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6"/>
  </p:normalViewPr>
  <p:slideViewPr>
    <p:cSldViewPr snapToGrid="0" snapToObjects="1" showGuides="1">
      <p:cViewPr>
        <p:scale>
          <a:sx n="100" d="100"/>
          <a:sy n="100" d="100"/>
        </p:scale>
        <p:origin x="14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C2239-F5ED-2A42-91BC-762261330F9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966E9-F08A-DF45-B068-AFD8CD97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2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6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0972-C9E3-704D-BD45-41C264D8B18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1DF0-0C70-0347-BFBE-5053055A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45679"/>
              </p:ext>
            </p:extLst>
          </p:nvPr>
        </p:nvGraphicFramePr>
        <p:xfrm>
          <a:off x="1853580" y="4145982"/>
          <a:ext cx="8127999" cy="94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94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-6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0" y="0"/>
                <a:ext cx="2844799" cy="1962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Busy Evaluation</a:t>
                </a:r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844799" cy="1962332"/>
              </a:xfrm>
              <a:prstGeom prst="rect">
                <a:avLst/>
              </a:prstGeom>
              <a:blipFill rotWithShape="0">
                <a:blip r:embed="rId2"/>
                <a:stretch>
                  <a:fillRect l="-5353" t="-4037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43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2393"/>
              </p:ext>
            </p:extLst>
          </p:nvPr>
        </p:nvGraphicFramePr>
        <p:xfrm>
          <a:off x="1853581" y="4109637"/>
          <a:ext cx="8127999" cy="94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94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-6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49124"/>
              </p:ext>
            </p:extLst>
          </p:nvPr>
        </p:nvGraphicFramePr>
        <p:xfrm>
          <a:off x="1853580" y="2299422"/>
          <a:ext cx="8127999" cy="9418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94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853580" y="2299422"/>
            <a:ext cx="892097" cy="2733495"/>
            <a:chOff x="1853580" y="2299422"/>
            <a:chExt cx="892097" cy="2733495"/>
          </a:xfrm>
        </p:grpSpPr>
        <p:sp>
          <p:nvSpPr>
            <p:cNvPr id="7" name="Rounded Rectangle 6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0"/>
              <a:endCxn id="8" idx="2"/>
            </p:cNvCxnSpPr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758068" y="2299422"/>
            <a:ext cx="892097" cy="2733495"/>
            <a:chOff x="1853580" y="2299422"/>
            <a:chExt cx="892097" cy="2733495"/>
          </a:xfrm>
        </p:grpSpPr>
        <p:sp>
          <p:nvSpPr>
            <p:cNvPr id="15" name="Rounded Rectangle 14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62556" y="2299422"/>
            <a:ext cx="892097" cy="2733495"/>
            <a:chOff x="1853580" y="2299422"/>
            <a:chExt cx="892097" cy="2733495"/>
          </a:xfrm>
        </p:grpSpPr>
        <p:sp>
          <p:nvSpPr>
            <p:cNvPr id="19" name="Rounded Rectangle 18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67044" y="2299422"/>
            <a:ext cx="892097" cy="2733495"/>
            <a:chOff x="1853580" y="2299422"/>
            <a:chExt cx="892097" cy="2733495"/>
          </a:xfrm>
        </p:grpSpPr>
        <p:sp>
          <p:nvSpPr>
            <p:cNvPr id="23" name="Rounded Rectangle 22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71532" y="2299422"/>
            <a:ext cx="892097" cy="2733495"/>
            <a:chOff x="1853580" y="2299422"/>
            <a:chExt cx="892097" cy="2733495"/>
          </a:xfrm>
        </p:grpSpPr>
        <p:sp>
          <p:nvSpPr>
            <p:cNvPr id="27" name="Rounded Rectangle 26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376020" y="2299422"/>
            <a:ext cx="892097" cy="2733495"/>
            <a:chOff x="1853580" y="2299422"/>
            <a:chExt cx="892097" cy="2733495"/>
          </a:xfrm>
        </p:grpSpPr>
        <p:sp>
          <p:nvSpPr>
            <p:cNvPr id="31" name="Rounded Rectangle 30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280508" y="2299422"/>
            <a:ext cx="892097" cy="2733495"/>
            <a:chOff x="1853580" y="2299422"/>
            <a:chExt cx="892097" cy="2733495"/>
          </a:xfrm>
        </p:grpSpPr>
        <p:sp>
          <p:nvSpPr>
            <p:cNvPr id="35" name="Rounded Rectangle 34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184996" y="2299422"/>
            <a:ext cx="892097" cy="2733495"/>
            <a:chOff x="1853580" y="2299422"/>
            <a:chExt cx="892097" cy="2733495"/>
          </a:xfrm>
        </p:grpSpPr>
        <p:sp>
          <p:nvSpPr>
            <p:cNvPr id="39" name="Rounded Rectangle 38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9089482" y="2299422"/>
            <a:ext cx="892097" cy="2733495"/>
            <a:chOff x="1853580" y="2299422"/>
            <a:chExt cx="892097" cy="2733495"/>
          </a:xfrm>
        </p:grpSpPr>
        <p:sp>
          <p:nvSpPr>
            <p:cNvPr id="43" name="Rounded Rectangle 42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128569" y="3330210"/>
            <a:ext cx="205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Map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0" y="0"/>
                <a:ext cx="2844799" cy="1962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Busy Evaluation</a:t>
                </a:r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844799" cy="1962332"/>
              </a:xfrm>
              <a:prstGeom prst="rect">
                <a:avLst/>
              </a:prstGeom>
              <a:blipFill rotWithShape="0">
                <a:blip r:embed="rId2"/>
                <a:stretch>
                  <a:fillRect l="-5353" t="-4037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43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2393"/>
              </p:ext>
            </p:extLst>
          </p:nvPr>
        </p:nvGraphicFramePr>
        <p:xfrm>
          <a:off x="1853581" y="4109637"/>
          <a:ext cx="8127999" cy="94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94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-6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49124"/>
              </p:ext>
            </p:extLst>
          </p:nvPr>
        </p:nvGraphicFramePr>
        <p:xfrm>
          <a:off x="1853580" y="2299422"/>
          <a:ext cx="8127999" cy="9418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94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853580" y="2299422"/>
            <a:ext cx="892097" cy="2733495"/>
            <a:chOff x="1853580" y="2299422"/>
            <a:chExt cx="892097" cy="2733495"/>
          </a:xfrm>
        </p:grpSpPr>
        <p:sp>
          <p:nvSpPr>
            <p:cNvPr id="7" name="Rounded Rectangle 6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0"/>
              <a:endCxn id="8" idx="2"/>
            </p:cNvCxnSpPr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1112"/>
              </p:ext>
            </p:extLst>
          </p:nvPr>
        </p:nvGraphicFramePr>
        <p:xfrm>
          <a:off x="5644444" y="102632"/>
          <a:ext cx="903111" cy="94186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3111"/>
              </a:tblGrid>
              <a:tr h="94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83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riangle 12"/>
          <p:cNvSpPr/>
          <p:nvPr/>
        </p:nvSpPr>
        <p:spPr>
          <a:xfrm>
            <a:off x="2299628" y="1103971"/>
            <a:ext cx="7491143" cy="101476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Reduce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58068" y="2299422"/>
            <a:ext cx="892097" cy="2733495"/>
            <a:chOff x="1853580" y="2299422"/>
            <a:chExt cx="892097" cy="2733495"/>
          </a:xfrm>
        </p:grpSpPr>
        <p:sp>
          <p:nvSpPr>
            <p:cNvPr id="15" name="Rounded Rectangle 14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62556" y="2299422"/>
            <a:ext cx="892097" cy="2733495"/>
            <a:chOff x="1853580" y="2299422"/>
            <a:chExt cx="892097" cy="2733495"/>
          </a:xfrm>
        </p:grpSpPr>
        <p:sp>
          <p:nvSpPr>
            <p:cNvPr id="19" name="Rounded Rectangle 18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67044" y="2299422"/>
            <a:ext cx="892097" cy="2733495"/>
            <a:chOff x="1853580" y="2299422"/>
            <a:chExt cx="892097" cy="2733495"/>
          </a:xfrm>
        </p:grpSpPr>
        <p:sp>
          <p:nvSpPr>
            <p:cNvPr id="23" name="Rounded Rectangle 22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71532" y="2299422"/>
            <a:ext cx="892097" cy="2733495"/>
            <a:chOff x="1853580" y="2299422"/>
            <a:chExt cx="892097" cy="2733495"/>
          </a:xfrm>
        </p:grpSpPr>
        <p:sp>
          <p:nvSpPr>
            <p:cNvPr id="27" name="Rounded Rectangle 26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376020" y="2299422"/>
            <a:ext cx="892097" cy="2733495"/>
            <a:chOff x="1853580" y="2299422"/>
            <a:chExt cx="892097" cy="2733495"/>
          </a:xfrm>
        </p:grpSpPr>
        <p:sp>
          <p:nvSpPr>
            <p:cNvPr id="31" name="Rounded Rectangle 30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280508" y="2299422"/>
            <a:ext cx="892097" cy="2733495"/>
            <a:chOff x="1853580" y="2299422"/>
            <a:chExt cx="892097" cy="2733495"/>
          </a:xfrm>
        </p:grpSpPr>
        <p:sp>
          <p:nvSpPr>
            <p:cNvPr id="35" name="Rounded Rectangle 34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184996" y="2299422"/>
            <a:ext cx="892097" cy="2733495"/>
            <a:chOff x="1853580" y="2299422"/>
            <a:chExt cx="892097" cy="2733495"/>
          </a:xfrm>
        </p:grpSpPr>
        <p:sp>
          <p:nvSpPr>
            <p:cNvPr id="39" name="Rounded Rectangle 38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9089482" y="2299422"/>
            <a:ext cx="892097" cy="2733495"/>
            <a:chOff x="1853580" y="2299422"/>
            <a:chExt cx="892097" cy="2733495"/>
          </a:xfrm>
        </p:grpSpPr>
        <p:sp>
          <p:nvSpPr>
            <p:cNvPr id="43" name="Rounded Rectangle 42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128569" y="3330210"/>
            <a:ext cx="205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Map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0" y="0"/>
                <a:ext cx="2844799" cy="1962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Busy Evaluation</a:t>
                </a:r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844799" cy="1962332"/>
              </a:xfrm>
              <a:prstGeom prst="rect">
                <a:avLst/>
              </a:prstGeom>
              <a:blipFill rotWithShape="0">
                <a:blip r:embed="rId2"/>
                <a:stretch>
                  <a:fillRect l="-5353" t="-4037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90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2393"/>
              </p:ext>
            </p:extLst>
          </p:nvPr>
        </p:nvGraphicFramePr>
        <p:xfrm>
          <a:off x="1853581" y="4109637"/>
          <a:ext cx="8127999" cy="94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94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-6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55479"/>
              </p:ext>
            </p:extLst>
          </p:nvPr>
        </p:nvGraphicFramePr>
        <p:xfrm>
          <a:off x="1853580" y="2299422"/>
          <a:ext cx="8127999" cy="9418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94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853580" y="2299422"/>
            <a:ext cx="892097" cy="2733495"/>
            <a:chOff x="1853580" y="2299422"/>
            <a:chExt cx="892097" cy="2733495"/>
          </a:xfrm>
        </p:grpSpPr>
        <p:sp>
          <p:nvSpPr>
            <p:cNvPr id="7" name="Rounded Rectangle 6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0"/>
              <a:endCxn id="8" idx="2"/>
            </p:cNvCxnSpPr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583186"/>
              </p:ext>
            </p:extLst>
          </p:nvPr>
        </p:nvGraphicFramePr>
        <p:xfrm>
          <a:off x="4152900" y="853438"/>
          <a:ext cx="622300" cy="731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22300"/>
              </a:tblGrid>
              <a:tr h="4494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758068" y="2299422"/>
            <a:ext cx="892097" cy="2733495"/>
            <a:chOff x="1853580" y="2299422"/>
            <a:chExt cx="892097" cy="2733495"/>
          </a:xfrm>
        </p:grpSpPr>
        <p:sp>
          <p:nvSpPr>
            <p:cNvPr id="15" name="Rounded Rectangle 14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128569" y="3330210"/>
            <a:ext cx="205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Map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0" y="0"/>
                <a:ext cx="2844799" cy="1962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</a:rPr>
                  <a:t>Lazy</a:t>
                </a:r>
                <a:r>
                  <a:rPr lang="en-US" sz="3200" dirty="0" smtClean="0"/>
                  <a:t> Evaluation</a:t>
                </a:r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844799" cy="1962332"/>
              </a:xfrm>
              <a:prstGeom prst="rect">
                <a:avLst/>
              </a:prstGeom>
              <a:blipFill rotWithShape="0">
                <a:blip r:embed="rId2"/>
                <a:stretch>
                  <a:fillRect l="-5353" t="-4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9629" y="1219200"/>
            <a:ext cx="1853271" cy="1080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204116" y="1219199"/>
            <a:ext cx="961175" cy="1089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28569" y="1696061"/>
            <a:ext cx="146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Reduce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3529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53581" y="4109637"/>
          <a:ext cx="8127999" cy="94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94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-6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5493"/>
              </p:ext>
            </p:extLst>
          </p:nvPr>
        </p:nvGraphicFramePr>
        <p:xfrm>
          <a:off x="1853580" y="2299422"/>
          <a:ext cx="8127999" cy="9418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94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52900" y="853438"/>
          <a:ext cx="622300" cy="66535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22300"/>
              </a:tblGrid>
              <a:tr h="4494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128569" y="3330210"/>
            <a:ext cx="205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Map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0" y="0"/>
                <a:ext cx="2844799" cy="1962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</a:rPr>
                  <a:t>Lazy</a:t>
                </a:r>
                <a:r>
                  <a:rPr lang="en-US" sz="3200" dirty="0" smtClean="0"/>
                  <a:t> Evaluation</a:t>
                </a:r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844799" cy="1962332"/>
              </a:xfrm>
              <a:prstGeom prst="rect">
                <a:avLst/>
              </a:prstGeom>
              <a:blipFill rotWithShape="0">
                <a:blip r:embed="rId2"/>
                <a:stretch>
                  <a:fillRect l="-5353" t="-4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679980" y="2308715"/>
            <a:ext cx="892097" cy="2733495"/>
            <a:chOff x="1853580" y="2299422"/>
            <a:chExt cx="892097" cy="2733495"/>
          </a:xfrm>
        </p:grpSpPr>
        <p:sp>
          <p:nvSpPr>
            <p:cNvPr id="19" name="Rounded Rectangle 18"/>
            <p:cNvSpPr/>
            <p:nvPr/>
          </p:nvSpPr>
          <p:spPr>
            <a:xfrm>
              <a:off x="1853580" y="4109637"/>
              <a:ext cx="892097" cy="923280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53580" y="2299422"/>
              <a:ext cx="892097" cy="923280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299629" y="3222702"/>
              <a:ext cx="0" cy="886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777367" y="1219199"/>
            <a:ext cx="6960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4126029" y="1494754"/>
            <a:ext cx="1658822" cy="813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7055"/>
              </p:ext>
            </p:extLst>
          </p:nvPr>
        </p:nvGraphicFramePr>
        <p:xfrm>
          <a:off x="5473700" y="853438"/>
          <a:ext cx="622300" cy="66535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22300"/>
              </a:tblGrid>
              <a:tr h="4494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65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28569" y="1696061"/>
            <a:ext cx="146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Reduce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012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167</Words>
  <Application>Microsoft Macintosh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7</cp:revision>
  <dcterms:created xsi:type="dcterms:W3CDTF">2017-02-13T18:29:22Z</dcterms:created>
  <dcterms:modified xsi:type="dcterms:W3CDTF">2017-02-13T22:02:06Z</dcterms:modified>
</cp:coreProperties>
</file>