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06"/>
  </p:normalViewPr>
  <p:slideViewPr>
    <p:cSldViewPr snapToGrid="0" snapToObjects="1" showGuides="1">
      <p:cViewPr varScale="1">
        <p:scale>
          <a:sx n="82" d="100"/>
          <a:sy n="82" d="100"/>
        </p:scale>
        <p:origin x="168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2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35ACB-26D0-2C49-9AFE-210AB2812F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BA8E-66F4-C048-AB6C-AE0E7DF7E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789254"/>
            <a:ext cx="12192000" cy="1477328"/>
            <a:chOff x="0" y="4091830"/>
            <a:chExt cx="12192000" cy="147732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569"/>
            <a:stretch/>
          </p:blipFill>
          <p:spPr>
            <a:xfrm>
              <a:off x="0" y="4214198"/>
              <a:ext cx="12192000" cy="95559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49518" y="4091830"/>
              <a:ext cx="4742482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text_file</a:t>
              </a:r>
              <a:r>
                <a:rPr lang="en-US" dirty="0"/>
                <a:t> = </a:t>
              </a:r>
              <a:r>
                <a:rPr lang="en-US" dirty="0" err="1"/>
                <a:t>sc.textFile</a:t>
              </a:r>
              <a:r>
                <a:rPr lang="en-US" dirty="0"/>
                <a:t>(u'../../Data/Moby-</a:t>
              </a:r>
              <a:r>
                <a:rPr lang="en-US" dirty="0" err="1"/>
                <a:t>Dick.txt</a:t>
              </a:r>
              <a:r>
                <a:rPr lang="en-US" dirty="0" smtClean="0"/>
                <a:t>')</a:t>
              </a:r>
            </a:p>
            <a:p>
              <a:r>
                <a:rPr lang="en-US" dirty="0" smtClean="0"/>
                <a:t>RDD</a:t>
              </a:r>
              <a:r>
                <a:rPr lang="en-US" dirty="0" smtClean="0"/>
                <a:t>= </a:t>
              </a:r>
              <a:r>
                <a:rPr lang="en-US" dirty="0" err="1" smtClean="0"/>
                <a:t>text_file</a:t>
              </a:r>
              <a:r>
                <a:rPr lang="en-US" dirty="0" err="1" smtClean="0"/>
                <a:t>.</a:t>
              </a:r>
              <a:r>
                <a:rPr lang="en-US" dirty="0" err="1" smtClean="0"/>
                <a:t>flatMap</a:t>
              </a:r>
              <a:r>
                <a:rPr lang="en-US" dirty="0" smtClean="0"/>
                <a:t>(lambda </a:t>
              </a:r>
              <a:r>
                <a:rPr lang="en-US" dirty="0" smtClean="0"/>
                <a:t>x: </a:t>
              </a:r>
              <a:r>
                <a:rPr lang="en-US" dirty="0" err="1" smtClean="0"/>
                <a:t>x.split</a:t>
              </a:r>
              <a:r>
                <a:rPr lang="en-US" dirty="0" smtClean="0"/>
                <a:t>(' '))</a:t>
              </a:r>
              <a:br>
                <a:rPr lang="en-US" dirty="0" smtClean="0"/>
              </a:br>
              <a:r>
                <a:rPr lang="en-US" dirty="0" smtClean="0"/>
                <a:t>       .filter(lambda x: x!='')</a:t>
              </a:r>
              <a:br>
                <a:rPr lang="en-US" dirty="0" smtClean="0"/>
              </a:br>
              <a:r>
                <a:rPr lang="en-US" dirty="0" smtClean="0"/>
                <a:t>       .map(lambda word: (word,1)) </a:t>
              </a:r>
              <a:endParaRPr lang="en-US" dirty="0" smtClean="0"/>
            </a:p>
            <a:p>
              <a:r>
                <a:rPr lang="en-US" dirty="0"/>
                <a:t>RDD1=</a:t>
              </a:r>
              <a:r>
                <a:rPr lang="en-US" dirty="0" err="1"/>
                <a:t>RDD.reduceByKey</a:t>
              </a:r>
              <a:r>
                <a:rPr lang="en-US" dirty="0"/>
                <a:t>(lambda </a:t>
              </a:r>
              <a:r>
                <a:rPr lang="en-US" dirty="0" err="1"/>
                <a:t>x,y:x+y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3044065"/>
            <a:ext cx="12192000" cy="928943"/>
            <a:chOff x="0" y="2346641"/>
            <a:chExt cx="12192000" cy="92894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88" b="38263"/>
            <a:stretch/>
          </p:blipFill>
          <p:spPr>
            <a:xfrm>
              <a:off x="0" y="2346641"/>
              <a:ext cx="12192000" cy="8692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449518" y="2629253"/>
              <a:ext cx="4011956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RDD2=RDD1.map(lambda </a:t>
              </a:r>
              <a:r>
                <a:rPr lang="en-US" dirty="0"/>
                <a:t>(</a:t>
              </a:r>
              <a:r>
                <a:rPr lang="en-US" dirty="0" err="1"/>
                <a:t>c,v</a:t>
              </a:r>
              <a:r>
                <a:rPr lang="en-US" dirty="0"/>
                <a:t>):(</a:t>
              </a:r>
              <a:r>
                <a:rPr lang="en-US" dirty="0" err="1"/>
                <a:t>v,c</a:t>
              </a:r>
              <a:r>
                <a:rPr lang="en-US" dirty="0" smtClean="0"/>
                <a:t>))</a:t>
              </a:r>
            </a:p>
            <a:p>
              <a:r>
                <a:rPr lang="en-US" dirty="0"/>
                <a:t>RDD3=RDD2.sortByKey(False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492442"/>
            <a:ext cx="12192000" cy="708201"/>
            <a:chOff x="0" y="795018"/>
            <a:chExt cx="12192000" cy="7082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762"/>
            <a:stretch/>
          </p:blipFill>
          <p:spPr>
            <a:xfrm>
              <a:off x="0" y="795018"/>
              <a:ext cx="12192000" cy="70820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449519" y="929799"/>
              <a:ext cx="795580" cy="37420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RDD3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993" y="1492442"/>
            <a:ext cx="4410925" cy="5231195"/>
            <a:chOff x="61993" y="795018"/>
            <a:chExt cx="4410925" cy="5231195"/>
          </a:xfrm>
        </p:grpSpPr>
        <p:sp>
          <p:nvSpPr>
            <p:cNvPr id="5" name="Oval 4"/>
            <p:cNvSpPr/>
            <p:nvPr/>
          </p:nvSpPr>
          <p:spPr>
            <a:xfrm>
              <a:off x="61993" y="795018"/>
              <a:ext cx="269563" cy="269563"/>
            </a:xfrm>
            <a:prstGeom prst="ellipse">
              <a:avLst/>
            </a:prstGeom>
            <a:solidFill>
              <a:srgbClr val="00B0F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7789" y="2310401"/>
              <a:ext cx="269563" cy="269563"/>
            </a:xfrm>
            <a:prstGeom prst="ellipse">
              <a:avLst/>
            </a:prstGeom>
            <a:solidFill>
              <a:srgbClr val="00B0F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34972" y="4201525"/>
              <a:ext cx="269563" cy="269563"/>
            </a:xfrm>
            <a:prstGeom prst="ellipse">
              <a:avLst/>
            </a:prstGeom>
            <a:solidFill>
              <a:srgbClr val="00B0F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4972" y="5656881"/>
              <a:ext cx="3737946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(2</a:t>
              </a:r>
              <a:r>
                <a:rPr lang="en-US" smtClean="0"/>
                <a:t>) the </a:t>
              </a:r>
              <a:r>
                <a:rPr lang="en-US" dirty="0" smtClean="0"/>
                <a:t>number of partitions.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2570" y="1252130"/>
            <a:ext cx="3817287" cy="4581542"/>
            <a:chOff x="532570" y="554706"/>
            <a:chExt cx="3817287" cy="4581542"/>
          </a:xfrm>
        </p:grpSpPr>
        <p:sp>
          <p:nvSpPr>
            <p:cNvPr id="21" name="TextBox 20"/>
            <p:cNvSpPr txBox="1"/>
            <p:nvPr/>
          </p:nvSpPr>
          <p:spPr>
            <a:xfrm>
              <a:off x="1177871" y="4028252"/>
              <a:ext cx="31719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Stage 1</a:t>
              </a:r>
              <a:endPara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2570" y="554706"/>
              <a:ext cx="31719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Stage 3</a:t>
              </a:r>
              <a:endPara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9753" y="2221552"/>
              <a:ext cx="31719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Stage 2</a:t>
              </a:r>
              <a:endPara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58319" y="139485"/>
            <a:ext cx="900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 Execution Plan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483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10</cp:revision>
  <dcterms:created xsi:type="dcterms:W3CDTF">2017-02-27T20:43:12Z</dcterms:created>
  <dcterms:modified xsi:type="dcterms:W3CDTF">2017-03-01T19:38:37Z</dcterms:modified>
</cp:coreProperties>
</file>