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layfair Displ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bold.fntdata"/><Relationship Id="rId12"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Italic.fntdata"/><Relationship Id="rId14" Type="http://schemas.openxmlformats.org/officeDocument/2006/relationships/font" Target="fonts/PlayfairDispl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6f88989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889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95463b9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95463b9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95463b9f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95463b9f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95463b9f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95463b9f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889893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88989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889893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88989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238800"/>
            <a:ext cx="8235300" cy="1400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sz="3600"/>
              <a:t>Code Innovation Series - Vishwakarma Institute of Technology</a:t>
            </a:r>
            <a:endParaRPr sz="4500"/>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By TEAM RAMEN</a:t>
            </a:r>
            <a:endParaRPr/>
          </a:p>
          <a:p>
            <a:pPr indent="-330200" lvl="0" marL="914400" rtl="0" algn="l">
              <a:spcBef>
                <a:spcPts val="1000"/>
              </a:spcBef>
              <a:spcAft>
                <a:spcPts val="0"/>
              </a:spcAft>
              <a:buSzPts val="1600"/>
              <a:buAutoNum type="arabicPeriod"/>
            </a:pPr>
            <a:r>
              <a:rPr lang="en" sz="1600"/>
              <a:t>Aryan Aher</a:t>
            </a:r>
            <a:endParaRPr sz="1600"/>
          </a:p>
          <a:p>
            <a:pPr indent="-330200" lvl="0" marL="914400" rtl="0" algn="l">
              <a:spcBef>
                <a:spcPts val="0"/>
              </a:spcBef>
              <a:spcAft>
                <a:spcPts val="0"/>
              </a:spcAft>
              <a:buSzPts val="1600"/>
              <a:buAutoNum type="arabicPeriod"/>
            </a:pPr>
            <a:r>
              <a:rPr lang="en" sz="1600"/>
              <a:t>Antima Modak</a:t>
            </a:r>
            <a:endParaRPr sz="1600"/>
          </a:p>
          <a:p>
            <a:pPr indent="-330200" lvl="0" marL="914400" rtl="0" algn="l">
              <a:spcBef>
                <a:spcPts val="0"/>
              </a:spcBef>
              <a:spcAft>
                <a:spcPts val="0"/>
              </a:spcAft>
              <a:buSzPts val="1600"/>
              <a:buAutoNum type="arabicPeriod"/>
            </a:pPr>
            <a:r>
              <a:rPr lang="en" sz="1600"/>
              <a:t>Anmol Warikoo</a:t>
            </a:r>
            <a:endParaRPr sz="1600"/>
          </a:p>
          <a:p>
            <a:pPr indent="-330200" lvl="0" marL="914400" rtl="0" algn="l">
              <a:spcBef>
                <a:spcPts val="0"/>
              </a:spcBef>
              <a:spcAft>
                <a:spcPts val="0"/>
              </a:spcAft>
              <a:buSzPts val="1600"/>
              <a:buAutoNum type="arabicPeriod"/>
            </a:pPr>
            <a:r>
              <a:rPr lang="en" sz="1600"/>
              <a:t>Himanshu Dhar</a:t>
            </a:r>
            <a:endParaRPr sz="1600"/>
          </a:p>
        </p:txBody>
      </p:sp>
      <p:sp>
        <p:nvSpPr>
          <p:cNvPr id="70" name="Google Shape;70;p13"/>
          <p:cNvSpPr txBox="1"/>
          <p:nvPr/>
        </p:nvSpPr>
        <p:spPr>
          <a:xfrm>
            <a:off x="630600" y="17084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2000">
                <a:solidFill>
                  <a:schemeClr val="dk1"/>
                </a:solidFill>
                <a:latin typeface="Playfair Display"/>
                <a:ea typeface="Playfair Display"/>
                <a:cs typeface="Playfair Display"/>
                <a:sym typeface="Playfair Display"/>
              </a:rPr>
              <a:t>Domain: Education</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76" name="Google Shape;76;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Teaching and learning processes are being conducted online, since covid-19 outbreak.  Due to these circumstances  students are not getting proper attention, neither in online classes nor at home. This is not only affecting the higher classes but also the toddlers causing  wrong writing habits at this initial stage of their education.</a:t>
            </a:r>
            <a:endParaRPr/>
          </a:p>
        </p:txBody>
      </p:sp>
      <p:sp>
        <p:nvSpPr>
          <p:cNvPr id="77" name="Google Shape;77;p14"/>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concern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Approach to the Issue</a:t>
            </a:r>
            <a:endParaRPr/>
          </a:p>
        </p:txBody>
      </p:sp>
      <p:sp>
        <p:nvSpPr>
          <p:cNvPr id="83" name="Google Shape;83;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prevent the issue, our project will help predict the accuracy of the written solution and display results accordingly. </a:t>
            </a:r>
            <a:endParaRPr/>
          </a:p>
          <a:p>
            <a:pPr indent="0" lvl="0" marL="0" rtl="0" algn="l">
              <a:spcBef>
                <a:spcPts val="1600"/>
              </a:spcBef>
              <a:spcAft>
                <a:spcPts val="1600"/>
              </a:spcAft>
              <a:buNone/>
            </a:pPr>
            <a:r>
              <a:rPr lang="en"/>
              <a:t>As this generation kids build an early comfort zone with the current technologies, it will be effective to use them hand in hand with learning.</a:t>
            </a:r>
            <a:endParaRPr/>
          </a:p>
        </p:txBody>
      </p:sp>
      <p:sp>
        <p:nvSpPr>
          <p:cNvPr id="84" name="Google Shape;84;p15"/>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Project Idea</a:t>
            </a:r>
            <a:endParaRPr/>
          </a:p>
        </p:txBody>
      </p:sp>
      <p:sp>
        <p:nvSpPr>
          <p:cNvPr id="90" name="Google Shape;90;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GUI desktop application  for creative learning, for kids (classes: kg to 2nd standard) who are struggling in keeping up the modern learning pattern, to learn how to read and write. </a:t>
            </a:r>
            <a:endParaRPr/>
          </a:p>
          <a:p>
            <a:pPr indent="0" lvl="0" marL="0" rtl="0" algn="l">
              <a:spcBef>
                <a:spcPts val="1600"/>
              </a:spcBef>
              <a:spcAft>
                <a:spcPts val="1600"/>
              </a:spcAft>
              <a:buNone/>
            </a:pPr>
            <a:r>
              <a:rPr lang="en"/>
              <a:t>The aim is to help students learn creatively by allowing them to write and read properly.</a:t>
            </a:r>
            <a:endParaRPr/>
          </a:p>
        </p:txBody>
      </p:sp>
      <p:sp>
        <p:nvSpPr>
          <p:cNvPr id="91" name="Google Shape;91;p16"/>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Desktop Application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a:t>
            </a:r>
            <a:endParaRPr/>
          </a:p>
        </p:txBody>
      </p:sp>
      <p:sp>
        <p:nvSpPr>
          <p:cNvPr id="97" name="Google Shape;97;p17"/>
          <p:cNvSpPr txBox="1"/>
          <p:nvPr>
            <p:ph idx="1" type="body"/>
          </p:nvPr>
        </p:nvSpPr>
        <p:spPr>
          <a:xfrm>
            <a:off x="642350" y="1426975"/>
            <a:ext cx="2774400" cy="3150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b="1" lang="en" sz="1500"/>
              <a:t>PYTHON</a:t>
            </a:r>
            <a:endParaRPr b="1" sz="1500"/>
          </a:p>
          <a:p>
            <a:pPr indent="-323850" lvl="0" marL="457200" rtl="0" algn="l">
              <a:spcBef>
                <a:spcPts val="1600"/>
              </a:spcBef>
              <a:spcAft>
                <a:spcPts val="1600"/>
              </a:spcAft>
              <a:buSzPts val="1500"/>
              <a:buAutoNum type="arabicPeriod"/>
            </a:pPr>
            <a:r>
              <a:rPr b="1" lang="en" sz="1500"/>
              <a:t>KERAS</a:t>
            </a:r>
            <a:endParaRPr b="1"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586725" y="1353788"/>
            <a:ext cx="79707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03" name="Google Shape;103;p18"/>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-Team Ramen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