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layfair Displ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0" roundtripDataSignature="AMtx7mgAn0ElFM/E29gKCN4Wv/40qiU/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layfairDisplay-bold.fntdata"/><Relationship Id="rId12" Type="http://schemas.openxmlformats.org/officeDocument/2006/relationships/font" Target="fonts/PlayfairDispl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boldItalic.fntdata"/><Relationship Id="rId14" Type="http://schemas.openxmlformats.org/officeDocument/2006/relationships/font" Target="fonts/PlayfairDispl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 name="Google Shape;12;p8"/>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8"/>
          <p:cNvSpPr txBox="1"/>
          <p:nvPr>
            <p:ph type="ctrTitle"/>
          </p:nvPr>
        </p:nvSpPr>
        <p:spPr>
          <a:xfrm>
            <a:off x="630600" y="136800"/>
            <a:ext cx="7893000" cy="1853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1000"/>
              </a:spcBef>
              <a:spcAft>
                <a:spcPts val="0"/>
              </a:spcAft>
              <a:buSzPts val="4800"/>
              <a:buNone/>
              <a:defRPr sz="4800"/>
            </a:lvl1pPr>
            <a:lvl2pPr lvl="1" algn="l">
              <a:lnSpc>
                <a:spcPct val="100000"/>
              </a:lnSpc>
              <a:spcBef>
                <a:spcPts val="1000"/>
              </a:spcBef>
              <a:spcAft>
                <a:spcPts val="0"/>
              </a:spcAft>
              <a:buSzPts val="4800"/>
              <a:buNone/>
              <a:defRPr sz="4800"/>
            </a:lvl2pPr>
            <a:lvl3pPr lvl="2" algn="l">
              <a:lnSpc>
                <a:spcPct val="100000"/>
              </a:lnSpc>
              <a:spcBef>
                <a:spcPts val="1000"/>
              </a:spcBef>
              <a:spcAft>
                <a:spcPts val="0"/>
              </a:spcAft>
              <a:buSzPts val="4800"/>
              <a:buNone/>
              <a:defRPr sz="4800"/>
            </a:lvl3pPr>
            <a:lvl4pPr lvl="3" algn="l">
              <a:lnSpc>
                <a:spcPct val="100000"/>
              </a:lnSpc>
              <a:spcBef>
                <a:spcPts val="1000"/>
              </a:spcBef>
              <a:spcAft>
                <a:spcPts val="0"/>
              </a:spcAft>
              <a:buSzPts val="4800"/>
              <a:buNone/>
              <a:defRPr sz="4800"/>
            </a:lvl4pPr>
            <a:lvl5pPr lvl="4" algn="l">
              <a:lnSpc>
                <a:spcPct val="100000"/>
              </a:lnSpc>
              <a:spcBef>
                <a:spcPts val="1000"/>
              </a:spcBef>
              <a:spcAft>
                <a:spcPts val="0"/>
              </a:spcAft>
              <a:buSzPts val="4800"/>
              <a:buNone/>
              <a:defRPr sz="4800"/>
            </a:lvl5pPr>
            <a:lvl6pPr lvl="5" algn="l">
              <a:lnSpc>
                <a:spcPct val="100000"/>
              </a:lnSpc>
              <a:spcBef>
                <a:spcPts val="1000"/>
              </a:spcBef>
              <a:spcAft>
                <a:spcPts val="0"/>
              </a:spcAft>
              <a:buSzPts val="4800"/>
              <a:buNone/>
              <a:defRPr sz="4800"/>
            </a:lvl6pPr>
            <a:lvl7pPr lvl="6" algn="l">
              <a:lnSpc>
                <a:spcPct val="100000"/>
              </a:lnSpc>
              <a:spcBef>
                <a:spcPts val="1000"/>
              </a:spcBef>
              <a:spcAft>
                <a:spcPts val="0"/>
              </a:spcAft>
              <a:buSzPts val="4800"/>
              <a:buNone/>
              <a:defRPr sz="4800"/>
            </a:lvl7pPr>
            <a:lvl8pPr lvl="7" algn="l">
              <a:lnSpc>
                <a:spcPct val="100000"/>
              </a:lnSpc>
              <a:spcBef>
                <a:spcPts val="1000"/>
              </a:spcBef>
              <a:spcAft>
                <a:spcPts val="0"/>
              </a:spcAft>
              <a:buSzPts val="4800"/>
              <a:buNone/>
              <a:defRPr sz="4800"/>
            </a:lvl8pPr>
            <a:lvl9pPr lvl="8" algn="l">
              <a:lnSpc>
                <a:spcPct val="100000"/>
              </a:lnSpc>
              <a:spcBef>
                <a:spcPts val="1000"/>
              </a:spcBef>
              <a:spcAft>
                <a:spcPts val="0"/>
              </a:spcAft>
              <a:buSzPts val="4800"/>
              <a:buNone/>
              <a:defRPr sz="4800"/>
            </a:lvl9pPr>
          </a:lstStyle>
          <a:p/>
        </p:txBody>
      </p:sp>
      <p:sp>
        <p:nvSpPr>
          <p:cNvPr id="14" name="Google Shape;14;p8"/>
          <p:cNvSpPr txBox="1"/>
          <p:nvPr>
            <p:ph idx="1" type="subTitle"/>
          </p:nvPr>
        </p:nvSpPr>
        <p:spPr>
          <a:xfrm>
            <a:off x="630600" y="3228375"/>
            <a:ext cx="7893000" cy="127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1000"/>
              </a:spcBef>
              <a:spcAft>
                <a:spcPts val="0"/>
              </a:spcAft>
              <a:buClr>
                <a:schemeClr val="accent6"/>
              </a:buClr>
              <a:buSzPts val="2400"/>
              <a:buNone/>
              <a:defRPr sz="2400">
                <a:solidFill>
                  <a:schemeClr val="accent6"/>
                </a:solidFill>
              </a:defRPr>
            </a:lvl1pPr>
            <a:lvl2pPr lvl="1" algn="l">
              <a:lnSpc>
                <a:spcPct val="100000"/>
              </a:lnSpc>
              <a:spcBef>
                <a:spcPts val="1000"/>
              </a:spcBef>
              <a:spcAft>
                <a:spcPts val="0"/>
              </a:spcAft>
              <a:buClr>
                <a:schemeClr val="accent6"/>
              </a:buClr>
              <a:buSzPts val="2400"/>
              <a:buNone/>
              <a:defRPr sz="2400">
                <a:solidFill>
                  <a:schemeClr val="accent6"/>
                </a:solidFill>
              </a:defRPr>
            </a:lvl2pPr>
            <a:lvl3pPr lvl="2" algn="l">
              <a:lnSpc>
                <a:spcPct val="100000"/>
              </a:lnSpc>
              <a:spcBef>
                <a:spcPts val="1000"/>
              </a:spcBef>
              <a:spcAft>
                <a:spcPts val="0"/>
              </a:spcAft>
              <a:buClr>
                <a:schemeClr val="accent6"/>
              </a:buClr>
              <a:buSzPts val="2400"/>
              <a:buNone/>
              <a:defRPr sz="2400">
                <a:solidFill>
                  <a:schemeClr val="accent6"/>
                </a:solidFill>
              </a:defRPr>
            </a:lvl3pPr>
            <a:lvl4pPr lvl="3" algn="l">
              <a:lnSpc>
                <a:spcPct val="100000"/>
              </a:lnSpc>
              <a:spcBef>
                <a:spcPts val="1000"/>
              </a:spcBef>
              <a:spcAft>
                <a:spcPts val="0"/>
              </a:spcAft>
              <a:buClr>
                <a:schemeClr val="accent6"/>
              </a:buClr>
              <a:buSzPts val="2400"/>
              <a:buNone/>
              <a:defRPr sz="2400">
                <a:solidFill>
                  <a:schemeClr val="accent6"/>
                </a:solidFill>
              </a:defRPr>
            </a:lvl4pPr>
            <a:lvl5pPr lvl="4" algn="l">
              <a:lnSpc>
                <a:spcPct val="100000"/>
              </a:lnSpc>
              <a:spcBef>
                <a:spcPts val="1000"/>
              </a:spcBef>
              <a:spcAft>
                <a:spcPts val="0"/>
              </a:spcAft>
              <a:buClr>
                <a:schemeClr val="accent6"/>
              </a:buClr>
              <a:buSzPts val="2400"/>
              <a:buNone/>
              <a:defRPr sz="2400">
                <a:solidFill>
                  <a:schemeClr val="accent6"/>
                </a:solidFill>
              </a:defRPr>
            </a:lvl5pPr>
            <a:lvl6pPr lvl="5" algn="l">
              <a:lnSpc>
                <a:spcPct val="100000"/>
              </a:lnSpc>
              <a:spcBef>
                <a:spcPts val="1000"/>
              </a:spcBef>
              <a:spcAft>
                <a:spcPts val="0"/>
              </a:spcAft>
              <a:buClr>
                <a:schemeClr val="accent6"/>
              </a:buClr>
              <a:buSzPts val="2400"/>
              <a:buNone/>
              <a:defRPr sz="2400">
                <a:solidFill>
                  <a:schemeClr val="accent6"/>
                </a:solidFill>
              </a:defRPr>
            </a:lvl6pPr>
            <a:lvl7pPr lvl="6" algn="l">
              <a:lnSpc>
                <a:spcPct val="100000"/>
              </a:lnSpc>
              <a:spcBef>
                <a:spcPts val="1000"/>
              </a:spcBef>
              <a:spcAft>
                <a:spcPts val="0"/>
              </a:spcAft>
              <a:buClr>
                <a:schemeClr val="accent6"/>
              </a:buClr>
              <a:buSzPts val="2400"/>
              <a:buNone/>
              <a:defRPr sz="2400">
                <a:solidFill>
                  <a:schemeClr val="accent6"/>
                </a:solidFill>
              </a:defRPr>
            </a:lvl7pPr>
            <a:lvl8pPr lvl="7" algn="l">
              <a:lnSpc>
                <a:spcPct val="100000"/>
              </a:lnSpc>
              <a:spcBef>
                <a:spcPts val="1000"/>
              </a:spcBef>
              <a:spcAft>
                <a:spcPts val="0"/>
              </a:spcAft>
              <a:buClr>
                <a:schemeClr val="accent6"/>
              </a:buClr>
              <a:buSzPts val="2400"/>
              <a:buNone/>
              <a:defRPr sz="2400">
                <a:solidFill>
                  <a:schemeClr val="accent6"/>
                </a:solidFill>
              </a:defRPr>
            </a:lvl8pPr>
            <a:lvl9pPr lvl="8" algn="l">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Google Shape;1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9" name="Shape 59"/>
        <p:cNvGrpSpPr/>
        <p:nvPr/>
      </p:nvGrpSpPr>
      <p:grpSpPr>
        <a:xfrm>
          <a:off x="0" y="0"/>
          <a:ext cx="0" cy="0"/>
          <a:chOff x="0" y="0"/>
          <a:chExt cx="0" cy="0"/>
        </a:xfrm>
      </p:grpSpPr>
      <p:sp>
        <p:nvSpPr>
          <p:cNvPr id="60" name="Google Shape;60;p17"/>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61" name="Google Shape;6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 name="Shape 16"/>
        <p:cNvGrpSpPr/>
        <p:nvPr/>
      </p:nvGrpSpPr>
      <p:grpSpPr>
        <a:xfrm>
          <a:off x="0" y="0"/>
          <a:ext cx="0" cy="0"/>
          <a:chOff x="0" y="0"/>
          <a:chExt cx="0" cy="0"/>
        </a:xfrm>
      </p:grpSpPr>
      <p:sp>
        <p:nvSpPr>
          <p:cNvPr id="17" name="Google Shape;1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 name="Google Shape;1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9"/>
          <p:cNvSpPr txBox="1"/>
          <p:nvPr>
            <p:ph type="title"/>
          </p:nvPr>
        </p:nvSpPr>
        <p:spPr>
          <a:xfrm>
            <a:off x="265500" y="1084625"/>
            <a:ext cx="4045200" cy="170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0" name="Google Shape;20;p9"/>
          <p:cNvSpPr txBox="1"/>
          <p:nvPr>
            <p:ph idx="1" type="subTitle"/>
          </p:nvPr>
        </p:nvSpPr>
        <p:spPr>
          <a:xfrm>
            <a:off x="265500" y="2845200"/>
            <a:ext cx="4045200" cy="142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21" name="Google Shape;21;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accent1"/>
              </a:buClr>
              <a:buSzPts val="1800"/>
              <a:buChar char="●"/>
              <a:defRPr>
                <a:solidFill>
                  <a:schemeClr val="accent1"/>
                </a:solidFill>
              </a:defRPr>
            </a:lvl1pPr>
            <a:lvl2pPr indent="-317500" lvl="1" marL="914400" algn="l">
              <a:lnSpc>
                <a:spcPct val="115000"/>
              </a:lnSpc>
              <a:spcBef>
                <a:spcPts val="1600"/>
              </a:spcBef>
              <a:spcAft>
                <a:spcPts val="0"/>
              </a:spcAft>
              <a:buClr>
                <a:schemeClr val="accent1"/>
              </a:buClr>
              <a:buSzPts val="1400"/>
              <a:buChar char="○"/>
              <a:defRPr>
                <a:solidFill>
                  <a:schemeClr val="accent1"/>
                </a:solidFill>
              </a:defRPr>
            </a:lvl2pPr>
            <a:lvl3pPr indent="-317500" lvl="2" marL="1371600" algn="l">
              <a:lnSpc>
                <a:spcPct val="115000"/>
              </a:lnSpc>
              <a:spcBef>
                <a:spcPts val="1600"/>
              </a:spcBef>
              <a:spcAft>
                <a:spcPts val="0"/>
              </a:spcAft>
              <a:buClr>
                <a:schemeClr val="accent1"/>
              </a:buClr>
              <a:buSzPts val="1400"/>
              <a:buChar char="■"/>
              <a:defRPr>
                <a:solidFill>
                  <a:schemeClr val="accent1"/>
                </a:solidFill>
              </a:defRPr>
            </a:lvl3pPr>
            <a:lvl4pPr indent="-317500" lvl="3" marL="1828800" algn="l">
              <a:lnSpc>
                <a:spcPct val="115000"/>
              </a:lnSpc>
              <a:spcBef>
                <a:spcPts val="1600"/>
              </a:spcBef>
              <a:spcAft>
                <a:spcPts val="0"/>
              </a:spcAft>
              <a:buClr>
                <a:schemeClr val="accent1"/>
              </a:buClr>
              <a:buSzPts val="1400"/>
              <a:buChar char="●"/>
              <a:defRPr>
                <a:solidFill>
                  <a:schemeClr val="accent1"/>
                </a:solidFill>
              </a:defRPr>
            </a:lvl4pPr>
            <a:lvl5pPr indent="-317500" lvl="4" marL="2286000" algn="l">
              <a:lnSpc>
                <a:spcPct val="115000"/>
              </a:lnSpc>
              <a:spcBef>
                <a:spcPts val="1600"/>
              </a:spcBef>
              <a:spcAft>
                <a:spcPts val="0"/>
              </a:spcAft>
              <a:buClr>
                <a:schemeClr val="accent1"/>
              </a:buClr>
              <a:buSzPts val="1400"/>
              <a:buChar char="○"/>
              <a:defRPr>
                <a:solidFill>
                  <a:schemeClr val="accent1"/>
                </a:solidFill>
              </a:defRPr>
            </a:lvl5pPr>
            <a:lvl6pPr indent="-317500" lvl="5" marL="2743200" algn="l">
              <a:lnSpc>
                <a:spcPct val="115000"/>
              </a:lnSpc>
              <a:spcBef>
                <a:spcPts val="1600"/>
              </a:spcBef>
              <a:spcAft>
                <a:spcPts val="0"/>
              </a:spcAft>
              <a:buClr>
                <a:schemeClr val="accent1"/>
              </a:buClr>
              <a:buSzPts val="1400"/>
              <a:buChar char="■"/>
              <a:defRPr>
                <a:solidFill>
                  <a:schemeClr val="accent1"/>
                </a:solidFill>
              </a:defRPr>
            </a:lvl6pPr>
            <a:lvl7pPr indent="-317500" lvl="6" marL="3200400" algn="l">
              <a:lnSpc>
                <a:spcPct val="115000"/>
              </a:lnSpc>
              <a:spcBef>
                <a:spcPts val="1600"/>
              </a:spcBef>
              <a:spcAft>
                <a:spcPts val="0"/>
              </a:spcAft>
              <a:buClr>
                <a:schemeClr val="accent1"/>
              </a:buClr>
              <a:buSzPts val="1400"/>
              <a:buChar char="●"/>
              <a:defRPr>
                <a:solidFill>
                  <a:schemeClr val="accent1"/>
                </a:solidFill>
              </a:defRPr>
            </a:lvl7pPr>
            <a:lvl8pPr indent="-317500" lvl="7" marL="3657600" algn="l">
              <a:lnSpc>
                <a:spcPct val="115000"/>
              </a:lnSpc>
              <a:spcBef>
                <a:spcPts val="1600"/>
              </a:spcBef>
              <a:spcAft>
                <a:spcPts val="0"/>
              </a:spcAft>
              <a:buClr>
                <a:schemeClr val="accent1"/>
              </a:buClr>
              <a:buSzPts val="1400"/>
              <a:buChar char="○"/>
              <a:defRPr>
                <a:solidFill>
                  <a:schemeClr val="accent1"/>
                </a:solidFill>
              </a:defRPr>
            </a:lvl8pPr>
            <a:lvl9pPr indent="-317500" lvl="8" marL="4114800" algn="l">
              <a:lnSpc>
                <a:spcPct val="115000"/>
              </a:lnSpc>
              <a:spcBef>
                <a:spcPts val="1600"/>
              </a:spcBef>
              <a:spcAft>
                <a:spcPts val="1600"/>
              </a:spcAft>
              <a:buClr>
                <a:schemeClr val="accent1"/>
              </a:buClr>
              <a:buSzPts val="1400"/>
              <a:buChar char="■"/>
              <a:defRPr>
                <a:solidFill>
                  <a:schemeClr val="accent1"/>
                </a:solidFill>
              </a:defRPr>
            </a:lvl9pPr>
          </a:lstStyle>
          <a:p/>
        </p:txBody>
      </p:sp>
      <p:sp>
        <p:nvSpPr>
          <p:cNvPr id="22" name="Google Shape;2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10"/>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 name="Google Shape;25;p10"/>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6" name="Google Shape;26;p10"/>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7" name="Google Shape;27;p10"/>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8" name="Google Shape;2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9" name="Shape 29"/>
        <p:cNvGrpSpPr/>
        <p:nvPr/>
      </p:nvGrpSpPr>
      <p:grpSpPr>
        <a:xfrm>
          <a:off x="0" y="0"/>
          <a:ext cx="0" cy="0"/>
          <a:chOff x="0" y="0"/>
          <a:chExt cx="0" cy="0"/>
        </a:xfrm>
      </p:grpSpPr>
      <p:sp>
        <p:nvSpPr>
          <p:cNvPr id="30" name="Google Shape;30;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1"/>
          <p:cNvSpPr txBox="1"/>
          <p:nvPr>
            <p:ph hasCustomPrompt="1" type="title"/>
          </p:nvPr>
        </p:nvSpPr>
        <p:spPr>
          <a:xfrm>
            <a:off x="586725" y="1353788"/>
            <a:ext cx="79707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6"/>
              </a:buClr>
              <a:buSzPts val="10800"/>
              <a:buNone/>
              <a:defRPr sz="10800">
                <a:solidFill>
                  <a:schemeClr val="accent6"/>
                </a:solidFill>
              </a:defRPr>
            </a:lvl1pPr>
            <a:lvl2pPr lvl="1" algn="ctr">
              <a:lnSpc>
                <a:spcPct val="100000"/>
              </a:lnSpc>
              <a:spcBef>
                <a:spcPts val="0"/>
              </a:spcBef>
              <a:spcAft>
                <a:spcPts val="0"/>
              </a:spcAft>
              <a:buClr>
                <a:schemeClr val="accent6"/>
              </a:buClr>
              <a:buSzPts val="10800"/>
              <a:buNone/>
              <a:defRPr sz="10800">
                <a:solidFill>
                  <a:schemeClr val="accent6"/>
                </a:solidFill>
              </a:defRPr>
            </a:lvl2pPr>
            <a:lvl3pPr lvl="2" algn="ctr">
              <a:lnSpc>
                <a:spcPct val="100000"/>
              </a:lnSpc>
              <a:spcBef>
                <a:spcPts val="0"/>
              </a:spcBef>
              <a:spcAft>
                <a:spcPts val="0"/>
              </a:spcAft>
              <a:buClr>
                <a:schemeClr val="accent6"/>
              </a:buClr>
              <a:buSzPts val="10800"/>
              <a:buNone/>
              <a:defRPr sz="10800">
                <a:solidFill>
                  <a:schemeClr val="accent6"/>
                </a:solidFill>
              </a:defRPr>
            </a:lvl3pPr>
            <a:lvl4pPr lvl="3" algn="ctr">
              <a:lnSpc>
                <a:spcPct val="100000"/>
              </a:lnSpc>
              <a:spcBef>
                <a:spcPts val="0"/>
              </a:spcBef>
              <a:spcAft>
                <a:spcPts val="0"/>
              </a:spcAft>
              <a:buClr>
                <a:schemeClr val="accent6"/>
              </a:buClr>
              <a:buSzPts val="10800"/>
              <a:buNone/>
              <a:defRPr sz="10800">
                <a:solidFill>
                  <a:schemeClr val="accent6"/>
                </a:solidFill>
              </a:defRPr>
            </a:lvl4pPr>
            <a:lvl5pPr lvl="4" algn="ctr">
              <a:lnSpc>
                <a:spcPct val="100000"/>
              </a:lnSpc>
              <a:spcBef>
                <a:spcPts val="0"/>
              </a:spcBef>
              <a:spcAft>
                <a:spcPts val="0"/>
              </a:spcAft>
              <a:buClr>
                <a:schemeClr val="accent6"/>
              </a:buClr>
              <a:buSzPts val="10800"/>
              <a:buNone/>
              <a:defRPr sz="10800">
                <a:solidFill>
                  <a:schemeClr val="accent6"/>
                </a:solidFill>
              </a:defRPr>
            </a:lvl5pPr>
            <a:lvl6pPr lvl="5" algn="ctr">
              <a:lnSpc>
                <a:spcPct val="100000"/>
              </a:lnSpc>
              <a:spcBef>
                <a:spcPts val="0"/>
              </a:spcBef>
              <a:spcAft>
                <a:spcPts val="0"/>
              </a:spcAft>
              <a:buClr>
                <a:schemeClr val="accent6"/>
              </a:buClr>
              <a:buSzPts val="10800"/>
              <a:buNone/>
              <a:defRPr sz="10800">
                <a:solidFill>
                  <a:schemeClr val="accent6"/>
                </a:solidFill>
              </a:defRPr>
            </a:lvl6pPr>
            <a:lvl7pPr lvl="6" algn="ctr">
              <a:lnSpc>
                <a:spcPct val="100000"/>
              </a:lnSpc>
              <a:spcBef>
                <a:spcPts val="0"/>
              </a:spcBef>
              <a:spcAft>
                <a:spcPts val="0"/>
              </a:spcAft>
              <a:buClr>
                <a:schemeClr val="accent6"/>
              </a:buClr>
              <a:buSzPts val="10800"/>
              <a:buNone/>
              <a:defRPr sz="10800">
                <a:solidFill>
                  <a:schemeClr val="accent6"/>
                </a:solidFill>
              </a:defRPr>
            </a:lvl7pPr>
            <a:lvl8pPr lvl="7" algn="ctr">
              <a:lnSpc>
                <a:spcPct val="100000"/>
              </a:lnSpc>
              <a:spcBef>
                <a:spcPts val="0"/>
              </a:spcBef>
              <a:spcAft>
                <a:spcPts val="0"/>
              </a:spcAft>
              <a:buClr>
                <a:schemeClr val="accent6"/>
              </a:buClr>
              <a:buSzPts val="10800"/>
              <a:buNone/>
              <a:defRPr sz="10800">
                <a:solidFill>
                  <a:schemeClr val="accent6"/>
                </a:solidFill>
              </a:defRPr>
            </a:lvl8pPr>
            <a:lvl9pPr lvl="8" algn="ctr">
              <a:lnSpc>
                <a:spcPct val="100000"/>
              </a:lnSpc>
              <a:spcBef>
                <a:spcPts val="0"/>
              </a:spcBef>
              <a:spcAft>
                <a:spcPts val="0"/>
              </a:spcAft>
              <a:buClr>
                <a:schemeClr val="accent6"/>
              </a:buClr>
              <a:buSzPts val="10800"/>
              <a:buNone/>
              <a:defRPr sz="10800">
                <a:solidFill>
                  <a:schemeClr val="accent6"/>
                </a:solidFill>
              </a:defRPr>
            </a:lvl9pPr>
          </a:lstStyle>
          <a:p>
            <a:r>
              <a:t>xx%</a:t>
            </a:r>
          </a:p>
        </p:txBody>
      </p:sp>
      <p:sp>
        <p:nvSpPr>
          <p:cNvPr id="33" name="Google Shape;33;p11"/>
          <p:cNvSpPr txBox="1"/>
          <p:nvPr>
            <p:ph idx="1" type="body"/>
          </p:nvPr>
        </p:nvSpPr>
        <p:spPr>
          <a:xfrm>
            <a:off x="586725" y="2968388"/>
            <a:ext cx="79707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34" name="Google Shape;3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2"/>
          <p:cNvSpPr txBox="1"/>
          <p:nvPr>
            <p:ph type="title"/>
          </p:nvPr>
        </p:nvSpPr>
        <p:spPr>
          <a:xfrm>
            <a:off x="509550" y="1921350"/>
            <a:ext cx="8124900" cy="1300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9" name="Google Shape;3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0" name="Shape 40"/>
        <p:cNvGrpSpPr/>
        <p:nvPr/>
      </p:nvGrpSpPr>
      <p:grpSpPr>
        <a:xfrm>
          <a:off x="0" y="0"/>
          <a:ext cx="0" cy="0"/>
          <a:chOff x="0" y="0"/>
          <a:chExt cx="0" cy="0"/>
        </a:xfrm>
      </p:grpSpPr>
      <p:cxnSp>
        <p:nvCxnSpPr>
          <p:cNvPr id="41" name="Google Shape;41;p13"/>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42" name="Google Shape;42;p13"/>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43" name="Google Shape;43;p13"/>
          <p:cNvSpPr txBox="1"/>
          <p:nvPr>
            <p:ph idx="1" type="body"/>
          </p:nvPr>
        </p:nvSpPr>
        <p:spPr>
          <a:xfrm>
            <a:off x="311700" y="1417950"/>
            <a:ext cx="3999900" cy="3150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4" name="Google Shape;44;p13"/>
          <p:cNvSpPr txBox="1"/>
          <p:nvPr>
            <p:ph idx="2" type="body"/>
          </p:nvPr>
        </p:nvSpPr>
        <p:spPr>
          <a:xfrm>
            <a:off x="4832400" y="1417950"/>
            <a:ext cx="3999900" cy="3150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5" name="Google Shape;4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14"/>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48" name="Google Shape;4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9" name="Shape 49"/>
        <p:cNvGrpSpPr/>
        <p:nvPr/>
      </p:nvGrpSpPr>
      <p:grpSpPr>
        <a:xfrm>
          <a:off x="0" y="0"/>
          <a:ext cx="0" cy="0"/>
          <a:chOff x="0" y="0"/>
          <a:chExt cx="0" cy="0"/>
        </a:xfrm>
      </p:grpSpPr>
      <p:cxnSp>
        <p:nvCxnSpPr>
          <p:cNvPr id="50" name="Google Shape;50;p15"/>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51" name="Google Shape;51;p1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2" name="Google Shape;52;p15"/>
          <p:cNvSpPr txBox="1"/>
          <p:nvPr>
            <p:ph idx="1" type="body"/>
          </p:nvPr>
        </p:nvSpPr>
        <p:spPr>
          <a:xfrm>
            <a:off x="311700" y="1640350"/>
            <a:ext cx="2808000" cy="29289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3" name="Google Shape;5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4" name="Shape 54"/>
        <p:cNvGrpSpPr/>
        <p:nvPr/>
      </p:nvGrpSpPr>
      <p:grpSpPr>
        <a:xfrm>
          <a:off x="0" y="0"/>
          <a:ext cx="0" cy="0"/>
          <a:chOff x="0" y="0"/>
          <a:chExt cx="0" cy="0"/>
        </a:xfrm>
      </p:grpSpPr>
      <p:sp>
        <p:nvSpPr>
          <p:cNvPr id="55" name="Google Shape;55;p16"/>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6"/>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6"/>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58" name="Google Shape;5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1pPr>
            <a:lvl2pPr lvl="1"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2pPr>
            <a:lvl3pPr lvl="2"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3pPr>
            <a:lvl4pPr lvl="3"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4pPr>
            <a:lvl5pPr lvl="4"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5pPr>
            <a:lvl6pPr lvl="5"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6pPr>
            <a:lvl7pPr lvl="6"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7pPr>
            <a:lvl8pPr lvl="7"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8pPr>
            <a:lvl9pPr lvl="8"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9pPr>
          </a:lstStyle>
          <a:p/>
        </p:txBody>
      </p:sp>
      <p:sp>
        <p:nvSpPr>
          <p:cNvPr id="7" name="Google Shape;7;p7"/>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Lato"/>
              <a:buChar char="●"/>
              <a:defRPr b="0" i="0" sz="1800" u="none" cap="none" strike="noStrike">
                <a:solidFill>
                  <a:schemeClr val="dk1"/>
                </a:solidFill>
                <a:latin typeface="Lato"/>
                <a:ea typeface="Lato"/>
                <a:cs typeface="Lato"/>
                <a:sym typeface="Lato"/>
              </a:defRPr>
            </a:lvl1pPr>
            <a:lvl2pPr indent="-317500" lvl="1" marL="914400" marR="0" rtl="0" algn="l">
              <a:lnSpc>
                <a:spcPct val="115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2pPr>
            <a:lvl3pPr indent="-317500" lvl="2" marL="1371600" marR="0" rtl="0" algn="l">
              <a:lnSpc>
                <a:spcPct val="115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3pPr>
            <a:lvl4pPr indent="-317500" lvl="3" marL="1828800" marR="0" rtl="0" algn="l">
              <a:lnSpc>
                <a:spcPct val="115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4pPr>
            <a:lvl5pPr indent="-317500" lvl="4" marL="2286000" marR="0" rtl="0" algn="l">
              <a:lnSpc>
                <a:spcPct val="115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5pPr>
            <a:lvl6pPr indent="-317500" lvl="5" marL="2743200" marR="0" rtl="0" algn="l">
              <a:lnSpc>
                <a:spcPct val="115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6pPr>
            <a:lvl7pPr indent="-317500" lvl="6" marL="3200400" marR="0" rtl="0" algn="l">
              <a:lnSpc>
                <a:spcPct val="115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7pPr>
            <a:lvl8pPr indent="-317500" lvl="7" marL="3657600" marR="0" rtl="0" algn="l">
              <a:lnSpc>
                <a:spcPct val="115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8pPr>
            <a:lvl9pPr indent="-317500" lvl="8" marL="4114800" marR="0" rtl="0" algn="l">
              <a:lnSpc>
                <a:spcPct val="115000"/>
              </a:lnSpc>
              <a:spcBef>
                <a:spcPts val="1600"/>
              </a:spcBef>
              <a:spcAft>
                <a:spcPts val="1600"/>
              </a:spcAft>
              <a:buClr>
                <a:schemeClr val="dk1"/>
              </a:buClr>
              <a:buSzPts val="1400"/>
              <a:buFont typeface="Lato"/>
              <a:buChar char="■"/>
              <a:defRPr b="0" i="0" sz="1400" u="none" cap="none" strike="noStrike">
                <a:solidFill>
                  <a:schemeClr val="dk1"/>
                </a:solidFill>
                <a:latin typeface="Lato"/>
                <a:ea typeface="Lato"/>
                <a:cs typeface="Lato"/>
                <a:sym typeface="Lato"/>
              </a:defRPr>
            </a:lvl9pPr>
          </a:lstStyle>
          <a:p/>
        </p:txBody>
      </p:sp>
      <p:sp>
        <p:nvSpPr>
          <p:cNvPr id="8" name="Google Shape;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
          <p:cNvSpPr txBox="1"/>
          <p:nvPr>
            <p:ph type="ctrTitle"/>
          </p:nvPr>
        </p:nvSpPr>
        <p:spPr>
          <a:xfrm>
            <a:off x="630600" y="238800"/>
            <a:ext cx="8235300" cy="1400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1000"/>
              </a:spcBef>
              <a:spcAft>
                <a:spcPts val="0"/>
              </a:spcAft>
              <a:buSzPts val="4800"/>
              <a:buNone/>
            </a:pPr>
            <a:r>
              <a:rPr lang="en" sz="3600"/>
              <a:t>Code Innovation Series - Vishwakarma Institute of Technology</a:t>
            </a:r>
            <a:endParaRPr sz="4500"/>
          </a:p>
        </p:txBody>
      </p:sp>
      <p:sp>
        <p:nvSpPr>
          <p:cNvPr id="69" name="Google Shape;69;p1"/>
          <p:cNvSpPr txBox="1"/>
          <p:nvPr>
            <p:ph idx="1" type="subTitle"/>
          </p:nvPr>
        </p:nvSpPr>
        <p:spPr>
          <a:xfrm>
            <a:off x="630600" y="3228375"/>
            <a:ext cx="7893000" cy="1274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1000"/>
              </a:spcBef>
              <a:spcAft>
                <a:spcPts val="0"/>
              </a:spcAft>
              <a:buSzPts val="2400"/>
              <a:buNone/>
            </a:pPr>
            <a:r>
              <a:rPr lang="en"/>
              <a:t>By TEAM RAMEN</a:t>
            </a:r>
            <a:endParaRPr/>
          </a:p>
          <a:p>
            <a:pPr indent="-330200" lvl="0" marL="914400" rtl="0" algn="l">
              <a:lnSpc>
                <a:spcPct val="100000"/>
              </a:lnSpc>
              <a:spcBef>
                <a:spcPts val="1000"/>
              </a:spcBef>
              <a:spcAft>
                <a:spcPts val="0"/>
              </a:spcAft>
              <a:buSzPts val="1600"/>
              <a:buAutoNum type="arabicPeriod"/>
            </a:pPr>
            <a:r>
              <a:rPr lang="en" sz="1600"/>
              <a:t>Aryan Aher</a:t>
            </a:r>
            <a:endParaRPr sz="1600"/>
          </a:p>
          <a:p>
            <a:pPr indent="-330200" lvl="0" marL="914400" rtl="0" algn="l">
              <a:lnSpc>
                <a:spcPct val="100000"/>
              </a:lnSpc>
              <a:spcBef>
                <a:spcPts val="0"/>
              </a:spcBef>
              <a:spcAft>
                <a:spcPts val="0"/>
              </a:spcAft>
              <a:buSzPts val="1600"/>
              <a:buAutoNum type="arabicPeriod"/>
            </a:pPr>
            <a:r>
              <a:rPr lang="en" sz="1600"/>
              <a:t>Antima Modak</a:t>
            </a:r>
            <a:endParaRPr sz="1600"/>
          </a:p>
          <a:p>
            <a:pPr indent="-330200" lvl="0" marL="914400" rtl="0" algn="l">
              <a:lnSpc>
                <a:spcPct val="100000"/>
              </a:lnSpc>
              <a:spcBef>
                <a:spcPts val="0"/>
              </a:spcBef>
              <a:spcAft>
                <a:spcPts val="0"/>
              </a:spcAft>
              <a:buSzPts val="1600"/>
              <a:buAutoNum type="arabicPeriod"/>
            </a:pPr>
            <a:r>
              <a:rPr lang="en" sz="1600"/>
              <a:t>Anmol Warikoo</a:t>
            </a:r>
            <a:endParaRPr sz="1600"/>
          </a:p>
          <a:p>
            <a:pPr indent="-330200" lvl="0" marL="914400" rtl="0" algn="l">
              <a:lnSpc>
                <a:spcPct val="100000"/>
              </a:lnSpc>
              <a:spcBef>
                <a:spcPts val="0"/>
              </a:spcBef>
              <a:spcAft>
                <a:spcPts val="0"/>
              </a:spcAft>
              <a:buSzPts val="1600"/>
              <a:buAutoNum type="arabicPeriod"/>
            </a:pPr>
            <a:r>
              <a:rPr lang="en" sz="1600"/>
              <a:t>Himanshu Dhar</a:t>
            </a:r>
            <a:endParaRPr sz="1600"/>
          </a:p>
        </p:txBody>
      </p:sp>
      <p:sp>
        <p:nvSpPr>
          <p:cNvPr id="70" name="Google Shape;70;p1"/>
          <p:cNvSpPr txBox="1"/>
          <p:nvPr/>
        </p:nvSpPr>
        <p:spPr>
          <a:xfrm>
            <a:off x="630600" y="170840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Clr>
                <a:srgbClr val="000000"/>
              </a:buClr>
              <a:buSzPts val="2000"/>
              <a:buFont typeface="Arial"/>
              <a:buNone/>
            </a:pPr>
            <a:r>
              <a:rPr b="1" i="0" lang="en" sz="2000" u="none" cap="none" strike="noStrike">
                <a:solidFill>
                  <a:schemeClr val="dk1"/>
                </a:solidFill>
                <a:latin typeface="Playfair Display"/>
                <a:ea typeface="Playfair Display"/>
                <a:cs typeface="Playfair Display"/>
                <a:sym typeface="Playfair Display"/>
              </a:rPr>
              <a:t>Domain: Education</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2"/>
          <p:cNvSpPr txBox="1"/>
          <p:nvPr>
            <p:ph type="title"/>
          </p:nvPr>
        </p:nvSpPr>
        <p:spPr>
          <a:xfrm>
            <a:off x="265500" y="1084625"/>
            <a:ext cx="4045200" cy="1707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Problem Statement</a:t>
            </a:r>
            <a:endParaRPr/>
          </a:p>
        </p:txBody>
      </p:sp>
      <p:sp>
        <p:nvSpPr>
          <p:cNvPr id="76" name="Google Shape;76;p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lang="en"/>
              <a:t>Teaching and learning processes are being conducted online, since covid-19 outbreak.  Due to these circumstances  students are not getting proper attention, neither in online classes nor at home. This is not only affecting the higher classes but also the toddlers causing  wrong writing habits at this initial stage of their education.</a:t>
            </a:r>
            <a:endParaRPr/>
          </a:p>
        </p:txBody>
      </p:sp>
      <p:sp>
        <p:nvSpPr>
          <p:cNvPr id="77" name="Google Shape;77;p2"/>
          <p:cNvSpPr txBox="1"/>
          <p:nvPr>
            <p:ph idx="1" type="subTitle"/>
          </p:nvPr>
        </p:nvSpPr>
        <p:spPr>
          <a:xfrm>
            <a:off x="265500" y="2845200"/>
            <a:ext cx="4045200" cy="1421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n" sz="2000"/>
              <a:t>concern</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3"/>
          <p:cNvSpPr txBox="1"/>
          <p:nvPr>
            <p:ph type="title"/>
          </p:nvPr>
        </p:nvSpPr>
        <p:spPr>
          <a:xfrm>
            <a:off x="265500" y="1084625"/>
            <a:ext cx="4045200" cy="1707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Approach to the Issue</a:t>
            </a:r>
            <a:endParaRPr/>
          </a:p>
        </p:txBody>
      </p:sp>
      <p:sp>
        <p:nvSpPr>
          <p:cNvPr id="83" name="Google Shape;83;p3"/>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800"/>
              <a:buNone/>
            </a:pPr>
            <a:r>
              <a:rPr lang="en"/>
              <a:t>To prevent the issue, our project will help predict the accuracy of the written solution and display results accordingly. </a:t>
            </a:r>
            <a:endParaRPr/>
          </a:p>
          <a:p>
            <a:pPr indent="0" lvl="0" marL="0" rtl="0" algn="l">
              <a:lnSpc>
                <a:spcPct val="115000"/>
              </a:lnSpc>
              <a:spcBef>
                <a:spcPts val="1600"/>
              </a:spcBef>
              <a:spcAft>
                <a:spcPts val="1600"/>
              </a:spcAft>
              <a:buSzPts val="1800"/>
              <a:buNone/>
            </a:pPr>
            <a:r>
              <a:rPr lang="en"/>
              <a:t>As this generation kids build an early comfort zone with the current technologies, it will be effective to use them hand in hand with learning.</a:t>
            </a:r>
            <a:endParaRPr/>
          </a:p>
        </p:txBody>
      </p:sp>
      <p:sp>
        <p:nvSpPr>
          <p:cNvPr id="84" name="Google Shape;84;p3"/>
          <p:cNvSpPr txBox="1"/>
          <p:nvPr>
            <p:ph idx="1" type="subTitle"/>
          </p:nvPr>
        </p:nvSpPr>
        <p:spPr>
          <a:xfrm>
            <a:off x="265500" y="2845200"/>
            <a:ext cx="4045200" cy="1421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n"/>
              <a:t>solution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4"/>
          <p:cNvSpPr txBox="1"/>
          <p:nvPr>
            <p:ph type="title"/>
          </p:nvPr>
        </p:nvSpPr>
        <p:spPr>
          <a:xfrm>
            <a:off x="265500" y="1084625"/>
            <a:ext cx="4045200" cy="1707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Our Project Idea</a:t>
            </a:r>
            <a:endParaRPr/>
          </a:p>
        </p:txBody>
      </p:sp>
      <p:sp>
        <p:nvSpPr>
          <p:cNvPr id="90" name="Google Shape;90;p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800"/>
              <a:buNone/>
            </a:pPr>
            <a:r>
              <a:rPr lang="en"/>
              <a:t>A website for creative learning, for kids (classes: kg to 2nd standard) who are struggling in keeping up the modern learning pattern, to learn how to read and write. </a:t>
            </a:r>
            <a:endParaRPr/>
          </a:p>
          <a:p>
            <a:pPr indent="0" lvl="0" marL="0" rtl="0" algn="l">
              <a:lnSpc>
                <a:spcPct val="115000"/>
              </a:lnSpc>
              <a:spcBef>
                <a:spcPts val="1600"/>
              </a:spcBef>
              <a:spcAft>
                <a:spcPts val="1600"/>
              </a:spcAft>
              <a:buSzPts val="1800"/>
              <a:buNone/>
            </a:pPr>
            <a:r>
              <a:rPr lang="en"/>
              <a:t>The aim is to help students learn creatively by allowing them to write and read properly.</a:t>
            </a:r>
            <a:endParaRPr/>
          </a:p>
        </p:txBody>
      </p:sp>
      <p:sp>
        <p:nvSpPr>
          <p:cNvPr id="91" name="Google Shape;91;p4"/>
          <p:cNvSpPr txBox="1"/>
          <p:nvPr>
            <p:ph idx="1" type="subTitle"/>
          </p:nvPr>
        </p:nvSpPr>
        <p:spPr>
          <a:xfrm>
            <a:off x="265500" y="2845200"/>
            <a:ext cx="4045200" cy="1421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n"/>
              <a:t>website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5"/>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Technologies </a:t>
            </a:r>
            <a:endParaRPr/>
          </a:p>
        </p:txBody>
      </p:sp>
      <p:sp>
        <p:nvSpPr>
          <p:cNvPr id="97" name="Google Shape;97;p5"/>
          <p:cNvSpPr txBox="1"/>
          <p:nvPr>
            <p:ph idx="1" type="body"/>
          </p:nvPr>
        </p:nvSpPr>
        <p:spPr>
          <a:xfrm>
            <a:off x="642350" y="1426975"/>
            <a:ext cx="2774400" cy="31509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AutoNum type="arabicPeriod"/>
            </a:pPr>
            <a:r>
              <a:rPr b="1" lang="en" sz="1500"/>
              <a:t>HTML/CSS,</a:t>
            </a:r>
            <a:endParaRPr b="1" sz="1500"/>
          </a:p>
          <a:p>
            <a:pPr indent="-304800" lvl="0" marL="457200" rtl="0" algn="l">
              <a:lnSpc>
                <a:spcPct val="115000"/>
              </a:lnSpc>
              <a:spcBef>
                <a:spcPts val="1600"/>
              </a:spcBef>
              <a:spcAft>
                <a:spcPts val="0"/>
              </a:spcAft>
              <a:buSzPts val="1200"/>
              <a:buAutoNum type="arabicPeriod"/>
            </a:pPr>
            <a:r>
              <a:rPr b="1" lang="en" sz="1500"/>
              <a:t> JAVASCRIPT, </a:t>
            </a:r>
            <a:endParaRPr b="1" sz="1500"/>
          </a:p>
          <a:p>
            <a:pPr indent="-304800" lvl="0" marL="457200" rtl="0" algn="l">
              <a:lnSpc>
                <a:spcPct val="115000"/>
              </a:lnSpc>
              <a:spcBef>
                <a:spcPts val="1600"/>
              </a:spcBef>
              <a:spcAft>
                <a:spcPts val="0"/>
              </a:spcAft>
              <a:buSzPts val="1200"/>
              <a:buAutoNum type="arabicPeriod"/>
            </a:pPr>
            <a:r>
              <a:rPr b="1" lang="en" sz="1500"/>
              <a:t>PYTHON,</a:t>
            </a:r>
            <a:endParaRPr b="1" sz="1500"/>
          </a:p>
          <a:p>
            <a:pPr indent="-304800" lvl="0" marL="457200" rtl="0" algn="l">
              <a:lnSpc>
                <a:spcPct val="115000"/>
              </a:lnSpc>
              <a:spcBef>
                <a:spcPts val="1600"/>
              </a:spcBef>
              <a:spcAft>
                <a:spcPts val="1600"/>
              </a:spcAft>
              <a:buSzPts val="1200"/>
              <a:buAutoNum type="arabicPeriod"/>
            </a:pPr>
            <a:r>
              <a:rPr b="1" lang="en" sz="1500"/>
              <a:t> KERAS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6"/>
          <p:cNvSpPr txBox="1"/>
          <p:nvPr>
            <p:ph type="title"/>
          </p:nvPr>
        </p:nvSpPr>
        <p:spPr>
          <a:xfrm>
            <a:off x="586725" y="1353788"/>
            <a:ext cx="7970700" cy="153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800"/>
              <a:buNone/>
            </a:pPr>
            <a:r>
              <a:rPr lang="en"/>
              <a:t>Thank You</a:t>
            </a:r>
            <a:endParaRPr/>
          </a:p>
        </p:txBody>
      </p:sp>
      <p:sp>
        <p:nvSpPr>
          <p:cNvPr id="103" name="Google Shape;103;p6"/>
          <p:cNvSpPr txBox="1"/>
          <p:nvPr>
            <p:ph idx="1" type="body"/>
          </p:nvPr>
        </p:nvSpPr>
        <p:spPr>
          <a:xfrm>
            <a:off x="586725" y="2968388"/>
            <a:ext cx="7970700" cy="107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en"/>
              <a:t>-Team Ramen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