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5C1F-6596-4555-9A9D-B39A10975944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0E4C2-48AD-44ED-99E5-50F0822CF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15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5C1F-6596-4555-9A9D-B39A10975944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0E4C2-48AD-44ED-99E5-50F0822CF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5C1F-6596-4555-9A9D-B39A10975944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0E4C2-48AD-44ED-99E5-50F0822CF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06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5C1F-6596-4555-9A9D-B39A10975944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0E4C2-48AD-44ED-99E5-50F0822CF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47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5C1F-6596-4555-9A9D-B39A10975944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0E4C2-48AD-44ED-99E5-50F0822CF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88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5C1F-6596-4555-9A9D-B39A10975944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0E4C2-48AD-44ED-99E5-50F0822CF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91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5C1F-6596-4555-9A9D-B39A10975944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0E4C2-48AD-44ED-99E5-50F0822CF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08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5C1F-6596-4555-9A9D-B39A10975944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0E4C2-48AD-44ED-99E5-50F0822CF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1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5C1F-6596-4555-9A9D-B39A10975944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0E4C2-48AD-44ED-99E5-50F0822CF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81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5C1F-6596-4555-9A9D-B39A10975944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0E4C2-48AD-44ED-99E5-50F0822CF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55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5C1F-6596-4555-9A9D-B39A10975944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0E4C2-48AD-44ED-99E5-50F0822CF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09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95C1F-6596-4555-9A9D-B39A10975944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0E4C2-48AD-44ED-99E5-50F0822CF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23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0400" y="1944913"/>
            <a:ext cx="2706916" cy="4426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>
                <a:latin typeface="ＭＳ Ｐゴシック (Body)"/>
              </a:rPr>
              <a:t>8</a:t>
            </a:r>
            <a:r>
              <a:rPr lang="ja-JP" altLang="en-US" dirty="0">
                <a:latin typeface="ＭＳ Ｐゴシック (Body)"/>
              </a:rPr>
              <a:t>月</a:t>
            </a:r>
            <a:endParaRPr lang="en-US" dirty="0">
              <a:latin typeface="ＭＳ Ｐゴシック (Body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67316" y="1944913"/>
            <a:ext cx="2706916" cy="4426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>
                <a:latin typeface="ＭＳ Ｐゴシック (Body)"/>
              </a:rPr>
              <a:t>9</a:t>
            </a:r>
            <a:r>
              <a:rPr lang="ja-JP" altLang="en-US" dirty="0">
                <a:latin typeface="ＭＳ Ｐゴシック (Body)"/>
              </a:rPr>
              <a:t>月</a:t>
            </a:r>
            <a:endParaRPr lang="en-US" dirty="0">
              <a:latin typeface="ＭＳ Ｐゴシック (Body)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74232" y="1944913"/>
            <a:ext cx="2706916" cy="4426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>
                <a:latin typeface="ＭＳ Ｐゴシック (Body)"/>
              </a:rPr>
              <a:t>10</a:t>
            </a:r>
            <a:r>
              <a:rPr lang="ja-JP" altLang="en-US" dirty="0">
                <a:latin typeface="ＭＳ Ｐゴシック (Body)"/>
              </a:rPr>
              <a:t>月</a:t>
            </a:r>
            <a:endParaRPr lang="en-US" dirty="0">
              <a:latin typeface="ＭＳ Ｐゴシック (Body)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781148" y="1944913"/>
            <a:ext cx="2706916" cy="4426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>
                <a:latin typeface="ＭＳ Ｐゴシック (Body)"/>
              </a:rPr>
              <a:t>11</a:t>
            </a:r>
            <a:r>
              <a:rPr lang="ja-JP" altLang="en-US" dirty="0">
                <a:latin typeface="ＭＳ Ｐゴシック (Body)"/>
              </a:rPr>
              <a:t>月</a:t>
            </a:r>
            <a:endParaRPr lang="en-US" dirty="0">
              <a:latin typeface="ＭＳ Ｐゴシック (Body)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0399" y="2481941"/>
            <a:ext cx="3294743" cy="1988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600" dirty="0" smtClean="0">
                <a:latin typeface="ＭＳ Ｐゴシック (Body)"/>
              </a:rPr>
              <a:t>Milestone#1</a:t>
            </a:r>
          </a:p>
          <a:p>
            <a:r>
              <a:rPr lang="ja-JP" altLang="en-US" sz="1600" dirty="0" smtClean="0">
                <a:latin typeface="ＭＳ Ｐゴシック (Body)"/>
              </a:rPr>
              <a:t>⇨管理ツール</a:t>
            </a:r>
          </a:p>
          <a:p>
            <a:r>
              <a:rPr lang="ja-JP" altLang="en-US" sz="1600" dirty="0" smtClean="0">
                <a:latin typeface="ＭＳ Ｐゴシック (Body)"/>
              </a:rPr>
              <a:t>⇨ステージエディター</a:t>
            </a:r>
          </a:p>
          <a:p>
            <a:r>
              <a:rPr lang="ja-JP" altLang="en-US" sz="1600" dirty="0" smtClean="0">
                <a:latin typeface="ＭＳ Ｐゴシック (Body)"/>
              </a:rPr>
              <a:t>⇨ステージクリア実装</a:t>
            </a:r>
          </a:p>
          <a:p>
            <a:r>
              <a:rPr lang="ja-JP" altLang="en-US" sz="1600" dirty="0" smtClean="0">
                <a:latin typeface="ＭＳ Ｐゴシック (Body)"/>
              </a:rPr>
              <a:t>⇨オブジェクト辺りロジックの実装</a:t>
            </a:r>
          </a:p>
          <a:p>
            <a:r>
              <a:rPr lang="ja-JP" altLang="en-US" sz="1600" dirty="0" smtClean="0">
                <a:latin typeface="ＭＳ Ｐゴシック (Body)"/>
              </a:rPr>
              <a:t>⇨アイテムの実装</a:t>
            </a:r>
          </a:p>
          <a:p>
            <a:r>
              <a:rPr lang="ja-JP" altLang="en-US" sz="1600" dirty="0" smtClean="0">
                <a:latin typeface="ＭＳ Ｐゴシック (Body)"/>
              </a:rPr>
              <a:t>⇨シナリオの実装</a:t>
            </a:r>
            <a:endParaRPr lang="en-US" sz="1600" dirty="0">
              <a:latin typeface="ＭＳ Ｐゴシック (Body)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05943" y="2481940"/>
            <a:ext cx="2068290" cy="1988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600" dirty="0" smtClean="0">
                <a:latin typeface="ＭＳ Ｐゴシック (Body)"/>
              </a:rPr>
              <a:t>Milestone#2</a:t>
            </a:r>
          </a:p>
          <a:p>
            <a:r>
              <a:rPr lang="ja-JP" altLang="en-US" sz="1600" dirty="0" smtClean="0">
                <a:latin typeface="ＭＳ Ｐゴシック (Body)"/>
              </a:rPr>
              <a:t>⇨ユーザーログイン</a:t>
            </a:r>
          </a:p>
          <a:p>
            <a:r>
              <a:rPr lang="ja-JP" altLang="en-US" sz="1600" dirty="0" smtClean="0">
                <a:latin typeface="ＭＳ Ｐゴシック (Body)"/>
              </a:rPr>
              <a:t>⇨アイテム＆ハート管理</a:t>
            </a:r>
          </a:p>
          <a:p>
            <a:r>
              <a:rPr lang="ja-JP" altLang="en-US" sz="1600" dirty="0" smtClean="0">
                <a:latin typeface="ＭＳ Ｐゴシック (Body)"/>
              </a:rPr>
              <a:t>⇨友達機能</a:t>
            </a:r>
          </a:p>
          <a:p>
            <a:r>
              <a:rPr lang="ja-JP" altLang="en-US" sz="1600" dirty="0" smtClean="0">
                <a:latin typeface="ＭＳ Ｐゴシック (Body)"/>
              </a:rPr>
              <a:t>⇨課金機能</a:t>
            </a:r>
            <a:endParaRPr lang="en-US" sz="1600" dirty="0">
              <a:latin typeface="ＭＳ Ｐゴシック (Body)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25034" y="2481939"/>
            <a:ext cx="2656114" cy="19884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600" dirty="0" smtClean="0">
                <a:latin typeface="ＭＳ Ｐゴシック (Body)"/>
              </a:rPr>
              <a:t>Milestone#3</a:t>
            </a:r>
          </a:p>
          <a:p>
            <a:r>
              <a:rPr lang="ja-JP" altLang="en-US" sz="1600" dirty="0" smtClean="0">
                <a:latin typeface="ＭＳ Ｐゴシック (Body)"/>
              </a:rPr>
              <a:t>⇨デザインブラッシュアップ</a:t>
            </a:r>
            <a:endParaRPr lang="en-US" altLang="ja-JP" sz="1600" dirty="0" smtClean="0">
              <a:latin typeface="ＭＳ Ｐゴシック (Body)"/>
            </a:endParaRPr>
          </a:p>
          <a:p>
            <a:r>
              <a:rPr lang="ja-JP" altLang="en-US" sz="1600" dirty="0" smtClean="0">
                <a:latin typeface="ＭＳ Ｐゴシック (Body)"/>
              </a:rPr>
              <a:t>⇨最終テスト</a:t>
            </a:r>
            <a:endParaRPr lang="en-US" sz="1600" dirty="0">
              <a:latin typeface="ＭＳ Ｐゴシック (Body)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0399" y="4564740"/>
            <a:ext cx="3294743" cy="12119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600" dirty="0" smtClean="0">
                <a:latin typeface="ＭＳ Ｐゴシック (Body)"/>
              </a:rPr>
              <a:t>デザイン</a:t>
            </a:r>
            <a:endParaRPr lang="en-US" altLang="ja-JP" sz="1600" dirty="0" smtClean="0">
              <a:latin typeface="ＭＳ Ｐゴシック (Body)"/>
            </a:endParaRPr>
          </a:p>
          <a:p>
            <a:r>
              <a:rPr lang="ja-JP" altLang="en-US" sz="1600" dirty="0" smtClean="0">
                <a:latin typeface="ＭＳ Ｐゴシック (Body)"/>
              </a:rPr>
              <a:t>⇨</a:t>
            </a:r>
            <a:r>
              <a:rPr lang="ja-JP" altLang="en-US" sz="1600" dirty="0" smtClean="0"/>
              <a:t>時</a:t>
            </a:r>
            <a:r>
              <a:rPr lang="ja-JP" altLang="en-US" sz="1600" dirty="0"/>
              <a:t>代ごとのオブジェクトの制</a:t>
            </a:r>
            <a:r>
              <a:rPr lang="ja-JP" altLang="en-US" sz="1600" dirty="0" smtClean="0"/>
              <a:t>作</a:t>
            </a:r>
            <a:endParaRPr lang="en-US" altLang="ja-JP" sz="1600" dirty="0" smtClean="0"/>
          </a:p>
          <a:p>
            <a:r>
              <a:rPr lang="ja-JP" altLang="en-US" sz="1600" dirty="0" smtClean="0">
                <a:latin typeface="ＭＳ Ｐゴシック (Body)"/>
              </a:rPr>
              <a:t>⇨</a:t>
            </a:r>
            <a:r>
              <a:rPr lang="ja-JP" altLang="en-US" sz="1600" dirty="0"/>
              <a:t>背景、アイテムアイコンなどの制作</a:t>
            </a:r>
            <a:endParaRPr lang="en-US" sz="1600" dirty="0">
              <a:latin typeface="ＭＳ Ｐゴシック (Body)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05944" y="4564740"/>
            <a:ext cx="4775205" cy="12119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600" dirty="0" smtClean="0">
                <a:latin typeface="ＭＳ Ｐゴシック (Body)"/>
              </a:rPr>
              <a:t>⇨調整・</a:t>
            </a:r>
            <a:r>
              <a:rPr lang="ja-JP" altLang="en-US" sz="1600" dirty="0">
                <a:latin typeface="ＭＳ Ｐゴシック (Body)"/>
              </a:rPr>
              <a:t>ブラッシュアップ</a:t>
            </a:r>
            <a:endParaRPr lang="en-US" altLang="ja-JP" sz="1600" dirty="0" smtClean="0">
              <a:latin typeface="ＭＳ Ｐゴシック (Body)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31949" y="2481939"/>
            <a:ext cx="2630714" cy="19884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600" dirty="0" smtClean="0">
                <a:latin typeface="ＭＳ Ｐゴシック (Body)"/>
              </a:rPr>
              <a:t>スマートボール</a:t>
            </a:r>
            <a:endParaRPr lang="en-US" sz="1600" dirty="0">
              <a:latin typeface="ＭＳ Ｐゴシック (Body)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ja-JP" altLang="en-US" dirty="0" smtClean="0"/>
              <a:t>にっぽんパズルスケジュール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45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0400" y="1944913"/>
            <a:ext cx="2706916" cy="4426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 smtClean="0">
                <a:latin typeface="ＭＳ Ｐゴシック (Body)"/>
              </a:rPr>
              <a:t>10</a:t>
            </a:r>
            <a:r>
              <a:rPr lang="ja-JP" altLang="en-US" dirty="0" smtClean="0">
                <a:latin typeface="ＭＳ Ｐゴシック (Body)"/>
              </a:rPr>
              <a:t>月</a:t>
            </a:r>
            <a:endParaRPr lang="en-US" dirty="0">
              <a:latin typeface="ＭＳ Ｐゴシック (Body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67316" y="1944913"/>
            <a:ext cx="2706916" cy="4426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 smtClean="0">
                <a:latin typeface="ＭＳ Ｐゴシック (Body)"/>
              </a:rPr>
              <a:t>11</a:t>
            </a:r>
            <a:r>
              <a:rPr lang="ja-JP" altLang="en-US" dirty="0" smtClean="0">
                <a:latin typeface="ＭＳ Ｐゴシック (Body)"/>
              </a:rPr>
              <a:t>月</a:t>
            </a:r>
            <a:endParaRPr lang="en-US" dirty="0">
              <a:latin typeface="ＭＳ Ｐゴシック (Body)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74232" y="1944913"/>
            <a:ext cx="2706916" cy="4426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 smtClean="0">
                <a:latin typeface="ＭＳ Ｐゴシック (Body)"/>
              </a:rPr>
              <a:t>12</a:t>
            </a:r>
            <a:r>
              <a:rPr lang="ja-JP" altLang="en-US" dirty="0" smtClean="0">
                <a:latin typeface="ＭＳ Ｐゴシック (Body)"/>
              </a:rPr>
              <a:t>月</a:t>
            </a:r>
            <a:endParaRPr lang="en-US" dirty="0">
              <a:latin typeface="ＭＳ Ｐゴシック (Body)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781148" y="1944913"/>
            <a:ext cx="2706916" cy="4426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 smtClean="0">
                <a:latin typeface="ＭＳ Ｐゴシック (Body)"/>
              </a:rPr>
              <a:t>1</a:t>
            </a:r>
            <a:r>
              <a:rPr lang="ja-JP" altLang="en-US" dirty="0">
                <a:latin typeface="ＭＳ Ｐゴシック (Body)"/>
              </a:rPr>
              <a:t>月</a:t>
            </a:r>
            <a:endParaRPr lang="en-US" dirty="0">
              <a:latin typeface="ＭＳ Ｐゴシック (Body)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11829" y="2481941"/>
            <a:ext cx="3933375" cy="1988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600" dirty="0" smtClean="0">
                <a:latin typeface="ＭＳ Ｐゴシック (Body)"/>
              </a:rPr>
              <a:t>Milestone#1</a:t>
            </a:r>
          </a:p>
          <a:p>
            <a:r>
              <a:rPr lang="ja-JP" altLang="en-US" sz="1600" dirty="0" smtClean="0">
                <a:latin typeface="ＭＳ Ｐゴシック (Body)"/>
              </a:rPr>
              <a:t>⇨管理ツール</a:t>
            </a:r>
            <a:endParaRPr lang="en-US" altLang="ja-JP" sz="1600" dirty="0" smtClean="0">
              <a:latin typeface="ＭＳ Ｐゴシック (Body)"/>
            </a:endParaRPr>
          </a:p>
          <a:p>
            <a:r>
              <a:rPr lang="ja-JP" altLang="en-US" sz="1600" dirty="0" smtClean="0">
                <a:latin typeface="ＭＳ Ｐゴシック (Body)"/>
              </a:rPr>
              <a:t>⇨ゲームレベルデザイン</a:t>
            </a:r>
            <a:endParaRPr lang="en-US" altLang="ja-JP" sz="1600" dirty="0" smtClean="0">
              <a:latin typeface="ＭＳ Ｐゴシック (Body)"/>
            </a:endParaRPr>
          </a:p>
          <a:p>
            <a:r>
              <a:rPr lang="ja-JP" altLang="en-US" sz="1600" dirty="0" smtClean="0">
                <a:latin typeface="ＭＳ Ｐゴシック (Body)"/>
              </a:rPr>
              <a:t>⇨ステージクリア実装</a:t>
            </a:r>
            <a:endParaRPr lang="en-US" altLang="ja-JP" sz="1600" dirty="0" smtClean="0">
              <a:latin typeface="ＭＳ Ｐゴシック (Body)"/>
            </a:endParaRPr>
          </a:p>
          <a:p>
            <a:r>
              <a:rPr lang="ja-JP" altLang="en-US" sz="1600" dirty="0" smtClean="0">
                <a:latin typeface="ＭＳ Ｐゴシック (Body)"/>
              </a:rPr>
              <a:t>⇨ アイテム</a:t>
            </a:r>
            <a:endParaRPr lang="en-US" altLang="ja-JP" sz="1600" dirty="0" smtClean="0">
              <a:latin typeface="ＭＳ Ｐゴシック (Body)"/>
            </a:endParaRPr>
          </a:p>
          <a:p>
            <a:r>
              <a:rPr lang="en-US" altLang="ja-JP" sz="1600" dirty="0" smtClean="0">
                <a:latin typeface="ＭＳ Ｐゴシック (Body)"/>
              </a:rPr>
              <a:t>Scenario</a:t>
            </a:r>
            <a:endParaRPr lang="en-US" sz="1600" dirty="0">
              <a:latin typeface="ＭＳ Ｐゴシック (Body)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25037" y="2481939"/>
            <a:ext cx="1509478" cy="1988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600" dirty="0" smtClean="0">
                <a:latin typeface="ＭＳ Ｐゴシック (Body)"/>
              </a:rPr>
              <a:t>Milestone#2</a:t>
            </a:r>
          </a:p>
          <a:p>
            <a:r>
              <a:rPr lang="ja-JP" altLang="en-US" sz="1600" dirty="0" smtClean="0">
                <a:latin typeface="ＭＳ Ｐゴシック (Body)"/>
              </a:rPr>
              <a:t>⇨ユーザー管理</a:t>
            </a:r>
          </a:p>
          <a:p>
            <a:r>
              <a:rPr lang="ja-JP" altLang="en-US" sz="1600" dirty="0" smtClean="0">
                <a:latin typeface="ＭＳ Ｐゴシック (Body)"/>
              </a:rPr>
              <a:t>⇨イテム管理</a:t>
            </a:r>
          </a:p>
          <a:p>
            <a:r>
              <a:rPr lang="ja-JP" altLang="en-US" sz="1600" dirty="0" smtClean="0">
                <a:latin typeface="ＭＳ Ｐゴシック (Body)"/>
              </a:rPr>
              <a:t>⇨友達機能</a:t>
            </a:r>
          </a:p>
          <a:p>
            <a:r>
              <a:rPr lang="ja-JP" altLang="en-US" sz="1600" dirty="0" smtClean="0">
                <a:latin typeface="ＭＳ Ｐゴシック (Body)"/>
              </a:rPr>
              <a:t>⇨課金機能</a:t>
            </a:r>
            <a:endParaRPr lang="en-US" sz="1600" dirty="0">
              <a:latin typeface="ＭＳ Ｐゴシック (Body)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14348" y="2481938"/>
            <a:ext cx="2416624" cy="19884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600" dirty="0" smtClean="0">
                <a:latin typeface="ＭＳ Ｐゴシック (Body)"/>
              </a:rPr>
              <a:t>Milestone#3</a:t>
            </a:r>
          </a:p>
          <a:p>
            <a:r>
              <a:rPr lang="ja-JP" altLang="en-US" sz="1600" dirty="0" smtClean="0">
                <a:latin typeface="ＭＳ Ｐゴシック (Body)"/>
              </a:rPr>
              <a:t>⇨デザインブラッシュアップ</a:t>
            </a:r>
            <a:endParaRPr lang="en-US" altLang="ja-JP" sz="1600" dirty="0" smtClean="0">
              <a:latin typeface="ＭＳ Ｐゴシック (Body)"/>
            </a:endParaRPr>
          </a:p>
          <a:p>
            <a:r>
              <a:rPr lang="ja-JP" altLang="en-US" sz="1600" dirty="0" smtClean="0">
                <a:latin typeface="ＭＳ Ｐゴシック (Body)"/>
              </a:rPr>
              <a:t>⇨最終テスト</a:t>
            </a:r>
            <a:endParaRPr lang="en-US" sz="1600" dirty="0">
              <a:latin typeface="ＭＳ Ｐゴシック (Body)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1" y="4564740"/>
            <a:ext cx="5359403" cy="12119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600" dirty="0" smtClean="0">
                <a:latin typeface="ＭＳ Ｐゴシック (Body)"/>
              </a:rPr>
              <a:t>デザイン</a:t>
            </a:r>
            <a:endParaRPr lang="en-US" altLang="ja-JP" sz="1600" dirty="0" smtClean="0">
              <a:latin typeface="ＭＳ Ｐゴシック (Body)"/>
            </a:endParaRPr>
          </a:p>
          <a:p>
            <a:r>
              <a:rPr lang="ja-JP" altLang="en-US" sz="1600" dirty="0" smtClean="0">
                <a:latin typeface="ＭＳ Ｐゴシック (Body)"/>
              </a:rPr>
              <a:t>⇨背景、アイコン系、演出系の制作</a:t>
            </a:r>
            <a:endParaRPr lang="en-US" sz="1600" dirty="0">
              <a:latin typeface="ＭＳ Ｐゴシック (Body)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32293" y="4564740"/>
            <a:ext cx="3998679" cy="12119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600" dirty="0" smtClean="0">
                <a:latin typeface="ＭＳ Ｐゴシック (Body)"/>
              </a:rPr>
              <a:t>⇨調整・</a:t>
            </a:r>
            <a:r>
              <a:rPr lang="ja-JP" altLang="en-US" sz="1600" dirty="0">
                <a:latin typeface="ＭＳ Ｐゴシック (Body)"/>
              </a:rPr>
              <a:t>ブラッシュアップ</a:t>
            </a:r>
            <a:endParaRPr lang="en-US" altLang="ja-JP" sz="1600" dirty="0" smtClean="0">
              <a:latin typeface="ＭＳ Ｐゴシック (Body)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ja-JP" altLang="en-US" dirty="0" smtClean="0"/>
              <a:t>スマートボールスケジュール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85801" y="2481938"/>
            <a:ext cx="1346195" cy="19884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600" dirty="0" smtClean="0">
                <a:latin typeface="ＭＳ Ｐゴシック (Body)"/>
              </a:rPr>
              <a:t>にっぽんパズル</a:t>
            </a:r>
            <a:endParaRPr lang="en-US" sz="1600" dirty="0">
              <a:latin typeface="ＭＳ Ｐゴシック (Body)"/>
            </a:endParaRPr>
          </a:p>
        </p:txBody>
      </p:sp>
    </p:spTree>
    <p:extLst>
      <p:ext uri="{BB962C8B-B14F-4D97-AF65-F5344CB8AC3E}">
        <p14:creationId xmlns:p14="http://schemas.microsoft.com/office/powerpoint/2010/main" val="317753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Nipon</a:t>
            </a:r>
            <a:r>
              <a:rPr lang="en-US" b="1" dirty="0" smtClean="0"/>
              <a:t> Puzzle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40" y="1592419"/>
            <a:ext cx="1350891" cy="190945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622" y="1568239"/>
            <a:ext cx="1375996" cy="1952833"/>
          </a:xfrm>
          <a:prstGeom prst="rect">
            <a:avLst/>
          </a:prstGeom>
        </p:spPr>
      </p:pic>
      <p:pic>
        <p:nvPicPr>
          <p:cNvPr id="18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010" y="3937393"/>
            <a:ext cx="1400726" cy="199608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601" y="1544774"/>
            <a:ext cx="1400726" cy="197880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547" y="1544774"/>
            <a:ext cx="1433678" cy="2031216"/>
          </a:xfrm>
          <a:prstGeom prst="rect">
            <a:avLst/>
          </a:prstGeom>
        </p:spPr>
      </p:pic>
      <p:sp>
        <p:nvSpPr>
          <p:cNvPr id="31" name="Right Arrow 30"/>
          <p:cNvSpPr/>
          <p:nvPr/>
        </p:nvSpPr>
        <p:spPr>
          <a:xfrm>
            <a:off x="6697549" y="2330683"/>
            <a:ext cx="624751" cy="4782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5741923" y="3568199"/>
            <a:ext cx="342900" cy="3472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900" y="3937393"/>
            <a:ext cx="1417618" cy="2011904"/>
          </a:xfrm>
          <a:prstGeom prst="rect">
            <a:avLst/>
          </a:prstGeom>
        </p:spPr>
      </p:pic>
      <p:cxnSp>
        <p:nvCxnSpPr>
          <p:cNvPr id="29" name="Elbow Connector 28"/>
          <p:cNvCxnSpPr>
            <a:endCxn id="28" idx="1"/>
          </p:cNvCxnSpPr>
          <p:nvPr/>
        </p:nvCxnSpPr>
        <p:spPr>
          <a:xfrm flipV="1">
            <a:off x="6186616" y="4943345"/>
            <a:ext cx="1284284" cy="3782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endCxn id="22" idx="1"/>
          </p:cNvCxnSpPr>
          <p:nvPr/>
        </p:nvCxnSpPr>
        <p:spPr>
          <a:xfrm flipV="1">
            <a:off x="8304839" y="2560382"/>
            <a:ext cx="1253708" cy="2315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989" y="1566482"/>
            <a:ext cx="1366280" cy="1935389"/>
          </a:xfrm>
          <a:prstGeom prst="rect">
            <a:avLst/>
          </a:prstGeom>
        </p:spPr>
      </p:pic>
      <p:cxnSp>
        <p:nvCxnSpPr>
          <p:cNvPr id="13" name="Elbow Connector 12"/>
          <p:cNvCxnSpPr/>
          <p:nvPr/>
        </p:nvCxnSpPr>
        <p:spPr>
          <a:xfrm flipV="1">
            <a:off x="3566589" y="2514551"/>
            <a:ext cx="1684022" cy="6636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flipV="1">
            <a:off x="1883779" y="2569785"/>
            <a:ext cx="1068015" cy="2014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683" y="3926428"/>
            <a:ext cx="1411207" cy="2007051"/>
          </a:xfrm>
          <a:prstGeom prst="rect">
            <a:avLst/>
          </a:prstGeom>
        </p:spPr>
      </p:pic>
      <p:cxnSp>
        <p:nvCxnSpPr>
          <p:cNvPr id="38" name="Elbow Connector 37"/>
          <p:cNvCxnSpPr>
            <a:endCxn id="4" idx="2"/>
          </p:cNvCxnSpPr>
          <p:nvPr/>
        </p:nvCxnSpPr>
        <p:spPr>
          <a:xfrm rot="10800000">
            <a:off x="1586986" y="3501871"/>
            <a:ext cx="4030006" cy="18197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endCxn id="9" idx="0"/>
          </p:cNvCxnSpPr>
          <p:nvPr/>
        </p:nvCxnSpPr>
        <p:spPr>
          <a:xfrm rot="5400000">
            <a:off x="2849625" y="2558280"/>
            <a:ext cx="2213810" cy="5224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82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Smart Ball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400" y="1690688"/>
            <a:ext cx="1604729" cy="22731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947" y="1690689"/>
            <a:ext cx="1631034" cy="23033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493" y="1690689"/>
            <a:ext cx="1594387" cy="22731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816" y="4328652"/>
            <a:ext cx="1571739" cy="2219632"/>
          </a:xfrm>
          <a:prstGeom prst="rect">
            <a:avLst/>
          </a:prstGeom>
        </p:spPr>
      </p:pic>
      <p:cxnSp>
        <p:nvCxnSpPr>
          <p:cNvPr id="9" name="Elbow Connector 8"/>
          <p:cNvCxnSpPr>
            <a:endCxn id="5" idx="1"/>
          </p:cNvCxnSpPr>
          <p:nvPr/>
        </p:nvCxnSpPr>
        <p:spPr>
          <a:xfrm flipV="1">
            <a:off x="2934929" y="2842374"/>
            <a:ext cx="1326018" cy="6751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959197" y="2842373"/>
            <a:ext cx="7152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endCxn id="7" idx="0"/>
          </p:cNvCxnSpPr>
          <p:nvPr/>
        </p:nvCxnSpPr>
        <p:spPr>
          <a:xfrm>
            <a:off x="6828503" y="3849329"/>
            <a:ext cx="643183" cy="4793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endCxn id="5" idx="2"/>
          </p:cNvCxnSpPr>
          <p:nvPr/>
        </p:nvCxnSpPr>
        <p:spPr>
          <a:xfrm rot="16200000" flipV="1">
            <a:off x="4831051" y="4239471"/>
            <a:ext cx="2465736" cy="19749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43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328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ＭＳ Ｐゴシック</vt:lpstr>
      <vt:lpstr>ＭＳ Ｐゴシック (Body)</vt:lpstr>
      <vt:lpstr>Arial</vt:lpstr>
      <vt:lpstr>Calibri</vt:lpstr>
      <vt:lpstr>Calibri Light</vt:lpstr>
      <vt:lpstr>Office Theme</vt:lpstr>
      <vt:lpstr>PowerPoint Presentation</vt:lpstr>
      <vt:lpstr>にっぽんパズルスケジュール</vt:lpstr>
      <vt:lpstr>スマートボールスケジュール</vt:lpstr>
      <vt:lpstr>Nipon Puzzle</vt:lpstr>
      <vt:lpstr>Smart Ball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Le Trung</cp:lastModifiedBy>
  <cp:revision>17</cp:revision>
  <dcterms:created xsi:type="dcterms:W3CDTF">2017-08-24T01:10:02Z</dcterms:created>
  <dcterms:modified xsi:type="dcterms:W3CDTF">2017-08-25T03:14:17Z</dcterms:modified>
</cp:coreProperties>
</file>