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7" r:id="rId3"/>
  </p:sldMasterIdLst>
  <p:notesMasterIdLst>
    <p:notesMasterId r:id="rId34"/>
  </p:notesMasterIdLst>
  <p:sldIdLst>
    <p:sldId id="256" r:id="rId4"/>
    <p:sldId id="257" r:id="rId5"/>
    <p:sldId id="1114" r:id="rId6"/>
    <p:sldId id="1137" r:id="rId7"/>
    <p:sldId id="1145" r:id="rId8"/>
    <p:sldId id="1146" r:id="rId9"/>
    <p:sldId id="1147" r:id="rId10"/>
    <p:sldId id="1144" r:id="rId11"/>
    <p:sldId id="533" r:id="rId12"/>
    <p:sldId id="1139" r:id="rId13"/>
    <p:sldId id="1140" r:id="rId14"/>
    <p:sldId id="1138" r:id="rId15"/>
    <p:sldId id="719" r:id="rId16"/>
    <p:sldId id="1105" r:id="rId17"/>
    <p:sldId id="1116" r:id="rId18"/>
    <p:sldId id="948" r:id="rId19"/>
    <p:sldId id="263" r:id="rId20"/>
    <p:sldId id="959" r:id="rId21"/>
    <p:sldId id="957" r:id="rId22"/>
    <p:sldId id="958" r:id="rId23"/>
    <p:sldId id="962" r:id="rId24"/>
    <p:sldId id="960" r:id="rId25"/>
    <p:sldId id="956" r:id="rId26"/>
    <p:sldId id="961" r:id="rId27"/>
    <p:sldId id="273" r:id="rId28"/>
    <p:sldId id="950" r:id="rId29"/>
    <p:sldId id="949" r:id="rId30"/>
    <p:sldId id="1142" r:id="rId31"/>
    <p:sldId id="1143" r:id="rId32"/>
    <p:sldId id="651"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862053"/>
    <a:srgbClr val="312086"/>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無樣式、表格格線">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淺色樣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淺色樣式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73A0DAA-6AF3-43AB-8588-CEC1D06C72B9}" styleName="中等深淺樣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中等深淺樣式 2 - 輔色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0" d="100"/>
          <a:sy n="110" d="100"/>
        </p:scale>
        <p:origin x="630" y="114"/>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21" Type="http://schemas.openxmlformats.org/officeDocument/2006/relationships/slide" Target="slides/slide18.xml"/><Relationship Id="rId34"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presProps" Target="presProps.xml"/><Relationship Id="rId8" Type="http://schemas.openxmlformats.org/officeDocument/2006/relationships/slide" Target="slides/slide5.xml"/><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C872FD-F336-4517-8D7F-1179AE7D31F2}" type="datetimeFigureOut">
              <a:rPr lang="en-US" smtClean="0"/>
              <a:t>6/18/2024</a:t>
            </a:fld>
            <a:endParaRPr 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515012-9162-4F8F-AED0-EE889B643DA9}" type="slidenum">
              <a:rPr lang="en-US" smtClean="0"/>
              <a:t>‹#›</a:t>
            </a:fld>
            <a:endParaRPr lang="en-US"/>
          </a:p>
        </p:txBody>
      </p:sp>
    </p:spTree>
    <p:extLst>
      <p:ext uri="{BB962C8B-B14F-4D97-AF65-F5344CB8AC3E}">
        <p14:creationId xmlns:p14="http://schemas.microsoft.com/office/powerpoint/2010/main" val="15312106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ADDD606-0330-D8FD-C217-F22F8C962F13}"/>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endParaRPr lang="en-US"/>
          </a:p>
        </p:txBody>
      </p:sp>
      <p:sp>
        <p:nvSpPr>
          <p:cNvPr id="3" name="副標題 2">
            <a:extLst>
              <a:ext uri="{FF2B5EF4-FFF2-40B4-BE49-F238E27FC236}">
                <a16:creationId xmlns:a16="http://schemas.microsoft.com/office/drawing/2014/main" id="{554AA31A-B761-5EF5-C92A-F93EDC82E27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endParaRPr lang="en-US"/>
          </a:p>
        </p:txBody>
      </p:sp>
      <p:sp>
        <p:nvSpPr>
          <p:cNvPr id="4" name="日期版面配置區 3">
            <a:extLst>
              <a:ext uri="{FF2B5EF4-FFF2-40B4-BE49-F238E27FC236}">
                <a16:creationId xmlns:a16="http://schemas.microsoft.com/office/drawing/2014/main" id="{79D4F2C4-F0EA-0928-C1D7-7B58ABF7EB53}"/>
              </a:ext>
            </a:extLst>
          </p:cNvPr>
          <p:cNvSpPr>
            <a:spLocks noGrp="1"/>
          </p:cNvSpPr>
          <p:nvPr>
            <p:ph type="dt" sz="half" idx="10"/>
          </p:nvPr>
        </p:nvSpPr>
        <p:spPr/>
        <p:txBody>
          <a:bodyPr/>
          <a:lstStyle/>
          <a:p>
            <a:fld id="{F8055D4D-72FC-4F5F-8567-D4253CF59B83}" type="datetime4">
              <a:rPr lang="en-US" smtClean="0"/>
              <a:t>June 18, 2024</a:t>
            </a:fld>
            <a:endParaRPr lang="en-US"/>
          </a:p>
        </p:txBody>
      </p:sp>
      <p:sp>
        <p:nvSpPr>
          <p:cNvPr id="5" name="頁尾版面配置區 4">
            <a:extLst>
              <a:ext uri="{FF2B5EF4-FFF2-40B4-BE49-F238E27FC236}">
                <a16:creationId xmlns:a16="http://schemas.microsoft.com/office/drawing/2014/main" id="{155AEC3A-1407-CDE2-9D10-1BD3613BD9CE}"/>
              </a:ext>
            </a:extLst>
          </p:cNvPr>
          <p:cNvSpPr>
            <a:spLocks noGrp="1"/>
          </p:cNvSpPr>
          <p:nvPr>
            <p:ph type="ftr" sz="quarter" idx="11"/>
          </p:nvPr>
        </p:nvSpPr>
        <p:spPr/>
        <p:txBody>
          <a:bodyPr/>
          <a:lstStyle/>
          <a:p>
            <a:endParaRPr lang="en-US"/>
          </a:p>
        </p:txBody>
      </p:sp>
      <p:sp>
        <p:nvSpPr>
          <p:cNvPr id="6" name="投影片編號版面配置區 5">
            <a:extLst>
              <a:ext uri="{FF2B5EF4-FFF2-40B4-BE49-F238E27FC236}">
                <a16:creationId xmlns:a16="http://schemas.microsoft.com/office/drawing/2014/main" id="{82A259B1-E7BC-E767-61CD-A8718831C6D0}"/>
              </a:ext>
            </a:extLst>
          </p:cNvPr>
          <p:cNvSpPr>
            <a:spLocks noGrp="1"/>
          </p:cNvSpPr>
          <p:nvPr>
            <p:ph type="sldNum" sz="quarter" idx="12"/>
          </p:nvPr>
        </p:nvSpPr>
        <p:spPr/>
        <p:txBody>
          <a:bodyPr/>
          <a:lstStyle/>
          <a:p>
            <a:fld id="{16D8E710-FD4B-4459-8519-9E5D8E650226}" type="slidenum">
              <a:rPr lang="en-US" smtClean="0"/>
              <a:t>‹#›</a:t>
            </a:fld>
            <a:endParaRPr lang="en-US"/>
          </a:p>
        </p:txBody>
      </p:sp>
    </p:spTree>
    <p:extLst>
      <p:ext uri="{BB962C8B-B14F-4D97-AF65-F5344CB8AC3E}">
        <p14:creationId xmlns:p14="http://schemas.microsoft.com/office/powerpoint/2010/main" val="28007582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7956004-30D3-4F24-1969-4C5C34C5BA96}"/>
              </a:ext>
            </a:extLst>
          </p:cNvPr>
          <p:cNvSpPr>
            <a:spLocks noGrp="1"/>
          </p:cNvSpPr>
          <p:nvPr>
            <p:ph type="title"/>
          </p:nvPr>
        </p:nvSpPr>
        <p:spPr/>
        <p:txBody>
          <a:bodyPr/>
          <a:lstStyle/>
          <a:p>
            <a:r>
              <a:rPr lang="zh-TW" altLang="en-US"/>
              <a:t>按一下以編輯母片標題樣式</a:t>
            </a:r>
            <a:endParaRPr lang="en-US"/>
          </a:p>
        </p:txBody>
      </p:sp>
      <p:sp>
        <p:nvSpPr>
          <p:cNvPr id="3" name="直排文字版面配置區 2">
            <a:extLst>
              <a:ext uri="{FF2B5EF4-FFF2-40B4-BE49-F238E27FC236}">
                <a16:creationId xmlns:a16="http://schemas.microsoft.com/office/drawing/2014/main" id="{E7D06C71-A6AE-BD78-A963-3A6F1BFE4E00}"/>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日期版面配置區 3">
            <a:extLst>
              <a:ext uri="{FF2B5EF4-FFF2-40B4-BE49-F238E27FC236}">
                <a16:creationId xmlns:a16="http://schemas.microsoft.com/office/drawing/2014/main" id="{162628D7-1984-C657-2777-D9D10413D828}"/>
              </a:ext>
            </a:extLst>
          </p:cNvPr>
          <p:cNvSpPr>
            <a:spLocks noGrp="1"/>
          </p:cNvSpPr>
          <p:nvPr>
            <p:ph type="dt" sz="half" idx="10"/>
          </p:nvPr>
        </p:nvSpPr>
        <p:spPr/>
        <p:txBody>
          <a:bodyPr/>
          <a:lstStyle/>
          <a:p>
            <a:fld id="{7D2AE0CC-1844-4EF7-A243-D54E1D5726B3}" type="datetime4">
              <a:rPr lang="en-US" smtClean="0"/>
              <a:t>June 18, 2024</a:t>
            </a:fld>
            <a:endParaRPr lang="en-US"/>
          </a:p>
        </p:txBody>
      </p:sp>
      <p:sp>
        <p:nvSpPr>
          <p:cNvPr id="5" name="頁尾版面配置區 4">
            <a:extLst>
              <a:ext uri="{FF2B5EF4-FFF2-40B4-BE49-F238E27FC236}">
                <a16:creationId xmlns:a16="http://schemas.microsoft.com/office/drawing/2014/main" id="{4366C163-6767-CE7E-ABF4-2F6D5ED36D9E}"/>
              </a:ext>
            </a:extLst>
          </p:cNvPr>
          <p:cNvSpPr>
            <a:spLocks noGrp="1"/>
          </p:cNvSpPr>
          <p:nvPr>
            <p:ph type="ftr" sz="quarter" idx="11"/>
          </p:nvPr>
        </p:nvSpPr>
        <p:spPr/>
        <p:txBody>
          <a:bodyPr/>
          <a:lstStyle/>
          <a:p>
            <a:endParaRPr lang="en-US"/>
          </a:p>
        </p:txBody>
      </p:sp>
      <p:sp>
        <p:nvSpPr>
          <p:cNvPr id="6" name="投影片編號版面配置區 5">
            <a:extLst>
              <a:ext uri="{FF2B5EF4-FFF2-40B4-BE49-F238E27FC236}">
                <a16:creationId xmlns:a16="http://schemas.microsoft.com/office/drawing/2014/main" id="{63FE6415-8343-04C7-C86B-CC3A7890F94A}"/>
              </a:ext>
            </a:extLst>
          </p:cNvPr>
          <p:cNvSpPr>
            <a:spLocks noGrp="1"/>
          </p:cNvSpPr>
          <p:nvPr>
            <p:ph type="sldNum" sz="quarter" idx="12"/>
          </p:nvPr>
        </p:nvSpPr>
        <p:spPr/>
        <p:txBody>
          <a:bodyPr/>
          <a:lstStyle/>
          <a:p>
            <a:fld id="{16D8E710-FD4B-4459-8519-9E5D8E650226}" type="slidenum">
              <a:rPr lang="en-US" smtClean="0"/>
              <a:t>‹#›</a:t>
            </a:fld>
            <a:endParaRPr lang="en-US"/>
          </a:p>
        </p:txBody>
      </p:sp>
    </p:spTree>
    <p:extLst>
      <p:ext uri="{BB962C8B-B14F-4D97-AF65-F5344CB8AC3E}">
        <p14:creationId xmlns:p14="http://schemas.microsoft.com/office/powerpoint/2010/main" val="2882624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503549A9-F0FF-ACF3-26A3-68100DD89891}"/>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endParaRPr lang="en-US"/>
          </a:p>
        </p:txBody>
      </p:sp>
      <p:sp>
        <p:nvSpPr>
          <p:cNvPr id="3" name="直排文字版面配置區 2">
            <a:extLst>
              <a:ext uri="{FF2B5EF4-FFF2-40B4-BE49-F238E27FC236}">
                <a16:creationId xmlns:a16="http://schemas.microsoft.com/office/drawing/2014/main" id="{64A861A3-BAA5-3521-149B-1D859355D368}"/>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日期版面配置區 3">
            <a:extLst>
              <a:ext uri="{FF2B5EF4-FFF2-40B4-BE49-F238E27FC236}">
                <a16:creationId xmlns:a16="http://schemas.microsoft.com/office/drawing/2014/main" id="{886FE002-91E0-2E28-50F4-7C8AC0FCAC26}"/>
              </a:ext>
            </a:extLst>
          </p:cNvPr>
          <p:cNvSpPr>
            <a:spLocks noGrp="1"/>
          </p:cNvSpPr>
          <p:nvPr>
            <p:ph type="dt" sz="half" idx="10"/>
          </p:nvPr>
        </p:nvSpPr>
        <p:spPr/>
        <p:txBody>
          <a:bodyPr/>
          <a:lstStyle/>
          <a:p>
            <a:fld id="{FBB07911-8157-43AE-930E-2541A9F1B6F7}" type="datetime4">
              <a:rPr lang="en-US" smtClean="0"/>
              <a:t>June 18, 2024</a:t>
            </a:fld>
            <a:endParaRPr lang="en-US"/>
          </a:p>
        </p:txBody>
      </p:sp>
      <p:sp>
        <p:nvSpPr>
          <p:cNvPr id="5" name="頁尾版面配置區 4">
            <a:extLst>
              <a:ext uri="{FF2B5EF4-FFF2-40B4-BE49-F238E27FC236}">
                <a16:creationId xmlns:a16="http://schemas.microsoft.com/office/drawing/2014/main" id="{FAE250D7-7886-EA70-CB8B-831784C13C05}"/>
              </a:ext>
            </a:extLst>
          </p:cNvPr>
          <p:cNvSpPr>
            <a:spLocks noGrp="1"/>
          </p:cNvSpPr>
          <p:nvPr>
            <p:ph type="ftr" sz="quarter" idx="11"/>
          </p:nvPr>
        </p:nvSpPr>
        <p:spPr/>
        <p:txBody>
          <a:bodyPr/>
          <a:lstStyle/>
          <a:p>
            <a:endParaRPr lang="en-US"/>
          </a:p>
        </p:txBody>
      </p:sp>
      <p:sp>
        <p:nvSpPr>
          <p:cNvPr id="6" name="投影片編號版面配置區 5">
            <a:extLst>
              <a:ext uri="{FF2B5EF4-FFF2-40B4-BE49-F238E27FC236}">
                <a16:creationId xmlns:a16="http://schemas.microsoft.com/office/drawing/2014/main" id="{A9E34877-4481-B834-F953-9BF008A6D675}"/>
              </a:ext>
            </a:extLst>
          </p:cNvPr>
          <p:cNvSpPr>
            <a:spLocks noGrp="1"/>
          </p:cNvSpPr>
          <p:nvPr>
            <p:ph type="sldNum" sz="quarter" idx="12"/>
          </p:nvPr>
        </p:nvSpPr>
        <p:spPr/>
        <p:txBody>
          <a:bodyPr/>
          <a:lstStyle/>
          <a:p>
            <a:fld id="{16D8E710-FD4B-4459-8519-9E5D8E650226}" type="slidenum">
              <a:rPr lang="en-US" smtClean="0"/>
              <a:t>‹#›</a:t>
            </a:fld>
            <a:endParaRPr lang="en-US"/>
          </a:p>
        </p:txBody>
      </p:sp>
    </p:spTree>
    <p:extLst>
      <p:ext uri="{BB962C8B-B14F-4D97-AF65-F5344CB8AC3E}">
        <p14:creationId xmlns:p14="http://schemas.microsoft.com/office/powerpoint/2010/main" val="31770405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標題投影片">
    <p:bg>
      <p:bgPr>
        <a:gradFill>
          <a:gsLst>
            <a:gs pos="84000">
              <a:srgbClr val="FAEEB4"/>
            </a:gs>
            <a:gs pos="18000">
              <a:schemeClr val="bg1"/>
            </a:gs>
            <a:gs pos="100000">
              <a:srgbClr val="F5DE6F"/>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CEE45-97DF-439C-8FFF-565455D9341B}"/>
              </a:ext>
            </a:extLst>
          </p:cNvPr>
          <p:cNvSpPr>
            <a:spLocks noGrp="1"/>
          </p:cNvSpPr>
          <p:nvPr>
            <p:ph type="ctrTitle"/>
          </p:nvPr>
        </p:nvSpPr>
        <p:spPr>
          <a:xfrm>
            <a:off x="1524000" y="2560320"/>
            <a:ext cx="9144000" cy="1385455"/>
          </a:xfrm>
        </p:spPr>
        <p:txBody>
          <a:bodyPr anchor="b">
            <a:normAutofit/>
          </a:bodyPr>
          <a:lstStyle>
            <a:lvl1pPr algn="ctr">
              <a:defRPr sz="4800" b="0">
                <a:solidFill>
                  <a:schemeClr val="tx1"/>
                </a:solidFill>
              </a:defRPr>
            </a:lvl1pPr>
          </a:lstStyle>
          <a:p>
            <a:r>
              <a:rPr lang="zh-TW" altLang="en-US"/>
              <a:t>按一下以編輯母片標題樣式</a:t>
            </a:r>
            <a:endParaRPr lang="en-US" dirty="0"/>
          </a:p>
        </p:txBody>
      </p:sp>
      <p:sp>
        <p:nvSpPr>
          <p:cNvPr id="3" name="Subtitle 2">
            <a:extLst>
              <a:ext uri="{FF2B5EF4-FFF2-40B4-BE49-F238E27FC236}">
                <a16:creationId xmlns:a16="http://schemas.microsoft.com/office/drawing/2014/main" id="{09A883BE-CA7C-45D2-BC37-350206E1B9BA}"/>
              </a:ext>
            </a:extLst>
          </p:cNvPr>
          <p:cNvSpPr>
            <a:spLocks noGrp="1"/>
          </p:cNvSpPr>
          <p:nvPr>
            <p:ph type="subTitle" idx="1"/>
          </p:nvPr>
        </p:nvSpPr>
        <p:spPr>
          <a:xfrm>
            <a:off x="1524000" y="4114800"/>
            <a:ext cx="9144000" cy="1200726"/>
          </a:xfrm>
        </p:spPr>
        <p:txBody>
          <a:bodyPr/>
          <a:lstStyle>
            <a:lvl1pPr marL="0" indent="0" algn="ctr">
              <a:buNone/>
              <a:defRPr sz="2400">
                <a:solidFill>
                  <a:schemeClr val="bg1">
                    <a:lumMod val="6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endParaRPr lang="en-US" dirty="0"/>
          </a:p>
        </p:txBody>
      </p:sp>
      <p:sp>
        <p:nvSpPr>
          <p:cNvPr id="4" name="Date Placeholder 3">
            <a:extLst>
              <a:ext uri="{FF2B5EF4-FFF2-40B4-BE49-F238E27FC236}">
                <a16:creationId xmlns:a16="http://schemas.microsoft.com/office/drawing/2014/main" id="{BD7E46B8-EC14-49C1-9AB6-82521D2B4CC2}"/>
              </a:ext>
            </a:extLst>
          </p:cNvPr>
          <p:cNvSpPr>
            <a:spLocks noGrp="1"/>
          </p:cNvSpPr>
          <p:nvPr>
            <p:ph type="dt" sz="half" idx="10"/>
          </p:nvPr>
        </p:nvSpPr>
        <p:spPr/>
        <p:txBody>
          <a:bodyPr/>
          <a:lstStyle/>
          <a:p>
            <a:fld id="{30509DB4-4C23-4475-BA3E-77AE7F999AD1}" type="datetime4">
              <a:rPr lang="en-US" altLang="zh-TW" smtClean="0"/>
              <a:t>June 18, 2024</a:t>
            </a:fld>
            <a:endParaRPr lang="en-US" dirty="0"/>
          </a:p>
        </p:txBody>
      </p:sp>
      <p:sp>
        <p:nvSpPr>
          <p:cNvPr id="5" name="Footer Placeholder 4">
            <a:extLst>
              <a:ext uri="{FF2B5EF4-FFF2-40B4-BE49-F238E27FC236}">
                <a16:creationId xmlns:a16="http://schemas.microsoft.com/office/drawing/2014/main" id="{8A646258-89C7-438C-810B-D1AA3D33C8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81B67D-F28A-4F40-ACCA-6CDBC85A7458}"/>
              </a:ext>
            </a:extLst>
          </p:cNvPr>
          <p:cNvSpPr>
            <a:spLocks noGrp="1"/>
          </p:cNvSpPr>
          <p:nvPr>
            <p:ph type="sldNum" sz="quarter" idx="12"/>
          </p:nvPr>
        </p:nvSpPr>
        <p:spPr/>
        <p:txBody>
          <a:bodyPr/>
          <a:lstStyle/>
          <a:p>
            <a:fld id="{56CFF0CF-DC0C-4F64-9754-1865282951B2}" type="slidenum">
              <a:rPr lang="en-US" smtClean="0"/>
              <a:t>‹#›</a:t>
            </a:fld>
            <a:endParaRPr lang="en-US"/>
          </a:p>
        </p:txBody>
      </p:sp>
      <p:pic>
        <p:nvPicPr>
          <p:cNvPr id="8" name="Picture 7">
            <a:extLst>
              <a:ext uri="{FF2B5EF4-FFF2-40B4-BE49-F238E27FC236}">
                <a16:creationId xmlns:a16="http://schemas.microsoft.com/office/drawing/2014/main" id="{E0678DC0-839B-4D25-A589-BC16AAB49C8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81654" y="914400"/>
            <a:ext cx="2828691" cy="914400"/>
          </a:xfrm>
          <a:prstGeom prst="rect">
            <a:avLst/>
          </a:prstGeom>
        </p:spPr>
      </p:pic>
      <p:sp>
        <p:nvSpPr>
          <p:cNvPr id="10" name="TextBox 9">
            <a:extLst>
              <a:ext uri="{FF2B5EF4-FFF2-40B4-BE49-F238E27FC236}">
                <a16:creationId xmlns:a16="http://schemas.microsoft.com/office/drawing/2014/main" id="{6046D2AE-BAC1-4D2F-B4E3-6C063E8D04F8}"/>
              </a:ext>
            </a:extLst>
          </p:cNvPr>
          <p:cNvSpPr txBox="1"/>
          <p:nvPr/>
        </p:nvSpPr>
        <p:spPr>
          <a:xfrm>
            <a:off x="0" y="6630552"/>
            <a:ext cx="2514600"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i="0" dirty="0">
                <a:solidFill>
                  <a:srgbClr val="000000"/>
                </a:solidFill>
                <a:latin typeface="Arial" panose="020B0604020202020204" pitchFamily="34" charset="0"/>
                <a:cs typeface="Arial" panose="020B0604020202020204" pitchFamily="34" charset="0"/>
              </a:rPr>
              <a:t>© 2022 GoEdge.ai. All Rights Reserved.</a:t>
            </a:r>
          </a:p>
        </p:txBody>
      </p:sp>
    </p:spTree>
    <p:extLst>
      <p:ext uri="{BB962C8B-B14F-4D97-AF65-F5344CB8AC3E}">
        <p14:creationId xmlns:p14="http://schemas.microsoft.com/office/powerpoint/2010/main" val="7292632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標題及內容">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9B669-A4D2-4DA9-A1E5-D076D4B96337}"/>
              </a:ext>
            </a:extLst>
          </p:cNvPr>
          <p:cNvSpPr>
            <a:spLocks noGrp="1"/>
          </p:cNvSpPr>
          <p:nvPr>
            <p:ph type="title"/>
          </p:nvPr>
        </p:nvSpPr>
        <p:spPr/>
        <p:txBody>
          <a:bodyPr/>
          <a:lstStyle>
            <a:lvl1pPr>
              <a:defRPr>
                <a:solidFill>
                  <a:schemeClr val="accent1"/>
                </a:solidFill>
              </a:defRPr>
            </a:lvl1pPr>
          </a:lstStyle>
          <a:p>
            <a:r>
              <a:rPr lang="zh-TW" altLang="en-US"/>
              <a:t>按一下以編輯母片標題樣式</a:t>
            </a:r>
            <a:endParaRPr lang="en-US" dirty="0"/>
          </a:p>
        </p:txBody>
      </p:sp>
      <p:sp>
        <p:nvSpPr>
          <p:cNvPr id="3" name="Content Placeholder 2">
            <a:extLst>
              <a:ext uri="{FF2B5EF4-FFF2-40B4-BE49-F238E27FC236}">
                <a16:creationId xmlns:a16="http://schemas.microsoft.com/office/drawing/2014/main" id="{27526403-9865-480D-B1A8-E6F3B4A10464}"/>
              </a:ext>
            </a:extLst>
          </p:cNvPr>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a:extLst>
              <a:ext uri="{FF2B5EF4-FFF2-40B4-BE49-F238E27FC236}">
                <a16:creationId xmlns:a16="http://schemas.microsoft.com/office/drawing/2014/main" id="{2DB7EF67-181D-4228-8CEB-BBA9D5BD8A53}"/>
              </a:ext>
            </a:extLst>
          </p:cNvPr>
          <p:cNvSpPr>
            <a:spLocks noGrp="1"/>
          </p:cNvSpPr>
          <p:nvPr>
            <p:ph type="dt" sz="half" idx="10"/>
          </p:nvPr>
        </p:nvSpPr>
        <p:spPr/>
        <p:txBody>
          <a:bodyPr/>
          <a:lstStyle/>
          <a:p>
            <a:fld id="{CB47CDE8-A5FB-4C99-9FB2-68C6BBA766BB}" type="datetime4">
              <a:rPr lang="en-US" altLang="zh-TW" smtClean="0"/>
              <a:t>June 18, 2024</a:t>
            </a:fld>
            <a:endParaRPr lang="zh-CN" altLang="en-US"/>
          </a:p>
        </p:txBody>
      </p:sp>
      <p:sp>
        <p:nvSpPr>
          <p:cNvPr id="5" name="Footer Placeholder 4">
            <a:extLst>
              <a:ext uri="{FF2B5EF4-FFF2-40B4-BE49-F238E27FC236}">
                <a16:creationId xmlns:a16="http://schemas.microsoft.com/office/drawing/2014/main" id="{B5CEB6F8-E0D0-440C-AA0E-BA0B583E4073}"/>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442B612C-4F10-42EA-BAE4-C22FD4A20420}"/>
              </a:ext>
            </a:extLst>
          </p:cNvPr>
          <p:cNvSpPr>
            <a:spLocks noGrp="1"/>
          </p:cNvSpPr>
          <p:nvPr>
            <p:ph type="sldNum" sz="quarter" idx="12"/>
          </p:nvPr>
        </p:nvSpPr>
        <p:spPr/>
        <p:txBody>
          <a:bodyPr/>
          <a:lstStyle/>
          <a:p>
            <a:fld id="{F842F468-C848-44ED-8E30-E2DE1538DA03}" type="slidenum">
              <a:rPr lang="zh-CN" altLang="en-US" smtClean="0"/>
              <a:t>‹#›</a:t>
            </a:fld>
            <a:endParaRPr lang="zh-CN" altLang="en-US"/>
          </a:p>
        </p:txBody>
      </p:sp>
    </p:spTree>
    <p:extLst>
      <p:ext uri="{BB962C8B-B14F-4D97-AF65-F5344CB8AC3E}">
        <p14:creationId xmlns:p14="http://schemas.microsoft.com/office/powerpoint/2010/main" val="24038911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章節標題">
    <p:bg>
      <p:bgPr>
        <a:gradFill>
          <a:gsLst>
            <a:gs pos="84000">
              <a:srgbClr val="FAEEB4"/>
            </a:gs>
            <a:gs pos="18000">
              <a:schemeClr val="bg1"/>
            </a:gs>
            <a:gs pos="100000">
              <a:srgbClr val="F5DE6F"/>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BC695-54BF-4413-AB9E-7A4089638584}"/>
              </a:ext>
            </a:extLst>
          </p:cNvPr>
          <p:cNvSpPr>
            <a:spLocks noGrp="1"/>
          </p:cNvSpPr>
          <p:nvPr>
            <p:ph type="title"/>
          </p:nvPr>
        </p:nvSpPr>
        <p:spPr>
          <a:xfrm>
            <a:off x="1066800" y="2568774"/>
            <a:ext cx="10058400" cy="1828800"/>
          </a:xfrm>
        </p:spPr>
        <p:txBody>
          <a:bodyPr anchor="b">
            <a:normAutofit/>
          </a:bodyPr>
          <a:lstStyle>
            <a:lvl1pPr>
              <a:defRPr sz="4400" b="0">
                <a:solidFill>
                  <a:schemeClr val="tx1"/>
                </a:solidFill>
              </a:defRPr>
            </a:lvl1pPr>
          </a:lstStyle>
          <a:p>
            <a:r>
              <a:rPr lang="zh-TW" altLang="en-US"/>
              <a:t>按一下以編輯母片標題樣式</a:t>
            </a:r>
            <a:endParaRPr lang="en-US" dirty="0"/>
          </a:p>
        </p:txBody>
      </p:sp>
      <p:sp>
        <p:nvSpPr>
          <p:cNvPr id="3" name="Text Placeholder 2">
            <a:extLst>
              <a:ext uri="{FF2B5EF4-FFF2-40B4-BE49-F238E27FC236}">
                <a16:creationId xmlns:a16="http://schemas.microsoft.com/office/drawing/2014/main" id="{B84DA2F2-7809-4EF9-B3E9-83D37A963C68}"/>
              </a:ext>
            </a:extLst>
          </p:cNvPr>
          <p:cNvSpPr>
            <a:spLocks noGrp="1"/>
          </p:cNvSpPr>
          <p:nvPr>
            <p:ph type="body" idx="1"/>
          </p:nvPr>
        </p:nvSpPr>
        <p:spPr>
          <a:xfrm>
            <a:off x="1066800" y="4398168"/>
            <a:ext cx="10058400" cy="1463040"/>
          </a:xfrm>
        </p:spPr>
        <p:txBody>
          <a:bodyPr/>
          <a:lstStyle>
            <a:lvl1pPr marL="0" indent="0">
              <a:buNone/>
              <a:defRPr sz="2400">
                <a:solidFill>
                  <a:schemeClr val="bg1">
                    <a:lumMod val="6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Date Placeholder 3">
            <a:extLst>
              <a:ext uri="{FF2B5EF4-FFF2-40B4-BE49-F238E27FC236}">
                <a16:creationId xmlns:a16="http://schemas.microsoft.com/office/drawing/2014/main" id="{27F21ED6-6E64-415A-8F52-61E0087BE514}"/>
              </a:ext>
            </a:extLst>
          </p:cNvPr>
          <p:cNvSpPr>
            <a:spLocks noGrp="1"/>
          </p:cNvSpPr>
          <p:nvPr>
            <p:ph type="dt" sz="half" idx="10"/>
          </p:nvPr>
        </p:nvSpPr>
        <p:spPr/>
        <p:txBody>
          <a:bodyPr/>
          <a:lstStyle/>
          <a:p>
            <a:fld id="{B414A56E-A6A6-411E-84EC-8006D65A02C0}" type="datetime4">
              <a:rPr lang="en-US" altLang="zh-TW" smtClean="0"/>
              <a:t>June 18, 2024</a:t>
            </a:fld>
            <a:endParaRPr lang="zh-CN" altLang="en-US"/>
          </a:p>
        </p:txBody>
      </p:sp>
      <p:sp>
        <p:nvSpPr>
          <p:cNvPr id="5" name="Footer Placeholder 4">
            <a:extLst>
              <a:ext uri="{FF2B5EF4-FFF2-40B4-BE49-F238E27FC236}">
                <a16:creationId xmlns:a16="http://schemas.microsoft.com/office/drawing/2014/main" id="{2E5AE8A7-50CA-40E3-822B-E4D6F54CD26F}"/>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49B6B132-189C-42CB-97BE-495BF29F8C68}"/>
              </a:ext>
            </a:extLst>
          </p:cNvPr>
          <p:cNvSpPr>
            <a:spLocks noGrp="1"/>
          </p:cNvSpPr>
          <p:nvPr>
            <p:ph type="sldNum" sz="quarter" idx="12"/>
          </p:nvPr>
        </p:nvSpPr>
        <p:spPr/>
        <p:txBody>
          <a:bodyPr/>
          <a:lstStyle/>
          <a:p>
            <a:fld id="{F842F468-C848-44ED-8E30-E2DE1538DA03}" type="slidenum">
              <a:rPr lang="zh-CN" altLang="en-US" smtClean="0"/>
              <a:t>‹#›</a:t>
            </a:fld>
            <a:endParaRPr lang="zh-CN" altLang="en-US"/>
          </a:p>
        </p:txBody>
      </p:sp>
      <p:sp>
        <p:nvSpPr>
          <p:cNvPr id="9" name="TextBox 8">
            <a:extLst>
              <a:ext uri="{FF2B5EF4-FFF2-40B4-BE49-F238E27FC236}">
                <a16:creationId xmlns:a16="http://schemas.microsoft.com/office/drawing/2014/main" id="{C557D877-6CBC-411E-8F20-8E0427C55816}"/>
              </a:ext>
            </a:extLst>
          </p:cNvPr>
          <p:cNvSpPr txBox="1"/>
          <p:nvPr/>
        </p:nvSpPr>
        <p:spPr>
          <a:xfrm>
            <a:off x="0" y="6630552"/>
            <a:ext cx="2514600"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i="0" dirty="0">
                <a:solidFill>
                  <a:srgbClr val="000000"/>
                </a:solidFill>
                <a:latin typeface="Arial" panose="020B0604020202020204" pitchFamily="34" charset="0"/>
                <a:cs typeface="Arial" panose="020B0604020202020204" pitchFamily="34" charset="0"/>
              </a:rPr>
              <a:t>© 2022 GoEdge.ai. All Rights Reserved.</a:t>
            </a:r>
          </a:p>
        </p:txBody>
      </p:sp>
    </p:spTree>
    <p:extLst>
      <p:ext uri="{BB962C8B-B14F-4D97-AF65-F5344CB8AC3E}">
        <p14:creationId xmlns:p14="http://schemas.microsoft.com/office/powerpoint/2010/main" val="41310728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兩個內容">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B4FC8-6BF7-49F4-8FD5-4D4E1FC25E4D}"/>
              </a:ext>
            </a:extLst>
          </p:cNvPr>
          <p:cNvSpPr>
            <a:spLocks noGrp="1"/>
          </p:cNvSpPr>
          <p:nvPr>
            <p:ph type="title"/>
          </p:nvPr>
        </p:nvSpPr>
        <p:spPr/>
        <p:txBody>
          <a:bodyPr/>
          <a:lstStyle/>
          <a:p>
            <a:r>
              <a:rPr lang="zh-TW" altLang="en-US"/>
              <a:t>按一下以編輯母片標題樣式</a:t>
            </a:r>
            <a:endParaRPr lang="en-US" dirty="0"/>
          </a:p>
        </p:txBody>
      </p:sp>
      <p:sp>
        <p:nvSpPr>
          <p:cNvPr id="3" name="Content Placeholder 2">
            <a:extLst>
              <a:ext uri="{FF2B5EF4-FFF2-40B4-BE49-F238E27FC236}">
                <a16:creationId xmlns:a16="http://schemas.microsoft.com/office/drawing/2014/main" id="{8186368E-0B06-464E-AD5A-E1CFA9FF4EBE}"/>
              </a:ext>
            </a:extLst>
          </p:cNvPr>
          <p:cNvSpPr>
            <a:spLocks noGrp="1"/>
          </p:cNvSpPr>
          <p:nvPr>
            <p:ph sz="half" idx="1"/>
          </p:nvPr>
        </p:nvSpPr>
        <p:spPr>
          <a:xfrm>
            <a:off x="609600" y="1514763"/>
            <a:ext cx="5394960" cy="475488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a:extLst>
              <a:ext uri="{FF2B5EF4-FFF2-40B4-BE49-F238E27FC236}">
                <a16:creationId xmlns:a16="http://schemas.microsoft.com/office/drawing/2014/main" id="{5A3DD4E6-B627-4FF1-B692-D1609D45F08C}"/>
              </a:ext>
            </a:extLst>
          </p:cNvPr>
          <p:cNvSpPr>
            <a:spLocks noGrp="1"/>
          </p:cNvSpPr>
          <p:nvPr>
            <p:ph sz="half" idx="2"/>
          </p:nvPr>
        </p:nvSpPr>
        <p:spPr>
          <a:xfrm>
            <a:off x="6187442" y="1514763"/>
            <a:ext cx="5394960" cy="475488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a:extLst>
              <a:ext uri="{FF2B5EF4-FFF2-40B4-BE49-F238E27FC236}">
                <a16:creationId xmlns:a16="http://schemas.microsoft.com/office/drawing/2014/main" id="{A21738B3-32FE-48C7-809C-40BFC9E7B9A0}"/>
              </a:ext>
            </a:extLst>
          </p:cNvPr>
          <p:cNvSpPr>
            <a:spLocks noGrp="1"/>
          </p:cNvSpPr>
          <p:nvPr>
            <p:ph type="dt" sz="half" idx="10"/>
          </p:nvPr>
        </p:nvSpPr>
        <p:spPr/>
        <p:txBody>
          <a:bodyPr/>
          <a:lstStyle/>
          <a:p>
            <a:fld id="{F236E3A5-8E8A-43A5-954E-532D0BF2E759}" type="datetime4">
              <a:rPr lang="en-US" altLang="zh-TW" smtClean="0"/>
              <a:t>June 18, 2024</a:t>
            </a:fld>
            <a:endParaRPr lang="zh-CN" altLang="en-US"/>
          </a:p>
        </p:txBody>
      </p:sp>
      <p:sp>
        <p:nvSpPr>
          <p:cNvPr id="6" name="Footer Placeholder 5">
            <a:extLst>
              <a:ext uri="{FF2B5EF4-FFF2-40B4-BE49-F238E27FC236}">
                <a16:creationId xmlns:a16="http://schemas.microsoft.com/office/drawing/2014/main" id="{D32B126B-07D6-4293-847D-E00DEDA9093E}"/>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8819F974-27AB-471F-9EB9-491E1E17FC94}"/>
              </a:ext>
            </a:extLst>
          </p:cNvPr>
          <p:cNvSpPr>
            <a:spLocks noGrp="1"/>
          </p:cNvSpPr>
          <p:nvPr>
            <p:ph type="sldNum" sz="quarter" idx="12"/>
          </p:nvPr>
        </p:nvSpPr>
        <p:spPr/>
        <p:txBody>
          <a:bodyPr/>
          <a:lstStyle/>
          <a:p>
            <a:fld id="{F842F468-C848-44ED-8E30-E2DE1538DA03}" type="slidenum">
              <a:rPr lang="zh-CN" altLang="en-US" smtClean="0"/>
              <a:t>‹#›</a:t>
            </a:fld>
            <a:endParaRPr lang="zh-CN" altLang="en-US"/>
          </a:p>
        </p:txBody>
      </p:sp>
    </p:spTree>
    <p:extLst>
      <p:ext uri="{BB962C8B-B14F-4D97-AF65-F5344CB8AC3E}">
        <p14:creationId xmlns:p14="http://schemas.microsoft.com/office/powerpoint/2010/main" val="39358138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比較">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B4FC8-6BF7-49F4-8FD5-4D4E1FC25E4D}"/>
              </a:ext>
            </a:extLst>
          </p:cNvPr>
          <p:cNvSpPr>
            <a:spLocks noGrp="1"/>
          </p:cNvSpPr>
          <p:nvPr>
            <p:ph type="title"/>
          </p:nvPr>
        </p:nvSpPr>
        <p:spPr/>
        <p:txBody>
          <a:bodyPr/>
          <a:lstStyle/>
          <a:p>
            <a:r>
              <a:rPr lang="zh-TW" altLang="en-US"/>
              <a:t>按一下以編輯母片標題樣式</a:t>
            </a:r>
            <a:endParaRPr lang="en-US" dirty="0"/>
          </a:p>
        </p:txBody>
      </p:sp>
      <p:sp>
        <p:nvSpPr>
          <p:cNvPr id="3" name="Content Placeholder 2">
            <a:extLst>
              <a:ext uri="{FF2B5EF4-FFF2-40B4-BE49-F238E27FC236}">
                <a16:creationId xmlns:a16="http://schemas.microsoft.com/office/drawing/2014/main" id="{8186368E-0B06-464E-AD5A-E1CFA9FF4EBE}"/>
              </a:ext>
            </a:extLst>
          </p:cNvPr>
          <p:cNvSpPr>
            <a:spLocks noGrp="1"/>
          </p:cNvSpPr>
          <p:nvPr>
            <p:ph sz="half" idx="1"/>
          </p:nvPr>
        </p:nvSpPr>
        <p:spPr>
          <a:xfrm>
            <a:off x="609597" y="2061816"/>
            <a:ext cx="5394960" cy="420624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a:extLst>
              <a:ext uri="{FF2B5EF4-FFF2-40B4-BE49-F238E27FC236}">
                <a16:creationId xmlns:a16="http://schemas.microsoft.com/office/drawing/2014/main" id="{5A3DD4E6-B627-4FF1-B692-D1609D45F08C}"/>
              </a:ext>
            </a:extLst>
          </p:cNvPr>
          <p:cNvSpPr>
            <a:spLocks noGrp="1"/>
          </p:cNvSpPr>
          <p:nvPr>
            <p:ph sz="half" idx="2"/>
          </p:nvPr>
        </p:nvSpPr>
        <p:spPr>
          <a:xfrm>
            <a:off x="6187443" y="2061816"/>
            <a:ext cx="5394960" cy="420624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a:extLst>
              <a:ext uri="{FF2B5EF4-FFF2-40B4-BE49-F238E27FC236}">
                <a16:creationId xmlns:a16="http://schemas.microsoft.com/office/drawing/2014/main" id="{A21738B3-32FE-48C7-809C-40BFC9E7B9A0}"/>
              </a:ext>
            </a:extLst>
          </p:cNvPr>
          <p:cNvSpPr>
            <a:spLocks noGrp="1"/>
          </p:cNvSpPr>
          <p:nvPr>
            <p:ph type="dt" sz="half" idx="10"/>
          </p:nvPr>
        </p:nvSpPr>
        <p:spPr/>
        <p:txBody>
          <a:bodyPr/>
          <a:lstStyle/>
          <a:p>
            <a:fld id="{846A3706-385C-4569-A7F4-AF93E936DDBA}" type="datetime4">
              <a:rPr lang="en-US" altLang="zh-TW" smtClean="0"/>
              <a:t>June 18, 2024</a:t>
            </a:fld>
            <a:endParaRPr lang="zh-CN" altLang="en-US"/>
          </a:p>
        </p:txBody>
      </p:sp>
      <p:sp>
        <p:nvSpPr>
          <p:cNvPr id="6" name="Footer Placeholder 5">
            <a:extLst>
              <a:ext uri="{FF2B5EF4-FFF2-40B4-BE49-F238E27FC236}">
                <a16:creationId xmlns:a16="http://schemas.microsoft.com/office/drawing/2014/main" id="{D32B126B-07D6-4293-847D-E00DEDA9093E}"/>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8819F974-27AB-471F-9EB9-491E1E17FC94}"/>
              </a:ext>
            </a:extLst>
          </p:cNvPr>
          <p:cNvSpPr>
            <a:spLocks noGrp="1"/>
          </p:cNvSpPr>
          <p:nvPr>
            <p:ph type="sldNum" sz="quarter" idx="12"/>
          </p:nvPr>
        </p:nvSpPr>
        <p:spPr/>
        <p:txBody>
          <a:bodyPr/>
          <a:lstStyle/>
          <a:p>
            <a:fld id="{F842F468-C848-44ED-8E30-E2DE1538DA03}" type="slidenum">
              <a:rPr lang="zh-CN" altLang="en-US" smtClean="0"/>
              <a:t>‹#›</a:t>
            </a:fld>
            <a:endParaRPr lang="zh-CN" altLang="en-US"/>
          </a:p>
        </p:txBody>
      </p:sp>
      <p:sp>
        <p:nvSpPr>
          <p:cNvPr id="8" name="Text Placeholder 2">
            <a:extLst>
              <a:ext uri="{FF2B5EF4-FFF2-40B4-BE49-F238E27FC236}">
                <a16:creationId xmlns:a16="http://schemas.microsoft.com/office/drawing/2014/main" id="{3A3EDF15-FE3B-43E2-8D11-03C70E15091F}"/>
              </a:ext>
            </a:extLst>
          </p:cNvPr>
          <p:cNvSpPr>
            <a:spLocks noGrp="1"/>
          </p:cNvSpPr>
          <p:nvPr>
            <p:ph type="body" idx="13"/>
          </p:nvPr>
        </p:nvSpPr>
        <p:spPr>
          <a:xfrm>
            <a:off x="609599" y="1468727"/>
            <a:ext cx="5394960" cy="54864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9" name="Text Placeholder 2">
            <a:extLst>
              <a:ext uri="{FF2B5EF4-FFF2-40B4-BE49-F238E27FC236}">
                <a16:creationId xmlns:a16="http://schemas.microsoft.com/office/drawing/2014/main" id="{7CF3DFCC-A3E1-482F-8FEC-80B67B900ABD}"/>
              </a:ext>
            </a:extLst>
          </p:cNvPr>
          <p:cNvSpPr>
            <a:spLocks noGrp="1"/>
          </p:cNvSpPr>
          <p:nvPr>
            <p:ph type="body" idx="14"/>
          </p:nvPr>
        </p:nvSpPr>
        <p:spPr>
          <a:xfrm>
            <a:off x="6187444" y="1468727"/>
            <a:ext cx="5394960" cy="54864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Tree>
    <p:extLst>
      <p:ext uri="{BB962C8B-B14F-4D97-AF65-F5344CB8AC3E}">
        <p14:creationId xmlns:p14="http://schemas.microsoft.com/office/powerpoint/2010/main" val="41710344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cript &amp; Outp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5561C-D91C-4A85-BB7A-1A72055186B9}"/>
              </a:ext>
            </a:extLst>
          </p:cNvPr>
          <p:cNvSpPr>
            <a:spLocks noGrp="1"/>
          </p:cNvSpPr>
          <p:nvPr>
            <p:ph type="title"/>
          </p:nvPr>
        </p:nvSpPr>
        <p:spPr/>
        <p:txBody>
          <a:bodyPr/>
          <a:lstStyle/>
          <a:p>
            <a:r>
              <a:rPr lang="zh-TW" altLang="en-US"/>
              <a:t>按一下以編輯母片標題樣式</a:t>
            </a:r>
            <a:endParaRPr lang="en-US"/>
          </a:p>
        </p:txBody>
      </p:sp>
      <p:sp>
        <p:nvSpPr>
          <p:cNvPr id="3" name="Date Placeholder 2">
            <a:extLst>
              <a:ext uri="{FF2B5EF4-FFF2-40B4-BE49-F238E27FC236}">
                <a16:creationId xmlns:a16="http://schemas.microsoft.com/office/drawing/2014/main" id="{AB25584A-9A91-486A-846A-60FB2B41C17B}"/>
              </a:ext>
            </a:extLst>
          </p:cNvPr>
          <p:cNvSpPr>
            <a:spLocks noGrp="1"/>
          </p:cNvSpPr>
          <p:nvPr>
            <p:ph type="dt" sz="half" idx="10"/>
          </p:nvPr>
        </p:nvSpPr>
        <p:spPr/>
        <p:txBody>
          <a:bodyPr/>
          <a:lstStyle/>
          <a:p>
            <a:fld id="{3BF15423-86FF-401D-9404-298F6F787783}" type="datetime4">
              <a:rPr lang="en-US" altLang="zh-TW" smtClean="0"/>
              <a:t>June 18, 2024</a:t>
            </a:fld>
            <a:endParaRPr lang="zh-CN" altLang="en-US"/>
          </a:p>
        </p:txBody>
      </p:sp>
      <p:sp>
        <p:nvSpPr>
          <p:cNvPr id="4" name="Footer Placeholder 3">
            <a:extLst>
              <a:ext uri="{FF2B5EF4-FFF2-40B4-BE49-F238E27FC236}">
                <a16:creationId xmlns:a16="http://schemas.microsoft.com/office/drawing/2014/main" id="{3FFF1CC7-CF6A-4C50-9FEE-10EAA68EF80D}"/>
              </a:ext>
            </a:extLst>
          </p:cNvPr>
          <p:cNvSpPr>
            <a:spLocks noGrp="1"/>
          </p:cNvSpPr>
          <p:nvPr>
            <p:ph type="ftr" sz="quarter" idx="11"/>
          </p:nvPr>
        </p:nvSpPr>
        <p:spPr/>
        <p:txBody>
          <a:bodyPr/>
          <a:lstStyle/>
          <a:p>
            <a:endParaRPr lang="zh-CN" altLang="en-US"/>
          </a:p>
        </p:txBody>
      </p:sp>
      <p:sp>
        <p:nvSpPr>
          <p:cNvPr id="5" name="Slide Number Placeholder 4">
            <a:extLst>
              <a:ext uri="{FF2B5EF4-FFF2-40B4-BE49-F238E27FC236}">
                <a16:creationId xmlns:a16="http://schemas.microsoft.com/office/drawing/2014/main" id="{AC313CE6-8771-4BB3-9735-495F7767E3C3}"/>
              </a:ext>
            </a:extLst>
          </p:cNvPr>
          <p:cNvSpPr>
            <a:spLocks noGrp="1"/>
          </p:cNvSpPr>
          <p:nvPr>
            <p:ph type="sldNum" sz="quarter" idx="12"/>
          </p:nvPr>
        </p:nvSpPr>
        <p:spPr/>
        <p:txBody>
          <a:bodyPr/>
          <a:lstStyle/>
          <a:p>
            <a:fld id="{F842F468-C848-44ED-8E30-E2DE1538DA03}" type="slidenum">
              <a:rPr lang="zh-CN" altLang="en-US" smtClean="0"/>
              <a:t>‹#›</a:t>
            </a:fld>
            <a:endParaRPr lang="zh-CN" altLang="en-US"/>
          </a:p>
        </p:txBody>
      </p:sp>
      <p:sp>
        <p:nvSpPr>
          <p:cNvPr id="6" name="Content Placeholder 2">
            <a:extLst>
              <a:ext uri="{FF2B5EF4-FFF2-40B4-BE49-F238E27FC236}">
                <a16:creationId xmlns:a16="http://schemas.microsoft.com/office/drawing/2014/main" id="{E05568B8-DFA2-4EFB-B977-42D205F3C57B}"/>
              </a:ext>
            </a:extLst>
          </p:cNvPr>
          <p:cNvSpPr>
            <a:spLocks noGrp="1"/>
          </p:cNvSpPr>
          <p:nvPr>
            <p:ph idx="1" hasCustomPrompt="1"/>
          </p:nvPr>
        </p:nvSpPr>
        <p:spPr>
          <a:xfrm>
            <a:off x="609600" y="1510120"/>
            <a:ext cx="5394960" cy="4754880"/>
          </a:xfrm>
          <a:solidFill>
            <a:schemeClr val="tx2"/>
          </a:solidFill>
        </p:spPr>
        <p:txBody>
          <a:bodyPr>
            <a:normAutofit/>
          </a:bodyPr>
          <a:lstStyle>
            <a:lvl1pPr marL="0" indent="0">
              <a:spcBef>
                <a:spcPts val="0"/>
              </a:spcBef>
              <a:buNone/>
              <a:defRPr sz="1800">
                <a:solidFill>
                  <a:schemeClr val="accent5"/>
                </a:solidFill>
                <a:latin typeface="Lucida Console" panose="020B0609040504020204" pitchFamily="49" charset="0"/>
              </a:defRPr>
            </a:lvl1pPr>
          </a:lstStyle>
          <a:p>
            <a:pPr lvl="0"/>
            <a:r>
              <a:rPr lang="en-US" dirty="0"/>
              <a:t>Source code</a:t>
            </a:r>
          </a:p>
        </p:txBody>
      </p:sp>
      <p:sp>
        <p:nvSpPr>
          <p:cNvPr id="8" name="Content Placeholder 3">
            <a:extLst>
              <a:ext uri="{FF2B5EF4-FFF2-40B4-BE49-F238E27FC236}">
                <a16:creationId xmlns:a16="http://schemas.microsoft.com/office/drawing/2014/main" id="{1F091CED-3D60-4D1A-90A6-0D095A67A77A}"/>
              </a:ext>
            </a:extLst>
          </p:cNvPr>
          <p:cNvSpPr>
            <a:spLocks noGrp="1"/>
          </p:cNvSpPr>
          <p:nvPr>
            <p:ph sz="half" idx="2" hasCustomPrompt="1"/>
          </p:nvPr>
        </p:nvSpPr>
        <p:spPr>
          <a:xfrm>
            <a:off x="6187440" y="1510120"/>
            <a:ext cx="5394960" cy="4754880"/>
          </a:xfrm>
          <a:solidFill>
            <a:schemeClr val="tx2"/>
          </a:solidFill>
        </p:spPr>
        <p:txBody>
          <a:bodyPr>
            <a:normAutofit/>
          </a:bodyPr>
          <a:lstStyle>
            <a:lvl1pPr marL="0" indent="0">
              <a:spcBef>
                <a:spcPts val="0"/>
              </a:spcBef>
              <a:buNone/>
              <a:defRPr sz="1800">
                <a:solidFill>
                  <a:schemeClr val="bg2"/>
                </a:solidFill>
                <a:latin typeface="Lucida Console" panose="020B0609040504020204" pitchFamily="49" charset="0"/>
              </a:defRPr>
            </a:lvl1pPr>
          </a:lstStyle>
          <a:p>
            <a:pPr lvl="0"/>
            <a:r>
              <a:rPr lang="en-US" dirty="0"/>
              <a:t>Output</a:t>
            </a:r>
          </a:p>
        </p:txBody>
      </p:sp>
    </p:spTree>
    <p:extLst>
      <p:ext uri="{BB962C8B-B14F-4D97-AF65-F5344CB8AC3E}">
        <p14:creationId xmlns:p14="http://schemas.microsoft.com/office/powerpoint/2010/main" val="395331187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Script &amp; Fig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5561C-D91C-4A85-BB7A-1A72055186B9}"/>
              </a:ext>
            </a:extLst>
          </p:cNvPr>
          <p:cNvSpPr>
            <a:spLocks noGrp="1"/>
          </p:cNvSpPr>
          <p:nvPr>
            <p:ph type="title"/>
          </p:nvPr>
        </p:nvSpPr>
        <p:spPr/>
        <p:txBody>
          <a:bodyPr/>
          <a:lstStyle/>
          <a:p>
            <a:r>
              <a:rPr lang="zh-TW" altLang="en-US"/>
              <a:t>按一下以編輯母片標題樣式</a:t>
            </a:r>
            <a:endParaRPr lang="en-US"/>
          </a:p>
        </p:txBody>
      </p:sp>
      <p:sp>
        <p:nvSpPr>
          <p:cNvPr id="3" name="Date Placeholder 2">
            <a:extLst>
              <a:ext uri="{FF2B5EF4-FFF2-40B4-BE49-F238E27FC236}">
                <a16:creationId xmlns:a16="http://schemas.microsoft.com/office/drawing/2014/main" id="{AB25584A-9A91-486A-846A-60FB2B41C17B}"/>
              </a:ext>
            </a:extLst>
          </p:cNvPr>
          <p:cNvSpPr>
            <a:spLocks noGrp="1"/>
          </p:cNvSpPr>
          <p:nvPr>
            <p:ph type="dt" sz="half" idx="10"/>
          </p:nvPr>
        </p:nvSpPr>
        <p:spPr/>
        <p:txBody>
          <a:bodyPr/>
          <a:lstStyle/>
          <a:p>
            <a:fld id="{67AEF41B-6CDC-475B-A779-B1903E180FDB}" type="datetime4">
              <a:rPr lang="en-US" altLang="zh-TW" smtClean="0"/>
              <a:t>June 18, 2024</a:t>
            </a:fld>
            <a:endParaRPr lang="zh-CN" altLang="en-US"/>
          </a:p>
        </p:txBody>
      </p:sp>
      <p:sp>
        <p:nvSpPr>
          <p:cNvPr id="4" name="Footer Placeholder 3">
            <a:extLst>
              <a:ext uri="{FF2B5EF4-FFF2-40B4-BE49-F238E27FC236}">
                <a16:creationId xmlns:a16="http://schemas.microsoft.com/office/drawing/2014/main" id="{3FFF1CC7-CF6A-4C50-9FEE-10EAA68EF80D}"/>
              </a:ext>
            </a:extLst>
          </p:cNvPr>
          <p:cNvSpPr>
            <a:spLocks noGrp="1"/>
          </p:cNvSpPr>
          <p:nvPr>
            <p:ph type="ftr" sz="quarter" idx="11"/>
          </p:nvPr>
        </p:nvSpPr>
        <p:spPr/>
        <p:txBody>
          <a:bodyPr/>
          <a:lstStyle/>
          <a:p>
            <a:endParaRPr lang="zh-CN" altLang="en-US"/>
          </a:p>
        </p:txBody>
      </p:sp>
      <p:sp>
        <p:nvSpPr>
          <p:cNvPr id="5" name="Slide Number Placeholder 4">
            <a:extLst>
              <a:ext uri="{FF2B5EF4-FFF2-40B4-BE49-F238E27FC236}">
                <a16:creationId xmlns:a16="http://schemas.microsoft.com/office/drawing/2014/main" id="{AC313CE6-8771-4BB3-9735-495F7767E3C3}"/>
              </a:ext>
            </a:extLst>
          </p:cNvPr>
          <p:cNvSpPr>
            <a:spLocks noGrp="1"/>
          </p:cNvSpPr>
          <p:nvPr>
            <p:ph type="sldNum" sz="quarter" idx="12"/>
          </p:nvPr>
        </p:nvSpPr>
        <p:spPr/>
        <p:txBody>
          <a:bodyPr/>
          <a:lstStyle/>
          <a:p>
            <a:fld id="{F842F468-C848-44ED-8E30-E2DE1538DA03}" type="slidenum">
              <a:rPr lang="zh-CN" altLang="en-US" smtClean="0"/>
              <a:t>‹#›</a:t>
            </a:fld>
            <a:endParaRPr lang="zh-CN" altLang="en-US"/>
          </a:p>
        </p:txBody>
      </p:sp>
      <p:sp>
        <p:nvSpPr>
          <p:cNvPr id="6" name="Content Placeholder 2">
            <a:extLst>
              <a:ext uri="{FF2B5EF4-FFF2-40B4-BE49-F238E27FC236}">
                <a16:creationId xmlns:a16="http://schemas.microsoft.com/office/drawing/2014/main" id="{E05568B8-DFA2-4EFB-B977-42D205F3C57B}"/>
              </a:ext>
            </a:extLst>
          </p:cNvPr>
          <p:cNvSpPr>
            <a:spLocks noGrp="1"/>
          </p:cNvSpPr>
          <p:nvPr>
            <p:ph idx="1" hasCustomPrompt="1"/>
          </p:nvPr>
        </p:nvSpPr>
        <p:spPr>
          <a:xfrm>
            <a:off x="609600" y="1510120"/>
            <a:ext cx="5394960" cy="4754880"/>
          </a:xfrm>
          <a:solidFill>
            <a:schemeClr val="tx2"/>
          </a:solidFill>
        </p:spPr>
        <p:txBody>
          <a:bodyPr>
            <a:normAutofit/>
          </a:bodyPr>
          <a:lstStyle>
            <a:lvl1pPr marL="0" indent="0">
              <a:spcBef>
                <a:spcPts val="0"/>
              </a:spcBef>
              <a:buNone/>
              <a:defRPr sz="1800">
                <a:solidFill>
                  <a:schemeClr val="accent5"/>
                </a:solidFill>
                <a:latin typeface="Lucida Console" panose="020B0609040504020204" pitchFamily="49" charset="0"/>
              </a:defRPr>
            </a:lvl1pPr>
          </a:lstStyle>
          <a:p>
            <a:pPr lvl="0"/>
            <a:r>
              <a:rPr lang="en-US" dirty="0"/>
              <a:t>Source code</a:t>
            </a:r>
          </a:p>
        </p:txBody>
      </p:sp>
      <p:sp>
        <p:nvSpPr>
          <p:cNvPr id="8" name="Content Placeholder 3">
            <a:extLst>
              <a:ext uri="{FF2B5EF4-FFF2-40B4-BE49-F238E27FC236}">
                <a16:creationId xmlns:a16="http://schemas.microsoft.com/office/drawing/2014/main" id="{1F091CED-3D60-4D1A-90A6-0D095A67A77A}"/>
              </a:ext>
            </a:extLst>
          </p:cNvPr>
          <p:cNvSpPr>
            <a:spLocks noGrp="1"/>
          </p:cNvSpPr>
          <p:nvPr>
            <p:ph sz="half" idx="2" hasCustomPrompt="1"/>
          </p:nvPr>
        </p:nvSpPr>
        <p:spPr>
          <a:xfrm>
            <a:off x="6187440" y="1510120"/>
            <a:ext cx="5394960" cy="4754880"/>
          </a:xfrm>
          <a:noFill/>
        </p:spPr>
        <p:txBody>
          <a:bodyPr>
            <a:normAutofit/>
          </a:bodyPr>
          <a:lstStyle>
            <a:lvl1pPr marL="0" indent="0">
              <a:spcBef>
                <a:spcPts val="0"/>
              </a:spcBef>
              <a:buNone/>
              <a:defRPr sz="1800">
                <a:solidFill>
                  <a:schemeClr val="tx1"/>
                </a:solidFill>
                <a:latin typeface="Lucida Console" panose="020B0609040504020204" pitchFamily="49" charset="0"/>
              </a:defRPr>
            </a:lvl1pPr>
          </a:lstStyle>
          <a:p>
            <a:pPr lvl="0"/>
            <a:r>
              <a:rPr lang="en-US" dirty="0"/>
              <a:t>Figure</a:t>
            </a:r>
          </a:p>
        </p:txBody>
      </p:sp>
    </p:spTree>
    <p:extLst>
      <p:ext uri="{BB962C8B-B14F-4D97-AF65-F5344CB8AC3E}">
        <p14:creationId xmlns:p14="http://schemas.microsoft.com/office/powerpoint/2010/main" val="281364681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crip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486D5-9DDC-46E5-82F2-0F841DDF7A41}"/>
              </a:ext>
            </a:extLst>
          </p:cNvPr>
          <p:cNvSpPr>
            <a:spLocks noGrp="1"/>
          </p:cNvSpPr>
          <p:nvPr>
            <p:ph type="title"/>
          </p:nvPr>
        </p:nvSpPr>
        <p:spPr/>
        <p:txBody>
          <a:bodyPr/>
          <a:lstStyle/>
          <a:p>
            <a:r>
              <a:rPr lang="zh-TW" altLang="en-US"/>
              <a:t>按一下以編輯母片標題樣式</a:t>
            </a:r>
            <a:endParaRPr lang="en-US"/>
          </a:p>
        </p:txBody>
      </p:sp>
      <p:sp>
        <p:nvSpPr>
          <p:cNvPr id="3" name="Date Placeholder 2">
            <a:extLst>
              <a:ext uri="{FF2B5EF4-FFF2-40B4-BE49-F238E27FC236}">
                <a16:creationId xmlns:a16="http://schemas.microsoft.com/office/drawing/2014/main" id="{58AFE9FE-010E-4A53-81F0-87F19A29B803}"/>
              </a:ext>
            </a:extLst>
          </p:cNvPr>
          <p:cNvSpPr>
            <a:spLocks noGrp="1"/>
          </p:cNvSpPr>
          <p:nvPr>
            <p:ph type="dt" sz="half" idx="10"/>
          </p:nvPr>
        </p:nvSpPr>
        <p:spPr/>
        <p:txBody>
          <a:bodyPr/>
          <a:lstStyle/>
          <a:p>
            <a:fld id="{95E7F201-45F7-48C3-BC67-9D967FA18022}" type="datetime4">
              <a:rPr lang="en-US" altLang="zh-TW" smtClean="0"/>
              <a:t>June 18, 2024</a:t>
            </a:fld>
            <a:endParaRPr lang="zh-CN" altLang="en-US"/>
          </a:p>
        </p:txBody>
      </p:sp>
      <p:sp>
        <p:nvSpPr>
          <p:cNvPr id="4" name="Footer Placeholder 3">
            <a:extLst>
              <a:ext uri="{FF2B5EF4-FFF2-40B4-BE49-F238E27FC236}">
                <a16:creationId xmlns:a16="http://schemas.microsoft.com/office/drawing/2014/main" id="{3A2F2EF4-CC30-4650-91C5-2C5FF3CF3FFC}"/>
              </a:ext>
            </a:extLst>
          </p:cNvPr>
          <p:cNvSpPr>
            <a:spLocks noGrp="1"/>
          </p:cNvSpPr>
          <p:nvPr>
            <p:ph type="ftr" sz="quarter" idx="11"/>
          </p:nvPr>
        </p:nvSpPr>
        <p:spPr/>
        <p:txBody>
          <a:bodyPr/>
          <a:lstStyle/>
          <a:p>
            <a:endParaRPr lang="zh-CN" altLang="en-US"/>
          </a:p>
        </p:txBody>
      </p:sp>
      <p:sp>
        <p:nvSpPr>
          <p:cNvPr id="5" name="Slide Number Placeholder 4">
            <a:extLst>
              <a:ext uri="{FF2B5EF4-FFF2-40B4-BE49-F238E27FC236}">
                <a16:creationId xmlns:a16="http://schemas.microsoft.com/office/drawing/2014/main" id="{BFC33BB6-E0CE-4FD6-A1F7-978CEDEAD6EB}"/>
              </a:ext>
            </a:extLst>
          </p:cNvPr>
          <p:cNvSpPr>
            <a:spLocks noGrp="1"/>
          </p:cNvSpPr>
          <p:nvPr>
            <p:ph type="sldNum" sz="quarter" idx="12"/>
          </p:nvPr>
        </p:nvSpPr>
        <p:spPr/>
        <p:txBody>
          <a:bodyPr/>
          <a:lstStyle/>
          <a:p>
            <a:fld id="{F842F468-C848-44ED-8E30-E2DE1538DA03}" type="slidenum">
              <a:rPr lang="zh-CN" altLang="en-US" smtClean="0"/>
              <a:t>‹#›</a:t>
            </a:fld>
            <a:endParaRPr lang="zh-CN" altLang="en-US"/>
          </a:p>
        </p:txBody>
      </p:sp>
      <p:sp>
        <p:nvSpPr>
          <p:cNvPr id="6" name="Content Placeholder 2">
            <a:extLst>
              <a:ext uri="{FF2B5EF4-FFF2-40B4-BE49-F238E27FC236}">
                <a16:creationId xmlns:a16="http://schemas.microsoft.com/office/drawing/2014/main" id="{EE28F60C-DEDC-4FC2-A891-FF7576C982B4}"/>
              </a:ext>
            </a:extLst>
          </p:cNvPr>
          <p:cNvSpPr>
            <a:spLocks noGrp="1"/>
          </p:cNvSpPr>
          <p:nvPr>
            <p:ph idx="1" hasCustomPrompt="1"/>
          </p:nvPr>
        </p:nvSpPr>
        <p:spPr>
          <a:xfrm>
            <a:off x="609600" y="1510120"/>
            <a:ext cx="10972800" cy="4754880"/>
          </a:xfrm>
          <a:solidFill>
            <a:schemeClr val="tx2"/>
          </a:solidFill>
        </p:spPr>
        <p:txBody>
          <a:bodyPr>
            <a:normAutofit/>
          </a:bodyPr>
          <a:lstStyle>
            <a:lvl1pPr marL="0" indent="0">
              <a:spcBef>
                <a:spcPts val="0"/>
              </a:spcBef>
              <a:buNone/>
              <a:defRPr sz="1800">
                <a:solidFill>
                  <a:schemeClr val="accent5"/>
                </a:solidFill>
                <a:latin typeface="Lucida Console" panose="020B0609040504020204" pitchFamily="49" charset="0"/>
              </a:defRPr>
            </a:lvl1pPr>
          </a:lstStyle>
          <a:p>
            <a:pPr lvl="0"/>
            <a:r>
              <a:rPr lang="en-US" dirty="0"/>
              <a:t>Source code</a:t>
            </a:r>
          </a:p>
        </p:txBody>
      </p:sp>
    </p:spTree>
    <p:extLst>
      <p:ext uri="{BB962C8B-B14F-4D97-AF65-F5344CB8AC3E}">
        <p14:creationId xmlns:p14="http://schemas.microsoft.com/office/powerpoint/2010/main" val="37934791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B0594DB-81AC-2B6F-4EBF-3CD6066F1FBC}"/>
              </a:ext>
            </a:extLst>
          </p:cNvPr>
          <p:cNvSpPr>
            <a:spLocks noGrp="1"/>
          </p:cNvSpPr>
          <p:nvPr>
            <p:ph type="title"/>
          </p:nvPr>
        </p:nvSpPr>
        <p:spPr/>
        <p:txBody>
          <a:bodyPr/>
          <a:lstStyle/>
          <a:p>
            <a:r>
              <a:rPr lang="zh-TW" altLang="en-US"/>
              <a:t>按一下以編輯母片標題樣式</a:t>
            </a:r>
            <a:endParaRPr lang="en-US"/>
          </a:p>
        </p:txBody>
      </p:sp>
      <p:sp>
        <p:nvSpPr>
          <p:cNvPr id="3" name="內容版面配置區 2">
            <a:extLst>
              <a:ext uri="{FF2B5EF4-FFF2-40B4-BE49-F238E27FC236}">
                <a16:creationId xmlns:a16="http://schemas.microsoft.com/office/drawing/2014/main" id="{0EE8A446-9084-1ACB-FD7D-9268470BBFE7}"/>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日期版面配置區 3">
            <a:extLst>
              <a:ext uri="{FF2B5EF4-FFF2-40B4-BE49-F238E27FC236}">
                <a16:creationId xmlns:a16="http://schemas.microsoft.com/office/drawing/2014/main" id="{89C25966-5AFD-90D7-6A1B-15C05D502ED2}"/>
              </a:ext>
            </a:extLst>
          </p:cNvPr>
          <p:cNvSpPr>
            <a:spLocks noGrp="1"/>
          </p:cNvSpPr>
          <p:nvPr>
            <p:ph type="dt" sz="half" idx="10"/>
          </p:nvPr>
        </p:nvSpPr>
        <p:spPr/>
        <p:txBody>
          <a:bodyPr/>
          <a:lstStyle/>
          <a:p>
            <a:fld id="{F1271D9E-CD61-4DAD-8918-AF3BEDF34AE8}" type="datetime4">
              <a:rPr lang="en-US" smtClean="0"/>
              <a:t>June 18, 2024</a:t>
            </a:fld>
            <a:endParaRPr lang="en-US"/>
          </a:p>
        </p:txBody>
      </p:sp>
      <p:sp>
        <p:nvSpPr>
          <p:cNvPr id="5" name="頁尾版面配置區 4">
            <a:extLst>
              <a:ext uri="{FF2B5EF4-FFF2-40B4-BE49-F238E27FC236}">
                <a16:creationId xmlns:a16="http://schemas.microsoft.com/office/drawing/2014/main" id="{801EAA59-DE60-3A16-820F-69CC4E9A4BD7}"/>
              </a:ext>
            </a:extLst>
          </p:cNvPr>
          <p:cNvSpPr>
            <a:spLocks noGrp="1"/>
          </p:cNvSpPr>
          <p:nvPr>
            <p:ph type="ftr" sz="quarter" idx="11"/>
          </p:nvPr>
        </p:nvSpPr>
        <p:spPr/>
        <p:txBody>
          <a:bodyPr/>
          <a:lstStyle/>
          <a:p>
            <a:endParaRPr lang="en-US"/>
          </a:p>
        </p:txBody>
      </p:sp>
      <p:sp>
        <p:nvSpPr>
          <p:cNvPr id="6" name="投影片編號版面配置區 5">
            <a:extLst>
              <a:ext uri="{FF2B5EF4-FFF2-40B4-BE49-F238E27FC236}">
                <a16:creationId xmlns:a16="http://schemas.microsoft.com/office/drawing/2014/main" id="{7A2AECEB-FC13-7294-A538-4432D77EBB2B}"/>
              </a:ext>
            </a:extLst>
          </p:cNvPr>
          <p:cNvSpPr>
            <a:spLocks noGrp="1"/>
          </p:cNvSpPr>
          <p:nvPr>
            <p:ph type="sldNum" sz="quarter" idx="12"/>
          </p:nvPr>
        </p:nvSpPr>
        <p:spPr/>
        <p:txBody>
          <a:bodyPr/>
          <a:lstStyle/>
          <a:p>
            <a:fld id="{16D8E710-FD4B-4459-8519-9E5D8E650226}" type="slidenum">
              <a:rPr lang="en-US" smtClean="0"/>
              <a:t>‹#›</a:t>
            </a:fld>
            <a:endParaRPr lang="en-US"/>
          </a:p>
        </p:txBody>
      </p:sp>
    </p:spTree>
    <p:extLst>
      <p:ext uri="{BB962C8B-B14F-4D97-AF65-F5344CB8AC3E}">
        <p14:creationId xmlns:p14="http://schemas.microsoft.com/office/powerpoint/2010/main" val="39816255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只有標題">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B394C-941B-4F43-9930-01B06651524E}"/>
              </a:ext>
            </a:extLst>
          </p:cNvPr>
          <p:cNvSpPr>
            <a:spLocks noGrp="1"/>
          </p:cNvSpPr>
          <p:nvPr>
            <p:ph type="title"/>
          </p:nvPr>
        </p:nvSpPr>
        <p:spPr/>
        <p:txBody>
          <a:bodyPr/>
          <a:lstStyle/>
          <a:p>
            <a:r>
              <a:rPr lang="zh-TW" altLang="en-US"/>
              <a:t>按一下以編輯母片標題樣式</a:t>
            </a:r>
            <a:endParaRPr lang="en-US" dirty="0"/>
          </a:p>
        </p:txBody>
      </p:sp>
      <p:sp>
        <p:nvSpPr>
          <p:cNvPr id="3" name="Date Placeholder 2">
            <a:extLst>
              <a:ext uri="{FF2B5EF4-FFF2-40B4-BE49-F238E27FC236}">
                <a16:creationId xmlns:a16="http://schemas.microsoft.com/office/drawing/2014/main" id="{73CA2552-1BD2-4A3A-AEE8-98D54FB9174B}"/>
              </a:ext>
            </a:extLst>
          </p:cNvPr>
          <p:cNvSpPr>
            <a:spLocks noGrp="1"/>
          </p:cNvSpPr>
          <p:nvPr>
            <p:ph type="dt" sz="half" idx="10"/>
          </p:nvPr>
        </p:nvSpPr>
        <p:spPr/>
        <p:txBody>
          <a:bodyPr/>
          <a:lstStyle/>
          <a:p>
            <a:fld id="{F52B22A7-3A7B-473B-B9F2-F264345F584E}" type="datetime4">
              <a:rPr lang="en-US" altLang="zh-TW" smtClean="0"/>
              <a:t>June 18, 2024</a:t>
            </a:fld>
            <a:endParaRPr lang="zh-CN" altLang="en-US"/>
          </a:p>
        </p:txBody>
      </p:sp>
      <p:sp>
        <p:nvSpPr>
          <p:cNvPr id="4" name="Footer Placeholder 3">
            <a:extLst>
              <a:ext uri="{FF2B5EF4-FFF2-40B4-BE49-F238E27FC236}">
                <a16:creationId xmlns:a16="http://schemas.microsoft.com/office/drawing/2014/main" id="{EEDEC2B2-0D80-4345-9CAA-1E8945F2FFE7}"/>
              </a:ext>
            </a:extLst>
          </p:cNvPr>
          <p:cNvSpPr>
            <a:spLocks noGrp="1"/>
          </p:cNvSpPr>
          <p:nvPr>
            <p:ph type="ftr" sz="quarter" idx="11"/>
          </p:nvPr>
        </p:nvSpPr>
        <p:spPr/>
        <p:txBody>
          <a:bodyPr/>
          <a:lstStyle/>
          <a:p>
            <a:endParaRPr lang="zh-CN" altLang="en-US" dirty="0"/>
          </a:p>
        </p:txBody>
      </p:sp>
      <p:sp>
        <p:nvSpPr>
          <p:cNvPr id="5" name="Slide Number Placeholder 4">
            <a:extLst>
              <a:ext uri="{FF2B5EF4-FFF2-40B4-BE49-F238E27FC236}">
                <a16:creationId xmlns:a16="http://schemas.microsoft.com/office/drawing/2014/main" id="{4C7651E1-355C-4018-9FE3-0146B6D5AADE}"/>
              </a:ext>
            </a:extLst>
          </p:cNvPr>
          <p:cNvSpPr>
            <a:spLocks noGrp="1"/>
          </p:cNvSpPr>
          <p:nvPr>
            <p:ph type="sldNum" sz="quarter" idx="12"/>
          </p:nvPr>
        </p:nvSpPr>
        <p:spPr/>
        <p:txBody>
          <a:bodyPr/>
          <a:lstStyle/>
          <a:p>
            <a:fld id="{F842F468-C848-44ED-8E30-E2DE1538DA03}" type="slidenum">
              <a:rPr lang="zh-CN" altLang="en-US" smtClean="0"/>
              <a:t>‹#›</a:t>
            </a:fld>
            <a:endParaRPr lang="zh-CN" altLang="en-US"/>
          </a:p>
        </p:txBody>
      </p:sp>
    </p:spTree>
    <p:extLst>
      <p:ext uri="{BB962C8B-B14F-4D97-AF65-F5344CB8AC3E}">
        <p14:creationId xmlns:p14="http://schemas.microsoft.com/office/powerpoint/2010/main" val="30800486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27D5EAD-4CB7-498C-ACC0-2140E6CA1450}"/>
              </a:ext>
            </a:extLst>
          </p:cNvPr>
          <p:cNvSpPr>
            <a:spLocks noGrp="1"/>
          </p:cNvSpPr>
          <p:nvPr>
            <p:ph type="dt" sz="half" idx="10"/>
          </p:nvPr>
        </p:nvSpPr>
        <p:spPr/>
        <p:txBody>
          <a:bodyPr/>
          <a:lstStyle/>
          <a:p>
            <a:fld id="{5D8710D7-E5B0-4A79-B3CB-977D85271DD5}" type="datetime4">
              <a:rPr lang="en-US" altLang="zh-TW" smtClean="0"/>
              <a:t>June 18, 2024</a:t>
            </a:fld>
            <a:endParaRPr lang="zh-CN" altLang="en-US" dirty="0"/>
          </a:p>
        </p:txBody>
      </p:sp>
      <p:sp>
        <p:nvSpPr>
          <p:cNvPr id="3" name="Footer Placeholder 2">
            <a:extLst>
              <a:ext uri="{FF2B5EF4-FFF2-40B4-BE49-F238E27FC236}">
                <a16:creationId xmlns:a16="http://schemas.microsoft.com/office/drawing/2014/main" id="{291CB4E4-F530-42F5-8BE5-0E1D4568D57F}"/>
              </a:ext>
            </a:extLst>
          </p:cNvPr>
          <p:cNvSpPr>
            <a:spLocks noGrp="1"/>
          </p:cNvSpPr>
          <p:nvPr>
            <p:ph type="ftr" sz="quarter" idx="11"/>
          </p:nvPr>
        </p:nvSpPr>
        <p:spPr/>
        <p:txBody>
          <a:bodyPr/>
          <a:lstStyle/>
          <a:p>
            <a:endParaRPr lang="zh-CN" altLang="en-US" dirty="0"/>
          </a:p>
        </p:txBody>
      </p:sp>
      <p:sp>
        <p:nvSpPr>
          <p:cNvPr id="4" name="Slide Number Placeholder 3">
            <a:extLst>
              <a:ext uri="{FF2B5EF4-FFF2-40B4-BE49-F238E27FC236}">
                <a16:creationId xmlns:a16="http://schemas.microsoft.com/office/drawing/2014/main" id="{BA433C54-1D74-4E0F-8147-14517CB1762D}"/>
              </a:ext>
            </a:extLst>
          </p:cNvPr>
          <p:cNvSpPr>
            <a:spLocks noGrp="1"/>
          </p:cNvSpPr>
          <p:nvPr>
            <p:ph type="sldNum" sz="quarter" idx="12"/>
          </p:nvPr>
        </p:nvSpPr>
        <p:spPr>
          <a:xfrm>
            <a:off x="11277600" y="6623780"/>
            <a:ext cx="914400" cy="231131"/>
          </a:xfrm>
        </p:spPr>
        <p:txBody>
          <a:bodyPr/>
          <a:lstStyle/>
          <a:p>
            <a:fld id="{F842F468-C848-44ED-8E30-E2DE1538DA03}" type="slidenum">
              <a:rPr lang="zh-CN" altLang="en-US" smtClean="0"/>
              <a:t>‹#›</a:t>
            </a:fld>
            <a:endParaRPr lang="zh-CN" altLang="en-US"/>
          </a:p>
        </p:txBody>
      </p:sp>
    </p:spTree>
    <p:extLst>
      <p:ext uri="{BB962C8B-B14F-4D97-AF65-F5344CB8AC3E}">
        <p14:creationId xmlns:p14="http://schemas.microsoft.com/office/powerpoint/2010/main" val="16198821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blank" preserve="1">
  <p:cSld name="Confidential">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D095558-3BBC-4A89-B5C4-B029CFDADD58}"/>
              </a:ext>
            </a:extLst>
          </p:cNvPr>
          <p:cNvSpPr/>
          <p:nvPr/>
        </p:nvSpPr>
        <p:spPr>
          <a:xfrm>
            <a:off x="0" y="6630403"/>
            <a:ext cx="12192000" cy="231131"/>
          </a:xfrm>
          <a:prstGeom prst="rect">
            <a:avLst/>
          </a:prstGeom>
          <a:solidFill>
            <a:srgbClr val="F5DE6F"/>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endParaRPr lang="en-US" sz="1100" i="0" dirty="0">
              <a:solidFill>
                <a:srgbClr val="000000"/>
              </a:solidFill>
            </a:endParaRPr>
          </a:p>
        </p:txBody>
      </p:sp>
      <p:sp>
        <p:nvSpPr>
          <p:cNvPr id="6" name="TextBox 5">
            <a:extLst>
              <a:ext uri="{FF2B5EF4-FFF2-40B4-BE49-F238E27FC236}">
                <a16:creationId xmlns:a16="http://schemas.microsoft.com/office/drawing/2014/main" id="{9753E11E-2E8B-4EBC-8647-E8727B510DED}"/>
              </a:ext>
            </a:extLst>
          </p:cNvPr>
          <p:cNvSpPr txBox="1"/>
          <p:nvPr/>
        </p:nvSpPr>
        <p:spPr>
          <a:xfrm>
            <a:off x="0" y="6630552"/>
            <a:ext cx="2514600"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i="0" dirty="0">
                <a:solidFill>
                  <a:srgbClr val="000000"/>
                </a:solidFill>
                <a:latin typeface="Arial" panose="020B0604020202020204" pitchFamily="34" charset="0"/>
                <a:cs typeface="Arial" panose="020B0604020202020204" pitchFamily="34" charset="0"/>
              </a:rPr>
              <a:t>© 2022 GoEdge.ai. All Rights Reserved.</a:t>
            </a:r>
          </a:p>
        </p:txBody>
      </p:sp>
      <p:sp>
        <p:nvSpPr>
          <p:cNvPr id="8" name="TextBox 7">
            <a:extLst>
              <a:ext uri="{FF2B5EF4-FFF2-40B4-BE49-F238E27FC236}">
                <a16:creationId xmlns:a16="http://schemas.microsoft.com/office/drawing/2014/main" id="{5F1CAB5A-5622-4CCF-A838-A4BE4FB6A81C}"/>
              </a:ext>
            </a:extLst>
          </p:cNvPr>
          <p:cNvSpPr txBox="1"/>
          <p:nvPr/>
        </p:nvSpPr>
        <p:spPr>
          <a:xfrm rot="19740037">
            <a:off x="1650581" y="2914052"/>
            <a:ext cx="9144000" cy="731547"/>
          </a:xfrm>
          <a:prstGeom prst="rect">
            <a:avLst/>
          </a:prstGeom>
          <a:noFill/>
        </p:spPr>
        <p:txBody>
          <a:bodyPr wrap="square" rtlCol="0">
            <a:spAutoFit/>
          </a:bodyPr>
          <a:lstStyle/>
          <a:p>
            <a:pPr algn="ctr">
              <a:lnSpc>
                <a:spcPct val="200000"/>
              </a:lnSpc>
            </a:pPr>
            <a:r>
              <a:rPr lang="zh-TW" altLang="en-US" sz="2400" dirty="0">
                <a:solidFill>
                  <a:schemeClr val="bg1">
                    <a:lumMod val="65000"/>
                    <a:alpha val="40000"/>
                  </a:schemeClr>
                </a:solidFill>
              </a:rPr>
              <a:t>優智能保密資料</a:t>
            </a:r>
            <a:r>
              <a:rPr lang="en-US" altLang="zh-TW" sz="2400" dirty="0">
                <a:solidFill>
                  <a:schemeClr val="bg1">
                    <a:lumMod val="65000"/>
                    <a:alpha val="40000"/>
                  </a:schemeClr>
                </a:solidFill>
              </a:rPr>
              <a:t>	GoEdge.ai confidential information</a:t>
            </a:r>
          </a:p>
        </p:txBody>
      </p:sp>
      <p:sp>
        <p:nvSpPr>
          <p:cNvPr id="2" name="Date Placeholder 1">
            <a:extLst>
              <a:ext uri="{FF2B5EF4-FFF2-40B4-BE49-F238E27FC236}">
                <a16:creationId xmlns:a16="http://schemas.microsoft.com/office/drawing/2014/main" id="{E27D5EAD-4CB7-498C-ACC0-2140E6CA1450}"/>
              </a:ext>
            </a:extLst>
          </p:cNvPr>
          <p:cNvSpPr>
            <a:spLocks noGrp="1"/>
          </p:cNvSpPr>
          <p:nvPr>
            <p:ph type="dt" sz="half" idx="10"/>
          </p:nvPr>
        </p:nvSpPr>
        <p:spPr/>
        <p:txBody>
          <a:bodyPr/>
          <a:lstStyle/>
          <a:p>
            <a:fld id="{AAEEEA6F-203B-420F-8388-705AF2E9876C}" type="datetime4">
              <a:rPr lang="en-US" altLang="zh-TW" smtClean="0"/>
              <a:t>June 18, 2024</a:t>
            </a:fld>
            <a:endParaRPr lang="zh-CN" altLang="en-US"/>
          </a:p>
        </p:txBody>
      </p:sp>
      <p:sp>
        <p:nvSpPr>
          <p:cNvPr id="3" name="Footer Placeholder 2">
            <a:extLst>
              <a:ext uri="{FF2B5EF4-FFF2-40B4-BE49-F238E27FC236}">
                <a16:creationId xmlns:a16="http://schemas.microsoft.com/office/drawing/2014/main" id="{291CB4E4-F530-42F5-8BE5-0E1D4568D57F}"/>
              </a:ext>
            </a:extLst>
          </p:cNvPr>
          <p:cNvSpPr>
            <a:spLocks noGrp="1"/>
          </p:cNvSpPr>
          <p:nvPr>
            <p:ph type="ftr" sz="quarter" idx="11"/>
          </p:nvPr>
        </p:nvSpPr>
        <p:spPr/>
        <p:txBody>
          <a:bodyPr/>
          <a:lstStyle/>
          <a:p>
            <a:endParaRPr lang="zh-CN" altLang="en-US"/>
          </a:p>
        </p:txBody>
      </p:sp>
      <p:sp>
        <p:nvSpPr>
          <p:cNvPr id="4" name="Slide Number Placeholder 3">
            <a:extLst>
              <a:ext uri="{FF2B5EF4-FFF2-40B4-BE49-F238E27FC236}">
                <a16:creationId xmlns:a16="http://schemas.microsoft.com/office/drawing/2014/main" id="{BA433C54-1D74-4E0F-8147-14517CB1762D}"/>
              </a:ext>
            </a:extLst>
          </p:cNvPr>
          <p:cNvSpPr>
            <a:spLocks noGrp="1"/>
          </p:cNvSpPr>
          <p:nvPr>
            <p:ph type="sldNum" sz="quarter" idx="12"/>
          </p:nvPr>
        </p:nvSpPr>
        <p:spPr/>
        <p:txBody>
          <a:bodyPr/>
          <a:lstStyle/>
          <a:p>
            <a:fld id="{F842F468-C848-44ED-8E30-E2DE1538DA03}" type="slidenum">
              <a:rPr lang="zh-CN" altLang="en-US" smtClean="0"/>
              <a:t>‹#›</a:t>
            </a:fld>
            <a:endParaRPr lang="zh-CN" altLang="en-US"/>
          </a:p>
        </p:txBody>
      </p:sp>
    </p:spTree>
    <p:extLst>
      <p:ext uri="{BB962C8B-B14F-4D97-AF65-F5344CB8AC3E}">
        <p14:creationId xmlns:p14="http://schemas.microsoft.com/office/powerpoint/2010/main" val="416061671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D7CD1-2EA9-4D59-9B5E-403F61BA0BD8}"/>
              </a:ext>
            </a:extLst>
          </p:cNvPr>
          <p:cNvSpPr>
            <a:spLocks noGrp="1"/>
          </p:cNvSpPr>
          <p:nvPr>
            <p:ph type="title"/>
          </p:nvPr>
        </p:nvSpPr>
        <p:spPr>
          <a:xfrm>
            <a:off x="609599" y="396241"/>
            <a:ext cx="4297680" cy="1005840"/>
          </a:xfrm>
        </p:spPr>
        <p:txBody>
          <a:bodyPr anchor="b"/>
          <a:lstStyle>
            <a:lvl1pPr>
              <a:defRPr sz="3200"/>
            </a:lvl1pPr>
          </a:lstStyle>
          <a:p>
            <a:r>
              <a:rPr lang="zh-TW" altLang="en-US"/>
              <a:t>按一下以編輯母片標題樣式</a:t>
            </a:r>
            <a:endParaRPr lang="en-US" dirty="0"/>
          </a:p>
        </p:txBody>
      </p:sp>
      <p:sp>
        <p:nvSpPr>
          <p:cNvPr id="3" name="Content Placeholder 2">
            <a:extLst>
              <a:ext uri="{FF2B5EF4-FFF2-40B4-BE49-F238E27FC236}">
                <a16:creationId xmlns:a16="http://schemas.microsoft.com/office/drawing/2014/main" id="{8E241C8D-C135-4BCC-99C3-AE58CD8D3BC9}"/>
              </a:ext>
            </a:extLst>
          </p:cNvPr>
          <p:cNvSpPr>
            <a:spLocks noGrp="1"/>
          </p:cNvSpPr>
          <p:nvPr>
            <p:ph idx="1"/>
          </p:nvPr>
        </p:nvSpPr>
        <p:spPr>
          <a:xfrm>
            <a:off x="5181600" y="396241"/>
            <a:ext cx="6400800" cy="58521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a:extLst>
              <a:ext uri="{FF2B5EF4-FFF2-40B4-BE49-F238E27FC236}">
                <a16:creationId xmlns:a16="http://schemas.microsoft.com/office/drawing/2014/main" id="{11B0B9E3-E10A-4166-895D-E10363A127B7}"/>
              </a:ext>
            </a:extLst>
          </p:cNvPr>
          <p:cNvSpPr>
            <a:spLocks noGrp="1"/>
          </p:cNvSpPr>
          <p:nvPr>
            <p:ph type="body" sz="half" idx="2"/>
          </p:nvPr>
        </p:nvSpPr>
        <p:spPr>
          <a:xfrm>
            <a:off x="609599" y="1584961"/>
            <a:ext cx="4297680" cy="46634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a:extLst>
              <a:ext uri="{FF2B5EF4-FFF2-40B4-BE49-F238E27FC236}">
                <a16:creationId xmlns:a16="http://schemas.microsoft.com/office/drawing/2014/main" id="{859DC257-FC67-4E49-A736-CB50F9CC392C}"/>
              </a:ext>
            </a:extLst>
          </p:cNvPr>
          <p:cNvSpPr>
            <a:spLocks noGrp="1"/>
          </p:cNvSpPr>
          <p:nvPr>
            <p:ph type="dt" sz="half" idx="10"/>
          </p:nvPr>
        </p:nvSpPr>
        <p:spPr/>
        <p:txBody>
          <a:bodyPr/>
          <a:lstStyle/>
          <a:p>
            <a:fld id="{6381C3E1-2251-416C-B0D7-493193282CBA}" type="datetime4">
              <a:rPr lang="en-US" altLang="zh-TW" smtClean="0"/>
              <a:t>June 18, 2024</a:t>
            </a:fld>
            <a:endParaRPr lang="zh-CN" altLang="en-US"/>
          </a:p>
        </p:txBody>
      </p:sp>
      <p:sp>
        <p:nvSpPr>
          <p:cNvPr id="6" name="Footer Placeholder 5">
            <a:extLst>
              <a:ext uri="{FF2B5EF4-FFF2-40B4-BE49-F238E27FC236}">
                <a16:creationId xmlns:a16="http://schemas.microsoft.com/office/drawing/2014/main" id="{A8AC2F8B-DC53-4A9F-A382-674B8E900D3B}"/>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E4098B34-078B-44A5-B7AC-E73F0A767CEC}"/>
              </a:ext>
            </a:extLst>
          </p:cNvPr>
          <p:cNvSpPr>
            <a:spLocks noGrp="1"/>
          </p:cNvSpPr>
          <p:nvPr>
            <p:ph type="sldNum" sz="quarter" idx="12"/>
          </p:nvPr>
        </p:nvSpPr>
        <p:spPr/>
        <p:txBody>
          <a:bodyPr/>
          <a:lstStyle/>
          <a:p>
            <a:fld id="{F842F468-C848-44ED-8E30-E2DE1538DA03}" type="slidenum">
              <a:rPr lang="zh-CN" altLang="en-US" smtClean="0"/>
              <a:t>‹#›</a:t>
            </a:fld>
            <a:endParaRPr lang="zh-CN" altLang="en-US"/>
          </a:p>
        </p:txBody>
      </p:sp>
    </p:spTree>
    <p:extLst>
      <p:ext uri="{BB962C8B-B14F-4D97-AF65-F5344CB8AC3E}">
        <p14:creationId xmlns:p14="http://schemas.microsoft.com/office/powerpoint/2010/main" val="400662740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含輔助字幕的圖片">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859DC257-FC67-4E49-A736-CB50F9CC392C}"/>
              </a:ext>
            </a:extLst>
          </p:cNvPr>
          <p:cNvSpPr>
            <a:spLocks noGrp="1"/>
          </p:cNvSpPr>
          <p:nvPr>
            <p:ph type="dt" sz="half" idx="10"/>
          </p:nvPr>
        </p:nvSpPr>
        <p:spPr/>
        <p:txBody>
          <a:bodyPr/>
          <a:lstStyle/>
          <a:p>
            <a:fld id="{5F079CFF-7FD5-4A18-8632-9009A9F34786}" type="datetime4">
              <a:rPr lang="en-US" altLang="zh-TW" smtClean="0"/>
              <a:t>June 18, 2024</a:t>
            </a:fld>
            <a:endParaRPr lang="zh-CN" altLang="en-US"/>
          </a:p>
        </p:txBody>
      </p:sp>
      <p:sp>
        <p:nvSpPr>
          <p:cNvPr id="6" name="Footer Placeholder 5">
            <a:extLst>
              <a:ext uri="{FF2B5EF4-FFF2-40B4-BE49-F238E27FC236}">
                <a16:creationId xmlns:a16="http://schemas.microsoft.com/office/drawing/2014/main" id="{A8AC2F8B-DC53-4A9F-A382-674B8E900D3B}"/>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E4098B34-078B-44A5-B7AC-E73F0A767CEC}"/>
              </a:ext>
            </a:extLst>
          </p:cNvPr>
          <p:cNvSpPr>
            <a:spLocks noGrp="1"/>
          </p:cNvSpPr>
          <p:nvPr>
            <p:ph type="sldNum" sz="quarter" idx="12"/>
          </p:nvPr>
        </p:nvSpPr>
        <p:spPr/>
        <p:txBody>
          <a:bodyPr/>
          <a:lstStyle/>
          <a:p>
            <a:fld id="{F842F468-C848-44ED-8E30-E2DE1538DA03}" type="slidenum">
              <a:rPr lang="zh-CN" altLang="en-US" smtClean="0"/>
              <a:t>‹#›</a:t>
            </a:fld>
            <a:endParaRPr lang="zh-CN" altLang="en-US"/>
          </a:p>
        </p:txBody>
      </p:sp>
      <p:sp>
        <p:nvSpPr>
          <p:cNvPr id="8" name="Picture Placeholder 2">
            <a:extLst>
              <a:ext uri="{FF2B5EF4-FFF2-40B4-BE49-F238E27FC236}">
                <a16:creationId xmlns:a16="http://schemas.microsoft.com/office/drawing/2014/main" id="{ED6CFFAD-18C0-4E43-8A0F-9EB758640405}"/>
              </a:ext>
            </a:extLst>
          </p:cNvPr>
          <p:cNvSpPr>
            <a:spLocks noGrp="1"/>
          </p:cNvSpPr>
          <p:nvPr>
            <p:ph type="pic" idx="13"/>
          </p:nvPr>
        </p:nvSpPr>
        <p:spPr>
          <a:xfrm>
            <a:off x="5181600" y="396241"/>
            <a:ext cx="6400800" cy="585216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a:p>
        </p:txBody>
      </p:sp>
      <p:sp>
        <p:nvSpPr>
          <p:cNvPr id="10" name="Text Placeholder 3">
            <a:extLst>
              <a:ext uri="{FF2B5EF4-FFF2-40B4-BE49-F238E27FC236}">
                <a16:creationId xmlns:a16="http://schemas.microsoft.com/office/drawing/2014/main" id="{DEC0453A-206F-43EC-94D0-D80A18BD0946}"/>
              </a:ext>
            </a:extLst>
          </p:cNvPr>
          <p:cNvSpPr>
            <a:spLocks noGrp="1"/>
          </p:cNvSpPr>
          <p:nvPr>
            <p:ph type="body" sz="half" idx="2"/>
          </p:nvPr>
        </p:nvSpPr>
        <p:spPr>
          <a:xfrm>
            <a:off x="609599" y="1584961"/>
            <a:ext cx="4297680" cy="46634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11" name="Title 1">
            <a:extLst>
              <a:ext uri="{FF2B5EF4-FFF2-40B4-BE49-F238E27FC236}">
                <a16:creationId xmlns:a16="http://schemas.microsoft.com/office/drawing/2014/main" id="{68928591-B881-4769-8B95-46290D273295}"/>
              </a:ext>
            </a:extLst>
          </p:cNvPr>
          <p:cNvSpPr>
            <a:spLocks noGrp="1"/>
          </p:cNvSpPr>
          <p:nvPr>
            <p:ph type="title"/>
          </p:nvPr>
        </p:nvSpPr>
        <p:spPr>
          <a:xfrm>
            <a:off x="609599" y="396241"/>
            <a:ext cx="4297680" cy="1005840"/>
          </a:xfrm>
        </p:spPr>
        <p:txBody>
          <a:bodyPr anchor="b"/>
          <a:lstStyle>
            <a:lvl1pPr>
              <a:defRPr sz="3200"/>
            </a:lvl1pPr>
          </a:lstStyle>
          <a:p>
            <a:r>
              <a:rPr lang="zh-TW" altLang="en-US"/>
              <a:t>按一下以編輯母片標題樣式</a:t>
            </a:r>
            <a:endParaRPr lang="en-US" dirty="0"/>
          </a:p>
        </p:txBody>
      </p:sp>
    </p:spTree>
    <p:extLst>
      <p:ext uri="{BB962C8B-B14F-4D97-AF65-F5344CB8AC3E}">
        <p14:creationId xmlns:p14="http://schemas.microsoft.com/office/powerpoint/2010/main" val="391573432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6131A-2C48-4CE3-A01F-E78429314E2B}"/>
              </a:ext>
            </a:extLst>
          </p:cNvPr>
          <p:cNvSpPr>
            <a:spLocks noGrp="1"/>
          </p:cNvSpPr>
          <p:nvPr>
            <p:ph type="title"/>
          </p:nvPr>
        </p:nvSpPr>
        <p:spPr/>
        <p:txBody>
          <a:bodyPr/>
          <a:lstStyle/>
          <a:p>
            <a:r>
              <a:rPr lang="zh-TW" altLang="en-US"/>
              <a:t>按一下以編輯母片標題樣式</a:t>
            </a:r>
            <a:endParaRPr lang="en-US"/>
          </a:p>
        </p:txBody>
      </p:sp>
      <p:sp>
        <p:nvSpPr>
          <p:cNvPr id="3" name="Vertical Text Placeholder 2">
            <a:extLst>
              <a:ext uri="{FF2B5EF4-FFF2-40B4-BE49-F238E27FC236}">
                <a16:creationId xmlns:a16="http://schemas.microsoft.com/office/drawing/2014/main" id="{8912B671-D19E-411C-8EA3-5B6525565359}"/>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Date Placeholder 3">
            <a:extLst>
              <a:ext uri="{FF2B5EF4-FFF2-40B4-BE49-F238E27FC236}">
                <a16:creationId xmlns:a16="http://schemas.microsoft.com/office/drawing/2014/main" id="{59710A1C-A7EB-4C52-AC92-76A7EE87C9FA}"/>
              </a:ext>
            </a:extLst>
          </p:cNvPr>
          <p:cNvSpPr>
            <a:spLocks noGrp="1"/>
          </p:cNvSpPr>
          <p:nvPr>
            <p:ph type="dt" sz="half" idx="10"/>
          </p:nvPr>
        </p:nvSpPr>
        <p:spPr/>
        <p:txBody>
          <a:bodyPr/>
          <a:lstStyle/>
          <a:p>
            <a:fld id="{72990754-9211-4194-B052-4939DE10B657}" type="datetime4">
              <a:rPr lang="en-US" altLang="zh-TW" smtClean="0"/>
              <a:t>June 18, 2024</a:t>
            </a:fld>
            <a:endParaRPr lang="zh-CN" altLang="en-US" dirty="0"/>
          </a:p>
        </p:txBody>
      </p:sp>
      <p:sp>
        <p:nvSpPr>
          <p:cNvPr id="5" name="Footer Placeholder 4">
            <a:extLst>
              <a:ext uri="{FF2B5EF4-FFF2-40B4-BE49-F238E27FC236}">
                <a16:creationId xmlns:a16="http://schemas.microsoft.com/office/drawing/2014/main" id="{2921F97E-913B-4624-A829-7FF9F213D9AA}"/>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F76EE246-0432-4B25-BE1F-2BA3699DED0F}"/>
              </a:ext>
            </a:extLst>
          </p:cNvPr>
          <p:cNvSpPr>
            <a:spLocks noGrp="1"/>
          </p:cNvSpPr>
          <p:nvPr>
            <p:ph type="sldNum" sz="quarter" idx="12"/>
          </p:nvPr>
        </p:nvSpPr>
        <p:spPr/>
        <p:txBody>
          <a:bodyPr/>
          <a:lstStyle/>
          <a:p>
            <a:fld id="{F842F468-C848-44ED-8E30-E2DE1538DA03}" type="slidenum">
              <a:rPr lang="zh-CN" altLang="en-US" smtClean="0"/>
              <a:t>‹#›</a:t>
            </a:fld>
            <a:endParaRPr lang="zh-CN" altLang="en-US"/>
          </a:p>
        </p:txBody>
      </p:sp>
    </p:spTree>
    <p:extLst>
      <p:ext uri="{BB962C8B-B14F-4D97-AF65-F5344CB8AC3E}">
        <p14:creationId xmlns:p14="http://schemas.microsoft.com/office/powerpoint/2010/main" val="12304272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D574019-CA95-4206-A210-DC1CA3874ABB}"/>
              </a:ext>
            </a:extLst>
          </p:cNvPr>
          <p:cNvSpPr>
            <a:spLocks noGrp="1"/>
          </p:cNvSpPr>
          <p:nvPr>
            <p:ph type="title" orient="vert"/>
          </p:nvPr>
        </p:nvSpPr>
        <p:spPr>
          <a:xfrm>
            <a:off x="8839200" y="428008"/>
            <a:ext cx="2743200" cy="5852160"/>
          </a:xfrm>
        </p:spPr>
        <p:txBody>
          <a:bodyPr vert="eaVert"/>
          <a:lstStyle/>
          <a:p>
            <a:r>
              <a:rPr lang="zh-TW" altLang="en-US"/>
              <a:t>按一下以編輯母片標題樣式</a:t>
            </a:r>
            <a:endParaRPr lang="en-US"/>
          </a:p>
        </p:txBody>
      </p:sp>
      <p:sp>
        <p:nvSpPr>
          <p:cNvPr id="3" name="Vertical Text Placeholder 2">
            <a:extLst>
              <a:ext uri="{FF2B5EF4-FFF2-40B4-BE49-F238E27FC236}">
                <a16:creationId xmlns:a16="http://schemas.microsoft.com/office/drawing/2014/main" id="{D3FDB4C8-A8B9-421B-BA8A-EA3978B16351}"/>
              </a:ext>
            </a:extLst>
          </p:cNvPr>
          <p:cNvSpPr>
            <a:spLocks noGrp="1"/>
          </p:cNvSpPr>
          <p:nvPr>
            <p:ph type="body" orient="vert" idx="1"/>
          </p:nvPr>
        </p:nvSpPr>
        <p:spPr>
          <a:xfrm>
            <a:off x="609600" y="428008"/>
            <a:ext cx="7972827" cy="5852160"/>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Date Placeholder 3">
            <a:extLst>
              <a:ext uri="{FF2B5EF4-FFF2-40B4-BE49-F238E27FC236}">
                <a16:creationId xmlns:a16="http://schemas.microsoft.com/office/drawing/2014/main" id="{D37DE7FB-9B58-4ABF-844F-14918C01D692}"/>
              </a:ext>
            </a:extLst>
          </p:cNvPr>
          <p:cNvSpPr>
            <a:spLocks noGrp="1"/>
          </p:cNvSpPr>
          <p:nvPr>
            <p:ph type="dt" sz="half" idx="10"/>
          </p:nvPr>
        </p:nvSpPr>
        <p:spPr/>
        <p:txBody>
          <a:bodyPr/>
          <a:lstStyle/>
          <a:p>
            <a:fld id="{FAB3E58E-A537-496A-960C-6F3C523B5310}" type="datetime4">
              <a:rPr lang="en-US" altLang="zh-TW" smtClean="0"/>
              <a:t>June 18, 2024</a:t>
            </a:fld>
            <a:endParaRPr lang="zh-CN" altLang="en-US"/>
          </a:p>
        </p:txBody>
      </p:sp>
      <p:sp>
        <p:nvSpPr>
          <p:cNvPr id="5" name="Footer Placeholder 4">
            <a:extLst>
              <a:ext uri="{FF2B5EF4-FFF2-40B4-BE49-F238E27FC236}">
                <a16:creationId xmlns:a16="http://schemas.microsoft.com/office/drawing/2014/main" id="{3B3DD276-87E5-47D8-8E61-D4878FC86507}"/>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26A088FB-FCA6-46DC-9A1B-F73E9AD2F515}"/>
              </a:ext>
            </a:extLst>
          </p:cNvPr>
          <p:cNvSpPr>
            <a:spLocks noGrp="1"/>
          </p:cNvSpPr>
          <p:nvPr>
            <p:ph type="sldNum" sz="quarter" idx="12"/>
          </p:nvPr>
        </p:nvSpPr>
        <p:spPr/>
        <p:txBody>
          <a:bodyPr/>
          <a:lstStyle/>
          <a:p>
            <a:fld id="{F842F468-C848-44ED-8E30-E2DE1538DA03}" type="slidenum">
              <a:rPr lang="zh-CN" altLang="en-US" smtClean="0"/>
              <a:t>‹#›</a:t>
            </a:fld>
            <a:endParaRPr lang="zh-CN" altLang="en-US"/>
          </a:p>
        </p:txBody>
      </p:sp>
    </p:spTree>
    <p:extLst>
      <p:ext uri="{BB962C8B-B14F-4D97-AF65-F5344CB8AC3E}">
        <p14:creationId xmlns:p14="http://schemas.microsoft.com/office/powerpoint/2010/main" val="349475827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itle" preserve="1">
  <p:cSld name="標題投影片">
    <p:bg>
      <p:bgPr>
        <a:gradFill>
          <a:gsLst>
            <a:gs pos="84000">
              <a:srgbClr val="FAEEB4"/>
            </a:gs>
            <a:gs pos="18000">
              <a:schemeClr val="bg1"/>
            </a:gs>
            <a:gs pos="100000">
              <a:srgbClr val="F5DE6F"/>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CEE45-97DF-439C-8FFF-565455D9341B}"/>
              </a:ext>
            </a:extLst>
          </p:cNvPr>
          <p:cNvSpPr>
            <a:spLocks noGrp="1"/>
          </p:cNvSpPr>
          <p:nvPr>
            <p:ph type="ctrTitle"/>
          </p:nvPr>
        </p:nvSpPr>
        <p:spPr>
          <a:xfrm>
            <a:off x="1524000" y="2560320"/>
            <a:ext cx="9144000" cy="1385455"/>
          </a:xfrm>
        </p:spPr>
        <p:txBody>
          <a:bodyPr anchor="b">
            <a:normAutofit/>
          </a:bodyPr>
          <a:lstStyle>
            <a:lvl1pPr algn="ctr">
              <a:defRPr sz="4800" b="0">
                <a:solidFill>
                  <a:schemeClr val="tx1"/>
                </a:solidFill>
              </a:defRPr>
            </a:lvl1pPr>
          </a:lstStyle>
          <a:p>
            <a:r>
              <a:rPr lang="zh-TW" altLang="en-US"/>
              <a:t>按一下以編輯母片標題樣式</a:t>
            </a:r>
            <a:endParaRPr lang="en-US" dirty="0"/>
          </a:p>
        </p:txBody>
      </p:sp>
      <p:sp>
        <p:nvSpPr>
          <p:cNvPr id="3" name="Subtitle 2">
            <a:extLst>
              <a:ext uri="{FF2B5EF4-FFF2-40B4-BE49-F238E27FC236}">
                <a16:creationId xmlns:a16="http://schemas.microsoft.com/office/drawing/2014/main" id="{09A883BE-CA7C-45D2-BC37-350206E1B9BA}"/>
              </a:ext>
            </a:extLst>
          </p:cNvPr>
          <p:cNvSpPr>
            <a:spLocks noGrp="1"/>
          </p:cNvSpPr>
          <p:nvPr>
            <p:ph type="subTitle" idx="1"/>
          </p:nvPr>
        </p:nvSpPr>
        <p:spPr>
          <a:xfrm>
            <a:off x="1524000" y="4114800"/>
            <a:ext cx="9144000" cy="1200726"/>
          </a:xfrm>
        </p:spPr>
        <p:txBody>
          <a:bodyPr/>
          <a:lstStyle>
            <a:lvl1pPr marL="0" indent="0" algn="ctr">
              <a:buNone/>
              <a:defRPr sz="2400">
                <a:solidFill>
                  <a:schemeClr val="bg1">
                    <a:lumMod val="6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endParaRPr lang="en-US" dirty="0"/>
          </a:p>
        </p:txBody>
      </p:sp>
      <p:sp>
        <p:nvSpPr>
          <p:cNvPr id="4" name="Date Placeholder 3">
            <a:extLst>
              <a:ext uri="{FF2B5EF4-FFF2-40B4-BE49-F238E27FC236}">
                <a16:creationId xmlns:a16="http://schemas.microsoft.com/office/drawing/2014/main" id="{BD7E46B8-EC14-49C1-9AB6-82521D2B4CC2}"/>
              </a:ext>
            </a:extLst>
          </p:cNvPr>
          <p:cNvSpPr>
            <a:spLocks noGrp="1"/>
          </p:cNvSpPr>
          <p:nvPr>
            <p:ph type="dt" sz="half" idx="10"/>
          </p:nvPr>
        </p:nvSpPr>
        <p:spPr/>
        <p:txBody>
          <a:bodyPr/>
          <a:lstStyle/>
          <a:p>
            <a:fld id="{C304B8B0-B844-4F2E-A1B2-D3B455C1AA17}" type="datetime1">
              <a:rPr lang="zh-TW" altLang="en-US" smtClean="0"/>
              <a:t>2024/6/18</a:t>
            </a:fld>
            <a:endParaRPr lang="en-US" dirty="0"/>
          </a:p>
        </p:txBody>
      </p:sp>
      <p:sp>
        <p:nvSpPr>
          <p:cNvPr id="5" name="Footer Placeholder 4">
            <a:extLst>
              <a:ext uri="{FF2B5EF4-FFF2-40B4-BE49-F238E27FC236}">
                <a16:creationId xmlns:a16="http://schemas.microsoft.com/office/drawing/2014/main" id="{8A646258-89C7-438C-810B-D1AA3D33C8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81B67D-F28A-4F40-ACCA-6CDBC85A7458}"/>
              </a:ext>
            </a:extLst>
          </p:cNvPr>
          <p:cNvSpPr>
            <a:spLocks noGrp="1"/>
          </p:cNvSpPr>
          <p:nvPr>
            <p:ph type="sldNum" sz="quarter" idx="12"/>
          </p:nvPr>
        </p:nvSpPr>
        <p:spPr/>
        <p:txBody>
          <a:bodyPr/>
          <a:lstStyle/>
          <a:p>
            <a:fld id="{56CFF0CF-DC0C-4F64-9754-1865282951B2}" type="slidenum">
              <a:rPr lang="en-US" smtClean="0"/>
              <a:t>‹#›</a:t>
            </a:fld>
            <a:endParaRPr lang="en-US"/>
          </a:p>
        </p:txBody>
      </p:sp>
      <p:pic>
        <p:nvPicPr>
          <p:cNvPr id="8" name="Picture 7">
            <a:extLst>
              <a:ext uri="{FF2B5EF4-FFF2-40B4-BE49-F238E27FC236}">
                <a16:creationId xmlns:a16="http://schemas.microsoft.com/office/drawing/2014/main" id="{E0678DC0-839B-4D25-A589-BC16AAB49C8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81654" y="914400"/>
            <a:ext cx="2828691" cy="914400"/>
          </a:xfrm>
          <a:prstGeom prst="rect">
            <a:avLst/>
          </a:prstGeom>
        </p:spPr>
      </p:pic>
      <p:sp>
        <p:nvSpPr>
          <p:cNvPr id="10" name="TextBox 9">
            <a:extLst>
              <a:ext uri="{FF2B5EF4-FFF2-40B4-BE49-F238E27FC236}">
                <a16:creationId xmlns:a16="http://schemas.microsoft.com/office/drawing/2014/main" id="{6046D2AE-BAC1-4D2F-B4E3-6C063E8D04F8}"/>
              </a:ext>
            </a:extLst>
          </p:cNvPr>
          <p:cNvSpPr txBox="1"/>
          <p:nvPr/>
        </p:nvSpPr>
        <p:spPr>
          <a:xfrm>
            <a:off x="0" y="6630552"/>
            <a:ext cx="2514600"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i="0" dirty="0">
                <a:solidFill>
                  <a:srgbClr val="000000"/>
                </a:solidFill>
                <a:latin typeface="Arial" panose="020B0604020202020204" pitchFamily="34" charset="0"/>
                <a:cs typeface="Arial" panose="020B0604020202020204" pitchFamily="34" charset="0"/>
              </a:rPr>
              <a:t>© 2022 GoEdge.ai. All Rights Reserved.</a:t>
            </a:r>
          </a:p>
        </p:txBody>
      </p:sp>
    </p:spTree>
    <p:extLst>
      <p:ext uri="{BB962C8B-B14F-4D97-AF65-F5344CB8AC3E}">
        <p14:creationId xmlns:p14="http://schemas.microsoft.com/office/powerpoint/2010/main" val="149616441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標題及內容">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9B669-A4D2-4DA9-A1E5-D076D4B96337}"/>
              </a:ext>
            </a:extLst>
          </p:cNvPr>
          <p:cNvSpPr>
            <a:spLocks noGrp="1"/>
          </p:cNvSpPr>
          <p:nvPr>
            <p:ph type="title"/>
          </p:nvPr>
        </p:nvSpPr>
        <p:spPr/>
        <p:txBody>
          <a:bodyPr/>
          <a:lstStyle>
            <a:lvl1pPr>
              <a:defRPr>
                <a:solidFill>
                  <a:schemeClr val="accent1"/>
                </a:solidFill>
              </a:defRPr>
            </a:lvl1pPr>
          </a:lstStyle>
          <a:p>
            <a:r>
              <a:rPr lang="zh-TW" altLang="en-US"/>
              <a:t>按一下以編輯母片標題樣式</a:t>
            </a:r>
            <a:endParaRPr lang="en-US" dirty="0"/>
          </a:p>
        </p:txBody>
      </p:sp>
      <p:sp>
        <p:nvSpPr>
          <p:cNvPr id="3" name="Content Placeholder 2">
            <a:extLst>
              <a:ext uri="{FF2B5EF4-FFF2-40B4-BE49-F238E27FC236}">
                <a16:creationId xmlns:a16="http://schemas.microsoft.com/office/drawing/2014/main" id="{27526403-9865-480D-B1A8-E6F3B4A10464}"/>
              </a:ext>
            </a:extLst>
          </p:cNvPr>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a:extLst>
              <a:ext uri="{FF2B5EF4-FFF2-40B4-BE49-F238E27FC236}">
                <a16:creationId xmlns:a16="http://schemas.microsoft.com/office/drawing/2014/main" id="{2DB7EF67-181D-4228-8CEB-BBA9D5BD8A53}"/>
              </a:ext>
            </a:extLst>
          </p:cNvPr>
          <p:cNvSpPr>
            <a:spLocks noGrp="1"/>
          </p:cNvSpPr>
          <p:nvPr>
            <p:ph type="dt" sz="half" idx="10"/>
          </p:nvPr>
        </p:nvSpPr>
        <p:spPr/>
        <p:txBody>
          <a:bodyPr/>
          <a:lstStyle/>
          <a:p>
            <a:fld id="{B2ECF0F7-11AB-4BEE-A441-52A51BF4EFF7}" type="datetime1">
              <a:rPr lang="zh-TW" altLang="en-US" smtClean="0"/>
              <a:t>2024/6/18</a:t>
            </a:fld>
            <a:endParaRPr lang="zh-CN" altLang="en-US"/>
          </a:p>
        </p:txBody>
      </p:sp>
      <p:sp>
        <p:nvSpPr>
          <p:cNvPr id="5" name="Footer Placeholder 4">
            <a:extLst>
              <a:ext uri="{FF2B5EF4-FFF2-40B4-BE49-F238E27FC236}">
                <a16:creationId xmlns:a16="http://schemas.microsoft.com/office/drawing/2014/main" id="{B5CEB6F8-E0D0-440C-AA0E-BA0B583E4073}"/>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442B612C-4F10-42EA-BAE4-C22FD4A20420}"/>
              </a:ext>
            </a:extLst>
          </p:cNvPr>
          <p:cNvSpPr>
            <a:spLocks noGrp="1"/>
          </p:cNvSpPr>
          <p:nvPr>
            <p:ph type="sldNum" sz="quarter" idx="12"/>
          </p:nvPr>
        </p:nvSpPr>
        <p:spPr/>
        <p:txBody>
          <a:bodyPr/>
          <a:lstStyle/>
          <a:p>
            <a:fld id="{F842F468-C848-44ED-8E30-E2DE1538DA03}" type="slidenum">
              <a:rPr lang="zh-CN" altLang="en-US" smtClean="0"/>
              <a:t>‹#›</a:t>
            </a:fld>
            <a:endParaRPr lang="zh-CN" altLang="en-US"/>
          </a:p>
        </p:txBody>
      </p:sp>
    </p:spTree>
    <p:extLst>
      <p:ext uri="{BB962C8B-B14F-4D97-AF65-F5344CB8AC3E}">
        <p14:creationId xmlns:p14="http://schemas.microsoft.com/office/powerpoint/2010/main" val="266488323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secHead" preserve="1">
  <p:cSld name="章節標題">
    <p:bg>
      <p:bgPr>
        <a:gradFill>
          <a:gsLst>
            <a:gs pos="84000">
              <a:srgbClr val="FAEEB4"/>
            </a:gs>
            <a:gs pos="18000">
              <a:schemeClr val="bg1"/>
            </a:gs>
            <a:gs pos="100000">
              <a:srgbClr val="F5DE6F"/>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BC695-54BF-4413-AB9E-7A4089638584}"/>
              </a:ext>
            </a:extLst>
          </p:cNvPr>
          <p:cNvSpPr>
            <a:spLocks noGrp="1"/>
          </p:cNvSpPr>
          <p:nvPr>
            <p:ph type="title"/>
          </p:nvPr>
        </p:nvSpPr>
        <p:spPr>
          <a:xfrm>
            <a:off x="1066800" y="2568774"/>
            <a:ext cx="10058400" cy="1828800"/>
          </a:xfrm>
        </p:spPr>
        <p:txBody>
          <a:bodyPr anchor="b">
            <a:normAutofit/>
          </a:bodyPr>
          <a:lstStyle>
            <a:lvl1pPr>
              <a:defRPr sz="4400" b="0">
                <a:solidFill>
                  <a:schemeClr val="tx1"/>
                </a:solidFill>
              </a:defRPr>
            </a:lvl1pPr>
          </a:lstStyle>
          <a:p>
            <a:r>
              <a:rPr lang="zh-TW" altLang="en-US"/>
              <a:t>按一下以編輯母片標題樣式</a:t>
            </a:r>
            <a:endParaRPr lang="en-US" dirty="0"/>
          </a:p>
        </p:txBody>
      </p:sp>
      <p:sp>
        <p:nvSpPr>
          <p:cNvPr id="3" name="Text Placeholder 2">
            <a:extLst>
              <a:ext uri="{FF2B5EF4-FFF2-40B4-BE49-F238E27FC236}">
                <a16:creationId xmlns:a16="http://schemas.microsoft.com/office/drawing/2014/main" id="{B84DA2F2-7809-4EF9-B3E9-83D37A963C68}"/>
              </a:ext>
            </a:extLst>
          </p:cNvPr>
          <p:cNvSpPr>
            <a:spLocks noGrp="1"/>
          </p:cNvSpPr>
          <p:nvPr>
            <p:ph type="body" idx="1"/>
          </p:nvPr>
        </p:nvSpPr>
        <p:spPr>
          <a:xfrm>
            <a:off x="1066800" y="4398168"/>
            <a:ext cx="10058400" cy="1463040"/>
          </a:xfrm>
        </p:spPr>
        <p:txBody>
          <a:bodyPr/>
          <a:lstStyle>
            <a:lvl1pPr marL="0" indent="0">
              <a:buNone/>
              <a:defRPr sz="2400">
                <a:solidFill>
                  <a:schemeClr val="bg1">
                    <a:lumMod val="6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Date Placeholder 3">
            <a:extLst>
              <a:ext uri="{FF2B5EF4-FFF2-40B4-BE49-F238E27FC236}">
                <a16:creationId xmlns:a16="http://schemas.microsoft.com/office/drawing/2014/main" id="{27F21ED6-6E64-415A-8F52-61E0087BE514}"/>
              </a:ext>
            </a:extLst>
          </p:cNvPr>
          <p:cNvSpPr>
            <a:spLocks noGrp="1"/>
          </p:cNvSpPr>
          <p:nvPr>
            <p:ph type="dt" sz="half" idx="10"/>
          </p:nvPr>
        </p:nvSpPr>
        <p:spPr/>
        <p:txBody>
          <a:bodyPr/>
          <a:lstStyle/>
          <a:p>
            <a:fld id="{8783E4FF-CC00-4A24-906E-177AC3021EBF}" type="datetime1">
              <a:rPr lang="zh-TW" altLang="en-US" smtClean="0"/>
              <a:t>2024/6/18</a:t>
            </a:fld>
            <a:endParaRPr lang="zh-CN" altLang="en-US"/>
          </a:p>
        </p:txBody>
      </p:sp>
      <p:sp>
        <p:nvSpPr>
          <p:cNvPr id="5" name="Footer Placeholder 4">
            <a:extLst>
              <a:ext uri="{FF2B5EF4-FFF2-40B4-BE49-F238E27FC236}">
                <a16:creationId xmlns:a16="http://schemas.microsoft.com/office/drawing/2014/main" id="{2E5AE8A7-50CA-40E3-822B-E4D6F54CD26F}"/>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49B6B132-189C-42CB-97BE-495BF29F8C68}"/>
              </a:ext>
            </a:extLst>
          </p:cNvPr>
          <p:cNvSpPr>
            <a:spLocks noGrp="1"/>
          </p:cNvSpPr>
          <p:nvPr>
            <p:ph type="sldNum" sz="quarter" idx="12"/>
          </p:nvPr>
        </p:nvSpPr>
        <p:spPr/>
        <p:txBody>
          <a:bodyPr/>
          <a:lstStyle/>
          <a:p>
            <a:fld id="{F842F468-C848-44ED-8E30-E2DE1538DA03}" type="slidenum">
              <a:rPr lang="zh-CN" altLang="en-US" smtClean="0"/>
              <a:t>‹#›</a:t>
            </a:fld>
            <a:endParaRPr lang="zh-CN" altLang="en-US"/>
          </a:p>
        </p:txBody>
      </p:sp>
      <p:sp>
        <p:nvSpPr>
          <p:cNvPr id="9" name="TextBox 8">
            <a:extLst>
              <a:ext uri="{FF2B5EF4-FFF2-40B4-BE49-F238E27FC236}">
                <a16:creationId xmlns:a16="http://schemas.microsoft.com/office/drawing/2014/main" id="{C557D877-6CBC-411E-8F20-8E0427C55816}"/>
              </a:ext>
            </a:extLst>
          </p:cNvPr>
          <p:cNvSpPr txBox="1"/>
          <p:nvPr/>
        </p:nvSpPr>
        <p:spPr>
          <a:xfrm>
            <a:off x="0" y="6630552"/>
            <a:ext cx="2514600"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i="0" dirty="0">
                <a:solidFill>
                  <a:srgbClr val="000000"/>
                </a:solidFill>
                <a:latin typeface="Arial" panose="020B0604020202020204" pitchFamily="34" charset="0"/>
                <a:cs typeface="Arial" panose="020B0604020202020204" pitchFamily="34" charset="0"/>
              </a:rPr>
              <a:t>© 2022 GoEdge.ai. All Rights Reserved.</a:t>
            </a:r>
          </a:p>
        </p:txBody>
      </p:sp>
    </p:spTree>
    <p:extLst>
      <p:ext uri="{BB962C8B-B14F-4D97-AF65-F5344CB8AC3E}">
        <p14:creationId xmlns:p14="http://schemas.microsoft.com/office/powerpoint/2010/main" val="37616090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C4B8DB3-06CA-F5A2-189C-934912892814}"/>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endParaRPr lang="en-US"/>
          </a:p>
        </p:txBody>
      </p:sp>
      <p:sp>
        <p:nvSpPr>
          <p:cNvPr id="3" name="文字版面配置區 2">
            <a:extLst>
              <a:ext uri="{FF2B5EF4-FFF2-40B4-BE49-F238E27FC236}">
                <a16:creationId xmlns:a16="http://schemas.microsoft.com/office/drawing/2014/main" id="{96BE112C-10DA-E4C3-7273-C2D4A9912B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A36FED31-4D7B-FE50-373C-E5C9D991B444}"/>
              </a:ext>
            </a:extLst>
          </p:cNvPr>
          <p:cNvSpPr>
            <a:spLocks noGrp="1"/>
          </p:cNvSpPr>
          <p:nvPr>
            <p:ph type="dt" sz="half" idx="10"/>
          </p:nvPr>
        </p:nvSpPr>
        <p:spPr/>
        <p:txBody>
          <a:bodyPr/>
          <a:lstStyle/>
          <a:p>
            <a:fld id="{39AA7EA5-ADB0-4F2B-ABD2-FD381A767204}" type="datetime4">
              <a:rPr lang="en-US" smtClean="0"/>
              <a:t>June 18, 2024</a:t>
            </a:fld>
            <a:endParaRPr lang="en-US"/>
          </a:p>
        </p:txBody>
      </p:sp>
      <p:sp>
        <p:nvSpPr>
          <p:cNvPr id="5" name="頁尾版面配置區 4">
            <a:extLst>
              <a:ext uri="{FF2B5EF4-FFF2-40B4-BE49-F238E27FC236}">
                <a16:creationId xmlns:a16="http://schemas.microsoft.com/office/drawing/2014/main" id="{95E4DF07-CA42-6CAB-A5CC-0DAEA97AA967}"/>
              </a:ext>
            </a:extLst>
          </p:cNvPr>
          <p:cNvSpPr>
            <a:spLocks noGrp="1"/>
          </p:cNvSpPr>
          <p:nvPr>
            <p:ph type="ftr" sz="quarter" idx="11"/>
          </p:nvPr>
        </p:nvSpPr>
        <p:spPr/>
        <p:txBody>
          <a:bodyPr/>
          <a:lstStyle/>
          <a:p>
            <a:endParaRPr lang="en-US"/>
          </a:p>
        </p:txBody>
      </p:sp>
      <p:sp>
        <p:nvSpPr>
          <p:cNvPr id="6" name="投影片編號版面配置區 5">
            <a:extLst>
              <a:ext uri="{FF2B5EF4-FFF2-40B4-BE49-F238E27FC236}">
                <a16:creationId xmlns:a16="http://schemas.microsoft.com/office/drawing/2014/main" id="{F1F7DB0D-FC99-A6C6-3737-74DE021CA7EC}"/>
              </a:ext>
            </a:extLst>
          </p:cNvPr>
          <p:cNvSpPr>
            <a:spLocks noGrp="1"/>
          </p:cNvSpPr>
          <p:nvPr>
            <p:ph type="sldNum" sz="quarter" idx="12"/>
          </p:nvPr>
        </p:nvSpPr>
        <p:spPr/>
        <p:txBody>
          <a:bodyPr/>
          <a:lstStyle/>
          <a:p>
            <a:fld id="{16D8E710-FD4B-4459-8519-9E5D8E650226}" type="slidenum">
              <a:rPr lang="en-US" smtClean="0"/>
              <a:t>‹#›</a:t>
            </a:fld>
            <a:endParaRPr lang="en-US"/>
          </a:p>
        </p:txBody>
      </p:sp>
    </p:spTree>
    <p:extLst>
      <p:ext uri="{BB962C8B-B14F-4D97-AF65-F5344CB8AC3E}">
        <p14:creationId xmlns:p14="http://schemas.microsoft.com/office/powerpoint/2010/main" val="301725744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兩個內容">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B4FC8-6BF7-49F4-8FD5-4D4E1FC25E4D}"/>
              </a:ext>
            </a:extLst>
          </p:cNvPr>
          <p:cNvSpPr>
            <a:spLocks noGrp="1"/>
          </p:cNvSpPr>
          <p:nvPr>
            <p:ph type="title"/>
          </p:nvPr>
        </p:nvSpPr>
        <p:spPr/>
        <p:txBody>
          <a:bodyPr/>
          <a:lstStyle/>
          <a:p>
            <a:r>
              <a:rPr lang="zh-TW" altLang="en-US"/>
              <a:t>按一下以編輯母片標題樣式</a:t>
            </a:r>
            <a:endParaRPr lang="en-US" dirty="0"/>
          </a:p>
        </p:txBody>
      </p:sp>
      <p:sp>
        <p:nvSpPr>
          <p:cNvPr id="3" name="Content Placeholder 2">
            <a:extLst>
              <a:ext uri="{FF2B5EF4-FFF2-40B4-BE49-F238E27FC236}">
                <a16:creationId xmlns:a16="http://schemas.microsoft.com/office/drawing/2014/main" id="{8186368E-0B06-464E-AD5A-E1CFA9FF4EBE}"/>
              </a:ext>
            </a:extLst>
          </p:cNvPr>
          <p:cNvSpPr>
            <a:spLocks noGrp="1"/>
          </p:cNvSpPr>
          <p:nvPr>
            <p:ph sz="half" idx="1"/>
          </p:nvPr>
        </p:nvSpPr>
        <p:spPr>
          <a:xfrm>
            <a:off x="609600" y="1514763"/>
            <a:ext cx="5394960" cy="475488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a:extLst>
              <a:ext uri="{FF2B5EF4-FFF2-40B4-BE49-F238E27FC236}">
                <a16:creationId xmlns:a16="http://schemas.microsoft.com/office/drawing/2014/main" id="{5A3DD4E6-B627-4FF1-B692-D1609D45F08C}"/>
              </a:ext>
            </a:extLst>
          </p:cNvPr>
          <p:cNvSpPr>
            <a:spLocks noGrp="1"/>
          </p:cNvSpPr>
          <p:nvPr>
            <p:ph sz="half" idx="2"/>
          </p:nvPr>
        </p:nvSpPr>
        <p:spPr>
          <a:xfrm>
            <a:off x="6187442" y="1514763"/>
            <a:ext cx="5394960" cy="475488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a:extLst>
              <a:ext uri="{FF2B5EF4-FFF2-40B4-BE49-F238E27FC236}">
                <a16:creationId xmlns:a16="http://schemas.microsoft.com/office/drawing/2014/main" id="{A21738B3-32FE-48C7-809C-40BFC9E7B9A0}"/>
              </a:ext>
            </a:extLst>
          </p:cNvPr>
          <p:cNvSpPr>
            <a:spLocks noGrp="1"/>
          </p:cNvSpPr>
          <p:nvPr>
            <p:ph type="dt" sz="half" idx="10"/>
          </p:nvPr>
        </p:nvSpPr>
        <p:spPr/>
        <p:txBody>
          <a:bodyPr/>
          <a:lstStyle/>
          <a:p>
            <a:fld id="{1CA9E2A2-2987-42AF-92D3-2FA6BC181833}" type="datetime1">
              <a:rPr lang="zh-TW" altLang="en-US" smtClean="0"/>
              <a:t>2024/6/18</a:t>
            </a:fld>
            <a:endParaRPr lang="zh-CN" altLang="en-US"/>
          </a:p>
        </p:txBody>
      </p:sp>
      <p:sp>
        <p:nvSpPr>
          <p:cNvPr id="6" name="Footer Placeholder 5">
            <a:extLst>
              <a:ext uri="{FF2B5EF4-FFF2-40B4-BE49-F238E27FC236}">
                <a16:creationId xmlns:a16="http://schemas.microsoft.com/office/drawing/2014/main" id="{D32B126B-07D6-4293-847D-E00DEDA9093E}"/>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8819F974-27AB-471F-9EB9-491E1E17FC94}"/>
              </a:ext>
            </a:extLst>
          </p:cNvPr>
          <p:cNvSpPr>
            <a:spLocks noGrp="1"/>
          </p:cNvSpPr>
          <p:nvPr>
            <p:ph type="sldNum" sz="quarter" idx="12"/>
          </p:nvPr>
        </p:nvSpPr>
        <p:spPr/>
        <p:txBody>
          <a:bodyPr/>
          <a:lstStyle/>
          <a:p>
            <a:fld id="{F842F468-C848-44ED-8E30-E2DE1538DA03}" type="slidenum">
              <a:rPr lang="zh-CN" altLang="en-US" smtClean="0"/>
              <a:t>‹#›</a:t>
            </a:fld>
            <a:endParaRPr lang="zh-CN" altLang="en-US"/>
          </a:p>
        </p:txBody>
      </p:sp>
    </p:spTree>
    <p:extLst>
      <p:ext uri="{BB962C8B-B14F-4D97-AF65-F5344CB8AC3E}">
        <p14:creationId xmlns:p14="http://schemas.microsoft.com/office/powerpoint/2010/main" val="335939470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比較">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B4FC8-6BF7-49F4-8FD5-4D4E1FC25E4D}"/>
              </a:ext>
            </a:extLst>
          </p:cNvPr>
          <p:cNvSpPr>
            <a:spLocks noGrp="1"/>
          </p:cNvSpPr>
          <p:nvPr>
            <p:ph type="title"/>
          </p:nvPr>
        </p:nvSpPr>
        <p:spPr/>
        <p:txBody>
          <a:bodyPr/>
          <a:lstStyle/>
          <a:p>
            <a:r>
              <a:rPr lang="zh-TW" altLang="en-US"/>
              <a:t>按一下以編輯母片標題樣式</a:t>
            </a:r>
            <a:endParaRPr lang="en-US" dirty="0"/>
          </a:p>
        </p:txBody>
      </p:sp>
      <p:sp>
        <p:nvSpPr>
          <p:cNvPr id="3" name="Content Placeholder 2">
            <a:extLst>
              <a:ext uri="{FF2B5EF4-FFF2-40B4-BE49-F238E27FC236}">
                <a16:creationId xmlns:a16="http://schemas.microsoft.com/office/drawing/2014/main" id="{8186368E-0B06-464E-AD5A-E1CFA9FF4EBE}"/>
              </a:ext>
            </a:extLst>
          </p:cNvPr>
          <p:cNvSpPr>
            <a:spLocks noGrp="1"/>
          </p:cNvSpPr>
          <p:nvPr>
            <p:ph sz="half" idx="1"/>
          </p:nvPr>
        </p:nvSpPr>
        <p:spPr>
          <a:xfrm>
            <a:off x="609597" y="2061816"/>
            <a:ext cx="5394960" cy="420624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a:extLst>
              <a:ext uri="{FF2B5EF4-FFF2-40B4-BE49-F238E27FC236}">
                <a16:creationId xmlns:a16="http://schemas.microsoft.com/office/drawing/2014/main" id="{5A3DD4E6-B627-4FF1-B692-D1609D45F08C}"/>
              </a:ext>
            </a:extLst>
          </p:cNvPr>
          <p:cNvSpPr>
            <a:spLocks noGrp="1"/>
          </p:cNvSpPr>
          <p:nvPr>
            <p:ph sz="half" idx="2"/>
          </p:nvPr>
        </p:nvSpPr>
        <p:spPr>
          <a:xfrm>
            <a:off x="6187443" y="2061816"/>
            <a:ext cx="5394960" cy="420624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a:extLst>
              <a:ext uri="{FF2B5EF4-FFF2-40B4-BE49-F238E27FC236}">
                <a16:creationId xmlns:a16="http://schemas.microsoft.com/office/drawing/2014/main" id="{A21738B3-32FE-48C7-809C-40BFC9E7B9A0}"/>
              </a:ext>
            </a:extLst>
          </p:cNvPr>
          <p:cNvSpPr>
            <a:spLocks noGrp="1"/>
          </p:cNvSpPr>
          <p:nvPr>
            <p:ph type="dt" sz="half" idx="10"/>
          </p:nvPr>
        </p:nvSpPr>
        <p:spPr/>
        <p:txBody>
          <a:bodyPr/>
          <a:lstStyle/>
          <a:p>
            <a:fld id="{56A104EC-CFA6-436E-A8A4-3DEC3343A0CA}" type="datetime1">
              <a:rPr lang="zh-TW" altLang="en-US" smtClean="0"/>
              <a:t>2024/6/18</a:t>
            </a:fld>
            <a:endParaRPr lang="zh-CN" altLang="en-US"/>
          </a:p>
        </p:txBody>
      </p:sp>
      <p:sp>
        <p:nvSpPr>
          <p:cNvPr id="6" name="Footer Placeholder 5">
            <a:extLst>
              <a:ext uri="{FF2B5EF4-FFF2-40B4-BE49-F238E27FC236}">
                <a16:creationId xmlns:a16="http://schemas.microsoft.com/office/drawing/2014/main" id="{D32B126B-07D6-4293-847D-E00DEDA9093E}"/>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8819F974-27AB-471F-9EB9-491E1E17FC94}"/>
              </a:ext>
            </a:extLst>
          </p:cNvPr>
          <p:cNvSpPr>
            <a:spLocks noGrp="1"/>
          </p:cNvSpPr>
          <p:nvPr>
            <p:ph type="sldNum" sz="quarter" idx="12"/>
          </p:nvPr>
        </p:nvSpPr>
        <p:spPr/>
        <p:txBody>
          <a:bodyPr/>
          <a:lstStyle/>
          <a:p>
            <a:fld id="{F842F468-C848-44ED-8E30-E2DE1538DA03}" type="slidenum">
              <a:rPr lang="zh-CN" altLang="en-US" smtClean="0"/>
              <a:t>‹#›</a:t>
            </a:fld>
            <a:endParaRPr lang="zh-CN" altLang="en-US"/>
          </a:p>
        </p:txBody>
      </p:sp>
      <p:sp>
        <p:nvSpPr>
          <p:cNvPr id="8" name="Text Placeholder 2">
            <a:extLst>
              <a:ext uri="{FF2B5EF4-FFF2-40B4-BE49-F238E27FC236}">
                <a16:creationId xmlns:a16="http://schemas.microsoft.com/office/drawing/2014/main" id="{3A3EDF15-FE3B-43E2-8D11-03C70E15091F}"/>
              </a:ext>
            </a:extLst>
          </p:cNvPr>
          <p:cNvSpPr>
            <a:spLocks noGrp="1"/>
          </p:cNvSpPr>
          <p:nvPr>
            <p:ph type="body" idx="13"/>
          </p:nvPr>
        </p:nvSpPr>
        <p:spPr>
          <a:xfrm>
            <a:off x="609599" y="1468727"/>
            <a:ext cx="5394960" cy="54864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9" name="Text Placeholder 2">
            <a:extLst>
              <a:ext uri="{FF2B5EF4-FFF2-40B4-BE49-F238E27FC236}">
                <a16:creationId xmlns:a16="http://schemas.microsoft.com/office/drawing/2014/main" id="{7CF3DFCC-A3E1-482F-8FEC-80B67B900ABD}"/>
              </a:ext>
            </a:extLst>
          </p:cNvPr>
          <p:cNvSpPr>
            <a:spLocks noGrp="1"/>
          </p:cNvSpPr>
          <p:nvPr>
            <p:ph type="body" idx="14"/>
          </p:nvPr>
        </p:nvSpPr>
        <p:spPr>
          <a:xfrm>
            <a:off x="6187444" y="1468727"/>
            <a:ext cx="5394960" cy="54864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Tree>
    <p:extLst>
      <p:ext uri="{BB962C8B-B14F-4D97-AF65-F5344CB8AC3E}">
        <p14:creationId xmlns:p14="http://schemas.microsoft.com/office/powerpoint/2010/main" val="322317511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Script &amp; Outp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5561C-D91C-4A85-BB7A-1A72055186B9}"/>
              </a:ext>
            </a:extLst>
          </p:cNvPr>
          <p:cNvSpPr>
            <a:spLocks noGrp="1"/>
          </p:cNvSpPr>
          <p:nvPr>
            <p:ph type="title"/>
          </p:nvPr>
        </p:nvSpPr>
        <p:spPr/>
        <p:txBody>
          <a:bodyPr/>
          <a:lstStyle/>
          <a:p>
            <a:r>
              <a:rPr lang="zh-TW" altLang="en-US"/>
              <a:t>按一下以編輯母片標題樣式</a:t>
            </a:r>
            <a:endParaRPr lang="en-US"/>
          </a:p>
        </p:txBody>
      </p:sp>
      <p:sp>
        <p:nvSpPr>
          <p:cNvPr id="3" name="Date Placeholder 2">
            <a:extLst>
              <a:ext uri="{FF2B5EF4-FFF2-40B4-BE49-F238E27FC236}">
                <a16:creationId xmlns:a16="http://schemas.microsoft.com/office/drawing/2014/main" id="{AB25584A-9A91-486A-846A-60FB2B41C17B}"/>
              </a:ext>
            </a:extLst>
          </p:cNvPr>
          <p:cNvSpPr>
            <a:spLocks noGrp="1"/>
          </p:cNvSpPr>
          <p:nvPr>
            <p:ph type="dt" sz="half" idx="10"/>
          </p:nvPr>
        </p:nvSpPr>
        <p:spPr/>
        <p:txBody>
          <a:bodyPr/>
          <a:lstStyle/>
          <a:p>
            <a:fld id="{8BAA61BF-AEC5-4B92-8696-2DD20AEC2BC3}" type="datetime1">
              <a:rPr lang="zh-TW" altLang="en-US" smtClean="0"/>
              <a:t>2024/6/18</a:t>
            </a:fld>
            <a:endParaRPr lang="zh-CN" altLang="en-US"/>
          </a:p>
        </p:txBody>
      </p:sp>
      <p:sp>
        <p:nvSpPr>
          <p:cNvPr id="4" name="Footer Placeholder 3">
            <a:extLst>
              <a:ext uri="{FF2B5EF4-FFF2-40B4-BE49-F238E27FC236}">
                <a16:creationId xmlns:a16="http://schemas.microsoft.com/office/drawing/2014/main" id="{3FFF1CC7-CF6A-4C50-9FEE-10EAA68EF80D}"/>
              </a:ext>
            </a:extLst>
          </p:cNvPr>
          <p:cNvSpPr>
            <a:spLocks noGrp="1"/>
          </p:cNvSpPr>
          <p:nvPr>
            <p:ph type="ftr" sz="quarter" idx="11"/>
          </p:nvPr>
        </p:nvSpPr>
        <p:spPr/>
        <p:txBody>
          <a:bodyPr/>
          <a:lstStyle/>
          <a:p>
            <a:endParaRPr lang="zh-CN" altLang="en-US"/>
          </a:p>
        </p:txBody>
      </p:sp>
      <p:sp>
        <p:nvSpPr>
          <p:cNvPr id="5" name="Slide Number Placeholder 4">
            <a:extLst>
              <a:ext uri="{FF2B5EF4-FFF2-40B4-BE49-F238E27FC236}">
                <a16:creationId xmlns:a16="http://schemas.microsoft.com/office/drawing/2014/main" id="{AC313CE6-8771-4BB3-9735-495F7767E3C3}"/>
              </a:ext>
            </a:extLst>
          </p:cNvPr>
          <p:cNvSpPr>
            <a:spLocks noGrp="1"/>
          </p:cNvSpPr>
          <p:nvPr>
            <p:ph type="sldNum" sz="quarter" idx="12"/>
          </p:nvPr>
        </p:nvSpPr>
        <p:spPr/>
        <p:txBody>
          <a:bodyPr/>
          <a:lstStyle/>
          <a:p>
            <a:fld id="{F842F468-C848-44ED-8E30-E2DE1538DA03}" type="slidenum">
              <a:rPr lang="zh-CN" altLang="en-US" smtClean="0"/>
              <a:t>‹#›</a:t>
            </a:fld>
            <a:endParaRPr lang="zh-CN" altLang="en-US"/>
          </a:p>
        </p:txBody>
      </p:sp>
      <p:sp>
        <p:nvSpPr>
          <p:cNvPr id="6" name="Content Placeholder 2">
            <a:extLst>
              <a:ext uri="{FF2B5EF4-FFF2-40B4-BE49-F238E27FC236}">
                <a16:creationId xmlns:a16="http://schemas.microsoft.com/office/drawing/2014/main" id="{E05568B8-DFA2-4EFB-B977-42D205F3C57B}"/>
              </a:ext>
            </a:extLst>
          </p:cNvPr>
          <p:cNvSpPr>
            <a:spLocks noGrp="1"/>
          </p:cNvSpPr>
          <p:nvPr>
            <p:ph idx="1" hasCustomPrompt="1"/>
          </p:nvPr>
        </p:nvSpPr>
        <p:spPr>
          <a:xfrm>
            <a:off x="609600" y="1510120"/>
            <a:ext cx="5394960" cy="4754880"/>
          </a:xfrm>
          <a:solidFill>
            <a:schemeClr val="tx2"/>
          </a:solidFill>
        </p:spPr>
        <p:txBody>
          <a:bodyPr>
            <a:normAutofit/>
          </a:bodyPr>
          <a:lstStyle>
            <a:lvl1pPr marL="0" indent="0">
              <a:spcBef>
                <a:spcPts val="0"/>
              </a:spcBef>
              <a:buNone/>
              <a:defRPr sz="1800">
                <a:solidFill>
                  <a:schemeClr val="accent5"/>
                </a:solidFill>
                <a:latin typeface="Lucida Console" panose="020B0609040504020204" pitchFamily="49" charset="0"/>
              </a:defRPr>
            </a:lvl1pPr>
          </a:lstStyle>
          <a:p>
            <a:pPr lvl="0"/>
            <a:r>
              <a:rPr lang="en-US" dirty="0"/>
              <a:t>Source code</a:t>
            </a:r>
          </a:p>
        </p:txBody>
      </p:sp>
      <p:sp>
        <p:nvSpPr>
          <p:cNvPr id="8" name="Content Placeholder 3">
            <a:extLst>
              <a:ext uri="{FF2B5EF4-FFF2-40B4-BE49-F238E27FC236}">
                <a16:creationId xmlns:a16="http://schemas.microsoft.com/office/drawing/2014/main" id="{1F091CED-3D60-4D1A-90A6-0D095A67A77A}"/>
              </a:ext>
            </a:extLst>
          </p:cNvPr>
          <p:cNvSpPr>
            <a:spLocks noGrp="1"/>
          </p:cNvSpPr>
          <p:nvPr>
            <p:ph sz="half" idx="2" hasCustomPrompt="1"/>
          </p:nvPr>
        </p:nvSpPr>
        <p:spPr>
          <a:xfrm>
            <a:off x="6187440" y="1510120"/>
            <a:ext cx="5394960" cy="4754880"/>
          </a:xfrm>
          <a:solidFill>
            <a:schemeClr val="tx2"/>
          </a:solidFill>
        </p:spPr>
        <p:txBody>
          <a:bodyPr>
            <a:normAutofit/>
          </a:bodyPr>
          <a:lstStyle>
            <a:lvl1pPr marL="0" indent="0">
              <a:spcBef>
                <a:spcPts val="0"/>
              </a:spcBef>
              <a:buNone/>
              <a:defRPr sz="1800">
                <a:solidFill>
                  <a:schemeClr val="bg2"/>
                </a:solidFill>
                <a:latin typeface="Lucida Console" panose="020B0609040504020204" pitchFamily="49" charset="0"/>
              </a:defRPr>
            </a:lvl1pPr>
          </a:lstStyle>
          <a:p>
            <a:pPr lvl="0"/>
            <a:r>
              <a:rPr lang="en-US" dirty="0"/>
              <a:t>Output</a:t>
            </a:r>
          </a:p>
        </p:txBody>
      </p:sp>
    </p:spTree>
    <p:extLst>
      <p:ext uri="{BB962C8B-B14F-4D97-AF65-F5344CB8AC3E}">
        <p14:creationId xmlns:p14="http://schemas.microsoft.com/office/powerpoint/2010/main" val="369147348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Script &amp; Fig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5561C-D91C-4A85-BB7A-1A72055186B9}"/>
              </a:ext>
            </a:extLst>
          </p:cNvPr>
          <p:cNvSpPr>
            <a:spLocks noGrp="1"/>
          </p:cNvSpPr>
          <p:nvPr>
            <p:ph type="title"/>
          </p:nvPr>
        </p:nvSpPr>
        <p:spPr/>
        <p:txBody>
          <a:bodyPr/>
          <a:lstStyle/>
          <a:p>
            <a:r>
              <a:rPr lang="zh-TW" altLang="en-US"/>
              <a:t>按一下以編輯母片標題樣式</a:t>
            </a:r>
            <a:endParaRPr lang="en-US"/>
          </a:p>
        </p:txBody>
      </p:sp>
      <p:sp>
        <p:nvSpPr>
          <p:cNvPr id="3" name="Date Placeholder 2">
            <a:extLst>
              <a:ext uri="{FF2B5EF4-FFF2-40B4-BE49-F238E27FC236}">
                <a16:creationId xmlns:a16="http://schemas.microsoft.com/office/drawing/2014/main" id="{AB25584A-9A91-486A-846A-60FB2B41C17B}"/>
              </a:ext>
            </a:extLst>
          </p:cNvPr>
          <p:cNvSpPr>
            <a:spLocks noGrp="1"/>
          </p:cNvSpPr>
          <p:nvPr>
            <p:ph type="dt" sz="half" idx="10"/>
          </p:nvPr>
        </p:nvSpPr>
        <p:spPr/>
        <p:txBody>
          <a:bodyPr/>
          <a:lstStyle/>
          <a:p>
            <a:fld id="{2FDBB29C-0448-43D8-9C0A-6A89D8282BCD}" type="datetime1">
              <a:rPr lang="zh-TW" altLang="en-US" smtClean="0"/>
              <a:t>2024/6/18</a:t>
            </a:fld>
            <a:endParaRPr lang="zh-CN" altLang="en-US"/>
          </a:p>
        </p:txBody>
      </p:sp>
      <p:sp>
        <p:nvSpPr>
          <p:cNvPr id="4" name="Footer Placeholder 3">
            <a:extLst>
              <a:ext uri="{FF2B5EF4-FFF2-40B4-BE49-F238E27FC236}">
                <a16:creationId xmlns:a16="http://schemas.microsoft.com/office/drawing/2014/main" id="{3FFF1CC7-CF6A-4C50-9FEE-10EAA68EF80D}"/>
              </a:ext>
            </a:extLst>
          </p:cNvPr>
          <p:cNvSpPr>
            <a:spLocks noGrp="1"/>
          </p:cNvSpPr>
          <p:nvPr>
            <p:ph type="ftr" sz="quarter" idx="11"/>
          </p:nvPr>
        </p:nvSpPr>
        <p:spPr/>
        <p:txBody>
          <a:bodyPr/>
          <a:lstStyle/>
          <a:p>
            <a:endParaRPr lang="zh-CN" altLang="en-US"/>
          </a:p>
        </p:txBody>
      </p:sp>
      <p:sp>
        <p:nvSpPr>
          <p:cNvPr id="5" name="Slide Number Placeholder 4">
            <a:extLst>
              <a:ext uri="{FF2B5EF4-FFF2-40B4-BE49-F238E27FC236}">
                <a16:creationId xmlns:a16="http://schemas.microsoft.com/office/drawing/2014/main" id="{AC313CE6-8771-4BB3-9735-495F7767E3C3}"/>
              </a:ext>
            </a:extLst>
          </p:cNvPr>
          <p:cNvSpPr>
            <a:spLocks noGrp="1"/>
          </p:cNvSpPr>
          <p:nvPr>
            <p:ph type="sldNum" sz="quarter" idx="12"/>
          </p:nvPr>
        </p:nvSpPr>
        <p:spPr/>
        <p:txBody>
          <a:bodyPr/>
          <a:lstStyle/>
          <a:p>
            <a:fld id="{F842F468-C848-44ED-8E30-E2DE1538DA03}" type="slidenum">
              <a:rPr lang="zh-CN" altLang="en-US" smtClean="0"/>
              <a:t>‹#›</a:t>
            </a:fld>
            <a:endParaRPr lang="zh-CN" altLang="en-US"/>
          </a:p>
        </p:txBody>
      </p:sp>
      <p:sp>
        <p:nvSpPr>
          <p:cNvPr id="6" name="Content Placeholder 2">
            <a:extLst>
              <a:ext uri="{FF2B5EF4-FFF2-40B4-BE49-F238E27FC236}">
                <a16:creationId xmlns:a16="http://schemas.microsoft.com/office/drawing/2014/main" id="{E05568B8-DFA2-4EFB-B977-42D205F3C57B}"/>
              </a:ext>
            </a:extLst>
          </p:cNvPr>
          <p:cNvSpPr>
            <a:spLocks noGrp="1"/>
          </p:cNvSpPr>
          <p:nvPr>
            <p:ph idx="1" hasCustomPrompt="1"/>
          </p:nvPr>
        </p:nvSpPr>
        <p:spPr>
          <a:xfrm>
            <a:off x="609600" y="1510120"/>
            <a:ext cx="5394960" cy="4754880"/>
          </a:xfrm>
          <a:solidFill>
            <a:schemeClr val="tx2"/>
          </a:solidFill>
        </p:spPr>
        <p:txBody>
          <a:bodyPr>
            <a:normAutofit/>
          </a:bodyPr>
          <a:lstStyle>
            <a:lvl1pPr marL="0" indent="0">
              <a:spcBef>
                <a:spcPts val="0"/>
              </a:spcBef>
              <a:buNone/>
              <a:defRPr sz="1800">
                <a:solidFill>
                  <a:schemeClr val="accent5"/>
                </a:solidFill>
                <a:latin typeface="Lucida Console" panose="020B0609040504020204" pitchFamily="49" charset="0"/>
              </a:defRPr>
            </a:lvl1pPr>
          </a:lstStyle>
          <a:p>
            <a:pPr lvl="0"/>
            <a:r>
              <a:rPr lang="en-US" dirty="0"/>
              <a:t>Source code</a:t>
            </a:r>
          </a:p>
        </p:txBody>
      </p:sp>
      <p:sp>
        <p:nvSpPr>
          <p:cNvPr id="8" name="Content Placeholder 3">
            <a:extLst>
              <a:ext uri="{FF2B5EF4-FFF2-40B4-BE49-F238E27FC236}">
                <a16:creationId xmlns:a16="http://schemas.microsoft.com/office/drawing/2014/main" id="{1F091CED-3D60-4D1A-90A6-0D095A67A77A}"/>
              </a:ext>
            </a:extLst>
          </p:cNvPr>
          <p:cNvSpPr>
            <a:spLocks noGrp="1"/>
          </p:cNvSpPr>
          <p:nvPr>
            <p:ph sz="half" idx="2" hasCustomPrompt="1"/>
          </p:nvPr>
        </p:nvSpPr>
        <p:spPr>
          <a:xfrm>
            <a:off x="6187440" y="1510120"/>
            <a:ext cx="5394960" cy="4754880"/>
          </a:xfrm>
          <a:noFill/>
        </p:spPr>
        <p:txBody>
          <a:bodyPr>
            <a:normAutofit/>
          </a:bodyPr>
          <a:lstStyle>
            <a:lvl1pPr marL="0" indent="0">
              <a:spcBef>
                <a:spcPts val="0"/>
              </a:spcBef>
              <a:buNone/>
              <a:defRPr sz="1800">
                <a:solidFill>
                  <a:schemeClr val="tx1"/>
                </a:solidFill>
                <a:latin typeface="Lucida Console" panose="020B0609040504020204" pitchFamily="49" charset="0"/>
              </a:defRPr>
            </a:lvl1pPr>
          </a:lstStyle>
          <a:p>
            <a:pPr lvl="0"/>
            <a:r>
              <a:rPr lang="en-US" dirty="0"/>
              <a:t>Figure</a:t>
            </a:r>
          </a:p>
        </p:txBody>
      </p:sp>
    </p:spTree>
    <p:extLst>
      <p:ext uri="{BB962C8B-B14F-4D97-AF65-F5344CB8AC3E}">
        <p14:creationId xmlns:p14="http://schemas.microsoft.com/office/powerpoint/2010/main" val="172516501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Scrip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486D5-9DDC-46E5-82F2-0F841DDF7A41}"/>
              </a:ext>
            </a:extLst>
          </p:cNvPr>
          <p:cNvSpPr>
            <a:spLocks noGrp="1"/>
          </p:cNvSpPr>
          <p:nvPr>
            <p:ph type="title"/>
          </p:nvPr>
        </p:nvSpPr>
        <p:spPr/>
        <p:txBody>
          <a:bodyPr/>
          <a:lstStyle/>
          <a:p>
            <a:r>
              <a:rPr lang="zh-TW" altLang="en-US"/>
              <a:t>按一下以編輯母片標題樣式</a:t>
            </a:r>
            <a:endParaRPr lang="en-US"/>
          </a:p>
        </p:txBody>
      </p:sp>
      <p:sp>
        <p:nvSpPr>
          <p:cNvPr id="3" name="Date Placeholder 2">
            <a:extLst>
              <a:ext uri="{FF2B5EF4-FFF2-40B4-BE49-F238E27FC236}">
                <a16:creationId xmlns:a16="http://schemas.microsoft.com/office/drawing/2014/main" id="{58AFE9FE-010E-4A53-81F0-87F19A29B803}"/>
              </a:ext>
            </a:extLst>
          </p:cNvPr>
          <p:cNvSpPr>
            <a:spLocks noGrp="1"/>
          </p:cNvSpPr>
          <p:nvPr>
            <p:ph type="dt" sz="half" idx="10"/>
          </p:nvPr>
        </p:nvSpPr>
        <p:spPr/>
        <p:txBody>
          <a:bodyPr/>
          <a:lstStyle/>
          <a:p>
            <a:fld id="{22BDBC22-ED8C-42D6-9A8E-B00C7F872ACD}" type="datetime1">
              <a:rPr lang="zh-TW" altLang="en-US" smtClean="0"/>
              <a:t>2024/6/18</a:t>
            </a:fld>
            <a:endParaRPr lang="zh-CN" altLang="en-US"/>
          </a:p>
        </p:txBody>
      </p:sp>
      <p:sp>
        <p:nvSpPr>
          <p:cNvPr id="4" name="Footer Placeholder 3">
            <a:extLst>
              <a:ext uri="{FF2B5EF4-FFF2-40B4-BE49-F238E27FC236}">
                <a16:creationId xmlns:a16="http://schemas.microsoft.com/office/drawing/2014/main" id="{3A2F2EF4-CC30-4650-91C5-2C5FF3CF3FFC}"/>
              </a:ext>
            </a:extLst>
          </p:cNvPr>
          <p:cNvSpPr>
            <a:spLocks noGrp="1"/>
          </p:cNvSpPr>
          <p:nvPr>
            <p:ph type="ftr" sz="quarter" idx="11"/>
          </p:nvPr>
        </p:nvSpPr>
        <p:spPr/>
        <p:txBody>
          <a:bodyPr/>
          <a:lstStyle/>
          <a:p>
            <a:endParaRPr lang="zh-CN" altLang="en-US"/>
          </a:p>
        </p:txBody>
      </p:sp>
      <p:sp>
        <p:nvSpPr>
          <p:cNvPr id="5" name="Slide Number Placeholder 4">
            <a:extLst>
              <a:ext uri="{FF2B5EF4-FFF2-40B4-BE49-F238E27FC236}">
                <a16:creationId xmlns:a16="http://schemas.microsoft.com/office/drawing/2014/main" id="{BFC33BB6-E0CE-4FD6-A1F7-978CEDEAD6EB}"/>
              </a:ext>
            </a:extLst>
          </p:cNvPr>
          <p:cNvSpPr>
            <a:spLocks noGrp="1"/>
          </p:cNvSpPr>
          <p:nvPr>
            <p:ph type="sldNum" sz="quarter" idx="12"/>
          </p:nvPr>
        </p:nvSpPr>
        <p:spPr/>
        <p:txBody>
          <a:bodyPr/>
          <a:lstStyle/>
          <a:p>
            <a:fld id="{F842F468-C848-44ED-8E30-E2DE1538DA03}" type="slidenum">
              <a:rPr lang="zh-CN" altLang="en-US" smtClean="0"/>
              <a:t>‹#›</a:t>
            </a:fld>
            <a:endParaRPr lang="zh-CN" altLang="en-US"/>
          </a:p>
        </p:txBody>
      </p:sp>
      <p:sp>
        <p:nvSpPr>
          <p:cNvPr id="6" name="Content Placeholder 2">
            <a:extLst>
              <a:ext uri="{FF2B5EF4-FFF2-40B4-BE49-F238E27FC236}">
                <a16:creationId xmlns:a16="http://schemas.microsoft.com/office/drawing/2014/main" id="{EE28F60C-DEDC-4FC2-A891-FF7576C982B4}"/>
              </a:ext>
            </a:extLst>
          </p:cNvPr>
          <p:cNvSpPr>
            <a:spLocks noGrp="1"/>
          </p:cNvSpPr>
          <p:nvPr>
            <p:ph idx="1" hasCustomPrompt="1"/>
          </p:nvPr>
        </p:nvSpPr>
        <p:spPr>
          <a:xfrm>
            <a:off x="609600" y="1510120"/>
            <a:ext cx="10972800" cy="4754880"/>
          </a:xfrm>
          <a:solidFill>
            <a:schemeClr val="tx2"/>
          </a:solidFill>
        </p:spPr>
        <p:txBody>
          <a:bodyPr>
            <a:normAutofit/>
          </a:bodyPr>
          <a:lstStyle>
            <a:lvl1pPr marL="0" indent="0">
              <a:spcBef>
                <a:spcPts val="0"/>
              </a:spcBef>
              <a:buNone/>
              <a:defRPr sz="1800">
                <a:solidFill>
                  <a:schemeClr val="accent5"/>
                </a:solidFill>
                <a:latin typeface="Lucida Console" panose="020B0609040504020204" pitchFamily="49" charset="0"/>
              </a:defRPr>
            </a:lvl1pPr>
          </a:lstStyle>
          <a:p>
            <a:pPr lvl="0"/>
            <a:r>
              <a:rPr lang="en-US" dirty="0"/>
              <a:t>Source code</a:t>
            </a:r>
          </a:p>
        </p:txBody>
      </p:sp>
    </p:spTree>
    <p:extLst>
      <p:ext uri="{BB962C8B-B14F-4D97-AF65-F5344CB8AC3E}">
        <p14:creationId xmlns:p14="http://schemas.microsoft.com/office/powerpoint/2010/main" val="36032050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只有標題">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B394C-941B-4F43-9930-01B06651524E}"/>
              </a:ext>
            </a:extLst>
          </p:cNvPr>
          <p:cNvSpPr>
            <a:spLocks noGrp="1"/>
          </p:cNvSpPr>
          <p:nvPr>
            <p:ph type="title"/>
          </p:nvPr>
        </p:nvSpPr>
        <p:spPr/>
        <p:txBody>
          <a:bodyPr/>
          <a:lstStyle/>
          <a:p>
            <a:r>
              <a:rPr lang="zh-TW" altLang="en-US"/>
              <a:t>按一下以編輯母片標題樣式</a:t>
            </a:r>
            <a:endParaRPr lang="en-US" dirty="0"/>
          </a:p>
        </p:txBody>
      </p:sp>
      <p:sp>
        <p:nvSpPr>
          <p:cNvPr id="3" name="Date Placeholder 2">
            <a:extLst>
              <a:ext uri="{FF2B5EF4-FFF2-40B4-BE49-F238E27FC236}">
                <a16:creationId xmlns:a16="http://schemas.microsoft.com/office/drawing/2014/main" id="{73CA2552-1BD2-4A3A-AEE8-98D54FB9174B}"/>
              </a:ext>
            </a:extLst>
          </p:cNvPr>
          <p:cNvSpPr>
            <a:spLocks noGrp="1"/>
          </p:cNvSpPr>
          <p:nvPr>
            <p:ph type="dt" sz="half" idx="10"/>
          </p:nvPr>
        </p:nvSpPr>
        <p:spPr/>
        <p:txBody>
          <a:bodyPr/>
          <a:lstStyle/>
          <a:p>
            <a:fld id="{6564B117-0709-49E0-91BB-83EA02627623}" type="datetime1">
              <a:rPr lang="zh-TW" altLang="en-US" smtClean="0"/>
              <a:t>2024/6/18</a:t>
            </a:fld>
            <a:endParaRPr lang="zh-CN" altLang="en-US"/>
          </a:p>
        </p:txBody>
      </p:sp>
      <p:sp>
        <p:nvSpPr>
          <p:cNvPr id="4" name="Footer Placeholder 3">
            <a:extLst>
              <a:ext uri="{FF2B5EF4-FFF2-40B4-BE49-F238E27FC236}">
                <a16:creationId xmlns:a16="http://schemas.microsoft.com/office/drawing/2014/main" id="{EEDEC2B2-0D80-4345-9CAA-1E8945F2FFE7}"/>
              </a:ext>
            </a:extLst>
          </p:cNvPr>
          <p:cNvSpPr>
            <a:spLocks noGrp="1"/>
          </p:cNvSpPr>
          <p:nvPr>
            <p:ph type="ftr" sz="quarter" idx="11"/>
          </p:nvPr>
        </p:nvSpPr>
        <p:spPr/>
        <p:txBody>
          <a:bodyPr/>
          <a:lstStyle/>
          <a:p>
            <a:endParaRPr lang="zh-CN" altLang="en-US" dirty="0"/>
          </a:p>
        </p:txBody>
      </p:sp>
      <p:sp>
        <p:nvSpPr>
          <p:cNvPr id="5" name="Slide Number Placeholder 4">
            <a:extLst>
              <a:ext uri="{FF2B5EF4-FFF2-40B4-BE49-F238E27FC236}">
                <a16:creationId xmlns:a16="http://schemas.microsoft.com/office/drawing/2014/main" id="{4C7651E1-355C-4018-9FE3-0146B6D5AADE}"/>
              </a:ext>
            </a:extLst>
          </p:cNvPr>
          <p:cNvSpPr>
            <a:spLocks noGrp="1"/>
          </p:cNvSpPr>
          <p:nvPr>
            <p:ph type="sldNum" sz="quarter" idx="12"/>
          </p:nvPr>
        </p:nvSpPr>
        <p:spPr/>
        <p:txBody>
          <a:bodyPr/>
          <a:lstStyle/>
          <a:p>
            <a:fld id="{F842F468-C848-44ED-8E30-E2DE1538DA03}" type="slidenum">
              <a:rPr lang="zh-CN" altLang="en-US" smtClean="0"/>
              <a:t>‹#›</a:t>
            </a:fld>
            <a:endParaRPr lang="zh-CN" altLang="en-US"/>
          </a:p>
        </p:txBody>
      </p:sp>
    </p:spTree>
    <p:extLst>
      <p:ext uri="{BB962C8B-B14F-4D97-AF65-F5344CB8AC3E}">
        <p14:creationId xmlns:p14="http://schemas.microsoft.com/office/powerpoint/2010/main" val="219683696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27D5EAD-4CB7-498C-ACC0-2140E6CA1450}"/>
              </a:ext>
            </a:extLst>
          </p:cNvPr>
          <p:cNvSpPr>
            <a:spLocks noGrp="1"/>
          </p:cNvSpPr>
          <p:nvPr>
            <p:ph type="dt" sz="half" idx="10"/>
          </p:nvPr>
        </p:nvSpPr>
        <p:spPr/>
        <p:txBody>
          <a:bodyPr/>
          <a:lstStyle/>
          <a:p>
            <a:fld id="{58D53C10-48BC-4C42-9F9B-1348F81119B0}" type="datetime1">
              <a:rPr lang="zh-TW" altLang="en-US" smtClean="0"/>
              <a:t>2024/6/18</a:t>
            </a:fld>
            <a:endParaRPr lang="zh-CN" altLang="en-US" dirty="0"/>
          </a:p>
        </p:txBody>
      </p:sp>
      <p:sp>
        <p:nvSpPr>
          <p:cNvPr id="3" name="Footer Placeholder 2">
            <a:extLst>
              <a:ext uri="{FF2B5EF4-FFF2-40B4-BE49-F238E27FC236}">
                <a16:creationId xmlns:a16="http://schemas.microsoft.com/office/drawing/2014/main" id="{291CB4E4-F530-42F5-8BE5-0E1D4568D57F}"/>
              </a:ext>
            </a:extLst>
          </p:cNvPr>
          <p:cNvSpPr>
            <a:spLocks noGrp="1"/>
          </p:cNvSpPr>
          <p:nvPr>
            <p:ph type="ftr" sz="quarter" idx="11"/>
          </p:nvPr>
        </p:nvSpPr>
        <p:spPr/>
        <p:txBody>
          <a:bodyPr/>
          <a:lstStyle/>
          <a:p>
            <a:endParaRPr lang="zh-CN" altLang="en-US" dirty="0"/>
          </a:p>
        </p:txBody>
      </p:sp>
      <p:sp>
        <p:nvSpPr>
          <p:cNvPr id="4" name="Slide Number Placeholder 3">
            <a:extLst>
              <a:ext uri="{FF2B5EF4-FFF2-40B4-BE49-F238E27FC236}">
                <a16:creationId xmlns:a16="http://schemas.microsoft.com/office/drawing/2014/main" id="{BA433C54-1D74-4E0F-8147-14517CB1762D}"/>
              </a:ext>
            </a:extLst>
          </p:cNvPr>
          <p:cNvSpPr>
            <a:spLocks noGrp="1"/>
          </p:cNvSpPr>
          <p:nvPr>
            <p:ph type="sldNum" sz="quarter" idx="12"/>
          </p:nvPr>
        </p:nvSpPr>
        <p:spPr>
          <a:xfrm>
            <a:off x="11277600" y="6623780"/>
            <a:ext cx="914400" cy="231131"/>
          </a:xfrm>
        </p:spPr>
        <p:txBody>
          <a:bodyPr/>
          <a:lstStyle/>
          <a:p>
            <a:fld id="{F842F468-C848-44ED-8E30-E2DE1538DA03}" type="slidenum">
              <a:rPr lang="zh-CN" altLang="en-US" smtClean="0"/>
              <a:t>‹#›</a:t>
            </a:fld>
            <a:endParaRPr lang="zh-CN" altLang="en-US"/>
          </a:p>
        </p:txBody>
      </p:sp>
    </p:spTree>
    <p:extLst>
      <p:ext uri="{BB962C8B-B14F-4D97-AF65-F5344CB8AC3E}">
        <p14:creationId xmlns:p14="http://schemas.microsoft.com/office/powerpoint/2010/main" val="218430891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blank" preserve="1">
  <p:cSld name="Confidential">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D095558-3BBC-4A89-B5C4-B029CFDADD58}"/>
              </a:ext>
            </a:extLst>
          </p:cNvPr>
          <p:cNvSpPr/>
          <p:nvPr/>
        </p:nvSpPr>
        <p:spPr>
          <a:xfrm>
            <a:off x="0" y="6630403"/>
            <a:ext cx="12192000" cy="231131"/>
          </a:xfrm>
          <a:prstGeom prst="rect">
            <a:avLst/>
          </a:prstGeom>
          <a:solidFill>
            <a:srgbClr val="F5DE6F"/>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endParaRPr lang="en-US" sz="1100" i="0" dirty="0">
              <a:solidFill>
                <a:srgbClr val="000000"/>
              </a:solidFill>
            </a:endParaRPr>
          </a:p>
        </p:txBody>
      </p:sp>
      <p:sp>
        <p:nvSpPr>
          <p:cNvPr id="6" name="TextBox 5">
            <a:extLst>
              <a:ext uri="{FF2B5EF4-FFF2-40B4-BE49-F238E27FC236}">
                <a16:creationId xmlns:a16="http://schemas.microsoft.com/office/drawing/2014/main" id="{9753E11E-2E8B-4EBC-8647-E8727B510DED}"/>
              </a:ext>
            </a:extLst>
          </p:cNvPr>
          <p:cNvSpPr txBox="1"/>
          <p:nvPr/>
        </p:nvSpPr>
        <p:spPr>
          <a:xfrm>
            <a:off x="0" y="6630552"/>
            <a:ext cx="2514600"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i="0" dirty="0">
                <a:solidFill>
                  <a:srgbClr val="000000"/>
                </a:solidFill>
                <a:latin typeface="Arial" panose="020B0604020202020204" pitchFamily="34" charset="0"/>
                <a:cs typeface="Arial" panose="020B0604020202020204" pitchFamily="34" charset="0"/>
              </a:rPr>
              <a:t>© 2022 GoEdge.ai. All Rights Reserved.</a:t>
            </a:r>
          </a:p>
        </p:txBody>
      </p:sp>
      <p:sp>
        <p:nvSpPr>
          <p:cNvPr id="8" name="TextBox 7">
            <a:extLst>
              <a:ext uri="{FF2B5EF4-FFF2-40B4-BE49-F238E27FC236}">
                <a16:creationId xmlns:a16="http://schemas.microsoft.com/office/drawing/2014/main" id="{5F1CAB5A-5622-4CCF-A838-A4BE4FB6A81C}"/>
              </a:ext>
            </a:extLst>
          </p:cNvPr>
          <p:cNvSpPr txBox="1"/>
          <p:nvPr/>
        </p:nvSpPr>
        <p:spPr>
          <a:xfrm rot="19740037">
            <a:off x="1650581" y="2914052"/>
            <a:ext cx="9144000" cy="731547"/>
          </a:xfrm>
          <a:prstGeom prst="rect">
            <a:avLst/>
          </a:prstGeom>
          <a:noFill/>
        </p:spPr>
        <p:txBody>
          <a:bodyPr wrap="square" rtlCol="0">
            <a:spAutoFit/>
          </a:bodyPr>
          <a:lstStyle/>
          <a:p>
            <a:pPr algn="ctr">
              <a:lnSpc>
                <a:spcPct val="200000"/>
              </a:lnSpc>
            </a:pPr>
            <a:r>
              <a:rPr lang="zh-TW" altLang="en-US" sz="2400" dirty="0">
                <a:solidFill>
                  <a:schemeClr val="bg1">
                    <a:lumMod val="65000"/>
                    <a:alpha val="40000"/>
                  </a:schemeClr>
                </a:solidFill>
              </a:rPr>
              <a:t>優智能保密資料</a:t>
            </a:r>
            <a:r>
              <a:rPr lang="en-US" altLang="zh-TW" sz="2400" dirty="0">
                <a:solidFill>
                  <a:schemeClr val="bg1">
                    <a:lumMod val="65000"/>
                    <a:alpha val="40000"/>
                  </a:schemeClr>
                </a:solidFill>
              </a:rPr>
              <a:t>	GoEdge.ai confidential information</a:t>
            </a:r>
          </a:p>
        </p:txBody>
      </p:sp>
      <p:sp>
        <p:nvSpPr>
          <p:cNvPr id="2" name="Date Placeholder 1">
            <a:extLst>
              <a:ext uri="{FF2B5EF4-FFF2-40B4-BE49-F238E27FC236}">
                <a16:creationId xmlns:a16="http://schemas.microsoft.com/office/drawing/2014/main" id="{E27D5EAD-4CB7-498C-ACC0-2140E6CA1450}"/>
              </a:ext>
            </a:extLst>
          </p:cNvPr>
          <p:cNvSpPr>
            <a:spLocks noGrp="1"/>
          </p:cNvSpPr>
          <p:nvPr>
            <p:ph type="dt" sz="half" idx="10"/>
          </p:nvPr>
        </p:nvSpPr>
        <p:spPr/>
        <p:txBody>
          <a:bodyPr/>
          <a:lstStyle/>
          <a:p>
            <a:fld id="{78023E2F-C932-4F38-A323-8D950942DCA1}" type="datetime1">
              <a:rPr lang="zh-TW" altLang="en-US" smtClean="0"/>
              <a:t>2024/6/18</a:t>
            </a:fld>
            <a:endParaRPr lang="zh-CN" altLang="en-US"/>
          </a:p>
        </p:txBody>
      </p:sp>
      <p:sp>
        <p:nvSpPr>
          <p:cNvPr id="3" name="Footer Placeholder 2">
            <a:extLst>
              <a:ext uri="{FF2B5EF4-FFF2-40B4-BE49-F238E27FC236}">
                <a16:creationId xmlns:a16="http://schemas.microsoft.com/office/drawing/2014/main" id="{291CB4E4-F530-42F5-8BE5-0E1D4568D57F}"/>
              </a:ext>
            </a:extLst>
          </p:cNvPr>
          <p:cNvSpPr>
            <a:spLocks noGrp="1"/>
          </p:cNvSpPr>
          <p:nvPr>
            <p:ph type="ftr" sz="quarter" idx="11"/>
          </p:nvPr>
        </p:nvSpPr>
        <p:spPr/>
        <p:txBody>
          <a:bodyPr/>
          <a:lstStyle/>
          <a:p>
            <a:endParaRPr lang="zh-CN" altLang="en-US"/>
          </a:p>
        </p:txBody>
      </p:sp>
      <p:sp>
        <p:nvSpPr>
          <p:cNvPr id="4" name="Slide Number Placeholder 3">
            <a:extLst>
              <a:ext uri="{FF2B5EF4-FFF2-40B4-BE49-F238E27FC236}">
                <a16:creationId xmlns:a16="http://schemas.microsoft.com/office/drawing/2014/main" id="{BA433C54-1D74-4E0F-8147-14517CB1762D}"/>
              </a:ext>
            </a:extLst>
          </p:cNvPr>
          <p:cNvSpPr>
            <a:spLocks noGrp="1"/>
          </p:cNvSpPr>
          <p:nvPr>
            <p:ph type="sldNum" sz="quarter" idx="12"/>
          </p:nvPr>
        </p:nvSpPr>
        <p:spPr/>
        <p:txBody>
          <a:bodyPr/>
          <a:lstStyle/>
          <a:p>
            <a:fld id="{F842F468-C848-44ED-8E30-E2DE1538DA03}" type="slidenum">
              <a:rPr lang="zh-CN" altLang="en-US" smtClean="0"/>
              <a:t>‹#›</a:t>
            </a:fld>
            <a:endParaRPr lang="zh-CN" altLang="en-US"/>
          </a:p>
        </p:txBody>
      </p:sp>
    </p:spTree>
    <p:extLst>
      <p:ext uri="{BB962C8B-B14F-4D97-AF65-F5344CB8AC3E}">
        <p14:creationId xmlns:p14="http://schemas.microsoft.com/office/powerpoint/2010/main" val="254823235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D7CD1-2EA9-4D59-9B5E-403F61BA0BD8}"/>
              </a:ext>
            </a:extLst>
          </p:cNvPr>
          <p:cNvSpPr>
            <a:spLocks noGrp="1"/>
          </p:cNvSpPr>
          <p:nvPr>
            <p:ph type="title"/>
          </p:nvPr>
        </p:nvSpPr>
        <p:spPr>
          <a:xfrm>
            <a:off x="609599" y="396241"/>
            <a:ext cx="4297680" cy="1005840"/>
          </a:xfrm>
        </p:spPr>
        <p:txBody>
          <a:bodyPr anchor="b"/>
          <a:lstStyle>
            <a:lvl1pPr>
              <a:defRPr sz="3200"/>
            </a:lvl1pPr>
          </a:lstStyle>
          <a:p>
            <a:r>
              <a:rPr lang="zh-TW" altLang="en-US"/>
              <a:t>按一下以編輯母片標題樣式</a:t>
            </a:r>
            <a:endParaRPr lang="en-US" dirty="0"/>
          </a:p>
        </p:txBody>
      </p:sp>
      <p:sp>
        <p:nvSpPr>
          <p:cNvPr id="3" name="Content Placeholder 2">
            <a:extLst>
              <a:ext uri="{FF2B5EF4-FFF2-40B4-BE49-F238E27FC236}">
                <a16:creationId xmlns:a16="http://schemas.microsoft.com/office/drawing/2014/main" id="{8E241C8D-C135-4BCC-99C3-AE58CD8D3BC9}"/>
              </a:ext>
            </a:extLst>
          </p:cNvPr>
          <p:cNvSpPr>
            <a:spLocks noGrp="1"/>
          </p:cNvSpPr>
          <p:nvPr>
            <p:ph idx="1"/>
          </p:nvPr>
        </p:nvSpPr>
        <p:spPr>
          <a:xfrm>
            <a:off x="5181600" y="396241"/>
            <a:ext cx="6400800" cy="58521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a:extLst>
              <a:ext uri="{FF2B5EF4-FFF2-40B4-BE49-F238E27FC236}">
                <a16:creationId xmlns:a16="http://schemas.microsoft.com/office/drawing/2014/main" id="{11B0B9E3-E10A-4166-895D-E10363A127B7}"/>
              </a:ext>
            </a:extLst>
          </p:cNvPr>
          <p:cNvSpPr>
            <a:spLocks noGrp="1"/>
          </p:cNvSpPr>
          <p:nvPr>
            <p:ph type="body" sz="half" idx="2"/>
          </p:nvPr>
        </p:nvSpPr>
        <p:spPr>
          <a:xfrm>
            <a:off x="609599" y="1584961"/>
            <a:ext cx="4297680" cy="46634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a:extLst>
              <a:ext uri="{FF2B5EF4-FFF2-40B4-BE49-F238E27FC236}">
                <a16:creationId xmlns:a16="http://schemas.microsoft.com/office/drawing/2014/main" id="{859DC257-FC67-4E49-A736-CB50F9CC392C}"/>
              </a:ext>
            </a:extLst>
          </p:cNvPr>
          <p:cNvSpPr>
            <a:spLocks noGrp="1"/>
          </p:cNvSpPr>
          <p:nvPr>
            <p:ph type="dt" sz="half" idx="10"/>
          </p:nvPr>
        </p:nvSpPr>
        <p:spPr/>
        <p:txBody>
          <a:bodyPr/>
          <a:lstStyle/>
          <a:p>
            <a:fld id="{A1975BE1-EA35-4F32-B93C-75AC87520246}" type="datetime1">
              <a:rPr lang="zh-TW" altLang="en-US" smtClean="0"/>
              <a:t>2024/6/18</a:t>
            </a:fld>
            <a:endParaRPr lang="zh-CN" altLang="en-US"/>
          </a:p>
        </p:txBody>
      </p:sp>
      <p:sp>
        <p:nvSpPr>
          <p:cNvPr id="6" name="Footer Placeholder 5">
            <a:extLst>
              <a:ext uri="{FF2B5EF4-FFF2-40B4-BE49-F238E27FC236}">
                <a16:creationId xmlns:a16="http://schemas.microsoft.com/office/drawing/2014/main" id="{A8AC2F8B-DC53-4A9F-A382-674B8E900D3B}"/>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E4098B34-078B-44A5-B7AC-E73F0A767CEC}"/>
              </a:ext>
            </a:extLst>
          </p:cNvPr>
          <p:cNvSpPr>
            <a:spLocks noGrp="1"/>
          </p:cNvSpPr>
          <p:nvPr>
            <p:ph type="sldNum" sz="quarter" idx="12"/>
          </p:nvPr>
        </p:nvSpPr>
        <p:spPr/>
        <p:txBody>
          <a:bodyPr/>
          <a:lstStyle/>
          <a:p>
            <a:fld id="{F842F468-C848-44ED-8E30-E2DE1538DA03}" type="slidenum">
              <a:rPr lang="zh-CN" altLang="en-US" smtClean="0"/>
              <a:t>‹#›</a:t>
            </a:fld>
            <a:endParaRPr lang="zh-CN" altLang="en-US"/>
          </a:p>
        </p:txBody>
      </p:sp>
    </p:spTree>
    <p:extLst>
      <p:ext uri="{BB962C8B-B14F-4D97-AF65-F5344CB8AC3E}">
        <p14:creationId xmlns:p14="http://schemas.microsoft.com/office/powerpoint/2010/main" val="381973602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含輔助字幕的圖片">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859DC257-FC67-4E49-A736-CB50F9CC392C}"/>
              </a:ext>
            </a:extLst>
          </p:cNvPr>
          <p:cNvSpPr>
            <a:spLocks noGrp="1"/>
          </p:cNvSpPr>
          <p:nvPr>
            <p:ph type="dt" sz="half" idx="10"/>
          </p:nvPr>
        </p:nvSpPr>
        <p:spPr/>
        <p:txBody>
          <a:bodyPr/>
          <a:lstStyle/>
          <a:p>
            <a:fld id="{13FA2108-28B3-439F-BF05-F512DFDF6850}" type="datetime1">
              <a:rPr lang="zh-TW" altLang="en-US" smtClean="0"/>
              <a:t>2024/6/18</a:t>
            </a:fld>
            <a:endParaRPr lang="zh-CN" altLang="en-US"/>
          </a:p>
        </p:txBody>
      </p:sp>
      <p:sp>
        <p:nvSpPr>
          <p:cNvPr id="6" name="Footer Placeholder 5">
            <a:extLst>
              <a:ext uri="{FF2B5EF4-FFF2-40B4-BE49-F238E27FC236}">
                <a16:creationId xmlns:a16="http://schemas.microsoft.com/office/drawing/2014/main" id="{A8AC2F8B-DC53-4A9F-A382-674B8E900D3B}"/>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E4098B34-078B-44A5-B7AC-E73F0A767CEC}"/>
              </a:ext>
            </a:extLst>
          </p:cNvPr>
          <p:cNvSpPr>
            <a:spLocks noGrp="1"/>
          </p:cNvSpPr>
          <p:nvPr>
            <p:ph type="sldNum" sz="quarter" idx="12"/>
          </p:nvPr>
        </p:nvSpPr>
        <p:spPr/>
        <p:txBody>
          <a:bodyPr/>
          <a:lstStyle/>
          <a:p>
            <a:fld id="{F842F468-C848-44ED-8E30-E2DE1538DA03}" type="slidenum">
              <a:rPr lang="zh-CN" altLang="en-US" smtClean="0"/>
              <a:t>‹#›</a:t>
            </a:fld>
            <a:endParaRPr lang="zh-CN" altLang="en-US"/>
          </a:p>
        </p:txBody>
      </p:sp>
      <p:sp>
        <p:nvSpPr>
          <p:cNvPr id="8" name="Picture Placeholder 2">
            <a:extLst>
              <a:ext uri="{FF2B5EF4-FFF2-40B4-BE49-F238E27FC236}">
                <a16:creationId xmlns:a16="http://schemas.microsoft.com/office/drawing/2014/main" id="{ED6CFFAD-18C0-4E43-8A0F-9EB758640405}"/>
              </a:ext>
            </a:extLst>
          </p:cNvPr>
          <p:cNvSpPr>
            <a:spLocks noGrp="1"/>
          </p:cNvSpPr>
          <p:nvPr>
            <p:ph type="pic" idx="13"/>
          </p:nvPr>
        </p:nvSpPr>
        <p:spPr>
          <a:xfrm>
            <a:off x="5181600" y="396241"/>
            <a:ext cx="6400800" cy="585216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a:p>
        </p:txBody>
      </p:sp>
      <p:sp>
        <p:nvSpPr>
          <p:cNvPr id="10" name="Text Placeholder 3">
            <a:extLst>
              <a:ext uri="{FF2B5EF4-FFF2-40B4-BE49-F238E27FC236}">
                <a16:creationId xmlns:a16="http://schemas.microsoft.com/office/drawing/2014/main" id="{DEC0453A-206F-43EC-94D0-D80A18BD0946}"/>
              </a:ext>
            </a:extLst>
          </p:cNvPr>
          <p:cNvSpPr>
            <a:spLocks noGrp="1"/>
          </p:cNvSpPr>
          <p:nvPr>
            <p:ph type="body" sz="half" idx="2"/>
          </p:nvPr>
        </p:nvSpPr>
        <p:spPr>
          <a:xfrm>
            <a:off x="609599" y="1584961"/>
            <a:ext cx="4297680" cy="46634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11" name="Title 1">
            <a:extLst>
              <a:ext uri="{FF2B5EF4-FFF2-40B4-BE49-F238E27FC236}">
                <a16:creationId xmlns:a16="http://schemas.microsoft.com/office/drawing/2014/main" id="{68928591-B881-4769-8B95-46290D273295}"/>
              </a:ext>
            </a:extLst>
          </p:cNvPr>
          <p:cNvSpPr>
            <a:spLocks noGrp="1"/>
          </p:cNvSpPr>
          <p:nvPr>
            <p:ph type="title"/>
          </p:nvPr>
        </p:nvSpPr>
        <p:spPr>
          <a:xfrm>
            <a:off x="609599" y="396241"/>
            <a:ext cx="4297680" cy="1005840"/>
          </a:xfrm>
        </p:spPr>
        <p:txBody>
          <a:bodyPr anchor="b"/>
          <a:lstStyle>
            <a:lvl1pPr>
              <a:defRPr sz="3200"/>
            </a:lvl1pPr>
          </a:lstStyle>
          <a:p>
            <a:r>
              <a:rPr lang="zh-TW" altLang="en-US"/>
              <a:t>按一下以編輯母片標題樣式</a:t>
            </a:r>
            <a:endParaRPr lang="en-US" dirty="0"/>
          </a:p>
        </p:txBody>
      </p:sp>
    </p:spTree>
    <p:extLst>
      <p:ext uri="{BB962C8B-B14F-4D97-AF65-F5344CB8AC3E}">
        <p14:creationId xmlns:p14="http://schemas.microsoft.com/office/powerpoint/2010/main" val="28759562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B5D8F99-5FE5-C358-6792-4AC3A0CFD766}"/>
              </a:ext>
            </a:extLst>
          </p:cNvPr>
          <p:cNvSpPr>
            <a:spLocks noGrp="1"/>
          </p:cNvSpPr>
          <p:nvPr>
            <p:ph type="title"/>
          </p:nvPr>
        </p:nvSpPr>
        <p:spPr/>
        <p:txBody>
          <a:bodyPr/>
          <a:lstStyle/>
          <a:p>
            <a:r>
              <a:rPr lang="zh-TW" altLang="en-US"/>
              <a:t>按一下以編輯母片標題樣式</a:t>
            </a:r>
            <a:endParaRPr lang="en-US"/>
          </a:p>
        </p:txBody>
      </p:sp>
      <p:sp>
        <p:nvSpPr>
          <p:cNvPr id="3" name="內容版面配置區 2">
            <a:extLst>
              <a:ext uri="{FF2B5EF4-FFF2-40B4-BE49-F238E27FC236}">
                <a16:creationId xmlns:a16="http://schemas.microsoft.com/office/drawing/2014/main" id="{409FC69D-6CF4-E446-D932-7F2BAC33EE24}"/>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內容版面配置區 3">
            <a:extLst>
              <a:ext uri="{FF2B5EF4-FFF2-40B4-BE49-F238E27FC236}">
                <a16:creationId xmlns:a16="http://schemas.microsoft.com/office/drawing/2014/main" id="{3EF89120-D854-55EC-79D4-A83087D70FE3}"/>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5" name="日期版面配置區 4">
            <a:extLst>
              <a:ext uri="{FF2B5EF4-FFF2-40B4-BE49-F238E27FC236}">
                <a16:creationId xmlns:a16="http://schemas.microsoft.com/office/drawing/2014/main" id="{82C46C72-F63C-745C-DC56-4D06C24B93DE}"/>
              </a:ext>
            </a:extLst>
          </p:cNvPr>
          <p:cNvSpPr>
            <a:spLocks noGrp="1"/>
          </p:cNvSpPr>
          <p:nvPr>
            <p:ph type="dt" sz="half" idx="10"/>
          </p:nvPr>
        </p:nvSpPr>
        <p:spPr/>
        <p:txBody>
          <a:bodyPr/>
          <a:lstStyle/>
          <a:p>
            <a:fld id="{BF7B6BAF-B518-4B3F-8114-F6330C45F2F2}" type="datetime4">
              <a:rPr lang="en-US" smtClean="0"/>
              <a:t>June 18, 2024</a:t>
            </a:fld>
            <a:endParaRPr lang="en-US"/>
          </a:p>
        </p:txBody>
      </p:sp>
      <p:sp>
        <p:nvSpPr>
          <p:cNvPr id="6" name="頁尾版面配置區 5">
            <a:extLst>
              <a:ext uri="{FF2B5EF4-FFF2-40B4-BE49-F238E27FC236}">
                <a16:creationId xmlns:a16="http://schemas.microsoft.com/office/drawing/2014/main" id="{5DB9E48B-3C19-0932-80B6-7F9002EEBB17}"/>
              </a:ext>
            </a:extLst>
          </p:cNvPr>
          <p:cNvSpPr>
            <a:spLocks noGrp="1"/>
          </p:cNvSpPr>
          <p:nvPr>
            <p:ph type="ftr" sz="quarter" idx="11"/>
          </p:nvPr>
        </p:nvSpPr>
        <p:spPr/>
        <p:txBody>
          <a:bodyPr/>
          <a:lstStyle/>
          <a:p>
            <a:endParaRPr lang="en-US"/>
          </a:p>
        </p:txBody>
      </p:sp>
      <p:sp>
        <p:nvSpPr>
          <p:cNvPr id="7" name="投影片編號版面配置區 6">
            <a:extLst>
              <a:ext uri="{FF2B5EF4-FFF2-40B4-BE49-F238E27FC236}">
                <a16:creationId xmlns:a16="http://schemas.microsoft.com/office/drawing/2014/main" id="{5E27FD27-EAD2-25B5-9DB9-353CCD97AB59}"/>
              </a:ext>
            </a:extLst>
          </p:cNvPr>
          <p:cNvSpPr>
            <a:spLocks noGrp="1"/>
          </p:cNvSpPr>
          <p:nvPr>
            <p:ph type="sldNum" sz="quarter" idx="12"/>
          </p:nvPr>
        </p:nvSpPr>
        <p:spPr/>
        <p:txBody>
          <a:bodyPr/>
          <a:lstStyle/>
          <a:p>
            <a:fld id="{16D8E710-FD4B-4459-8519-9E5D8E650226}" type="slidenum">
              <a:rPr lang="en-US" smtClean="0"/>
              <a:t>‹#›</a:t>
            </a:fld>
            <a:endParaRPr lang="en-US"/>
          </a:p>
        </p:txBody>
      </p:sp>
    </p:spTree>
    <p:extLst>
      <p:ext uri="{BB962C8B-B14F-4D97-AF65-F5344CB8AC3E}">
        <p14:creationId xmlns:p14="http://schemas.microsoft.com/office/powerpoint/2010/main" val="411638103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6131A-2C48-4CE3-A01F-E78429314E2B}"/>
              </a:ext>
            </a:extLst>
          </p:cNvPr>
          <p:cNvSpPr>
            <a:spLocks noGrp="1"/>
          </p:cNvSpPr>
          <p:nvPr>
            <p:ph type="title"/>
          </p:nvPr>
        </p:nvSpPr>
        <p:spPr/>
        <p:txBody>
          <a:bodyPr/>
          <a:lstStyle/>
          <a:p>
            <a:r>
              <a:rPr lang="zh-TW" altLang="en-US"/>
              <a:t>按一下以編輯母片標題樣式</a:t>
            </a:r>
            <a:endParaRPr lang="en-US"/>
          </a:p>
        </p:txBody>
      </p:sp>
      <p:sp>
        <p:nvSpPr>
          <p:cNvPr id="3" name="Vertical Text Placeholder 2">
            <a:extLst>
              <a:ext uri="{FF2B5EF4-FFF2-40B4-BE49-F238E27FC236}">
                <a16:creationId xmlns:a16="http://schemas.microsoft.com/office/drawing/2014/main" id="{8912B671-D19E-411C-8EA3-5B6525565359}"/>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Date Placeholder 3">
            <a:extLst>
              <a:ext uri="{FF2B5EF4-FFF2-40B4-BE49-F238E27FC236}">
                <a16:creationId xmlns:a16="http://schemas.microsoft.com/office/drawing/2014/main" id="{59710A1C-A7EB-4C52-AC92-76A7EE87C9FA}"/>
              </a:ext>
            </a:extLst>
          </p:cNvPr>
          <p:cNvSpPr>
            <a:spLocks noGrp="1"/>
          </p:cNvSpPr>
          <p:nvPr>
            <p:ph type="dt" sz="half" idx="10"/>
          </p:nvPr>
        </p:nvSpPr>
        <p:spPr/>
        <p:txBody>
          <a:bodyPr/>
          <a:lstStyle/>
          <a:p>
            <a:fld id="{817C8317-B67B-4843-AA99-F6DA7CE5FE34}" type="datetime1">
              <a:rPr lang="zh-TW" altLang="en-US" smtClean="0"/>
              <a:t>2024/6/18</a:t>
            </a:fld>
            <a:endParaRPr lang="zh-CN" altLang="en-US" dirty="0"/>
          </a:p>
        </p:txBody>
      </p:sp>
      <p:sp>
        <p:nvSpPr>
          <p:cNvPr id="5" name="Footer Placeholder 4">
            <a:extLst>
              <a:ext uri="{FF2B5EF4-FFF2-40B4-BE49-F238E27FC236}">
                <a16:creationId xmlns:a16="http://schemas.microsoft.com/office/drawing/2014/main" id="{2921F97E-913B-4624-A829-7FF9F213D9AA}"/>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F76EE246-0432-4B25-BE1F-2BA3699DED0F}"/>
              </a:ext>
            </a:extLst>
          </p:cNvPr>
          <p:cNvSpPr>
            <a:spLocks noGrp="1"/>
          </p:cNvSpPr>
          <p:nvPr>
            <p:ph type="sldNum" sz="quarter" idx="12"/>
          </p:nvPr>
        </p:nvSpPr>
        <p:spPr/>
        <p:txBody>
          <a:bodyPr/>
          <a:lstStyle/>
          <a:p>
            <a:fld id="{F842F468-C848-44ED-8E30-E2DE1538DA03}" type="slidenum">
              <a:rPr lang="zh-CN" altLang="en-US" smtClean="0"/>
              <a:t>‹#›</a:t>
            </a:fld>
            <a:endParaRPr lang="zh-CN" altLang="en-US"/>
          </a:p>
        </p:txBody>
      </p:sp>
    </p:spTree>
    <p:extLst>
      <p:ext uri="{BB962C8B-B14F-4D97-AF65-F5344CB8AC3E}">
        <p14:creationId xmlns:p14="http://schemas.microsoft.com/office/powerpoint/2010/main" val="85354848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D574019-CA95-4206-A210-DC1CA3874ABB}"/>
              </a:ext>
            </a:extLst>
          </p:cNvPr>
          <p:cNvSpPr>
            <a:spLocks noGrp="1"/>
          </p:cNvSpPr>
          <p:nvPr>
            <p:ph type="title" orient="vert"/>
          </p:nvPr>
        </p:nvSpPr>
        <p:spPr>
          <a:xfrm>
            <a:off x="8839200" y="428008"/>
            <a:ext cx="2743200" cy="5852160"/>
          </a:xfrm>
        </p:spPr>
        <p:txBody>
          <a:bodyPr vert="eaVert"/>
          <a:lstStyle/>
          <a:p>
            <a:r>
              <a:rPr lang="zh-TW" altLang="en-US"/>
              <a:t>按一下以編輯母片標題樣式</a:t>
            </a:r>
            <a:endParaRPr lang="en-US"/>
          </a:p>
        </p:txBody>
      </p:sp>
      <p:sp>
        <p:nvSpPr>
          <p:cNvPr id="3" name="Vertical Text Placeholder 2">
            <a:extLst>
              <a:ext uri="{FF2B5EF4-FFF2-40B4-BE49-F238E27FC236}">
                <a16:creationId xmlns:a16="http://schemas.microsoft.com/office/drawing/2014/main" id="{D3FDB4C8-A8B9-421B-BA8A-EA3978B16351}"/>
              </a:ext>
            </a:extLst>
          </p:cNvPr>
          <p:cNvSpPr>
            <a:spLocks noGrp="1"/>
          </p:cNvSpPr>
          <p:nvPr>
            <p:ph type="body" orient="vert" idx="1"/>
          </p:nvPr>
        </p:nvSpPr>
        <p:spPr>
          <a:xfrm>
            <a:off x="609600" y="428008"/>
            <a:ext cx="7972827" cy="5852160"/>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Date Placeholder 3">
            <a:extLst>
              <a:ext uri="{FF2B5EF4-FFF2-40B4-BE49-F238E27FC236}">
                <a16:creationId xmlns:a16="http://schemas.microsoft.com/office/drawing/2014/main" id="{D37DE7FB-9B58-4ABF-844F-14918C01D692}"/>
              </a:ext>
            </a:extLst>
          </p:cNvPr>
          <p:cNvSpPr>
            <a:spLocks noGrp="1"/>
          </p:cNvSpPr>
          <p:nvPr>
            <p:ph type="dt" sz="half" idx="10"/>
          </p:nvPr>
        </p:nvSpPr>
        <p:spPr/>
        <p:txBody>
          <a:bodyPr/>
          <a:lstStyle/>
          <a:p>
            <a:fld id="{EF4E7EEC-9B42-4C40-A2A0-EB837242742C}" type="datetime1">
              <a:rPr lang="zh-TW" altLang="en-US" smtClean="0"/>
              <a:t>2024/6/18</a:t>
            </a:fld>
            <a:endParaRPr lang="zh-CN" altLang="en-US"/>
          </a:p>
        </p:txBody>
      </p:sp>
      <p:sp>
        <p:nvSpPr>
          <p:cNvPr id="5" name="Footer Placeholder 4">
            <a:extLst>
              <a:ext uri="{FF2B5EF4-FFF2-40B4-BE49-F238E27FC236}">
                <a16:creationId xmlns:a16="http://schemas.microsoft.com/office/drawing/2014/main" id="{3B3DD276-87E5-47D8-8E61-D4878FC86507}"/>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26A088FB-FCA6-46DC-9A1B-F73E9AD2F515}"/>
              </a:ext>
            </a:extLst>
          </p:cNvPr>
          <p:cNvSpPr>
            <a:spLocks noGrp="1"/>
          </p:cNvSpPr>
          <p:nvPr>
            <p:ph type="sldNum" sz="quarter" idx="12"/>
          </p:nvPr>
        </p:nvSpPr>
        <p:spPr/>
        <p:txBody>
          <a:bodyPr/>
          <a:lstStyle/>
          <a:p>
            <a:fld id="{F842F468-C848-44ED-8E30-E2DE1538DA03}" type="slidenum">
              <a:rPr lang="zh-CN" altLang="en-US" smtClean="0"/>
              <a:t>‹#›</a:t>
            </a:fld>
            <a:endParaRPr lang="zh-CN" altLang="en-US"/>
          </a:p>
        </p:txBody>
      </p:sp>
    </p:spTree>
    <p:extLst>
      <p:ext uri="{BB962C8B-B14F-4D97-AF65-F5344CB8AC3E}">
        <p14:creationId xmlns:p14="http://schemas.microsoft.com/office/powerpoint/2010/main" val="5320876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2E93389-8F0B-C58B-6FC2-A614239C1759}"/>
              </a:ext>
            </a:extLst>
          </p:cNvPr>
          <p:cNvSpPr>
            <a:spLocks noGrp="1"/>
          </p:cNvSpPr>
          <p:nvPr>
            <p:ph type="title"/>
          </p:nvPr>
        </p:nvSpPr>
        <p:spPr>
          <a:xfrm>
            <a:off x="839788" y="365125"/>
            <a:ext cx="10515600" cy="1325563"/>
          </a:xfrm>
        </p:spPr>
        <p:txBody>
          <a:bodyPr/>
          <a:lstStyle/>
          <a:p>
            <a:r>
              <a:rPr lang="zh-TW" altLang="en-US"/>
              <a:t>按一下以編輯母片標題樣式</a:t>
            </a:r>
            <a:endParaRPr lang="en-US"/>
          </a:p>
        </p:txBody>
      </p:sp>
      <p:sp>
        <p:nvSpPr>
          <p:cNvPr id="3" name="文字版面配置區 2">
            <a:extLst>
              <a:ext uri="{FF2B5EF4-FFF2-40B4-BE49-F238E27FC236}">
                <a16:creationId xmlns:a16="http://schemas.microsoft.com/office/drawing/2014/main" id="{81D18025-9775-F2B7-BAC0-BED89E82928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022A30CA-95E0-CDE8-C107-D8B60735AB29}"/>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5" name="文字版面配置區 4">
            <a:extLst>
              <a:ext uri="{FF2B5EF4-FFF2-40B4-BE49-F238E27FC236}">
                <a16:creationId xmlns:a16="http://schemas.microsoft.com/office/drawing/2014/main" id="{ADDAF07C-25D1-3776-F3AF-AE894B7294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803A268E-D753-5C42-3F42-5B9331E5C3D4}"/>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7" name="日期版面配置區 6">
            <a:extLst>
              <a:ext uri="{FF2B5EF4-FFF2-40B4-BE49-F238E27FC236}">
                <a16:creationId xmlns:a16="http://schemas.microsoft.com/office/drawing/2014/main" id="{6A6633D7-0F5D-F315-3184-4727055CCCA1}"/>
              </a:ext>
            </a:extLst>
          </p:cNvPr>
          <p:cNvSpPr>
            <a:spLocks noGrp="1"/>
          </p:cNvSpPr>
          <p:nvPr>
            <p:ph type="dt" sz="half" idx="10"/>
          </p:nvPr>
        </p:nvSpPr>
        <p:spPr/>
        <p:txBody>
          <a:bodyPr/>
          <a:lstStyle/>
          <a:p>
            <a:fld id="{70E2120A-BD00-4FAC-B7F3-0D8B6BCFF216}" type="datetime4">
              <a:rPr lang="en-US" smtClean="0"/>
              <a:t>June 18, 2024</a:t>
            </a:fld>
            <a:endParaRPr lang="en-US"/>
          </a:p>
        </p:txBody>
      </p:sp>
      <p:sp>
        <p:nvSpPr>
          <p:cNvPr id="8" name="頁尾版面配置區 7">
            <a:extLst>
              <a:ext uri="{FF2B5EF4-FFF2-40B4-BE49-F238E27FC236}">
                <a16:creationId xmlns:a16="http://schemas.microsoft.com/office/drawing/2014/main" id="{D12CF707-1201-B5EE-544C-368CA29CABE4}"/>
              </a:ext>
            </a:extLst>
          </p:cNvPr>
          <p:cNvSpPr>
            <a:spLocks noGrp="1"/>
          </p:cNvSpPr>
          <p:nvPr>
            <p:ph type="ftr" sz="quarter" idx="11"/>
          </p:nvPr>
        </p:nvSpPr>
        <p:spPr/>
        <p:txBody>
          <a:bodyPr/>
          <a:lstStyle/>
          <a:p>
            <a:endParaRPr lang="en-US"/>
          </a:p>
        </p:txBody>
      </p:sp>
      <p:sp>
        <p:nvSpPr>
          <p:cNvPr id="9" name="投影片編號版面配置區 8">
            <a:extLst>
              <a:ext uri="{FF2B5EF4-FFF2-40B4-BE49-F238E27FC236}">
                <a16:creationId xmlns:a16="http://schemas.microsoft.com/office/drawing/2014/main" id="{94AE6248-B7C6-A5D8-88BE-C6A7BF73C293}"/>
              </a:ext>
            </a:extLst>
          </p:cNvPr>
          <p:cNvSpPr>
            <a:spLocks noGrp="1"/>
          </p:cNvSpPr>
          <p:nvPr>
            <p:ph type="sldNum" sz="quarter" idx="12"/>
          </p:nvPr>
        </p:nvSpPr>
        <p:spPr/>
        <p:txBody>
          <a:bodyPr/>
          <a:lstStyle/>
          <a:p>
            <a:fld id="{16D8E710-FD4B-4459-8519-9E5D8E650226}" type="slidenum">
              <a:rPr lang="en-US" smtClean="0"/>
              <a:t>‹#›</a:t>
            </a:fld>
            <a:endParaRPr lang="en-US"/>
          </a:p>
        </p:txBody>
      </p:sp>
    </p:spTree>
    <p:extLst>
      <p:ext uri="{BB962C8B-B14F-4D97-AF65-F5344CB8AC3E}">
        <p14:creationId xmlns:p14="http://schemas.microsoft.com/office/powerpoint/2010/main" val="1035695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50965F3-79E0-20F3-43AF-6460619832EA}"/>
              </a:ext>
            </a:extLst>
          </p:cNvPr>
          <p:cNvSpPr>
            <a:spLocks noGrp="1"/>
          </p:cNvSpPr>
          <p:nvPr>
            <p:ph type="title"/>
          </p:nvPr>
        </p:nvSpPr>
        <p:spPr/>
        <p:txBody>
          <a:bodyPr/>
          <a:lstStyle/>
          <a:p>
            <a:r>
              <a:rPr lang="zh-TW" altLang="en-US"/>
              <a:t>按一下以編輯母片標題樣式</a:t>
            </a:r>
            <a:endParaRPr lang="en-US"/>
          </a:p>
        </p:txBody>
      </p:sp>
      <p:sp>
        <p:nvSpPr>
          <p:cNvPr id="3" name="日期版面配置區 2">
            <a:extLst>
              <a:ext uri="{FF2B5EF4-FFF2-40B4-BE49-F238E27FC236}">
                <a16:creationId xmlns:a16="http://schemas.microsoft.com/office/drawing/2014/main" id="{83861EC5-7AA1-9633-3AA0-8E5D8961D222}"/>
              </a:ext>
            </a:extLst>
          </p:cNvPr>
          <p:cNvSpPr>
            <a:spLocks noGrp="1"/>
          </p:cNvSpPr>
          <p:nvPr>
            <p:ph type="dt" sz="half" idx="10"/>
          </p:nvPr>
        </p:nvSpPr>
        <p:spPr/>
        <p:txBody>
          <a:bodyPr/>
          <a:lstStyle/>
          <a:p>
            <a:fld id="{0D84D754-D9DF-4514-BA36-3F6892DA57FF}" type="datetime4">
              <a:rPr lang="en-US" smtClean="0"/>
              <a:t>June 18, 2024</a:t>
            </a:fld>
            <a:endParaRPr lang="en-US"/>
          </a:p>
        </p:txBody>
      </p:sp>
      <p:sp>
        <p:nvSpPr>
          <p:cNvPr id="4" name="頁尾版面配置區 3">
            <a:extLst>
              <a:ext uri="{FF2B5EF4-FFF2-40B4-BE49-F238E27FC236}">
                <a16:creationId xmlns:a16="http://schemas.microsoft.com/office/drawing/2014/main" id="{83073AE7-F546-C70D-4124-D4432A63B03B}"/>
              </a:ext>
            </a:extLst>
          </p:cNvPr>
          <p:cNvSpPr>
            <a:spLocks noGrp="1"/>
          </p:cNvSpPr>
          <p:nvPr>
            <p:ph type="ftr" sz="quarter" idx="11"/>
          </p:nvPr>
        </p:nvSpPr>
        <p:spPr/>
        <p:txBody>
          <a:bodyPr/>
          <a:lstStyle/>
          <a:p>
            <a:endParaRPr lang="en-US"/>
          </a:p>
        </p:txBody>
      </p:sp>
      <p:sp>
        <p:nvSpPr>
          <p:cNvPr id="5" name="投影片編號版面配置區 4">
            <a:extLst>
              <a:ext uri="{FF2B5EF4-FFF2-40B4-BE49-F238E27FC236}">
                <a16:creationId xmlns:a16="http://schemas.microsoft.com/office/drawing/2014/main" id="{E90CE615-4C47-3672-ACCA-01CA01665DA0}"/>
              </a:ext>
            </a:extLst>
          </p:cNvPr>
          <p:cNvSpPr>
            <a:spLocks noGrp="1"/>
          </p:cNvSpPr>
          <p:nvPr>
            <p:ph type="sldNum" sz="quarter" idx="12"/>
          </p:nvPr>
        </p:nvSpPr>
        <p:spPr/>
        <p:txBody>
          <a:bodyPr/>
          <a:lstStyle/>
          <a:p>
            <a:fld id="{16D8E710-FD4B-4459-8519-9E5D8E650226}" type="slidenum">
              <a:rPr lang="en-US" smtClean="0"/>
              <a:t>‹#›</a:t>
            </a:fld>
            <a:endParaRPr lang="en-US"/>
          </a:p>
        </p:txBody>
      </p:sp>
    </p:spTree>
    <p:extLst>
      <p:ext uri="{BB962C8B-B14F-4D97-AF65-F5344CB8AC3E}">
        <p14:creationId xmlns:p14="http://schemas.microsoft.com/office/powerpoint/2010/main" val="6978142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790FC6EB-85F6-3010-CC05-2E275ADCA75B}"/>
              </a:ext>
            </a:extLst>
          </p:cNvPr>
          <p:cNvSpPr>
            <a:spLocks noGrp="1"/>
          </p:cNvSpPr>
          <p:nvPr>
            <p:ph type="dt" sz="half" idx="10"/>
          </p:nvPr>
        </p:nvSpPr>
        <p:spPr/>
        <p:txBody>
          <a:bodyPr/>
          <a:lstStyle/>
          <a:p>
            <a:fld id="{0E84B5D7-8447-4964-9D4D-5591F4A12123}" type="datetime4">
              <a:rPr lang="en-US" smtClean="0"/>
              <a:t>June 18, 2024</a:t>
            </a:fld>
            <a:endParaRPr lang="en-US"/>
          </a:p>
        </p:txBody>
      </p:sp>
      <p:sp>
        <p:nvSpPr>
          <p:cNvPr id="3" name="頁尾版面配置區 2">
            <a:extLst>
              <a:ext uri="{FF2B5EF4-FFF2-40B4-BE49-F238E27FC236}">
                <a16:creationId xmlns:a16="http://schemas.microsoft.com/office/drawing/2014/main" id="{3E1FC9DC-224E-10AF-1EB8-E5D5E76C0B18}"/>
              </a:ext>
            </a:extLst>
          </p:cNvPr>
          <p:cNvSpPr>
            <a:spLocks noGrp="1"/>
          </p:cNvSpPr>
          <p:nvPr>
            <p:ph type="ftr" sz="quarter" idx="11"/>
          </p:nvPr>
        </p:nvSpPr>
        <p:spPr/>
        <p:txBody>
          <a:bodyPr/>
          <a:lstStyle/>
          <a:p>
            <a:endParaRPr lang="en-US"/>
          </a:p>
        </p:txBody>
      </p:sp>
      <p:sp>
        <p:nvSpPr>
          <p:cNvPr id="4" name="投影片編號版面配置區 3">
            <a:extLst>
              <a:ext uri="{FF2B5EF4-FFF2-40B4-BE49-F238E27FC236}">
                <a16:creationId xmlns:a16="http://schemas.microsoft.com/office/drawing/2014/main" id="{D47FBE47-F31B-077E-64B2-5992EA35B41F}"/>
              </a:ext>
            </a:extLst>
          </p:cNvPr>
          <p:cNvSpPr>
            <a:spLocks noGrp="1"/>
          </p:cNvSpPr>
          <p:nvPr>
            <p:ph type="sldNum" sz="quarter" idx="12"/>
          </p:nvPr>
        </p:nvSpPr>
        <p:spPr/>
        <p:txBody>
          <a:bodyPr/>
          <a:lstStyle/>
          <a:p>
            <a:fld id="{16D8E710-FD4B-4459-8519-9E5D8E650226}" type="slidenum">
              <a:rPr lang="en-US" smtClean="0"/>
              <a:t>‹#›</a:t>
            </a:fld>
            <a:endParaRPr lang="en-US"/>
          </a:p>
        </p:txBody>
      </p:sp>
    </p:spTree>
    <p:extLst>
      <p:ext uri="{BB962C8B-B14F-4D97-AF65-F5344CB8AC3E}">
        <p14:creationId xmlns:p14="http://schemas.microsoft.com/office/powerpoint/2010/main" val="3161170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1808948-10DC-D7FB-0DDF-D02228D082C2}"/>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endParaRPr lang="en-US"/>
          </a:p>
        </p:txBody>
      </p:sp>
      <p:sp>
        <p:nvSpPr>
          <p:cNvPr id="3" name="內容版面配置區 2">
            <a:extLst>
              <a:ext uri="{FF2B5EF4-FFF2-40B4-BE49-F238E27FC236}">
                <a16:creationId xmlns:a16="http://schemas.microsoft.com/office/drawing/2014/main" id="{B0E5C1C7-5A09-E2FA-7B38-2F1E3F90E1B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文字版面配置區 3">
            <a:extLst>
              <a:ext uri="{FF2B5EF4-FFF2-40B4-BE49-F238E27FC236}">
                <a16:creationId xmlns:a16="http://schemas.microsoft.com/office/drawing/2014/main" id="{4E2F400B-94A6-5C6B-AF4B-7EEDF2925C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5EF55CC3-B948-B8AC-B62D-0B22F5D7B0C6}"/>
              </a:ext>
            </a:extLst>
          </p:cNvPr>
          <p:cNvSpPr>
            <a:spLocks noGrp="1"/>
          </p:cNvSpPr>
          <p:nvPr>
            <p:ph type="dt" sz="half" idx="10"/>
          </p:nvPr>
        </p:nvSpPr>
        <p:spPr/>
        <p:txBody>
          <a:bodyPr/>
          <a:lstStyle/>
          <a:p>
            <a:fld id="{2B5FC34E-3EB0-452B-B659-B4E2EF4DB6A9}" type="datetime4">
              <a:rPr lang="en-US" smtClean="0"/>
              <a:t>June 18, 2024</a:t>
            </a:fld>
            <a:endParaRPr lang="en-US"/>
          </a:p>
        </p:txBody>
      </p:sp>
      <p:sp>
        <p:nvSpPr>
          <p:cNvPr id="6" name="頁尾版面配置區 5">
            <a:extLst>
              <a:ext uri="{FF2B5EF4-FFF2-40B4-BE49-F238E27FC236}">
                <a16:creationId xmlns:a16="http://schemas.microsoft.com/office/drawing/2014/main" id="{7AF0F16C-E513-4AB4-6008-338FBCF46321}"/>
              </a:ext>
            </a:extLst>
          </p:cNvPr>
          <p:cNvSpPr>
            <a:spLocks noGrp="1"/>
          </p:cNvSpPr>
          <p:nvPr>
            <p:ph type="ftr" sz="quarter" idx="11"/>
          </p:nvPr>
        </p:nvSpPr>
        <p:spPr/>
        <p:txBody>
          <a:bodyPr/>
          <a:lstStyle/>
          <a:p>
            <a:endParaRPr lang="en-US"/>
          </a:p>
        </p:txBody>
      </p:sp>
      <p:sp>
        <p:nvSpPr>
          <p:cNvPr id="7" name="投影片編號版面配置區 6">
            <a:extLst>
              <a:ext uri="{FF2B5EF4-FFF2-40B4-BE49-F238E27FC236}">
                <a16:creationId xmlns:a16="http://schemas.microsoft.com/office/drawing/2014/main" id="{E6FFB178-1B49-DF40-2BF3-1C65751D88A4}"/>
              </a:ext>
            </a:extLst>
          </p:cNvPr>
          <p:cNvSpPr>
            <a:spLocks noGrp="1"/>
          </p:cNvSpPr>
          <p:nvPr>
            <p:ph type="sldNum" sz="quarter" idx="12"/>
          </p:nvPr>
        </p:nvSpPr>
        <p:spPr/>
        <p:txBody>
          <a:bodyPr/>
          <a:lstStyle/>
          <a:p>
            <a:fld id="{16D8E710-FD4B-4459-8519-9E5D8E650226}" type="slidenum">
              <a:rPr lang="en-US" smtClean="0"/>
              <a:t>‹#›</a:t>
            </a:fld>
            <a:endParaRPr lang="en-US"/>
          </a:p>
        </p:txBody>
      </p:sp>
    </p:spTree>
    <p:extLst>
      <p:ext uri="{BB962C8B-B14F-4D97-AF65-F5344CB8AC3E}">
        <p14:creationId xmlns:p14="http://schemas.microsoft.com/office/powerpoint/2010/main" val="12814292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9B6B789-CA30-695F-421A-722BC9984511}"/>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endParaRPr lang="en-US"/>
          </a:p>
        </p:txBody>
      </p:sp>
      <p:sp>
        <p:nvSpPr>
          <p:cNvPr id="3" name="圖片版面配置區 2">
            <a:extLst>
              <a:ext uri="{FF2B5EF4-FFF2-40B4-BE49-F238E27FC236}">
                <a16:creationId xmlns:a16="http://schemas.microsoft.com/office/drawing/2014/main" id="{9D5D9A84-50F4-57A4-4FF0-967F7850786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字版面配置區 3">
            <a:extLst>
              <a:ext uri="{FF2B5EF4-FFF2-40B4-BE49-F238E27FC236}">
                <a16:creationId xmlns:a16="http://schemas.microsoft.com/office/drawing/2014/main" id="{D42E9EB8-7F0F-8419-6A07-D10801C57E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ACFE3F81-63CF-72F3-406B-D3EA18CA7BCE}"/>
              </a:ext>
            </a:extLst>
          </p:cNvPr>
          <p:cNvSpPr>
            <a:spLocks noGrp="1"/>
          </p:cNvSpPr>
          <p:nvPr>
            <p:ph type="dt" sz="half" idx="10"/>
          </p:nvPr>
        </p:nvSpPr>
        <p:spPr/>
        <p:txBody>
          <a:bodyPr/>
          <a:lstStyle/>
          <a:p>
            <a:fld id="{0B1AE406-AA12-4CC2-AB26-26380153137A}" type="datetime4">
              <a:rPr lang="en-US" smtClean="0"/>
              <a:t>June 18, 2024</a:t>
            </a:fld>
            <a:endParaRPr lang="en-US"/>
          </a:p>
        </p:txBody>
      </p:sp>
      <p:sp>
        <p:nvSpPr>
          <p:cNvPr id="6" name="頁尾版面配置區 5">
            <a:extLst>
              <a:ext uri="{FF2B5EF4-FFF2-40B4-BE49-F238E27FC236}">
                <a16:creationId xmlns:a16="http://schemas.microsoft.com/office/drawing/2014/main" id="{4FB115E2-7607-FB91-59A3-4E650550D242}"/>
              </a:ext>
            </a:extLst>
          </p:cNvPr>
          <p:cNvSpPr>
            <a:spLocks noGrp="1"/>
          </p:cNvSpPr>
          <p:nvPr>
            <p:ph type="ftr" sz="quarter" idx="11"/>
          </p:nvPr>
        </p:nvSpPr>
        <p:spPr/>
        <p:txBody>
          <a:bodyPr/>
          <a:lstStyle/>
          <a:p>
            <a:endParaRPr lang="en-US"/>
          </a:p>
        </p:txBody>
      </p:sp>
      <p:sp>
        <p:nvSpPr>
          <p:cNvPr id="7" name="投影片編號版面配置區 6">
            <a:extLst>
              <a:ext uri="{FF2B5EF4-FFF2-40B4-BE49-F238E27FC236}">
                <a16:creationId xmlns:a16="http://schemas.microsoft.com/office/drawing/2014/main" id="{43A65EB3-E538-AB29-A2C6-14B3B8EABB4A}"/>
              </a:ext>
            </a:extLst>
          </p:cNvPr>
          <p:cNvSpPr>
            <a:spLocks noGrp="1"/>
          </p:cNvSpPr>
          <p:nvPr>
            <p:ph type="sldNum" sz="quarter" idx="12"/>
          </p:nvPr>
        </p:nvSpPr>
        <p:spPr/>
        <p:txBody>
          <a:bodyPr/>
          <a:lstStyle/>
          <a:p>
            <a:fld id="{16D8E710-FD4B-4459-8519-9E5D8E650226}" type="slidenum">
              <a:rPr lang="en-US" smtClean="0"/>
              <a:t>‹#›</a:t>
            </a:fld>
            <a:endParaRPr lang="en-US"/>
          </a:p>
        </p:txBody>
      </p:sp>
    </p:spTree>
    <p:extLst>
      <p:ext uri="{BB962C8B-B14F-4D97-AF65-F5344CB8AC3E}">
        <p14:creationId xmlns:p14="http://schemas.microsoft.com/office/powerpoint/2010/main" val="8088247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6" Type="http://schemas.openxmlformats.org/officeDocument/2006/relationships/theme" Target="../theme/theme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2" Type="http://schemas.openxmlformats.org/officeDocument/2006/relationships/slideLayout" Target="../slideLayouts/slideLayout28.xml"/><Relationship Id="rId16" Type="http://schemas.openxmlformats.org/officeDocument/2006/relationships/theme" Target="../theme/theme3.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5" Type="http://schemas.openxmlformats.org/officeDocument/2006/relationships/slideLayout" Target="../slideLayouts/slideLayout4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slideLayout" Target="../slideLayouts/slideLayout4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C36146BC-D691-8E06-393B-E1CF7B005F0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endParaRPr lang="en-US"/>
          </a:p>
        </p:txBody>
      </p:sp>
      <p:sp>
        <p:nvSpPr>
          <p:cNvPr id="3" name="文字版面配置區 2">
            <a:extLst>
              <a:ext uri="{FF2B5EF4-FFF2-40B4-BE49-F238E27FC236}">
                <a16:creationId xmlns:a16="http://schemas.microsoft.com/office/drawing/2014/main" id="{DD803D0A-876B-1CA7-73E7-387B36508F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日期版面配置區 3">
            <a:extLst>
              <a:ext uri="{FF2B5EF4-FFF2-40B4-BE49-F238E27FC236}">
                <a16:creationId xmlns:a16="http://schemas.microsoft.com/office/drawing/2014/main" id="{2701DE61-B7BD-9873-6C6E-FCFB6474729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21639E-A6C5-47AA-A9CC-A73F25515BD4}" type="datetime4">
              <a:rPr lang="en-US" smtClean="0"/>
              <a:t>June 18, 2024</a:t>
            </a:fld>
            <a:endParaRPr lang="en-US"/>
          </a:p>
        </p:txBody>
      </p:sp>
      <p:sp>
        <p:nvSpPr>
          <p:cNvPr id="5" name="頁尾版面配置區 4">
            <a:extLst>
              <a:ext uri="{FF2B5EF4-FFF2-40B4-BE49-F238E27FC236}">
                <a16:creationId xmlns:a16="http://schemas.microsoft.com/office/drawing/2014/main" id="{5ED25269-8050-C4A1-3461-5A26008CFC5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投影片編號版面配置區 5">
            <a:extLst>
              <a:ext uri="{FF2B5EF4-FFF2-40B4-BE49-F238E27FC236}">
                <a16:creationId xmlns:a16="http://schemas.microsoft.com/office/drawing/2014/main" id="{BB3A3525-7E29-812B-9F72-1CF6BE87FF7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D8E710-FD4B-4459-8519-9E5D8E650226}" type="slidenum">
              <a:rPr lang="en-US" smtClean="0"/>
              <a:t>‹#›</a:t>
            </a:fld>
            <a:endParaRPr lang="en-US"/>
          </a:p>
        </p:txBody>
      </p:sp>
    </p:spTree>
    <p:extLst>
      <p:ext uri="{BB962C8B-B14F-4D97-AF65-F5344CB8AC3E}">
        <p14:creationId xmlns:p14="http://schemas.microsoft.com/office/powerpoint/2010/main" val="31475215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2B0A659-6B84-49CC-BA61-BD3A4ACCEDFD}"/>
              </a:ext>
            </a:extLst>
          </p:cNvPr>
          <p:cNvSpPr>
            <a:spLocks noGrp="1"/>
          </p:cNvSpPr>
          <p:nvPr>
            <p:ph type="title"/>
          </p:nvPr>
        </p:nvSpPr>
        <p:spPr>
          <a:xfrm>
            <a:off x="609598" y="432022"/>
            <a:ext cx="10972799" cy="731520"/>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a:extLst>
              <a:ext uri="{FF2B5EF4-FFF2-40B4-BE49-F238E27FC236}">
                <a16:creationId xmlns:a16="http://schemas.microsoft.com/office/drawing/2014/main" id="{F289A542-BB73-4698-A308-422341E1ACE9}"/>
              </a:ext>
            </a:extLst>
          </p:cNvPr>
          <p:cNvSpPr>
            <a:spLocks noGrp="1"/>
          </p:cNvSpPr>
          <p:nvPr>
            <p:ph type="body" idx="1"/>
          </p:nvPr>
        </p:nvSpPr>
        <p:spPr>
          <a:xfrm>
            <a:off x="609600" y="1510120"/>
            <a:ext cx="10972800" cy="475488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8" name="Rectangle 7">
            <a:extLst>
              <a:ext uri="{FF2B5EF4-FFF2-40B4-BE49-F238E27FC236}">
                <a16:creationId xmlns:a16="http://schemas.microsoft.com/office/drawing/2014/main" id="{8B02273E-8B27-4287-8CE7-FEB28C62B5E6}"/>
              </a:ext>
            </a:extLst>
          </p:cNvPr>
          <p:cNvSpPr/>
          <p:nvPr/>
        </p:nvSpPr>
        <p:spPr>
          <a:xfrm>
            <a:off x="0" y="6630403"/>
            <a:ext cx="12192000" cy="231131"/>
          </a:xfrm>
          <a:prstGeom prst="rect">
            <a:avLst/>
          </a:prstGeom>
          <a:solidFill>
            <a:srgbClr val="F5DE6F"/>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endParaRPr lang="en-US" sz="1100" i="0" dirty="0">
              <a:solidFill>
                <a:srgbClr val="000000"/>
              </a:solidFill>
            </a:endParaRPr>
          </a:p>
        </p:txBody>
      </p:sp>
      <p:sp>
        <p:nvSpPr>
          <p:cNvPr id="7" name="TextBox 6">
            <a:extLst>
              <a:ext uri="{FF2B5EF4-FFF2-40B4-BE49-F238E27FC236}">
                <a16:creationId xmlns:a16="http://schemas.microsoft.com/office/drawing/2014/main" id="{889C5950-DAC1-4A7A-8AAB-6572C8230595}"/>
              </a:ext>
            </a:extLst>
          </p:cNvPr>
          <p:cNvSpPr txBox="1"/>
          <p:nvPr/>
        </p:nvSpPr>
        <p:spPr>
          <a:xfrm>
            <a:off x="0" y="6630552"/>
            <a:ext cx="2514600"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i="0" dirty="0">
                <a:solidFill>
                  <a:srgbClr val="000000"/>
                </a:solidFill>
                <a:latin typeface="Arial" panose="020B0604020202020204" pitchFamily="34" charset="0"/>
                <a:cs typeface="Arial" panose="020B0604020202020204" pitchFamily="34" charset="0"/>
              </a:rPr>
              <a:t>© 2022 GoEdge.ai. All Rights Reserved.</a:t>
            </a:r>
          </a:p>
        </p:txBody>
      </p:sp>
      <p:sp>
        <p:nvSpPr>
          <p:cNvPr id="4" name="Date Placeholder 3">
            <a:extLst>
              <a:ext uri="{FF2B5EF4-FFF2-40B4-BE49-F238E27FC236}">
                <a16:creationId xmlns:a16="http://schemas.microsoft.com/office/drawing/2014/main" id="{9B887F79-7F4B-4A86-BBD1-B7E913305B35}"/>
              </a:ext>
            </a:extLst>
          </p:cNvPr>
          <p:cNvSpPr>
            <a:spLocks noGrp="1"/>
          </p:cNvSpPr>
          <p:nvPr>
            <p:ph type="dt" sz="half" idx="2"/>
          </p:nvPr>
        </p:nvSpPr>
        <p:spPr>
          <a:xfrm>
            <a:off x="9428162" y="6626868"/>
            <a:ext cx="1371600" cy="228043"/>
          </a:xfrm>
          <a:prstGeom prst="rect">
            <a:avLst/>
          </a:prstGeom>
        </p:spPr>
        <p:txBody>
          <a:bodyPr vert="horz" lIns="91440" tIns="45720" rIns="91440" bIns="45720" rtlCol="0" anchor="ctr"/>
          <a:lstStyle>
            <a:lvl1pPr algn="l">
              <a:defRPr sz="1200">
                <a:solidFill>
                  <a:schemeClr val="tx1">
                    <a:tint val="75000"/>
                  </a:schemeClr>
                </a:solidFill>
              </a:defRPr>
            </a:lvl1pPr>
          </a:lstStyle>
          <a:p>
            <a:fld id="{C6C83BFE-192B-41E3-8382-E4B6517DD8C8}" type="datetime4">
              <a:rPr lang="en-US" altLang="zh-TW" smtClean="0"/>
              <a:t>June 18, 2024</a:t>
            </a:fld>
            <a:endParaRPr lang="zh-CN" altLang="en-US"/>
          </a:p>
        </p:txBody>
      </p:sp>
      <p:sp>
        <p:nvSpPr>
          <p:cNvPr id="5" name="Footer Placeholder 4">
            <a:extLst>
              <a:ext uri="{FF2B5EF4-FFF2-40B4-BE49-F238E27FC236}">
                <a16:creationId xmlns:a16="http://schemas.microsoft.com/office/drawing/2014/main" id="{B8EF57A3-F42B-4BE3-BC2F-CBC49FAC62B7}"/>
              </a:ext>
            </a:extLst>
          </p:cNvPr>
          <p:cNvSpPr>
            <a:spLocks noGrp="1"/>
          </p:cNvSpPr>
          <p:nvPr>
            <p:ph type="ftr" sz="quarter" idx="3"/>
          </p:nvPr>
        </p:nvSpPr>
        <p:spPr>
          <a:xfrm>
            <a:off x="3241675" y="6629956"/>
            <a:ext cx="5708650" cy="22804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a:extLst>
              <a:ext uri="{FF2B5EF4-FFF2-40B4-BE49-F238E27FC236}">
                <a16:creationId xmlns:a16="http://schemas.microsoft.com/office/drawing/2014/main" id="{4FAFC18B-5F88-4664-B161-58D78EE56FB0}"/>
              </a:ext>
            </a:extLst>
          </p:cNvPr>
          <p:cNvSpPr>
            <a:spLocks noGrp="1"/>
          </p:cNvSpPr>
          <p:nvPr>
            <p:ph type="sldNum" sz="quarter" idx="4"/>
          </p:nvPr>
        </p:nvSpPr>
        <p:spPr>
          <a:xfrm>
            <a:off x="11277600" y="6623780"/>
            <a:ext cx="914400" cy="231131"/>
          </a:xfrm>
          <a:prstGeom prst="rect">
            <a:avLst/>
          </a:prstGeom>
        </p:spPr>
        <p:txBody>
          <a:bodyPr vert="horz" lIns="91440" tIns="45720" rIns="91440" bIns="45720" rtlCol="0" anchor="ctr"/>
          <a:lstStyle>
            <a:lvl1pPr algn="r">
              <a:defRPr sz="1200">
                <a:solidFill>
                  <a:schemeClr val="tx1">
                    <a:tint val="75000"/>
                  </a:schemeClr>
                </a:solidFill>
              </a:defRPr>
            </a:lvl1pPr>
          </a:lstStyle>
          <a:p>
            <a:fld id="{F842F468-C848-44ED-8E30-E2DE1538DA03}" type="slidenum">
              <a:rPr lang="zh-CN" altLang="en-US" smtClean="0"/>
              <a:t>‹#›</a:t>
            </a:fld>
            <a:endParaRPr lang="zh-CN" altLang="en-US"/>
          </a:p>
        </p:txBody>
      </p:sp>
    </p:spTree>
    <p:extLst>
      <p:ext uri="{BB962C8B-B14F-4D97-AF65-F5344CB8AC3E}">
        <p14:creationId xmlns:p14="http://schemas.microsoft.com/office/powerpoint/2010/main" val="306901468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hdr="0" ftr="0" dt="0"/>
  <p:txStyles>
    <p:titleStyle>
      <a:lvl1pPr algn="l" defTabSz="914400" rtl="0" eaLnBrk="1" latinLnBrk="0" hangingPunct="1">
        <a:lnSpc>
          <a:spcPct val="90000"/>
        </a:lnSpc>
        <a:spcBef>
          <a:spcPct val="0"/>
        </a:spcBef>
        <a:buNone/>
        <a:defRPr sz="3600" b="0" kern="1200">
          <a:solidFill>
            <a:schemeClr val="accent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2B0A659-6B84-49CC-BA61-BD3A4ACCEDFD}"/>
              </a:ext>
            </a:extLst>
          </p:cNvPr>
          <p:cNvSpPr>
            <a:spLocks noGrp="1"/>
          </p:cNvSpPr>
          <p:nvPr>
            <p:ph type="title"/>
          </p:nvPr>
        </p:nvSpPr>
        <p:spPr>
          <a:xfrm>
            <a:off x="609598" y="432022"/>
            <a:ext cx="10972799" cy="731520"/>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a:extLst>
              <a:ext uri="{FF2B5EF4-FFF2-40B4-BE49-F238E27FC236}">
                <a16:creationId xmlns:a16="http://schemas.microsoft.com/office/drawing/2014/main" id="{F289A542-BB73-4698-A308-422341E1ACE9}"/>
              </a:ext>
            </a:extLst>
          </p:cNvPr>
          <p:cNvSpPr>
            <a:spLocks noGrp="1"/>
          </p:cNvSpPr>
          <p:nvPr>
            <p:ph type="body" idx="1"/>
          </p:nvPr>
        </p:nvSpPr>
        <p:spPr>
          <a:xfrm>
            <a:off x="609600" y="1510120"/>
            <a:ext cx="10972800" cy="475488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8" name="Rectangle 7">
            <a:extLst>
              <a:ext uri="{FF2B5EF4-FFF2-40B4-BE49-F238E27FC236}">
                <a16:creationId xmlns:a16="http://schemas.microsoft.com/office/drawing/2014/main" id="{8B02273E-8B27-4287-8CE7-FEB28C62B5E6}"/>
              </a:ext>
            </a:extLst>
          </p:cNvPr>
          <p:cNvSpPr/>
          <p:nvPr/>
        </p:nvSpPr>
        <p:spPr>
          <a:xfrm>
            <a:off x="0" y="6630403"/>
            <a:ext cx="12192000" cy="231131"/>
          </a:xfrm>
          <a:prstGeom prst="rect">
            <a:avLst/>
          </a:prstGeom>
          <a:solidFill>
            <a:srgbClr val="F5DE6F"/>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endParaRPr lang="en-US" sz="1100" i="0" dirty="0">
              <a:solidFill>
                <a:srgbClr val="000000"/>
              </a:solidFill>
            </a:endParaRPr>
          </a:p>
        </p:txBody>
      </p:sp>
      <p:sp>
        <p:nvSpPr>
          <p:cNvPr id="7" name="TextBox 6">
            <a:extLst>
              <a:ext uri="{FF2B5EF4-FFF2-40B4-BE49-F238E27FC236}">
                <a16:creationId xmlns:a16="http://schemas.microsoft.com/office/drawing/2014/main" id="{889C5950-DAC1-4A7A-8AAB-6572C8230595}"/>
              </a:ext>
            </a:extLst>
          </p:cNvPr>
          <p:cNvSpPr txBox="1"/>
          <p:nvPr/>
        </p:nvSpPr>
        <p:spPr>
          <a:xfrm>
            <a:off x="0" y="6630552"/>
            <a:ext cx="2514600"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i="0" dirty="0">
                <a:solidFill>
                  <a:srgbClr val="000000"/>
                </a:solidFill>
                <a:latin typeface="Arial" panose="020B0604020202020204" pitchFamily="34" charset="0"/>
                <a:cs typeface="Arial" panose="020B0604020202020204" pitchFamily="34" charset="0"/>
              </a:rPr>
              <a:t>© 2022 GoEdge.ai. All Rights Reserved.</a:t>
            </a:r>
          </a:p>
        </p:txBody>
      </p:sp>
      <p:sp>
        <p:nvSpPr>
          <p:cNvPr id="4" name="Date Placeholder 3">
            <a:extLst>
              <a:ext uri="{FF2B5EF4-FFF2-40B4-BE49-F238E27FC236}">
                <a16:creationId xmlns:a16="http://schemas.microsoft.com/office/drawing/2014/main" id="{9B887F79-7F4B-4A86-BBD1-B7E913305B35}"/>
              </a:ext>
            </a:extLst>
          </p:cNvPr>
          <p:cNvSpPr>
            <a:spLocks noGrp="1"/>
          </p:cNvSpPr>
          <p:nvPr>
            <p:ph type="dt" sz="half" idx="2"/>
          </p:nvPr>
        </p:nvSpPr>
        <p:spPr>
          <a:xfrm>
            <a:off x="9428162" y="6626868"/>
            <a:ext cx="1371600" cy="228043"/>
          </a:xfrm>
          <a:prstGeom prst="rect">
            <a:avLst/>
          </a:prstGeom>
        </p:spPr>
        <p:txBody>
          <a:bodyPr vert="horz" lIns="91440" tIns="45720" rIns="91440" bIns="45720" rtlCol="0" anchor="ctr"/>
          <a:lstStyle>
            <a:lvl1pPr algn="l">
              <a:defRPr sz="1200">
                <a:solidFill>
                  <a:schemeClr val="tx1">
                    <a:tint val="75000"/>
                  </a:schemeClr>
                </a:solidFill>
              </a:defRPr>
            </a:lvl1pPr>
          </a:lstStyle>
          <a:p>
            <a:fld id="{9F383211-73E2-4455-80EF-ED4F70303EBF}" type="datetime1">
              <a:rPr lang="zh-TW" altLang="en-US" smtClean="0"/>
              <a:t>2024/6/18</a:t>
            </a:fld>
            <a:endParaRPr lang="zh-CN" altLang="en-US"/>
          </a:p>
        </p:txBody>
      </p:sp>
      <p:sp>
        <p:nvSpPr>
          <p:cNvPr id="5" name="Footer Placeholder 4">
            <a:extLst>
              <a:ext uri="{FF2B5EF4-FFF2-40B4-BE49-F238E27FC236}">
                <a16:creationId xmlns:a16="http://schemas.microsoft.com/office/drawing/2014/main" id="{B8EF57A3-F42B-4BE3-BC2F-CBC49FAC62B7}"/>
              </a:ext>
            </a:extLst>
          </p:cNvPr>
          <p:cNvSpPr>
            <a:spLocks noGrp="1"/>
          </p:cNvSpPr>
          <p:nvPr>
            <p:ph type="ftr" sz="quarter" idx="3"/>
          </p:nvPr>
        </p:nvSpPr>
        <p:spPr>
          <a:xfrm>
            <a:off x="3241675" y="6629956"/>
            <a:ext cx="5708650" cy="22804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a:extLst>
              <a:ext uri="{FF2B5EF4-FFF2-40B4-BE49-F238E27FC236}">
                <a16:creationId xmlns:a16="http://schemas.microsoft.com/office/drawing/2014/main" id="{4FAFC18B-5F88-4664-B161-58D78EE56FB0}"/>
              </a:ext>
            </a:extLst>
          </p:cNvPr>
          <p:cNvSpPr>
            <a:spLocks noGrp="1"/>
          </p:cNvSpPr>
          <p:nvPr>
            <p:ph type="sldNum" sz="quarter" idx="4"/>
          </p:nvPr>
        </p:nvSpPr>
        <p:spPr>
          <a:xfrm>
            <a:off x="11277600" y="6623780"/>
            <a:ext cx="914400" cy="231131"/>
          </a:xfrm>
          <a:prstGeom prst="rect">
            <a:avLst/>
          </a:prstGeom>
        </p:spPr>
        <p:txBody>
          <a:bodyPr vert="horz" lIns="91440" tIns="45720" rIns="91440" bIns="45720" rtlCol="0" anchor="ctr"/>
          <a:lstStyle>
            <a:lvl1pPr algn="r">
              <a:defRPr sz="1200">
                <a:solidFill>
                  <a:schemeClr val="tx1">
                    <a:tint val="75000"/>
                  </a:schemeClr>
                </a:solidFill>
              </a:defRPr>
            </a:lvl1pPr>
          </a:lstStyle>
          <a:p>
            <a:fld id="{F842F468-C848-44ED-8E30-E2DE1538DA03}" type="slidenum">
              <a:rPr lang="zh-CN" altLang="en-US" smtClean="0"/>
              <a:t>‹#›</a:t>
            </a:fld>
            <a:endParaRPr lang="zh-CN" altLang="en-US"/>
          </a:p>
        </p:txBody>
      </p:sp>
    </p:spTree>
    <p:extLst>
      <p:ext uri="{BB962C8B-B14F-4D97-AF65-F5344CB8AC3E}">
        <p14:creationId xmlns:p14="http://schemas.microsoft.com/office/powerpoint/2010/main" val="1210366107"/>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Lst>
  <p:hf hdr="0" ftr="0"/>
  <p:txStyles>
    <p:titleStyle>
      <a:lvl1pPr algn="l" defTabSz="914400" rtl="0" eaLnBrk="1" latinLnBrk="0" hangingPunct="1">
        <a:lnSpc>
          <a:spcPct val="90000"/>
        </a:lnSpc>
        <a:spcBef>
          <a:spcPct val="0"/>
        </a:spcBef>
        <a:buNone/>
        <a:defRPr sz="3600" b="0" kern="1200">
          <a:solidFill>
            <a:schemeClr val="accent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research.google/blog/a-decoder-only-foundation-model-for-time-series-forecasting/"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F2C9A7A-2968-887B-7AAD-DAD63668DF1C}"/>
              </a:ext>
            </a:extLst>
          </p:cNvPr>
          <p:cNvSpPr>
            <a:spLocks noGrp="1"/>
          </p:cNvSpPr>
          <p:nvPr>
            <p:ph type="ctrTitle"/>
          </p:nvPr>
        </p:nvSpPr>
        <p:spPr/>
        <p:txBody>
          <a:bodyPr/>
          <a:lstStyle/>
          <a:p>
            <a:r>
              <a:rPr lang="en-US" altLang="zh-TW" dirty="0"/>
              <a:t>Individual Meeting</a:t>
            </a:r>
            <a:endParaRPr lang="en-US" dirty="0"/>
          </a:p>
        </p:txBody>
      </p:sp>
      <p:sp>
        <p:nvSpPr>
          <p:cNvPr id="3" name="副標題 2">
            <a:extLst>
              <a:ext uri="{FF2B5EF4-FFF2-40B4-BE49-F238E27FC236}">
                <a16:creationId xmlns:a16="http://schemas.microsoft.com/office/drawing/2014/main" id="{22F043D3-37CA-CF1E-D85F-FE1BFF7750AC}"/>
              </a:ext>
            </a:extLst>
          </p:cNvPr>
          <p:cNvSpPr>
            <a:spLocks noGrp="1"/>
          </p:cNvSpPr>
          <p:nvPr>
            <p:ph type="subTitle" idx="1"/>
          </p:nvPr>
        </p:nvSpPr>
        <p:spPr/>
        <p:txBody>
          <a:bodyPr/>
          <a:lstStyle/>
          <a:p>
            <a:r>
              <a:rPr lang="en-US" dirty="0"/>
              <a:t>Jason Chang</a:t>
            </a:r>
          </a:p>
        </p:txBody>
      </p:sp>
      <p:sp>
        <p:nvSpPr>
          <p:cNvPr id="5" name="投影片編號版面配置區 4">
            <a:extLst>
              <a:ext uri="{FF2B5EF4-FFF2-40B4-BE49-F238E27FC236}">
                <a16:creationId xmlns:a16="http://schemas.microsoft.com/office/drawing/2014/main" id="{5A041F98-40B6-1585-D053-7D6D585E9B1B}"/>
              </a:ext>
            </a:extLst>
          </p:cNvPr>
          <p:cNvSpPr>
            <a:spLocks noGrp="1"/>
          </p:cNvSpPr>
          <p:nvPr>
            <p:ph type="sldNum" sz="quarter" idx="12"/>
          </p:nvPr>
        </p:nvSpPr>
        <p:spPr/>
        <p:txBody>
          <a:bodyPr/>
          <a:lstStyle/>
          <a:p>
            <a:fld id="{16D8E710-FD4B-4459-8519-9E5D8E650226}" type="slidenum">
              <a:rPr lang="en-US" smtClean="0"/>
              <a:t>1</a:t>
            </a:fld>
            <a:endParaRPr lang="en-US"/>
          </a:p>
        </p:txBody>
      </p:sp>
    </p:spTree>
    <p:extLst>
      <p:ext uri="{BB962C8B-B14F-4D97-AF65-F5344CB8AC3E}">
        <p14:creationId xmlns:p14="http://schemas.microsoft.com/office/powerpoint/2010/main" val="34910864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F63933C3-B87C-1CB4-34F6-461F3BC5B8C4}"/>
              </a:ext>
            </a:extLst>
          </p:cNvPr>
          <p:cNvSpPr>
            <a:spLocks noGrp="1"/>
          </p:cNvSpPr>
          <p:nvPr>
            <p:ph type="title"/>
          </p:nvPr>
        </p:nvSpPr>
        <p:spPr/>
        <p:txBody>
          <a:bodyPr/>
          <a:lstStyle/>
          <a:p>
            <a:r>
              <a:rPr lang="en-US" dirty="0"/>
              <a:t>Paper List</a:t>
            </a:r>
          </a:p>
        </p:txBody>
      </p:sp>
      <p:pic>
        <p:nvPicPr>
          <p:cNvPr id="8" name="內容版面配置區 7">
            <a:extLst>
              <a:ext uri="{FF2B5EF4-FFF2-40B4-BE49-F238E27FC236}">
                <a16:creationId xmlns:a16="http://schemas.microsoft.com/office/drawing/2014/main" id="{F8A13D63-720E-C848-060C-2E16E86F446D}"/>
              </a:ext>
            </a:extLst>
          </p:cNvPr>
          <p:cNvPicPr>
            <a:picLocks noGrp="1" noChangeAspect="1"/>
          </p:cNvPicPr>
          <p:nvPr>
            <p:ph idx="1"/>
          </p:nvPr>
        </p:nvPicPr>
        <p:blipFill>
          <a:blip r:embed="rId2"/>
          <a:stretch>
            <a:fillRect/>
          </a:stretch>
        </p:blipFill>
        <p:spPr>
          <a:xfrm>
            <a:off x="742406" y="1451148"/>
            <a:ext cx="10515600" cy="1425273"/>
          </a:xfrm>
        </p:spPr>
      </p:pic>
      <p:sp>
        <p:nvSpPr>
          <p:cNvPr id="4" name="投影片編號版面配置區 3">
            <a:extLst>
              <a:ext uri="{FF2B5EF4-FFF2-40B4-BE49-F238E27FC236}">
                <a16:creationId xmlns:a16="http://schemas.microsoft.com/office/drawing/2014/main" id="{51ACD78B-CD8A-F8C8-1244-B0A9AF7ABB20}"/>
              </a:ext>
            </a:extLst>
          </p:cNvPr>
          <p:cNvSpPr>
            <a:spLocks noGrp="1"/>
          </p:cNvSpPr>
          <p:nvPr>
            <p:ph type="sldNum" sz="quarter" idx="12"/>
          </p:nvPr>
        </p:nvSpPr>
        <p:spPr/>
        <p:txBody>
          <a:bodyPr/>
          <a:lstStyle/>
          <a:p>
            <a:fld id="{16D8E710-FD4B-4459-8519-9E5D8E650226}" type="slidenum">
              <a:rPr lang="en-US" smtClean="0"/>
              <a:t>10</a:t>
            </a:fld>
            <a:endParaRPr lang="en-US"/>
          </a:p>
        </p:txBody>
      </p:sp>
      <p:pic>
        <p:nvPicPr>
          <p:cNvPr id="1026" name="Picture 2">
            <a:extLst>
              <a:ext uri="{FF2B5EF4-FFF2-40B4-BE49-F238E27FC236}">
                <a16:creationId xmlns:a16="http://schemas.microsoft.com/office/drawing/2014/main" id="{8180A8F7-A3A8-FC68-BB60-EA91762EFA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7754" y="3084879"/>
            <a:ext cx="8250829" cy="3636596"/>
          </a:xfrm>
          <a:prstGeom prst="rect">
            <a:avLst/>
          </a:prstGeom>
          <a:noFill/>
          <a:extLst>
            <a:ext uri="{909E8E84-426E-40DD-AFC4-6F175D3DCCD1}">
              <a14:hiddenFill xmlns:a14="http://schemas.microsoft.com/office/drawing/2010/main">
                <a:solidFill>
                  <a:srgbClr val="FFFFFF"/>
                </a:solidFill>
              </a14:hiddenFill>
            </a:ext>
          </a:extLst>
        </p:spPr>
      </p:pic>
      <p:sp>
        <p:nvSpPr>
          <p:cNvPr id="9" name="矩形: 圓角 8">
            <a:extLst>
              <a:ext uri="{FF2B5EF4-FFF2-40B4-BE49-F238E27FC236}">
                <a16:creationId xmlns:a16="http://schemas.microsoft.com/office/drawing/2014/main" id="{515D9EF4-1B4C-8ED5-50D4-CC581E4D5EAB}"/>
              </a:ext>
            </a:extLst>
          </p:cNvPr>
          <p:cNvSpPr/>
          <p:nvPr/>
        </p:nvSpPr>
        <p:spPr>
          <a:xfrm>
            <a:off x="1733006" y="6147892"/>
            <a:ext cx="7959634" cy="505457"/>
          </a:xfrm>
          <a:prstGeom prst="round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470577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405969A-439F-495D-7F5C-EF14591F1F30}"/>
              </a:ext>
            </a:extLst>
          </p:cNvPr>
          <p:cNvSpPr>
            <a:spLocks noGrp="1"/>
          </p:cNvSpPr>
          <p:nvPr>
            <p:ph type="title"/>
          </p:nvPr>
        </p:nvSpPr>
        <p:spPr/>
        <p:txBody>
          <a:bodyPr/>
          <a:lstStyle/>
          <a:p>
            <a:r>
              <a:rPr lang="en-US" dirty="0" err="1">
                <a:hlinkClick r:id="rId2"/>
              </a:rPr>
              <a:t>TimesFM</a:t>
            </a:r>
            <a:r>
              <a:rPr lang="en-US" dirty="0"/>
              <a:t> (from Google, ICML 2024)</a:t>
            </a:r>
          </a:p>
        </p:txBody>
      </p:sp>
      <p:sp>
        <p:nvSpPr>
          <p:cNvPr id="3" name="內容版面配置區 2">
            <a:extLst>
              <a:ext uri="{FF2B5EF4-FFF2-40B4-BE49-F238E27FC236}">
                <a16:creationId xmlns:a16="http://schemas.microsoft.com/office/drawing/2014/main" id="{91236F40-7D08-B05A-0D47-4CCC40830E4A}"/>
              </a:ext>
            </a:extLst>
          </p:cNvPr>
          <p:cNvSpPr>
            <a:spLocks noGrp="1"/>
          </p:cNvSpPr>
          <p:nvPr>
            <p:ph idx="1"/>
          </p:nvPr>
        </p:nvSpPr>
        <p:spPr/>
        <p:txBody>
          <a:bodyPr/>
          <a:lstStyle/>
          <a:p>
            <a:r>
              <a:rPr lang="en-US" dirty="0" err="1"/>
              <a:t>TimesFM</a:t>
            </a:r>
            <a:r>
              <a:rPr lang="en-US" dirty="0"/>
              <a:t> is a forecasting model, pre-trained on a large time-series corpus of 100 billion real world time-points, that displays impressive zero-shot performance on a variety of public benchmarks from different domains and granularities.</a:t>
            </a:r>
          </a:p>
        </p:txBody>
      </p:sp>
      <p:sp>
        <p:nvSpPr>
          <p:cNvPr id="4" name="投影片編號版面配置區 3">
            <a:extLst>
              <a:ext uri="{FF2B5EF4-FFF2-40B4-BE49-F238E27FC236}">
                <a16:creationId xmlns:a16="http://schemas.microsoft.com/office/drawing/2014/main" id="{6D1A05CE-C50D-8EBD-4922-551A15434675}"/>
              </a:ext>
            </a:extLst>
          </p:cNvPr>
          <p:cNvSpPr>
            <a:spLocks noGrp="1"/>
          </p:cNvSpPr>
          <p:nvPr>
            <p:ph type="sldNum" sz="quarter" idx="12"/>
          </p:nvPr>
        </p:nvSpPr>
        <p:spPr/>
        <p:txBody>
          <a:bodyPr/>
          <a:lstStyle/>
          <a:p>
            <a:fld id="{16D8E710-FD4B-4459-8519-9E5D8E650226}" type="slidenum">
              <a:rPr lang="en-US" smtClean="0"/>
              <a:t>11</a:t>
            </a:fld>
            <a:endParaRPr lang="en-US"/>
          </a:p>
        </p:txBody>
      </p:sp>
      <p:pic>
        <p:nvPicPr>
          <p:cNvPr id="6" name="圖片 5">
            <a:extLst>
              <a:ext uri="{FF2B5EF4-FFF2-40B4-BE49-F238E27FC236}">
                <a16:creationId xmlns:a16="http://schemas.microsoft.com/office/drawing/2014/main" id="{8E80E37B-E583-40FE-3D96-B9E32BD14DF3}"/>
              </a:ext>
            </a:extLst>
          </p:cNvPr>
          <p:cNvPicPr>
            <a:picLocks noChangeAspect="1"/>
          </p:cNvPicPr>
          <p:nvPr/>
        </p:nvPicPr>
        <p:blipFill>
          <a:blip r:embed="rId3"/>
          <a:stretch>
            <a:fillRect/>
          </a:stretch>
        </p:blipFill>
        <p:spPr>
          <a:xfrm>
            <a:off x="3243943" y="3429000"/>
            <a:ext cx="5704114" cy="3296937"/>
          </a:xfrm>
          <a:prstGeom prst="rect">
            <a:avLst/>
          </a:prstGeom>
        </p:spPr>
      </p:pic>
    </p:spTree>
    <p:extLst>
      <p:ext uri="{BB962C8B-B14F-4D97-AF65-F5344CB8AC3E}">
        <p14:creationId xmlns:p14="http://schemas.microsoft.com/office/powerpoint/2010/main" val="34323682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D3913C6-5890-3CF2-734D-CE0362E63568}"/>
              </a:ext>
            </a:extLst>
          </p:cNvPr>
          <p:cNvSpPr>
            <a:spLocks noGrp="1"/>
          </p:cNvSpPr>
          <p:nvPr>
            <p:ph type="title"/>
          </p:nvPr>
        </p:nvSpPr>
        <p:spPr/>
        <p:txBody>
          <a:bodyPr/>
          <a:lstStyle/>
          <a:p>
            <a:r>
              <a:rPr lang="en-US" dirty="0"/>
              <a:t>GoEdge.ai</a:t>
            </a:r>
          </a:p>
        </p:txBody>
      </p:sp>
      <p:sp>
        <p:nvSpPr>
          <p:cNvPr id="4" name="投影片編號版面配置區 3">
            <a:extLst>
              <a:ext uri="{FF2B5EF4-FFF2-40B4-BE49-F238E27FC236}">
                <a16:creationId xmlns:a16="http://schemas.microsoft.com/office/drawing/2014/main" id="{423B5454-A835-E06B-2E25-09B29810719D}"/>
              </a:ext>
            </a:extLst>
          </p:cNvPr>
          <p:cNvSpPr>
            <a:spLocks noGrp="1"/>
          </p:cNvSpPr>
          <p:nvPr>
            <p:ph type="sldNum" sz="quarter" idx="12"/>
          </p:nvPr>
        </p:nvSpPr>
        <p:spPr/>
        <p:txBody>
          <a:bodyPr/>
          <a:lstStyle/>
          <a:p>
            <a:fld id="{00000000-1234-1234-1234-123412341234}" type="slidenum">
              <a:rPr lang="en-US" altLang="zh-TW" smtClean="0"/>
              <a:pPr/>
              <a:t>12</a:t>
            </a:fld>
            <a:endParaRPr lang="zh-TW" altLang="en-US"/>
          </a:p>
        </p:txBody>
      </p:sp>
    </p:spTree>
    <p:extLst>
      <p:ext uri="{BB962C8B-B14F-4D97-AF65-F5344CB8AC3E}">
        <p14:creationId xmlns:p14="http://schemas.microsoft.com/office/powerpoint/2010/main" val="13892503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513C3B70-5431-A124-2BFC-12AD66341984}"/>
              </a:ext>
            </a:extLst>
          </p:cNvPr>
          <p:cNvSpPr>
            <a:spLocks noGrp="1"/>
          </p:cNvSpPr>
          <p:nvPr>
            <p:ph type="title"/>
          </p:nvPr>
        </p:nvSpPr>
        <p:spPr/>
        <p:txBody>
          <a:bodyPr/>
          <a:lstStyle/>
          <a:p>
            <a:r>
              <a:rPr lang="en-US" altLang="zh-TW" dirty="0"/>
              <a:t>Own Paper</a:t>
            </a:r>
            <a:endParaRPr lang="en-US" dirty="0"/>
          </a:p>
        </p:txBody>
      </p:sp>
      <p:sp>
        <p:nvSpPr>
          <p:cNvPr id="7" name="投影片編號版面配置區 6">
            <a:extLst>
              <a:ext uri="{FF2B5EF4-FFF2-40B4-BE49-F238E27FC236}">
                <a16:creationId xmlns:a16="http://schemas.microsoft.com/office/drawing/2014/main" id="{FC10B33E-D871-B32D-F9A5-B0514F219849}"/>
              </a:ext>
            </a:extLst>
          </p:cNvPr>
          <p:cNvSpPr>
            <a:spLocks noGrp="1"/>
          </p:cNvSpPr>
          <p:nvPr>
            <p:ph type="sldNum" sz="quarter" idx="12"/>
          </p:nvPr>
        </p:nvSpPr>
        <p:spPr/>
        <p:txBody>
          <a:bodyPr/>
          <a:lstStyle/>
          <a:p>
            <a:fld id="{16D8E710-FD4B-4459-8519-9E5D8E650226}" type="slidenum">
              <a:rPr lang="en-US" smtClean="0"/>
              <a:t>13</a:t>
            </a:fld>
            <a:endParaRPr lang="en-US"/>
          </a:p>
        </p:txBody>
      </p:sp>
    </p:spTree>
    <p:extLst>
      <p:ext uri="{BB962C8B-B14F-4D97-AF65-F5344CB8AC3E}">
        <p14:creationId xmlns:p14="http://schemas.microsoft.com/office/powerpoint/2010/main" val="8045278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8131F23-EB4D-5733-4F94-D89B674FF748}"/>
              </a:ext>
            </a:extLst>
          </p:cNvPr>
          <p:cNvSpPr>
            <a:spLocks noGrp="1"/>
          </p:cNvSpPr>
          <p:nvPr>
            <p:ph type="title"/>
          </p:nvPr>
        </p:nvSpPr>
        <p:spPr/>
        <p:txBody>
          <a:bodyPr/>
          <a:lstStyle/>
          <a:p>
            <a:r>
              <a:rPr lang="en-US" dirty="0"/>
              <a:t>Publication Lists</a:t>
            </a:r>
            <a:br>
              <a:rPr lang="en-US" dirty="0"/>
            </a:br>
            <a:r>
              <a:rPr lang="en-US" dirty="0"/>
              <a:t>(First Author)</a:t>
            </a:r>
          </a:p>
        </p:txBody>
      </p:sp>
      <p:sp>
        <p:nvSpPr>
          <p:cNvPr id="3" name="內容版面配置區 2">
            <a:extLst>
              <a:ext uri="{FF2B5EF4-FFF2-40B4-BE49-F238E27FC236}">
                <a16:creationId xmlns:a16="http://schemas.microsoft.com/office/drawing/2014/main" id="{171F2BD3-E7F3-5DFA-9D98-1910FF68E92B}"/>
              </a:ext>
            </a:extLst>
          </p:cNvPr>
          <p:cNvSpPr>
            <a:spLocks noGrp="1"/>
          </p:cNvSpPr>
          <p:nvPr>
            <p:ph idx="1"/>
          </p:nvPr>
        </p:nvSpPr>
        <p:spPr>
          <a:xfrm>
            <a:off x="838200" y="1825624"/>
            <a:ext cx="10515600" cy="4366170"/>
          </a:xfrm>
        </p:spPr>
        <p:txBody>
          <a:bodyPr>
            <a:normAutofit/>
          </a:bodyPr>
          <a:lstStyle/>
          <a:p>
            <a:pPr marL="514350" indent="-514350">
              <a:buFont typeface="+mj-lt"/>
              <a:buAutoNum type="arabicPeriod"/>
            </a:pPr>
            <a:r>
              <a:rPr lang="en-US" dirty="0" err="1">
                <a:solidFill>
                  <a:schemeClr val="bg1">
                    <a:lumMod val="65000"/>
                  </a:schemeClr>
                </a:solidFill>
              </a:rPr>
              <a:t>TimeDRL</a:t>
            </a:r>
            <a:r>
              <a:rPr lang="en-US" dirty="0">
                <a:solidFill>
                  <a:schemeClr val="bg1">
                    <a:lumMod val="65000"/>
                  </a:schemeClr>
                </a:solidFill>
              </a:rPr>
              <a:t> (ICDE 2024 accepted)</a:t>
            </a:r>
          </a:p>
          <a:p>
            <a:pPr marL="514350" indent="-514350">
              <a:buFont typeface="+mj-lt"/>
              <a:buAutoNum type="arabicPeriod"/>
            </a:pPr>
            <a:r>
              <a:rPr lang="en-US" dirty="0"/>
              <a:t>LLM4TS (TIST 2024 submitted)</a:t>
            </a:r>
          </a:p>
          <a:p>
            <a:pPr marL="514350" indent="-514350">
              <a:buFont typeface="+mj-lt"/>
              <a:buAutoNum type="arabicPeriod"/>
            </a:pPr>
            <a:r>
              <a:rPr lang="en-US" dirty="0" err="1">
                <a:highlight>
                  <a:srgbClr val="FFFF00"/>
                </a:highlight>
              </a:rPr>
              <a:t>PromptTSS</a:t>
            </a:r>
            <a:r>
              <a:rPr lang="en-US" dirty="0">
                <a:highlight>
                  <a:srgbClr val="FFFF00"/>
                </a:highlight>
              </a:rPr>
              <a:t> (target: ICDM 2024)</a:t>
            </a:r>
            <a:endParaRPr lang="en-US" dirty="0"/>
          </a:p>
          <a:p>
            <a:pPr marL="514350" indent="-514350">
              <a:buFont typeface="+mj-lt"/>
              <a:buAutoNum type="arabicPeriod"/>
            </a:pPr>
            <a:r>
              <a:rPr lang="en-US" dirty="0" err="1"/>
              <a:t>TimeDRL</a:t>
            </a:r>
            <a:r>
              <a:rPr lang="en-US" dirty="0"/>
              <a:t>-semi (only 25% difference)</a:t>
            </a:r>
          </a:p>
          <a:p>
            <a:pPr lvl="1"/>
            <a:r>
              <a:rPr lang="en-US" dirty="0"/>
              <a:t>Q1 journal (after ICDE acceptance)</a:t>
            </a:r>
          </a:p>
          <a:p>
            <a:pPr lvl="1"/>
            <a:r>
              <a:rPr lang="en-US" dirty="0"/>
              <a:t>TIST, TNNLS, </a:t>
            </a:r>
            <a:r>
              <a:rPr lang="en-US" dirty="0">
                <a:solidFill>
                  <a:srgbClr val="FF0000"/>
                </a:solidFill>
              </a:rPr>
              <a:t>TKDD</a:t>
            </a:r>
            <a:r>
              <a:rPr lang="en-US" dirty="0"/>
              <a:t>, TPAMI</a:t>
            </a:r>
          </a:p>
          <a:p>
            <a:pPr lvl="1"/>
            <a:r>
              <a:rPr lang="en-US" dirty="0"/>
              <a:t>After the third paper</a:t>
            </a:r>
          </a:p>
          <a:p>
            <a:pPr marL="514350" indent="-514350">
              <a:buFont typeface="+mj-lt"/>
              <a:buAutoNum type="arabicPeriod"/>
            </a:pPr>
            <a:r>
              <a:rPr lang="en-US" dirty="0"/>
              <a:t>TSMC paper</a:t>
            </a:r>
          </a:p>
          <a:p>
            <a:pPr marL="514350" indent="-514350">
              <a:buFont typeface="+mj-lt"/>
              <a:buAutoNum type="arabicPeriod"/>
            </a:pPr>
            <a:r>
              <a:rPr lang="en-US" dirty="0"/>
              <a:t>UCLA paper</a:t>
            </a:r>
          </a:p>
        </p:txBody>
      </p:sp>
      <p:sp>
        <p:nvSpPr>
          <p:cNvPr id="4" name="投影片編號版面配置區 3">
            <a:extLst>
              <a:ext uri="{FF2B5EF4-FFF2-40B4-BE49-F238E27FC236}">
                <a16:creationId xmlns:a16="http://schemas.microsoft.com/office/drawing/2014/main" id="{7A2AC238-DD91-AB1E-7D18-FDACEEC75AB1}"/>
              </a:ext>
            </a:extLst>
          </p:cNvPr>
          <p:cNvSpPr>
            <a:spLocks noGrp="1"/>
          </p:cNvSpPr>
          <p:nvPr>
            <p:ph type="sldNum" sz="quarter" idx="12"/>
          </p:nvPr>
        </p:nvSpPr>
        <p:spPr/>
        <p:txBody>
          <a:bodyPr/>
          <a:lstStyle/>
          <a:p>
            <a:fld id="{16D8E710-FD4B-4459-8519-9E5D8E650226}" type="slidenum">
              <a:rPr lang="en-US" smtClean="0"/>
              <a:t>14</a:t>
            </a:fld>
            <a:endParaRPr lang="en-US"/>
          </a:p>
        </p:txBody>
      </p:sp>
    </p:spTree>
    <p:extLst>
      <p:ext uri="{BB962C8B-B14F-4D97-AF65-F5344CB8AC3E}">
        <p14:creationId xmlns:p14="http://schemas.microsoft.com/office/powerpoint/2010/main" val="29762778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97D2E0-F6FA-9109-648C-ECBC5D4471AF}"/>
            </a:ext>
          </a:extLst>
        </p:cNvPr>
        <p:cNvGrpSpPr/>
        <p:nvPr/>
      </p:nvGrpSpPr>
      <p:grpSpPr>
        <a:xfrm>
          <a:off x="0" y="0"/>
          <a:ext cx="0" cy="0"/>
          <a:chOff x="0" y="0"/>
          <a:chExt cx="0" cy="0"/>
        </a:xfrm>
      </p:grpSpPr>
      <p:sp>
        <p:nvSpPr>
          <p:cNvPr id="2" name="標題 1">
            <a:extLst>
              <a:ext uri="{FF2B5EF4-FFF2-40B4-BE49-F238E27FC236}">
                <a16:creationId xmlns:a16="http://schemas.microsoft.com/office/drawing/2014/main" id="{A2D71BFD-BE26-E151-4074-D06052020AE3}"/>
              </a:ext>
            </a:extLst>
          </p:cNvPr>
          <p:cNvSpPr>
            <a:spLocks noGrp="1"/>
          </p:cNvSpPr>
          <p:nvPr>
            <p:ph type="ctrTitle"/>
          </p:nvPr>
        </p:nvSpPr>
        <p:spPr/>
        <p:txBody>
          <a:bodyPr/>
          <a:lstStyle/>
          <a:p>
            <a:r>
              <a:rPr lang="en-US" dirty="0" err="1"/>
              <a:t>PromptTSS</a:t>
            </a:r>
            <a:endParaRPr lang="en-US" dirty="0"/>
          </a:p>
        </p:txBody>
      </p:sp>
      <p:sp>
        <p:nvSpPr>
          <p:cNvPr id="3" name="副標題 2">
            <a:extLst>
              <a:ext uri="{FF2B5EF4-FFF2-40B4-BE49-F238E27FC236}">
                <a16:creationId xmlns:a16="http://schemas.microsoft.com/office/drawing/2014/main" id="{87968510-FD86-BA1B-AEC3-C242FA93E64E}"/>
              </a:ext>
            </a:extLst>
          </p:cNvPr>
          <p:cNvSpPr>
            <a:spLocks noGrp="1"/>
          </p:cNvSpPr>
          <p:nvPr>
            <p:ph type="subTitle" idx="1"/>
          </p:nvPr>
        </p:nvSpPr>
        <p:spPr/>
        <p:txBody>
          <a:bodyPr/>
          <a:lstStyle/>
          <a:p>
            <a:r>
              <a:rPr lang="en-US" dirty="0"/>
              <a:t>Ching Chang</a:t>
            </a:r>
          </a:p>
        </p:txBody>
      </p:sp>
    </p:spTree>
    <p:extLst>
      <p:ext uri="{BB962C8B-B14F-4D97-AF65-F5344CB8AC3E}">
        <p14:creationId xmlns:p14="http://schemas.microsoft.com/office/powerpoint/2010/main" val="32351955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F2F31A2-C82C-C064-8BD7-D48FFD30D746}"/>
              </a:ext>
            </a:extLst>
          </p:cNvPr>
          <p:cNvSpPr>
            <a:spLocks noGrp="1"/>
          </p:cNvSpPr>
          <p:nvPr>
            <p:ph type="title"/>
          </p:nvPr>
        </p:nvSpPr>
        <p:spPr/>
        <p:txBody>
          <a:bodyPr/>
          <a:lstStyle/>
          <a:p>
            <a:r>
              <a:rPr lang="en-US" dirty="0"/>
              <a:t>Why </a:t>
            </a:r>
            <a:r>
              <a:rPr lang="en-US" dirty="0" err="1"/>
              <a:t>promptable</a:t>
            </a:r>
            <a:r>
              <a:rPr lang="en-US" dirty="0"/>
              <a:t>?</a:t>
            </a:r>
          </a:p>
        </p:txBody>
      </p:sp>
      <p:sp>
        <p:nvSpPr>
          <p:cNvPr id="3" name="內容版面配置區 2">
            <a:extLst>
              <a:ext uri="{FF2B5EF4-FFF2-40B4-BE49-F238E27FC236}">
                <a16:creationId xmlns:a16="http://schemas.microsoft.com/office/drawing/2014/main" id="{27F426F8-274C-1F0A-9A78-4AC30252885C}"/>
              </a:ext>
            </a:extLst>
          </p:cNvPr>
          <p:cNvSpPr>
            <a:spLocks noGrp="1"/>
          </p:cNvSpPr>
          <p:nvPr>
            <p:ph idx="1"/>
          </p:nvPr>
        </p:nvSpPr>
        <p:spPr/>
        <p:txBody>
          <a:bodyPr/>
          <a:lstStyle/>
          <a:p>
            <a:r>
              <a:rPr lang="en-US" dirty="0"/>
              <a:t>Leverage more information in the inference stage</a:t>
            </a:r>
          </a:p>
          <a:p>
            <a:r>
              <a:rPr lang="en-US" dirty="0"/>
              <a:t>Mult-level granularity</a:t>
            </a:r>
          </a:p>
        </p:txBody>
      </p:sp>
    </p:spTree>
    <p:extLst>
      <p:ext uri="{BB962C8B-B14F-4D97-AF65-F5344CB8AC3E}">
        <p14:creationId xmlns:p14="http://schemas.microsoft.com/office/powerpoint/2010/main" val="32544027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C5A71FB-7438-9336-2462-421B634F53BC}"/>
              </a:ext>
            </a:extLst>
          </p:cNvPr>
          <p:cNvSpPr>
            <a:spLocks noGrp="1"/>
          </p:cNvSpPr>
          <p:nvPr>
            <p:ph type="title"/>
          </p:nvPr>
        </p:nvSpPr>
        <p:spPr/>
        <p:txBody>
          <a:bodyPr/>
          <a:lstStyle/>
          <a:p>
            <a:r>
              <a:rPr lang="en-US" dirty="0"/>
              <a:t>Multiple Granularity of Time-Series Segmentation</a:t>
            </a:r>
          </a:p>
        </p:txBody>
      </p:sp>
      <p:pic>
        <p:nvPicPr>
          <p:cNvPr id="1026" name="Picture 2">
            <a:extLst>
              <a:ext uri="{FF2B5EF4-FFF2-40B4-BE49-F238E27FC236}">
                <a16:creationId xmlns:a16="http://schemas.microsoft.com/office/drawing/2014/main" id="{02448250-C87A-6DA6-D4BD-C133F6BB4611}"/>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4123" t="57402" r="13376" b="33064"/>
          <a:stretch/>
        </p:blipFill>
        <p:spPr bwMode="auto">
          <a:xfrm>
            <a:off x="1804987" y="3354827"/>
            <a:ext cx="8421364" cy="405388"/>
          </a:xfrm>
          <a:prstGeom prst="rect">
            <a:avLst/>
          </a:prstGeom>
          <a:noFill/>
          <a:extLst>
            <a:ext uri="{909E8E84-426E-40DD-AFC4-6F175D3DCCD1}">
              <a14:hiddenFill xmlns:a14="http://schemas.microsoft.com/office/drawing/2010/main">
                <a:solidFill>
                  <a:srgbClr val="FFFFFF"/>
                </a:solidFill>
              </a14:hiddenFill>
            </a:ext>
          </a:extLst>
        </p:spPr>
      </p:pic>
      <p:sp>
        <p:nvSpPr>
          <p:cNvPr id="6" name="文字方塊 5">
            <a:extLst>
              <a:ext uri="{FF2B5EF4-FFF2-40B4-BE49-F238E27FC236}">
                <a16:creationId xmlns:a16="http://schemas.microsoft.com/office/drawing/2014/main" id="{150C37F7-DCE5-D1FA-CEB1-86ECF5174ADF}"/>
              </a:ext>
            </a:extLst>
          </p:cNvPr>
          <p:cNvSpPr txBox="1"/>
          <p:nvPr/>
        </p:nvSpPr>
        <p:spPr>
          <a:xfrm>
            <a:off x="711200" y="3390883"/>
            <a:ext cx="836896" cy="369332"/>
          </a:xfrm>
          <a:prstGeom prst="rect">
            <a:avLst/>
          </a:prstGeom>
          <a:noFill/>
        </p:spPr>
        <p:txBody>
          <a:bodyPr wrap="none" rtlCol="0">
            <a:spAutoFit/>
          </a:bodyPr>
          <a:lstStyle/>
          <a:p>
            <a:r>
              <a:rPr lang="en-US" dirty="0">
                <a:latin typeface="Calibri" panose="020F0502020204030204" pitchFamily="34" charset="0"/>
                <a:ea typeface="Calibri" panose="020F0502020204030204" pitchFamily="34" charset="0"/>
                <a:cs typeface="Calibri" panose="020F0502020204030204" pitchFamily="34" charset="0"/>
              </a:rPr>
              <a:t>Level 1</a:t>
            </a:r>
          </a:p>
        </p:txBody>
      </p:sp>
      <p:sp>
        <p:nvSpPr>
          <p:cNvPr id="7" name="文字方塊 6">
            <a:extLst>
              <a:ext uri="{FF2B5EF4-FFF2-40B4-BE49-F238E27FC236}">
                <a16:creationId xmlns:a16="http://schemas.microsoft.com/office/drawing/2014/main" id="{BAB642B9-0355-C073-CEE3-C553D70B0DB5}"/>
              </a:ext>
            </a:extLst>
          </p:cNvPr>
          <p:cNvSpPr txBox="1"/>
          <p:nvPr/>
        </p:nvSpPr>
        <p:spPr>
          <a:xfrm>
            <a:off x="711200" y="3971320"/>
            <a:ext cx="836896" cy="369332"/>
          </a:xfrm>
          <a:prstGeom prst="rect">
            <a:avLst/>
          </a:prstGeom>
          <a:noFill/>
        </p:spPr>
        <p:txBody>
          <a:bodyPr wrap="none" rtlCol="0">
            <a:spAutoFit/>
          </a:bodyPr>
          <a:lstStyle/>
          <a:p>
            <a:r>
              <a:rPr lang="en-US" dirty="0">
                <a:latin typeface="Calibri" panose="020F0502020204030204" pitchFamily="34" charset="0"/>
                <a:ea typeface="Calibri" panose="020F0502020204030204" pitchFamily="34" charset="0"/>
                <a:cs typeface="Calibri" panose="020F0502020204030204" pitchFamily="34" charset="0"/>
              </a:rPr>
              <a:t>Level 2</a:t>
            </a:r>
          </a:p>
        </p:txBody>
      </p:sp>
      <p:pic>
        <p:nvPicPr>
          <p:cNvPr id="11" name="Picture 2">
            <a:extLst>
              <a:ext uri="{FF2B5EF4-FFF2-40B4-BE49-F238E27FC236}">
                <a16:creationId xmlns:a16="http://schemas.microsoft.com/office/drawing/2014/main" id="{B57F062F-2976-BB27-22A8-CAAA7DB0C9C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9653" r="13376" b="59960"/>
          <a:stretch/>
        </p:blipFill>
        <p:spPr bwMode="auto">
          <a:xfrm>
            <a:off x="1384073" y="2243381"/>
            <a:ext cx="8842278" cy="86679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a:extLst>
              <a:ext uri="{FF2B5EF4-FFF2-40B4-BE49-F238E27FC236}">
                <a16:creationId xmlns:a16="http://schemas.microsoft.com/office/drawing/2014/main" id="{A0E1232F-155A-4A26-6D36-7FF2AD50CE2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123" t="83015" r="13376" b="8298"/>
          <a:stretch/>
        </p:blipFill>
        <p:spPr bwMode="auto">
          <a:xfrm>
            <a:off x="1804987" y="3993702"/>
            <a:ext cx="8421363" cy="369332"/>
          </a:xfrm>
          <a:prstGeom prst="rect">
            <a:avLst/>
          </a:prstGeom>
          <a:noFill/>
          <a:extLst>
            <a:ext uri="{909E8E84-426E-40DD-AFC4-6F175D3DCCD1}">
              <a14:hiddenFill xmlns:a14="http://schemas.microsoft.com/office/drawing/2010/main">
                <a:solidFill>
                  <a:srgbClr val="FFFFFF"/>
                </a:solidFill>
              </a14:hiddenFill>
            </a:ext>
          </a:extLst>
        </p:spPr>
      </p:pic>
      <p:sp>
        <p:nvSpPr>
          <p:cNvPr id="3" name="文字方塊 2">
            <a:extLst>
              <a:ext uri="{FF2B5EF4-FFF2-40B4-BE49-F238E27FC236}">
                <a16:creationId xmlns:a16="http://schemas.microsoft.com/office/drawing/2014/main" id="{82EE6A4E-5F6D-CC27-FE0E-01188FDC7EE0}"/>
              </a:ext>
            </a:extLst>
          </p:cNvPr>
          <p:cNvSpPr txBox="1"/>
          <p:nvPr/>
        </p:nvSpPr>
        <p:spPr>
          <a:xfrm>
            <a:off x="248449" y="4998671"/>
            <a:ext cx="1281569" cy="646331"/>
          </a:xfrm>
          <a:prstGeom prst="rect">
            <a:avLst/>
          </a:prstGeom>
          <a:noFill/>
        </p:spPr>
        <p:txBody>
          <a:bodyPr wrap="none" rtlCol="0">
            <a:spAutoFit/>
          </a:bodyPr>
          <a:lstStyle/>
          <a:p>
            <a:pPr algn="ctr"/>
            <a:r>
              <a:rPr lang="en-US" dirty="0">
                <a:solidFill>
                  <a:srgbClr val="FF0000"/>
                </a:solidFill>
              </a:rPr>
              <a:t>Promptable</a:t>
            </a:r>
          </a:p>
          <a:p>
            <a:pPr algn="ctr"/>
            <a:r>
              <a:rPr lang="en-US" dirty="0">
                <a:solidFill>
                  <a:srgbClr val="FF0000"/>
                </a:solidFill>
              </a:rPr>
              <a:t>Design</a:t>
            </a:r>
          </a:p>
        </p:txBody>
      </p:sp>
      <p:sp>
        <p:nvSpPr>
          <p:cNvPr id="9" name="橢圓 8">
            <a:extLst>
              <a:ext uri="{FF2B5EF4-FFF2-40B4-BE49-F238E27FC236}">
                <a16:creationId xmlns:a16="http://schemas.microsoft.com/office/drawing/2014/main" id="{08045C7F-1CEE-A3A6-1E30-78CD324D6432}"/>
              </a:ext>
            </a:extLst>
          </p:cNvPr>
          <p:cNvSpPr/>
          <p:nvPr/>
        </p:nvSpPr>
        <p:spPr>
          <a:xfrm>
            <a:off x="1922146" y="5166706"/>
            <a:ext cx="125560" cy="125560"/>
          </a:xfrm>
          <a:prstGeom prst="ellipse">
            <a:avLst/>
          </a:prstGeom>
          <a:solidFill>
            <a:srgbClr val="31208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橢圓 12">
            <a:extLst>
              <a:ext uri="{FF2B5EF4-FFF2-40B4-BE49-F238E27FC236}">
                <a16:creationId xmlns:a16="http://schemas.microsoft.com/office/drawing/2014/main" id="{D98FBC57-75EA-6830-6CE9-0E951648D3B9}"/>
              </a:ext>
            </a:extLst>
          </p:cNvPr>
          <p:cNvSpPr/>
          <p:nvPr/>
        </p:nvSpPr>
        <p:spPr>
          <a:xfrm>
            <a:off x="2293899" y="5166706"/>
            <a:ext cx="125560" cy="125560"/>
          </a:xfrm>
          <a:prstGeom prst="ellipse">
            <a:avLst/>
          </a:prstGeom>
          <a:solidFill>
            <a:srgbClr val="31208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橢圓 13">
            <a:extLst>
              <a:ext uri="{FF2B5EF4-FFF2-40B4-BE49-F238E27FC236}">
                <a16:creationId xmlns:a16="http://schemas.microsoft.com/office/drawing/2014/main" id="{A25AFF6B-7ACF-9161-98DE-B911E66830DC}"/>
              </a:ext>
            </a:extLst>
          </p:cNvPr>
          <p:cNvSpPr/>
          <p:nvPr/>
        </p:nvSpPr>
        <p:spPr>
          <a:xfrm>
            <a:off x="2665652" y="5166706"/>
            <a:ext cx="125560" cy="125560"/>
          </a:xfrm>
          <a:prstGeom prst="ellipse">
            <a:avLst/>
          </a:prstGeom>
          <a:solidFill>
            <a:srgbClr val="31208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橢圓 15">
            <a:extLst>
              <a:ext uri="{FF2B5EF4-FFF2-40B4-BE49-F238E27FC236}">
                <a16:creationId xmlns:a16="http://schemas.microsoft.com/office/drawing/2014/main" id="{882BF6E1-9A23-2922-3A46-5EB0641544AC}"/>
              </a:ext>
            </a:extLst>
          </p:cNvPr>
          <p:cNvSpPr/>
          <p:nvPr/>
        </p:nvSpPr>
        <p:spPr>
          <a:xfrm>
            <a:off x="1922146" y="5582222"/>
            <a:ext cx="125560" cy="125560"/>
          </a:xfrm>
          <a:prstGeom prst="ellipse">
            <a:avLst/>
          </a:prstGeom>
          <a:solidFill>
            <a:srgbClr val="31208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橢圓 16">
            <a:extLst>
              <a:ext uri="{FF2B5EF4-FFF2-40B4-BE49-F238E27FC236}">
                <a16:creationId xmlns:a16="http://schemas.microsoft.com/office/drawing/2014/main" id="{AF4CEC12-D890-36D4-51E3-D01493AFC141}"/>
              </a:ext>
            </a:extLst>
          </p:cNvPr>
          <p:cNvSpPr/>
          <p:nvPr/>
        </p:nvSpPr>
        <p:spPr>
          <a:xfrm>
            <a:off x="2293899" y="5582222"/>
            <a:ext cx="125560" cy="125560"/>
          </a:xfrm>
          <a:prstGeom prst="ellipse">
            <a:avLst/>
          </a:prstGeom>
          <a:solidFill>
            <a:srgbClr val="31208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橢圓 17">
            <a:extLst>
              <a:ext uri="{FF2B5EF4-FFF2-40B4-BE49-F238E27FC236}">
                <a16:creationId xmlns:a16="http://schemas.microsoft.com/office/drawing/2014/main" id="{722A608F-EADF-99EE-E282-F7CD12E6C1F6}"/>
              </a:ext>
            </a:extLst>
          </p:cNvPr>
          <p:cNvSpPr/>
          <p:nvPr/>
        </p:nvSpPr>
        <p:spPr>
          <a:xfrm>
            <a:off x="2665652" y="5582222"/>
            <a:ext cx="125560" cy="125560"/>
          </a:xfrm>
          <a:prstGeom prst="ellipse">
            <a:avLst/>
          </a:prstGeom>
          <a:solidFill>
            <a:srgbClr val="86205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箭號: 向右 18">
            <a:extLst>
              <a:ext uri="{FF2B5EF4-FFF2-40B4-BE49-F238E27FC236}">
                <a16:creationId xmlns:a16="http://schemas.microsoft.com/office/drawing/2014/main" id="{564D68AC-4AA9-09E0-50CD-661A7963DCEC}"/>
              </a:ext>
            </a:extLst>
          </p:cNvPr>
          <p:cNvSpPr/>
          <p:nvPr/>
        </p:nvSpPr>
        <p:spPr>
          <a:xfrm>
            <a:off x="2995612" y="5166706"/>
            <a:ext cx="642937" cy="125560"/>
          </a:xfrm>
          <a:prstGeom prst="rightArrow">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文字方塊 19">
            <a:extLst>
              <a:ext uri="{FF2B5EF4-FFF2-40B4-BE49-F238E27FC236}">
                <a16:creationId xmlns:a16="http://schemas.microsoft.com/office/drawing/2014/main" id="{BED930CE-F458-3303-81D4-4C379AF72B28}"/>
              </a:ext>
            </a:extLst>
          </p:cNvPr>
          <p:cNvSpPr txBox="1"/>
          <p:nvPr/>
        </p:nvSpPr>
        <p:spPr>
          <a:xfrm>
            <a:off x="3768725" y="5044820"/>
            <a:ext cx="836896" cy="369332"/>
          </a:xfrm>
          <a:prstGeom prst="rect">
            <a:avLst/>
          </a:prstGeom>
          <a:noFill/>
        </p:spPr>
        <p:txBody>
          <a:bodyPr wrap="none" rtlCol="0">
            <a:spAutoFit/>
          </a:bodyPr>
          <a:lstStyle/>
          <a:p>
            <a:r>
              <a:rPr lang="en-US" dirty="0">
                <a:latin typeface="Calibri" panose="020F0502020204030204" pitchFamily="34" charset="0"/>
                <a:ea typeface="Calibri" panose="020F0502020204030204" pitchFamily="34" charset="0"/>
                <a:cs typeface="Calibri" panose="020F0502020204030204" pitchFamily="34" charset="0"/>
              </a:rPr>
              <a:t>Level 2</a:t>
            </a:r>
          </a:p>
        </p:txBody>
      </p:sp>
      <p:sp>
        <p:nvSpPr>
          <p:cNvPr id="21" name="箭號: 向右 20">
            <a:extLst>
              <a:ext uri="{FF2B5EF4-FFF2-40B4-BE49-F238E27FC236}">
                <a16:creationId xmlns:a16="http://schemas.microsoft.com/office/drawing/2014/main" id="{B4A96C4C-5DFC-2206-1918-8F8D64ECD6E2}"/>
              </a:ext>
            </a:extLst>
          </p:cNvPr>
          <p:cNvSpPr/>
          <p:nvPr/>
        </p:nvSpPr>
        <p:spPr>
          <a:xfrm>
            <a:off x="2995612" y="5582222"/>
            <a:ext cx="642937" cy="125560"/>
          </a:xfrm>
          <a:prstGeom prst="rightArrow">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文字方塊 21">
            <a:extLst>
              <a:ext uri="{FF2B5EF4-FFF2-40B4-BE49-F238E27FC236}">
                <a16:creationId xmlns:a16="http://schemas.microsoft.com/office/drawing/2014/main" id="{B8E39EF4-43E6-E3D2-D0EA-C1AE4D3E8B2E}"/>
              </a:ext>
            </a:extLst>
          </p:cNvPr>
          <p:cNvSpPr txBox="1"/>
          <p:nvPr/>
        </p:nvSpPr>
        <p:spPr>
          <a:xfrm>
            <a:off x="3768725" y="5460336"/>
            <a:ext cx="836896" cy="369332"/>
          </a:xfrm>
          <a:prstGeom prst="rect">
            <a:avLst/>
          </a:prstGeom>
          <a:noFill/>
        </p:spPr>
        <p:txBody>
          <a:bodyPr wrap="none" rtlCol="0">
            <a:spAutoFit/>
          </a:bodyPr>
          <a:lstStyle/>
          <a:p>
            <a:r>
              <a:rPr lang="en-US" dirty="0">
                <a:latin typeface="Calibri" panose="020F0502020204030204" pitchFamily="34" charset="0"/>
                <a:ea typeface="Calibri" panose="020F0502020204030204" pitchFamily="34" charset="0"/>
                <a:cs typeface="Calibri" panose="020F0502020204030204" pitchFamily="34" charset="0"/>
              </a:rPr>
              <a:t>Level 1</a:t>
            </a:r>
          </a:p>
        </p:txBody>
      </p:sp>
      <p:sp>
        <p:nvSpPr>
          <p:cNvPr id="23" name="文字方塊 22">
            <a:extLst>
              <a:ext uri="{FF2B5EF4-FFF2-40B4-BE49-F238E27FC236}">
                <a16:creationId xmlns:a16="http://schemas.microsoft.com/office/drawing/2014/main" id="{E1CAC5E9-7DCA-9921-2FB2-715C0C8EE415}"/>
              </a:ext>
            </a:extLst>
          </p:cNvPr>
          <p:cNvSpPr txBox="1"/>
          <p:nvPr/>
        </p:nvSpPr>
        <p:spPr>
          <a:xfrm>
            <a:off x="2015874" y="5925388"/>
            <a:ext cx="679994" cy="369332"/>
          </a:xfrm>
          <a:prstGeom prst="rect">
            <a:avLst/>
          </a:prstGeom>
          <a:noFill/>
        </p:spPr>
        <p:txBody>
          <a:bodyPr wrap="none" rtlCol="0">
            <a:spAutoFit/>
          </a:bodyPr>
          <a:lstStyle/>
          <a:p>
            <a:r>
              <a:rPr lang="en-US" dirty="0"/>
              <a:t>input</a:t>
            </a:r>
          </a:p>
        </p:txBody>
      </p:sp>
      <p:sp>
        <p:nvSpPr>
          <p:cNvPr id="24" name="左大括弧 23">
            <a:extLst>
              <a:ext uri="{FF2B5EF4-FFF2-40B4-BE49-F238E27FC236}">
                <a16:creationId xmlns:a16="http://schemas.microsoft.com/office/drawing/2014/main" id="{C12801E8-9615-31D9-4D21-1D0F0FF53273}"/>
              </a:ext>
            </a:extLst>
          </p:cNvPr>
          <p:cNvSpPr/>
          <p:nvPr/>
        </p:nvSpPr>
        <p:spPr>
          <a:xfrm rot="16200000">
            <a:off x="2287037" y="5487843"/>
            <a:ext cx="162352" cy="845999"/>
          </a:xfrm>
          <a:prstGeom prst="leftBrace">
            <a:avLst>
              <a:gd name="adj1" fmla="val 57491"/>
              <a:gd name="adj2"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 name="文字方塊 26">
            <a:extLst>
              <a:ext uri="{FF2B5EF4-FFF2-40B4-BE49-F238E27FC236}">
                <a16:creationId xmlns:a16="http://schemas.microsoft.com/office/drawing/2014/main" id="{19048CF1-D894-DD03-79E0-C54425808622}"/>
              </a:ext>
            </a:extLst>
          </p:cNvPr>
          <p:cNvSpPr txBox="1"/>
          <p:nvPr/>
        </p:nvSpPr>
        <p:spPr>
          <a:xfrm>
            <a:off x="3768726" y="5925389"/>
            <a:ext cx="825867" cy="369332"/>
          </a:xfrm>
          <a:prstGeom prst="rect">
            <a:avLst/>
          </a:prstGeom>
          <a:noFill/>
        </p:spPr>
        <p:txBody>
          <a:bodyPr wrap="none" rtlCol="0">
            <a:spAutoFit/>
          </a:bodyPr>
          <a:lstStyle/>
          <a:p>
            <a:r>
              <a:rPr lang="en-US" dirty="0"/>
              <a:t>output</a:t>
            </a:r>
          </a:p>
        </p:txBody>
      </p:sp>
      <p:sp>
        <p:nvSpPr>
          <p:cNvPr id="28" name="左大括弧 27">
            <a:extLst>
              <a:ext uri="{FF2B5EF4-FFF2-40B4-BE49-F238E27FC236}">
                <a16:creationId xmlns:a16="http://schemas.microsoft.com/office/drawing/2014/main" id="{14E087F5-2B13-C79D-E634-00476E5474E3}"/>
              </a:ext>
            </a:extLst>
          </p:cNvPr>
          <p:cNvSpPr/>
          <p:nvPr/>
        </p:nvSpPr>
        <p:spPr>
          <a:xfrm rot="16200000">
            <a:off x="4090774" y="5593344"/>
            <a:ext cx="162352" cy="634999"/>
          </a:xfrm>
          <a:prstGeom prst="leftBrace">
            <a:avLst>
              <a:gd name="adj1" fmla="val 57491"/>
              <a:gd name="adj2"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文字方塊 3">
            <a:extLst>
              <a:ext uri="{FF2B5EF4-FFF2-40B4-BE49-F238E27FC236}">
                <a16:creationId xmlns:a16="http://schemas.microsoft.com/office/drawing/2014/main" id="{EC3A3285-70C8-C3B6-E5B8-ED12F169D36D}"/>
              </a:ext>
            </a:extLst>
          </p:cNvPr>
          <p:cNvSpPr txBox="1"/>
          <p:nvPr/>
        </p:nvSpPr>
        <p:spPr>
          <a:xfrm>
            <a:off x="97986" y="1922593"/>
            <a:ext cx="1450110" cy="1200329"/>
          </a:xfrm>
          <a:prstGeom prst="rect">
            <a:avLst/>
          </a:prstGeom>
          <a:noFill/>
        </p:spPr>
        <p:txBody>
          <a:bodyPr wrap="square" rtlCol="0">
            <a:spAutoFit/>
          </a:bodyPr>
          <a:lstStyle/>
          <a:p>
            <a:r>
              <a:rPr lang="en-US" sz="2400" dirty="0">
                <a:highlight>
                  <a:srgbClr val="FFFF00"/>
                </a:highlight>
              </a:rPr>
              <a:t>Prompt:</a:t>
            </a:r>
          </a:p>
          <a:p>
            <a:pPr marL="342900" indent="-342900">
              <a:buAutoNum type="arabicPeriod"/>
            </a:pPr>
            <a:r>
              <a:rPr lang="en-US" sz="2400" dirty="0">
                <a:solidFill>
                  <a:srgbClr val="FF0000"/>
                </a:solidFill>
                <a:highlight>
                  <a:srgbClr val="FFFF00"/>
                </a:highlight>
              </a:rPr>
              <a:t>Class</a:t>
            </a:r>
          </a:p>
          <a:p>
            <a:pPr marL="342900" indent="-342900">
              <a:buAutoNum type="arabicPeriod"/>
            </a:pPr>
            <a:r>
              <a:rPr lang="en-US" sz="2400" dirty="0">
                <a:highlight>
                  <a:srgbClr val="FFFF00"/>
                </a:highlight>
              </a:rPr>
              <a:t>Point</a:t>
            </a:r>
          </a:p>
        </p:txBody>
      </p:sp>
      <p:sp>
        <p:nvSpPr>
          <p:cNvPr id="5" name="文字方塊 4">
            <a:extLst>
              <a:ext uri="{FF2B5EF4-FFF2-40B4-BE49-F238E27FC236}">
                <a16:creationId xmlns:a16="http://schemas.microsoft.com/office/drawing/2014/main" id="{DAF8585C-274F-31BA-328D-FD9D55943D64}"/>
              </a:ext>
            </a:extLst>
          </p:cNvPr>
          <p:cNvSpPr txBox="1"/>
          <p:nvPr/>
        </p:nvSpPr>
        <p:spPr>
          <a:xfrm>
            <a:off x="5552687" y="5100888"/>
            <a:ext cx="5948295" cy="923330"/>
          </a:xfrm>
          <a:prstGeom prst="rect">
            <a:avLst/>
          </a:prstGeom>
          <a:noFill/>
        </p:spPr>
        <p:txBody>
          <a:bodyPr wrap="none" rtlCol="0">
            <a:spAutoFit/>
          </a:bodyPr>
          <a:lstStyle/>
          <a:p>
            <a:r>
              <a:rPr lang="en-US" altLang="zh-TW" dirty="0"/>
              <a:t>Requirements:</a:t>
            </a:r>
          </a:p>
          <a:p>
            <a:pPr marL="342900" indent="-342900">
              <a:buAutoNum type="arabicPeriod"/>
            </a:pPr>
            <a:r>
              <a:rPr lang="en-US" dirty="0"/>
              <a:t>When training, we can leverage multi-granularity labels</a:t>
            </a:r>
          </a:p>
          <a:p>
            <a:pPr marL="342900" indent="-342900">
              <a:buAutoNum type="arabicPeriod"/>
            </a:pPr>
            <a:r>
              <a:rPr lang="en-US" dirty="0"/>
              <a:t>When inference, we can give no prompts</a:t>
            </a:r>
          </a:p>
        </p:txBody>
      </p:sp>
      <p:sp>
        <p:nvSpPr>
          <p:cNvPr id="8" name="橢圓 7">
            <a:extLst>
              <a:ext uri="{FF2B5EF4-FFF2-40B4-BE49-F238E27FC236}">
                <a16:creationId xmlns:a16="http://schemas.microsoft.com/office/drawing/2014/main" id="{75CEFF52-D9EA-7239-F033-973A268B51C4}"/>
              </a:ext>
            </a:extLst>
          </p:cNvPr>
          <p:cNvSpPr/>
          <p:nvPr/>
        </p:nvSpPr>
        <p:spPr>
          <a:xfrm>
            <a:off x="1922146" y="4768286"/>
            <a:ext cx="125560" cy="125560"/>
          </a:xfrm>
          <a:prstGeom prst="ellipse">
            <a:avLst/>
          </a:prstGeom>
          <a:solidFill>
            <a:srgbClr val="31208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橢圓 9">
            <a:extLst>
              <a:ext uri="{FF2B5EF4-FFF2-40B4-BE49-F238E27FC236}">
                <a16:creationId xmlns:a16="http://schemas.microsoft.com/office/drawing/2014/main" id="{F13BF399-137A-0640-2D4B-205B3D811B3F}"/>
              </a:ext>
            </a:extLst>
          </p:cNvPr>
          <p:cNvSpPr/>
          <p:nvPr/>
        </p:nvSpPr>
        <p:spPr>
          <a:xfrm>
            <a:off x="2293899" y="4768286"/>
            <a:ext cx="125560" cy="125560"/>
          </a:xfrm>
          <a:prstGeom prst="ellipse">
            <a:avLst/>
          </a:prstGeom>
          <a:solidFill>
            <a:srgbClr val="31208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箭號: 向右 24">
            <a:extLst>
              <a:ext uri="{FF2B5EF4-FFF2-40B4-BE49-F238E27FC236}">
                <a16:creationId xmlns:a16="http://schemas.microsoft.com/office/drawing/2014/main" id="{F6DCF73F-4307-1630-C1A3-0E20EEE5523E}"/>
              </a:ext>
            </a:extLst>
          </p:cNvPr>
          <p:cNvSpPr/>
          <p:nvPr/>
        </p:nvSpPr>
        <p:spPr>
          <a:xfrm>
            <a:off x="2995612" y="4768286"/>
            <a:ext cx="642937" cy="125560"/>
          </a:xfrm>
          <a:prstGeom prst="rightArrow">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文字方塊 25">
            <a:extLst>
              <a:ext uri="{FF2B5EF4-FFF2-40B4-BE49-F238E27FC236}">
                <a16:creationId xmlns:a16="http://schemas.microsoft.com/office/drawing/2014/main" id="{1DCEDDEC-D69B-5075-61CC-067F0A25FCF6}"/>
              </a:ext>
            </a:extLst>
          </p:cNvPr>
          <p:cNvSpPr txBox="1"/>
          <p:nvPr/>
        </p:nvSpPr>
        <p:spPr>
          <a:xfrm>
            <a:off x="3768725" y="4646400"/>
            <a:ext cx="836896" cy="369332"/>
          </a:xfrm>
          <a:prstGeom prst="rect">
            <a:avLst/>
          </a:prstGeom>
          <a:noFill/>
        </p:spPr>
        <p:txBody>
          <a:bodyPr wrap="none" rtlCol="0">
            <a:spAutoFit/>
          </a:bodyPr>
          <a:lstStyle/>
          <a:p>
            <a:r>
              <a:rPr lang="en-US" dirty="0">
                <a:latin typeface="Calibri" panose="020F0502020204030204" pitchFamily="34" charset="0"/>
                <a:ea typeface="Calibri" panose="020F0502020204030204" pitchFamily="34" charset="0"/>
                <a:cs typeface="Calibri" panose="020F0502020204030204" pitchFamily="34" charset="0"/>
              </a:rPr>
              <a:t>Level 2</a:t>
            </a:r>
          </a:p>
        </p:txBody>
      </p:sp>
    </p:spTree>
    <p:extLst>
      <p:ext uri="{BB962C8B-B14F-4D97-AF65-F5344CB8AC3E}">
        <p14:creationId xmlns:p14="http://schemas.microsoft.com/office/powerpoint/2010/main" val="38646628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E2BD13E-06A7-46C0-1E07-B54543BAC557}"/>
              </a:ext>
            </a:extLst>
          </p:cNvPr>
          <p:cNvSpPr>
            <a:spLocks noGrp="1"/>
          </p:cNvSpPr>
          <p:nvPr>
            <p:ph type="title"/>
          </p:nvPr>
        </p:nvSpPr>
        <p:spPr/>
        <p:txBody>
          <a:bodyPr/>
          <a:lstStyle/>
          <a:p>
            <a:r>
              <a:rPr lang="en-US" altLang="zh-TW" dirty="0"/>
              <a:t>Experiments</a:t>
            </a:r>
            <a:endParaRPr lang="en-US" dirty="0"/>
          </a:p>
        </p:txBody>
      </p:sp>
      <p:sp>
        <p:nvSpPr>
          <p:cNvPr id="3" name="內容版面配置區 2">
            <a:extLst>
              <a:ext uri="{FF2B5EF4-FFF2-40B4-BE49-F238E27FC236}">
                <a16:creationId xmlns:a16="http://schemas.microsoft.com/office/drawing/2014/main" id="{5E82C1C0-B0C2-B6F5-1F2A-BB839CAC550E}"/>
              </a:ext>
            </a:extLst>
          </p:cNvPr>
          <p:cNvSpPr>
            <a:spLocks noGrp="1"/>
          </p:cNvSpPr>
          <p:nvPr>
            <p:ph idx="1"/>
          </p:nvPr>
        </p:nvSpPr>
        <p:spPr/>
        <p:txBody>
          <a:bodyPr/>
          <a:lstStyle/>
          <a:p>
            <a:r>
              <a:rPr lang="en-US" dirty="0"/>
              <a:t>Datasets</a:t>
            </a:r>
          </a:p>
          <a:p>
            <a:r>
              <a:rPr lang="en-US" dirty="0"/>
              <a:t>Evaluation Metrics</a:t>
            </a:r>
          </a:p>
          <a:p>
            <a:r>
              <a:rPr lang="en-US" dirty="0"/>
              <a:t>Baselines</a:t>
            </a:r>
          </a:p>
        </p:txBody>
      </p:sp>
    </p:spTree>
    <p:extLst>
      <p:ext uri="{BB962C8B-B14F-4D97-AF65-F5344CB8AC3E}">
        <p14:creationId xmlns:p14="http://schemas.microsoft.com/office/powerpoint/2010/main" val="8470082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CA1E799-A7AB-10A5-1567-7BE445D483FF}"/>
              </a:ext>
            </a:extLst>
          </p:cNvPr>
          <p:cNvSpPr>
            <a:spLocks noGrp="1"/>
          </p:cNvSpPr>
          <p:nvPr>
            <p:ph type="title"/>
          </p:nvPr>
        </p:nvSpPr>
        <p:spPr/>
        <p:txBody>
          <a:bodyPr/>
          <a:lstStyle/>
          <a:p>
            <a:r>
              <a:rPr lang="en-US" dirty="0"/>
              <a:t>Datasets</a:t>
            </a:r>
          </a:p>
        </p:txBody>
      </p:sp>
      <p:pic>
        <p:nvPicPr>
          <p:cNvPr id="13" name="圖片 12">
            <a:extLst>
              <a:ext uri="{FF2B5EF4-FFF2-40B4-BE49-F238E27FC236}">
                <a16:creationId xmlns:a16="http://schemas.microsoft.com/office/drawing/2014/main" id="{B33028E8-BAF6-2616-E712-C4E19D2691C0}"/>
              </a:ext>
            </a:extLst>
          </p:cNvPr>
          <p:cNvPicPr>
            <a:picLocks noChangeAspect="1"/>
          </p:cNvPicPr>
          <p:nvPr/>
        </p:nvPicPr>
        <p:blipFill>
          <a:blip r:embed="rId2"/>
          <a:stretch>
            <a:fillRect/>
          </a:stretch>
        </p:blipFill>
        <p:spPr>
          <a:xfrm>
            <a:off x="19107" y="1542474"/>
            <a:ext cx="12157863" cy="4793672"/>
          </a:xfrm>
          <a:prstGeom prst="rect">
            <a:avLst/>
          </a:prstGeom>
        </p:spPr>
      </p:pic>
    </p:spTree>
    <p:extLst>
      <p:ext uri="{BB962C8B-B14F-4D97-AF65-F5344CB8AC3E}">
        <p14:creationId xmlns:p14="http://schemas.microsoft.com/office/powerpoint/2010/main" val="27882745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9EA9556-4911-5825-17E6-77D786A9D166}"/>
              </a:ext>
            </a:extLst>
          </p:cNvPr>
          <p:cNvSpPr>
            <a:spLocks noGrp="1"/>
          </p:cNvSpPr>
          <p:nvPr>
            <p:ph type="title"/>
          </p:nvPr>
        </p:nvSpPr>
        <p:spPr/>
        <p:txBody>
          <a:bodyPr/>
          <a:lstStyle/>
          <a:p>
            <a:r>
              <a:rPr lang="en-US" dirty="0"/>
              <a:t>Outline</a:t>
            </a:r>
          </a:p>
        </p:txBody>
      </p:sp>
      <p:sp>
        <p:nvSpPr>
          <p:cNvPr id="3" name="內容版面配置區 2">
            <a:extLst>
              <a:ext uri="{FF2B5EF4-FFF2-40B4-BE49-F238E27FC236}">
                <a16:creationId xmlns:a16="http://schemas.microsoft.com/office/drawing/2014/main" id="{4082BA8B-2CEC-90BE-DB63-AAACED9C8094}"/>
              </a:ext>
            </a:extLst>
          </p:cNvPr>
          <p:cNvSpPr>
            <a:spLocks noGrp="1"/>
          </p:cNvSpPr>
          <p:nvPr>
            <p:ph idx="1"/>
          </p:nvPr>
        </p:nvSpPr>
        <p:spPr/>
        <p:txBody>
          <a:bodyPr>
            <a:normAutofit/>
          </a:bodyPr>
          <a:lstStyle/>
          <a:p>
            <a:r>
              <a:rPr lang="en-US" altLang="zh-TW" dirty="0"/>
              <a:t>TSMC</a:t>
            </a:r>
          </a:p>
          <a:p>
            <a:pPr lvl="1"/>
            <a:r>
              <a:rPr lang="en-US" dirty="0" err="1"/>
              <a:t>demand_forecasting</a:t>
            </a:r>
            <a:endParaRPr lang="en-US" dirty="0"/>
          </a:p>
          <a:p>
            <a:r>
              <a:rPr lang="en-US" dirty="0"/>
              <a:t>GoEdge.ai</a:t>
            </a:r>
            <a:endParaRPr lang="en-US" altLang="zh-TW" dirty="0"/>
          </a:p>
          <a:p>
            <a:pPr lvl="1"/>
            <a:r>
              <a:rPr lang="en-US" altLang="zh-TW" dirty="0"/>
              <a:t>Reservoir Data Analyst</a:t>
            </a:r>
          </a:p>
          <a:p>
            <a:r>
              <a:rPr lang="en-US" altLang="zh-TW" dirty="0"/>
              <a:t>Own Paper</a:t>
            </a:r>
          </a:p>
          <a:p>
            <a:pPr lvl="1"/>
            <a:r>
              <a:rPr lang="en-US" altLang="zh-TW" dirty="0" err="1">
                <a:solidFill>
                  <a:schemeClr val="bg1">
                    <a:lumMod val="65000"/>
                  </a:schemeClr>
                </a:solidFill>
              </a:rPr>
              <a:t>TimeDRL</a:t>
            </a:r>
            <a:r>
              <a:rPr lang="en-US" altLang="zh-TW" dirty="0">
                <a:solidFill>
                  <a:schemeClr val="bg1">
                    <a:lumMod val="65000"/>
                  </a:schemeClr>
                </a:solidFill>
              </a:rPr>
              <a:t> (accepted by ICDE 2024)</a:t>
            </a:r>
          </a:p>
          <a:p>
            <a:pPr lvl="1"/>
            <a:r>
              <a:rPr lang="en-US" altLang="zh-TW" dirty="0"/>
              <a:t>LLM4TS (submitted to </a:t>
            </a:r>
            <a:r>
              <a:rPr lang="en-US" altLang="zh-TW" dirty="0">
                <a:sym typeface="Wingdings" panose="05000000000000000000" pitchFamily="2" charset="2"/>
              </a:rPr>
              <a:t>TIST 2024</a:t>
            </a:r>
            <a:r>
              <a:rPr lang="en-US" altLang="zh-TW" dirty="0"/>
              <a:t>)</a:t>
            </a:r>
          </a:p>
          <a:p>
            <a:pPr lvl="1"/>
            <a:r>
              <a:rPr lang="en-US" altLang="zh-TW" dirty="0"/>
              <a:t>Future Papers</a:t>
            </a:r>
          </a:p>
          <a:p>
            <a:pPr lvl="2"/>
            <a:r>
              <a:rPr lang="en-US" altLang="zh-TW" dirty="0" err="1"/>
              <a:t>PromptTSS</a:t>
            </a:r>
            <a:r>
              <a:rPr lang="en-US" altLang="zh-TW" dirty="0"/>
              <a:t> (target: AAAI 2025)</a:t>
            </a:r>
          </a:p>
          <a:p>
            <a:pPr lvl="2"/>
            <a:r>
              <a:rPr lang="en-US" altLang="zh-TW" dirty="0" err="1"/>
              <a:t>TimeDRL</a:t>
            </a:r>
            <a:r>
              <a:rPr lang="en-US" altLang="zh-TW" dirty="0"/>
              <a:t>-semi (target: TKDD or TNNLS)</a:t>
            </a:r>
          </a:p>
        </p:txBody>
      </p:sp>
      <p:sp>
        <p:nvSpPr>
          <p:cNvPr id="5" name="投影片編號版面配置區 4">
            <a:extLst>
              <a:ext uri="{FF2B5EF4-FFF2-40B4-BE49-F238E27FC236}">
                <a16:creationId xmlns:a16="http://schemas.microsoft.com/office/drawing/2014/main" id="{11E818A7-68B5-0718-400B-5065780394EC}"/>
              </a:ext>
            </a:extLst>
          </p:cNvPr>
          <p:cNvSpPr>
            <a:spLocks noGrp="1"/>
          </p:cNvSpPr>
          <p:nvPr>
            <p:ph type="sldNum" sz="quarter" idx="12"/>
          </p:nvPr>
        </p:nvSpPr>
        <p:spPr/>
        <p:txBody>
          <a:bodyPr/>
          <a:lstStyle/>
          <a:p>
            <a:fld id="{16D8E710-FD4B-4459-8519-9E5D8E650226}" type="slidenum">
              <a:rPr lang="en-US" smtClean="0"/>
              <a:t>2</a:t>
            </a:fld>
            <a:endParaRPr lang="en-US"/>
          </a:p>
        </p:txBody>
      </p:sp>
    </p:spTree>
    <p:extLst>
      <p:ext uri="{BB962C8B-B14F-4D97-AF65-F5344CB8AC3E}">
        <p14:creationId xmlns:p14="http://schemas.microsoft.com/office/powerpoint/2010/main" val="29743374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E1B95C6-F757-28FE-CD2F-BA035918F5CF}"/>
              </a:ext>
            </a:extLst>
          </p:cNvPr>
          <p:cNvSpPr>
            <a:spLocks noGrp="1"/>
          </p:cNvSpPr>
          <p:nvPr>
            <p:ph type="title"/>
          </p:nvPr>
        </p:nvSpPr>
        <p:spPr/>
        <p:txBody>
          <a:bodyPr/>
          <a:lstStyle/>
          <a:p>
            <a:r>
              <a:rPr lang="en-US" dirty="0"/>
              <a:t>Multiple Granularity</a:t>
            </a:r>
          </a:p>
        </p:txBody>
      </p:sp>
      <p:sp>
        <p:nvSpPr>
          <p:cNvPr id="3" name="內容版面配置區 2">
            <a:extLst>
              <a:ext uri="{FF2B5EF4-FFF2-40B4-BE49-F238E27FC236}">
                <a16:creationId xmlns:a16="http://schemas.microsoft.com/office/drawing/2014/main" id="{9F692F8E-5829-303E-34E8-B5B87068034E}"/>
              </a:ext>
            </a:extLst>
          </p:cNvPr>
          <p:cNvSpPr>
            <a:spLocks noGrp="1"/>
          </p:cNvSpPr>
          <p:nvPr>
            <p:ph idx="1"/>
          </p:nvPr>
        </p:nvSpPr>
        <p:spPr>
          <a:xfrm>
            <a:off x="838200" y="1452103"/>
            <a:ext cx="10515600" cy="4351338"/>
          </a:xfrm>
        </p:spPr>
        <p:txBody>
          <a:bodyPr/>
          <a:lstStyle/>
          <a:p>
            <a:r>
              <a:rPr lang="en-US" dirty="0"/>
              <a:t>How to change from high granularity to low granularity: merge!</a:t>
            </a:r>
          </a:p>
        </p:txBody>
      </p:sp>
      <p:pic>
        <p:nvPicPr>
          <p:cNvPr id="1032" name="Picture 8" descr="Output image">
            <a:extLst>
              <a:ext uri="{FF2B5EF4-FFF2-40B4-BE49-F238E27FC236}">
                <a16:creationId xmlns:a16="http://schemas.microsoft.com/office/drawing/2014/main" id="{2FF49C65-E7F0-5DF1-7593-8E2601AD58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7065" y="1947115"/>
            <a:ext cx="5136044" cy="3625443"/>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Output image">
            <a:extLst>
              <a:ext uri="{FF2B5EF4-FFF2-40B4-BE49-F238E27FC236}">
                <a16:creationId xmlns:a16="http://schemas.microsoft.com/office/drawing/2014/main" id="{B7DC2677-8532-F1A3-4536-95DF9E6D2F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9662" y="5572558"/>
            <a:ext cx="5667889" cy="12243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85986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5C630DC-36E0-AE14-E349-689A816AE791}"/>
              </a:ext>
            </a:extLst>
          </p:cNvPr>
          <p:cNvSpPr>
            <a:spLocks noGrp="1"/>
          </p:cNvSpPr>
          <p:nvPr>
            <p:ph type="title"/>
          </p:nvPr>
        </p:nvSpPr>
        <p:spPr/>
        <p:txBody>
          <a:bodyPr/>
          <a:lstStyle/>
          <a:p>
            <a:r>
              <a:rPr lang="en-US" dirty="0">
                <a:solidFill>
                  <a:srgbClr val="FF0000"/>
                </a:solidFill>
              </a:rPr>
              <a:t>Input</a:t>
            </a:r>
            <a:r>
              <a:rPr lang="en-US" dirty="0"/>
              <a:t> and </a:t>
            </a:r>
            <a:r>
              <a:rPr lang="en-US" dirty="0">
                <a:solidFill>
                  <a:srgbClr val="00B0F0"/>
                </a:solidFill>
              </a:rPr>
              <a:t>Output</a:t>
            </a:r>
          </a:p>
        </p:txBody>
      </p:sp>
      <p:pic>
        <p:nvPicPr>
          <p:cNvPr id="4" name="Picture 2" descr="Output image">
            <a:extLst>
              <a:ext uri="{FF2B5EF4-FFF2-40B4-BE49-F238E27FC236}">
                <a16:creationId xmlns:a16="http://schemas.microsoft.com/office/drawing/2014/main" id="{A5F046D4-5173-EE81-0E16-FC38373E07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0317" y="4018382"/>
            <a:ext cx="7021008" cy="1516648"/>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群組 4">
            <a:extLst>
              <a:ext uri="{FF2B5EF4-FFF2-40B4-BE49-F238E27FC236}">
                <a16:creationId xmlns:a16="http://schemas.microsoft.com/office/drawing/2014/main" id="{50FF98D9-D0AE-4321-F1F1-16E3AC61431C}"/>
              </a:ext>
            </a:extLst>
          </p:cNvPr>
          <p:cNvGrpSpPr/>
          <p:nvPr/>
        </p:nvGrpSpPr>
        <p:grpSpPr>
          <a:xfrm>
            <a:off x="3114460" y="2817581"/>
            <a:ext cx="5798632" cy="1043827"/>
            <a:chOff x="3824591" y="6100393"/>
            <a:chExt cx="3195590" cy="699529"/>
          </a:xfrm>
        </p:grpSpPr>
        <p:sp>
          <p:nvSpPr>
            <p:cNvPr id="6" name="手繪多邊形: 圖案 5">
              <a:extLst>
                <a:ext uri="{FF2B5EF4-FFF2-40B4-BE49-F238E27FC236}">
                  <a16:creationId xmlns:a16="http://schemas.microsoft.com/office/drawing/2014/main" id="{F3D4058B-A91F-9317-783B-45319DBEEB57}"/>
                </a:ext>
              </a:extLst>
            </p:cNvPr>
            <p:cNvSpPr/>
            <p:nvPr/>
          </p:nvSpPr>
          <p:spPr>
            <a:xfrm>
              <a:off x="3866834" y="6100393"/>
              <a:ext cx="3079674" cy="295854"/>
            </a:xfrm>
            <a:custGeom>
              <a:avLst/>
              <a:gdLst>
                <a:gd name="connsiteX0" fmla="*/ 0 w 1881230"/>
                <a:gd name="connsiteY0" fmla="*/ 139337 h 792480"/>
                <a:gd name="connsiteX1" fmla="*/ 17418 w 1881230"/>
                <a:gd name="connsiteY1" fmla="*/ 87086 h 792480"/>
                <a:gd name="connsiteX2" fmla="*/ 60960 w 1881230"/>
                <a:gd name="connsiteY2" fmla="*/ 0 h 792480"/>
                <a:gd name="connsiteX3" fmla="*/ 87086 w 1881230"/>
                <a:gd name="connsiteY3" fmla="*/ 87086 h 792480"/>
                <a:gd name="connsiteX4" fmla="*/ 95795 w 1881230"/>
                <a:gd name="connsiteY4" fmla="*/ 148046 h 792480"/>
                <a:gd name="connsiteX5" fmla="*/ 104503 w 1881230"/>
                <a:gd name="connsiteY5" fmla="*/ 191589 h 792480"/>
                <a:gd name="connsiteX6" fmla="*/ 113212 w 1881230"/>
                <a:gd name="connsiteY6" fmla="*/ 243840 h 792480"/>
                <a:gd name="connsiteX7" fmla="*/ 130629 w 1881230"/>
                <a:gd name="connsiteY7" fmla="*/ 313509 h 792480"/>
                <a:gd name="connsiteX8" fmla="*/ 156755 w 1881230"/>
                <a:gd name="connsiteY8" fmla="*/ 287383 h 792480"/>
                <a:gd name="connsiteX9" fmla="*/ 174172 w 1881230"/>
                <a:gd name="connsiteY9" fmla="*/ 252549 h 792480"/>
                <a:gd name="connsiteX10" fmla="*/ 217715 w 1881230"/>
                <a:gd name="connsiteY10" fmla="*/ 226423 h 792480"/>
                <a:gd name="connsiteX11" fmla="*/ 235132 w 1881230"/>
                <a:gd name="connsiteY11" fmla="*/ 269966 h 792480"/>
                <a:gd name="connsiteX12" fmla="*/ 252549 w 1881230"/>
                <a:gd name="connsiteY12" fmla="*/ 470263 h 792480"/>
                <a:gd name="connsiteX13" fmla="*/ 278675 w 1881230"/>
                <a:gd name="connsiteY13" fmla="*/ 452846 h 792480"/>
                <a:gd name="connsiteX14" fmla="*/ 339635 w 1881230"/>
                <a:gd name="connsiteY14" fmla="*/ 557349 h 792480"/>
                <a:gd name="connsiteX15" fmla="*/ 409303 w 1881230"/>
                <a:gd name="connsiteY15" fmla="*/ 539932 h 792480"/>
                <a:gd name="connsiteX16" fmla="*/ 452846 w 1881230"/>
                <a:gd name="connsiteY16" fmla="*/ 653143 h 792480"/>
                <a:gd name="connsiteX17" fmla="*/ 478972 w 1881230"/>
                <a:gd name="connsiteY17" fmla="*/ 609600 h 792480"/>
                <a:gd name="connsiteX18" fmla="*/ 505098 w 1881230"/>
                <a:gd name="connsiteY18" fmla="*/ 627017 h 792480"/>
                <a:gd name="connsiteX19" fmla="*/ 522515 w 1881230"/>
                <a:gd name="connsiteY19" fmla="*/ 670560 h 792480"/>
                <a:gd name="connsiteX20" fmla="*/ 539932 w 1881230"/>
                <a:gd name="connsiteY20" fmla="*/ 705394 h 792480"/>
                <a:gd name="connsiteX21" fmla="*/ 566058 w 1881230"/>
                <a:gd name="connsiteY21" fmla="*/ 792480 h 792480"/>
                <a:gd name="connsiteX22" fmla="*/ 583475 w 1881230"/>
                <a:gd name="connsiteY22" fmla="*/ 644434 h 792480"/>
                <a:gd name="connsiteX23" fmla="*/ 600892 w 1881230"/>
                <a:gd name="connsiteY23" fmla="*/ 618309 h 792480"/>
                <a:gd name="connsiteX24" fmla="*/ 627018 w 1881230"/>
                <a:gd name="connsiteY24" fmla="*/ 609600 h 792480"/>
                <a:gd name="connsiteX25" fmla="*/ 653143 w 1881230"/>
                <a:gd name="connsiteY25" fmla="*/ 661852 h 792480"/>
                <a:gd name="connsiteX26" fmla="*/ 661852 w 1881230"/>
                <a:gd name="connsiteY26" fmla="*/ 687977 h 792480"/>
                <a:gd name="connsiteX27" fmla="*/ 731520 w 1881230"/>
                <a:gd name="connsiteY27" fmla="*/ 600892 h 792480"/>
                <a:gd name="connsiteX28" fmla="*/ 748938 w 1881230"/>
                <a:gd name="connsiteY28" fmla="*/ 574766 h 792480"/>
                <a:gd name="connsiteX29" fmla="*/ 766355 w 1881230"/>
                <a:gd name="connsiteY29" fmla="*/ 548640 h 792480"/>
                <a:gd name="connsiteX30" fmla="*/ 783772 w 1881230"/>
                <a:gd name="connsiteY30" fmla="*/ 592183 h 792480"/>
                <a:gd name="connsiteX31" fmla="*/ 792480 w 1881230"/>
                <a:gd name="connsiteY31" fmla="*/ 618309 h 792480"/>
                <a:gd name="connsiteX32" fmla="*/ 818606 w 1881230"/>
                <a:gd name="connsiteY32" fmla="*/ 592183 h 792480"/>
                <a:gd name="connsiteX33" fmla="*/ 827315 w 1881230"/>
                <a:gd name="connsiteY33" fmla="*/ 548640 h 792480"/>
                <a:gd name="connsiteX34" fmla="*/ 879566 w 1881230"/>
                <a:gd name="connsiteY34" fmla="*/ 644434 h 792480"/>
                <a:gd name="connsiteX35" fmla="*/ 914400 w 1881230"/>
                <a:gd name="connsiteY35" fmla="*/ 618309 h 792480"/>
                <a:gd name="connsiteX36" fmla="*/ 949235 w 1881230"/>
                <a:gd name="connsiteY36" fmla="*/ 513806 h 792480"/>
                <a:gd name="connsiteX37" fmla="*/ 975360 w 1881230"/>
                <a:gd name="connsiteY37" fmla="*/ 461554 h 792480"/>
                <a:gd name="connsiteX38" fmla="*/ 984069 w 1881230"/>
                <a:gd name="connsiteY38" fmla="*/ 435429 h 792480"/>
                <a:gd name="connsiteX39" fmla="*/ 1010195 w 1881230"/>
                <a:gd name="connsiteY39" fmla="*/ 470263 h 792480"/>
                <a:gd name="connsiteX40" fmla="*/ 1027612 w 1881230"/>
                <a:gd name="connsiteY40" fmla="*/ 522514 h 792480"/>
                <a:gd name="connsiteX41" fmla="*/ 1045029 w 1881230"/>
                <a:gd name="connsiteY41" fmla="*/ 566057 h 792480"/>
                <a:gd name="connsiteX42" fmla="*/ 1079863 w 1881230"/>
                <a:gd name="connsiteY42" fmla="*/ 522514 h 792480"/>
                <a:gd name="connsiteX43" fmla="*/ 1123406 w 1881230"/>
                <a:gd name="connsiteY43" fmla="*/ 400594 h 792480"/>
                <a:gd name="connsiteX44" fmla="*/ 1158240 w 1881230"/>
                <a:gd name="connsiteY44" fmla="*/ 322217 h 792480"/>
                <a:gd name="connsiteX45" fmla="*/ 1184366 w 1881230"/>
                <a:gd name="connsiteY45" fmla="*/ 261257 h 792480"/>
                <a:gd name="connsiteX46" fmla="*/ 1210492 w 1881230"/>
                <a:gd name="connsiteY46" fmla="*/ 348343 h 792480"/>
                <a:gd name="connsiteX47" fmla="*/ 1236618 w 1881230"/>
                <a:gd name="connsiteY47" fmla="*/ 513806 h 792480"/>
                <a:gd name="connsiteX48" fmla="*/ 1262743 w 1881230"/>
                <a:gd name="connsiteY48" fmla="*/ 496389 h 792480"/>
                <a:gd name="connsiteX49" fmla="*/ 1314995 w 1881230"/>
                <a:gd name="connsiteY49" fmla="*/ 548640 h 792480"/>
                <a:gd name="connsiteX50" fmla="*/ 1349829 w 1881230"/>
                <a:gd name="connsiteY50" fmla="*/ 644434 h 792480"/>
                <a:gd name="connsiteX51" fmla="*/ 1393372 w 1881230"/>
                <a:gd name="connsiteY51" fmla="*/ 618309 h 792480"/>
                <a:gd name="connsiteX52" fmla="*/ 1454332 w 1881230"/>
                <a:gd name="connsiteY52" fmla="*/ 731520 h 792480"/>
                <a:gd name="connsiteX53" fmla="*/ 1489166 w 1881230"/>
                <a:gd name="connsiteY53" fmla="*/ 592183 h 792480"/>
                <a:gd name="connsiteX54" fmla="*/ 1506583 w 1881230"/>
                <a:gd name="connsiteY54" fmla="*/ 505097 h 792480"/>
                <a:gd name="connsiteX55" fmla="*/ 1532709 w 1881230"/>
                <a:gd name="connsiteY55" fmla="*/ 557349 h 792480"/>
                <a:gd name="connsiteX56" fmla="*/ 1550126 w 1881230"/>
                <a:gd name="connsiteY56" fmla="*/ 583474 h 792480"/>
                <a:gd name="connsiteX57" fmla="*/ 1576252 w 1881230"/>
                <a:gd name="connsiteY57" fmla="*/ 574766 h 792480"/>
                <a:gd name="connsiteX58" fmla="*/ 1593669 w 1881230"/>
                <a:gd name="connsiteY58" fmla="*/ 531223 h 792480"/>
                <a:gd name="connsiteX59" fmla="*/ 1645920 w 1881230"/>
                <a:gd name="connsiteY59" fmla="*/ 653143 h 792480"/>
                <a:gd name="connsiteX60" fmla="*/ 1680755 w 1881230"/>
                <a:gd name="connsiteY60" fmla="*/ 618309 h 792480"/>
                <a:gd name="connsiteX61" fmla="*/ 1698172 w 1881230"/>
                <a:gd name="connsiteY61" fmla="*/ 592183 h 792480"/>
                <a:gd name="connsiteX62" fmla="*/ 1724298 w 1881230"/>
                <a:gd name="connsiteY62" fmla="*/ 644434 h 792480"/>
                <a:gd name="connsiteX63" fmla="*/ 1776549 w 1881230"/>
                <a:gd name="connsiteY63" fmla="*/ 705394 h 792480"/>
                <a:gd name="connsiteX64" fmla="*/ 1820092 w 1881230"/>
                <a:gd name="connsiteY64" fmla="*/ 627017 h 792480"/>
                <a:gd name="connsiteX65" fmla="*/ 1846218 w 1881230"/>
                <a:gd name="connsiteY65" fmla="*/ 653143 h 792480"/>
                <a:gd name="connsiteX66" fmla="*/ 1854926 w 1881230"/>
                <a:gd name="connsiteY66" fmla="*/ 679269 h 792480"/>
                <a:gd name="connsiteX67" fmla="*/ 1863635 w 1881230"/>
                <a:gd name="connsiteY67" fmla="*/ 609600 h 792480"/>
                <a:gd name="connsiteX68" fmla="*/ 1881052 w 1881230"/>
                <a:gd name="connsiteY68" fmla="*/ 513806 h 792480"/>
                <a:gd name="connsiteX0" fmla="*/ 0 w 1881230"/>
                <a:gd name="connsiteY0" fmla="*/ 955306 h 1657972"/>
                <a:gd name="connsiteX1" fmla="*/ 17418 w 1881230"/>
                <a:gd name="connsiteY1" fmla="*/ 903055 h 1657972"/>
                <a:gd name="connsiteX2" fmla="*/ 60960 w 1881230"/>
                <a:gd name="connsiteY2" fmla="*/ 815969 h 1657972"/>
                <a:gd name="connsiteX3" fmla="*/ 87086 w 1881230"/>
                <a:gd name="connsiteY3" fmla="*/ 903055 h 1657972"/>
                <a:gd name="connsiteX4" fmla="*/ 95795 w 1881230"/>
                <a:gd name="connsiteY4" fmla="*/ 964015 h 1657972"/>
                <a:gd name="connsiteX5" fmla="*/ 104503 w 1881230"/>
                <a:gd name="connsiteY5" fmla="*/ 1007558 h 1657972"/>
                <a:gd name="connsiteX6" fmla="*/ 113212 w 1881230"/>
                <a:gd name="connsiteY6" fmla="*/ 1059809 h 1657972"/>
                <a:gd name="connsiteX7" fmla="*/ 130629 w 1881230"/>
                <a:gd name="connsiteY7" fmla="*/ 1129478 h 1657972"/>
                <a:gd name="connsiteX8" fmla="*/ 156755 w 1881230"/>
                <a:gd name="connsiteY8" fmla="*/ 1103352 h 1657972"/>
                <a:gd name="connsiteX9" fmla="*/ 174172 w 1881230"/>
                <a:gd name="connsiteY9" fmla="*/ 1068518 h 1657972"/>
                <a:gd name="connsiteX10" fmla="*/ 217715 w 1881230"/>
                <a:gd name="connsiteY10" fmla="*/ 1042392 h 1657972"/>
                <a:gd name="connsiteX11" fmla="*/ 235132 w 1881230"/>
                <a:gd name="connsiteY11" fmla="*/ 1085935 h 1657972"/>
                <a:gd name="connsiteX12" fmla="*/ 252549 w 1881230"/>
                <a:gd name="connsiteY12" fmla="*/ 1286232 h 1657972"/>
                <a:gd name="connsiteX13" fmla="*/ 278675 w 1881230"/>
                <a:gd name="connsiteY13" fmla="*/ 1268815 h 1657972"/>
                <a:gd name="connsiteX14" fmla="*/ 339635 w 1881230"/>
                <a:gd name="connsiteY14" fmla="*/ 1373318 h 1657972"/>
                <a:gd name="connsiteX15" fmla="*/ 409303 w 1881230"/>
                <a:gd name="connsiteY15" fmla="*/ 1355901 h 1657972"/>
                <a:gd name="connsiteX16" fmla="*/ 452846 w 1881230"/>
                <a:gd name="connsiteY16" fmla="*/ 1469112 h 1657972"/>
                <a:gd name="connsiteX17" fmla="*/ 478972 w 1881230"/>
                <a:gd name="connsiteY17" fmla="*/ 1425569 h 1657972"/>
                <a:gd name="connsiteX18" fmla="*/ 505098 w 1881230"/>
                <a:gd name="connsiteY18" fmla="*/ 1442986 h 1657972"/>
                <a:gd name="connsiteX19" fmla="*/ 503982 w 1881230"/>
                <a:gd name="connsiteY19" fmla="*/ 122 h 1657972"/>
                <a:gd name="connsiteX20" fmla="*/ 539932 w 1881230"/>
                <a:gd name="connsiteY20" fmla="*/ 1521363 h 1657972"/>
                <a:gd name="connsiteX21" fmla="*/ 566058 w 1881230"/>
                <a:gd name="connsiteY21" fmla="*/ 1608449 h 1657972"/>
                <a:gd name="connsiteX22" fmla="*/ 583475 w 1881230"/>
                <a:gd name="connsiteY22" fmla="*/ 1460403 h 1657972"/>
                <a:gd name="connsiteX23" fmla="*/ 600892 w 1881230"/>
                <a:gd name="connsiteY23" fmla="*/ 1434278 h 1657972"/>
                <a:gd name="connsiteX24" fmla="*/ 627018 w 1881230"/>
                <a:gd name="connsiteY24" fmla="*/ 1425569 h 1657972"/>
                <a:gd name="connsiteX25" fmla="*/ 653143 w 1881230"/>
                <a:gd name="connsiteY25" fmla="*/ 1477821 h 1657972"/>
                <a:gd name="connsiteX26" fmla="*/ 661852 w 1881230"/>
                <a:gd name="connsiteY26" fmla="*/ 1503946 h 1657972"/>
                <a:gd name="connsiteX27" fmla="*/ 731520 w 1881230"/>
                <a:gd name="connsiteY27" fmla="*/ 1416861 h 1657972"/>
                <a:gd name="connsiteX28" fmla="*/ 748938 w 1881230"/>
                <a:gd name="connsiteY28" fmla="*/ 1390735 h 1657972"/>
                <a:gd name="connsiteX29" fmla="*/ 766355 w 1881230"/>
                <a:gd name="connsiteY29" fmla="*/ 1364609 h 1657972"/>
                <a:gd name="connsiteX30" fmla="*/ 783772 w 1881230"/>
                <a:gd name="connsiteY30" fmla="*/ 1408152 h 1657972"/>
                <a:gd name="connsiteX31" fmla="*/ 792480 w 1881230"/>
                <a:gd name="connsiteY31" fmla="*/ 1434278 h 1657972"/>
                <a:gd name="connsiteX32" fmla="*/ 818606 w 1881230"/>
                <a:gd name="connsiteY32" fmla="*/ 1408152 h 1657972"/>
                <a:gd name="connsiteX33" fmla="*/ 827315 w 1881230"/>
                <a:gd name="connsiteY33" fmla="*/ 1364609 h 1657972"/>
                <a:gd name="connsiteX34" fmla="*/ 879566 w 1881230"/>
                <a:gd name="connsiteY34" fmla="*/ 1460403 h 1657972"/>
                <a:gd name="connsiteX35" fmla="*/ 914400 w 1881230"/>
                <a:gd name="connsiteY35" fmla="*/ 1434278 h 1657972"/>
                <a:gd name="connsiteX36" fmla="*/ 949235 w 1881230"/>
                <a:gd name="connsiteY36" fmla="*/ 1329775 h 1657972"/>
                <a:gd name="connsiteX37" fmla="*/ 975360 w 1881230"/>
                <a:gd name="connsiteY37" fmla="*/ 1277523 h 1657972"/>
                <a:gd name="connsiteX38" fmla="*/ 984069 w 1881230"/>
                <a:gd name="connsiteY38" fmla="*/ 1251398 h 1657972"/>
                <a:gd name="connsiteX39" fmla="*/ 1010195 w 1881230"/>
                <a:gd name="connsiteY39" fmla="*/ 1286232 h 1657972"/>
                <a:gd name="connsiteX40" fmla="*/ 1027612 w 1881230"/>
                <a:gd name="connsiteY40" fmla="*/ 1338483 h 1657972"/>
                <a:gd name="connsiteX41" fmla="*/ 1045029 w 1881230"/>
                <a:gd name="connsiteY41" fmla="*/ 1382026 h 1657972"/>
                <a:gd name="connsiteX42" fmla="*/ 1079863 w 1881230"/>
                <a:gd name="connsiteY42" fmla="*/ 1338483 h 1657972"/>
                <a:gd name="connsiteX43" fmla="*/ 1123406 w 1881230"/>
                <a:gd name="connsiteY43" fmla="*/ 1216563 h 1657972"/>
                <a:gd name="connsiteX44" fmla="*/ 1158240 w 1881230"/>
                <a:gd name="connsiteY44" fmla="*/ 1138186 h 1657972"/>
                <a:gd name="connsiteX45" fmla="*/ 1184366 w 1881230"/>
                <a:gd name="connsiteY45" fmla="*/ 1077226 h 1657972"/>
                <a:gd name="connsiteX46" fmla="*/ 1210492 w 1881230"/>
                <a:gd name="connsiteY46" fmla="*/ 1164312 h 1657972"/>
                <a:gd name="connsiteX47" fmla="*/ 1236618 w 1881230"/>
                <a:gd name="connsiteY47" fmla="*/ 1329775 h 1657972"/>
                <a:gd name="connsiteX48" fmla="*/ 1262743 w 1881230"/>
                <a:gd name="connsiteY48" fmla="*/ 1312358 h 1657972"/>
                <a:gd name="connsiteX49" fmla="*/ 1314995 w 1881230"/>
                <a:gd name="connsiteY49" fmla="*/ 1364609 h 1657972"/>
                <a:gd name="connsiteX50" fmla="*/ 1349829 w 1881230"/>
                <a:gd name="connsiteY50" fmla="*/ 1460403 h 1657972"/>
                <a:gd name="connsiteX51" fmla="*/ 1393372 w 1881230"/>
                <a:gd name="connsiteY51" fmla="*/ 1434278 h 1657972"/>
                <a:gd name="connsiteX52" fmla="*/ 1454332 w 1881230"/>
                <a:gd name="connsiteY52" fmla="*/ 1547489 h 1657972"/>
                <a:gd name="connsiteX53" fmla="*/ 1489166 w 1881230"/>
                <a:gd name="connsiteY53" fmla="*/ 1408152 h 1657972"/>
                <a:gd name="connsiteX54" fmla="*/ 1506583 w 1881230"/>
                <a:gd name="connsiteY54" fmla="*/ 1321066 h 1657972"/>
                <a:gd name="connsiteX55" fmla="*/ 1532709 w 1881230"/>
                <a:gd name="connsiteY55" fmla="*/ 1373318 h 1657972"/>
                <a:gd name="connsiteX56" fmla="*/ 1550126 w 1881230"/>
                <a:gd name="connsiteY56" fmla="*/ 1399443 h 1657972"/>
                <a:gd name="connsiteX57" fmla="*/ 1576252 w 1881230"/>
                <a:gd name="connsiteY57" fmla="*/ 1390735 h 1657972"/>
                <a:gd name="connsiteX58" fmla="*/ 1593669 w 1881230"/>
                <a:gd name="connsiteY58" fmla="*/ 1347192 h 1657972"/>
                <a:gd name="connsiteX59" fmla="*/ 1645920 w 1881230"/>
                <a:gd name="connsiteY59" fmla="*/ 1469112 h 1657972"/>
                <a:gd name="connsiteX60" fmla="*/ 1680755 w 1881230"/>
                <a:gd name="connsiteY60" fmla="*/ 1434278 h 1657972"/>
                <a:gd name="connsiteX61" fmla="*/ 1698172 w 1881230"/>
                <a:gd name="connsiteY61" fmla="*/ 1408152 h 1657972"/>
                <a:gd name="connsiteX62" fmla="*/ 1724298 w 1881230"/>
                <a:gd name="connsiteY62" fmla="*/ 1460403 h 1657972"/>
                <a:gd name="connsiteX63" fmla="*/ 1776549 w 1881230"/>
                <a:gd name="connsiteY63" fmla="*/ 1521363 h 1657972"/>
                <a:gd name="connsiteX64" fmla="*/ 1820092 w 1881230"/>
                <a:gd name="connsiteY64" fmla="*/ 1442986 h 1657972"/>
                <a:gd name="connsiteX65" fmla="*/ 1846218 w 1881230"/>
                <a:gd name="connsiteY65" fmla="*/ 1469112 h 1657972"/>
                <a:gd name="connsiteX66" fmla="*/ 1854926 w 1881230"/>
                <a:gd name="connsiteY66" fmla="*/ 1495238 h 1657972"/>
                <a:gd name="connsiteX67" fmla="*/ 1863635 w 1881230"/>
                <a:gd name="connsiteY67" fmla="*/ 1425569 h 1657972"/>
                <a:gd name="connsiteX68" fmla="*/ 1881052 w 1881230"/>
                <a:gd name="connsiteY68" fmla="*/ 1329775 h 1657972"/>
                <a:gd name="connsiteX0" fmla="*/ 0 w 1881230"/>
                <a:gd name="connsiteY0" fmla="*/ 405412 h 1069111"/>
                <a:gd name="connsiteX1" fmla="*/ 17418 w 1881230"/>
                <a:gd name="connsiteY1" fmla="*/ 353161 h 1069111"/>
                <a:gd name="connsiteX2" fmla="*/ 60960 w 1881230"/>
                <a:gd name="connsiteY2" fmla="*/ 266075 h 1069111"/>
                <a:gd name="connsiteX3" fmla="*/ 87086 w 1881230"/>
                <a:gd name="connsiteY3" fmla="*/ 353161 h 1069111"/>
                <a:gd name="connsiteX4" fmla="*/ 95795 w 1881230"/>
                <a:gd name="connsiteY4" fmla="*/ 414121 h 1069111"/>
                <a:gd name="connsiteX5" fmla="*/ 104503 w 1881230"/>
                <a:gd name="connsiteY5" fmla="*/ 457664 h 1069111"/>
                <a:gd name="connsiteX6" fmla="*/ 113212 w 1881230"/>
                <a:gd name="connsiteY6" fmla="*/ 509915 h 1069111"/>
                <a:gd name="connsiteX7" fmla="*/ 130629 w 1881230"/>
                <a:gd name="connsiteY7" fmla="*/ 579584 h 1069111"/>
                <a:gd name="connsiteX8" fmla="*/ 156755 w 1881230"/>
                <a:gd name="connsiteY8" fmla="*/ 553458 h 1069111"/>
                <a:gd name="connsiteX9" fmla="*/ 174172 w 1881230"/>
                <a:gd name="connsiteY9" fmla="*/ 518624 h 1069111"/>
                <a:gd name="connsiteX10" fmla="*/ 217715 w 1881230"/>
                <a:gd name="connsiteY10" fmla="*/ 492498 h 1069111"/>
                <a:gd name="connsiteX11" fmla="*/ 235132 w 1881230"/>
                <a:gd name="connsiteY11" fmla="*/ 536041 h 1069111"/>
                <a:gd name="connsiteX12" fmla="*/ 252549 w 1881230"/>
                <a:gd name="connsiteY12" fmla="*/ 736338 h 1069111"/>
                <a:gd name="connsiteX13" fmla="*/ 278675 w 1881230"/>
                <a:gd name="connsiteY13" fmla="*/ 718921 h 1069111"/>
                <a:gd name="connsiteX14" fmla="*/ 339635 w 1881230"/>
                <a:gd name="connsiteY14" fmla="*/ 823424 h 1069111"/>
                <a:gd name="connsiteX15" fmla="*/ 409303 w 1881230"/>
                <a:gd name="connsiteY15" fmla="*/ 806007 h 1069111"/>
                <a:gd name="connsiteX16" fmla="*/ 452846 w 1881230"/>
                <a:gd name="connsiteY16" fmla="*/ 919218 h 1069111"/>
                <a:gd name="connsiteX17" fmla="*/ 478972 w 1881230"/>
                <a:gd name="connsiteY17" fmla="*/ 875675 h 1069111"/>
                <a:gd name="connsiteX18" fmla="*/ 505098 w 1881230"/>
                <a:gd name="connsiteY18" fmla="*/ 893092 h 1069111"/>
                <a:gd name="connsiteX19" fmla="*/ 529464 w 1881230"/>
                <a:gd name="connsiteY19" fmla="*/ 199 h 1069111"/>
                <a:gd name="connsiteX20" fmla="*/ 539932 w 1881230"/>
                <a:gd name="connsiteY20" fmla="*/ 971469 h 1069111"/>
                <a:gd name="connsiteX21" fmla="*/ 566058 w 1881230"/>
                <a:gd name="connsiteY21" fmla="*/ 1058555 h 1069111"/>
                <a:gd name="connsiteX22" fmla="*/ 583475 w 1881230"/>
                <a:gd name="connsiteY22" fmla="*/ 910509 h 1069111"/>
                <a:gd name="connsiteX23" fmla="*/ 600892 w 1881230"/>
                <a:gd name="connsiteY23" fmla="*/ 884384 h 1069111"/>
                <a:gd name="connsiteX24" fmla="*/ 627018 w 1881230"/>
                <a:gd name="connsiteY24" fmla="*/ 875675 h 1069111"/>
                <a:gd name="connsiteX25" fmla="*/ 653143 w 1881230"/>
                <a:gd name="connsiteY25" fmla="*/ 927927 h 1069111"/>
                <a:gd name="connsiteX26" fmla="*/ 661852 w 1881230"/>
                <a:gd name="connsiteY26" fmla="*/ 954052 h 1069111"/>
                <a:gd name="connsiteX27" fmla="*/ 731520 w 1881230"/>
                <a:gd name="connsiteY27" fmla="*/ 866967 h 1069111"/>
                <a:gd name="connsiteX28" fmla="*/ 748938 w 1881230"/>
                <a:gd name="connsiteY28" fmla="*/ 840841 h 1069111"/>
                <a:gd name="connsiteX29" fmla="*/ 766355 w 1881230"/>
                <a:gd name="connsiteY29" fmla="*/ 814715 h 1069111"/>
                <a:gd name="connsiteX30" fmla="*/ 783772 w 1881230"/>
                <a:gd name="connsiteY30" fmla="*/ 858258 h 1069111"/>
                <a:gd name="connsiteX31" fmla="*/ 792480 w 1881230"/>
                <a:gd name="connsiteY31" fmla="*/ 884384 h 1069111"/>
                <a:gd name="connsiteX32" fmla="*/ 818606 w 1881230"/>
                <a:gd name="connsiteY32" fmla="*/ 858258 h 1069111"/>
                <a:gd name="connsiteX33" fmla="*/ 827315 w 1881230"/>
                <a:gd name="connsiteY33" fmla="*/ 814715 h 1069111"/>
                <a:gd name="connsiteX34" fmla="*/ 879566 w 1881230"/>
                <a:gd name="connsiteY34" fmla="*/ 910509 h 1069111"/>
                <a:gd name="connsiteX35" fmla="*/ 914400 w 1881230"/>
                <a:gd name="connsiteY35" fmla="*/ 884384 h 1069111"/>
                <a:gd name="connsiteX36" fmla="*/ 949235 w 1881230"/>
                <a:gd name="connsiteY36" fmla="*/ 779881 h 1069111"/>
                <a:gd name="connsiteX37" fmla="*/ 975360 w 1881230"/>
                <a:gd name="connsiteY37" fmla="*/ 727629 h 1069111"/>
                <a:gd name="connsiteX38" fmla="*/ 984069 w 1881230"/>
                <a:gd name="connsiteY38" fmla="*/ 701504 h 1069111"/>
                <a:gd name="connsiteX39" fmla="*/ 1010195 w 1881230"/>
                <a:gd name="connsiteY39" fmla="*/ 736338 h 1069111"/>
                <a:gd name="connsiteX40" fmla="*/ 1027612 w 1881230"/>
                <a:gd name="connsiteY40" fmla="*/ 788589 h 1069111"/>
                <a:gd name="connsiteX41" fmla="*/ 1045029 w 1881230"/>
                <a:gd name="connsiteY41" fmla="*/ 832132 h 1069111"/>
                <a:gd name="connsiteX42" fmla="*/ 1079863 w 1881230"/>
                <a:gd name="connsiteY42" fmla="*/ 788589 h 1069111"/>
                <a:gd name="connsiteX43" fmla="*/ 1123406 w 1881230"/>
                <a:gd name="connsiteY43" fmla="*/ 666669 h 1069111"/>
                <a:gd name="connsiteX44" fmla="*/ 1158240 w 1881230"/>
                <a:gd name="connsiteY44" fmla="*/ 588292 h 1069111"/>
                <a:gd name="connsiteX45" fmla="*/ 1184366 w 1881230"/>
                <a:gd name="connsiteY45" fmla="*/ 527332 h 1069111"/>
                <a:gd name="connsiteX46" fmla="*/ 1210492 w 1881230"/>
                <a:gd name="connsiteY46" fmla="*/ 614418 h 1069111"/>
                <a:gd name="connsiteX47" fmla="*/ 1236618 w 1881230"/>
                <a:gd name="connsiteY47" fmla="*/ 779881 h 1069111"/>
                <a:gd name="connsiteX48" fmla="*/ 1262743 w 1881230"/>
                <a:gd name="connsiteY48" fmla="*/ 762464 h 1069111"/>
                <a:gd name="connsiteX49" fmla="*/ 1314995 w 1881230"/>
                <a:gd name="connsiteY49" fmla="*/ 814715 h 1069111"/>
                <a:gd name="connsiteX50" fmla="*/ 1349829 w 1881230"/>
                <a:gd name="connsiteY50" fmla="*/ 910509 h 1069111"/>
                <a:gd name="connsiteX51" fmla="*/ 1393372 w 1881230"/>
                <a:gd name="connsiteY51" fmla="*/ 884384 h 1069111"/>
                <a:gd name="connsiteX52" fmla="*/ 1454332 w 1881230"/>
                <a:gd name="connsiteY52" fmla="*/ 997595 h 1069111"/>
                <a:gd name="connsiteX53" fmla="*/ 1489166 w 1881230"/>
                <a:gd name="connsiteY53" fmla="*/ 858258 h 1069111"/>
                <a:gd name="connsiteX54" fmla="*/ 1506583 w 1881230"/>
                <a:gd name="connsiteY54" fmla="*/ 771172 h 1069111"/>
                <a:gd name="connsiteX55" fmla="*/ 1532709 w 1881230"/>
                <a:gd name="connsiteY55" fmla="*/ 823424 h 1069111"/>
                <a:gd name="connsiteX56" fmla="*/ 1550126 w 1881230"/>
                <a:gd name="connsiteY56" fmla="*/ 849549 h 1069111"/>
                <a:gd name="connsiteX57" fmla="*/ 1576252 w 1881230"/>
                <a:gd name="connsiteY57" fmla="*/ 840841 h 1069111"/>
                <a:gd name="connsiteX58" fmla="*/ 1593669 w 1881230"/>
                <a:gd name="connsiteY58" fmla="*/ 797298 h 1069111"/>
                <a:gd name="connsiteX59" fmla="*/ 1645920 w 1881230"/>
                <a:gd name="connsiteY59" fmla="*/ 919218 h 1069111"/>
                <a:gd name="connsiteX60" fmla="*/ 1680755 w 1881230"/>
                <a:gd name="connsiteY60" fmla="*/ 884384 h 1069111"/>
                <a:gd name="connsiteX61" fmla="*/ 1698172 w 1881230"/>
                <a:gd name="connsiteY61" fmla="*/ 858258 h 1069111"/>
                <a:gd name="connsiteX62" fmla="*/ 1724298 w 1881230"/>
                <a:gd name="connsiteY62" fmla="*/ 910509 h 1069111"/>
                <a:gd name="connsiteX63" fmla="*/ 1776549 w 1881230"/>
                <a:gd name="connsiteY63" fmla="*/ 971469 h 1069111"/>
                <a:gd name="connsiteX64" fmla="*/ 1820092 w 1881230"/>
                <a:gd name="connsiteY64" fmla="*/ 893092 h 1069111"/>
                <a:gd name="connsiteX65" fmla="*/ 1846218 w 1881230"/>
                <a:gd name="connsiteY65" fmla="*/ 919218 h 1069111"/>
                <a:gd name="connsiteX66" fmla="*/ 1854926 w 1881230"/>
                <a:gd name="connsiteY66" fmla="*/ 945344 h 1069111"/>
                <a:gd name="connsiteX67" fmla="*/ 1863635 w 1881230"/>
                <a:gd name="connsiteY67" fmla="*/ 875675 h 1069111"/>
                <a:gd name="connsiteX68" fmla="*/ 1881052 w 1881230"/>
                <a:gd name="connsiteY68" fmla="*/ 779881 h 1069111"/>
                <a:gd name="connsiteX0" fmla="*/ 0 w 1881230"/>
                <a:gd name="connsiteY0" fmla="*/ 405412 h 1374897"/>
                <a:gd name="connsiteX1" fmla="*/ 17418 w 1881230"/>
                <a:gd name="connsiteY1" fmla="*/ 353161 h 1374897"/>
                <a:gd name="connsiteX2" fmla="*/ 60960 w 1881230"/>
                <a:gd name="connsiteY2" fmla="*/ 266075 h 1374897"/>
                <a:gd name="connsiteX3" fmla="*/ 87086 w 1881230"/>
                <a:gd name="connsiteY3" fmla="*/ 353161 h 1374897"/>
                <a:gd name="connsiteX4" fmla="*/ 95795 w 1881230"/>
                <a:gd name="connsiteY4" fmla="*/ 414121 h 1374897"/>
                <a:gd name="connsiteX5" fmla="*/ 104503 w 1881230"/>
                <a:gd name="connsiteY5" fmla="*/ 457664 h 1374897"/>
                <a:gd name="connsiteX6" fmla="*/ 113212 w 1881230"/>
                <a:gd name="connsiteY6" fmla="*/ 509915 h 1374897"/>
                <a:gd name="connsiteX7" fmla="*/ 130629 w 1881230"/>
                <a:gd name="connsiteY7" fmla="*/ 579584 h 1374897"/>
                <a:gd name="connsiteX8" fmla="*/ 156755 w 1881230"/>
                <a:gd name="connsiteY8" fmla="*/ 553458 h 1374897"/>
                <a:gd name="connsiteX9" fmla="*/ 174172 w 1881230"/>
                <a:gd name="connsiteY9" fmla="*/ 518624 h 1374897"/>
                <a:gd name="connsiteX10" fmla="*/ 217715 w 1881230"/>
                <a:gd name="connsiteY10" fmla="*/ 492498 h 1374897"/>
                <a:gd name="connsiteX11" fmla="*/ 235132 w 1881230"/>
                <a:gd name="connsiteY11" fmla="*/ 536041 h 1374897"/>
                <a:gd name="connsiteX12" fmla="*/ 252549 w 1881230"/>
                <a:gd name="connsiteY12" fmla="*/ 736338 h 1374897"/>
                <a:gd name="connsiteX13" fmla="*/ 278675 w 1881230"/>
                <a:gd name="connsiteY13" fmla="*/ 718921 h 1374897"/>
                <a:gd name="connsiteX14" fmla="*/ 339635 w 1881230"/>
                <a:gd name="connsiteY14" fmla="*/ 823424 h 1374897"/>
                <a:gd name="connsiteX15" fmla="*/ 409303 w 1881230"/>
                <a:gd name="connsiteY15" fmla="*/ 806007 h 1374897"/>
                <a:gd name="connsiteX16" fmla="*/ 452846 w 1881230"/>
                <a:gd name="connsiteY16" fmla="*/ 919218 h 1374897"/>
                <a:gd name="connsiteX17" fmla="*/ 478972 w 1881230"/>
                <a:gd name="connsiteY17" fmla="*/ 875675 h 1374897"/>
                <a:gd name="connsiteX18" fmla="*/ 505098 w 1881230"/>
                <a:gd name="connsiteY18" fmla="*/ 893092 h 1374897"/>
                <a:gd name="connsiteX19" fmla="*/ 529464 w 1881230"/>
                <a:gd name="connsiteY19" fmla="*/ 199 h 1374897"/>
                <a:gd name="connsiteX20" fmla="*/ 539932 w 1881230"/>
                <a:gd name="connsiteY20" fmla="*/ 971469 h 1374897"/>
                <a:gd name="connsiteX21" fmla="*/ 566058 w 1881230"/>
                <a:gd name="connsiteY21" fmla="*/ 1058555 h 1374897"/>
                <a:gd name="connsiteX22" fmla="*/ 583475 w 1881230"/>
                <a:gd name="connsiteY22" fmla="*/ 910509 h 1374897"/>
                <a:gd name="connsiteX23" fmla="*/ 600892 w 1881230"/>
                <a:gd name="connsiteY23" fmla="*/ 884384 h 1374897"/>
                <a:gd name="connsiteX24" fmla="*/ 627018 w 1881230"/>
                <a:gd name="connsiteY24" fmla="*/ 875675 h 1374897"/>
                <a:gd name="connsiteX25" fmla="*/ 653143 w 1881230"/>
                <a:gd name="connsiteY25" fmla="*/ 927927 h 1374897"/>
                <a:gd name="connsiteX26" fmla="*/ 661852 w 1881230"/>
                <a:gd name="connsiteY26" fmla="*/ 954052 h 1374897"/>
                <a:gd name="connsiteX27" fmla="*/ 731520 w 1881230"/>
                <a:gd name="connsiteY27" fmla="*/ 866967 h 1374897"/>
                <a:gd name="connsiteX28" fmla="*/ 748938 w 1881230"/>
                <a:gd name="connsiteY28" fmla="*/ 840841 h 1374897"/>
                <a:gd name="connsiteX29" fmla="*/ 766355 w 1881230"/>
                <a:gd name="connsiteY29" fmla="*/ 814715 h 1374897"/>
                <a:gd name="connsiteX30" fmla="*/ 783772 w 1881230"/>
                <a:gd name="connsiteY30" fmla="*/ 858258 h 1374897"/>
                <a:gd name="connsiteX31" fmla="*/ 794796 w 1881230"/>
                <a:gd name="connsiteY31" fmla="*/ 1374897 h 1374897"/>
                <a:gd name="connsiteX32" fmla="*/ 818606 w 1881230"/>
                <a:gd name="connsiteY32" fmla="*/ 858258 h 1374897"/>
                <a:gd name="connsiteX33" fmla="*/ 827315 w 1881230"/>
                <a:gd name="connsiteY33" fmla="*/ 814715 h 1374897"/>
                <a:gd name="connsiteX34" fmla="*/ 879566 w 1881230"/>
                <a:gd name="connsiteY34" fmla="*/ 910509 h 1374897"/>
                <a:gd name="connsiteX35" fmla="*/ 914400 w 1881230"/>
                <a:gd name="connsiteY35" fmla="*/ 884384 h 1374897"/>
                <a:gd name="connsiteX36" fmla="*/ 949235 w 1881230"/>
                <a:gd name="connsiteY36" fmla="*/ 779881 h 1374897"/>
                <a:gd name="connsiteX37" fmla="*/ 975360 w 1881230"/>
                <a:gd name="connsiteY37" fmla="*/ 727629 h 1374897"/>
                <a:gd name="connsiteX38" fmla="*/ 984069 w 1881230"/>
                <a:gd name="connsiteY38" fmla="*/ 701504 h 1374897"/>
                <a:gd name="connsiteX39" fmla="*/ 1010195 w 1881230"/>
                <a:gd name="connsiteY39" fmla="*/ 736338 h 1374897"/>
                <a:gd name="connsiteX40" fmla="*/ 1027612 w 1881230"/>
                <a:gd name="connsiteY40" fmla="*/ 788589 h 1374897"/>
                <a:gd name="connsiteX41" fmla="*/ 1045029 w 1881230"/>
                <a:gd name="connsiteY41" fmla="*/ 832132 h 1374897"/>
                <a:gd name="connsiteX42" fmla="*/ 1079863 w 1881230"/>
                <a:gd name="connsiteY42" fmla="*/ 788589 h 1374897"/>
                <a:gd name="connsiteX43" fmla="*/ 1123406 w 1881230"/>
                <a:gd name="connsiteY43" fmla="*/ 666669 h 1374897"/>
                <a:gd name="connsiteX44" fmla="*/ 1158240 w 1881230"/>
                <a:gd name="connsiteY44" fmla="*/ 588292 h 1374897"/>
                <a:gd name="connsiteX45" fmla="*/ 1184366 w 1881230"/>
                <a:gd name="connsiteY45" fmla="*/ 527332 h 1374897"/>
                <a:gd name="connsiteX46" fmla="*/ 1210492 w 1881230"/>
                <a:gd name="connsiteY46" fmla="*/ 614418 h 1374897"/>
                <a:gd name="connsiteX47" fmla="*/ 1236618 w 1881230"/>
                <a:gd name="connsiteY47" fmla="*/ 779881 h 1374897"/>
                <a:gd name="connsiteX48" fmla="*/ 1262743 w 1881230"/>
                <a:gd name="connsiteY48" fmla="*/ 762464 h 1374897"/>
                <a:gd name="connsiteX49" fmla="*/ 1314995 w 1881230"/>
                <a:gd name="connsiteY49" fmla="*/ 814715 h 1374897"/>
                <a:gd name="connsiteX50" fmla="*/ 1349829 w 1881230"/>
                <a:gd name="connsiteY50" fmla="*/ 910509 h 1374897"/>
                <a:gd name="connsiteX51" fmla="*/ 1393372 w 1881230"/>
                <a:gd name="connsiteY51" fmla="*/ 884384 h 1374897"/>
                <a:gd name="connsiteX52" fmla="*/ 1454332 w 1881230"/>
                <a:gd name="connsiteY52" fmla="*/ 997595 h 1374897"/>
                <a:gd name="connsiteX53" fmla="*/ 1489166 w 1881230"/>
                <a:gd name="connsiteY53" fmla="*/ 858258 h 1374897"/>
                <a:gd name="connsiteX54" fmla="*/ 1506583 w 1881230"/>
                <a:gd name="connsiteY54" fmla="*/ 771172 h 1374897"/>
                <a:gd name="connsiteX55" fmla="*/ 1532709 w 1881230"/>
                <a:gd name="connsiteY55" fmla="*/ 823424 h 1374897"/>
                <a:gd name="connsiteX56" fmla="*/ 1550126 w 1881230"/>
                <a:gd name="connsiteY56" fmla="*/ 849549 h 1374897"/>
                <a:gd name="connsiteX57" fmla="*/ 1576252 w 1881230"/>
                <a:gd name="connsiteY57" fmla="*/ 840841 h 1374897"/>
                <a:gd name="connsiteX58" fmla="*/ 1593669 w 1881230"/>
                <a:gd name="connsiteY58" fmla="*/ 797298 h 1374897"/>
                <a:gd name="connsiteX59" fmla="*/ 1645920 w 1881230"/>
                <a:gd name="connsiteY59" fmla="*/ 919218 h 1374897"/>
                <a:gd name="connsiteX60" fmla="*/ 1680755 w 1881230"/>
                <a:gd name="connsiteY60" fmla="*/ 884384 h 1374897"/>
                <a:gd name="connsiteX61" fmla="*/ 1698172 w 1881230"/>
                <a:gd name="connsiteY61" fmla="*/ 858258 h 1374897"/>
                <a:gd name="connsiteX62" fmla="*/ 1724298 w 1881230"/>
                <a:gd name="connsiteY62" fmla="*/ 910509 h 1374897"/>
                <a:gd name="connsiteX63" fmla="*/ 1776549 w 1881230"/>
                <a:gd name="connsiteY63" fmla="*/ 971469 h 1374897"/>
                <a:gd name="connsiteX64" fmla="*/ 1820092 w 1881230"/>
                <a:gd name="connsiteY64" fmla="*/ 893092 h 1374897"/>
                <a:gd name="connsiteX65" fmla="*/ 1846218 w 1881230"/>
                <a:gd name="connsiteY65" fmla="*/ 919218 h 1374897"/>
                <a:gd name="connsiteX66" fmla="*/ 1854926 w 1881230"/>
                <a:gd name="connsiteY66" fmla="*/ 945344 h 1374897"/>
                <a:gd name="connsiteX67" fmla="*/ 1863635 w 1881230"/>
                <a:gd name="connsiteY67" fmla="*/ 875675 h 1374897"/>
                <a:gd name="connsiteX68" fmla="*/ 1881052 w 1881230"/>
                <a:gd name="connsiteY68" fmla="*/ 779881 h 1374897"/>
                <a:gd name="connsiteX0" fmla="*/ 0 w 1881230"/>
                <a:gd name="connsiteY0" fmla="*/ 564781 h 1534266"/>
                <a:gd name="connsiteX1" fmla="*/ 17418 w 1881230"/>
                <a:gd name="connsiteY1" fmla="*/ 512530 h 1534266"/>
                <a:gd name="connsiteX2" fmla="*/ 60960 w 1881230"/>
                <a:gd name="connsiteY2" fmla="*/ 425444 h 1534266"/>
                <a:gd name="connsiteX3" fmla="*/ 87086 w 1881230"/>
                <a:gd name="connsiteY3" fmla="*/ 512530 h 1534266"/>
                <a:gd name="connsiteX4" fmla="*/ 95795 w 1881230"/>
                <a:gd name="connsiteY4" fmla="*/ 573490 h 1534266"/>
                <a:gd name="connsiteX5" fmla="*/ 104503 w 1881230"/>
                <a:gd name="connsiteY5" fmla="*/ 617033 h 1534266"/>
                <a:gd name="connsiteX6" fmla="*/ 113212 w 1881230"/>
                <a:gd name="connsiteY6" fmla="*/ 669284 h 1534266"/>
                <a:gd name="connsiteX7" fmla="*/ 130629 w 1881230"/>
                <a:gd name="connsiteY7" fmla="*/ 738953 h 1534266"/>
                <a:gd name="connsiteX8" fmla="*/ 156755 w 1881230"/>
                <a:gd name="connsiteY8" fmla="*/ 712827 h 1534266"/>
                <a:gd name="connsiteX9" fmla="*/ 174172 w 1881230"/>
                <a:gd name="connsiteY9" fmla="*/ 677993 h 1534266"/>
                <a:gd name="connsiteX10" fmla="*/ 217715 w 1881230"/>
                <a:gd name="connsiteY10" fmla="*/ 651867 h 1534266"/>
                <a:gd name="connsiteX11" fmla="*/ 235132 w 1881230"/>
                <a:gd name="connsiteY11" fmla="*/ 695410 h 1534266"/>
                <a:gd name="connsiteX12" fmla="*/ 252549 w 1881230"/>
                <a:gd name="connsiteY12" fmla="*/ 895707 h 1534266"/>
                <a:gd name="connsiteX13" fmla="*/ 278675 w 1881230"/>
                <a:gd name="connsiteY13" fmla="*/ 878290 h 1534266"/>
                <a:gd name="connsiteX14" fmla="*/ 339635 w 1881230"/>
                <a:gd name="connsiteY14" fmla="*/ 982793 h 1534266"/>
                <a:gd name="connsiteX15" fmla="*/ 409303 w 1881230"/>
                <a:gd name="connsiteY15" fmla="*/ 965376 h 1534266"/>
                <a:gd name="connsiteX16" fmla="*/ 452846 w 1881230"/>
                <a:gd name="connsiteY16" fmla="*/ 1078587 h 1534266"/>
                <a:gd name="connsiteX17" fmla="*/ 478972 w 1881230"/>
                <a:gd name="connsiteY17" fmla="*/ 1035044 h 1534266"/>
                <a:gd name="connsiteX18" fmla="*/ 505098 w 1881230"/>
                <a:gd name="connsiteY18" fmla="*/ 1052461 h 1534266"/>
                <a:gd name="connsiteX19" fmla="*/ 529464 w 1881230"/>
                <a:gd name="connsiteY19" fmla="*/ 159568 h 1534266"/>
                <a:gd name="connsiteX20" fmla="*/ 539932 w 1881230"/>
                <a:gd name="connsiteY20" fmla="*/ 1130838 h 1534266"/>
                <a:gd name="connsiteX21" fmla="*/ 566058 w 1881230"/>
                <a:gd name="connsiteY21" fmla="*/ 1217924 h 1534266"/>
                <a:gd name="connsiteX22" fmla="*/ 583475 w 1881230"/>
                <a:gd name="connsiteY22" fmla="*/ 1069878 h 1534266"/>
                <a:gd name="connsiteX23" fmla="*/ 600892 w 1881230"/>
                <a:gd name="connsiteY23" fmla="*/ 1043753 h 1534266"/>
                <a:gd name="connsiteX24" fmla="*/ 627018 w 1881230"/>
                <a:gd name="connsiteY24" fmla="*/ 1035044 h 1534266"/>
                <a:gd name="connsiteX25" fmla="*/ 653143 w 1881230"/>
                <a:gd name="connsiteY25" fmla="*/ 1087296 h 1534266"/>
                <a:gd name="connsiteX26" fmla="*/ 661852 w 1881230"/>
                <a:gd name="connsiteY26" fmla="*/ 1113421 h 1534266"/>
                <a:gd name="connsiteX27" fmla="*/ 731520 w 1881230"/>
                <a:gd name="connsiteY27" fmla="*/ 1026336 h 1534266"/>
                <a:gd name="connsiteX28" fmla="*/ 748938 w 1881230"/>
                <a:gd name="connsiteY28" fmla="*/ 1000210 h 1534266"/>
                <a:gd name="connsiteX29" fmla="*/ 766355 w 1881230"/>
                <a:gd name="connsiteY29" fmla="*/ 974084 h 1534266"/>
                <a:gd name="connsiteX30" fmla="*/ 783772 w 1881230"/>
                <a:gd name="connsiteY30" fmla="*/ 1017627 h 1534266"/>
                <a:gd name="connsiteX31" fmla="*/ 794796 w 1881230"/>
                <a:gd name="connsiteY31" fmla="*/ 1534266 h 1534266"/>
                <a:gd name="connsiteX32" fmla="*/ 818606 w 1881230"/>
                <a:gd name="connsiteY32" fmla="*/ 1017627 h 1534266"/>
                <a:gd name="connsiteX33" fmla="*/ 827315 w 1881230"/>
                <a:gd name="connsiteY33" fmla="*/ 974084 h 1534266"/>
                <a:gd name="connsiteX34" fmla="*/ 879566 w 1881230"/>
                <a:gd name="connsiteY34" fmla="*/ 1069878 h 1534266"/>
                <a:gd name="connsiteX35" fmla="*/ 914400 w 1881230"/>
                <a:gd name="connsiteY35" fmla="*/ 1043753 h 1534266"/>
                <a:gd name="connsiteX36" fmla="*/ 949235 w 1881230"/>
                <a:gd name="connsiteY36" fmla="*/ 939250 h 1534266"/>
                <a:gd name="connsiteX37" fmla="*/ 975360 w 1881230"/>
                <a:gd name="connsiteY37" fmla="*/ 886998 h 1534266"/>
                <a:gd name="connsiteX38" fmla="*/ 984069 w 1881230"/>
                <a:gd name="connsiteY38" fmla="*/ 860873 h 1534266"/>
                <a:gd name="connsiteX39" fmla="*/ 1010195 w 1881230"/>
                <a:gd name="connsiteY39" fmla="*/ 895707 h 1534266"/>
                <a:gd name="connsiteX40" fmla="*/ 1027612 w 1881230"/>
                <a:gd name="connsiteY40" fmla="*/ 947958 h 1534266"/>
                <a:gd name="connsiteX41" fmla="*/ 1045029 w 1881230"/>
                <a:gd name="connsiteY41" fmla="*/ 991501 h 1534266"/>
                <a:gd name="connsiteX42" fmla="*/ 1079863 w 1881230"/>
                <a:gd name="connsiteY42" fmla="*/ 947958 h 1534266"/>
                <a:gd name="connsiteX43" fmla="*/ 1123406 w 1881230"/>
                <a:gd name="connsiteY43" fmla="*/ 826038 h 1534266"/>
                <a:gd name="connsiteX44" fmla="*/ 1158240 w 1881230"/>
                <a:gd name="connsiteY44" fmla="*/ 747661 h 1534266"/>
                <a:gd name="connsiteX45" fmla="*/ 1184366 w 1881230"/>
                <a:gd name="connsiteY45" fmla="*/ 686701 h 1534266"/>
                <a:gd name="connsiteX46" fmla="*/ 1215125 w 1881230"/>
                <a:gd name="connsiteY46" fmla="*/ 856 h 1534266"/>
                <a:gd name="connsiteX47" fmla="*/ 1236618 w 1881230"/>
                <a:gd name="connsiteY47" fmla="*/ 939250 h 1534266"/>
                <a:gd name="connsiteX48" fmla="*/ 1262743 w 1881230"/>
                <a:gd name="connsiteY48" fmla="*/ 921833 h 1534266"/>
                <a:gd name="connsiteX49" fmla="*/ 1314995 w 1881230"/>
                <a:gd name="connsiteY49" fmla="*/ 974084 h 1534266"/>
                <a:gd name="connsiteX50" fmla="*/ 1349829 w 1881230"/>
                <a:gd name="connsiteY50" fmla="*/ 1069878 h 1534266"/>
                <a:gd name="connsiteX51" fmla="*/ 1393372 w 1881230"/>
                <a:gd name="connsiteY51" fmla="*/ 1043753 h 1534266"/>
                <a:gd name="connsiteX52" fmla="*/ 1454332 w 1881230"/>
                <a:gd name="connsiteY52" fmla="*/ 1156964 h 1534266"/>
                <a:gd name="connsiteX53" fmla="*/ 1489166 w 1881230"/>
                <a:gd name="connsiteY53" fmla="*/ 1017627 h 1534266"/>
                <a:gd name="connsiteX54" fmla="*/ 1506583 w 1881230"/>
                <a:gd name="connsiteY54" fmla="*/ 930541 h 1534266"/>
                <a:gd name="connsiteX55" fmla="*/ 1532709 w 1881230"/>
                <a:gd name="connsiteY55" fmla="*/ 982793 h 1534266"/>
                <a:gd name="connsiteX56" fmla="*/ 1550126 w 1881230"/>
                <a:gd name="connsiteY56" fmla="*/ 1008918 h 1534266"/>
                <a:gd name="connsiteX57" fmla="*/ 1576252 w 1881230"/>
                <a:gd name="connsiteY57" fmla="*/ 1000210 h 1534266"/>
                <a:gd name="connsiteX58" fmla="*/ 1593669 w 1881230"/>
                <a:gd name="connsiteY58" fmla="*/ 956667 h 1534266"/>
                <a:gd name="connsiteX59" fmla="*/ 1645920 w 1881230"/>
                <a:gd name="connsiteY59" fmla="*/ 1078587 h 1534266"/>
                <a:gd name="connsiteX60" fmla="*/ 1680755 w 1881230"/>
                <a:gd name="connsiteY60" fmla="*/ 1043753 h 1534266"/>
                <a:gd name="connsiteX61" fmla="*/ 1698172 w 1881230"/>
                <a:gd name="connsiteY61" fmla="*/ 1017627 h 1534266"/>
                <a:gd name="connsiteX62" fmla="*/ 1724298 w 1881230"/>
                <a:gd name="connsiteY62" fmla="*/ 1069878 h 1534266"/>
                <a:gd name="connsiteX63" fmla="*/ 1776549 w 1881230"/>
                <a:gd name="connsiteY63" fmla="*/ 1130838 h 1534266"/>
                <a:gd name="connsiteX64" fmla="*/ 1820092 w 1881230"/>
                <a:gd name="connsiteY64" fmla="*/ 1052461 h 1534266"/>
                <a:gd name="connsiteX65" fmla="*/ 1846218 w 1881230"/>
                <a:gd name="connsiteY65" fmla="*/ 1078587 h 1534266"/>
                <a:gd name="connsiteX66" fmla="*/ 1854926 w 1881230"/>
                <a:gd name="connsiteY66" fmla="*/ 1104713 h 1534266"/>
                <a:gd name="connsiteX67" fmla="*/ 1863635 w 1881230"/>
                <a:gd name="connsiteY67" fmla="*/ 1035044 h 1534266"/>
                <a:gd name="connsiteX68" fmla="*/ 1881052 w 1881230"/>
                <a:gd name="connsiteY68" fmla="*/ 939250 h 1534266"/>
                <a:gd name="connsiteX0" fmla="*/ 0 w 1881230"/>
                <a:gd name="connsiteY0" fmla="*/ 564781 h 1603496"/>
                <a:gd name="connsiteX1" fmla="*/ 17418 w 1881230"/>
                <a:gd name="connsiteY1" fmla="*/ 512530 h 1603496"/>
                <a:gd name="connsiteX2" fmla="*/ 60960 w 1881230"/>
                <a:gd name="connsiteY2" fmla="*/ 425444 h 1603496"/>
                <a:gd name="connsiteX3" fmla="*/ 87086 w 1881230"/>
                <a:gd name="connsiteY3" fmla="*/ 512530 h 1603496"/>
                <a:gd name="connsiteX4" fmla="*/ 95795 w 1881230"/>
                <a:gd name="connsiteY4" fmla="*/ 573490 h 1603496"/>
                <a:gd name="connsiteX5" fmla="*/ 104503 w 1881230"/>
                <a:gd name="connsiteY5" fmla="*/ 617033 h 1603496"/>
                <a:gd name="connsiteX6" fmla="*/ 113212 w 1881230"/>
                <a:gd name="connsiteY6" fmla="*/ 669284 h 1603496"/>
                <a:gd name="connsiteX7" fmla="*/ 130629 w 1881230"/>
                <a:gd name="connsiteY7" fmla="*/ 738953 h 1603496"/>
                <a:gd name="connsiteX8" fmla="*/ 156755 w 1881230"/>
                <a:gd name="connsiteY8" fmla="*/ 712827 h 1603496"/>
                <a:gd name="connsiteX9" fmla="*/ 174172 w 1881230"/>
                <a:gd name="connsiteY9" fmla="*/ 677993 h 1603496"/>
                <a:gd name="connsiteX10" fmla="*/ 217715 w 1881230"/>
                <a:gd name="connsiteY10" fmla="*/ 651867 h 1603496"/>
                <a:gd name="connsiteX11" fmla="*/ 235132 w 1881230"/>
                <a:gd name="connsiteY11" fmla="*/ 695410 h 1603496"/>
                <a:gd name="connsiteX12" fmla="*/ 252549 w 1881230"/>
                <a:gd name="connsiteY12" fmla="*/ 895707 h 1603496"/>
                <a:gd name="connsiteX13" fmla="*/ 278675 w 1881230"/>
                <a:gd name="connsiteY13" fmla="*/ 878290 h 1603496"/>
                <a:gd name="connsiteX14" fmla="*/ 339635 w 1881230"/>
                <a:gd name="connsiteY14" fmla="*/ 982793 h 1603496"/>
                <a:gd name="connsiteX15" fmla="*/ 409303 w 1881230"/>
                <a:gd name="connsiteY15" fmla="*/ 965376 h 1603496"/>
                <a:gd name="connsiteX16" fmla="*/ 452846 w 1881230"/>
                <a:gd name="connsiteY16" fmla="*/ 1078587 h 1603496"/>
                <a:gd name="connsiteX17" fmla="*/ 478972 w 1881230"/>
                <a:gd name="connsiteY17" fmla="*/ 1035044 h 1603496"/>
                <a:gd name="connsiteX18" fmla="*/ 505098 w 1881230"/>
                <a:gd name="connsiteY18" fmla="*/ 1052461 h 1603496"/>
                <a:gd name="connsiteX19" fmla="*/ 529464 w 1881230"/>
                <a:gd name="connsiteY19" fmla="*/ 159568 h 1603496"/>
                <a:gd name="connsiteX20" fmla="*/ 539932 w 1881230"/>
                <a:gd name="connsiteY20" fmla="*/ 1130838 h 1603496"/>
                <a:gd name="connsiteX21" fmla="*/ 566058 w 1881230"/>
                <a:gd name="connsiteY21" fmla="*/ 1217924 h 1603496"/>
                <a:gd name="connsiteX22" fmla="*/ 583475 w 1881230"/>
                <a:gd name="connsiteY22" fmla="*/ 1069878 h 1603496"/>
                <a:gd name="connsiteX23" fmla="*/ 600892 w 1881230"/>
                <a:gd name="connsiteY23" fmla="*/ 1043753 h 1603496"/>
                <a:gd name="connsiteX24" fmla="*/ 627018 w 1881230"/>
                <a:gd name="connsiteY24" fmla="*/ 1035044 h 1603496"/>
                <a:gd name="connsiteX25" fmla="*/ 653143 w 1881230"/>
                <a:gd name="connsiteY25" fmla="*/ 1087296 h 1603496"/>
                <a:gd name="connsiteX26" fmla="*/ 661852 w 1881230"/>
                <a:gd name="connsiteY26" fmla="*/ 1113421 h 1603496"/>
                <a:gd name="connsiteX27" fmla="*/ 731520 w 1881230"/>
                <a:gd name="connsiteY27" fmla="*/ 1026336 h 1603496"/>
                <a:gd name="connsiteX28" fmla="*/ 748938 w 1881230"/>
                <a:gd name="connsiteY28" fmla="*/ 1000210 h 1603496"/>
                <a:gd name="connsiteX29" fmla="*/ 766355 w 1881230"/>
                <a:gd name="connsiteY29" fmla="*/ 974084 h 1603496"/>
                <a:gd name="connsiteX30" fmla="*/ 783772 w 1881230"/>
                <a:gd name="connsiteY30" fmla="*/ 1017627 h 1603496"/>
                <a:gd name="connsiteX31" fmla="*/ 794796 w 1881230"/>
                <a:gd name="connsiteY31" fmla="*/ 1534266 h 1603496"/>
                <a:gd name="connsiteX32" fmla="*/ 818606 w 1881230"/>
                <a:gd name="connsiteY32" fmla="*/ 1017627 h 1603496"/>
                <a:gd name="connsiteX33" fmla="*/ 827315 w 1881230"/>
                <a:gd name="connsiteY33" fmla="*/ 974084 h 1603496"/>
                <a:gd name="connsiteX34" fmla="*/ 879566 w 1881230"/>
                <a:gd name="connsiteY34" fmla="*/ 1069878 h 1603496"/>
                <a:gd name="connsiteX35" fmla="*/ 914400 w 1881230"/>
                <a:gd name="connsiteY35" fmla="*/ 1043753 h 1603496"/>
                <a:gd name="connsiteX36" fmla="*/ 949235 w 1881230"/>
                <a:gd name="connsiteY36" fmla="*/ 939250 h 1603496"/>
                <a:gd name="connsiteX37" fmla="*/ 975360 w 1881230"/>
                <a:gd name="connsiteY37" fmla="*/ 886998 h 1603496"/>
                <a:gd name="connsiteX38" fmla="*/ 984069 w 1881230"/>
                <a:gd name="connsiteY38" fmla="*/ 860873 h 1603496"/>
                <a:gd name="connsiteX39" fmla="*/ 1010195 w 1881230"/>
                <a:gd name="connsiteY39" fmla="*/ 895707 h 1603496"/>
                <a:gd name="connsiteX40" fmla="*/ 1027612 w 1881230"/>
                <a:gd name="connsiteY40" fmla="*/ 947958 h 1603496"/>
                <a:gd name="connsiteX41" fmla="*/ 1045029 w 1881230"/>
                <a:gd name="connsiteY41" fmla="*/ 991501 h 1603496"/>
                <a:gd name="connsiteX42" fmla="*/ 1079863 w 1881230"/>
                <a:gd name="connsiteY42" fmla="*/ 947958 h 1603496"/>
                <a:gd name="connsiteX43" fmla="*/ 1123406 w 1881230"/>
                <a:gd name="connsiteY43" fmla="*/ 826038 h 1603496"/>
                <a:gd name="connsiteX44" fmla="*/ 1158240 w 1881230"/>
                <a:gd name="connsiteY44" fmla="*/ 747661 h 1603496"/>
                <a:gd name="connsiteX45" fmla="*/ 1184366 w 1881230"/>
                <a:gd name="connsiteY45" fmla="*/ 686701 h 1603496"/>
                <a:gd name="connsiteX46" fmla="*/ 1215125 w 1881230"/>
                <a:gd name="connsiteY46" fmla="*/ 856 h 1603496"/>
                <a:gd name="connsiteX47" fmla="*/ 1236618 w 1881230"/>
                <a:gd name="connsiteY47" fmla="*/ 939250 h 1603496"/>
                <a:gd name="connsiteX48" fmla="*/ 1262743 w 1881230"/>
                <a:gd name="connsiteY48" fmla="*/ 921833 h 1603496"/>
                <a:gd name="connsiteX49" fmla="*/ 1314995 w 1881230"/>
                <a:gd name="connsiteY49" fmla="*/ 974084 h 1603496"/>
                <a:gd name="connsiteX50" fmla="*/ 1349829 w 1881230"/>
                <a:gd name="connsiteY50" fmla="*/ 1069878 h 1603496"/>
                <a:gd name="connsiteX51" fmla="*/ 1393372 w 1881230"/>
                <a:gd name="connsiteY51" fmla="*/ 1043753 h 1603496"/>
                <a:gd name="connsiteX52" fmla="*/ 1454332 w 1881230"/>
                <a:gd name="connsiteY52" fmla="*/ 1156964 h 1603496"/>
                <a:gd name="connsiteX53" fmla="*/ 1489166 w 1881230"/>
                <a:gd name="connsiteY53" fmla="*/ 1017627 h 1603496"/>
                <a:gd name="connsiteX54" fmla="*/ 1506583 w 1881230"/>
                <a:gd name="connsiteY54" fmla="*/ 930541 h 1603496"/>
                <a:gd name="connsiteX55" fmla="*/ 1532709 w 1881230"/>
                <a:gd name="connsiteY55" fmla="*/ 982793 h 1603496"/>
                <a:gd name="connsiteX56" fmla="*/ 1557076 w 1881230"/>
                <a:gd name="connsiteY56" fmla="*/ 1603481 h 1603496"/>
                <a:gd name="connsiteX57" fmla="*/ 1576252 w 1881230"/>
                <a:gd name="connsiteY57" fmla="*/ 1000210 h 1603496"/>
                <a:gd name="connsiteX58" fmla="*/ 1593669 w 1881230"/>
                <a:gd name="connsiteY58" fmla="*/ 956667 h 1603496"/>
                <a:gd name="connsiteX59" fmla="*/ 1645920 w 1881230"/>
                <a:gd name="connsiteY59" fmla="*/ 1078587 h 1603496"/>
                <a:gd name="connsiteX60" fmla="*/ 1680755 w 1881230"/>
                <a:gd name="connsiteY60" fmla="*/ 1043753 h 1603496"/>
                <a:gd name="connsiteX61" fmla="*/ 1698172 w 1881230"/>
                <a:gd name="connsiteY61" fmla="*/ 1017627 h 1603496"/>
                <a:gd name="connsiteX62" fmla="*/ 1724298 w 1881230"/>
                <a:gd name="connsiteY62" fmla="*/ 1069878 h 1603496"/>
                <a:gd name="connsiteX63" fmla="*/ 1776549 w 1881230"/>
                <a:gd name="connsiteY63" fmla="*/ 1130838 h 1603496"/>
                <a:gd name="connsiteX64" fmla="*/ 1820092 w 1881230"/>
                <a:gd name="connsiteY64" fmla="*/ 1052461 h 1603496"/>
                <a:gd name="connsiteX65" fmla="*/ 1846218 w 1881230"/>
                <a:gd name="connsiteY65" fmla="*/ 1078587 h 1603496"/>
                <a:gd name="connsiteX66" fmla="*/ 1854926 w 1881230"/>
                <a:gd name="connsiteY66" fmla="*/ 1104713 h 1603496"/>
                <a:gd name="connsiteX67" fmla="*/ 1863635 w 1881230"/>
                <a:gd name="connsiteY67" fmla="*/ 1035044 h 1603496"/>
                <a:gd name="connsiteX68" fmla="*/ 1881052 w 1881230"/>
                <a:gd name="connsiteY68" fmla="*/ 939250 h 1603496"/>
                <a:gd name="connsiteX0" fmla="*/ 0 w 1881230"/>
                <a:gd name="connsiteY0" fmla="*/ 564781 h 1603496"/>
                <a:gd name="connsiteX1" fmla="*/ 17418 w 1881230"/>
                <a:gd name="connsiteY1" fmla="*/ 512530 h 1603496"/>
                <a:gd name="connsiteX2" fmla="*/ 60960 w 1881230"/>
                <a:gd name="connsiteY2" fmla="*/ 425444 h 1603496"/>
                <a:gd name="connsiteX3" fmla="*/ 87086 w 1881230"/>
                <a:gd name="connsiteY3" fmla="*/ 512530 h 1603496"/>
                <a:gd name="connsiteX4" fmla="*/ 95795 w 1881230"/>
                <a:gd name="connsiteY4" fmla="*/ 573490 h 1603496"/>
                <a:gd name="connsiteX5" fmla="*/ 104503 w 1881230"/>
                <a:gd name="connsiteY5" fmla="*/ 617033 h 1603496"/>
                <a:gd name="connsiteX6" fmla="*/ 113212 w 1881230"/>
                <a:gd name="connsiteY6" fmla="*/ 669284 h 1603496"/>
                <a:gd name="connsiteX7" fmla="*/ 130629 w 1881230"/>
                <a:gd name="connsiteY7" fmla="*/ 738953 h 1603496"/>
                <a:gd name="connsiteX8" fmla="*/ 156755 w 1881230"/>
                <a:gd name="connsiteY8" fmla="*/ 712827 h 1603496"/>
                <a:gd name="connsiteX9" fmla="*/ 174172 w 1881230"/>
                <a:gd name="connsiteY9" fmla="*/ 677993 h 1603496"/>
                <a:gd name="connsiteX10" fmla="*/ 217715 w 1881230"/>
                <a:gd name="connsiteY10" fmla="*/ 651867 h 1603496"/>
                <a:gd name="connsiteX11" fmla="*/ 235132 w 1881230"/>
                <a:gd name="connsiteY11" fmla="*/ 695410 h 1603496"/>
                <a:gd name="connsiteX12" fmla="*/ 252549 w 1881230"/>
                <a:gd name="connsiteY12" fmla="*/ 895707 h 1603496"/>
                <a:gd name="connsiteX13" fmla="*/ 278675 w 1881230"/>
                <a:gd name="connsiteY13" fmla="*/ 878290 h 1603496"/>
                <a:gd name="connsiteX14" fmla="*/ 339635 w 1881230"/>
                <a:gd name="connsiteY14" fmla="*/ 982793 h 1603496"/>
                <a:gd name="connsiteX15" fmla="*/ 409303 w 1881230"/>
                <a:gd name="connsiteY15" fmla="*/ 965376 h 1603496"/>
                <a:gd name="connsiteX16" fmla="*/ 452846 w 1881230"/>
                <a:gd name="connsiteY16" fmla="*/ 1078587 h 1603496"/>
                <a:gd name="connsiteX17" fmla="*/ 478972 w 1881230"/>
                <a:gd name="connsiteY17" fmla="*/ 1035044 h 1603496"/>
                <a:gd name="connsiteX18" fmla="*/ 505098 w 1881230"/>
                <a:gd name="connsiteY18" fmla="*/ 1052461 h 1603496"/>
                <a:gd name="connsiteX19" fmla="*/ 529464 w 1881230"/>
                <a:gd name="connsiteY19" fmla="*/ 159568 h 1603496"/>
                <a:gd name="connsiteX20" fmla="*/ 539932 w 1881230"/>
                <a:gd name="connsiteY20" fmla="*/ 1130838 h 1603496"/>
                <a:gd name="connsiteX21" fmla="*/ 566058 w 1881230"/>
                <a:gd name="connsiteY21" fmla="*/ 1217924 h 1603496"/>
                <a:gd name="connsiteX22" fmla="*/ 583475 w 1881230"/>
                <a:gd name="connsiteY22" fmla="*/ 1069878 h 1603496"/>
                <a:gd name="connsiteX23" fmla="*/ 600892 w 1881230"/>
                <a:gd name="connsiteY23" fmla="*/ 1043753 h 1603496"/>
                <a:gd name="connsiteX24" fmla="*/ 627018 w 1881230"/>
                <a:gd name="connsiteY24" fmla="*/ 1035044 h 1603496"/>
                <a:gd name="connsiteX25" fmla="*/ 653143 w 1881230"/>
                <a:gd name="connsiteY25" fmla="*/ 1087296 h 1603496"/>
                <a:gd name="connsiteX26" fmla="*/ 661852 w 1881230"/>
                <a:gd name="connsiteY26" fmla="*/ 1113421 h 1603496"/>
                <a:gd name="connsiteX27" fmla="*/ 731520 w 1881230"/>
                <a:gd name="connsiteY27" fmla="*/ 1026336 h 1603496"/>
                <a:gd name="connsiteX28" fmla="*/ 748938 w 1881230"/>
                <a:gd name="connsiteY28" fmla="*/ 1000210 h 1603496"/>
                <a:gd name="connsiteX29" fmla="*/ 766355 w 1881230"/>
                <a:gd name="connsiteY29" fmla="*/ 974084 h 1603496"/>
                <a:gd name="connsiteX30" fmla="*/ 783772 w 1881230"/>
                <a:gd name="connsiteY30" fmla="*/ 1017627 h 1603496"/>
                <a:gd name="connsiteX31" fmla="*/ 794796 w 1881230"/>
                <a:gd name="connsiteY31" fmla="*/ 1534266 h 1603496"/>
                <a:gd name="connsiteX32" fmla="*/ 818606 w 1881230"/>
                <a:gd name="connsiteY32" fmla="*/ 1017627 h 1603496"/>
                <a:gd name="connsiteX33" fmla="*/ 827315 w 1881230"/>
                <a:gd name="connsiteY33" fmla="*/ 974084 h 1603496"/>
                <a:gd name="connsiteX34" fmla="*/ 879566 w 1881230"/>
                <a:gd name="connsiteY34" fmla="*/ 1069878 h 1603496"/>
                <a:gd name="connsiteX35" fmla="*/ 914400 w 1881230"/>
                <a:gd name="connsiteY35" fmla="*/ 1043753 h 1603496"/>
                <a:gd name="connsiteX36" fmla="*/ 949235 w 1881230"/>
                <a:gd name="connsiteY36" fmla="*/ 939250 h 1603496"/>
                <a:gd name="connsiteX37" fmla="*/ 975360 w 1881230"/>
                <a:gd name="connsiteY37" fmla="*/ 886998 h 1603496"/>
                <a:gd name="connsiteX38" fmla="*/ 984069 w 1881230"/>
                <a:gd name="connsiteY38" fmla="*/ 860873 h 1603496"/>
                <a:gd name="connsiteX39" fmla="*/ 1010195 w 1881230"/>
                <a:gd name="connsiteY39" fmla="*/ 895707 h 1603496"/>
                <a:gd name="connsiteX40" fmla="*/ 1027612 w 1881230"/>
                <a:gd name="connsiteY40" fmla="*/ 947958 h 1603496"/>
                <a:gd name="connsiteX41" fmla="*/ 1045029 w 1881230"/>
                <a:gd name="connsiteY41" fmla="*/ 991501 h 1603496"/>
                <a:gd name="connsiteX42" fmla="*/ 1079863 w 1881230"/>
                <a:gd name="connsiteY42" fmla="*/ 947958 h 1603496"/>
                <a:gd name="connsiteX43" fmla="*/ 1123406 w 1881230"/>
                <a:gd name="connsiteY43" fmla="*/ 826038 h 1603496"/>
                <a:gd name="connsiteX44" fmla="*/ 1158240 w 1881230"/>
                <a:gd name="connsiteY44" fmla="*/ 747661 h 1603496"/>
                <a:gd name="connsiteX45" fmla="*/ 1184366 w 1881230"/>
                <a:gd name="connsiteY45" fmla="*/ 686701 h 1603496"/>
                <a:gd name="connsiteX46" fmla="*/ 1215125 w 1881230"/>
                <a:gd name="connsiteY46" fmla="*/ 856 h 1603496"/>
                <a:gd name="connsiteX47" fmla="*/ 1236618 w 1881230"/>
                <a:gd name="connsiteY47" fmla="*/ 939250 h 1603496"/>
                <a:gd name="connsiteX48" fmla="*/ 1262743 w 1881230"/>
                <a:gd name="connsiteY48" fmla="*/ 921833 h 1603496"/>
                <a:gd name="connsiteX49" fmla="*/ 1314995 w 1881230"/>
                <a:gd name="connsiteY49" fmla="*/ 974084 h 1603496"/>
                <a:gd name="connsiteX50" fmla="*/ 1349829 w 1881230"/>
                <a:gd name="connsiteY50" fmla="*/ 1069878 h 1603496"/>
                <a:gd name="connsiteX51" fmla="*/ 1393372 w 1881230"/>
                <a:gd name="connsiteY51" fmla="*/ 1043753 h 1603496"/>
                <a:gd name="connsiteX52" fmla="*/ 1454332 w 1881230"/>
                <a:gd name="connsiteY52" fmla="*/ 1156964 h 1603496"/>
                <a:gd name="connsiteX53" fmla="*/ 1489166 w 1881230"/>
                <a:gd name="connsiteY53" fmla="*/ 1017627 h 1603496"/>
                <a:gd name="connsiteX54" fmla="*/ 1506583 w 1881230"/>
                <a:gd name="connsiteY54" fmla="*/ 930541 h 1603496"/>
                <a:gd name="connsiteX55" fmla="*/ 1532709 w 1881230"/>
                <a:gd name="connsiteY55" fmla="*/ 982793 h 1603496"/>
                <a:gd name="connsiteX56" fmla="*/ 1557076 w 1881230"/>
                <a:gd name="connsiteY56" fmla="*/ 1603481 h 1603496"/>
                <a:gd name="connsiteX57" fmla="*/ 1576252 w 1881230"/>
                <a:gd name="connsiteY57" fmla="*/ 1000210 h 1603496"/>
                <a:gd name="connsiteX58" fmla="*/ 1593669 w 1881230"/>
                <a:gd name="connsiteY58" fmla="*/ 956667 h 1603496"/>
                <a:gd name="connsiteX59" fmla="*/ 1638971 w 1881230"/>
                <a:gd name="connsiteY59" fmla="*/ 365113 h 1603496"/>
                <a:gd name="connsiteX60" fmla="*/ 1680755 w 1881230"/>
                <a:gd name="connsiteY60" fmla="*/ 1043753 h 1603496"/>
                <a:gd name="connsiteX61" fmla="*/ 1698172 w 1881230"/>
                <a:gd name="connsiteY61" fmla="*/ 1017627 h 1603496"/>
                <a:gd name="connsiteX62" fmla="*/ 1724298 w 1881230"/>
                <a:gd name="connsiteY62" fmla="*/ 1069878 h 1603496"/>
                <a:gd name="connsiteX63" fmla="*/ 1776549 w 1881230"/>
                <a:gd name="connsiteY63" fmla="*/ 1130838 h 1603496"/>
                <a:gd name="connsiteX64" fmla="*/ 1820092 w 1881230"/>
                <a:gd name="connsiteY64" fmla="*/ 1052461 h 1603496"/>
                <a:gd name="connsiteX65" fmla="*/ 1846218 w 1881230"/>
                <a:gd name="connsiteY65" fmla="*/ 1078587 h 1603496"/>
                <a:gd name="connsiteX66" fmla="*/ 1854926 w 1881230"/>
                <a:gd name="connsiteY66" fmla="*/ 1104713 h 1603496"/>
                <a:gd name="connsiteX67" fmla="*/ 1863635 w 1881230"/>
                <a:gd name="connsiteY67" fmla="*/ 1035044 h 1603496"/>
                <a:gd name="connsiteX68" fmla="*/ 1881052 w 1881230"/>
                <a:gd name="connsiteY68" fmla="*/ 939250 h 1603496"/>
                <a:gd name="connsiteX0" fmla="*/ 0 w 1881230"/>
                <a:gd name="connsiteY0" fmla="*/ 564781 h 1603496"/>
                <a:gd name="connsiteX1" fmla="*/ 17418 w 1881230"/>
                <a:gd name="connsiteY1" fmla="*/ 512530 h 1603496"/>
                <a:gd name="connsiteX2" fmla="*/ 60960 w 1881230"/>
                <a:gd name="connsiteY2" fmla="*/ 425444 h 1603496"/>
                <a:gd name="connsiteX3" fmla="*/ 87086 w 1881230"/>
                <a:gd name="connsiteY3" fmla="*/ 512530 h 1603496"/>
                <a:gd name="connsiteX4" fmla="*/ 95795 w 1881230"/>
                <a:gd name="connsiteY4" fmla="*/ 573490 h 1603496"/>
                <a:gd name="connsiteX5" fmla="*/ 104503 w 1881230"/>
                <a:gd name="connsiteY5" fmla="*/ 617033 h 1603496"/>
                <a:gd name="connsiteX6" fmla="*/ 113212 w 1881230"/>
                <a:gd name="connsiteY6" fmla="*/ 669284 h 1603496"/>
                <a:gd name="connsiteX7" fmla="*/ 130629 w 1881230"/>
                <a:gd name="connsiteY7" fmla="*/ 738953 h 1603496"/>
                <a:gd name="connsiteX8" fmla="*/ 156755 w 1881230"/>
                <a:gd name="connsiteY8" fmla="*/ 712827 h 1603496"/>
                <a:gd name="connsiteX9" fmla="*/ 174172 w 1881230"/>
                <a:gd name="connsiteY9" fmla="*/ 677993 h 1603496"/>
                <a:gd name="connsiteX10" fmla="*/ 217715 w 1881230"/>
                <a:gd name="connsiteY10" fmla="*/ 651867 h 1603496"/>
                <a:gd name="connsiteX11" fmla="*/ 235132 w 1881230"/>
                <a:gd name="connsiteY11" fmla="*/ 695410 h 1603496"/>
                <a:gd name="connsiteX12" fmla="*/ 252549 w 1881230"/>
                <a:gd name="connsiteY12" fmla="*/ 895707 h 1603496"/>
                <a:gd name="connsiteX13" fmla="*/ 278675 w 1881230"/>
                <a:gd name="connsiteY13" fmla="*/ 878290 h 1603496"/>
                <a:gd name="connsiteX14" fmla="*/ 339635 w 1881230"/>
                <a:gd name="connsiteY14" fmla="*/ 982793 h 1603496"/>
                <a:gd name="connsiteX15" fmla="*/ 409303 w 1881230"/>
                <a:gd name="connsiteY15" fmla="*/ 965376 h 1603496"/>
                <a:gd name="connsiteX16" fmla="*/ 452846 w 1881230"/>
                <a:gd name="connsiteY16" fmla="*/ 1078587 h 1603496"/>
                <a:gd name="connsiteX17" fmla="*/ 478972 w 1881230"/>
                <a:gd name="connsiteY17" fmla="*/ 1035044 h 1603496"/>
                <a:gd name="connsiteX18" fmla="*/ 505098 w 1881230"/>
                <a:gd name="connsiteY18" fmla="*/ 1052461 h 1603496"/>
                <a:gd name="connsiteX19" fmla="*/ 529464 w 1881230"/>
                <a:gd name="connsiteY19" fmla="*/ 159568 h 1603496"/>
                <a:gd name="connsiteX20" fmla="*/ 539932 w 1881230"/>
                <a:gd name="connsiteY20" fmla="*/ 1130838 h 1603496"/>
                <a:gd name="connsiteX21" fmla="*/ 566058 w 1881230"/>
                <a:gd name="connsiteY21" fmla="*/ 1217924 h 1603496"/>
                <a:gd name="connsiteX22" fmla="*/ 583475 w 1881230"/>
                <a:gd name="connsiteY22" fmla="*/ 1069878 h 1603496"/>
                <a:gd name="connsiteX23" fmla="*/ 600892 w 1881230"/>
                <a:gd name="connsiteY23" fmla="*/ 1043753 h 1603496"/>
                <a:gd name="connsiteX24" fmla="*/ 627018 w 1881230"/>
                <a:gd name="connsiteY24" fmla="*/ 1035044 h 1603496"/>
                <a:gd name="connsiteX25" fmla="*/ 653143 w 1881230"/>
                <a:gd name="connsiteY25" fmla="*/ 1087296 h 1603496"/>
                <a:gd name="connsiteX26" fmla="*/ 661852 w 1881230"/>
                <a:gd name="connsiteY26" fmla="*/ 1113421 h 1603496"/>
                <a:gd name="connsiteX27" fmla="*/ 731520 w 1881230"/>
                <a:gd name="connsiteY27" fmla="*/ 1026336 h 1603496"/>
                <a:gd name="connsiteX28" fmla="*/ 748938 w 1881230"/>
                <a:gd name="connsiteY28" fmla="*/ 1000210 h 1603496"/>
                <a:gd name="connsiteX29" fmla="*/ 766355 w 1881230"/>
                <a:gd name="connsiteY29" fmla="*/ 974084 h 1603496"/>
                <a:gd name="connsiteX30" fmla="*/ 783772 w 1881230"/>
                <a:gd name="connsiteY30" fmla="*/ 1017627 h 1603496"/>
                <a:gd name="connsiteX31" fmla="*/ 794796 w 1881230"/>
                <a:gd name="connsiteY31" fmla="*/ 1534266 h 1603496"/>
                <a:gd name="connsiteX32" fmla="*/ 818606 w 1881230"/>
                <a:gd name="connsiteY32" fmla="*/ 1017627 h 1603496"/>
                <a:gd name="connsiteX33" fmla="*/ 827315 w 1881230"/>
                <a:gd name="connsiteY33" fmla="*/ 974084 h 1603496"/>
                <a:gd name="connsiteX34" fmla="*/ 879566 w 1881230"/>
                <a:gd name="connsiteY34" fmla="*/ 1069878 h 1603496"/>
                <a:gd name="connsiteX35" fmla="*/ 914400 w 1881230"/>
                <a:gd name="connsiteY35" fmla="*/ 1043753 h 1603496"/>
                <a:gd name="connsiteX36" fmla="*/ 949235 w 1881230"/>
                <a:gd name="connsiteY36" fmla="*/ 939250 h 1603496"/>
                <a:gd name="connsiteX37" fmla="*/ 975360 w 1881230"/>
                <a:gd name="connsiteY37" fmla="*/ 886998 h 1603496"/>
                <a:gd name="connsiteX38" fmla="*/ 984069 w 1881230"/>
                <a:gd name="connsiteY38" fmla="*/ 860873 h 1603496"/>
                <a:gd name="connsiteX39" fmla="*/ 1010195 w 1881230"/>
                <a:gd name="connsiteY39" fmla="*/ 895707 h 1603496"/>
                <a:gd name="connsiteX40" fmla="*/ 1029928 w 1881230"/>
                <a:gd name="connsiteY40" fmla="*/ 680408 h 1603496"/>
                <a:gd name="connsiteX41" fmla="*/ 1045029 w 1881230"/>
                <a:gd name="connsiteY41" fmla="*/ 991501 h 1603496"/>
                <a:gd name="connsiteX42" fmla="*/ 1079863 w 1881230"/>
                <a:gd name="connsiteY42" fmla="*/ 947958 h 1603496"/>
                <a:gd name="connsiteX43" fmla="*/ 1123406 w 1881230"/>
                <a:gd name="connsiteY43" fmla="*/ 826038 h 1603496"/>
                <a:gd name="connsiteX44" fmla="*/ 1158240 w 1881230"/>
                <a:gd name="connsiteY44" fmla="*/ 747661 h 1603496"/>
                <a:gd name="connsiteX45" fmla="*/ 1184366 w 1881230"/>
                <a:gd name="connsiteY45" fmla="*/ 686701 h 1603496"/>
                <a:gd name="connsiteX46" fmla="*/ 1215125 w 1881230"/>
                <a:gd name="connsiteY46" fmla="*/ 856 h 1603496"/>
                <a:gd name="connsiteX47" fmla="*/ 1236618 w 1881230"/>
                <a:gd name="connsiteY47" fmla="*/ 939250 h 1603496"/>
                <a:gd name="connsiteX48" fmla="*/ 1262743 w 1881230"/>
                <a:gd name="connsiteY48" fmla="*/ 921833 h 1603496"/>
                <a:gd name="connsiteX49" fmla="*/ 1314995 w 1881230"/>
                <a:gd name="connsiteY49" fmla="*/ 974084 h 1603496"/>
                <a:gd name="connsiteX50" fmla="*/ 1349829 w 1881230"/>
                <a:gd name="connsiteY50" fmla="*/ 1069878 h 1603496"/>
                <a:gd name="connsiteX51" fmla="*/ 1393372 w 1881230"/>
                <a:gd name="connsiteY51" fmla="*/ 1043753 h 1603496"/>
                <a:gd name="connsiteX52" fmla="*/ 1454332 w 1881230"/>
                <a:gd name="connsiteY52" fmla="*/ 1156964 h 1603496"/>
                <a:gd name="connsiteX53" fmla="*/ 1489166 w 1881230"/>
                <a:gd name="connsiteY53" fmla="*/ 1017627 h 1603496"/>
                <a:gd name="connsiteX54" fmla="*/ 1506583 w 1881230"/>
                <a:gd name="connsiteY54" fmla="*/ 930541 h 1603496"/>
                <a:gd name="connsiteX55" fmla="*/ 1532709 w 1881230"/>
                <a:gd name="connsiteY55" fmla="*/ 982793 h 1603496"/>
                <a:gd name="connsiteX56" fmla="*/ 1557076 w 1881230"/>
                <a:gd name="connsiteY56" fmla="*/ 1603481 h 1603496"/>
                <a:gd name="connsiteX57" fmla="*/ 1576252 w 1881230"/>
                <a:gd name="connsiteY57" fmla="*/ 1000210 h 1603496"/>
                <a:gd name="connsiteX58" fmla="*/ 1593669 w 1881230"/>
                <a:gd name="connsiteY58" fmla="*/ 956667 h 1603496"/>
                <a:gd name="connsiteX59" fmla="*/ 1638971 w 1881230"/>
                <a:gd name="connsiteY59" fmla="*/ 365113 h 1603496"/>
                <a:gd name="connsiteX60" fmla="*/ 1680755 w 1881230"/>
                <a:gd name="connsiteY60" fmla="*/ 1043753 h 1603496"/>
                <a:gd name="connsiteX61" fmla="*/ 1698172 w 1881230"/>
                <a:gd name="connsiteY61" fmla="*/ 1017627 h 1603496"/>
                <a:gd name="connsiteX62" fmla="*/ 1724298 w 1881230"/>
                <a:gd name="connsiteY62" fmla="*/ 1069878 h 1603496"/>
                <a:gd name="connsiteX63" fmla="*/ 1776549 w 1881230"/>
                <a:gd name="connsiteY63" fmla="*/ 1130838 h 1603496"/>
                <a:gd name="connsiteX64" fmla="*/ 1820092 w 1881230"/>
                <a:gd name="connsiteY64" fmla="*/ 1052461 h 1603496"/>
                <a:gd name="connsiteX65" fmla="*/ 1846218 w 1881230"/>
                <a:gd name="connsiteY65" fmla="*/ 1078587 h 1603496"/>
                <a:gd name="connsiteX66" fmla="*/ 1854926 w 1881230"/>
                <a:gd name="connsiteY66" fmla="*/ 1104713 h 1603496"/>
                <a:gd name="connsiteX67" fmla="*/ 1863635 w 1881230"/>
                <a:gd name="connsiteY67" fmla="*/ 1035044 h 1603496"/>
                <a:gd name="connsiteX68" fmla="*/ 1881052 w 1881230"/>
                <a:gd name="connsiteY68" fmla="*/ 939250 h 1603496"/>
                <a:gd name="connsiteX0" fmla="*/ 0 w 1881230"/>
                <a:gd name="connsiteY0" fmla="*/ 564781 h 1603496"/>
                <a:gd name="connsiteX1" fmla="*/ 17418 w 1881230"/>
                <a:gd name="connsiteY1" fmla="*/ 512530 h 1603496"/>
                <a:gd name="connsiteX2" fmla="*/ 60960 w 1881230"/>
                <a:gd name="connsiteY2" fmla="*/ 425444 h 1603496"/>
                <a:gd name="connsiteX3" fmla="*/ 87086 w 1881230"/>
                <a:gd name="connsiteY3" fmla="*/ 512530 h 1603496"/>
                <a:gd name="connsiteX4" fmla="*/ 95795 w 1881230"/>
                <a:gd name="connsiteY4" fmla="*/ 573490 h 1603496"/>
                <a:gd name="connsiteX5" fmla="*/ 104503 w 1881230"/>
                <a:gd name="connsiteY5" fmla="*/ 617033 h 1603496"/>
                <a:gd name="connsiteX6" fmla="*/ 113212 w 1881230"/>
                <a:gd name="connsiteY6" fmla="*/ 669284 h 1603496"/>
                <a:gd name="connsiteX7" fmla="*/ 130629 w 1881230"/>
                <a:gd name="connsiteY7" fmla="*/ 738953 h 1603496"/>
                <a:gd name="connsiteX8" fmla="*/ 156755 w 1881230"/>
                <a:gd name="connsiteY8" fmla="*/ 712827 h 1603496"/>
                <a:gd name="connsiteX9" fmla="*/ 174172 w 1881230"/>
                <a:gd name="connsiteY9" fmla="*/ 677993 h 1603496"/>
                <a:gd name="connsiteX10" fmla="*/ 217715 w 1881230"/>
                <a:gd name="connsiteY10" fmla="*/ 651867 h 1603496"/>
                <a:gd name="connsiteX11" fmla="*/ 235132 w 1881230"/>
                <a:gd name="connsiteY11" fmla="*/ 695410 h 1603496"/>
                <a:gd name="connsiteX12" fmla="*/ 252549 w 1881230"/>
                <a:gd name="connsiteY12" fmla="*/ 895707 h 1603496"/>
                <a:gd name="connsiteX13" fmla="*/ 278675 w 1881230"/>
                <a:gd name="connsiteY13" fmla="*/ 878290 h 1603496"/>
                <a:gd name="connsiteX14" fmla="*/ 339635 w 1881230"/>
                <a:gd name="connsiteY14" fmla="*/ 982793 h 1603496"/>
                <a:gd name="connsiteX15" fmla="*/ 409303 w 1881230"/>
                <a:gd name="connsiteY15" fmla="*/ 965376 h 1603496"/>
                <a:gd name="connsiteX16" fmla="*/ 459796 w 1881230"/>
                <a:gd name="connsiteY16" fmla="*/ 1361004 h 1603496"/>
                <a:gd name="connsiteX17" fmla="*/ 478972 w 1881230"/>
                <a:gd name="connsiteY17" fmla="*/ 1035044 h 1603496"/>
                <a:gd name="connsiteX18" fmla="*/ 505098 w 1881230"/>
                <a:gd name="connsiteY18" fmla="*/ 1052461 h 1603496"/>
                <a:gd name="connsiteX19" fmla="*/ 529464 w 1881230"/>
                <a:gd name="connsiteY19" fmla="*/ 159568 h 1603496"/>
                <a:gd name="connsiteX20" fmla="*/ 539932 w 1881230"/>
                <a:gd name="connsiteY20" fmla="*/ 1130838 h 1603496"/>
                <a:gd name="connsiteX21" fmla="*/ 566058 w 1881230"/>
                <a:gd name="connsiteY21" fmla="*/ 1217924 h 1603496"/>
                <a:gd name="connsiteX22" fmla="*/ 583475 w 1881230"/>
                <a:gd name="connsiteY22" fmla="*/ 1069878 h 1603496"/>
                <a:gd name="connsiteX23" fmla="*/ 600892 w 1881230"/>
                <a:gd name="connsiteY23" fmla="*/ 1043753 h 1603496"/>
                <a:gd name="connsiteX24" fmla="*/ 627018 w 1881230"/>
                <a:gd name="connsiteY24" fmla="*/ 1035044 h 1603496"/>
                <a:gd name="connsiteX25" fmla="*/ 653143 w 1881230"/>
                <a:gd name="connsiteY25" fmla="*/ 1087296 h 1603496"/>
                <a:gd name="connsiteX26" fmla="*/ 661852 w 1881230"/>
                <a:gd name="connsiteY26" fmla="*/ 1113421 h 1603496"/>
                <a:gd name="connsiteX27" fmla="*/ 731520 w 1881230"/>
                <a:gd name="connsiteY27" fmla="*/ 1026336 h 1603496"/>
                <a:gd name="connsiteX28" fmla="*/ 748938 w 1881230"/>
                <a:gd name="connsiteY28" fmla="*/ 1000210 h 1603496"/>
                <a:gd name="connsiteX29" fmla="*/ 766355 w 1881230"/>
                <a:gd name="connsiteY29" fmla="*/ 974084 h 1603496"/>
                <a:gd name="connsiteX30" fmla="*/ 783772 w 1881230"/>
                <a:gd name="connsiteY30" fmla="*/ 1017627 h 1603496"/>
                <a:gd name="connsiteX31" fmla="*/ 794796 w 1881230"/>
                <a:gd name="connsiteY31" fmla="*/ 1534266 h 1603496"/>
                <a:gd name="connsiteX32" fmla="*/ 818606 w 1881230"/>
                <a:gd name="connsiteY32" fmla="*/ 1017627 h 1603496"/>
                <a:gd name="connsiteX33" fmla="*/ 827315 w 1881230"/>
                <a:gd name="connsiteY33" fmla="*/ 974084 h 1603496"/>
                <a:gd name="connsiteX34" fmla="*/ 879566 w 1881230"/>
                <a:gd name="connsiteY34" fmla="*/ 1069878 h 1603496"/>
                <a:gd name="connsiteX35" fmla="*/ 914400 w 1881230"/>
                <a:gd name="connsiteY35" fmla="*/ 1043753 h 1603496"/>
                <a:gd name="connsiteX36" fmla="*/ 949235 w 1881230"/>
                <a:gd name="connsiteY36" fmla="*/ 939250 h 1603496"/>
                <a:gd name="connsiteX37" fmla="*/ 975360 w 1881230"/>
                <a:gd name="connsiteY37" fmla="*/ 886998 h 1603496"/>
                <a:gd name="connsiteX38" fmla="*/ 984069 w 1881230"/>
                <a:gd name="connsiteY38" fmla="*/ 860873 h 1603496"/>
                <a:gd name="connsiteX39" fmla="*/ 1010195 w 1881230"/>
                <a:gd name="connsiteY39" fmla="*/ 895707 h 1603496"/>
                <a:gd name="connsiteX40" fmla="*/ 1029928 w 1881230"/>
                <a:gd name="connsiteY40" fmla="*/ 680408 h 1603496"/>
                <a:gd name="connsiteX41" fmla="*/ 1045029 w 1881230"/>
                <a:gd name="connsiteY41" fmla="*/ 991501 h 1603496"/>
                <a:gd name="connsiteX42" fmla="*/ 1079863 w 1881230"/>
                <a:gd name="connsiteY42" fmla="*/ 947958 h 1603496"/>
                <a:gd name="connsiteX43" fmla="*/ 1123406 w 1881230"/>
                <a:gd name="connsiteY43" fmla="*/ 826038 h 1603496"/>
                <a:gd name="connsiteX44" fmla="*/ 1158240 w 1881230"/>
                <a:gd name="connsiteY44" fmla="*/ 747661 h 1603496"/>
                <a:gd name="connsiteX45" fmla="*/ 1184366 w 1881230"/>
                <a:gd name="connsiteY45" fmla="*/ 686701 h 1603496"/>
                <a:gd name="connsiteX46" fmla="*/ 1215125 w 1881230"/>
                <a:gd name="connsiteY46" fmla="*/ 856 h 1603496"/>
                <a:gd name="connsiteX47" fmla="*/ 1236618 w 1881230"/>
                <a:gd name="connsiteY47" fmla="*/ 939250 h 1603496"/>
                <a:gd name="connsiteX48" fmla="*/ 1262743 w 1881230"/>
                <a:gd name="connsiteY48" fmla="*/ 921833 h 1603496"/>
                <a:gd name="connsiteX49" fmla="*/ 1314995 w 1881230"/>
                <a:gd name="connsiteY49" fmla="*/ 974084 h 1603496"/>
                <a:gd name="connsiteX50" fmla="*/ 1349829 w 1881230"/>
                <a:gd name="connsiteY50" fmla="*/ 1069878 h 1603496"/>
                <a:gd name="connsiteX51" fmla="*/ 1393372 w 1881230"/>
                <a:gd name="connsiteY51" fmla="*/ 1043753 h 1603496"/>
                <a:gd name="connsiteX52" fmla="*/ 1454332 w 1881230"/>
                <a:gd name="connsiteY52" fmla="*/ 1156964 h 1603496"/>
                <a:gd name="connsiteX53" fmla="*/ 1489166 w 1881230"/>
                <a:gd name="connsiteY53" fmla="*/ 1017627 h 1603496"/>
                <a:gd name="connsiteX54" fmla="*/ 1506583 w 1881230"/>
                <a:gd name="connsiteY54" fmla="*/ 930541 h 1603496"/>
                <a:gd name="connsiteX55" fmla="*/ 1532709 w 1881230"/>
                <a:gd name="connsiteY55" fmla="*/ 982793 h 1603496"/>
                <a:gd name="connsiteX56" fmla="*/ 1557076 w 1881230"/>
                <a:gd name="connsiteY56" fmla="*/ 1603481 h 1603496"/>
                <a:gd name="connsiteX57" fmla="*/ 1576252 w 1881230"/>
                <a:gd name="connsiteY57" fmla="*/ 1000210 h 1603496"/>
                <a:gd name="connsiteX58" fmla="*/ 1593669 w 1881230"/>
                <a:gd name="connsiteY58" fmla="*/ 956667 h 1603496"/>
                <a:gd name="connsiteX59" fmla="*/ 1638971 w 1881230"/>
                <a:gd name="connsiteY59" fmla="*/ 365113 h 1603496"/>
                <a:gd name="connsiteX60" fmla="*/ 1680755 w 1881230"/>
                <a:gd name="connsiteY60" fmla="*/ 1043753 h 1603496"/>
                <a:gd name="connsiteX61" fmla="*/ 1698172 w 1881230"/>
                <a:gd name="connsiteY61" fmla="*/ 1017627 h 1603496"/>
                <a:gd name="connsiteX62" fmla="*/ 1724298 w 1881230"/>
                <a:gd name="connsiteY62" fmla="*/ 1069878 h 1603496"/>
                <a:gd name="connsiteX63" fmla="*/ 1776549 w 1881230"/>
                <a:gd name="connsiteY63" fmla="*/ 1130838 h 1603496"/>
                <a:gd name="connsiteX64" fmla="*/ 1820092 w 1881230"/>
                <a:gd name="connsiteY64" fmla="*/ 1052461 h 1603496"/>
                <a:gd name="connsiteX65" fmla="*/ 1846218 w 1881230"/>
                <a:gd name="connsiteY65" fmla="*/ 1078587 h 1603496"/>
                <a:gd name="connsiteX66" fmla="*/ 1854926 w 1881230"/>
                <a:gd name="connsiteY66" fmla="*/ 1104713 h 1603496"/>
                <a:gd name="connsiteX67" fmla="*/ 1863635 w 1881230"/>
                <a:gd name="connsiteY67" fmla="*/ 1035044 h 1603496"/>
                <a:gd name="connsiteX68" fmla="*/ 1881052 w 1881230"/>
                <a:gd name="connsiteY68" fmla="*/ 939250 h 1603496"/>
                <a:gd name="connsiteX0" fmla="*/ 0 w 1881230"/>
                <a:gd name="connsiteY0" fmla="*/ 564781 h 1603496"/>
                <a:gd name="connsiteX1" fmla="*/ 17418 w 1881230"/>
                <a:gd name="connsiteY1" fmla="*/ 512530 h 1603496"/>
                <a:gd name="connsiteX2" fmla="*/ 60960 w 1881230"/>
                <a:gd name="connsiteY2" fmla="*/ 425444 h 1603496"/>
                <a:gd name="connsiteX3" fmla="*/ 87086 w 1881230"/>
                <a:gd name="connsiteY3" fmla="*/ 512530 h 1603496"/>
                <a:gd name="connsiteX4" fmla="*/ 95795 w 1881230"/>
                <a:gd name="connsiteY4" fmla="*/ 573490 h 1603496"/>
                <a:gd name="connsiteX5" fmla="*/ 104503 w 1881230"/>
                <a:gd name="connsiteY5" fmla="*/ 617033 h 1603496"/>
                <a:gd name="connsiteX6" fmla="*/ 113212 w 1881230"/>
                <a:gd name="connsiteY6" fmla="*/ 669284 h 1603496"/>
                <a:gd name="connsiteX7" fmla="*/ 130629 w 1881230"/>
                <a:gd name="connsiteY7" fmla="*/ 738953 h 1603496"/>
                <a:gd name="connsiteX8" fmla="*/ 156755 w 1881230"/>
                <a:gd name="connsiteY8" fmla="*/ 712827 h 1603496"/>
                <a:gd name="connsiteX9" fmla="*/ 176488 w 1881230"/>
                <a:gd name="connsiteY9" fmla="*/ 1064460 h 1603496"/>
                <a:gd name="connsiteX10" fmla="*/ 217715 w 1881230"/>
                <a:gd name="connsiteY10" fmla="*/ 651867 h 1603496"/>
                <a:gd name="connsiteX11" fmla="*/ 235132 w 1881230"/>
                <a:gd name="connsiteY11" fmla="*/ 695410 h 1603496"/>
                <a:gd name="connsiteX12" fmla="*/ 252549 w 1881230"/>
                <a:gd name="connsiteY12" fmla="*/ 895707 h 1603496"/>
                <a:gd name="connsiteX13" fmla="*/ 278675 w 1881230"/>
                <a:gd name="connsiteY13" fmla="*/ 878290 h 1603496"/>
                <a:gd name="connsiteX14" fmla="*/ 339635 w 1881230"/>
                <a:gd name="connsiteY14" fmla="*/ 982793 h 1603496"/>
                <a:gd name="connsiteX15" fmla="*/ 409303 w 1881230"/>
                <a:gd name="connsiteY15" fmla="*/ 965376 h 1603496"/>
                <a:gd name="connsiteX16" fmla="*/ 459796 w 1881230"/>
                <a:gd name="connsiteY16" fmla="*/ 1361004 h 1603496"/>
                <a:gd name="connsiteX17" fmla="*/ 478972 w 1881230"/>
                <a:gd name="connsiteY17" fmla="*/ 1035044 h 1603496"/>
                <a:gd name="connsiteX18" fmla="*/ 505098 w 1881230"/>
                <a:gd name="connsiteY18" fmla="*/ 1052461 h 1603496"/>
                <a:gd name="connsiteX19" fmla="*/ 529464 w 1881230"/>
                <a:gd name="connsiteY19" fmla="*/ 159568 h 1603496"/>
                <a:gd name="connsiteX20" fmla="*/ 539932 w 1881230"/>
                <a:gd name="connsiteY20" fmla="*/ 1130838 h 1603496"/>
                <a:gd name="connsiteX21" fmla="*/ 566058 w 1881230"/>
                <a:gd name="connsiteY21" fmla="*/ 1217924 h 1603496"/>
                <a:gd name="connsiteX22" fmla="*/ 583475 w 1881230"/>
                <a:gd name="connsiteY22" fmla="*/ 1069878 h 1603496"/>
                <a:gd name="connsiteX23" fmla="*/ 600892 w 1881230"/>
                <a:gd name="connsiteY23" fmla="*/ 1043753 h 1603496"/>
                <a:gd name="connsiteX24" fmla="*/ 627018 w 1881230"/>
                <a:gd name="connsiteY24" fmla="*/ 1035044 h 1603496"/>
                <a:gd name="connsiteX25" fmla="*/ 653143 w 1881230"/>
                <a:gd name="connsiteY25" fmla="*/ 1087296 h 1603496"/>
                <a:gd name="connsiteX26" fmla="*/ 661852 w 1881230"/>
                <a:gd name="connsiteY26" fmla="*/ 1113421 h 1603496"/>
                <a:gd name="connsiteX27" fmla="*/ 731520 w 1881230"/>
                <a:gd name="connsiteY27" fmla="*/ 1026336 h 1603496"/>
                <a:gd name="connsiteX28" fmla="*/ 748938 w 1881230"/>
                <a:gd name="connsiteY28" fmla="*/ 1000210 h 1603496"/>
                <a:gd name="connsiteX29" fmla="*/ 766355 w 1881230"/>
                <a:gd name="connsiteY29" fmla="*/ 974084 h 1603496"/>
                <a:gd name="connsiteX30" fmla="*/ 783772 w 1881230"/>
                <a:gd name="connsiteY30" fmla="*/ 1017627 h 1603496"/>
                <a:gd name="connsiteX31" fmla="*/ 794796 w 1881230"/>
                <a:gd name="connsiteY31" fmla="*/ 1534266 h 1603496"/>
                <a:gd name="connsiteX32" fmla="*/ 818606 w 1881230"/>
                <a:gd name="connsiteY32" fmla="*/ 1017627 h 1603496"/>
                <a:gd name="connsiteX33" fmla="*/ 827315 w 1881230"/>
                <a:gd name="connsiteY33" fmla="*/ 974084 h 1603496"/>
                <a:gd name="connsiteX34" fmla="*/ 879566 w 1881230"/>
                <a:gd name="connsiteY34" fmla="*/ 1069878 h 1603496"/>
                <a:gd name="connsiteX35" fmla="*/ 914400 w 1881230"/>
                <a:gd name="connsiteY35" fmla="*/ 1043753 h 1603496"/>
                <a:gd name="connsiteX36" fmla="*/ 949235 w 1881230"/>
                <a:gd name="connsiteY36" fmla="*/ 939250 h 1603496"/>
                <a:gd name="connsiteX37" fmla="*/ 975360 w 1881230"/>
                <a:gd name="connsiteY37" fmla="*/ 886998 h 1603496"/>
                <a:gd name="connsiteX38" fmla="*/ 984069 w 1881230"/>
                <a:gd name="connsiteY38" fmla="*/ 860873 h 1603496"/>
                <a:gd name="connsiteX39" fmla="*/ 1010195 w 1881230"/>
                <a:gd name="connsiteY39" fmla="*/ 895707 h 1603496"/>
                <a:gd name="connsiteX40" fmla="*/ 1029928 w 1881230"/>
                <a:gd name="connsiteY40" fmla="*/ 680408 h 1603496"/>
                <a:gd name="connsiteX41" fmla="*/ 1045029 w 1881230"/>
                <a:gd name="connsiteY41" fmla="*/ 991501 h 1603496"/>
                <a:gd name="connsiteX42" fmla="*/ 1079863 w 1881230"/>
                <a:gd name="connsiteY42" fmla="*/ 947958 h 1603496"/>
                <a:gd name="connsiteX43" fmla="*/ 1123406 w 1881230"/>
                <a:gd name="connsiteY43" fmla="*/ 826038 h 1603496"/>
                <a:gd name="connsiteX44" fmla="*/ 1158240 w 1881230"/>
                <a:gd name="connsiteY44" fmla="*/ 747661 h 1603496"/>
                <a:gd name="connsiteX45" fmla="*/ 1184366 w 1881230"/>
                <a:gd name="connsiteY45" fmla="*/ 686701 h 1603496"/>
                <a:gd name="connsiteX46" fmla="*/ 1215125 w 1881230"/>
                <a:gd name="connsiteY46" fmla="*/ 856 h 1603496"/>
                <a:gd name="connsiteX47" fmla="*/ 1236618 w 1881230"/>
                <a:gd name="connsiteY47" fmla="*/ 939250 h 1603496"/>
                <a:gd name="connsiteX48" fmla="*/ 1262743 w 1881230"/>
                <a:gd name="connsiteY48" fmla="*/ 921833 h 1603496"/>
                <a:gd name="connsiteX49" fmla="*/ 1314995 w 1881230"/>
                <a:gd name="connsiteY49" fmla="*/ 974084 h 1603496"/>
                <a:gd name="connsiteX50" fmla="*/ 1349829 w 1881230"/>
                <a:gd name="connsiteY50" fmla="*/ 1069878 h 1603496"/>
                <a:gd name="connsiteX51" fmla="*/ 1393372 w 1881230"/>
                <a:gd name="connsiteY51" fmla="*/ 1043753 h 1603496"/>
                <a:gd name="connsiteX52" fmla="*/ 1454332 w 1881230"/>
                <a:gd name="connsiteY52" fmla="*/ 1156964 h 1603496"/>
                <a:gd name="connsiteX53" fmla="*/ 1489166 w 1881230"/>
                <a:gd name="connsiteY53" fmla="*/ 1017627 h 1603496"/>
                <a:gd name="connsiteX54" fmla="*/ 1506583 w 1881230"/>
                <a:gd name="connsiteY54" fmla="*/ 930541 h 1603496"/>
                <a:gd name="connsiteX55" fmla="*/ 1532709 w 1881230"/>
                <a:gd name="connsiteY55" fmla="*/ 982793 h 1603496"/>
                <a:gd name="connsiteX56" fmla="*/ 1557076 w 1881230"/>
                <a:gd name="connsiteY56" fmla="*/ 1603481 h 1603496"/>
                <a:gd name="connsiteX57" fmla="*/ 1576252 w 1881230"/>
                <a:gd name="connsiteY57" fmla="*/ 1000210 h 1603496"/>
                <a:gd name="connsiteX58" fmla="*/ 1593669 w 1881230"/>
                <a:gd name="connsiteY58" fmla="*/ 956667 h 1603496"/>
                <a:gd name="connsiteX59" fmla="*/ 1638971 w 1881230"/>
                <a:gd name="connsiteY59" fmla="*/ 365113 h 1603496"/>
                <a:gd name="connsiteX60" fmla="*/ 1680755 w 1881230"/>
                <a:gd name="connsiteY60" fmla="*/ 1043753 h 1603496"/>
                <a:gd name="connsiteX61" fmla="*/ 1698172 w 1881230"/>
                <a:gd name="connsiteY61" fmla="*/ 1017627 h 1603496"/>
                <a:gd name="connsiteX62" fmla="*/ 1724298 w 1881230"/>
                <a:gd name="connsiteY62" fmla="*/ 1069878 h 1603496"/>
                <a:gd name="connsiteX63" fmla="*/ 1776549 w 1881230"/>
                <a:gd name="connsiteY63" fmla="*/ 1130838 h 1603496"/>
                <a:gd name="connsiteX64" fmla="*/ 1820092 w 1881230"/>
                <a:gd name="connsiteY64" fmla="*/ 1052461 h 1603496"/>
                <a:gd name="connsiteX65" fmla="*/ 1846218 w 1881230"/>
                <a:gd name="connsiteY65" fmla="*/ 1078587 h 1603496"/>
                <a:gd name="connsiteX66" fmla="*/ 1854926 w 1881230"/>
                <a:gd name="connsiteY66" fmla="*/ 1104713 h 1603496"/>
                <a:gd name="connsiteX67" fmla="*/ 1863635 w 1881230"/>
                <a:gd name="connsiteY67" fmla="*/ 1035044 h 1603496"/>
                <a:gd name="connsiteX68" fmla="*/ 1881052 w 1881230"/>
                <a:gd name="connsiteY68" fmla="*/ 939250 h 1603496"/>
                <a:gd name="connsiteX0" fmla="*/ 0 w 1881230"/>
                <a:gd name="connsiteY0" fmla="*/ 564781 h 1603496"/>
                <a:gd name="connsiteX1" fmla="*/ 17418 w 1881230"/>
                <a:gd name="connsiteY1" fmla="*/ 512530 h 1603496"/>
                <a:gd name="connsiteX2" fmla="*/ 60960 w 1881230"/>
                <a:gd name="connsiteY2" fmla="*/ 425444 h 1603496"/>
                <a:gd name="connsiteX3" fmla="*/ 87086 w 1881230"/>
                <a:gd name="connsiteY3" fmla="*/ 512530 h 1603496"/>
                <a:gd name="connsiteX4" fmla="*/ 95795 w 1881230"/>
                <a:gd name="connsiteY4" fmla="*/ 573490 h 1603496"/>
                <a:gd name="connsiteX5" fmla="*/ 104503 w 1881230"/>
                <a:gd name="connsiteY5" fmla="*/ 617033 h 1603496"/>
                <a:gd name="connsiteX6" fmla="*/ 115529 w 1881230"/>
                <a:gd name="connsiteY6" fmla="*/ 267955 h 1603496"/>
                <a:gd name="connsiteX7" fmla="*/ 130629 w 1881230"/>
                <a:gd name="connsiteY7" fmla="*/ 738953 h 1603496"/>
                <a:gd name="connsiteX8" fmla="*/ 156755 w 1881230"/>
                <a:gd name="connsiteY8" fmla="*/ 712827 h 1603496"/>
                <a:gd name="connsiteX9" fmla="*/ 176488 w 1881230"/>
                <a:gd name="connsiteY9" fmla="*/ 1064460 h 1603496"/>
                <a:gd name="connsiteX10" fmla="*/ 217715 w 1881230"/>
                <a:gd name="connsiteY10" fmla="*/ 651867 h 1603496"/>
                <a:gd name="connsiteX11" fmla="*/ 235132 w 1881230"/>
                <a:gd name="connsiteY11" fmla="*/ 695410 h 1603496"/>
                <a:gd name="connsiteX12" fmla="*/ 252549 w 1881230"/>
                <a:gd name="connsiteY12" fmla="*/ 895707 h 1603496"/>
                <a:gd name="connsiteX13" fmla="*/ 278675 w 1881230"/>
                <a:gd name="connsiteY13" fmla="*/ 878290 h 1603496"/>
                <a:gd name="connsiteX14" fmla="*/ 339635 w 1881230"/>
                <a:gd name="connsiteY14" fmla="*/ 982793 h 1603496"/>
                <a:gd name="connsiteX15" fmla="*/ 409303 w 1881230"/>
                <a:gd name="connsiteY15" fmla="*/ 965376 h 1603496"/>
                <a:gd name="connsiteX16" fmla="*/ 459796 w 1881230"/>
                <a:gd name="connsiteY16" fmla="*/ 1361004 h 1603496"/>
                <a:gd name="connsiteX17" fmla="*/ 478972 w 1881230"/>
                <a:gd name="connsiteY17" fmla="*/ 1035044 h 1603496"/>
                <a:gd name="connsiteX18" fmla="*/ 505098 w 1881230"/>
                <a:gd name="connsiteY18" fmla="*/ 1052461 h 1603496"/>
                <a:gd name="connsiteX19" fmla="*/ 529464 w 1881230"/>
                <a:gd name="connsiteY19" fmla="*/ 159568 h 1603496"/>
                <a:gd name="connsiteX20" fmla="*/ 539932 w 1881230"/>
                <a:gd name="connsiteY20" fmla="*/ 1130838 h 1603496"/>
                <a:gd name="connsiteX21" fmla="*/ 566058 w 1881230"/>
                <a:gd name="connsiteY21" fmla="*/ 1217924 h 1603496"/>
                <a:gd name="connsiteX22" fmla="*/ 583475 w 1881230"/>
                <a:gd name="connsiteY22" fmla="*/ 1069878 h 1603496"/>
                <a:gd name="connsiteX23" fmla="*/ 600892 w 1881230"/>
                <a:gd name="connsiteY23" fmla="*/ 1043753 h 1603496"/>
                <a:gd name="connsiteX24" fmla="*/ 627018 w 1881230"/>
                <a:gd name="connsiteY24" fmla="*/ 1035044 h 1603496"/>
                <a:gd name="connsiteX25" fmla="*/ 653143 w 1881230"/>
                <a:gd name="connsiteY25" fmla="*/ 1087296 h 1603496"/>
                <a:gd name="connsiteX26" fmla="*/ 661852 w 1881230"/>
                <a:gd name="connsiteY26" fmla="*/ 1113421 h 1603496"/>
                <a:gd name="connsiteX27" fmla="*/ 731520 w 1881230"/>
                <a:gd name="connsiteY27" fmla="*/ 1026336 h 1603496"/>
                <a:gd name="connsiteX28" fmla="*/ 748938 w 1881230"/>
                <a:gd name="connsiteY28" fmla="*/ 1000210 h 1603496"/>
                <a:gd name="connsiteX29" fmla="*/ 766355 w 1881230"/>
                <a:gd name="connsiteY29" fmla="*/ 974084 h 1603496"/>
                <a:gd name="connsiteX30" fmla="*/ 783772 w 1881230"/>
                <a:gd name="connsiteY30" fmla="*/ 1017627 h 1603496"/>
                <a:gd name="connsiteX31" fmla="*/ 794796 w 1881230"/>
                <a:gd name="connsiteY31" fmla="*/ 1534266 h 1603496"/>
                <a:gd name="connsiteX32" fmla="*/ 818606 w 1881230"/>
                <a:gd name="connsiteY32" fmla="*/ 1017627 h 1603496"/>
                <a:gd name="connsiteX33" fmla="*/ 827315 w 1881230"/>
                <a:gd name="connsiteY33" fmla="*/ 974084 h 1603496"/>
                <a:gd name="connsiteX34" fmla="*/ 879566 w 1881230"/>
                <a:gd name="connsiteY34" fmla="*/ 1069878 h 1603496"/>
                <a:gd name="connsiteX35" fmla="*/ 914400 w 1881230"/>
                <a:gd name="connsiteY35" fmla="*/ 1043753 h 1603496"/>
                <a:gd name="connsiteX36" fmla="*/ 949235 w 1881230"/>
                <a:gd name="connsiteY36" fmla="*/ 939250 h 1603496"/>
                <a:gd name="connsiteX37" fmla="*/ 975360 w 1881230"/>
                <a:gd name="connsiteY37" fmla="*/ 886998 h 1603496"/>
                <a:gd name="connsiteX38" fmla="*/ 984069 w 1881230"/>
                <a:gd name="connsiteY38" fmla="*/ 860873 h 1603496"/>
                <a:gd name="connsiteX39" fmla="*/ 1010195 w 1881230"/>
                <a:gd name="connsiteY39" fmla="*/ 895707 h 1603496"/>
                <a:gd name="connsiteX40" fmla="*/ 1029928 w 1881230"/>
                <a:gd name="connsiteY40" fmla="*/ 680408 h 1603496"/>
                <a:gd name="connsiteX41" fmla="*/ 1045029 w 1881230"/>
                <a:gd name="connsiteY41" fmla="*/ 991501 h 1603496"/>
                <a:gd name="connsiteX42" fmla="*/ 1079863 w 1881230"/>
                <a:gd name="connsiteY42" fmla="*/ 947958 h 1603496"/>
                <a:gd name="connsiteX43" fmla="*/ 1123406 w 1881230"/>
                <a:gd name="connsiteY43" fmla="*/ 826038 h 1603496"/>
                <a:gd name="connsiteX44" fmla="*/ 1158240 w 1881230"/>
                <a:gd name="connsiteY44" fmla="*/ 747661 h 1603496"/>
                <a:gd name="connsiteX45" fmla="*/ 1184366 w 1881230"/>
                <a:gd name="connsiteY45" fmla="*/ 686701 h 1603496"/>
                <a:gd name="connsiteX46" fmla="*/ 1215125 w 1881230"/>
                <a:gd name="connsiteY46" fmla="*/ 856 h 1603496"/>
                <a:gd name="connsiteX47" fmla="*/ 1236618 w 1881230"/>
                <a:gd name="connsiteY47" fmla="*/ 939250 h 1603496"/>
                <a:gd name="connsiteX48" fmla="*/ 1262743 w 1881230"/>
                <a:gd name="connsiteY48" fmla="*/ 921833 h 1603496"/>
                <a:gd name="connsiteX49" fmla="*/ 1314995 w 1881230"/>
                <a:gd name="connsiteY49" fmla="*/ 974084 h 1603496"/>
                <a:gd name="connsiteX50" fmla="*/ 1349829 w 1881230"/>
                <a:gd name="connsiteY50" fmla="*/ 1069878 h 1603496"/>
                <a:gd name="connsiteX51" fmla="*/ 1393372 w 1881230"/>
                <a:gd name="connsiteY51" fmla="*/ 1043753 h 1603496"/>
                <a:gd name="connsiteX52" fmla="*/ 1454332 w 1881230"/>
                <a:gd name="connsiteY52" fmla="*/ 1156964 h 1603496"/>
                <a:gd name="connsiteX53" fmla="*/ 1489166 w 1881230"/>
                <a:gd name="connsiteY53" fmla="*/ 1017627 h 1603496"/>
                <a:gd name="connsiteX54" fmla="*/ 1506583 w 1881230"/>
                <a:gd name="connsiteY54" fmla="*/ 930541 h 1603496"/>
                <a:gd name="connsiteX55" fmla="*/ 1532709 w 1881230"/>
                <a:gd name="connsiteY55" fmla="*/ 982793 h 1603496"/>
                <a:gd name="connsiteX56" fmla="*/ 1557076 w 1881230"/>
                <a:gd name="connsiteY56" fmla="*/ 1603481 h 1603496"/>
                <a:gd name="connsiteX57" fmla="*/ 1576252 w 1881230"/>
                <a:gd name="connsiteY57" fmla="*/ 1000210 h 1603496"/>
                <a:gd name="connsiteX58" fmla="*/ 1593669 w 1881230"/>
                <a:gd name="connsiteY58" fmla="*/ 956667 h 1603496"/>
                <a:gd name="connsiteX59" fmla="*/ 1638971 w 1881230"/>
                <a:gd name="connsiteY59" fmla="*/ 365113 h 1603496"/>
                <a:gd name="connsiteX60" fmla="*/ 1680755 w 1881230"/>
                <a:gd name="connsiteY60" fmla="*/ 1043753 h 1603496"/>
                <a:gd name="connsiteX61" fmla="*/ 1698172 w 1881230"/>
                <a:gd name="connsiteY61" fmla="*/ 1017627 h 1603496"/>
                <a:gd name="connsiteX62" fmla="*/ 1724298 w 1881230"/>
                <a:gd name="connsiteY62" fmla="*/ 1069878 h 1603496"/>
                <a:gd name="connsiteX63" fmla="*/ 1776549 w 1881230"/>
                <a:gd name="connsiteY63" fmla="*/ 1130838 h 1603496"/>
                <a:gd name="connsiteX64" fmla="*/ 1820092 w 1881230"/>
                <a:gd name="connsiteY64" fmla="*/ 1052461 h 1603496"/>
                <a:gd name="connsiteX65" fmla="*/ 1846218 w 1881230"/>
                <a:gd name="connsiteY65" fmla="*/ 1078587 h 1603496"/>
                <a:gd name="connsiteX66" fmla="*/ 1854926 w 1881230"/>
                <a:gd name="connsiteY66" fmla="*/ 1104713 h 1603496"/>
                <a:gd name="connsiteX67" fmla="*/ 1863635 w 1881230"/>
                <a:gd name="connsiteY67" fmla="*/ 1035044 h 1603496"/>
                <a:gd name="connsiteX68" fmla="*/ 1881052 w 1881230"/>
                <a:gd name="connsiteY68" fmla="*/ 939250 h 1603496"/>
                <a:gd name="connsiteX0" fmla="*/ 0 w 1881230"/>
                <a:gd name="connsiteY0" fmla="*/ 564781 h 1603496"/>
                <a:gd name="connsiteX1" fmla="*/ 17418 w 1881230"/>
                <a:gd name="connsiteY1" fmla="*/ 512530 h 1603496"/>
                <a:gd name="connsiteX2" fmla="*/ 60960 w 1881230"/>
                <a:gd name="connsiteY2" fmla="*/ 425444 h 1603496"/>
                <a:gd name="connsiteX3" fmla="*/ 89403 w 1881230"/>
                <a:gd name="connsiteY3" fmla="*/ 824674 h 1603496"/>
                <a:gd name="connsiteX4" fmla="*/ 95795 w 1881230"/>
                <a:gd name="connsiteY4" fmla="*/ 573490 h 1603496"/>
                <a:gd name="connsiteX5" fmla="*/ 104503 w 1881230"/>
                <a:gd name="connsiteY5" fmla="*/ 617033 h 1603496"/>
                <a:gd name="connsiteX6" fmla="*/ 115529 w 1881230"/>
                <a:gd name="connsiteY6" fmla="*/ 267955 h 1603496"/>
                <a:gd name="connsiteX7" fmla="*/ 130629 w 1881230"/>
                <a:gd name="connsiteY7" fmla="*/ 738953 h 1603496"/>
                <a:gd name="connsiteX8" fmla="*/ 156755 w 1881230"/>
                <a:gd name="connsiteY8" fmla="*/ 712827 h 1603496"/>
                <a:gd name="connsiteX9" fmla="*/ 176488 w 1881230"/>
                <a:gd name="connsiteY9" fmla="*/ 1064460 h 1603496"/>
                <a:gd name="connsiteX10" fmla="*/ 217715 w 1881230"/>
                <a:gd name="connsiteY10" fmla="*/ 651867 h 1603496"/>
                <a:gd name="connsiteX11" fmla="*/ 235132 w 1881230"/>
                <a:gd name="connsiteY11" fmla="*/ 695410 h 1603496"/>
                <a:gd name="connsiteX12" fmla="*/ 252549 w 1881230"/>
                <a:gd name="connsiteY12" fmla="*/ 895707 h 1603496"/>
                <a:gd name="connsiteX13" fmla="*/ 278675 w 1881230"/>
                <a:gd name="connsiteY13" fmla="*/ 878290 h 1603496"/>
                <a:gd name="connsiteX14" fmla="*/ 339635 w 1881230"/>
                <a:gd name="connsiteY14" fmla="*/ 982793 h 1603496"/>
                <a:gd name="connsiteX15" fmla="*/ 409303 w 1881230"/>
                <a:gd name="connsiteY15" fmla="*/ 965376 h 1603496"/>
                <a:gd name="connsiteX16" fmla="*/ 459796 w 1881230"/>
                <a:gd name="connsiteY16" fmla="*/ 1361004 h 1603496"/>
                <a:gd name="connsiteX17" fmla="*/ 478972 w 1881230"/>
                <a:gd name="connsiteY17" fmla="*/ 1035044 h 1603496"/>
                <a:gd name="connsiteX18" fmla="*/ 505098 w 1881230"/>
                <a:gd name="connsiteY18" fmla="*/ 1052461 h 1603496"/>
                <a:gd name="connsiteX19" fmla="*/ 529464 w 1881230"/>
                <a:gd name="connsiteY19" fmla="*/ 159568 h 1603496"/>
                <a:gd name="connsiteX20" fmla="*/ 539932 w 1881230"/>
                <a:gd name="connsiteY20" fmla="*/ 1130838 h 1603496"/>
                <a:gd name="connsiteX21" fmla="*/ 566058 w 1881230"/>
                <a:gd name="connsiteY21" fmla="*/ 1217924 h 1603496"/>
                <a:gd name="connsiteX22" fmla="*/ 583475 w 1881230"/>
                <a:gd name="connsiteY22" fmla="*/ 1069878 h 1603496"/>
                <a:gd name="connsiteX23" fmla="*/ 600892 w 1881230"/>
                <a:gd name="connsiteY23" fmla="*/ 1043753 h 1603496"/>
                <a:gd name="connsiteX24" fmla="*/ 627018 w 1881230"/>
                <a:gd name="connsiteY24" fmla="*/ 1035044 h 1603496"/>
                <a:gd name="connsiteX25" fmla="*/ 653143 w 1881230"/>
                <a:gd name="connsiteY25" fmla="*/ 1087296 h 1603496"/>
                <a:gd name="connsiteX26" fmla="*/ 661852 w 1881230"/>
                <a:gd name="connsiteY26" fmla="*/ 1113421 h 1603496"/>
                <a:gd name="connsiteX27" fmla="*/ 731520 w 1881230"/>
                <a:gd name="connsiteY27" fmla="*/ 1026336 h 1603496"/>
                <a:gd name="connsiteX28" fmla="*/ 748938 w 1881230"/>
                <a:gd name="connsiteY28" fmla="*/ 1000210 h 1603496"/>
                <a:gd name="connsiteX29" fmla="*/ 766355 w 1881230"/>
                <a:gd name="connsiteY29" fmla="*/ 974084 h 1603496"/>
                <a:gd name="connsiteX30" fmla="*/ 783772 w 1881230"/>
                <a:gd name="connsiteY30" fmla="*/ 1017627 h 1603496"/>
                <a:gd name="connsiteX31" fmla="*/ 794796 w 1881230"/>
                <a:gd name="connsiteY31" fmla="*/ 1534266 h 1603496"/>
                <a:gd name="connsiteX32" fmla="*/ 818606 w 1881230"/>
                <a:gd name="connsiteY32" fmla="*/ 1017627 h 1603496"/>
                <a:gd name="connsiteX33" fmla="*/ 827315 w 1881230"/>
                <a:gd name="connsiteY33" fmla="*/ 974084 h 1603496"/>
                <a:gd name="connsiteX34" fmla="*/ 879566 w 1881230"/>
                <a:gd name="connsiteY34" fmla="*/ 1069878 h 1603496"/>
                <a:gd name="connsiteX35" fmla="*/ 914400 w 1881230"/>
                <a:gd name="connsiteY35" fmla="*/ 1043753 h 1603496"/>
                <a:gd name="connsiteX36" fmla="*/ 949235 w 1881230"/>
                <a:gd name="connsiteY36" fmla="*/ 939250 h 1603496"/>
                <a:gd name="connsiteX37" fmla="*/ 975360 w 1881230"/>
                <a:gd name="connsiteY37" fmla="*/ 886998 h 1603496"/>
                <a:gd name="connsiteX38" fmla="*/ 984069 w 1881230"/>
                <a:gd name="connsiteY38" fmla="*/ 860873 h 1603496"/>
                <a:gd name="connsiteX39" fmla="*/ 1010195 w 1881230"/>
                <a:gd name="connsiteY39" fmla="*/ 895707 h 1603496"/>
                <a:gd name="connsiteX40" fmla="*/ 1029928 w 1881230"/>
                <a:gd name="connsiteY40" fmla="*/ 680408 h 1603496"/>
                <a:gd name="connsiteX41" fmla="*/ 1045029 w 1881230"/>
                <a:gd name="connsiteY41" fmla="*/ 991501 h 1603496"/>
                <a:gd name="connsiteX42" fmla="*/ 1079863 w 1881230"/>
                <a:gd name="connsiteY42" fmla="*/ 947958 h 1603496"/>
                <a:gd name="connsiteX43" fmla="*/ 1123406 w 1881230"/>
                <a:gd name="connsiteY43" fmla="*/ 826038 h 1603496"/>
                <a:gd name="connsiteX44" fmla="*/ 1158240 w 1881230"/>
                <a:gd name="connsiteY44" fmla="*/ 747661 h 1603496"/>
                <a:gd name="connsiteX45" fmla="*/ 1184366 w 1881230"/>
                <a:gd name="connsiteY45" fmla="*/ 686701 h 1603496"/>
                <a:gd name="connsiteX46" fmla="*/ 1215125 w 1881230"/>
                <a:gd name="connsiteY46" fmla="*/ 856 h 1603496"/>
                <a:gd name="connsiteX47" fmla="*/ 1236618 w 1881230"/>
                <a:gd name="connsiteY47" fmla="*/ 939250 h 1603496"/>
                <a:gd name="connsiteX48" fmla="*/ 1262743 w 1881230"/>
                <a:gd name="connsiteY48" fmla="*/ 921833 h 1603496"/>
                <a:gd name="connsiteX49" fmla="*/ 1314995 w 1881230"/>
                <a:gd name="connsiteY49" fmla="*/ 974084 h 1603496"/>
                <a:gd name="connsiteX50" fmla="*/ 1349829 w 1881230"/>
                <a:gd name="connsiteY50" fmla="*/ 1069878 h 1603496"/>
                <a:gd name="connsiteX51" fmla="*/ 1393372 w 1881230"/>
                <a:gd name="connsiteY51" fmla="*/ 1043753 h 1603496"/>
                <a:gd name="connsiteX52" fmla="*/ 1454332 w 1881230"/>
                <a:gd name="connsiteY52" fmla="*/ 1156964 h 1603496"/>
                <a:gd name="connsiteX53" fmla="*/ 1489166 w 1881230"/>
                <a:gd name="connsiteY53" fmla="*/ 1017627 h 1603496"/>
                <a:gd name="connsiteX54" fmla="*/ 1506583 w 1881230"/>
                <a:gd name="connsiteY54" fmla="*/ 930541 h 1603496"/>
                <a:gd name="connsiteX55" fmla="*/ 1532709 w 1881230"/>
                <a:gd name="connsiteY55" fmla="*/ 982793 h 1603496"/>
                <a:gd name="connsiteX56" fmla="*/ 1557076 w 1881230"/>
                <a:gd name="connsiteY56" fmla="*/ 1603481 h 1603496"/>
                <a:gd name="connsiteX57" fmla="*/ 1576252 w 1881230"/>
                <a:gd name="connsiteY57" fmla="*/ 1000210 h 1603496"/>
                <a:gd name="connsiteX58" fmla="*/ 1593669 w 1881230"/>
                <a:gd name="connsiteY58" fmla="*/ 956667 h 1603496"/>
                <a:gd name="connsiteX59" fmla="*/ 1638971 w 1881230"/>
                <a:gd name="connsiteY59" fmla="*/ 365113 h 1603496"/>
                <a:gd name="connsiteX60" fmla="*/ 1680755 w 1881230"/>
                <a:gd name="connsiteY60" fmla="*/ 1043753 h 1603496"/>
                <a:gd name="connsiteX61" fmla="*/ 1698172 w 1881230"/>
                <a:gd name="connsiteY61" fmla="*/ 1017627 h 1603496"/>
                <a:gd name="connsiteX62" fmla="*/ 1724298 w 1881230"/>
                <a:gd name="connsiteY62" fmla="*/ 1069878 h 1603496"/>
                <a:gd name="connsiteX63" fmla="*/ 1776549 w 1881230"/>
                <a:gd name="connsiteY63" fmla="*/ 1130838 h 1603496"/>
                <a:gd name="connsiteX64" fmla="*/ 1820092 w 1881230"/>
                <a:gd name="connsiteY64" fmla="*/ 1052461 h 1603496"/>
                <a:gd name="connsiteX65" fmla="*/ 1846218 w 1881230"/>
                <a:gd name="connsiteY65" fmla="*/ 1078587 h 1603496"/>
                <a:gd name="connsiteX66" fmla="*/ 1854926 w 1881230"/>
                <a:gd name="connsiteY66" fmla="*/ 1104713 h 1603496"/>
                <a:gd name="connsiteX67" fmla="*/ 1863635 w 1881230"/>
                <a:gd name="connsiteY67" fmla="*/ 1035044 h 1603496"/>
                <a:gd name="connsiteX68" fmla="*/ 1881052 w 1881230"/>
                <a:gd name="connsiteY68" fmla="*/ 939250 h 1603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1881230" h="1603496">
                  <a:moveTo>
                    <a:pt x="0" y="564781"/>
                  </a:moveTo>
                  <a:cubicBezTo>
                    <a:pt x="5806" y="547364"/>
                    <a:pt x="9207" y="528951"/>
                    <a:pt x="17418" y="512530"/>
                  </a:cubicBezTo>
                  <a:cubicBezTo>
                    <a:pt x="69257" y="408853"/>
                    <a:pt x="41248" y="504295"/>
                    <a:pt x="60960" y="425444"/>
                  </a:cubicBezTo>
                  <a:cubicBezTo>
                    <a:pt x="70052" y="452720"/>
                    <a:pt x="84137" y="795712"/>
                    <a:pt x="89403" y="824674"/>
                  </a:cubicBezTo>
                  <a:cubicBezTo>
                    <a:pt x="93075" y="844869"/>
                    <a:pt x="93278" y="608097"/>
                    <a:pt x="95795" y="573490"/>
                  </a:cubicBezTo>
                  <a:cubicBezTo>
                    <a:pt x="98312" y="538883"/>
                    <a:pt x="101214" y="667955"/>
                    <a:pt x="104503" y="617033"/>
                  </a:cubicBezTo>
                  <a:cubicBezTo>
                    <a:pt x="107792" y="566111"/>
                    <a:pt x="111829" y="250690"/>
                    <a:pt x="115529" y="267955"/>
                  </a:cubicBezTo>
                  <a:cubicBezTo>
                    <a:pt x="120545" y="291361"/>
                    <a:pt x="123758" y="664808"/>
                    <a:pt x="130629" y="738953"/>
                  </a:cubicBezTo>
                  <a:cubicBezTo>
                    <a:pt x="137500" y="813098"/>
                    <a:pt x="149112" y="658576"/>
                    <a:pt x="156755" y="712827"/>
                  </a:cubicBezTo>
                  <a:cubicBezTo>
                    <a:pt x="164398" y="767078"/>
                    <a:pt x="167308" y="1073640"/>
                    <a:pt x="176488" y="1064460"/>
                  </a:cubicBezTo>
                  <a:cubicBezTo>
                    <a:pt x="188457" y="1052491"/>
                    <a:pt x="203201" y="660576"/>
                    <a:pt x="217715" y="651867"/>
                  </a:cubicBezTo>
                  <a:cubicBezTo>
                    <a:pt x="223521" y="666381"/>
                    <a:pt x="230640" y="680437"/>
                    <a:pt x="235132" y="695410"/>
                  </a:cubicBezTo>
                  <a:cubicBezTo>
                    <a:pt x="251946" y="751459"/>
                    <a:pt x="250642" y="861386"/>
                    <a:pt x="252549" y="895707"/>
                  </a:cubicBezTo>
                  <a:cubicBezTo>
                    <a:pt x="261258" y="889901"/>
                    <a:pt x="269313" y="873609"/>
                    <a:pt x="278675" y="878290"/>
                  </a:cubicBezTo>
                  <a:cubicBezTo>
                    <a:pt x="318489" y="898197"/>
                    <a:pt x="327586" y="946646"/>
                    <a:pt x="339635" y="982793"/>
                  </a:cubicBezTo>
                  <a:cubicBezTo>
                    <a:pt x="362858" y="976987"/>
                    <a:pt x="389276" y="902341"/>
                    <a:pt x="409303" y="965376"/>
                  </a:cubicBezTo>
                  <a:cubicBezTo>
                    <a:pt x="429330" y="1028411"/>
                    <a:pt x="453873" y="1331388"/>
                    <a:pt x="459796" y="1361004"/>
                  </a:cubicBezTo>
                  <a:cubicBezTo>
                    <a:pt x="468505" y="1346490"/>
                    <a:pt x="471422" y="1086468"/>
                    <a:pt x="478972" y="1035044"/>
                  </a:cubicBezTo>
                  <a:cubicBezTo>
                    <a:pt x="486522" y="983620"/>
                    <a:pt x="496683" y="1198374"/>
                    <a:pt x="505098" y="1052461"/>
                  </a:cubicBezTo>
                  <a:cubicBezTo>
                    <a:pt x="513513" y="906548"/>
                    <a:pt x="523115" y="145283"/>
                    <a:pt x="529464" y="159568"/>
                  </a:cubicBezTo>
                  <a:cubicBezTo>
                    <a:pt x="534736" y="171431"/>
                    <a:pt x="533833" y="954445"/>
                    <a:pt x="539932" y="1130838"/>
                  </a:cubicBezTo>
                  <a:cubicBezTo>
                    <a:pt x="546031" y="1307231"/>
                    <a:pt x="557504" y="1183711"/>
                    <a:pt x="566058" y="1217924"/>
                  </a:cubicBezTo>
                  <a:cubicBezTo>
                    <a:pt x="566846" y="1209251"/>
                    <a:pt x="574736" y="1096093"/>
                    <a:pt x="583475" y="1069878"/>
                  </a:cubicBezTo>
                  <a:cubicBezTo>
                    <a:pt x="586785" y="1059949"/>
                    <a:pt x="592719" y="1050291"/>
                    <a:pt x="600892" y="1043753"/>
                  </a:cubicBezTo>
                  <a:cubicBezTo>
                    <a:pt x="608060" y="1038018"/>
                    <a:pt x="618309" y="1037947"/>
                    <a:pt x="627018" y="1035044"/>
                  </a:cubicBezTo>
                  <a:cubicBezTo>
                    <a:pt x="635726" y="1052461"/>
                    <a:pt x="645234" y="1069501"/>
                    <a:pt x="653143" y="1087296"/>
                  </a:cubicBezTo>
                  <a:cubicBezTo>
                    <a:pt x="656871" y="1095684"/>
                    <a:pt x="652851" y="1115221"/>
                    <a:pt x="661852" y="1113421"/>
                  </a:cubicBezTo>
                  <a:cubicBezTo>
                    <a:pt x="680943" y="1109603"/>
                    <a:pt x="726514" y="1033844"/>
                    <a:pt x="731520" y="1026336"/>
                  </a:cubicBezTo>
                  <a:lnTo>
                    <a:pt x="748938" y="1000210"/>
                  </a:lnTo>
                  <a:lnTo>
                    <a:pt x="766355" y="974084"/>
                  </a:lnTo>
                  <a:cubicBezTo>
                    <a:pt x="772161" y="988598"/>
                    <a:pt x="779032" y="924263"/>
                    <a:pt x="783772" y="1017627"/>
                  </a:cubicBezTo>
                  <a:cubicBezTo>
                    <a:pt x="788512" y="1110991"/>
                    <a:pt x="785616" y="1534266"/>
                    <a:pt x="794796" y="1534266"/>
                  </a:cubicBezTo>
                  <a:cubicBezTo>
                    <a:pt x="807112" y="1534266"/>
                    <a:pt x="809897" y="1026336"/>
                    <a:pt x="818606" y="1017627"/>
                  </a:cubicBezTo>
                  <a:cubicBezTo>
                    <a:pt x="821509" y="1003113"/>
                    <a:pt x="813572" y="968587"/>
                    <a:pt x="827315" y="974084"/>
                  </a:cubicBezTo>
                  <a:cubicBezTo>
                    <a:pt x="833764" y="976663"/>
                    <a:pt x="871000" y="1052747"/>
                    <a:pt x="879566" y="1069878"/>
                  </a:cubicBezTo>
                  <a:cubicBezTo>
                    <a:pt x="891177" y="1061170"/>
                    <a:pt x="905489" y="1055210"/>
                    <a:pt x="914400" y="1043753"/>
                  </a:cubicBezTo>
                  <a:cubicBezTo>
                    <a:pt x="946990" y="1001851"/>
                    <a:pt x="938623" y="987004"/>
                    <a:pt x="949235" y="939250"/>
                  </a:cubicBezTo>
                  <a:cubicBezTo>
                    <a:pt x="957991" y="899848"/>
                    <a:pt x="956570" y="924577"/>
                    <a:pt x="975360" y="886998"/>
                  </a:cubicBezTo>
                  <a:cubicBezTo>
                    <a:pt x="979465" y="878788"/>
                    <a:pt x="981166" y="869581"/>
                    <a:pt x="984069" y="860873"/>
                  </a:cubicBezTo>
                  <a:cubicBezTo>
                    <a:pt x="992778" y="872484"/>
                    <a:pt x="1002552" y="925785"/>
                    <a:pt x="1010195" y="895707"/>
                  </a:cubicBezTo>
                  <a:cubicBezTo>
                    <a:pt x="1017838" y="865630"/>
                    <a:pt x="1023654" y="663154"/>
                    <a:pt x="1029928" y="680408"/>
                  </a:cubicBezTo>
                  <a:cubicBezTo>
                    <a:pt x="1035270" y="695099"/>
                    <a:pt x="1039223" y="976987"/>
                    <a:pt x="1045029" y="991501"/>
                  </a:cubicBezTo>
                  <a:cubicBezTo>
                    <a:pt x="1056640" y="976987"/>
                    <a:pt x="1071051" y="964324"/>
                    <a:pt x="1079863" y="947958"/>
                  </a:cubicBezTo>
                  <a:cubicBezTo>
                    <a:pt x="1097964" y="914343"/>
                    <a:pt x="1108859" y="862406"/>
                    <a:pt x="1123406" y="826038"/>
                  </a:cubicBezTo>
                  <a:cubicBezTo>
                    <a:pt x="1134024" y="799493"/>
                    <a:pt x="1147977" y="774345"/>
                    <a:pt x="1158240" y="747661"/>
                  </a:cubicBezTo>
                  <a:cubicBezTo>
                    <a:pt x="1183801" y="681202"/>
                    <a:pt x="1147793" y="741562"/>
                    <a:pt x="1184366" y="686701"/>
                  </a:cubicBezTo>
                  <a:cubicBezTo>
                    <a:pt x="1193075" y="715730"/>
                    <a:pt x="1208408" y="-28697"/>
                    <a:pt x="1215125" y="856"/>
                  </a:cubicBezTo>
                  <a:cubicBezTo>
                    <a:pt x="1223120" y="36032"/>
                    <a:pt x="1230353" y="895394"/>
                    <a:pt x="1236618" y="939250"/>
                  </a:cubicBezTo>
                  <a:cubicBezTo>
                    <a:pt x="1245326" y="933444"/>
                    <a:pt x="1253179" y="917582"/>
                    <a:pt x="1262743" y="921833"/>
                  </a:cubicBezTo>
                  <a:cubicBezTo>
                    <a:pt x="1285252" y="931837"/>
                    <a:pt x="1300974" y="953832"/>
                    <a:pt x="1314995" y="974084"/>
                  </a:cubicBezTo>
                  <a:cubicBezTo>
                    <a:pt x="1335106" y="1003133"/>
                    <a:pt x="1341566" y="1036829"/>
                    <a:pt x="1349829" y="1069878"/>
                  </a:cubicBezTo>
                  <a:cubicBezTo>
                    <a:pt x="1364343" y="1061170"/>
                    <a:pt x="1378233" y="1036183"/>
                    <a:pt x="1393372" y="1043753"/>
                  </a:cubicBezTo>
                  <a:cubicBezTo>
                    <a:pt x="1416696" y="1055415"/>
                    <a:pt x="1443016" y="1128673"/>
                    <a:pt x="1454332" y="1156964"/>
                  </a:cubicBezTo>
                  <a:cubicBezTo>
                    <a:pt x="1465943" y="1110518"/>
                    <a:pt x="1481295" y="1064851"/>
                    <a:pt x="1489166" y="1017627"/>
                  </a:cubicBezTo>
                  <a:cubicBezTo>
                    <a:pt x="1499843" y="953570"/>
                    <a:pt x="1493593" y="982506"/>
                    <a:pt x="1506583" y="930541"/>
                  </a:cubicBezTo>
                  <a:cubicBezTo>
                    <a:pt x="1515292" y="947958"/>
                    <a:pt x="1524294" y="870636"/>
                    <a:pt x="1532709" y="982793"/>
                  </a:cubicBezTo>
                  <a:cubicBezTo>
                    <a:pt x="1541124" y="1094950"/>
                    <a:pt x="1547358" y="1599594"/>
                    <a:pt x="1557076" y="1603481"/>
                  </a:cubicBezTo>
                  <a:cubicBezTo>
                    <a:pt x="1565599" y="1606890"/>
                    <a:pt x="1567543" y="1003113"/>
                    <a:pt x="1576252" y="1000210"/>
                  </a:cubicBezTo>
                  <a:cubicBezTo>
                    <a:pt x="1582058" y="985696"/>
                    <a:pt x="1583216" y="1062516"/>
                    <a:pt x="1593669" y="956667"/>
                  </a:cubicBezTo>
                  <a:cubicBezTo>
                    <a:pt x="1604122" y="850818"/>
                    <a:pt x="1633432" y="345726"/>
                    <a:pt x="1638971" y="365113"/>
                  </a:cubicBezTo>
                  <a:cubicBezTo>
                    <a:pt x="1650583" y="353502"/>
                    <a:pt x="1670888" y="935001"/>
                    <a:pt x="1680755" y="1043753"/>
                  </a:cubicBezTo>
                  <a:cubicBezTo>
                    <a:pt x="1690622" y="1152505"/>
                    <a:pt x="1689197" y="1012242"/>
                    <a:pt x="1698172" y="1017627"/>
                  </a:cubicBezTo>
                  <a:cubicBezTo>
                    <a:pt x="1714870" y="1027645"/>
                    <a:pt x="1715589" y="1052461"/>
                    <a:pt x="1724298" y="1069878"/>
                  </a:cubicBezTo>
                  <a:cubicBezTo>
                    <a:pt x="1757978" y="1238285"/>
                    <a:pt x="1733328" y="1234568"/>
                    <a:pt x="1776549" y="1130838"/>
                  </a:cubicBezTo>
                  <a:cubicBezTo>
                    <a:pt x="1787907" y="1103579"/>
                    <a:pt x="1805057" y="1077519"/>
                    <a:pt x="1820092" y="1052461"/>
                  </a:cubicBezTo>
                  <a:cubicBezTo>
                    <a:pt x="1828801" y="1061170"/>
                    <a:pt x="1839386" y="1068339"/>
                    <a:pt x="1846218" y="1078587"/>
                  </a:cubicBezTo>
                  <a:cubicBezTo>
                    <a:pt x="1851310" y="1086225"/>
                    <a:pt x="1851517" y="1113236"/>
                    <a:pt x="1854926" y="1104713"/>
                  </a:cubicBezTo>
                  <a:cubicBezTo>
                    <a:pt x="1863618" y="1082983"/>
                    <a:pt x="1859045" y="1057993"/>
                    <a:pt x="1863635" y="1035044"/>
                  </a:cubicBezTo>
                  <a:cubicBezTo>
                    <a:pt x="1884242" y="932011"/>
                    <a:pt x="1881052" y="1012200"/>
                    <a:pt x="1881052" y="939250"/>
                  </a:cubicBezTo>
                </a:path>
              </a:pathLst>
            </a:cu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7" name="手繪多邊形: 圖案 6">
              <a:extLst>
                <a:ext uri="{FF2B5EF4-FFF2-40B4-BE49-F238E27FC236}">
                  <a16:creationId xmlns:a16="http://schemas.microsoft.com/office/drawing/2014/main" id="{7E77444A-B61A-5EE7-DB6C-1531C81E51DB}"/>
                </a:ext>
              </a:extLst>
            </p:cNvPr>
            <p:cNvSpPr/>
            <p:nvPr/>
          </p:nvSpPr>
          <p:spPr>
            <a:xfrm>
              <a:off x="3824591" y="6597150"/>
              <a:ext cx="3079674" cy="202772"/>
            </a:xfrm>
            <a:custGeom>
              <a:avLst/>
              <a:gdLst>
                <a:gd name="connsiteX0" fmla="*/ 0 w 1881230"/>
                <a:gd name="connsiteY0" fmla="*/ 139337 h 792480"/>
                <a:gd name="connsiteX1" fmla="*/ 17418 w 1881230"/>
                <a:gd name="connsiteY1" fmla="*/ 87086 h 792480"/>
                <a:gd name="connsiteX2" fmla="*/ 60960 w 1881230"/>
                <a:gd name="connsiteY2" fmla="*/ 0 h 792480"/>
                <a:gd name="connsiteX3" fmla="*/ 87086 w 1881230"/>
                <a:gd name="connsiteY3" fmla="*/ 87086 h 792480"/>
                <a:gd name="connsiteX4" fmla="*/ 95795 w 1881230"/>
                <a:gd name="connsiteY4" fmla="*/ 148046 h 792480"/>
                <a:gd name="connsiteX5" fmla="*/ 104503 w 1881230"/>
                <a:gd name="connsiteY5" fmla="*/ 191589 h 792480"/>
                <a:gd name="connsiteX6" fmla="*/ 113212 w 1881230"/>
                <a:gd name="connsiteY6" fmla="*/ 243840 h 792480"/>
                <a:gd name="connsiteX7" fmla="*/ 130629 w 1881230"/>
                <a:gd name="connsiteY7" fmla="*/ 313509 h 792480"/>
                <a:gd name="connsiteX8" fmla="*/ 156755 w 1881230"/>
                <a:gd name="connsiteY8" fmla="*/ 287383 h 792480"/>
                <a:gd name="connsiteX9" fmla="*/ 174172 w 1881230"/>
                <a:gd name="connsiteY9" fmla="*/ 252549 h 792480"/>
                <a:gd name="connsiteX10" fmla="*/ 217715 w 1881230"/>
                <a:gd name="connsiteY10" fmla="*/ 226423 h 792480"/>
                <a:gd name="connsiteX11" fmla="*/ 235132 w 1881230"/>
                <a:gd name="connsiteY11" fmla="*/ 269966 h 792480"/>
                <a:gd name="connsiteX12" fmla="*/ 252549 w 1881230"/>
                <a:gd name="connsiteY12" fmla="*/ 470263 h 792480"/>
                <a:gd name="connsiteX13" fmla="*/ 278675 w 1881230"/>
                <a:gd name="connsiteY13" fmla="*/ 452846 h 792480"/>
                <a:gd name="connsiteX14" fmla="*/ 339635 w 1881230"/>
                <a:gd name="connsiteY14" fmla="*/ 557349 h 792480"/>
                <a:gd name="connsiteX15" fmla="*/ 409303 w 1881230"/>
                <a:gd name="connsiteY15" fmla="*/ 539932 h 792480"/>
                <a:gd name="connsiteX16" fmla="*/ 452846 w 1881230"/>
                <a:gd name="connsiteY16" fmla="*/ 653143 h 792480"/>
                <a:gd name="connsiteX17" fmla="*/ 478972 w 1881230"/>
                <a:gd name="connsiteY17" fmla="*/ 609600 h 792480"/>
                <a:gd name="connsiteX18" fmla="*/ 505098 w 1881230"/>
                <a:gd name="connsiteY18" fmla="*/ 627017 h 792480"/>
                <a:gd name="connsiteX19" fmla="*/ 522515 w 1881230"/>
                <a:gd name="connsiteY19" fmla="*/ 670560 h 792480"/>
                <a:gd name="connsiteX20" fmla="*/ 539932 w 1881230"/>
                <a:gd name="connsiteY20" fmla="*/ 705394 h 792480"/>
                <a:gd name="connsiteX21" fmla="*/ 566058 w 1881230"/>
                <a:gd name="connsiteY21" fmla="*/ 792480 h 792480"/>
                <a:gd name="connsiteX22" fmla="*/ 583475 w 1881230"/>
                <a:gd name="connsiteY22" fmla="*/ 644434 h 792480"/>
                <a:gd name="connsiteX23" fmla="*/ 600892 w 1881230"/>
                <a:gd name="connsiteY23" fmla="*/ 618309 h 792480"/>
                <a:gd name="connsiteX24" fmla="*/ 627018 w 1881230"/>
                <a:gd name="connsiteY24" fmla="*/ 609600 h 792480"/>
                <a:gd name="connsiteX25" fmla="*/ 653143 w 1881230"/>
                <a:gd name="connsiteY25" fmla="*/ 661852 h 792480"/>
                <a:gd name="connsiteX26" fmla="*/ 661852 w 1881230"/>
                <a:gd name="connsiteY26" fmla="*/ 687977 h 792480"/>
                <a:gd name="connsiteX27" fmla="*/ 731520 w 1881230"/>
                <a:gd name="connsiteY27" fmla="*/ 600892 h 792480"/>
                <a:gd name="connsiteX28" fmla="*/ 748938 w 1881230"/>
                <a:gd name="connsiteY28" fmla="*/ 574766 h 792480"/>
                <a:gd name="connsiteX29" fmla="*/ 766355 w 1881230"/>
                <a:gd name="connsiteY29" fmla="*/ 548640 h 792480"/>
                <a:gd name="connsiteX30" fmla="*/ 783772 w 1881230"/>
                <a:gd name="connsiteY30" fmla="*/ 592183 h 792480"/>
                <a:gd name="connsiteX31" fmla="*/ 792480 w 1881230"/>
                <a:gd name="connsiteY31" fmla="*/ 618309 h 792480"/>
                <a:gd name="connsiteX32" fmla="*/ 818606 w 1881230"/>
                <a:gd name="connsiteY32" fmla="*/ 592183 h 792480"/>
                <a:gd name="connsiteX33" fmla="*/ 827315 w 1881230"/>
                <a:gd name="connsiteY33" fmla="*/ 548640 h 792480"/>
                <a:gd name="connsiteX34" fmla="*/ 879566 w 1881230"/>
                <a:gd name="connsiteY34" fmla="*/ 644434 h 792480"/>
                <a:gd name="connsiteX35" fmla="*/ 914400 w 1881230"/>
                <a:gd name="connsiteY35" fmla="*/ 618309 h 792480"/>
                <a:gd name="connsiteX36" fmla="*/ 949235 w 1881230"/>
                <a:gd name="connsiteY36" fmla="*/ 513806 h 792480"/>
                <a:gd name="connsiteX37" fmla="*/ 975360 w 1881230"/>
                <a:gd name="connsiteY37" fmla="*/ 461554 h 792480"/>
                <a:gd name="connsiteX38" fmla="*/ 984069 w 1881230"/>
                <a:gd name="connsiteY38" fmla="*/ 435429 h 792480"/>
                <a:gd name="connsiteX39" fmla="*/ 1010195 w 1881230"/>
                <a:gd name="connsiteY39" fmla="*/ 470263 h 792480"/>
                <a:gd name="connsiteX40" fmla="*/ 1027612 w 1881230"/>
                <a:gd name="connsiteY40" fmla="*/ 522514 h 792480"/>
                <a:gd name="connsiteX41" fmla="*/ 1045029 w 1881230"/>
                <a:gd name="connsiteY41" fmla="*/ 566057 h 792480"/>
                <a:gd name="connsiteX42" fmla="*/ 1079863 w 1881230"/>
                <a:gd name="connsiteY42" fmla="*/ 522514 h 792480"/>
                <a:gd name="connsiteX43" fmla="*/ 1123406 w 1881230"/>
                <a:gd name="connsiteY43" fmla="*/ 400594 h 792480"/>
                <a:gd name="connsiteX44" fmla="*/ 1158240 w 1881230"/>
                <a:gd name="connsiteY44" fmla="*/ 322217 h 792480"/>
                <a:gd name="connsiteX45" fmla="*/ 1184366 w 1881230"/>
                <a:gd name="connsiteY45" fmla="*/ 261257 h 792480"/>
                <a:gd name="connsiteX46" fmla="*/ 1210492 w 1881230"/>
                <a:gd name="connsiteY46" fmla="*/ 348343 h 792480"/>
                <a:gd name="connsiteX47" fmla="*/ 1236618 w 1881230"/>
                <a:gd name="connsiteY47" fmla="*/ 513806 h 792480"/>
                <a:gd name="connsiteX48" fmla="*/ 1262743 w 1881230"/>
                <a:gd name="connsiteY48" fmla="*/ 496389 h 792480"/>
                <a:gd name="connsiteX49" fmla="*/ 1314995 w 1881230"/>
                <a:gd name="connsiteY49" fmla="*/ 548640 h 792480"/>
                <a:gd name="connsiteX50" fmla="*/ 1349829 w 1881230"/>
                <a:gd name="connsiteY50" fmla="*/ 644434 h 792480"/>
                <a:gd name="connsiteX51" fmla="*/ 1393372 w 1881230"/>
                <a:gd name="connsiteY51" fmla="*/ 618309 h 792480"/>
                <a:gd name="connsiteX52" fmla="*/ 1454332 w 1881230"/>
                <a:gd name="connsiteY52" fmla="*/ 731520 h 792480"/>
                <a:gd name="connsiteX53" fmla="*/ 1489166 w 1881230"/>
                <a:gd name="connsiteY53" fmla="*/ 592183 h 792480"/>
                <a:gd name="connsiteX54" fmla="*/ 1506583 w 1881230"/>
                <a:gd name="connsiteY54" fmla="*/ 505097 h 792480"/>
                <a:gd name="connsiteX55" fmla="*/ 1532709 w 1881230"/>
                <a:gd name="connsiteY55" fmla="*/ 557349 h 792480"/>
                <a:gd name="connsiteX56" fmla="*/ 1550126 w 1881230"/>
                <a:gd name="connsiteY56" fmla="*/ 583474 h 792480"/>
                <a:gd name="connsiteX57" fmla="*/ 1576252 w 1881230"/>
                <a:gd name="connsiteY57" fmla="*/ 574766 h 792480"/>
                <a:gd name="connsiteX58" fmla="*/ 1593669 w 1881230"/>
                <a:gd name="connsiteY58" fmla="*/ 531223 h 792480"/>
                <a:gd name="connsiteX59" fmla="*/ 1645920 w 1881230"/>
                <a:gd name="connsiteY59" fmla="*/ 653143 h 792480"/>
                <a:gd name="connsiteX60" fmla="*/ 1680755 w 1881230"/>
                <a:gd name="connsiteY60" fmla="*/ 618309 h 792480"/>
                <a:gd name="connsiteX61" fmla="*/ 1698172 w 1881230"/>
                <a:gd name="connsiteY61" fmla="*/ 592183 h 792480"/>
                <a:gd name="connsiteX62" fmla="*/ 1724298 w 1881230"/>
                <a:gd name="connsiteY62" fmla="*/ 644434 h 792480"/>
                <a:gd name="connsiteX63" fmla="*/ 1776549 w 1881230"/>
                <a:gd name="connsiteY63" fmla="*/ 705394 h 792480"/>
                <a:gd name="connsiteX64" fmla="*/ 1820092 w 1881230"/>
                <a:gd name="connsiteY64" fmla="*/ 627017 h 792480"/>
                <a:gd name="connsiteX65" fmla="*/ 1846218 w 1881230"/>
                <a:gd name="connsiteY65" fmla="*/ 653143 h 792480"/>
                <a:gd name="connsiteX66" fmla="*/ 1854926 w 1881230"/>
                <a:gd name="connsiteY66" fmla="*/ 679269 h 792480"/>
                <a:gd name="connsiteX67" fmla="*/ 1863635 w 1881230"/>
                <a:gd name="connsiteY67" fmla="*/ 609600 h 792480"/>
                <a:gd name="connsiteX68" fmla="*/ 1881052 w 1881230"/>
                <a:gd name="connsiteY68" fmla="*/ 513806 h 792480"/>
                <a:gd name="connsiteX0" fmla="*/ 0 w 1881230"/>
                <a:gd name="connsiteY0" fmla="*/ 139337 h 792480"/>
                <a:gd name="connsiteX1" fmla="*/ 17418 w 1881230"/>
                <a:gd name="connsiteY1" fmla="*/ 87086 h 792480"/>
                <a:gd name="connsiteX2" fmla="*/ 60960 w 1881230"/>
                <a:gd name="connsiteY2" fmla="*/ 0 h 792480"/>
                <a:gd name="connsiteX3" fmla="*/ 87086 w 1881230"/>
                <a:gd name="connsiteY3" fmla="*/ 87086 h 792480"/>
                <a:gd name="connsiteX4" fmla="*/ 95795 w 1881230"/>
                <a:gd name="connsiteY4" fmla="*/ 148046 h 792480"/>
                <a:gd name="connsiteX5" fmla="*/ 104503 w 1881230"/>
                <a:gd name="connsiteY5" fmla="*/ 191589 h 792480"/>
                <a:gd name="connsiteX6" fmla="*/ 113212 w 1881230"/>
                <a:gd name="connsiteY6" fmla="*/ 243840 h 792480"/>
                <a:gd name="connsiteX7" fmla="*/ 130629 w 1881230"/>
                <a:gd name="connsiteY7" fmla="*/ 313509 h 792480"/>
                <a:gd name="connsiteX8" fmla="*/ 156755 w 1881230"/>
                <a:gd name="connsiteY8" fmla="*/ 287383 h 792480"/>
                <a:gd name="connsiteX9" fmla="*/ 174172 w 1881230"/>
                <a:gd name="connsiteY9" fmla="*/ 252549 h 792480"/>
                <a:gd name="connsiteX10" fmla="*/ 213082 w 1881230"/>
                <a:gd name="connsiteY10" fmla="*/ 568295 h 792480"/>
                <a:gd name="connsiteX11" fmla="*/ 235132 w 1881230"/>
                <a:gd name="connsiteY11" fmla="*/ 269966 h 792480"/>
                <a:gd name="connsiteX12" fmla="*/ 252549 w 1881230"/>
                <a:gd name="connsiteY12" fmla="*/ 470263 h 792480"/>
                <a:gd name="connsiteX13" fmla="*/ 278675 w 1881230"/>
                <a:gd name="connsiteY13" fmla="*/ 452846 h 792480"/>
                <a:gd name="connsiteX14" fmla="*/ 339635 w 1881230"/>
                <a:gd name="connsiteY14" fmla="*/ 557349 h 792480"/>
                <a:gd name="connsiteX15" fmla="*/ 409303 w 1881230"/>
                <a:gd name="connsiteY15" fmla="*/ 539932 h 792480"/>
                <a:gd name="connsiteX16" fmla="*/ 452846 w 1881230"/>
                <a:gd name="connsiteY16" fmla="*/ 653143 h 792480"/>
                <a:gd name="connsiteX17" fmla="*/ 478972 w 1881230"/>
                <a:gd name="connsiteY17" fmla="*/ 609600 h 792480"/>
                <a:gd name="connsiteX18" fmla="*/ 505098 w 1881230"/>
                <a:gd name="connsiteY18" fmla="*/ 627017 h 792480"/>
                <a:gd name="connsiteX19" fmla="*/ 522515 w 1881230"/>
                <a:gd name="connsiteY19" fmla="*/ 670560 h 792480"/>
                <a:gd name="connsiteX20" fmla="*/ 539932 w 1881230"/>
                <a:gd name="connsiteY20" fmla="*/ 705394 h 792480"/>
                <a:gd name="connsiteX21" fmla="*/ 566058 w 1881230"/>
                <a:gd name="connsiteY21" fmla="*/ 792480 h 792480"/>
                <a:gd name="connsiteX22" fmla="*/ 583475 w 1881230"/>
                <a:gd name="connsiteY22" fmla="*/ 644434 h 792480"/>
                <a:gd name="connsiteX23" fmla="*/ 600892 w 1881230"/>
                <a:gd name="connsiteY23" fmla="*/ 618309 h 792480"/>
                <a:gd name="connsiteX24" fmla="*/ 627018 w 1881230"/>
                <a:gd name="connsiteY24" fmla="*/ 609600 h 792480"/>
                <a:gd name="connsiteX25" fmla="*/ 653143 w 1881230"/>
                <a:gd name="connsiteY25" fmla="*/ 661852 h 792480"/>
                <a:gd name="connsiteX26" fmla="*/ 661852 w 1881230"/>
                <a:gd name="connsiteY26" fmla="*/ 687977 h 792480"/>
                <a:gd name="connsiteX27" fmla="*/ 731520 w 1881230"/>
                <a:gd name="connsiteY27" fmla="*/ 600892 h 792480"/>
                <a:gd name="connsiteX28" fmla="*/ 748938 w 1881230"/>
                <a:gd name="connsiteY28" fmla="*/ 574766 h 792480"/>
                <a:gd name="connsiteX29" fmla="*/ 766355 w 1881230"/>
                <a:gd name="connsiteY29" fmla="*/ 548640 h 792480"/>
                <a:gd name="connsiteX30" fmla="*/ 783772 w 1881230"/>
                <a:gd name="connsiteY30" fmla="*/ 592183 h 792480"/>
                <a:gd name="connsiteX31" fmla="*/ 792480 w 1881230"/>
                <a:gd name="connsiteY31" fmla="*/ 618309 h 792480"/>
                <a:gd name="connsiteX32" fmla="*/ 818606 w 1881230"/>
                <a:gd name="connsiteY32" fmla="*/ 592183 h 792480"/>
                <a:gd name="connsiteX33" fmla="*/ 827315 w 1881230"/>
                <a:gd name="connsiteY33" fmla="*/ 548640 h 792480"/>
                <a:gd name="connsiteX34" fmla="*/ 879566 w 1881230"/>
                <a:gd name="connsiteY34" fmla="*/ 644434 h 792480"/>
                <a:gd name="connsiteX35" fmla="*/ 914400 w 1881230"/>
                <a:gd name="connsiteY35" fmla="*/ 618309 h 792480"/>
                <a:gd name="connsiteX36" fmla="*/ 949235 w 1881230"/>
                <a:gd name="connsiteY36" fmla="*/ 513806 h 792480"/>
                <a:gd name="connsiteX37" fmla="*/ 975360 w 1881230"/>
                <a:gd name="connsiteY37" fmla="*/ 461554 h 792480"/>
                <a:gd name="connsiteX38" fmla="*/ 984069 w 1881230"/>
                <a:gd name="connsiteY38" fmla="*/ 435429 h 792480"/>
                <a:gd name="connsiteX39" fmla="*/ 1010195 w 1881230"/>
                <a:gd name="connsiteY39" fmla="*/ 470263 h 792480"/>
                <a:gd name="connsiteX40" fmla="*/ 1027612 w 1881230"/>
                <a:gd name="connsiteY40" fmla="*/ 522514 h 792480"/>
                <a:gd name="connsiteX41" fmla="*/ 1045029 w 1881230"/>
                <a:gd name="connsiteY41" fmla="*/ 566057 h 792480"/>
                <a:gd name="connsiteX42" fmla="*/ 1079863 w 1881230"/>
                <a:gd name="connsiteY42" fmla="*/ 522514 h 792480"/>
                <a:gd name="connsiteX43" fmla="*/ 1123406 w 1881230"/>
                <a:gd name="connsiteY43" fmla="*/ 400594 h 792480"/>
                <a:gd name="connsiteX44" fmla="*/ 1158240 w 1881230"/>
                <a:gd name="connsiteY44" fmla="*/ 322217 h 792480"/>
                <a:gd name="connsiteX45" fmla="*/ 1184366 w 1881230"/>
                <a:gd name="connsiteY45" fmla="*/ 261257 h 792480"/>
                <a:gd name="connsiteX46" fmla="*/ 1210492 w 1881230"/>
                <a:gd name="connsiteY46" fmla="*/ 348343 h 792480"/>
                <a:gd name="connsiteX47" fmla="*/ 1236618 w 1881230"/>
                <a:gd name="connsiteY47" fmla="*/ 513806 h 792480"/>
                <a:gd name="connsiteX48" fmla="*/ 1262743 w 1881230"/>
                <a:gd name="connsiteY48" fmla="*/ 496389 h 792480"/>
                <a:gd name="connsiteX49" fmla="*/ 1314995 w 1881230"/>
                <a:gd name="connsiteY49" fmla="*/ 548640 h 792480"/>
                <a:gd name="connsiteX50" fmla="*/ 1349829 w 1881230"/>
                <a:gd name="connsiteY50" fmla="*/ 644434 h 792480"/>
                <a:gd name="connsiteX51" fmla="*/ 1393372 w 1881230"/>
                <a:gd name="connsiteY51" fmla="*/ 618309 h 792480"/>
                <a:gd name="connsiteX52" fmla="*/ 1454332 w 1881230"/>
                <a:gd name="connsiteY52" fmla="*/ 731520 h 792480"/>
                <a:gd name="connsiteX53" fmla="*/ 1489166 w 1881230"/>
                <a:gd name="connsiteY53" fmla="*/ 592183 h 792480"/>
                <a:gd name="connsiteX54" fmla="*/ 1506583 w 1881230"/>
                <a:gd name="connsiteY54" fmla="*/ 505097 h 792480"/>
                <a:gd name="connsiteX55" fmla="*/ 1532709 w 1881230"/>
                <a:gd name="connsiteY55" fmla="*/ 557349 h 792480"/>
                <a:gd name="connsiteX56" fmla="*/ 1550126 w 1881230"/>
                <a:gd name="connsiteY56" fmla="*/ 583474 h 792480"/>
                <a:gd name="connsiteX57" fmla="*/ 1576252 w 1881230"/>
                <a:gd name="connsiteY57" fmla="*/ 574766 h 792480"/>
                <a:gd name="connsiteX58" fmla="*/ 1593669 w 1881230"/>
                <a:gd name="connsiteY58" fmla="*/ 531223 h 792480"/>
                <a:gd name="connsiteX59" fmla="*/ 1645920 w 1881230"/>
                <a:gd name="connsiteY59" fmla="*/ 653143 h 792480"/>
                <a:gd name="connsiteX60" fmla="*/ 1680755 w 1881230"/>
                <a:gd name="connsiteY60" fmla="*/ 618309 h 792480"/>
                <a:gd name="connsiteX61" fmla="*/ 1698172 w 1881230"/>
                <a:gd name="connsiteY61" fmla="*/ 592183 h 792480"/>
                <a:gd name="connsiteX62" fmla="*/ 1724298 w 1881230"/>
                <a:gd name="connsiteY62" fmla="*/ 644434 h 792480"/>
                <a:gd name="connsiteX63" fmla="*/ 1776549 w 1881230"/>
                <a:gd name="connsiteY63" fmla="*/ 705394 h 792480"/>
                <a:gd name="connsiteX64" fmla="*/ 1820092 w 1881230"/>
                <a:gd name="connsiteY64" fmla="*/ 627017 h 792480"/>
                <a:gd name="connsiteX65" fmla="*/ 1846218 w 1881230"/>
                <a:gd name="connsiteY65" fmla="*/ 653143 h 792480"/>
                <a:gd name="connsiteX66" fmla="*/ 1854926 w 1881230"/>
                <a:gd name="connsiteY66" fmla="*/ 679269 h 792480"/>
                <a:gd name="connsiteX67" fmla="*/ 1863635 w 1881230"/>
                <a:gd name="connsiteY67" fmla="*/ 609600 h 792480"/>
                <a:gd name="connsiteX68" fmla="*/ 1881052 w 1881230"/>
                <a:gd name="connsiteY68" fmla="*/ 513806 h 792480"/>
                <a:gd name="connsiteX0" fmla="*/ 0 w 1881230"/>
                <a:gd name="connsiteY0" fmla="*/ 139337 h 792480"/>
                <a:gd name="connsiteX1" fmla="*/ 17418 w 1881230"/>
                <a:gd name="connsiteY1" fmla="*/ 87086 h 792480"/>
                <a:gd name="connsiteX2" fmla="*/ 60960 w 1881230"/>
                <a:gd name="connsiteY2" fmla="*/ 0 h 792480"/>
                <a:gd name="connsiteX3" fmla="*/ 87086 w 1881230"/>
                <a:gd name="connsiteY3" fmla="*/ 87086 h 792480"/>
                <a:gd name="connsiteX4" fmla="*/ 95795 w 1881230"/>
                <a:gd name="connsiteY4" fmla="*/ 148046 h 792480"/>
                <a:gd name="connsiteX5" fmla="*/ 104503 w 1881230"/>
                <a:gd name="connsiteY5" fmla="*/ 191589 h 792480"/>
                <a:gd name="connsiteX6" fmla="*/ 113212 w 1881230"/>
                <a:gd name="connsiteY6" fmla="*/ 243840 h 792480"/>
                <a:gd name="connsiteX7" fmla="*/ 130629 w 1881230"/>
                <a:gd name="connsiteY7" fmla="*/ 313509 h 792480"/>
                <a:gd name="connsiteX8" fmla="*/ 156755 w 1881230"/>
                <a:gd name="connsiteY8" fmla="*/ 287383 h 792480"/>
                <a:gd name="connsiteX9" fmla="*/ 174172 w 1881230"/>
                <a:gd name="connsiteY9" fmla="*/ 252549 h 792480"/>
                <a:gd name="connsiteX10" fmla="*/ 213082 w 1881230"/>
                <a:gd name="connsiteY10" fmla="*/ 568295 h 792480"/>
                <a:gd name="connsiteX11" fmla="*/ 235132 w 1881230"/>
                <a:gd name="connsiteY11" fmla="*/ 269966 h 792480"/>
                <a:gd name="connsiteX12" fmla="*/ 252549 w 1881230"/>
                <a:gd name="connsiteY12" fmla="*/ 470263 h 792480"/>
                <a:gd name="connsiteX13" fmla="*/ 280992 w 1881230"/>
                <a:gd name="connsiteY13" fmla="*/ 259612 h 792480"/>
                <a:gd name="connsiteX14" fmla="*/ 339635 w 1881230"/>
                <a:gd name="connsiteY14" fmla="*/ 557349 h 792480"/>
                <a:gd name="connsiteX15" fmla="*/ 409303 w 1881230"/>
                <a:gd name="connsiteY15" fmla="*/ 539932 h 792480"/>
                <a:gd name="connsiteX16" fmla="*/ 452846 w 1881230"/>
                <a:gd name="connsiteY16" fmla="*/ 653143 h 792480"/>
                <a:gd name="connsiteX17" fmla="*/ 478972 w 1881230"/>
                <a:gd name="connsiteY17" fmla="*/ 609600 h 792480"/>
                <a:gd name="connsiteX18" fmla="*/ 505098 w 1881230"/>
                <a:gd name="connsiteY18" fmla="*/ 627017 h 792480"/>
                <a:gd name="connsiteX19" fmla="*/ 522515 w 1881230"/>
                <a:gd name="connsiteY19" fmla="*/ 670560 h 792480"/>
                <a:gd name="connsiteX20" fmla="*/ 539932 w 1881230"/>
                <a:gd name="connsiteY20" fmla="*/ 705394 h 792480"/>
                <a:gd name="connsiteX21" fmla="*/ 566058 w 1881230"/>
                <a:gd name="connsiteY21" fmla="*/ 792480 h 792480"/>
                <a:gd name="connsiteX22" fmla="*/ 583475 w 1881230"/>
                <a:gd name="connsiteY22" fmla="*/ 644434 h 792480"/>
                <a:gd name="connsiteX23" fmla="*/ 600892 w 1881230"/>
                <a:gd name="connsiteY23" fmla="*/ 618309 h 792480"/>
                <a:gd name="connsiteX24" fmla="*/ 627018 w 1881230"/>
                <a:gd name="connsiteY24" fmla="*/ 609600 h 792480"/>
                <a:gd name="connsiteX25" fmla="*/ 653143 w 1881230"/>
                <a:gd name="connsiteY25" fmla="*/ 661852 h 792480"/>
                <a:gd name="connsiteX26" fmla="*/ 661852 w 1881230"/>
                <a:gd name="connsiteY26" fmla="*/ 687977 h 792480"/>
                <a:gd name="connsiteX27" fmla="*/ 731520 w 1881230"/>
                <a:gd name="connsiteY27" fmla="*/ 600892 h 792480"/>
                <a:gd name="connsiteX28" fmla="*/ 748938 w 1881230"/>
                <a:gd name="connsiteY28" fmla="*/ 574766 h 792480"/>
                <a:gd name="connsiteX29" fmla="*/ 766355 w 1881230"/>
                <a:gd name="connsiteY29" fmla="*/ 548640 h 792480"/>
                <a:gd name="connsiteX30" fmla="*/ 783772 w 1881230"/>
                <a:gd name="connsiteY30" fmla="*/ 592183 h 792480"/>
                <a:gd name="connsiteX31" fmla="*/ 792480 w 1881230"/>
                <a:gd name="connsiteY31" fmla="*/ 618309 h 792480"/>
                <a:gd name="connsiteX32" fmla="*/ 818606 w 1881230"/>
                <a:gd name="connsiteY32" fmla="*/ 592183 h 792480"/>
                <a:gd name="connsiteX33" fmla="*/ 827315 w 1881230"/>
                <a:gd name="connsiteY33" fmla="*/ 548640 h 792480"/>
                <a:gd name="connsiteX34" fmla="*/ 879566 w 1881230"/>
                <a:gd name="connsiteY34" fmla="*/ 644434 h 792480"/>
                <a:gd name="connsiteX35" fmla="*/ 914400 w 1881230"/>
                <a:gd name="connsiteY35" fmla="*/ 618309 h 792480"/>
                <a:gd name="connsiteX36" fmla="*/ 949235 w 1881230"/>
                <a:gd name="connsiteY36" fmla="*/ 513806 h 792480"/>
                <a:gd name="connsiteX37" fmla="*/ 975360 w 1881230"/>
                <a:gd name="connsiteY37" fmla="*/ 461554 h 792480"/>
                <a:gd name="connsiteX38" fmla="*/ 984069 w 1881230"/>
                <a:gd name="connsiteY38" fmla="*/ 435429 h 792480"/>
                <a:gd name="connsiteX39" fmla="*/ 1010195 w 1881230"/>
                <a:gd name="connsiteY39" fmla="*/ 470263 h 792480"/>
                <a:gd name="connsiteX40" fmla="*/ 1027612 w 1881230"/>
                <a:gd name="connsiteY40" fmla="*/ 522514 h 792480"/>
                <a:gd name="connsiteX41" fmla="*/ 1045029 w 1881230"/>
                <a:gd name="connsiteY41" fmla="*/ 566057 h 792480"/>
                <a:gd name="connsiteX42" fmla="*/ 1079863 w 1881230"/>
                <a:gd name="connsiteY42" fmla="*/ 522514 h 792480"/>
                <a:gd name="connsiteX43" fmla="*/ 1123406 w 1881230"/>
                <a:gd name="connsiteY43" fmla="*/ 400594 h 792480"/>
                <a:gd name="connsiteX44" fmla="*/ 1158240 w 1881230"/>
                <a:gd name="connsiteY44" fmla="*/ 322217 h 792480"/>
                <a:gd name="connsiteX45" fmla="*/ 1184366 w 1881230"/>
                <a:gd name="connsiteY45" fmla="*/ 261257 h 792480"/>
                <a:gd name="connsiteX46" fmla="*/ 1210492 w 1881230"/>
                <a:gd name="connsiteY46" fmla="*/ 348343 h 792480"/>
                <a:gd name="connsiteX47" fmla="*/ 1236618 w 1881230"/>
                <a:gd name="connsiteY47" fmla="*/ 513806 h 792480"/>
                <a:gd name="connsiteX48" fmla="*/ 1262743 w 1881230"/>
                <a:gd name="connsiteY48" fmla="*/ 496389 h 792480"/>
                <a:gd name="connsiteX49" fmla="*/ 1314995 w 1881230"/>
                <a:gd name="connsiteY49" fmla="*/ 548640 h 792480"/>
                <a:gd name="connsiteX50" fmla="*/ 1349829 w 1881230"/>
                <a:gd name="connsiteY50" fmla="*/ 644434 h 792480"/>
                <a:gd name="connsiteX51" fmla="*/ 1393372 w 1881230"/>
                <a:gd name="connsiteY51" fmla="*/ 618309 h 792480"/>
                <a:gd name="connsiteX52" fmla="*/ 1454332 w 1881230"/>
                <a:gd name="connsiteY52" fmla="*/ 731520 h 792480"/>
                <a:gd name="connsiteX53" fmla="*/ 1489166 w 1881230"/>
                <a:gd name="connsiteY53" fmla="*/ 592183 h 792480"/>
                <a:gd name="connsiteX54" fmla="*/ 1506583 w 1881230"/>
                <a:gd name="connsiteY54" fmla="*/ 505097 h 792480"/>
                <a:gd name="connsiteX55" fmla="*/ 1532709 w 1881230"/>
                <a:gd name="connsiteY55" fmla="*/ 557349 h 792480"/>
                <a:gd name="connsiteX56" fmla="*/ 1550126 w 1881230"/>
                <a:gd name="connsiteY56" fmla="*/ 583474 h 792480"/>
                <a:gd name="connsiteX57" fmla="*/ 1576252 w 1881230"/>
                <a:gd name="connsiteY57" fmla="*/ 574766 h 792480"/>
                <a:gd name="connsiteX58" fmla="*/ 1593669 w 1881230"/>
                <a:gd name="connsiteY58" fmla="*/ 531223 h 792480"/>
                <a:gd name="connsiteX59" fmla="*/ 1645920 w 1881230"/>
                <a:gd name="connsiteY59" fmla="*/ 653143 h 792480"/>
                <a:gd name="connsiteX60" fmla="*/ 1680755 w 1881230"/>
                <a:gd name="connsiteY60" fmla="*/ 618309 h 792480"/>
                <a:gd name="connsiteX61" fmla="*/ 1698172 w 1881230"/>
                <a:gd name="connsiteY61" fmla="*/ 592183 h 792480"/>
                <a:gd name="connsiteX62" fmla="*/ 1724298 w 1881230"/>
                <a:gd name="connsiteY62" fmla="*/ 644434 h 792480"/>
                <a:gd name="connsiteX63" fmla="*/ 1776549 w 1881230"/>
                <a:gd name="connsiteY63" fmla="*/ 705394 h 792480"/>
                <a:gd name="connsiteX64" fmla="*/ 1820092 w 1881230"/>
                <a:gd name="connsiteY64" fmla="*/ 627017 h 792480"/>
                <a:gd name="connsiteX65" fmla="*/ 1846218 w 1881230"/>
                <a:gd name="connsiteY65" fmla="*/ 653143 h 792480"/>
                <a:gd name="connsiteX66" fmla="*/ 1854926 w 1881230"/>
                <a:gd name="connsiteY66" fmla="*/ 679269 h 792480"/>
                <a:gd name="connsiteX67" fmla="*/ 1863635 w 1881230"/>
                <a:gd name="connsiteY67" fmla="*/ 609600 h 792480"/>
                <a:gd name="connsiteX68" fmla="*/ 1881052 w 1881230"/>
                <a:gd name="connsiteY68" fmla="*/ 513806 h 792480"/>
                <a:gd name="connsiteX0" fmla="*/ 0 w 1881230"/>
                <a:gd name="connsiteY0" fmla="*/ 139337 h 792480"/>
                <a:gd name="connsiteX1" fmla="*/ 17418 w 1881230"/>
                <a:gd name="connsiteY1" fmla="*/ 87086 h 792480"/>
                <a:gd name="connsiteX2" fmla="*/ 60960 w 1881230"/>
                <a:gd name="connsiteY2" fmla="*/ 0 h 792480"/>
                <a:gd name="connsiteX3" fmla="*/ 87086 w 1881230"/>
                <a:gd name="connsiteY3" fmla="*/ 87086 h 792480"/>
                <a:gd name="connsiteX4" fmla="*/ 95795 w 1881230"/>
                <a:gd name="connsiteY4" fmla="*/ 148046 h 792480"/>
                <a:gd name="connsiteX5" fmla="*/ 104503 w 1881230"/>
                <a:gd name="connsiteY5" fmla="*/ 191589 h 792480"/>
                <a:gd name="connsiteX6" fmla="*/ 113212 w 1881230"/>
                <a:gd name="connsiteY6" fmla="*/ 243840 h 792480"/>
                <a:gd name="connsiteX7" fmla="*/ 130629 w 1881230"/>
                <a:gd name="connsiteY7" fmla="*/ 313509 h 792480"/>
                <a:gd name="connsiteX8" fmla="*/ 156755 w 1881230"/>
                <a:gd name="connsiteY8" fmla="*/ 287383 h 792480"/>
                <a:gd name="connsiteX9" fmla="*/ 174172 w 1881230"/>
                <a:gd name="connsiteY9" fmla="*/ 252549 h 792480"/>
                <a:gd name="connsiteX10" fmla="*/ 213082 w 1881230"/>
                <a:gd name="connsiteY10" fmla="*/ 568295 h 792480"/>
                <a:gd name="connsiteX11" fmla="*/ 235132 w 1881230"/>
                <a:gd name="connsiteY11" fmla="*/ 269966 h 792480"/>
                <a:gd name="connsiteX12" fmla="*/ 252549 w 1881230"/>
                <a:gd name="connsiteY12" fmla="*/ 470263 h 792480"/>
                <a:gd name="connsiteX13" fmla="*/ 280992 w 1881230"/>
                <a:gd name="connsiteY13" fmla="*/ 259612 h 792480"/>
                <a:gd name="connsiteX14" fmla="*/ 339635 w 1881230"/>
                <a:gd name="connsiteY14" fmla="*/ 557349 h 792480"/>
                <a:gd name="connsiteX15" fmla="*/ 379188 w 1881230"/>
                <a:gd name="connsiteY15" fmla="*/ 688570 h 792480"/>
                <a:gd name="connsiteX16" fmla="*/ 452846 w 1881230"/>
                <a:gd name="connsiteY16" fmla="*/ 653143 h 792480"/>
                <a:gd name="connsiteX17" fmla="*/ 478972 w 1881230"/>
                <a:gd name="connsiteY17" fmla="*/ 609600 h 792480"/>
                <a:gd name="connsiteX18" fmla="*/ 505098 w 1881230"/>
                <a:gd name="connsiteY18" fmla="*/ 627017 h 792480"/>
                <a:gd name="connsiteX19" fmla="*/ 522515 w 1881230"/>
                <a:gd name="connsiteY19" fmla="*/ 670560 h 792480"/>
                <a:gd name="connsiteX20" fmla="*/ 539932 w 1881230"/>
                <a:gd name="connsiteY20" fmla="*/ 705394 h 792480"/>
                <a:gd name="connsiteX21" fmla="*/ 566058 w 1881230"/>
                <a:gd name="connsiteY21" fmla="*/ 792480 h 792480"/>
                <a:gd name="connsiteX22" fmla="*/ 583475 w 1881230"/>
                <a:gd name="connsiteY22" fmla="*/ 644434 h 792480"/>
                <a:gd name="connsiteX23" fmla="*/ 600892 w 1881230"/>
                <a:gd name="connsiteY23" fmla="*/ 618309 h 792480"/>
                <a:gd name="connsiteX24" fmla="*/ 627018 w 1881230"/>
                <a:gd name="connsiteY24" fmla="*/ 609600 h 792480"/>
                <a:gd name="connsiteX25" fmla="*/ 653143 w 1881230"/>
                <a:gd name="connsiteY25" fmla="*/ 661852 h 792480"/>
                <a:gd name="connsiteX26" fmla="*/ 661852 w 1881230"/>
                <a:gd name="connsiteY26" fmla="*/ 687977 h 792480"/>
                <a:gd name="connsiteX27" fmla="*/ 731520 w 1881230"/>
                <a:gd name="connsiteY27" fmla="*/ 600892 h 792480"/>
                <a:gd name="connsiteX28" fmla="*/ 748938 w 1881230"/>
                <a:gd name="connsiteY28" fmla="*/ 574766 h 792480"/>
                <a:gd name="connsiteX29" fmla="*/ 766355 w 1881230"/>
                <a:gd name="connsiteY29" fmla="*/ 548640 h 792480"/>
                <a:gd name="connsiteX30" fmla="*/ 783772 w 1881230"/>
                <a:gd name="connsiteY30" fmla="*/ 592183 h 792480"/>
                <a:gd name="connsiteX31" fmla="*/ 792480 w 1881230"/>
                <a:gd name="connsiteY31" fmla="*/ 618309 h 792480"/>
                <a:gd name="connsiteX32" fmla="*/ 818606 w 1881230"/>
                <a:gd name="connsiteY32" fmla="*/ 592183 h 792480"/>
                <a:gd name="connsiteX33" fmla="*/ 827315 w 1881230"/>
                <a:gd name="connsiteY33" fmla="*/ 548640 h 792480"/>
                <a:gd name="connsiteX34" fmla="*/ 879566 w 1881230"/>
                <a:gd name="connsiteY34" fmla="*/ 644434 h 792480"/>
                <a:gd name="connsiteX35" fmla="*/ 914400 w 1881230"/>
                <a:gd name="connsiteY35" fmla="*/ 618309 h 792480"/>
                <a:gd name="connsiteX36" fmla="*/ 949235 w 1881230"/>
                <a:gd name="connsiteY36" fmla="*/ 513806 h 792480"/>
                <a:gd name="connsiteX37" fmla="*/ 975360 w 1881230"/>
                <a:gd name="connsiteY37" fmla="*/ 461554 h 792480"/>
                <a:gd name="connsiteX38" fmla="*/ 984069 w 1881230"/>
                <a:gd name="connsiteY38" fmla="*/ 435429 h 792480"/>
                <a:gd name="connsiteX39" fmla="*/ 1010195 w 1881230"/>
                <a:gd name="connsiteY39" fmla="*/ 470263 h 792480"/>
                <a:gd name="connsiteX40" fmla="*/ 1027612 w 1881230"/>
                <a:gd name="connsiteY40" fmla="*/ 522514 h 792480"/>
                <a:gd name="connsiteX41" fmla="*/ 1045029 w 1881230"/>
                <a:gd name="connsiteY41" fmla="*/ 566057 h 792480"/>
                <a:gd name="connsiteX42" fmla="*/ 1079863 w 1881230"/>
                <a:gd name="connsiteY42" fmla="*/ 522514 h 792480"/>
                <a:gd name="connsiteX43" fmla="*/ 1123406 w 1881230"/>
                <a:gd name="connsiteY43" fmla="*/ 400594 h 792480"/>
                <a:gd name="connsiteX44" fmla="*/ 1158240 w 1881230"/>
                <a:gd name="connsiteY44" fmla="*/ 322217 h 792480"/>
                <a:gd name="connsiteX45" fmla="*/ 1184366 w 1881230"/>
                <a:gd name="connsiteY45" fmla="*/ 261257 h 792480"/>
                <a:gd name="connsiteX46" fmla="*/ 1210492 w 1881230"/>
                <a:gd name="connsiteY46" fmla="*/ 348343 h 792480"/>
                <a:gd name="connsiteX47" fmla="*/ 1236618 w 1881230"/>
                <a:gd name="connsiteY47" fmla="*/ 513806 h 792480"/>
                <a:gd name="connsiteX48" fmla="*/ 1262743 w 1881230"/>
                <a:gd name="connsiteY48" fmla="*/ 496389 h 792480"/>
                <a:gd name="connsiteX49" fmla="*/ 1314995 w 1881230"/>
                <a:gd name="connsiteY49" fmla="*/ 548640 h 792480"/>
                <a:gd name="connsiteX50" fmla="*/ 1349829 w 1881230"/>
                <a:gd name="connsiteY50" fmla="*/ 644434 h 792480"/>
                <a:gd name="connsiteX51" fmla="*/ 1393372 w 1881230"/>
                <a:gd name="connsiteY51" fmla="*/ 618309 h 792480"/>
                <a:gd name="connsiteX52" fmla="*/ 1454332 w 1881230"/>
                <a:gd name="connsiteY52" fmla="*/ 731520 h 792480"/>
                <a:gd name="connsiteX53" fmla="*/ 1489166 w 1881230"/>
                <a:gd name="connsiteY53" fmla="*/ 592183 h 792480"/>
                <a:gd name="connsiteX54" fmla="*/ 1506583 w 1881230"/>
                <a:gd name="connsiteY54" fmla="*/ 505097 h 792480"/>
                <a:gd name="connsiteX55" fmla="*/ 1532709 w 1881230"/>
                <a:gd name="connsiteY55" fmla="*/ 557349 h 792480"/>
                <a:gd name="connsiteX56" fmla="*/ 1550126 w 1881230"/>
                <a:gd name="connsiteY56" fmla="*/ 583474 h 792480"/>
                <a:gd name="connsiteX57" fmla="*/ 1576252 w 1881230"/>
                <a:gd name="connsiteY57" fmla="*/ 574766 h 792480"/>
                <a:gd name="connsiteX58" fmla="*/ 1593669 w 1881230"/>
                <a:gd name="connsiteY58" fmla="*/ 531223 h 792480"/>
                <a:gd name="connsiteX59" fmla="*/ 1645920 w 1881230"/>
                <a:gd name="connsiteY59" fmla="*/ 653143 h 792480"/>
                <a:gd name="connsiteX60" fmla="*/ 1680755 w 1881230"/>
                <a:gd name="connsiteY60" fmla="*/ 618309 h 792480"/>
                <a:gd name="connsiteX61" fmla="*/ 1698172 w 1881230"/>
                <a:gd name="connsiteY61" fmla="*/ 592183 h 792480"/>
                <a:gd name="connsiteX62" fmla="*/ 1724298 w 1881230"/>
                <a:gd name="connsiteY62" fmla="*/ 644434 h 792480"/>
                <a:gd name="connsiteX63" fmla="*/ 1776549 w 1881230"/>
                <a:gd name="connsiteY63" fmla="*/ 705394 h 792480"/>
                <a:gd name="connsiteX64" fmla="*/ 1820092 w 1881230"/>
                <a:gd name="connsiteY64" fmla="*/ 627017 h 792480"/>
                <a:gd name="connsiteX65" fmla="*/ 1846218 w 1881230"/>
                <a:gd name="connsiteY65" fmla="*/ 653143 h 792480"/>
                <a:gd name="connsiteX66" fmla="*/ 1854926 w 1881230"/>
                <a:gd name="connsiteY66" fmla="*/ 679269 h 792480"/>
                <a:gd name="connsiteX67" fmla="*/ 1863635 w 1881230"/>
                <a:gd name="connsiteY67" fmla="*/ 609600 h 792480"/>
                <a:gd name="connsiteX68" fmla="*/ 1881052 w 1881230"/>
                <a:gd name="connsiteY68" fmla="*/ 513806 h 792480"/>
                <a:gd name="connsiteX0" fmla="*/ 0 w 1881230"/>
                <a:gd name="connsiteY0" fmla="*/ 139337 h 792480"/>
                <a:gd name="connsiteX1" fmla="*/ 17418 w 1881230"/>
                <a:gd name="connsiteY1" fmla="*/ 87086 h 792480"/>
                <a:gd name="connsiteX2" fmla="*/ 60960 w 1881230"/>
                <a:gd name="connsiteY2" fmla="*/ 0 h 792480"/>
                <a:gd name="connsiteX3" fmla="*/ 87086 w 1881230"/>
                <a:gd name="connsiteY3" fmla="*/ 87086 h 792480"/>
                <a:gd name="connsiteX4" fmla="*/ 95795 w 1881230"/>
                <a:gd name="connsiteY4" fmla="*/ 148046 h 792480"/>
                <a:gd name="connsiteX5" fmla="*/ 104503 w 1881230"/>
                <a:gd name="connsiteY5" fmla="*/ 191589 h 792480"/>
                <a:gd name="connsiteX6" fmla="*/ 113212 w 1881230"/>
                <a:gd name="connsiteY6" fmla="*/ 243840 h 792480"/>
                <a:gd name="connsiteX7" fmla="*/ 130629 w 1881230"/>
                <a:gd name="connsiteY7" fmla="*/ 313509 h 792480"/>
                <a:gd name="connsiteX8" fmla="*/ 156755 w 1881230"/>
                <a:gd name="connsiteY8" fmla="*/ 287383 h 792480"/>
                <a:gd name="connsiteX9" fmla="*/ 174172 w 1881230"/>
                <a:gd name="connsiteY9" fmla="*/ 252549 h 792480"/>
                <a:gd name="connsiteX10" fmla="*/ 213082 w 1881230"/>
                <a:gd name="connsiteY10" fmla="*/ 568295 h 792480"/>
                <a:gd name="connsiteX11" fmla="*/ 235132 w 1881230"/>
                <a:gd name="connsiteY11" fmla="*/ 269966 h 792480"/>
                <a:gd name="connsiteX12" fmla="*/ 252549 w 1881230"/>
                <a:gd name="connsiteY12" fmla="*/ 470263 h 792480"/>
                <a:gd name="connsiteX13" fmla="*/ 280992 w 1881230"/>
                <a:gd name="connsiteY13" fmla="*/ 259612 h 792480"/>
                <a:gd name="connsiteX14" fmla="*/ 339635 w 1881230"/>
                <a:gd name="connsiteY14" fmla="*/ 557349 h 792480"/>
                <a:gd name="connsiteX15" fmla="*/ 379188 w 1881230"/>
                <a:gd name="connsiteY15" fmla="*/ 688570 h 792480"/>
                <a:gd name="connsiteX16" fmla="*/ 452846 w 1881230"/>
                <a:gd name="connsiteY16" fmla="*/ 653143 h 792480"/>
                <a:gd name="connsiteX17" fmla="*/ 478972 w 1881230"/>
                <a:gd name="connsiteY17" fmla="*/ 609600 h 792480"/>
                <a:gd name="connsiteX18" fmla="*/ 502782 w 1881230"/>
                <a:gd name="connsiteY18" fmla="*/ 329733 h 792480"/>
                <a:gd name="connsiteX19" fmla="*/ 522515 w 1881230"/>
                <a:gd name="connsiteY19" fmla="*/ 670560 h 792480"/>
                <a:gd name="connsiteX20" fmla="*/ 539932 w 1881230"/>
                <a:gd name="connsiteY20" fmla="*/ 705394 h 792480"/>
                <a:gd name="connsiteX21" fmla="*/ 566058 w 1881230"/>
                <a:gd name="connsiteY21" fmla="*/ 792480 h 792480"/>
                <a:gd name="connsiteX22" fmla="*/ 583475 w 1881230"/>
                <a:gd name="connsiteY22" fmla="*/ 644434 h 792480"/>
                <a:gd name="connsiteX23" fmla="*/ 600892 w 1881230"/>
                <a:gd name="connsiteY23" fmla="*/ 618309 h 792480"/>
                <a:gd name="connsiteX24" fmla="*/ 627018 w 1881230"/>
                <a:gd name="connsiteY24" fmla="*/ 609600 h 792480"/>
                <a:gd name="connsiteX25" fmla="*/ 653143 w 1881230"/>
                <a:gd name="connsiteY25" fmla="*/ 661852 h 792480"/>
                <a:gd name="connsiteX26" fmla="*/ 661852 w 1881230"/>
                <a:gd name="connsiteY26" fmla="*/ 687977 h 792480"/>
                <a:gd name="connsiteX27" fmla="*/ 731520 w 1881230"/>
                <a:gd name="connsiteY27" fmla="*/ 600892 h 792480"/>
                <a:gd name="connsiteX28" fmla="*/ 748938 w 1881230"/>
                <a:gd name="connsiteY28" fmla="*/ 574766 h 792480"/>
                <a:gd name="connsiteX29" fmla="*/ 766355 w 1881230"/>
                <a:gd name="connsiteY29" fmla="*/ 548640 h 792480"/>
                <a:gd name="connsiteX30" fmla="*/ 783772 w 1881230"/>
                <a:gd name="connsiteY30" fmla="*/ 592183 h 792480"/>
                <a:gd name="connsiteX31" fmla="*/ 792480 w 1881230"/>
                <a:gd name="connsiteY31" fmla="*/ 618309 h 792480"/>
                <a:gd name="connsiteX32" fmla="*/ 818606 w 1881230"/>
                <a:gd name="connsiteY32" fmla="*/ 592183 h 792480"/>
                <a:gd name="connsiteX33" fmla="*/ 827315 w 1881230"/>
                <a:gd name="connsiteY33" fmla="*/ 548640 h 792480"/>
                <a:gd name="connsiteX34" fmla="*/ 879566 w 1881230"/>
                <a:gd name="connsiteY34" fmla="*/ 644434 h 792480"/>
                <a:gd name="connsiteX35" fmla="*/ 914400 w 1881230"/>
                <a:gd name="connsiteY35" fmla="*/ 618309 h 792480"/>
                <a:gd name="connsiteX36" fmla="*/ 949235 w 1881230"/>
                <a:gd name="connsiteY36" fmla="*/ 513806 h 792480"/>
                <a:gd name="connsiteX37" fmla="*/ 975360 w 1881230"/>
                <a:gd name="connsiteY37" fmla="*/ 461554 h 792480"/>
                <a:gd name="connsiteX38" fmla="*/ 984069 w 1881230"/>
                <a:gd name="connsiteY38" fmla="*/ 435429 h 792480"/>
                <a:gd name="connsiteX39" fmla="*/ 1010195 w 1881230"/>
                <a:gd name="connsiteY39" fmla="*/ 470263 h 792480"/>
                <a:gd name="connsiteX40" fmla="*/ 1027612 w 1881230"/>
                <a:gd name="connsiteY40" fmla="*/ 522514 h 792480"/>
                <a:gd name="connsiteX41" fmla="*/ 1045029 w 1881230"/>
                <a:gd name="connsiteY41" fmla="*/ 566057 h 792480"/>
                <a:gd name="connsiteX42" fmla="*/ 1079863 w 1881230"/>
                <a:gd name="connsiteY42" fmla="*/ 522514 h 792480"/>
                <a:gd name="connsiteX43" fmla="*/ 1123406 w 1881230"/>
                <a:gd name="connsiteY43" fmla="*/ 400594 h 792480"/>
                <a:gd name="connsiteX44" fmla="*/ 1158240 w 1881230"/>
                <a:gd name="connsiteY44" fmla="*/ 322217 h 792480"/>
                <a:gd name="connsiteX45" fmla="*/ 1184366 w 1881230"/>
                <a:gd name="connsiteY45" fmla="*/ 261257 h 792480"/>
                <a:gd name="connsiteX46" fmla="*/ 1210492 w 1881230"/>
                <a:gd name="connsiteY46" fmla="*/ 348343 h 792480"/>
                <a:gd name="connsiteX47" fmla="*/ 1236618 w 1881230"/>
                <a:gd name="connsiteY47" fmla="*/ 513806 h 792480"/>
                <a:gd name="connsiteX48" fmla="*/ 1262743 w 1881230"/>
                <a:gd name="connsiteY48" fmla="*/ 496389 h 792480"/>
                <a:gd name="connsiteX49" fmla="*/ 1314995 w 1881230"/>
                <a:gd name="connsiteY49" fmla="*/ 548640 h 792480"/>
                <a:gd name="connsiteX50" fmla="*/ 1349829 w 1881230"/>
                <a:gd name="connsiteY50" fmla="*/ 644434 h 792480"/>
                <a:gd name="connsiteX51" fmla="*/ 1393372 w 1881230"/>
                <a:gd name="connsiteY51" fmla="*/ 618309 h 792480"/>
                <a:gd name="connsiteX52" fmla="*/ 1454332 w 1881230"/>
                <a:gd name="connsiteY52" fmla="*/ 731520 h 792480"/>
                <a:gd name="connsiteX53" fmla="*/ 1489166 w 1881230"/>
                <a:gd name="connsiteY53" fmla="*/ 592183 h 792480"/>
                <a:gd name="connsiteX54" fmla="*/ 1506583 w 1881230"/>
                <a:gd name="connsiteY54" fmla="*/ 505097 h 792480"/>
                <a:gd name="connsiteX55" fmla="*/ 1532709 w 1881230"/>
                <a:gd name="connsiteY55" fmla="*/ 557349 h 792480"/>
                <a:gd name="connsiteX56" fmla="*/ 1550126 w 1881230"/>
                <a:gd name="connsiteY56" fmla="*/ 583474 h 792480"/>
                <a:gd name="connsiteX57" fmla="*/ 1576252 w 1881230"/>
                <a:gd name="connsiteY57" fmla="*/ 574766 h 792480"/>
                <a:gd name="connsiteX58" fmla="*/ 1593669 w 1881230"/>
                <a:gd name="connsiteY58" fmla="*/ 531223 h 792480"/>
                <a:gd name="connsiteX59" fmla="*/ 1645920 w 1881230"/>
                <a:gd name="connsiteY59" fmla="*/ 653143 h 792480"/>
                <a:gd name="connsiteX60" fmla="*/ 1680755 w 1881230"/>
                <a:gd name="connsiteY60" fmla="*/ 618309 h 792480"/>
                <a:gd name="connsiteX61" fmla="*/ 1698172 w 1881230"/>
                <a:gd name="connsiteY61" fmla="*/ 592183 h 792480"/>
                <a:gd name="connsiteX62" fmla="*/ 1724298 w 1881230"/>
                <a:gd name="connsiteY62" fmla="*/ 644434 h 792480"/>
                <a:gd name="connsiteX63" fmla="*/ 1776549 w 1881230"/>
                <a:gd name="connsiteY63" fmla="*/ 705394 h 792480"/>
                <a:gd name="connsiteX64" fmla="*/ 1820092 w 1881230"/>
                <a:gd name="connsiteY64" fmla="*/ 627017 h 792480"/>
                <a:gd name="connsiteX65" fmla="*/ 1846218 w 1881230"/>
                <a:gd name="connsiteY65" fmla="*/ 653143 h 792480"/>
                <a:gd name="connsiteX66" fmla="*/ 1854926 w 1881230"/>
                <a:gd name="connsiteY66" fmla="*/ 679269 h 792480"/>
                <a:gd name="connsiteX67" fmla="*/ 1863635 w 1881230"/>
                <a:gd name="connsiteY67" fmla="*/ 609600 h 792480"/>
                <a:gd name="connsiteX68" fmla="*/ 1881052 w 1881230"/>
                <a:gd name="connsiteY68" fmla="*/ 513806 h 792480"/>
                <a:gd name="connsiteX0" fmla="*/ 0 w 1881230"/>
                <a:gd name="connsiteY0" fmla="*/ 139337 h 878220"/>
                <a:gd name="connsiteX1" fmla="*/ 17418 w 1881230"/>
                <a:gd name="connsiteY1" fmla="*/ 87086 h 878220"/>
                <a:gd name="connsiteX2" fmla="*/ 60960 w 1881230"/>
                <a:gd name="connsiteY2" fmla="*/ 0 h 878220"/>
                <a:gd name="connsiteX3" fmla="*/ 87086 w 1881230"/>
                <a:gd name="connsiteY3" fmla="*/ 87086 h 878220"/>
                <a:gd name="connsiteX4" fmla="*/ 95795 w 1881230"/>
                <a:gd name="connsiteY4" fmla="*/ 148046 h 878220"/>
                <a:gd name="connsiteX5" fmla="*/ 104503 w 1881230"/>
                <a:gd name="connsiteY5" fmla="*/ 191589 h 878220"/>
                <a:gd name="connsiteX6" fmla="*/ 113212 w 1881230"/>
                <a:gd name="connsiteY6" fmla="*/ 243840 h 878220"/>
                <a:gd name="connsiteX7" fmla="*/ 130629 w 1881230"/>
                <a:gd name="connsiteY7" fmla="*/ 313509 h 878220"/>
                <a:gd name="connsiteX8" fmla="*/ 156755 w 1881230"/>
                <a:gd name="connsiteY8" fmla="*/ 287383 h 878220"/>
                <a:gd name="connsiteX9" fmla="*/ 174172 w 1881230"/>
                <a:gd name="connsiteY9" fmla="*/ 252549 h 878220"/>
                <a:gd name="connsiteX10" fmla="*/ 213082 w 1881230"/>
                <a:gd name="connsiteY10" fmla="*/ 568295 h 878220"/>
                <a:gd name="connsiteX11" fmla="*/ 235132 w 1881230"/>
                <a:gd name="connsiteY11" fmla="*/ 269966 h 878220"/>
                <a:gd name="connsiteX12" fmla="*/ 252549 w 1881230"/>
                <a:gd name="connsiteY12" fmla="*/ 470263 h 878220"/>
                <a:gd name="connsiteX13" fmla="*/ 280992 w 1881230"/>
                <a:gd name="connsiteY13" fmla="*/ 259612 h 878220"/>
                <a:gd name="connsiteX14" fmla="*/ 339635 w 1881230"/>
                <a:gd name="connsiteY14" fmla="*/ 557349 h 878220"/>
                <a:gd name="connsiteX15" fmla="*/ 379188 w 1881230"/>
                <a:gd name="connsiteY15" fmla="*/ 688570 h 878220"/>
                <a:gd name="connsiteX16" fmla="*/ 452846 w 1881230"/>
                <a:gd name="connsiteY16" fmla="*/ 653143 h 878220"/>
                <a:gd name="connsiteX17" fmla="*/ 478972 w 1881230"/>
                <a:gd name="connsiteY17" fmla="*/ 609600 h 878220"/>
                <a:gd name="connsiteX18" fmla="*/ 502782 w 1881230"/>
                <a:gd name="connsiteY18" fmla="*/ 329733 h 878220"/>
                <a:gd name="connsiteX19" fmla="*/ 522515 w 1881230"/>
                <a:gd name="connsiteY19" fmla="*/ 670560 h 878220"/>
                <a:gd name="connsiteX20" fmla="*/ 539932 w 1881230"/>
                <a:gd name="connsiteY20" fmla="*/ 705394 h 878220"/>
                <a:gd name="connsiteX21" fmla="*/ 566058 w 1881230"/>
                <a:gd name="connsiteY21" fmla="*/ 792480 h 878220"/>
                <a:gd name="connsiteX22" fmla="*/ 583475 w 1881230"/>
                <a:gd name="connsiteY22" fmla="*/ 644434 h 878220"/>
                <a:gd name="connsiteX23" fmla="*/ 600892 w 1881230"/>
                <a:gd name="connsiteY23" fmla="*/ 618309 h 878220"/>
                <a:gd name="connsiteX24" fmla="*/ 627018 w 1881230"/>
                <a:gd name="connsiteY24" fmla="*/ 877155 h 878220"/>
                <a:gd name="connsiteX25" fmla="*/ 653143 w 1881230"/>
                <a:gd name="connsiteY25" fmla="*/ 661852 h 878220"/>
                <a:gd name="connsiteX26" fmla="*/ 661852 w 1881230"/>
                <a:gd name="connsiteY26" fmla="*/ 687977 h 878220"/>
                <a:gd name="connsiteX27" fmla="*/ 731520 w 1881230"/>
                <a:gd name="connsiteY27" fmla="*/ 600892 h 878220"/>
                <a:gd name="connsiteX28" fmla="*/ 748938 w 1881230"/>
                <a:gd name="connsiteY28" fmla="*/ 574766 h 878220"/>
                <a:gd name="connsiteX29" fmla="*/ 766355 w 1881230"/>
                <a:gd name="connsiteY29" fmla="*/ 548640 h 878220"/>
                <a:gd name="connsiteX30" fmla="*/ 783772 w 1881230"/>
                <a:gd name="connsiteY30" fmla="*/ 592183 h 878220"/>
                <a:gd name="connsiteX31" fmla="*/ 792480 w 1881230"/>
                <a:gd name="connsiteY31" fmla="*/ 618309 h 878220"/>
                <a:gd name="connsiteX32" fmla="*/ 818606 w 1881230"/>
                <a:gd name="connsiteY32" fmla="*/ 592183 h 878220"/>
                <a:gd name="connsiteX33" fmla="*/ 827315 w 1881230"/>
                <a:gd name="connsiteY33" fmla="*/ 548640 h 878220"/>
                <a:gd name="connsiteX34" fmla="*/ 879566 w 1881230"/>
                <a:gd name="connsiteY34" fmla="*/ 644434 h 878220"/>
                <a:gd name="connsiteX35" fmla="*/ 914400 w 1881230"/>
                <a:gd name="connsiteY35" fmla="*/ 618309 h 878220"/>
                <a:gd name="connsiteX36" fmla="*/ 949235 w 1881230"/>
                <a:gd name="connsiteY36" fmla="*/ 513806 h 878220"/>
                <a:gd name="connsiteX37" fmla="*/ 975360 w 1881230"/>
                <a:gd name="connsiteY37" fmla="*/ 461554 h 878220"/>
                <a:gd name="connsiteX38" fmla="*/ 984069 w 1881230"/>
                <a:gd name="connsiteY38" fmla="*/ 435429 h 878220"/>
                <a:gd name="connsiteX39" fmla="*/ 1010195 w 1881230"/>
                <a:gd name="connsiteY39" fmla="*/ 470263 h 878220"/>
                <a:gd name="connsiteX40" fmla="*/ 1027612 w 1881230"/>
                <a:gd name="connsiteY40" fmla="*/ 522514 h 878220"/>
                <a:gd name="connsiteX41" fmla="*/ 1045029 w 1881230"/>
                <a:gd name="connsiteY41" fmla="*/ 566057 h 878220"/>
                <a:gd name="connsiteX42" fmla="*/ 1079863 w 1881230"/>
                <a:gd name="connsiteY42" fmla="*/ 522514 h 878220"/>
                <a:gd name="connsiteX43" fmla="*/ 1123406 w 1881230"/>
                <a:gd name="connsiteY43" fmla="*/ 400594 h 878220"/>
                <a:gd name="connsiteX44" fmla="*/ 1158240 w 1881230"/>
                <a:gd name="connsiteY44" fmla="*/ 322217 h 878220"/>
                <a:gd name="connsiteX45" fmla="*/ 1184366 w 1881230"/>
                <a:gd name="connsiteY45" fmla="*/ 261257 h 878220"/>
                <a:gd name="connsiteX46" fmla="*/ 1210492 w 1881230"/>
                <a:gd name="connsiteY46" fmla="*/ 348343 h 878220"/>
                <a:gd name="connsiteX47" fmla="*/ 1236618 w 1881230"/>
                <a:gd name="connsiteY47" fmla="*/ 513806 h 878220"/>
                <a:gd name="connsiteX48" fmla="*/ 1262743 w 1881230"/>
                <a:gd name="connsiteY48" fmla="*/ 496389 h 878220"/>
                <a:gd name="connsiteX49" fmla="*/ 1314995 w 1881230"/>
                <a:gd name="connsiteY49" fmla="*/ 548640 h 878220"/>
                <a:gd name="connsiteX50" fmla="*/ 1349829 w 1881230"/>
                <a:gd name="connsiteY50" fmla="*/ 644434 h 878220"/>
                <a:gd name="connsiteX51" fmla="*/ 1393372 w 1881230"/>
                <a:gd name="connsiteY51" fmla="*/ 618309 h 878220"/>
                <a:gd name="connsiteX52" fmla="*/ 1454332 w 1881230"/>
                <a:gd name="connsiteY52" fmla="*/ 731520 h 878220"/>
                <a:gd name="connsiteX53" fmla="*/ 1489166 w 1881230"/>
                <a:gd name="connsiteY53" fmla="*/ 592183 h 878220"/>
                <a:gd name="connsiteX54" fmla="*/ 1506583 w 1881230"/>
                <a:gd name="connsiteY54" fmla="*/ 505097 h 878220"/>
                <a:gd name="connsiteX55" fmla="*/ 1532709 w 1881230"/>
                <a:gd name="connsiteY55" fmla="*/ 557349 h 878220"/>
                <a:gd name="connsiteX56" fmla="*/ 1550126 w 1881230"/>
                <a:gd name="connsiteY56" fmla="*/ 583474 h 878220"/>
                <a:gd name="connsiteX57" fmla="*/ 1576252 w 1881230"/>
                <a:gd name="connsiteY57" fmla="*/ 574766 h 878220"/>
                <a:gd name="connsiteX58" fmla="*/ 1593669 w 1881230"/>
                <a:gd name="connsiteY58" fmla="*/ 531223 h 878220"/>
                <a:gd name="connsiteX59" fmla="*/ 1645920 w 1881230"/>
                <a:gd name="connsiteY59" fmla="*/ 653143 h 878220"/>
                <a:gd name="connsiteX60" fmla="*/ 1680755 w 1881230"/>
                <a:gd name="connsiteY60" fmla="*/ 618309 h 878220"/>
                <a:gd name="connsiteX61" fmla="*/ 1698172 w 1881230"/>
                <a:gd name="connsiteY61" fmla="*/ 592183 h 878220"/>
                <a:gd name="connsiteX62" fmla="*/ 1724298 w 1881230"/>
                <a:gd name="connsiteY62" fmla="*/ 644434 h 878220"/>
                <a:gd name="connsiteX63" fmla="*/ 1776549 w 1881230"/>
                <a:gd name="connsiteY63" fmla="*/ 705394 h 878220"/>
                <a:gd name="connsiteX64" fmla="*/ 1820092 w 1881230"/>
                <a:gd name="connsiteY64" fmla="*/ 627017 h 878220"/>
                <a:gd name="connsiteX65" fmla="*/ 1846218 w 1881230"/>
                <a:gd name="connsiteY65" fmla="*/ 653143 h 878220"/>
                <a:gd name="connsiteX66" fmla="*/ 1854926 w 1881230"/>
                <a:gd name="connsiteY66" fmla="*/ 679269 h 878220"/>
                <a:gd name="connsiteX67" fmla="*/ 1863635 w 1881230"/>
                <a:gd name="connsiteY67" fmla="*/ 609600 h 878220"/>
                <a:gd name="connsiteX68" fmla="*/ 1881052 w 1881230"/>
                <a:gd name="connsiteY68" fmla="*/ 513806 h 878220"/>
                <a:gd name="connsiteX0" fmla="*/ 0 w 1881230"/>
                <a:gd name="connsiteY0" fmla="*/ 139337 h 878220"/>
                <a:gd name="connsiteX1" fmla="*/ 17418 w 1881230"/>
                <a:gd name="connsiteY1" fmla="*/ 87086 h 878220"/>
                <a:gd name="connsiteX2" fmla="*/ 60960 w 1881230"/>
                <a:gd name="connsiteY2" fmla="*/ 0 h 878220"/>
                <a:gd name="connsiteX3" fmla="*/ 87086 w 1881230"/>
                <a:gd name="connsiteY3" fmla="*/ 87086 h 878220"/>
                <a:gd name="connsiteX4" fmla="*/ 95795 w 1881230"/>
                <a:gd name="connsiteY4" fmla="*/ 148046 h 878220"/>
                <a:gd name="connsiteX5" fmla="*/ 104503 w 1881230"/>
                <a:gd name="connsiteY5" fmla="*/ 191589 h 878220"/>
                <a:gd name="connsiteX6" fmla="*/ 113212 w 1881230"/>
                <a:gd name="connsiteY6" fmla="*/ 243840 h 878220"/>
                <a:gd name="connsiteX7" fmla="*/ 130629 w 1881230"/>
                <a:gd name="connsiteY7" fmla="*/ 313509 h 878220"/>
                <a:gd name="connsiteX8" fmla="*/ 156755 w 1881230"/>
                <a:gd name="connsiteY8" fmla="*/ 287383 h 878220"/>
                <a:gd name="connsiteX9" fmla="*/ 174172 w 1881230"/>
                <a:gd name="connsiteY9" fmla="*/ 252549 h 878220"/>
                <a:gd name="connsiteX10" fmla="*/ 213082 w 1881230"/>
                <a:gd name="connsiteY10" fmla="*/ 568295 h 878220"/>
                <a:gd name="connsiteX11" fmla="*/ 235132 w 1881230"/>
                <a:gd name="connsiteY11" fmla="*/ 269966 h 878220"/>
                <a:gd name="connsiteX12" fmla="*/ 252549 w 1881230"/>
                <a:gd name="connsiteY12" fmla="*/ 470263 h 878220"/>
                <a:gd name="connsiteX13" fmla="*/ 280992 w 1881230"/>
                <a:gd name="connsiteY13" fmla="*/ 259612 h 878220"/>
                <a:gd name="connsiteX14" fmla="*/ 339635 w 1881230"/>
                <a:gd name="connsiteY14" fmla="*/ 557349 h 878220"/>
                <a:gd name="connsiteX15" fmla="*/ 379188 w 1881230"/>
                <a:gd name="connsiteY15" fmla="*/ 688570 h 878220"/>
                <a:gd name="connsiteX16" fmla="*/ 452846 w 1881230"/>
                <a:gd name="connsiteY16" fmla="*/ 653143 h 878220"/>
                <a:gd name="connsiteX17" fmla="*/ 478972 w 1881230"/>
                <a:gd name="connsiteY17" fmla="*/ 609600 h 878220"/>
                <a:gd name="connsiteX18" fmla="*/ 502782 w 1881230"/>
                <a:gd name="connsiteY18" fmla="*/ 329733 h 878220"/>
                <a:gd name="connsiteX19" fmla="*/ 522515 w 1881230"/>
                <a:gd name="connsiteY19" fmla="*/ 670560 h 878220"/>
                <a:gd name="connsiteX20" fmla="*/ 539932 w 1881230"/>
                <a:gd name="connsiteY20" fmla="*/ 705394 h 878220"/>
                <a:gd name="connsiteX21" fmla="*/ 566058 w 1881230"/>
                <a:gd name="connsiteY21" fmla="*/ 792480 h 878220"/>
                <a:gd name="connsiteX22" fmla="*/ 583475 w 1881230"/>
                <a:gd name="connsiteY22" fmla="*/ 644434 h 878220"/>
                <a:gd name="connsiteX23" fmla="*/ 600892 w 1881230"/>
                <a:gd name="connsiteY23" fmla="*/ 618309 h 878220"/>
                <a:gd name="connsiteX24" fmla="*/ 627018 w 1881230"/>
                <a:gd name="connsiteY24" fmla="*/ 877155 h 878220"/>
                <a:gd name="connsiteX25" fmla="*/ 653143 w 1881230"/>
                <a:gd name="connsiteY25" fmla="*/ 661852 h 878220"/>
                <a:gd name="connsiteX26" fmla="*/ 661852 w 1881230"/>
                <a:gd name="connsiteY26" fmla="*/ 687977 h 878220"/>
                <a:gd name="connsiteX27" fmla="*/ 731520 w 1881230"/>
                <a:gd name="connsiteY27" fmla="*/ 600892 h 878220"/>
                <a:gd name="connsiteX28" fmla="*/ 748938 w 1881230"/>
                <a:gd name="connsiteY28" fmla="*/ 574766 h 878220"/>
                <a:gd name="connsiteX29" fmla="*/ 766355 w 1881230"/>
                <a:gd name="connsiteY29" fmla="*/ 548640 h 878220"/>
                <a:gd name="connsiteX30" fmla="*/ 783772 w 1881230"/>
                <a:gd name="connsiteY30" fmla="*/ 592183 h 878220"/>
                <a:gd name="connsiteX31" fmla="*/ 792480 w 1881230"/>
                <a:gd name="connsiteY31" fmla="*/ 618309 h 878220"/>
                <a:gd name="connsiteX32" fmla="*/ 818606 w 1881230"/>
                <a:gd name="connsiteY32" fmla="*/ 592183 h 878220"/>
                <a:gd name="connsiteX33" fmla="*/ 827315 w 1881230"/>
                <a:gd name="connsiteY33" fmla="*/ 548640 h 878220"/>
                <a:gd name="connsiteX34" fmla="*/ 879566 w 1881230"/>
                <a:gd name="connsiteY34" fmla="*/ 644434 h 878220"/>
                <a:gd name="connsiteX35" fmla="*/ 914400 w 1881230"/>
                <a:gd name="connsiteY35" fmla="*/ 618309 h 878220"/>
                <a:gd name="connsiteX36" fmla="*/ 946919 w 1881230"/>
                <a:gd name="connsiteY36" fmla="*/ 825951 h 878220"/>
                <a:gd name="connsiteX37" fmla="*/ 975360 w 1881230"/>
                <a:gd name="connsiteY37" fmla="*/ 461554 h 878220"/>
                <a:gd name="connsiteX38" fmla="*/ 984069 w 1881230"/>
                <a:gd name="connsiteY38" fmla="*/ 435429 h 878220"/>
                <a:gd name="connsiteX39" fmla="*/ 1010195 w 1881230"/>
                <a:gd name="connsiteY39" fmla="*/ 470263 h 878220"/>
                <a:gd name="connsiteX40" fmla="*/ 1027612 w 1881230"/>
                <a:gd name="connsiteY40" fmla="*/ 522514 h 878220"/>
                <a:gd name="connsiteX41" fmla="*/ 1045029 w 1881230"/>
                <a:gd name="connsiteY41" fmla="*/ 566057 h 878220"/>
                <a:gd name="connsiteX42" fmla="*/ 1079863 w 1881230"/>
                <a:gd name="connsiteY42" fmla="*/ 522514 h 878220"/>
                <a:gd name="connsiteX43" fmla="*/ 1123406 w 1881230"/>
                <a:gd name="connsiteY43" fmla="*/ 400594 h 878220"/>
                <a:gd name="connsiteX44" fmla="*/ 1158240 w 1881230"/>
                <a:gd name="connsiteY44" fmla="*/ 322217 h 878220"/>
                <a:gd name="connsiteX45" fmla="*/ 1184366 w 1881230"/>
                <a:gd name="connsiteY45" fmla="*/ 261257 h 878220"/>
                <a:gd name="connsiteX46" fmla="*/ 1210492 w 1881230"/>
                <a:gd name="connsiteY46" fmla="*/ 348343 h 878220"/>
                <a:gd name="connsiteX47" fmla="*/ 1236618 w 1881230"/>
                <a:gd name="connsiteY47" fmla="*/ 513806 h 878220"/>
                <a:gd name="connsiteX48" fmla="*/ 1262743 w 1881230"/>
                <a:gd name="connsiteY48" fmla="*/ 496389 h 878220"/>
                <a:gd name="connsiteX49" fmla="*/ 1314995 w 1881230"/>
                <a:gd name="connsiteY49" fmla="*/ 548640 h 878220"/>
                <a:gd name="connsiteX50" fmla="*/ 1349829 w 1881230"/>
                <a:gd name="connsiteY50" fmla="*/ 644434 h 878220"/>
                <a:gd name="connsiteX51" fmla="*/ 1393372 w 1881230"/>
                <a:gd name="connsiteY51" fmla="*/ 618309 h 878220"/>
                <a:gd name="connsiteX52" fmla="*/ 1454332 w 1881230"/>
                <a:gd name="connsiteY52" fmla="*/ 731520 h 878220"/>
                <a:gd name="connsiteX53" fmla="*/ 1489166 w 1881230"/>
                <a:gd name="connsiteY53" fmla="*/ 592183 h 878220"/>
                <a:gd name="connsiteX54" fmla="*/ 1506583 w 1881230"/>
                <a:gd name="connsiteY54" fmla="*/ 505097 h 878220"/>
                <a:gd name="connsiteX55" fmla="*/ 1532709 w 1881230"/>
                <a:gd name="connsiteY55" fmla="*/ 557349 h 878220"/>
                <a:gd name="connsiteX56" fmla="*/ 1550126 w 1881230"/>
                <a:gd name="connsiteY56" fmla="*/ 583474 h 878220"/>
                <a:gd name="connsiteX57" fmla="*/ 1576252 w 1881230"/>
                <a:gd name="connsiteY57" fmla="*/ 574766 h 878220"/>
                <a:gd name="connsiteX58" fmla="*/ 1593669 w 1881230"/>
                <a:gd name="connsiteY58" fmla="*/ 531223 h 878220"/>
                <a:gd name="connsiteX59" fmla="*/ 1645920 w 1881230"/>
                <a:gd name="connsiteY59" fmla="*/ 653143 h 878220"/>
                <a:gd name="connsiteX60" fmla="*/ 1680755 w 1881230"/>
                <a:gd name="connsiteY60" fmla="*/ 618309 h 878220"/>
                <a:gd name="connsiteX61" fmla="*/ 1698172 w 1881230"/>
                <a:gd name="connsiteY61" fmla="*/ 592183 h 878220"/>
                <a:gd name="connsiteX62" fmla="*/ 1724298 w 1881230"/>
                <a:gd name="connsiteY62" fmla="*/ 644434 h 878220"/>
                <a:gd name="connsiteX63" fmla="*/ 1776549 w 1881230"/>
                <a:gd name="connsiteY63" fmla="*/ 705394 h 878220"/>
                <a:gd name="connsiteX64" fmla="*/ 1820092 w 1881230"/>
                <a:gd name="connsiteY64" fmla="*/ 627017 h 878220"/>
                <a:gd name="connsiteX65" fmla="*/ 1846218 w 1881230"/>
                <a:gd name="connsiteY65" fmla="*/ 653143 h 878220"/>
                <a:gd name="connsiteX66" fmla="*/ 1854926 w 1881230"/>
                <a:gd name="connsiteY66" fmla="*/ 679269 h 878220"/>
                <a:gd name="connsiteX67" fmla="*/ 1863635 w 1881230"/>
                <a:gd name="connsiteY67" fmla="*/ 609600 h 878220"/>
                <a:gd name="connsiteX68" fmla="*/ 1881052 w 1881230"/>
                <a:gd name="connsiteY68" fmla="*/ 513806 h 878220"/>
                <a:gd name="connsiteX0" fmla="*/ 0 w 1881230"/>
                <a:gd name="connsiteY0" fmla="*/ 139337 h 878220"/>
                <a:gd name="connsiteX1" fmla="*/ 17418 w 1881230"/>
                <a:gd name="connsiteY1" fmla="*/ 87086 h 878220"/>
                <a:gd name="connsiteX2" fmla="*/ 60960 w 1881230"/>
                <a:gd name="connsiteY2" fmla="*/ 0 h 878220"/>
                <a:gd name="connsiteX3" fmla="*/ 87086 w 1881230"/>
                <a:gd name="connsiteY3" fmla="*/ 87086 h 878220"/>
                <a:gd name="connsiteX4" fmla="*/ 95795 w 1881230"/>
                <a:gd name="connsiteY4" fmla="*/ 148046 h 878220"/>
                <a:gd name="connsiteX5" fmla="*/ 104503 w 1881230"/>
                <a:gd name="connsiteY5" fmla="*/ 191589 h 878220"/>
                <a:gd name="connsiteX6" fmla="*/ 113212 w 1881230"/>
                <a:gd name="connsiteY6" fmla="*/ 243840 h 878220"/>
                <a:gd name="connsiteX7" fmla="*/ 130629 w 1881230"/>
                <a:gd name="connsiteY7" fmla="*/ 313509 h 878220"/>
                <a:gd name="connsiteX8" fmla="*/ 156755 w 1881230"/>
                <a:gd name="connsiteY8" fmla="*/ 287383 h 878220"/>
                <a:gd name="connsiteX9" fmla="*/ 174172 w 1881230"/>
                <a:gd name="connsiteY9" fmla="*/ 252549 h 878220"/>
                <a:gd name="connsiteX10" fmla="*/ 213082 w 1881230"/>
                <a:gd name="connsiteY10" fmla="*/ 568295 h 878220"/>
                <a:gd name="connsiteX11" fmla="*/ 235132 w 1881230"/>
                <a:gd name="connsiteY11" fmla="*/ 269966 h 878220"/>
                <a:gd name="connsiteX12" fmla="*/ 252549 w 1881230"/>
                <a:gd name="connsiteY12" fmla="*/ 470263 h 878220"/>
                <a:gd name="connsiteX13" fmla="*/ 280992 w 1881230"/>
                <a:gd name="connsiteY13" fmla="*/ 259612 h 878220"/>
                <a:gd name="connsiteX14" fmla="*/ 339635 w 1881230"/>
                <a:gd name="connsiteY14" fmla="*/ 557349 h 878220"/>
                <a:gd name="connsiteX15" fmla="*/ 379188 w 1881230"/>
                <a:gd name="connsiteY15" fmla="*/ 688570 h 878220"/>
                <a:gd name="connsiteX16" fmla="*/ 452846 w 1881230"/>
                <a:gd name="connsiteY16" fmla="*/ 653143 h 878220"/>
                <a:gd name="connsiteX17" fmla="*/ 478972 w 1881230"/>
                <a:gd name="connsiteY17" fmla="*/ 609600 h 878220"/>
                <a:gd name="connsiteX18" fmla="*/ 502782 w 1881230"/>
                <a:gd name="connsiteY18" fmla="*/ 329733 h 878220"/>
                <a:gd name="connsiteX19" fmla="*/ 522515 w 1881230"/>
                <a:gd name="connsiteY19" fmla="*/ 670560 h 878220"/>
                <a:gd name="connsiteX20" fmla="*/ 539932 w 1881230"/>
                <a:gd name="connsiteY20" fmla="*/ 705394 h 878220"/>
                <a:gd name="connsiteX21" fmla="*/ 566058 w 1881230"/>
                <a:gd name="connsiteY21" fmla="*/ 792480 h 878220"/>
                <a:gd name="connsiteX22" fmla="*/ 583475 w 1881230"/>
                <a:gd name="connsiteY22" fmla="*/ 644434 h 878220"/>
                <a:gd name="connsiteX23" fmla="*/ 600892 w 1881230"/>
                <a:gd name="connsiteY23" fmla="*/ 618309 h 878220"/>
                <a:gd name="connsiteX24" fmla="*/ 627018 w 1881230"/>
                <a:gd name="connsiteY24" fmla="*/ 877155 h 878220"/>
                <a:gd name="connsiteX25" fmla="*/ 653143 w 1881230"/>
                <a:gd name="connsiteY25" fmla="*/ 661852 h 878220"/>
                <a:gd name="connsiteX26" fmla="*/ 661852 w 1881230"/>
                <a:gd name="connsiteY26" fmla="*/ 687977 h 878220"/>
                <a:gd name="connsiteX27" fmla="*/ 731520 w 1881230"/>
                <a:gd name="connsiteY27" fmla="*/ 600892 h 878220"/>
                <a:gd name="connsiteX28" fmla="*/ 748938 w 1881230"/>
                <a:gd name="connsiteY28" fmla="*/ 574766 h 878220"/>
                <a:gd name="connsiteX29" fmla="*/ 766355 w 1881230"/>
                <a:gd name="connsiteY29" fmla="*/ 548640 h 878220"/>
                <a:gd name="connsiteX30" fmla="*/ 783772 w 1881230"/>
                <a:gd name="connsiteY30" fmla="*/ 592183 h 878220"/>
                <a:gd name="connsiteX31" fmla="*/ 792480 w 1881230"/>
                <a:gd name="connsiteY31" fmla="*/ 618309 h 878220"/>
                <a:gd name="connsiteX32" fmla="*/ 818606 w 1881230"/>
                <a:gd name="connsiteY32" fmla="*/ 592183 h 878220"/>
                <a:gd name="connsiteX33" fmla="*/ 827315 w 1881230"/>
                <a:gd name="connsiteY33" fmla="*/ 548640 h 878220"/>
                <a:gd name="connsiteX34" fmla="*/ 879566 w 1881230"/>
                <a:gd name="connsiteY34" fmla="*/ 644434 h 878220"/>
                <a:gd name="connsiteX35" fmla="*/ 914400 w 1881230"/>
                <a:gd name="connsiteY35" fmla="*/ 618309 h 878220"/>
                <a:gd name="connsiteX36" fmla="*/ 946919 w 1881230"/>
                <a:gd name="connsiteY36" fmla="*/ 825951 h 878220"/>
                <a:gd name="connsiteX37" fmla="*/ 975360 w 1881230"/>
                <a:gd name="connsiteY37" fmla="*/ 461554 h 878220"/>
                <a:gd name="connsiteX38" fmla="*/ 984069 w 1881230"/>
                <a:gd name="connsiteY38" fmla="*/ 435429 h 878220"/>
                <a:gd name="connsiteX39" fmla="*/ 1010195 w 1881230"/>
                <a:gd name="connsiteY39" fmla="*/ 470263 h 878220"/>
                <a:gd name="connsiteX40" fmla="*/ 1027612 w 1881230"/>
                <a:gd name="connsiteY40" fmla="*/ 522514 h 878220"/>
                <a:gd name="connsiteX41" fmla="*/ 1045029 w 1881230"/>
                <a:gd name="connsiteY41" fmla="*/ 566057 h 878220"/>
                <a:gd name="connsiteX42" fmla="*/ 1079863 w 1881230"/>
                <a:gd name="connsiteY42" fmla="*/ 522514 h 878220"/>
                <a:gd name="connsiteX43" fmla="*/ 1125723 w 1881230"/>
                <a:gd name="connsiteY43" fmla="*/ 58718 h 878220"/>
                <a:gd name="connsiteX44" fmla="*/ 1158240 w 1881230"/>
                <a:gd name="connsiteY44" fmla="*/ 322217 h 878220"/>
                <a:gd name="connsiteX45" fmla="*/ 1184366 w 1881230"/>
                <a:gd name="connsiteY45" fmla="*/ 261257 h 878220"/>
                <a:gd name="connsiteX46" fmla="*/ 1210492 w 1881230"/>
                <a:gd name="connsiteY46" fmla="*/ 348343 h 878220"/>
                <a:gd name="connsiteX47" fmla="*/ 1236618 w 1881230"/>
                <a:gd name="connsiteY47" fmla="*/ 513806 h 878220"/>
                <a:gd name="connsiteX48" fmla="*/ 1262743 w 1881230"/>
                <a:gd name="connsiteY48" fmla="*/ 496389 h 878220"/>
                <a:gd name="connsiteX49" fmla="*/ 1314995 w 1881230"/>
                <a:gd name="connsiteY49" fmla="*/ 548640 h 878220"/>
                <a:gd name="connsiteX50" fmla="*/ 1349829 w 1881230"/>
                <a:gd name="connsiteY50" fmla="*/ 644434 h 878220"/>
                <a:gd name="connsiteX51" fmla="*/ 1393372 w 1881230"/>
                <a:gd name="connsiteY51" fmla="*/ 618309 h 878220"/>
                <a:gd name="connsiteX52" fmla="*/ 1454332 w 1881230"/>
                <a:gd name="connsiteY52" fmla="*/ 731520 h 878220"/>
                <a:gd name="connsiteX53" fmla="*/ 1489166 w 1881230"/>
                <a:gd name="connsiteY53" fmla="*/ 592183 h 878220"/>
                <a:gd name="connsiteX54" fmla="*/ 1506583 w 1881230"/>
                <a:gd name="connsiteY54" fmla="*/ 505097 h 878220"/>
                <a:gd name="connsiteX55" fmla="*/ 1532709 w 1881230"/>
                <a:gd name="connsiteY55" fmla="*/ 557349 h 878220"/>
                <a:gd name="connsiteX56" fmla="*/ 1550126 w 1881230"/>
                <a:gd name="connsiteY56" fmla="*/ 583474 h 878220"/>
                <a:gd name="connsiteX57" fmla="*/ 1576252 w 1881230"/>
                <a:gd name="connsiteY57" fmla="*/ 574766 h 878220"/>
                <a:gd name="connsiteX58" fmla="*/ 1593669 w 1881230"/>
                <a:gd name="connsiteY58" fmla="*/ 531223 h 878220"/>
                <a:gd name="connsiteX59" fmla="*/ 1645920 w 1881230"/>
                <a:gd name="connsiteY59" fmla="*/ 653143 h 878220"/>
                <a:gd name="connsiteX60" fmla="*/ 1680755 w 1881230"/>
                <a:gd name="connsiteY60" fmla="*/ 618309 h 878220"/>
                <a:gd name="connsiteX61" fmla="*/ 1698172 w 1881230"/>
                <a:gd name="connsiteY61" fmla="*/ 592183 h 878220"/>
                <a:gd name="connsiteX62" fmla="*/ 1724298 w 1881230"/>
                <a:gd name="connsiteY62" fmla="*/ 644434 h 878220"/>
                <a:gd name="connsiteX63" fmla="*/ 1776549 w 1881230"/>
                <a:gd name="connsiteY63" fmla="*/ 705394 h 878220"/>
                <a:gd name="connsiteX64" fmla="*/ 1820092 w 1881230"/>
                <a:gd name="connsiteY64" fmla="*/ 627017 h 878220"/>
                <a:gd name="connsiteX65" fmla="*/ 1846218 w 1881230"/>
                <a:gd name="connsiteY65" fmla="*/ 653143 h 878220"/>
                <a:gd name="connsiteX66" fmla="*/ 1854926 w 1881230"/>
                <a:gd name="connsiteY66" fmla="*/ 679269 h 878220"/>
                <a:gd name="connsiteX67" fmla="*/ 1863635 w 1881230"/>
                <a:gd name="connsiteY67" fmla="*/ 609600 h 878220"/>
                <a:gd name="connsiteX68" fmla="*/ 1881052 w 1881230"/>
                <a:gd name="connsiteY68" fmla="*/ 513806 h 878220"/>
                <a:gd name="connsiteX0" fmla="*/ 0 w 1881230"/>
                <a:gd name="connsiteY0" fmla="*/ 139337 h 878220"/>
                <a:gd name="connsiteX1" fmla="*/ 17418 w 1881230"/>
                <a:gd name="connsiteY1" fmla="*/ 87086 h 878220"/>
                <a:gd name="connsiteX2" fmla="*/ 60960 w 1881230"/>
                <a:gd name="connsiteY2" fmla="*/ 0 h 878220"/>
                <a:gd name="connsiteX3" fmla="*/ 87086 w 1881230"/>
                <a:gd name="connsiteY3" fmla="*/ 87086 h 878220"/>
                <a:gd name="connsiteX4" fmla="*/ 95795 w 1881230"/>
                <a:gd name="connsiteY4" fmla="*/ 148046 h 878220"/>
                <a:gd name="connsiteX5" fmla="*/ 104503 w 1881230"/>
                <a:gd name="connsiteY5" fmla="*/ 191589 h 878220"/>
                <a:gd name="connsiteX6" fmla="*/ 113212 w 1881230"/>
                <a:gd name="connsiteY6" fmla="*/ 243840 h 878220"/>
                <a:gd name="connsiteX7" fmla="*/ 130629 w 1881230"/>
                <a:gd name="connsiteY7" fmla="*/ 313509 h 878220"/>
                <a:gd name="connsiteX8" fmla="*/ 156755 w 1881230"/>
                <a:gd name="connsiteY8" fmla="*/ 287383 h 878220"/>
                <a:gd name="connsiteX9" fmla="*/ 174172 w 1881230"/>
                <a:gd name="connsiteY9" fmla="*/ 252549 h 878220"/>
                <a:gd name="connsiteX10" fmla="*/ 213082 w 1881230"/>
                <a:gd name="connsiteY10" fmla="*/ 568295 h 878220"/>
                <a:gd name="connsiteX11" fmla="*/ 235132 w 1881230"/>
                <a:gd name="connsiteY11" fmla="*/ 269966 h 878220"/>
                <a:gd name="connsiteX12" fmla="*/ 252549 w 1881230"/>
                <a:gd name="connsiteY12" fmla="*/ 470263 h 878220"/>
                <a:gd name="connsiteX13" fmla="*/ 280992 w 1881230"/>
                <a:gd name="connsiteY13" fmla="*/ 259612 h 878220"/>
                <a:gd name="connsiteX14" fmla="*/ 339635 w 1881230"/>
                <a:gd name="connsiteY14" fmla="*/ 557349 h 878220"/>
                <a:gd name="connsiteX15" fmla="*/ 379188 w 1881230"/>
                <a:gd name="connsiteY15" fmla="*/ 688570 h 878220"/>
                <a:gd name="connsiteX16" fmla="*/ 452846 w 1881230"/>
                <a:gd name="connsiteY16" fmla="*/ 653143 h 878220"/>
                <a:gd name="connsiteX17" fmla="*/ 478972 w 1881230"/>
                <a:gd name="connsiteY17" fmla="*/ 609600 h 878220"/>
                <a:gd name="connsiteX18" fmla="*/ 502782 w 1881230"/>
                <a:gd name="connsiteY18" fmla="*/ 329733 h 878220"/>
                <a:gd name="connsiteX19" fmla="*/ 522515 w 1881230"/>
                <a:gd name="connsiteY19" fmla="*/ 670560 h 878220"/>
                <a:gd name="connsiteX20" fmla="*/ 539932 w 1881230"/>
                <a:gd name="connsiteY20" fmla="*/ 705394 h 878220"/>
                <a:gd name="connsiteX21" fmla="*/ 566058 w 1881230"/>
                <a:gd name="connsiteY21" fmla="*/ 792480 h 878220"/>
                <a:gd name="connsiteX22" fmla="*/ 583475 w 1881230"/>
                <a:gd name="connsiteY22" fmla="*/ 644434 h 878220"/>
                <a:gd name="connsiteX23" fmla="*/ 600892 w 1881230"/>
                <a:gd name="connsiteY23" fmla="*/ 618309 h 878220"/>
                <a:gd name="connsiteX24" fmla="*/ 627018 w 1881230"/>
                <a:gd name="connsiteY24" fmla="*/ 877155 h 878220"/>
                <a:gd name="connsiteX25" fmla="*/ 653143 w 1881230"/>
                <a:gd name="connsiteY25" fmla="*/ 661852 h 878220"/>
                <a:gd name="connsiteX26" fmla="*/ 661852 w 1881230"/>
                <a:gd name="connsiteY26" fmla="*/ 687977 h 878220"/>
                <a:gd name="connsiteX27" fmla="*/ 731520 w 1881230"/>
                <a:gd name="connsiteY27" fmla="*/ 600892 h 878220"/>
                <a:gd name="connsiteX28" fmla="*/ 748938 w 1881230"/>
                <a:gd name="connsiteY28" fmla="*/ 574766 h 878220"/>
                <a:gd name="connsiteX29" fmla="*/ 766355 w 1881230"/>
                <a:gd name="connsiteY29" fmla="*/ 548640 h 878220"/>
                <a:gd name="connsiteX30" fmla="*/ 783772 w 1881230"/>
                <a:gd name="connsiteY30" fmla="*/ 592183 h 878220"/>
                <a:gd name="connsiteX31" fmla="*/ 792480 w 1881230"/>
                <a:gd name="connsiteY31" fmla="*/ 618309 h 878220"/>
                <a:gd name="connsiteX32" fmla="*/ 818606 w 1881230"/>
                <a:gd name="connsiteY32" fmla="*/ 592183 h 878220"/>
                <a:gd name="connsiteX33" fmla="*/ 827315 w 1881230"/>
                <a:gd name="connsiteY33" fmla="*/ 548640 h 878220"/>
                <a:gd name="connsiteX34" fmla="*/ 879566 w 1881230"/>
                <a:gd name="connsiteY34" fmla="*/ 644434 h 878220"/>
                <a:gd name="connsiteX35" fmla="*/ 914400 w 1881230"/>
                <a:gd name="connsiteY35" fmla="*/ 618309 h 878220"/>
                <a:gd name="connsiteX36" fmla="*/ 946919 w 1881230"/>
                <a:gd name="connsiteY36" fmla="*/ 825951 h 878220"/>
                <a:gd name="connsiteX37" fmla="*/ 975360 w 1881230"/>
                <a:gd name="connsiteY37" fmla="*/ 461554 h 878220"/>
                <a:gd name="connsiteX38" fmla="*/ 984069 w 1881230"/>
                <a:gd name="connsiteY38" fmla="*/ 435429 h 878220"/>
                <a:gd name="connsiteX39" fmla="*/ 1010195 w 1881230"/>
                <a:gd name="connsiteY39" fmla="*/ 470263 h 878220"/>
                <a:gd name="connsiteX40" fmla="*/ 1027612 w 1881230"/>
                <a:gd name="connsiteY40" fmla="*/ 522514 h 878220"/>
                <a:gd name="connsiteX41" fmla="*/ 1045029 w 1881230"/>
                <a:gd name="connsiteY41" fmla="*/ 566057 h 878220"/>
                <a:gd name="connsiteX42" fmla="*/ 1079863 w 1881230"/>
                <a:gd name="connsiteY42" fmla="*/ 522514 h 878220"/>
                <a:gd name="connsiteX43" fmla="*/ 1125723 w 1881230"/>
                <a:gd name="connsiteY43" fmla="*/ 58718 h 878220"/>
                <a:gd name="connsiteX44" fmla="*/ 1158240 w 1881230"/>
                <a:gd name="connsiteY44" fmla="*/ 322217 h 878220"/>
                <a:gd name="connsiteX45" fmla="*/ 1184366 w 1881230"/>
                <a:gd name="connsiteY45" fmla="*/ 261257 h 878220"/>
                <a:gd name="connsiteX46" fmla="*/ 1210492 w 1881230"/>
                <a:gd name="connsiteY46" fmla="*/ 348343 h 878220"/>
                <a:gd name="connsiteX47" fmla="*/ 1236618 w 1881230"/>
                <a:gd name="connsiteY47" fmla="*/ 513806 h 878220"/>
                <a:gd name="connsiteX48" fmla="*/ 1262743 w 1881230"/>
                <a:gd name="connsiteY48" fmla="*/ 496389 h 878220"/>
                <a:gd name="connsiteX49" fmla="*/ 1291849 w 1881230"/>
                <a:gd name="connsiteY49" fmla="*/ 780146 h 878220"/>
                <a:gd name="connsiteX50" fmla="*/ 1314995 w 1881230"/>
                <a:gd name="connsiteY50" fmla="*/ 548640 h 878220"/>
                <a:gd name="connsiteX51" fmla="*/ 1349829 w 1881230"/>
                <a:gd name="connsiteY51" fmla="*/ 644434 h 878220"/>
                <a:gd name="connsiteX52" fmla="*/ 1393372 w 1881230"/>
                <a:gd name="connsiteY52" fmla="*/ 618309 h 878220"/>
                <a:gd name="connsiteX53" fmla="*/ 1454332 w 1881230"/>
                <a:gd name="connsiteY53" fmla="*/ 731520 h 878220"/>
                <a:gd name="connsiteX54" fmla="*/ 1489166 w 1881230"/>
                <a:gd name="connsiteY54" fmla="*/ 592183 h 878220"/>
                <a:gd name="connsiteX55" fmla="*/ 1506583 w 1881230"/>
                <a:gd name="connsiteY55" fmla="*/ 505097 h 878220"/>
                <a:gd name="connsiteX56" fmla="*/ 1532709 w 1881230"/>
                <a:gd name="connsiteY56" fmla="*/ 557349 h 878220"/>
                <a:gd name="connsiteX57" fmla="*/ 1550126 w 1881230"/>
                <a:gd name="connsiteY57" fmla="*/ 583474 h 878220"/>
                <a:gd name="connsiteX58" fmla="*/ 1576252 w 1881230"/>
                <a:gd name="connsiteY58" fmla="*/ 574766 h 878220"/>
                <a:gd name="connsiteX59" fmla="*/ 1593669 w 1881230"/>
                <a:gd name="connsiteY59" fmla="*/ 531223 h 878220"/>
                <a:gd name="connsiteX60" fmla="*/ 1645920 w 1881230"/>
                <a:gd name="connsiteY60" fmla="*/ 653143 h 878220"/>
                <a:gd name="connsiteX61" fmla="*/ 1680755 w 1881230"/>
                <a:gd name="connsiteY61" fmla="*/ 618309 h 878220"/>
                <a:gd name="connsiteX62" fmla="*/ 1698172 w 1881230"/>
                <a:gd name="connsiteY62" fmla="*/ 592183 h 878220"/>
                <a:gd name="connsiteX63" fmla="*/ 1724298 w 1881230"/>
                <a:gd name="connsiteY63" fmla="*/ 644434 h 878220"/>
                <a:gd name="connsiteX64" fmla="*/ 1776549 w 1881230"/>
                <a:gd name="connsiteY64" fmla="*/ 705394 h 878220"/>
                <a:gd name="connsiteX65" fmla="*/ 1820092 w 1881230"/>
                <a:gd name="connsiteY65" fmla="*/ 627017 h 878220"/>
                <a:gd name="connsiteX66" fmla="*/ 1846218 w 1881230"/>
                <a:gd name="connsiteY66" fmla="*/ 653143 h 878220"/>
                <a:gd name="connsiteX67" fmla="*/ 1854926 w 1881230"/>
                <a:gd name="connsiteY67" fmla="*/ 679269 h 878220"/>
                <a:gd name="connsiteX68" fmla="*/ 1863635 w 1881230"/>
                <a:gd name="connsiteY68" fmla="*/ 609600 h 878220"/>
                <a:gd name="connsiteX69" fmla="*/ 1881052 w 1881230"/>
                <a:gd name="connsiteY69" fmla="*/ 513806 h 878220"/>
                <a:gd name="connsiteX0" fmla="*/ 0 w 1881230"/>
                <a:gd name="connsiteY0" fmla="*/ 139337 h 878220"/>
                <a:gd name="connsiteX1" fmla="*/ 17418 w 1881230"/>
                <a:gd name="connsiteY1" fmla="*/ 87086 h 878220"/>
                <a:gd name="connsiteX2" fmla="*/ 60960 w 1881230"/>
                <a:gd name="connsiteY2" fmla="*/ 0 h 878220"/>
                <a:gd name="connsiteX3" fmla="*/ 87086 w 1881230"/>
                <a:gd name="connsiteY3" fmla="*/ 87086 h 878220"/>
                <a:gd name="connsiteX4" fmla="*/ 95795 w 1881230"/>
                <a:gd name="connsiteY4" fmla="*/ 148046 h 878220"/>
                <a:gd name="connsiteX5" fmla="*/ 104503 w 1881230"/>
                <a:gd name="connsiteY5" fmla="*/ 191589 h 878220"/>
                <a:gd name="connsiteX6" fmla="*/ 113212 w 1881230"/>
                <a:gd name="connsiteY6" fmla="*/ 243840 h 878220"/>
                <a:gd name="connsiteX7" fmla="*/ 130629 w 1881230"/>
                <a:gd name="connsiteY7" fmla="*/ 313509 h 878220"/>
                <a:gd name="connsiteX8" fmla="*/ 156755 w 1881230"/>
                <a:gd name="connsiteY8" fmla="*/ 287383 h 878220"/>
                <a:gd name="connsiteX9" fmla="*/ 174172 w 1881230"/>
                <a:gd name="connsiteY9" fmla="*/ 252549 h 878220"/>
                <a:gd name="connsiteX10" fmla="*/ 213082 w 1881230"/>
                <a:gd name="connsiteY10" fmla="*/ 568295 h 878220"/>
                <a:gd name="connsiteX11" fmla="*/ 235132 w 1881230"/>
                <a:gd name="connsiteY11" fmla="*/ 269966 h 878220"/>
                <a:gd name="connsiteX12" fmla="*/ 252549 w 1881230"/>
                <a:gd name="connsiteY12" fmla="*/ 470263 h 878220"/>
                <a:gd name="connsiteX13" fmla="*/ 280992 w 1881230"/>
                <a:gd name="connsiteY13" fmla="*/ 259612 h 878220"/>
                <a:gd name="connsiteX14" fmla="*/ 339635 w 1881230"/>
                <a:gd name="connsiteY14" fmla="*/ 557349 h 878220"/>
                <a:gd name="connsiteX15" fmla="*/ 379188 w 1881230"/>
                <a:gd name="connsiteY15" fmla="*/ 688570 h 878220"/>
                <a:gd name="connsiteX16" fmla="*/ 452846 w 1881230"/>
                <a:gd name="connsiteY16" fmla="*/ 653143 h 878220"/>
                <a:gd name="connsiteX17" fmla="*/ 478972 w 1881230"/>
                <a:gd name="connsiteY17" fmla="*/ 609600 h 878220"/>
                <a:gd name="connsiteX18" fmla="*/ 502782 w 1881230"/>
                <a:gd name="connsiteY18" fmla="*/ 329733 h 878220"/>
                <a:gd name="connsiteX19" fmla="*/ 522515 w 1881230"/>
                <a:gd name="connsiteY19" fmla="*/ 670560 h 878220"/>
                <a:gd name="connsiteX20" fmla="*/ 539932 w 1881230"/>
                <a:gd name="connsiteY20" fmla="*/ 705394 h 878220"/>
                <a:gd name="connsiteX21" fmla="*/ 566058 w 1881230"/>
                <a:gd name="connsiteY21" fmla="*/ 792480 h 878220"/>
                <a:gd name="connsiteX22" fmla="*/ 583475 w 1881230"/>
                <a:gd name="connsiteY22" fmla="*/ 644434 h 878220"/>
                <a:gd name="connsiteX23" fmla="*/ 600892 w 1881230"/>
                <a:gd name="connsiteY23" fmla="*/ 618309 h 878220"/>
                <a:gd name="connsiteX24" fmla="*/ 627018 w 1881230"/>
                <a:gd name="connsiteY24" fmla="*/ 877155 h 878220"/>
                <a:gd name="connsiteX25" fmla="*/ 653143 w 1881230"/>
                <a:gd name="connsiteY25" fmla="*/ 661852 h 878220"/>
                <a:gd name="connsiteX26" fmla="*/ 661852 w 1881230"/>
                <a:gd name="connsiteY26" fmla="*/ 687977 h 878220"/>
                <a:gd name="connsiteX27" fmla="*/ 731520 w 1881230"/>
                <a:gd name="connsiteY27" fmla="*/ 600892 h 878220"/>
                <a:gd name="connsiteX28" fmla="*/ 748938 w 1881230"/>
                <a:gd name="connsiteY28" fmla="*/ 574766 h 878220"/>
                <a:gd name="connsiteX29" fmla="*/ 766355 w 1881230"/>
                <a:gd name="connsiteY29" fmla="*/ 548640 h 878220"/>
                <a:gd name="connsiteX30" fmla="*/ 783772 w 1881230"/>
                <a:gd name="connsiteY30" fmla="*/ 592183 h 878220"/>
                <a:gd name="connsiteX31" fmla="*/ 792480 w 1881230"/>
                <a:gd name="connsiteY31" fmla="*/ 618309 h 878220"/>
                <a:gd name="connsiteX32" fmla="*/ 818606 w 1881230"/>
                <a:gd name="connsiteY32" fmla="*/ 592183 h 878220"/>
                <a:gd name="connsiteX33" fmla="*/ 827315 w 1881230"/>
                <a:gd name="connsiteY33" fmla="*/ 548640 h 878220"/>
                <a:gd name="connsiteX34" fmla="*/ 879566 w 1881230"/>
                <a:gd name="connsiteY34" fmla="*/ 644434 h 878220"/>
                <a:gd name="connsiteX35" fmla="*/ 914400 w 1881230"/>
                <a:gd name="connsiteY35" fmla="*/ 618309 h 878220"/>
                <a:gd name="connsiteX36" fmla="*/ 946919 w 1881230"/>
                <a:gd name="connsiteY36" fmla="*/ 825951 h 878220"/>
                <a:gd name="connsiteX37" fmla="*/ 975360 w 1881230"/>
                <a:gd name="connsiteY37" fmla="*/ 461554 h 878220"/>
                <a:gd name="connsiteX38" fmla="*/ 984069 w 1881230"/>
                <a:gd name="connsiteY38" fmla="*/ 435429 h 878220"/>
                <a:gd name="connsiteX39" fmla="*/ 1010195 w 1881230"/>
                <a:gd name="connsiteY39" fmla="*/ 470263 h 878220"/>
                <a:gd name="connsiteX40" fmla="*/ 1027612 w 1881230"/>
                <a:gd name="connsiteY40" fmla="*/ 522514 h 878220"/>
                <a:gd name="connsiteX41" fmla="*/ 1045029 w 1881230"/>
                <a:gd name="connsiteY41" fmla="*/ 566057 h 878220"/>
                <a:gd name="connsiteX42" fmla="*/ 1079863 w 1881230"/>
                <a:gd name="connsiteY42" fmla="*/ 522514 h 878220"/>
                <a:gd name="connsiteX43" fmla="*/ 1125723 w 1881230"/>
                <a:gd name="connsiteY43" fmla="*/ 58718 h 878220"/>
                <a:gd name="connsiteX44" fmla="*/ 1158240 w 1881230"/>
                <a:gd name="connsiteY44" fmla="*/ 322217 h 878220"/>
                <a:gd name="connsiteX45" fmla="*/ 1184366 w 1881230"/>
                <a:gd name="connsiteY45" fmla="*/ 261257 h 878220"/>
                <a:gd name="connsiteX46" fmla="*/ 1210492 w 1881230"/>
                <a:gd name="connsiteY46" fmla="*/ 348343 h 878220"/>
                <a:gd name="connsiteX47" fmla="*/ 1236618 w 1881230"/>
                <a:gd name="connsiteY47" fmla="*/ 513806 h 878220"/>
                <a:gd name="connsiteX48" fmla="*/ 1262743 w 1881230"/>
                <a:gd name="connsiteY48" fmla="*/ 496389 h 878220"/>
                <a:gd name="connsiteX49" fmla="*/ 1291849 w 1881230"/>
                <a:gd name="connsiteY49" fmla="*/ 780146 h 878220"/>
                <a:gd name="connsiteX50" fmla="*/ 1314995 w 1881230"/>
                <a:gd name="connsiteY50" fmla="*/ 548640 h 878220"/>
                <a:gd name="connsiteX51" fmla="*/ 1349829 w 1881230"/>
                <a:gd name="connsiteY51" fmla="*/ 644434 h 878220"/>
                <a:gd name="connsiteX52" fmla="*/ 1391056 w 1881230"/>
                <a:gd name="connsiteY52" fmla="*/ 365622 h 878220"/>
                <a:gd name="connsiteX53" fmla="*/ 1454332 w 1881230"/>
                <a:gd name="connsiteY53" fmla="*/ 731520 h 878220"/>
                <a:gd name="connsiteX54" fmla="*/ 1489166 w 1881230"/>
                <a:gd name="connsiteY54" fmla="*/ 592183 h 878220"/>
                <a:gd name="connsiteX55" fmla="*/ 1506583 w 1881230"/>
                <a:gd name="connsiteY55" fmla="*/ 505097 h 878220"/>
                <a:gd name="connsiteX56" fmla="*/ 1532709 w 1881230"/>
                <a:gd name="connsiteY56" fmla="*/ 557349 h 878220"/>
                <a:gd name="connsiteX57" fmla="*/ 1550126 w 1881230"/>
                <a:gd name="connsiteY57" fmla="*/ 583474 h 878220"/>
                <a:gd name="connsiteX58" fmla="*/ 1576252 w 1881230"/>
                <a:gd name="connsiteY58" fmla="*/ 574766 h 878220"/>
                <a:gd name="connsiteX59" fmla="*/ 1593669 w 1881230"/>
                <a:gd name="connsiteY59" fmla="*/ 531223 h 878220"/>
                <a:gd name="connsiteX60" fmla="*/ 1645920 w 1881230"/>
                <a:gd name="connsiteY60" fmla="*/ 653143 h 878220"/>
                <a:gd name="connsiteX61" fmla="*/ 1680755 w 1881230"/>
                <a:gd name="connsiteY61" fmla="*/ 618309 h 878220"/>
                <a:gd name="connsiteX62" fmla="*/ 1698172 w 1881230"/>
                <a:gd name="connsiteY62" fmla="*/ 592183 h 878220"/>
                <a:gd name="connsiteX63" fmla="*/ 1724298 w 1881230"/>
                <a:gd name="connsiteY63" fmla="*/ 644434 h 878220"/>
                <a:gd name="connsiteX64" fmla="*/ 1776549 w 1881230"/>
                <a:gd name="connsiteY64" fmla="*/ 705394 h 878220"/>
                <a:gd name="connsiteX65" fmla="*/ 1820092 w 1881230"/>
                <a:gd name="connsiteY65" fmla="*/ 627017 h 878220"/>
                <a:gd name="connsiteX66" fmla="*/ 1846218 w 1881230"/>
                <a:gd name="connsiteY66" fmla="*/ 653143 h 878220"/>
                <a:gd name="connsiteX67" fmla="*/ 1854926 w 1881230"/>
                <a:gd name="connsiteY67" fmla="*/ 679269 h 878220"/>
                <a:gd name="connsiteX68" fmla="*/ 1863635 w 1881230"/>
                <a:gd name="connsiteY68" fmla="*/ 609600 h 878220"/>
                <a:gd name="connsiteX69" fmla="*/ 1881052 w 1881230"/>
                <a:gd name="connsiteY69" fmla="*/ 513806 h 878220"/>
                <a:gd name="connsiteX0" fmla="*/ 0 w 1881230"/>
                <a:gd name="connsiteY0" fmla="*/ 139337 h 878220"/>
                <a:gd name="connsiteX1" fmla="*/ 17418 w 1881230"/>
                <a:gd name="connsiteY1" fmla="*/ 87086 h 878220"/>
                <a:gd name="connsiteX2" fmla="*/ 60960 w 1881230"/>
                <a:gd name="connsiteY2" fmla="*/ 0 h 878220"/>
                <a:gd name="connsiteX3" fmla="*/ 87086 w 1881230"/>
                <a:gd name="connsiteY3" fmla="*/ 87086 h 878220"/>
                <a:gd name="connsiteX4" fmla="*/ 95795 w 1881230"/>
                <a:gd name="connsiteY4" fmla="*/ 148046 h 878220"/>
                <a:gd name="connsiteX5" fmla="*/ 104503 w 1881230"/>
                <a:gd name="connsiteY5" fmla="*/ 191589 h 878220"/>
                <a:gd name="connsiteX6" fmla="*/ 113212 w 1881230"/>
                <a:gd name="connsiteY6" fmla="*/ 243840 h 878220"/>
                <a:gd name="connsiteX7" fmla="*/ 130629 w 1881230"/>
                <a:gd name="connsiteY7" fmla="*/ 313509 h 878220"/>
                <a:gd name="connsiteX8" fmla="*/ 156755 w 1881230"/>
                <a:gd name="connsiteY8" fmla="*/ 287383 h 878220"/>
                <a:gd name="connsiteX9" fmla="*/ 174172 w 1881230"/>
                <a:gd name="connsiteY9" fmla="*/ 252549 h 878220"/>
                <a:gd name="connsiteX10" fmla="*/ 213082 w 1881230"/>
                <a:gd name="connsiteY10" fmla="*/ 568295 h 878220"/>
                <a:gd name="connsiteX11" fmla="*/ 235132 w 1881230"/>
                <a:gd name="connsiteY11" fmla="*/ 269966 h 878220"/>
                <a:gd name="connsiteX12" fmla="*/ 252549 w 1881230"/>
                <a:gd name="connsiteY12" fmla="*/ 470263 h 878220"/>
                <a:gd name="connsiteX13" fmla="*/ 280992 w 1881230"/>
                <a:gd name="connsiteY13" fmla="*/ 259612 h 878220"/>
                <a:gd name="connsiteX14" fmla="*/ 339635 w 1881230"/>
                <a:gd name="connsiteY14" fmla="*/ 557349 h 878220"/>
                <a:gd name="connsiteX15" fmla="*/ 379188 w 1881230"/>
                <a:gd name="connsiteY15" fmla="*/ 688570 h 878220"/>
                <a:gd name="connsiteX16" fmla="*/ 452846 w 1881230"/>
                <a:gd name="connsiteY16" fmla="*/ 653143 h 878220"/>
                <a:gd name="connsiteX17" fmla="*/ 478972 w 1881230"/>
                <a:gd name="connsiteY17" fmla="*/ 609600 h 878220"/>
                <a:gd name="connsiteX18" fmla="*/ 502782 w 1881230"/>
                <a:gd name="connsiteY18" fmla="*/ 329733 h 878220"/>
                <a:gd name="connsiteX19" fmla="*/ 522515 w 1881230"/>
                <a:gd name="connsiteY19" fmla="*/ 670560 h 878220"/>
                <a:gd name="connsiteX20" fmla="*/ 539932 w 1881230"/>
                <a:gd name="connsiteY20" fmla="*/ 705394 h 878220"/>
                <a:gd name="connsiteX21" fmla="*/ 566058 w 1881230"/>
                <a:gd name="connsiteY21" fmla="*/ 792480 h 878220"/>
                <a:gd name="connsiteX22" fmla="*/ 583475 w 1881230"/>
                <a:gd name="connsiteY22" fmla="*/ 644434 h 878220"/>
                <a:gd name="connsiteX23" fmla="*/ 600892 w 1881230"/>
                <a:gd name="connsiteY23" fmla="*/ 618309 h 878220"/>
                <a:gd name="connsiteX24" fmla="*/ 627018 w 1881230"/>
                <a:gd name="connsiteY24" fmla="*/ 877155 h 878220"/>
                <a:gd name="connsiteX25" fmla="*/ 653143 w 1881230"/>
                <a:gd name="connsiteY25" fmla="*/ 661852 h 878220"/>
                <a:gd name="connsiteX26" fmla="*/ 661852 w 1881230"/>
                <a:gd name="connsiteY26" fmla="*/ 687977 h 878220"/>
                <a:gd name="connsiteX27" fmla="*/ 731520 w 1881230"/>
                <a:gd name="connsiteY27" fmla="*/ 600892 h 878220"/>
                <a:gd name="connsiteX28" fmla="*/ 748938 w 1881230"/>
                <a:gd name="connsiteY28" fmla="*/ 574766 h 878220"/>
                <a:gd name="connsiteX29" fmla="*/ 766355 w 1881230"/>
                <a:gd name="connsiteY29" fmla="*/ 548640 h 878220"/>
                <a:gd name="connsiteX30" fmla="*/ 783772 w 1881230"/>
                <a:gd name="connsiteY30" fmla="*/ 592183 h 878220"/>
                <a:gd name="connsiteX31" fmla="*/ 792480 w 1881230"/>
                <a:gd name="connsiteY31" fmla="*/ 618309 h 878220"/>
                <a:gd name="connsiteX32" fmla="*/ 818606 w 1881230"/>
                <a:gd name="connsiteY32" fmla="*/ 592183 h 878220"/>
                <a:gd name="connsiteX33" fmla="*/ 827315 w 1881230"/>
                <a:gd name="connsiteY33" fmla="*/ 548640 h 878220"/>
                <a:gd name="connsiteX34" fmla="*/ 879566 w 1881230"/>
                <a:gd name="connsiteY34" fmla="*/ 644434 h 878220"/>
                <a:gd name="connsiteX35" fmla="*/ 914400 w 1881230"/>
                <a:gd name="connsiteY35" fmla="*/ 618309 h 878220"/>
                <a:gd name="connsiteX36" fmla="*/ 946919 w 1881230"/>
                <a:gd name="connsiteY36" fmla="*/ 825951 h 878220"/>
                <a:gd name="connsiteX37" fmla="*/ 975360 w 1881230"/>
                <a:gd name="connsiteY37" fmla="*/ 461554 h 878220"/>
                <a:gd name="connsiteX38" fmla="*/ 984069 w 1881230"/>
                <a:gd name="connsiteY38" fmla="*/ 435429 h 878220"/>
                <a:gd name="connsiteX39" fmla="*/ 1010195 w 1881230"/>
                <a:gd name="connsiteY39" fmla="*/ 470263 h 878220"/>
                <a:gd name="connsiteX40" fmla="*/ 1027612 w 1881230"/>
                <a:gd name="connsiteY40" fmla="*/ 522514 h 878220"/>
                <a:gd name="connsiteX41" fmla="*/ 1045029 w 1881230"/>
                <a:gd name="connsiteY41" fmla="*/ 566057 h 878220"/>
                <a:gd name="connsiteX42" fmla="*/ 1079863 w 1881230"/>
                <a:gd name="connsiteY42" fmla="*/ 522514 h 878220"/>
                <a:gd name="connsiteX43" fmla="*/ 1125723 w 1881230"/>
                <a:gd name="connsiteY43" fmla="*/ 58718 h 878220"/>
                <a:gd name="connsiteX44" fmla="*/ 1158240 w 1881230"/>
                <a:gd name="connsiteY44" fmla="*/ 322217 h 878220"/>
                <a:gd name="connsiteX45" fmla="*/ 1184366 w 1881230"/>
                <a:gd name="connsiteY45" fmla="*/ 261257 h 878220"/>
                <a:gd name="connsiteX46" fmla="*/ 1210492 w 1881230"/>
                <a:gd name="connsiteY46" fmla="*/ 348343 h 878220"/>
                <a:gd name="connsiteX47" fmla="*/ 1236618 w 1881230"/>
                <a:gd name="connsiteY47" fmla="*/ 513806 h 878220"/>
                <a:gd name="connsiteX48" fmla="*/ 1262743 w 1881230"/>
                <a:gd name="connsiteY48" fmla="*/ 496389 h 878220"/>
                <a:gd name="connsiteX49" fmla="*/ 1291849 w 1881230"/>
                <a:gd name="connsiteY49" fmla="*/ 780146 h 878220"/>
                <a:gd name="connsiteX50" fmla="*/ 1314995 w 1881230"/>
                <a:gd name="connsiteY50" fmla="*/ 548640 h 878220"/>
                <a:gd name="connsiteX51" fmla="*/ 1349829 w 1881230"/>
                <a:gd name="connsiteY51" fmla="*/ 644434 h 878220"/>
                <a:gd name="connsiteX52" fmla="*/ 1391056 w 1881230"/>
                <a:gd name="connsiteY52" fmla="*/ 365622 h 878220"/>
                <a:gd name="connsiteX53" fmla="*/ 1454332 w 1881230"/>
                <a:gd name="connsiteY53" fmla="*/ 731520 h 878220"/>
                <a:gd name="connsiteX54" fmla="*/ 1489166 w 1881230"/>
                <a:gd name="connsiteY54" fmla="*/ 592183 h 878220"/>
                <a:gd name="connsiteX55" fmla="*/ 1506583 w 1881230"/>
                <a:gd name="connsiteY55" fmla="*/ 505097 h 878220"/>
                <a:gd name="connsiteX56" fmla="*/ 1532709 w 1881230"/>
                <a:gd name="connsiteY56" fmla="*/ 557349 h 878220"/>
                <a:gd name="connsiteX57" fmla="*/ 1550126 w 1881230"/>
                <a:gd name="connsiteY57" fmla="*/ 583474 h 878220"/>
                <a:gd name="connsiteX58" fmla="*/ 1576252 w 1881230"/>
                <a:gd name="connsiteY58" fmla="*/ 767995 h 878220"/>
                <a:gd name="connsiteX59" fmla="*/ 1593669 w 1881230"/>
                <a:gd name="connsiteY59" fmla="*/ 531223 h 878220"/>
                <a:gd name="connsiteX60" fmla="*/ 1645920 w 1881230"/>
                <a:gd name="connsiteY60" fmla="*/ 653143 h 878220"/>
                <a:gd name="connsiteX61" fmla="*/ 1680755 w 1881230"/>
                <a:gd name="connsiteY61" fmla="*/ 618309 h 878220"/>
                <a:gd name="connsiteX62" fmla="*/ 1698172 w 1881230"/>
                <a:gd name="connsiteY62" fmla="*/ 592183 h 878220"/>
                <a:gd name="connsiteX63" fmla="*/ 1724298 w 1881230"/>
                <a:gd name="connsiteY63" fmla="*/ 644434 h 878220"/>
                <a:gd name="connsiteX64" fmla="*/ 1776549 w 1881230"/>
                <a:gd name="connsiteY64" fmla="*/ 705394 h 878220"/>
                <a:gd name="connsiteX65" fmla="*/ 1820092 w 1881230"/>
                <a:gd name="connsiteY65" fmla="*/ 627017 h 878220"/>
                <a:gd name="connsiteX66" fmla="*/ 1846218 w 1881230"/>
                <a:gd name="connsiteY66" fmla="*/ 653143 h 878220"/>
                <a:gd name="connsiteX67" fmla="*/ 1854926 w 1881230"/>
                <a:gd name="connsiteY67" fmla="*/ 679269 h 878220"/>
                <a:gd name="connsiteX68" fmla="*/ 1863635 w 1881230"/>
                <a:gd name="connsiteY68" fmla="*/ 609600 h 878220"/>
                <a:gd name="connsiteX69" fmla="*/ 1881052 w 1881230"/>
                <a:gd name="connsiteY69" fmla="*/ 513806 h 878220"/>
                <a:gd name="connsiteX0" fmla="*/ 0 w 1881230"/>
                <a:gd name="connsiteY0" fmla="*/ 139337 h 878220"/>
                <a:gd name="connsiteX1" fmla="*/ 17418 w 1881230"/>
                <a:gd name="connsiteY1" fmla="*/ 87086 h 878220"/>
                <a:gd name="connsiteX2" fmla="*/ 60960 w 1881230"/>
                <a:gd name="connsiteY2" fmla="*/ 0 h 878220"/>
                <a:gd name="connsiteX3" fmla="*/ 87086 w 1881230"/>
                <a:gd name="connsiteY3" fmla="*/ 87086 h 878220"/>
                <a:gd name="connsiteX4" fmla="*/ 95795 w 1881230"/>
                <a:gd name="connsiteY4" fmla="*/ 148046 h 878220"/>
                <a:gd name="connsiteX5" fmla="*/ 104503 w 1881230"/>
                <a:gd name="connsiteY5" fmla="*/ 191589 h 878220"/>
                <a:gd name="connsiteX6" fmla="*/ 113212 w 1881230"/>
                <a:gd name="connsiteY6" fmla="*/ 243840 h 878220"/>
                <a:gd name="connsiteX7" fmla="*/ 130629 w 1881230"/>
                <a:gd name="connsiteY7" fmla="*/ 313509 h 878220"/>
                <a:gd name="connsiteX8" fmla="*/ 156755 w 1881230"/>
                <a:gd name="connsiteY8" fmla="*/ 287383 h 878220"/>
                <a:gd name="connsiteX9" fmla="*/ 174172 w 1881230"/>
                <a:gd name="connsiteY9" fmla="*/ 252549 h 878220"/>
                <a:gd name="connsiteX10" fmla="*/ 213082 w 1881230"/>
                <a:gd name="connsiteY10" fmla="*/ 568295 h 878220"/>
                <a:gd name="connsiteX11" fmla="*/ 235132 w 1881230"/>
                <a:gd name="connsiteY11" fmla="*/ 269966 h 878220"/>
                <a:gd name="connsiteX12" fmla="*/ 252549 w 1881230"/>
                <a:gd name="connsiteY12" fmla="*/ 470263 h 878220"/>
                <a:gd name="connsiteX13" fmla="*/ 280992 w 1881230"/>
                <a:gd name="connsiteY13" fmla="*/ 259612 h 878220"/>
                <a:gd name="connsiteX14" fmla="*/ 339635 w 1881230"/>
                <a:gd name="connsiteY14" fmla="*/ 557349 h 878220"/>
                <a:gd name="connsiteX15" fmla="*/ 379188 w 1881230"/>
                <a:gd name="connsiteY15" fmla="*/ 688570 h 878220"/>
                <a:gd name="connsiteX16" fmla="*/ 452846 w 1881230"/>
                <a:gd name="connsiteY16" fmla="*/ 653143 h 878220"/>
                <a:gd name="connsiteX17" fmla="*/ 478972 w 1881230"/>
                <a:gd name="connsiteY17" fmla="*/ 609600 h 878220"/>
                <a:gd name="connsiteX18" fmla="*/ 502782 w 1881230"/>
                <a:gd name="connsiteY18" fmla="*/ 329733 h 878220"/>
                <a:gd name="connsiteX19" fmla="*/ 522515 w 1881230"/>
                <a:gd name="connsiteY19" fmla="*/ 670560 h 878220"/>
                <a:gd name="connsiteX20" fmla="*/ 539932 w 1881230"/>
                <a:gd name="connsiteY20" fmla="*/ 705394 h 878220"/>
                <a:gd name="connsiteX21" fmla="*/ 566058 w 1881230"/>
                <a:gd name="connsiteY21" fmla="*/ 792480 h 878220"/>
                <a:gd name="connsiteX22" fmla="*/ 583475 w 1881230"/>
                <a:gd name="connsiteY22" fmla="*/ 644434 h 878220"/>
                <a:gd name="connsiteX23" fmla="*/ 600892 w 1881230"/>
                <a:gd name="connsiteY23" fmla="*/ 618309 h 878220"/>
                <a:gd name="connsiteX24" fmla="*/ 627018 w 1881230"/>
                <a:gd name="connsiteY24" fmla="*/ 877155 h 878220"/>
                <a:gd name="connsiteX25" fmla="*/ 653143 w 1881230"/>
                <a:gd name="connsiteY25" fmla="*/ 661852 h 878220"/>
                <a:gd name="connsiteX26" fmla="*/ 661852 w 1881230"/>
                <a:gd name="connsiteY26" fmla="*/ 687977 h 878220"/>
                <a:gd name="connsiteX27" fmla="*/ 731520 w 1881230"/>
                <a:gd name="connsiteY27" fmla="*/ 600892 h 878220"/>
                <a:gd name="connsiteX28" fmla="*/ 748938 w 1881230"/>
                <a:gd name="connsiteY28" fmla="*/ 574766 h 878220"/>
                <a:gd name="connsiteX29" fmla="*/ 766355 w 1881230"/>
                <a:gd name="connsiteY29" fmla="*/ 548640 h 878220"/>
                <a:gd name="connsiteX30" fmla="*/ 783772 w 1881230"/>
                <a:gd name="connsiteY30" fmla="*/ 592183 h 878220"/>
                <a:gd name="connsiteX31" fmla="*/ 792480 w 1881230"/>
                <a:gd name="connsiteY31" fmla="*/ 618309 h 878220"/>
                <a:gd name="connsiteX32" fmla="*/ 818606 w 1881230"/>
                <a:gd name="connsiteY32" fmla="*/ 592183 h 878220"/>
                <a:gd name="connsiteX33" fmla="*/ 827315 w 1881230"/>
                <a:gd name="connsiteY33" fmla="*/ 548640 h 878220"/>
                <a:gd name="connsiteX34" fmla="*/ 879566 w 1881230"/>
                <a:gd name="connsiteY34" fmla="*/ 644434 h 878220"/>
                <a:gd name="connsiteX35" fmla="*/ 914400 w 1881230"/>
                <a:gd name="connsiteY35" fmla="*/ 618309 h 878220"/>
                <a:gd name="connsiteX36" fmla="*/ 946919 w 1881230"/>
                <a:gd name="connsiteY36" fmla="*/ 825951 h 878220"/>
                <a:gd name="connsiteX37" fmla="*/ 975360 w 1881230"/>
                <a:gd name="connsiteY37" fmla="*/ 461554 h 878220"/>
                <a:gd name="connsiteX38" fmla="*/ 984069 w 1881230"/>
                <a:gd name="connsiteY38" fmla="*/ 435429 h 878220"/>
                <a:gd name="connsiteX39" fmla="*/ 1010195 w 1881230"/>
                <a:gd name="connsiteY39" fmla="*/ 470263 h 878220"/>
                <a:gd name="connsiteX40" fmla="*/ 1027612 w 1881230"/>
                <a:gd name="connsiteY40" fmla="*/ 522514 h 878220"/>
                <a:gd name="connsiteX41" fmla="*/ 1045029 w 1881230"/>
                <a:gd name="connsiteY41" fmla="*/ 566057 h 878220"/>
                <a:gd name="connsiteX42" fmla="*/ 1079863 w 1881230"/>
                <a:gd name="connsiteY42" fmla="*/ 522514 h 878220"/>
                <a:gd name="connsiteX43" fmla="*/ 1125723 w 1881230"/>
                <a:gd name="connsiteY43" fmla="*/ 58718 h 878220"/>
                <a:gd name="connsiteX44" fmla="*/ 1158240 w 1881230"/>
                <a:gd name="connsiteY44" fmla="*/ 322217 h 878220"/>
                <a:gd name="connsiteX45" fmla="*/ 1184366 w 1881230"/>
                <a:gd name="connsiteY45" fmla="*/ 261257 h 878220"/>
                <a:gd name="connsiteX46" fmla="*/ 1210492 w 1881230"/>
                <a:gd name="connsiteY46" fmla="*/ 348343 h 878220"/>
                <a:gd name="connsiteX47" fmla="*/ 1236618 w 1881230"/>
                <a:gd name="connsiteY47" fmla="*/ 513806 h 878220"/>
                <a:gd name="connsiteX48" fmla="*/ 1262743 w 1881230"/>
                <a:gd name="connsiteY48" fmla="*/ 496389 h 878220"/>
                <a:gd name="connsiteX49" fmla="*/ 1291849 w 1881230"/>
                <a:gd name="connsiteY49" fmla="*/ 780146 h 878220"/>
                <a:gd name="connsiteX50" fmla="*/ 1314995 w 1881230"/>
                <a:gd name="connsiteY50" fmla="*/ 548640 h 878220"/>
                <a:gd name="connsiteX51" fmla="*/ 1349829 w 1881230"/>
                <a:gd name="connsiteY51" fmla="*/ 644434 h 878220"/>
                <a:gd name="connsiteX52" fmla="*/ 1391056 w 1881230"/>
                <a:gd name="connsiteY52" fmla="*/ 365622 h 878220"/>
                <a:gd name="connsiteX53" fmla="*/ 1454332 w 1881230"/>
                <a:gd name="connsiteY53" fmla="*/ 731520 h 878220"/>
                <a:gd name="connsiteX54" fmla="*/ 1489166 w 1881230"/>
                <a:gd name="connsiteY54" fmla="*/ 592183 h 878220"/>
                <a:gd name="connsiteX55" fmla="*/ 1506583 w 1881230"/>
                <a:gd name="connsiteY55" fmla="*/ 505097 h 878220"/>
                <a:gd name="connsiteX56" fmla="*/ 1532709 w 1881230"/>
                <a:gd name="connsiteY56" fmla="*/ 557349 h 878220"/>
                <a:gd name="connsiteX57" fmla="*/ 1550126 w 1881230"/>
                <a:gd name="connsiteY57" fmla="*/ 761842 h 878220"/>
                <a:gd name="connsiteX58" fmla="*/ 1576252 w 1881230"/>
                <a:gd name="connsiteY58" fmla="*/ 767995 h 878220"/>
                <a:gd name="connsiteX59" fmla="*/ 1593669 w 1881230"/>
                <a:gd name="connsiteY59" fmla="*/ 531223 h 878220"/>
                <a:gd name="connsiteX60" fmla="*/ 1645920 w 1881230"/>
                <a:gd name="connsiteY60" fmla="*/ 653143 h 878220"/>
                <a:gd name="connsiteX61" fmla="*/ 1680755 w 1881230"/>
                <a:gd name="connsiteY61" fmla="*/ 618309 h 878220"/>
                <a:gd name="connsiteX62" fmla="*/ 1698172 w 1881230"/>
                <a:gd name="connsiteY62" fmla="*/ 592183 h 878220"/>
                <a:gd name="connsiteX63" fmla="*/ 1724298 w 1881230"/>
                <a:gd name="connsiteY63" fmla="*/ 644434 h 878220"/>
                <a:gd name="connsiteX64" fmla="*/ 1776549 w 1881230"/>
                <a:gd name="connsiteY64" fmla="*/ 705394 h 878220"/>
                <a:gd name="connsiteX65" fmla="*/ 1820092 w 1881230"/>
                <a:gd name="connsiteY65" fmla="*/ 627017 h 878220"/>
                <a:gd name="connsiteX66" fmla="*/ 1846218 w 1881230"/>
                <a:gd name="connsiteY66" fmla="*/ 653143 h 878220"/>
                <a:gd name="connsiteX67" fmla="*/ 1854926 w 1881230"/>
                <a:gd name="connsiteY67" fmla="*/ 679269 h 878220"/>
                <a:gd name="connsiteX68" fmla="*/ 1863635 w 1881230"/>
                <a:gd name="connsiteY68" fmla="*/ 609600 h 878220"/>
                <a:gd name="connsiteX69" fmla="*/ 1881052 w 1881230"/>
                <a:gd name="connsiteY69" fmla="*/ 513806 h 878220"/>
                <a:gd name="connsiteX0" fmla="*/ 0 w 1881230"/>
                <a:gd name="connsiteY0" fmla="*/ 139337 h 878220"/>
                <a:gd name="connsiteX1" fmla="*/ 17418 w 1881230"/>
                <a:gd name="connsiteY1" fmla="*/ 87086 h 878220"/>
                <a:gd name="connsiteX2" fmla="*/ 60960 w 1881230"/>
                <a:gd name="connsiteY2" fmla="*/ 0 h 878220"/>
                <a:gd name="connsiteX3" fmla="*/ 87086 w 1881230"/>
                <a:gd name="connsiteY3" fmla="*/ 87086 h 878220"/>
                <a:gd name="connsiteX4" fmla="*/ 95795 w 1881230"/>
                <a:gd name="connsiteY4" fmla="*/ 148046 h 878220"/>
                <a:gd name="connsiteX5" fmla="*/ 104503 w 1881230"/>
                <a:gd name="connsiteY5" fmla="*/ 191589 h 878220"/>
                <a:gd name="connsiteX6" fmla="*/ 113212 w 1881230"/>
                <a:gd name="connsiteY6" fmla="*/ 243840 h 878220"/>
                <a:gd name="connsiteX7" fmla="*/ 130629 w 1881230"/>
                <a:gd name="connsiteY7" fmla="*/ 313509 h 878220"/>
                <a:gd name="connsiteX8" fmla="*/ 156755 w 1881230"/>
                <a:gd name="connsiteY8" fmla="*/ 287383 h 878220"/>
                <a:gd name="connsiteX9" fmla="*/ 174172 w 1881230"/>
                <a:gd name="connsiteY9" fmla="*/ 252549 h 878220"/>
                <a:gd name="connsiteX10" fmla="*/ 213082 w 1881230"/>
                <a:gd name="connsiteY10" fmla="*/ 568295 h 878220"/>
                <a:gd name="connsiteX11" fmla="*/ 235132 w 1881230"/>
                <a:gd name="connsiteY11" fmla="*/ 269966 h 878220"/>
                <a:gd name="connsiteX12" fmla="*/ 252549 w 1881230"/>
                <a:gd name="connsiteY12" fmla="*/ 470263 h 878220"/>
                <a:gd name="connsiteX13" fmla="*/ 280992 w 1881230"/>
                <a:gd name="connsiteY13" fmla="*/ 259612 h 878220"/>
                <a:gd name="connsiteX14" fmla="*/ 339635 w 1881230"/>
                <a:gd name="connsiteY14" fmla="*/ 557349 h 878220"/>
                <a:gd name="connsiteX15" fmla="*/ 379188 w 1881230"/>
                <a:gd name="connsiteY15" fmla="*/ 688570 h 878220"/>
                <a:gd name="connsiteX16" fmla="*/ 452846 w 1881230"/>
                <a:gd name="connsiteY16" fmla="*/ 653143 h 878220"/>
                <a:gd name="connsiteX17" fmla="*/ 478972 w 1881230"/>
                <a:gd name="connsiteY17" fmla="*/ 609600 h 878220"/>
                <a:gd name="connsiteX18" fmla="*/ 502782 w 1881230"/>
                <a:gd name="connsiteY18" fmla="*/ 329733 h 878220"/>
                <a:gd name="connsiteX19" fmla="*/ 522515 w 1881230"/>
                <a:gd name="connsiteY19" fmla="*/ 670560 h 878220"/>
                <a:gd name="connsiteX20" fmla="*/ 539932 w 1881230"/>
                <a:gd name="connsiteY20" fmla="*/ 705394 h 878220"/>
                <a:gd name="connsiteX21" fmla="*/ 566058 w 1881230"/>
                <a:gd name="connsiteY21" fmla="*/ 792480 h 878220"/>
                <a:gd name="connsiteX22" fmla="*/ 583475 w 1881230"/>
                <a:gd name="connsiteY22" fmla="*/ 644434 h 878220"/>
                <a:gd name="connsiteX23" fmla="*/ 600892 w 1881230"/>
                <a:gd name="connsiteY23" fmla="*/ 618309 h 878220"/>
                <a:gd name="connsiteX24" fmla="*/ 627018 w 1881230"/>
                <a:gd name="connsiteY24" fmla="*/ 877155 h 878220"/>
                <a:gd name="connsiteX25" fmla="*/ 653143 w 1881230"/>
                <a:gd name="connsiteY25" fmla="*/ 661852 h 878220"/>
                <a:gd name="connsiteX26" fmla="*/ 661852 w 1881230"/>
                <a:gd name="connsiteY26" fmla="*/ 687977 h 878220"/>
                <a:gd name="connsiteX27" fmla="*/ 731520 w 1881230"/>
                <a:gd name="connsiteY27" fmla="*/ 600892 h 878220"/>
                <a:gd name="connsiteX28" fmla="*/ 748938 w 1881230"/>
                <a:gd name="connsiteY28" fmla="*/ 574766 h 878220"/>
                <a:gd name="connsiteX29" fmla="*/ 766355 w 1881230"/>
                <a:gd name="connsiteY29" fmla="*/ 548640 h 878220"/>
                <a:gd name="connsiteX30" fmla="*/ 783772 w 1881230"/>
                <a:gd name="connsiteY30" fmla="*/ 592183 h 878220"/>
                <a:gd name="connsiteX31" fmla="*/ 792480 w 1881230"/>
                <a:gd name="connsiteY31" fmla="*/ 618309 h 878220"/>
                <a:gd name="connsiteX32" fmla="*/ 818606 w 1881230"/>
                <a:gd name="connsiteY32" fmla="*/ 592183 h 878220"/>
                <a:gd name="connsiteX33" fmla="*/ 827315 w 1881230"/>
                <a:gd name="connsiteY33" fmla="*/ 548640 h 878220"/>
                <a:gd name="connsiteX34" fmla="*/ 879566 w 1881230"/>
                <a:gd name="connsiteY34" fmla="*/ 644434 h 878220"/>
                <a:gd name="connsiteX35" fmla="*/ 914400 w 1881230"/>
                <a:gd name="connsiteY35" fmla="*/ 618309 h 878220"/>
                <a:gd name="connsiteX36" fmla="*/ 946919 w 1881230"/>
                <a:gd name="connsiteY36" fmla="*/ 825951 h 878220"/>
                <a:gd name="connsiteX37" fmla="*/ 975360 w 1881230"/>
                <a:gd name="connsiteY37" fmla="*/ 461554 h 878220"/>
                <a:gd name="connsiteX38" fmla="*/ 984069 w 1881230"/>
                <a:gd name="connsiteY38" fmla="*/ 435429 h 878220"/>
                <a:gd name="connsiteX39" fmla="*/ 1010195 w 1881230"/>
                <a:gd name="connsiteY39" fmla="*/ 470263 h 878220"/>
                <a:gd name="connsiteX40" fmla="*/ 1027612 w 1881230"/>
                <a:gd name="connsiteY40" fmla="*/ 522514 h 878220"/>
                <a:gd name="connsiteX41" fmla="*/ 1045029 w 1881230"/>
                <a:gd name="connsiteY41" fmla="*/ 566057 h 878220"/>
                <a:gd name="connsiteX42" fmla="*/ 1079863 w 1881230"/>
                <a:gd name="connsiteY42" fmla="*/ 522514 h 878220"/>
                <a:gd name="connsiteX43" fmla="*/ 1125723 w 1881230"/>
                <a:gd name="connsiteY43" fmla="*/ 58718 h 878220"/>
                <a:gd name="connsiteX44" fmla="*/ 1158240 w 1881230"/>
                <a:gd name="connsiteY44" fmla="*/ 322217 h 878220"/>
                <a:gd name="connsiteX45" fmla="*/ 1184366 w 1881230"/>
                <a:gd name="connsiteY45" fmla="*/ 261257 h 878220"/>
                <a:gd name="connsiteX46" fmla="*/ 1210492 w 1881230"/>
                <a:gd name="connsiteY46" fmla="*/ 348343 h 878220"/>
                <a:gd name="connsiteX47" fmla="*/ 1236618 w 1881230"/>
                <a:gd name="connsiteY47" fmla="*/ 513806 h 878220"/>
                <a:gd name="connsiteX48" fmla="*/ 1262743 w 1881230"/>
                <a:gd name="connsiteY48" fmla="*/ 496389 h 878220"/>
                <a:gd name="connsiteX49" fmla="*/ 1291849 w 1881230"/>
                <a:gd name="connsiteY49" fmla="*/ 780146 h 878220"/>
                <a:gd name="connsiteX50" fmla="*/ 1314995 w 1881230"/>
                <a:gd name="connsiteY50" fmla="*/ 548640 h 878220"/>
                <a:gd name="connsiteX51" fmla="*/ 1349829 w 1881230"/>
                <a:gd name="connsiteY51" fmla="*/ 644434 h 878220"/>
                <a:gd name="connsiteX52" fmla="*/ 1391056 w 1881230"/>
                <a:gd name="connsiteY52" fmla="*/ 365622 h 878220"/>
                <a:gd name="connsiteX53" fmla="*/ 1454332 w 1881230"/>
                <a:gd name="connsiteY53" fmla="*/ 731520 h 878220"/>
                <a:gd name="connsiteX54" fmla="*/ 1489166 w 1881230"/>
                <a:gd name="connsiteY54" fmla="*/ 592183 h 878220"/>
                <a:gd name="connsiteX55" fmla="*/ 1506583 w 1881230"/>
                <a:gd name="connsiteY55" fmla="*/ 505097 h 878220"/>
                <a:gd name="connsiteX56" fmla="*/ 1532709 w 1881230"/>
                <a:gd name="connsiteY56" fmla="*/ 557349 h 878220"/>
                <a:gd name="connsiteX57" fmla="*/ 1550126 w 1881230"/>
                <a:gd name="connsiteY57" fmla="*/ 761842 h 878220"/>
                <a:gd name="connsiteX58" fmla="*/ 1576252 w 1881230"/>
                <a:gd name="connsiteY58" fmla="*/ 767995 h 878220"/>
                <a:gd name="connsiteX59" fmla="*/ 1593669 w 1881230"/>
                <a:gd name="connsiteY59" fmla="*/ 531223 h 878220"/>
                <a:gd name="connsiteX60" fmla="*/ 1645920 w 1881230"/>
                <a:gd name="connsiteY60" fmla="*/ 653143 h 878220"/>
                <a:gd name="connsiteX61" fmla="*/ 1680755 w 1881230"/>
                <a:gd name="connsiteY61" fmla="*/ 618309 h 878220"/>
                <a:gd name="connsiteX62" fmla="*/ 1698172 w 1881230"/>
                <a:gd name="connsiteY62" fmla="*/ 592183 h 878220"/>
                <a:gd name="connsiteX63" fmla="*/ 1726614 w 1881230"/>
                <a:gd name="connsiteY63" fmla="*/ 376881 h 878220"/>
                <a:gd name="connsiteX64" fmla="*/ 1776549 w 1881230"/>
                <a:gd name="connsiteY64" fmla="*/ 705394 h 878220"/>
                <a:gd name="connsiteX65" fmla="*/ 1820092 w 1881230"/>
                <a:gd name="connsiteY65" fmla="*/ 627017 h 878220"/>
                <a:gd name="connsiteX66" fmla="*/ 1846218 w 1881230"/>
                <a:gd name="connsiteY66" fmla="*/ 653143 h 878220"/>
                <a:gd name="connsiteX67" fmla="*/ 1854926 w 1881230"/>
                <a:gd name="connsiteY67" fmla="*/ 679269 h 878220"/>
                <a:gd name="connsiteX68" fmla="*/ 1863635 w 1881230"/>
                <a:gd name="connsiteY68" fmla="*/ 609600 h 878220"/>
                <a:gd name="connsiteX69" fmla="*/ 1881052 w 1881230"/>
                <a:gd name="connsiteY69" fmla="*/ 513806 h 878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1881230" h="878220">
                  <a:moveTo>
                    <a:pt x="0" y="139337"/>
                  </a:moveTo>
                  <a:cubicBezTo>
                    <a:pt x="5806" y="121920"/>
                    <a:pt x="9207" y="103507"/>
                    <a:pt x="17418" y="87086"/>
                  </a:cubicBezTo>
                  <a:cubicBezTo>
                    <a:pt x="69257" y="-16591"/>
                    <a:pt x="41248" y="78851"/>
                    <a:pt x="60960" y="0"/>
                  </a:cubicBezTo>
                  <a:cubicBezTo>
                    <a:pt x="70052" y="27276"/>
                    <a:pt x="81820" y="58124"/>
                    <a:pt x="87086" y="87086"/>
                  </a:cubicBezTo>
                  <a:cubicBezTo>
                    <a:pt x="90758" y="107281"/>
                    <a:pt x="92421" y="127799"/>
                    <a:pt x="95795" y="148046"/>
                  </a:cubicBezTo>
                  <a:cubicBezTo>
                    <a:pt x="98228" y="162646"/>
                    <a:pt x="101855" y="177026"/>
                    <a:pt x="104503" y="191589"/>
                  </a:cubicBezTo>
                  <a:cubicBezTo>
                    <a:pt x="107662" y="208961"/>
                    <a:pt x="109512" y="226575"/>
                    <a:pt x="113212" y="243840"/>
                  </a:cubicBezTo>
                  <a:cubicBezTo>
                    <a:pt x="118228" y="267246"/>
                    <a:pt x="130629" y="313509"/>
                    <a:pt x="130629" y="313509"/>
                  </a:cubicBezTo>
                  <a:cubicBezTo>
                    <a:pt x="139338" y="304800"/>
                    <a:pt x="149597" y="297405"/>
                    <a:pt x="156755" y="287383"/>
                  </a:cubicBezTo>
                  <a:cubicBezTo>
                    <a:pt x="164301" y="276819"/>
                    <a:pt x="164784" y="205730"/>
                    <a:pt x="174172" y="252549"/>
                  </a:cubicBezTo>
                  <a:cubicBezTo>
                    <a:pt x="183560" y="299368"/>
                    <a:pt x="198568" y="577004"/>
                    <a:pt x="213082" y="568295"/>
                  </a:cubicBezTo>
                  <a:cubicBezTo>
                    <a:pt x="218888" y="582809"/>
                    <a:pt x="228554" y="286305"/>
                    <a:pt x="235132" y="269966"/>
                  </a:cubicBezTo>
                  <a:cubicBezTo>
                    <a:pt x="241710" y="253627"/>
                    <a:pt x="250642" y="435942"/>
                    <a:pt x="252549" y="470263"/>
                  </a:cubicBezTo>
                  <a:cubicBezTo>
                    <a:pt x="261258" y="464457"/>
                    <a:pt x="271630" y="254931"/>
                    <a:pt x="280992" y="259612"/>
                  </a:cubicBezTo>
                  <a:cubicBezTo>
                    <a:pt x="320806" y="279519"/>
                    <a:pt x="327586" y="521202"/>
                    <a:pt x="339635" y="557349"/>
                  </a:cubicBezTo>
                  <a:cubicBezTo>
                    <a:pt x="362858" y="551543"/>
                    <a:pt x="357778" y="677865"/>
                    <a:pt x="379188" y="688570"/>
                  </a:cubicBezTo>
                  <a:cubicBezTo>
                    <a:pt x="406826" y="702389"/>
                    <a:pt x="446923" y="623527"/>
                    <a:pt x="452846" y="653143"/>
                  </a:cubicBezTo>
                  <a:cubicBezTo>
                    <a:pt x="461555" y="638629"/>
                    <a:pt x="470649" y="663502"/>
                    <a:pt x="478972" y="609600"/>
                  </a:cubicBezTo>
                  <a:cubicBezTo>
                    <a:pt x="487295" y="555698"/>
                    <a:pt x="496698" y="321216"/>
                    <a:pt x="502782" y="329733"/>
                  </a:cubicBezTo>
                  <a:cubicBezTo>
                    <a:pt x="511868" y="342454"/>
                    <a:pt x="516323" y="607950"/>
                    <a:pt x="522515" y="670560"/>
                  </a:cubicBezTo>
                  <a:cubicBezTo>
                    <a:pt x="528707" y="733170"/>
                    <a:pt x="535111" y="693341"/>
                    <a:pt x="539932" y="705394"/>
                  </a:cubicBezTo>
                  <a:cubicBezTo>
                    <a:pt x="554065" y="740727"/>
                    <a:pt x="557504" y="758267"/>
                    <a:pt x="566058" y="792480"/>
                  </a:cubicBezTo>
                  <a:cubicBezTo>
                    <a:pt x="566846" y="783807"/>
                    <a:pt x="574736" y="670649"/>
                    <a:pt x="583475" y="644434"/>
                  </a:cubicBezTo>
                  <a:cubicBezTo>
                    <a:pt x="586785" y="634505"/>
                    <a:pt x="593635" y="579522"/>
                    <a:pt x="600892" y="618309"/>
                  </a:cubicBezTo>
                  <a:cubicBezTo>
                    <a:pt x="608149" y="657096"/>
                    <a:pt x="618309" y="880058"/>
                    <a:pt x="627018" y="877155"/>
                  </a:cubicBezTo>
                  <a:cubicBezTo>
                    <a:pt x="635726" y="894572"/>
                    <a:pt x="647337" y="693382"/>
                    <a:pt x="653143" y="661852"/>
                  </a:cubicBezTo>
                  <a:cubicBezTo>
                    <a:pt x="658949" y="630322"/>
                    <a:pt x="652851" y="689777"/>
                    <a:pt x="661852" y="687977"/>
                  </a:cubicBezTo>
                  <a:cubicBezTo>
                    <a:pt x="680943" y="684159"/>
                    <a:pt x="726514" y="608400"/>
                    <a:pt x="731520" y="600892"/>
                  </a:cubicBezTo>
                  <a:lnTo>
                    <a:pt x="748938" y="574766"/>
                  </a:lnTo>
                  <a:lnTo>
                    <a:pt x="766355" y="548640"/>
                  </a:lnTo>
                  <a:cubicBezTo>
                    <a:pt x="772161" y="563154"/>
                    <a:pt x="778283" y="577546"/>
                    <a:pt x="783772" y="592183"/>
                  </a:cubicBezTo>
                  <a:cubicBezTo>
                    <a:pt x="786995" y="600778"/>
                    <a:pt x="783300" y="618309"/>
                    <a:pt x="792480" y="618309"/>
                  </a:cubicBezTo>
                  <a:cubicBezTo>
                    <a:pt x="804796" y="618309"/>
                    <a:pt x="809897" y="600892"/>
                    <a:pt x="818606" y="592183"/>
                  </a:cubicBezTo>
                  <a:cubicBezTo>
                    <a:pt x="821509" y="577669"/>
                    <a:pt x="813572" y="543143"/>
                    <a:pt x="827315" y="548640"/>
                  </a:cubicBezTo>
                  <a:cubicBezTo>
                    <a:pt x="833764" y="551219"/>
                    <a:pt x="871000" y="627303"/>
                    <a:pt x="879566" y="644434"/>
                  </a:cubicBezTo>
                  <a:cubicBezTo>
                    <a:pt x="891177" y="635726"/>
                    <a:pt x="903175" y="588056"/>
                    <a:pt x="914400" y="618309"/>
                  </a:cubicBezTo>
                  <a:cubicBezTo>
                    <a:pt x="925626" y="648562"/>
                    <a:pt x="936307" y="873705"/>
                    <a:pt x="946919" y="825951"/>
                  </a:cubicBezTo>
                  <a:cubicBezTo>
                    <a:pt x="955675" y="786549"/>
                    <a:pt x="969168" y="526641"/>
                    <a:pt x="975360" y="461554"/>
                  </a:cubicBezTo>
                  <a:cubicBezTo>
                    <a:pt x="981552" y="396467"/>
                    <a:pt x="981166" y="444137"/>
                    <a:pt x="984069" y="435429"/>
                  </a:cubicBezTo>
                  <a:cubicBezTo>
                    <a:pt x="992778" y="447040"/>
                    <a:pt x="1003704" y="457281"/>
                    <a:pt x="1010195" y="470263"/>
                  </a:cubicBezTo>
                  <a:cubicBezTo>
                    <a:pt x="1018406" y="486684"/>
                    <a:pt x="1021338" y="505260"/>
                    <a:pt x="1027612" y="522514"/>
                  </a:cubicBezTo>
                  <a:cubicBezTo>
                    <a:pt x="1032954" y="537205"/>
                    <a:pt x="1039223" y="551543"/>
                    <a:pt x="1045029" y="566057"/>
                  </a:cubicBezTo>
                  <a:cubicBezTo>
                    <a:pt x="1056640" y="551543"/>
                    <a:pt x="1066414" y="607070"/>
                    <a:pt x="1079863" y="522514"/>
                  </a:cubicBezTo>
                  <a:cubicBezTo>
                    <a:pt x="1093312" y="437958"/>
                    <a:pt x="1111176" y="95086"/>
                    <a:pt x="1125723" y="58718"/>
                  </a:cubicBezTo>
                  <a:cubicBezTo>
                    <a:pt x="1136341" y="32173"/>
                    <a:pt x="1148466" y="288461"/>
                    <a:pt x="1158240" y="322217"/>
                  </a:cubicBezTo>
                  <a:cubicBezTo>
                    <a:pt x="1168014" y="355973"/>
                    <a:pt x="1147793" y="316118"/>
                    <a:pt x="1184366" y="261257"/>
                  </a:cubicBezTo>
                  <a:cubicBezTo>
                    <a:pt x="1193075" y="290286"/>
                    <a:pt x="1203775" y="318790"/>
                    <a:pt x="1210492" y="348343"/>
                  </a:cubicBezTo>
                  <a:cubicBezTo>
                    <a:pt x="1218487" y="383519"/>
                    <a:pt x="1230353" y="469950"/>
                    <a:pt x="1236618" y="513806"/>
                  </a:cubicBezTo>
                  <a:cubicBezTo>
                    <a:pt x="1245326" y="508000"/>
                    <a:pt x="1253538" y="451999"/>
                    <a:pt x="1262743" y="496389"/>
                  </a:cubicBezTo>
                  <a:cubicBezTo>
                    <a:pt x="1271948" y="540779"/>
                    <a:pt x="1283140" y="771438"/>
                    <a:pt x="1291849" y="780146"/>
                  </a:cubicBezTo>
                  <a:cubicBezTo>
                    <a:pt x="1300558" y="788854"/>
                    <a:pt x="1305332" y="571259"/>
                    <a:pt x="1314995" y="548640"/>
                  </a:cubicBezTo>
                  <a:cubicBezTo>
                    <a:pt x="1324658" y="526021"/>
                    <a:pt x="1341566" y="611385"/>
                    <a:pt x="1349829" y="644434"/>
                  </a:cubicBezTo>
                  <a:cubicBezTo>
                    <a:pt x="1364343" y="635726"/>
                    <a:pt x="1375917" y="358052"/>
                    <a:pt x="1391056" y="365622"/>
                  </a:cubicBezTo>
                  <a:cubicBezTo>
                    <a:pt x="1414380" y="377284"/>
                    <a:pt x="1443016" y="703229"/>
                    <a:pt x="1454332" y="731520"/>
                  </a:cubicBezTo>
                  <a:cubicBezTo>
                    <a:pt x="1465943" y="685074"/>
                    <a:pt x="1481295" y="639407"/>
                    <a:pt x="1489166" y="592183"/>
                  </a:cubicBezTo>
                  <a:cubicBezTo>
                    <a:pt x="1499843" y="528126"/>
                    <a:pt x="1493593" y="557062"/>
                    <a:pt x="1506583" y="505097"/>
                  </a:cubicBezTo>
                  <a:cubicBezTo>
                    <a:pt x="1515292" y="522514"/>
                    <a:pt x="1525452" y="514558"/>
                    <a:pt x="1532709" y="557349"/>
                  </a:cubicBezTo>
                  <a:cubicBezTo>
                    <a:pt x="1539966" y="600140"/>
                    <a:pt x="1542869" y="726734"/>
                    <a:pt x="1550126" y="761842"/>
                  </a:cubicBezTo>
                  <a:cubicBezTo>
                    <a:pt x="1557383" y="796950"/>
                    <a:pt x="1567543" y="770898"/>
                    <a:pt x="1576252" y="767995"/>
                  </a:cubicBezTo>
                  <a:cubicBezTo>
                    <a:pt x="1582058" y="753481"/>
                    <a:pt x="1582058" y="550365"/>
                    <a:pt x="1593669" y="531223"/>
                  </a:cubicBezTo>
                  <a:cubicBezTo>
                    <a:pt x="1605280" y="512081"/>
                    <a:pt x="1640381" y="633756"/>
                    <a:pt x="1645920" y="653143"/>
                  </a:cubicBezTo>
                  <a:cubicBezTo>
                    <a:pt x="1657532" y="641532"/>
                    <a:pt x="1670068" y="630777"/>
                    <a:pt x="1680755" y="618309"/>
                  </a:cubicBezTo>
                  <a:cubicBezTo>
                    <a:pt x="1687567" y="610362"/>
                    <a:pt x="1690529" y="632421"/>
                    <a:pt x="1698172" y="592183"/>
                  </a:cubicBezTo>
                  <a:cubicBezTo>
                    <a:pt x="1705815" y="551945"/>
                    <a:pt x="1717905" y="359464"/>
                    <a:pt x="1726614" y="376881"/>
                  </a:cubicBezTo>
                  <a:cubicBezTo>
                    <a:pt x="1760294" y="545288"/>
                    <a:pt x="1760969" y="663705"/>
                    <a:pt x="1776549" y="705394"/>
                  </a:cubicBezTo>
                  <a:cubicBezTo>
                    <a:pt x="1792129" y="747083"/>
                    <a:pt x="1805057" y="652075"/>
                    <a:pt x="1820092" y="627017"/>
                  </a:cubicBezTo>
                  <a:cubicBezTo>
                    <a:pt x="1828801" y="635726"/>
                    <a:pt x="1839386" y="642895"/>
                    <a:pt x="1846218" y="653143"/>
                  </a:cubicBezTo>
                  <a:cubicBezTo>
                    <a:pt x="1851310" y="660781"/>
                    <a:pt x="1851517" y="687792"/>
                    <a:pt x="1854926" y="679269"/>
                  </a:cubicBezTo>
                  <a:cubicBezTo>
                    <a:pt x="1863618" y="657539"/>
                    <a:pt x="1859045" y="632549"/>
                    <a:pt x="1863635" y="609600"/>
                  </a:cubicBezTo>
                  <a:cubicBezTo>
                    <a:pt x="1884242" y="506567"/>
                    <a:pt x="1881052" y="586756"/>
                    <a:pt x="1881052" y="513806"/>
                  </a:cubicBezTo>
                </a:path>
              </a:pathLst>
            </a:cu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8" name="手繪多邊形: 圖案 7">
              <a:extLst>
                <a:ext uri="{FF2B5EF4-FFF2-40B4-BE49-F238E27FC236}">
                  <a16:creationId xmlns:a16="http://schemas.microsoft.com/office/drawing/2014/main" id="{FBDD9529-2FFD-D6BB-E5DC-7F65C33694D8}"/>
                </a:ext>
              </a:extLst>
            </p:cNvPr>
            <p:cNvSpPr/>
            <p:nvPr/>
          </p:nvSpPr>
          <p:spPr>
            <a:xfrm flipV="1">
              <a:off x="3857076" y="6343010"/>
              <a:ext cx="3163105" cy="258070"/>
            </a:xfrm>
            <a:custGeom>
              <a:avLst/>
              <a:gdLst>
                <a:gd name="connsiteX0" fmla="*/ 0 w 1881230"/>
                <a:gd name="connsiteY0" fmla="*/ 139337 h 792480"/>
                <a:gd name="connsiteX1" fmla="*/ 17418 w 1881230"/>
                <a:gd name="connsiteY1" fmla="*/ 87086 h 792480"/>
                <a:gd name="connsiteX2" fmla="*/ 60960 w 1881230"/>
                <a:gd name="connsiteY2" fmla="*/ 0 h 792480"/>
                <a:gd name="connsiteX3" fmla="*/ 87086 w 1881230"/>
                <a:gd name="connsiteY3" fmla="*/ 87086 h 792480"/>
                <a:gd name="connsiteX4" fmla="*/ 95795 w 1881230"/>
                <a:gd name="connsiteY4" fmla="*/ 148046 h 792480"/>
                <a:gd name="connsiteX5" fmla="*/ 104503 w 1881230"/>
                <a:gd name="connsiteY5" fmla="*/ 191589 h 792480"/>
                <a:gd name="connsiteX6" fmla="*/ 113212 w 1881230"/>
                <a:gd name="connsiteY6" fmla="*/ 243840 h 792480"/>
                <a:gd name="connsiteX7" fmla="*/ 130629 w 1881230"/>
                <a:gd name="connsiteY7" fmla="*/ 313509 h 792480"/>
                <a:gd name="connsiteX8" fmla="*/ 156755 w 1881230"/>
                <a:gd name="connsiteY8" fmla="*/ 287383 h 792480"/>
                <a:gd name="connsiteX9" fmla="*/ 174172 w 1881230"/>
                <a:gd name="connsiteY9" fmla="*/ 252549 h 792480"/>
                <a:gd name="connsiteX10" fmla="*/ 217715 w 1881230"/>
                <a:gd name="connsiteY10" fmla="*/ 226423 h 792480"/>
                <a:gd name="connsiteX11" fmla="*/ 235132 w 1881230"/>
                <a:gd name="connsiteY11" fmla="*/ 269966 h 792480"/>
                <a:gd name="connsiteX12" fmla="*/ 252549 w 1881230"/>
                <a:gd name="connsiteY12" fmla="*/ 470263 h 792480"/>
                <a:gd name="connsiteX13" fmla="*/ 278675 w 1881230"/>
                <a:gd name="connsiteY13" fmla="*/ 452846 h 792480"/>
                <a:gd name="connsiteX14" fmla="*/ 339635 w 1881230"/>
                <a:gd name="connsiteY14" fmla="*/ 557349 h 792480"/>
                <a:gd name="connsiteX15" fmla="*/ 409303 w 1881230"/>
                <a:gd name="connsiteY15" fmla="*/ 539932 h 792480"/>
                <a:gd name="connsiteX16" fmla="*/ 452846 w 1881230"/>
                <a:gd name="connsiteY16" fmla="*/ 653143 h 792480"/>
                <a:gd name="connsiteX17" fmla="*/ 478972 w 1881230"/>
                <a:gd name="connsiteY17" fmla="*/ 609600 h 792480"/>
                <a:gd name="connsiteX18" fmla="*/ 505098 w 1881230"/>
                <a:gd name="connsiteY18" fmla="*/ 627017 h 792480"/>
                <a:gd name="connsiteX19" fmla="*/ 522515 w 1881230"/>
                <a:gd name="connsiteY19" fmla="*/ 670560 h 792480"/>
                <a:gd name="connsiteX20" fmla="*/ 539932 w 1881230"/>
                <a:gd name="connsiteY20" fmla="*/ 705394 h 792480"/>
                <a:gd name="connsiteX21" fmla="*/ 566058 w 1881230"/>
                <a:gd name="connsiteY21" fmla="*/ 792480 h 792480"/>
                <a:gd name="connsiteX22" fmla="*/ 583475 w 1881230"/>
                <a:gd name="connsiteY22" fmla="*/ 644434 h 792480"/>
                <a:gd name="connsiteX23" fmla="*/ 600892 w 1881230"/>
                <a:gd name="connsiteY23" fmla="*/ 618309 h 792480"/>
                <a:gd name="connsiteX24" fmla="*/ 627018 w 1881230"/>
                <a:gd name="connsiteY24" fmla="*/ 609600 h 792480"/>
                <a:gd name="connsiteX25" fmla="*/ 653143 w 1881230"/>
                <a:gd name="connsiteY25" fmla="*/ 661852 h 792480"/>
                <a:gd name="connsiteX26" fmla="*/ 661852 w 1881230"/>
                <a:gd name="connsiteY26" fmla="*/ 687977 h 792480"/>
                <a:gd name="connsiteX27" fmla="*/ 731520 w 1881230"/>
                <a:gd name="connsiteY27" fmla="*/ 600892 h 792480"/>
                <a:gd name="connsiteX28" fmla="*/ 748938 w 1881230"/>
                <a:gd name="connsiteY28" fmla="*/ 574766 h 792480"/>
                <a:gd name="connsiteX29" fmla="*/ 766355 w 1881230"/>
                <a:gd name="connsiteY29" fmla="*/ 548640 h 792480"/>
                <a:gd name="connsiteX30" fmla="*/ 783772 w 1881230"/>
                <a:gd name="connsiteY30" fmla="*/ 592183 h 792480"/>
                <a:gd name="connsiteX31" fmla="*/ 792480 w 1881230"/>
                <a:gd name="connsiteY31" fmla="*/ 618309 h 792480"/>
                <a:gd name="connsiteX32" fmla="*/ 818606 w 1881230"/>
                <a:gd name="connsiteY32" fmla="*/ 592183 h 792480"/>
                <a:gd name="connsiteX33" fmla="*/ 827315 w 1881230"/>
                <a:gd name="connsiteY33" fmla="*/ 548640 h 792480"/>
                <a:gd name="connsiteX34" fmla="*/ 879566 w 1881230"/>
                <a:gd name="connsiteY34" fmla="*/ 644434 h 792480"/>
                <a:gd name="connsiteX35" fmla="*/ 914400 w 1881230"/>
                <a:gd name="connsiteY35" fmla="*/ 618309 h 792480"/>
                <a:gd name="connsiteX36" fmla="*/ 949235 w 1881230"/>
                <a:gd name="connsiteY36" fmla="*/ 513806 h 792480"/>
                <a:gd name="connsiteX37" fmla="*/ 975360 w 1881230"/>
                <a:gd name="connsiteY37" fmla="*/ 461554 h 792480"/>
                <a:gd name="connsiteX38" fmla="*/ 984069 w 1881230"/>
                <a:gd name="connsiteY38" fmla="*/ 435429 h 792480"/>
                <a:gd name="connsiteX39" fmla="*/ 1010195 w 1881230"/>
                <a:gd name="connsiteY39" fmla="*/ 470263 h 792480"/>
                <a:gd name="connsiteX40" fmla="*/ 1027612 w 1881230"/>
                <a:gd name="connsiteY40" fmla="*/ 522514 h 792480"/>
                <a:gd name="connsiteX41" fmla="*/ 1045029 w 1881230"/>
                <a:gd name="connsiteY41" fmla="*/ 566057 h 792480"/>
                <a:gd name="connsiteX42" fmla="*/ 1079863 w 1881230"/>
                <a:gd name="connsiteY42" fmla="*/ 522514 h 792480"/>
                <a:gd name="connsiteX43" fmla="*/ 1123406 w 1881230"/>
                <a:gd name="connsiteY43" fmla="*/ 400594 h 792480"/>
                <a:gd name="connsiteX44" fmla="*/ 1158240 w 1881230"/>
                <a:gd name="connsiteY44" fmla="*/ 322217 h 792480"/>
                <a:gd name="connsiteX45" fmla="*/ 1184366 w 1881230"/>
                <a:gd name="connsiteY45" fmla="*/ 261257 h 792480"/>
                <a:gd name="connsiteX46" fmla="*/ 1210492 w 1881230"/>
                <a:gd name="connsiteY46" fmla="*/ 348343 h 792480"/>
                <a:gd name="connsiteX47" fmla="*/ 1236618 w 1881230"/>
                <a:gd name="connsiteY47" fmla="*/ 513806 h 792480"/>
                <a:gd name="connsiteX48" fmla="*/ 1262743 w 1881230"/>
                <a:gd name="connsiteY48" fmla="*/ 496389 h 792480"/>
                <a:gd name="connsiteX49" fmla="*/ 1314995 w 1881230"/>
                <a:gd name="connsiteY49" fmla="*/ 548640 h 792480"/>
                <a:gd name="connsiteX50" fmla="*/ 1349829 w 1881230"/>
                <a:gd name="connsiteY50" fmla="*/ 644434 h 792480"/>
                <a:gd name="connsiteX51" fmla="*/ 1393372 w 1881230"/>
                <a:gd name="connsiteY51" fmla="*/ 618309 h 792480"/>
                <a:gd name="connsiteX52" fmla="*/ 1454332 w 1881230"/>
                <a:gd name="connsiteY52" fmla="*/ 731520 h 792480"/>
                <a:gd name="connsiteX53" fmla="*/ 1489166 w 1881230"/>
                <a:gd name="connsiteY53" fmla="*/ 592183 h 792480"/>
                <a:gd name="connsiteX54" fmla="*/ 1506583 w 1881230"/>
                <a:gd name="connsiteY54" fmla="*/ 505097 h 792480"/>
                <a:gd name="connsiteX55" fmla="*/ 1532709 w 1881230"/>
                <a:gd name="connsiteY55" fmla="*/ 557349 h 792480"/>
                <a:gd name="connsiteX56" fmla="*/ 1550126 w 1881230"/>
                <a:gd name="connsiteY56" fmla="*/ 583474 h 792480"/>
                <a:gd name="connsiteX57" fmla="*/ 1576252 w 1881230"/>
                <a:gd name="connsiteY57" fmla="*/ 574766 h 792480"/>
                <a:gd name="connsiteX58" fmla="*/ 1593669 w 1881230"/>
                <a:gd name="connsiteY58" fmla="*/ 531223 h 792480"/>
                <a:gd name="connsiteX59" fmla="*/ 1645920 w 1881230"/>
                <a:gd name="connsiteY59" fmla="*/ 653143 h 792480"/>
                <a:gd name="connsiteX60" fmla="*/ 1680755 w 1881230"/>
                <a:gd name="connsiteY60" fmla="*/ 618309 h 792480"/>
                <a:gd name="connsiteX61" fmla="*/ 1698172 w 1881230"/>
                <a:gd name="connsiteY61" fmla="*/ 592183 h 792480"/>
                <a:gd name="connsiteX62" fmla="*/ 1724298 w 1881230"/>
                <a:gd name="connsiteY62" fmla="*/ 644434 h 792480"/>
                <a:gd name="connsiteX63" fmla="*/ 1776549 w 1881230"/>
                <a:gd name="connsiteY63" fmla="*/ 705394 h 792480"/>
                <a:gd name="connsiteX64" fmla="*/ 1820092 w 1881230"/>
                <a:gd name="connsiteY64" fmla="*/ 627017 h 792480"/>
                <a:gd name="connsiteX65" fmla="*/ 1846218 w 1881230"/>
                <a:gd name="connsiteY65" fmla="*/ 653143 h 792480"/>
                <a:gd name="connsiteX66" fmla="*/ 1854926 w 1881230"/>
                <a:gd name="connsiteY66" fmla="*/ 679269 h 792480"/>
                <a:gd name="connsiteX67" fmla="*/ 1863635 w 1881230"/>
                <a:gd name="connsiteY67" fmla="*/ 609600 h 792480"/>
                <a:gd name="connsiteX68" fmla="*/ 1881052 w 1881230"/>
                <a:gd name="connsiteY68" fmla="*/ 513806 h 792480"/>
                <a:gd name="connsiteX0" fmla="*/ 0 w 1881230"/>
                <a:gd name="connsiteY0" fmla="*/ 139337 h 812847"/>
                <a:gd name="connsiteX1" fmla="*/ 17418 w 1881230"/>
                <a:gd name="connsiteY1" fmla="*/ 87086 h 812847"/>
                <a:gd name="connsiteX2" fmla="*/ 60960 w 1881230"/>
                <a:gd name="connsiteY2" fmla="*/ 0 h 812847"/>
                <a:gd name="connsiteX3" fmla="*/ 87086 w 1881230"/>
                <a:gd name="connsiteY3" fmla="*/ 87086 h 812847"/>
                <a:gd name="connsiteX4" fmla="*/ 95795 w 1881230"/>
                <a:gd name="connsiteY4" fmla="*/ 148046 h 812847"/>
                <a:gd name="connsiteX5" fmla="*/ 104503 w 1881230"/>
                <a:gd name="connsiteY5" fmla="*/ 191589 h 812847"/>
                <a:gd name="connsiteX6" fmla="*/ 113212 w 1881230"/>
                <a:gd name="connsiteY6" fmla="*/ 243840 h 812847"/>
                <a:gd name="connsiteX7" fmla="*/ 130629 w 1881230"/>
                <a:gd name="connsiteY7" fmla="*/ 313509 h 812847"/>
                <a:gd name="connsiteX8" fmla="*/ 156755 w 1881230"/>
                <a:gd name="connsiteY8" fmla="*/ 287383 h 812847"/>
                <a:gd name="connsiteX9" fmla="*/ 174172 w 1881230"/>
                <a:gd name="connsiteY9" fmla="*/ 252549 h 812847"/>
                <a:gd name="connsiteX10" fmla="*/ 217715 w 1881230"/>
                <a:gd name="connsiteY10" fmla="*/ 226423 h 812847"/>
                <a:gd name="connsiteX11" fmla="*/ 232815 w 1881230"/>
                <a:gd name="connsiteY11" fmla="*/ 807776 h 812847"/>
                <a:gd name="connsiteX12" fmla="*/ 252549 w 1881230"/>
                <a:gd name="connsiteY12" fmla="*/ 470263 h 812847"/>
                <a:gd name="connsiteX13" fmla="*/ 278675 w 1881230"/>
                <a:gd name="connsiteY13" fmla="*/ 452846 h 812847"/>
                <a:gd name="connsiteX14" fmla="*/ 339635 w 1881230"/>
                <a:gd name="connsiteY14" fmla="*/ 557349 h 812847"/>
                <a:gd name="connsiteX15" fmla="*/ 409303 w 1881230"/>
                <a:gd name="connsiteY15" fmla="*/ 539932 h 812847"/>
                <a:gd name="connsiteX16" fmla="*/ 452846 w 1881230"/>
                <a:gd name="connsiteY16" fmla="*/ 653143 h 812847"/>
                <a:gd name="connsiteX17" fmla="*/ 478972 w 1881230"/>
                <a:gd name="connsiteY17" fmla="*/ 609600 h 812847"/>
                <a:gd name="connsiteX18" fmla="*/ 505098 w 1881230"/>
                <a:gd name="connsiteY18" fmla="*/ 627017 h 812847"/>
                <a:gd name="connsiteX19" fmla="*/ 522515 w 1881230"/>
                <a:gd name="connsiteY19" fmla="*/ 670560 h 812847"/>
                <a:gd name="connsiteX20" fmla="*/ 539932 w 1881230"/>
                <a:gd name="connsiteY20" fmla="*/ 705394 h 812847"/>
                <a:gd name="connsiteX21" fmla="*/ 566058 w 1881230"/>
                <a:gd name="connsiteY21" fmla="*/ 792480 h 812847"/>
                <a:gd name="connsiteX22" fmla="*/ 583475 w 1881230"/>
                <a:gd name="connsiteY22" fmla="*/ 644434 h 812847"/>
                <a:gd name="connsiteX23" fmla="*/ 600892 w 1881230"/>
                <a:gd name="connsiteY23" fmla="*/ 618309 h 812847"/>
                <a:gd name="connsiteX24" fmla="*/ 627018 w 1881230"/>
                <a:gd name="connsiteY24" fmla="*/ 609600 h 812847"/>
                <a:gd name="connsiteX25" fmla="*/ 653143 w 1881230"/>
                <a:gd name="connsiteY25" fmla="*/ 661852 h 812847"/>
                <a:gd name="connsiteX26" fmla="*/ 661852 w 1881230"/>
                <a:gd name="connsiteY26" fmla="*/ 687977 h 812847"/>
                <a:gd name="connsiteX27" fmla="*/ 731520 w 1881230"/>
                <a:gd name="connsiteY27" fmla="*/ 600892 h 812847"/>
                <a:gd name="connsiteX28" fmla="*/ 748938 w 1881230"/>
                <a:gd name="connsiteY28" fmla="*/ 574766 h 812847"/>
                <a:gd name="connsiteX29" fmla="*/ 766355 w 1881230"/>
                <a:gd name="connsiteY29" fmla="*/ 548640 h 812847"/>
                <a:gd name="connsiteX30" fmla="*/ 783772 w 1881230"/>
                <a:gd name="connsiteY30" fmla="*/ 592183 h 812847"/>
                <a:gd name="connsiteX31" fmla="*/ 792480 w 1881230"/>
                <a:gd name="connsiteY31" fmla="*/ 618309 h 812847"/>
                <a:gd name="connsiteX32" fmla="*/ 818606 w 1881230"/>
                <a:gd name="connsiteY32" fmla="*/ 592183 h 812847"/>
                <a:gd name="connsiteX33" fmla="*/ 827315 w 1881230"/>
                <a:gd name="connsiteY33" fmla="*/ 548640 h 812847"/>
                <a:gd name="connsiteX34" fmla="*/ 879566 w 1881230"/>
                <a:gd name="connsiteY34" fmla="*/ 644434 h 812847"/>
                <a:gd name="connsiteX35" fmla="*/ 914400 w 1881230"/>
                <a:gd name="connsiteY35" fmla="*/ 618309 h 812847"/>
                <a:gd name="connsiteX36" fmla="*/ 949235 w 1881230"/>
                <a:gd name="connsiteY36" fmla="*/ 513806 h 812847"/>
                <a:gd name="connsiteX37" fmla="*/ 975360 w 1881230"/>
                <a:gd name="connsiteY37" fmla="*/ 461554 h 812847"/>
                <a:gd name="connsiteX38" fmla="*/ 984069 w 1881230"/>
                <a:gd name="connsiteY38" fmla="*/ 435429 h 812847"/>
                <a:gd name="connsiteX39" fmla="*/ 1010195 w 1881230"/>
                <a:gd name="connsiteY39" fmla="*/ 470263 h 812847"/>
                <a:gd name="connsiteX40" fmla="*/ 1027612 w 1881230"/>
                <a:gd name="connsiteY40" fmla="*/ 522514 h 812847"/>
                <a:gd name="connsiteX41" fmla="*/ 1045029 w 1881230"/>
                <a:gd name="connsiteY41" fmla="*/ 566057 h 812847"/>
                <a:gd name="connsiteX42" fmla="*/ 1079863 w 1881230"/>
                <a:gd name="connsiteY42" fmla="*/ 522514 h 812847"/>
                <a:gd name="connsiteX43" fmla="*/ 1123406 w 1881230"/>
                <a:gd name="connsiteY43" fmla="*/ 400594 h 812847"/>
                <a:gd name="connsiteX44" fmla="*/ 1158240 w 1881230"/>
                <a:gd name="connsiteY44" fmla="*/ 322217 h 812847"/>
                <a:gd name="connsiteX45" fmla="*/ 1184366 w 1881230"/>
                <a:gd name="connsiteY45" fmla="*/ 261257 h 812847"/>
                <a:gd name="connsiteX46" fmla="*/ 1210492 w 1881230"/>
                <a:gd name="connsiteY46" fmla="*/ 348343 h 812847"/>
                <a:gd name="connsiteX47" fmla="*/ 1236618 w 1881230"/>
                <a:gd name="connsiteY47" fmla="*/ 513806 h 812847"/>
                <a:gd name="connsiteX48" fmla="*/ 1262743 w 1881230"/>
                <a:gd name="connsiteY48" fmla="*/ 496389 h 812847"/>
                <a:gd name="connsiteX49" fmla="*/ 1314995 w 1881230"/>
                <a:gd name="connsiteY49" fmla="*/ 548640 h 812847"/>
                <a:gd name="connsiteX50" fmla="*/ 1349829 w 1881230"/>
                <a:gd name="connsiteY50" fmla="*/ 644434 h 812847"/>
                <a:gd name="connsiteX51" fmla="*/ 1393372 w 1881230"/>
                <a:gd name="connsiteY51" fmla="*/ 618309 h 812847"/>
                <a:gd name="connsiteX52" fmla="*/ 1454332 w 1881230"/>
                <a:gd name="connsiteY52" fmla="*/ 731520 h 812847"/>
                <a:gd name="connsiteX53" fmla="*/ 1489166 w 1881230"/>
                <a:gd name="connsiteY53" fmla="*/ 592183 h 812847"/>
                <a:gd name="connsiteX54" fmla="*/ 1506583 w 1881230"/>
                <a:gd name="connsiteY54" fmla="*/ 505097 h 812847"/>
                <a:gd name="connsiteX55" fmla="*/ 1532709 w 1881230"/>
                <a:gd name="connsiteY55" fmla="*/ 557349 h 812847"/>
                <a:gd name="connsiteX56" fmla="*/ 1550126 w 1881230"/>
                <a:gd name="connsiteY56" fmla="*/ 583474 h 812847"/>
                <a:gd name="connsiteX57" fmla="*/ 1576252 w 1881230"/>
                <a:gd name="connsiteY57" fmla="*/ 574766 h 812847"/>
                <a:gd name="connsiteX58" fmla="*/ 1593669 w 1881230"/>
                <a:gd name="connsiteY58" fmla="*/ 531223 h 812847"/>
                <a:gd name="connsiteX59" fmla="*/ 1645920 w 1881230"/>
                <a:gd name="connsiteY59" fmla="*/ 653143 h 812847"/>
                <a:gd name="connsiteX60" fmla="*/ 1680755 w 1881230"/>
                <a:gd name="connsiteY60" fmla="*/ 618309 h 812847"/>
                <a:gd name="connsiteX61" fmla="*/ 1698172 w 1881230"/>
                <a:gd name="connsiteY61" fmla="*/ 592183 h 812847"/>
                <a:gd name="connsiteX62" fmla="*/ 1724298 w 1881230"/>
                <a:gd name="connsiteY62" fmla="*/ 644434 h 812847"/>
                <a:gd name="connsiteX63" fmla="*/ 1776549 w 1881230"/>
                <a:gd name="connsiteY63" fmla="*/ 705394 h 812847"/>
                <a:gd name="connsiteX64" fmla="*/ 1820092 w 1881230"/>
                <a:gd name="connsiteY64" fmla="*/ 627017 h 812847"/>
                <a:gd name="connsiteX65" fmla="*/ 1846218 w 1881230"/>
                <a:gd name="connsiteY65" fmla="*/ 653143 h 812847"/>
                <a:gd name="connsiteX66" fmla="*/ 1854926 w 1881230"/>
                <a:gd name="connsiteY66" fmla="*/ 679269 h 812847"/>
                <a:gd name="connsiteX67" fmla="*/ 1863635 w 1881230"/>
                <a:gd name="connsiteY67" fmla="*/ 609600 h 812847"/>
                <a:gd name="connsiteX68" fmla="*/ 1881052 w 1881230"/>
                <a:gd name="connsiteY68" fmla="*/ 513806 h 812847"/>
                <a:gd name="connsiteX0" fmla="*/ 0 w 1881230"/>
                <a:gd name="connsiteY0" fmla="*/ 139337 h 812847"/>
                <a:gd name="connsiteX1" fmla="*/ 17418 w 1881230"/>
                <a:gd name="connsiteY1" fmla="*/ 87086 h 812847"/>
                <a:gd name="connsiteX2" fmla="*/ 60960 w 1881230"/>
                <a:gd name="connsiteY2" fmla="*/ 0 h 812847"/>
                <a:gd name="connsiteX3" fmla="*/ 87086 w 1881230"/>
                <a:gd name="connsiteY3" fmla="*/ 87086 h 812847"/>
                <a:gd name="connsiteX4" fmla="*/ 95795 w 1881230"/>
                <a:gd name="connsiteY4" fmla="*/ 148046 h 812847"/>
                <a:gd name="connsiteX5" fmla="*/ 104503 w 1881230"/>
                <a:gd name="connsiteY5" fmla="*/ 191589 h 812847"/>
                <a:gd name="connsiteX6" fmla="*/ 113212 w 1881230"/>
                <a:gd name="connsiteY6" fmla="*/ 243840 h 812847"/>
                <a:gd name="connsiteX7" fmla="*/ 130629 w 1881230"/>
                <a:gd name="connsiteY7" fmla="*/ 313509 h 812847"/>
                <a:gd name="connsiteX8" fmla="*/ 156755 w 1881230"/>
                <a:gd name="connsiteY8" fmla="*/ 287383 h 812847"/>
                <a:gd name="connsiteX9" fmla="*/ 185754 w 1881230"/>
                <a:gd name="connsiteY9" fmla="*/ 728646 h 812847"/>
                <a:gd name="connsiteX10" fmla="*/ 217715 w 1881230"/>
                <a:gd name="connsiteY10" fmla="*/ 226423 h 812847"/>
                <a:gd name="connsiteX11" fmla="*/ 232815 w 1881230"/>
                <a:gd name="connsiteY11" fmla="*/ 807776 h 812847"/>
                <a:gd name="connsiteX12" fmla="*/ 252549 w 1881230"/>
                <a:gd name="connsiteY12" fmla="*/ 470263 h 812847"/>
                <a:gd name="connsiteX13" fmla="*/ 278675 w 1881230"/>
                <a:gd name="connsiteY13" fmla="*/ 452846 h 812847"/>
                <a:gd name="connsiteX14" fmla="*/ 339635 w 1881230"/>
                <a:gd name="connsiteY14" fmla="*/ 557349 h 812847"/>
                <a:gd name="connsiteX15" fmla="*/ 409303 w 1881230"/>
                <a:gd name="connsiteY15" fmla="*/ 539932 h 812847"/>
                <a:gd name="connsiteX16" fmla="*/ 452846 w 1881230"/>
                <a:gd name="connsiteY16" fmla="*/ 653143 h 812847"/>
                <a:gd name="connsiteX17" fmla="*/ 478972 w 1881230"/>
                <a:gd name="connsiteY17" fmla="*/ 609600 h 812847"/>
                <a:gd name="connsiteX18" fmla="*/ 505098 w 1881230"/>
                <a:gd name="connsiteY18" fmla="*/ 627017 h 812847"/>
                <a:gd name="connsiteX19" fmla="*/ 522515 w 1881230"/>
                <a:gd name="connsiteY19" fmla="*/ 670560 h 812847"/>
                <a:gd name="connsiteX20" fmla="*/ 539932 w 1881230"/>
                <a:gd name="connsiteY20" fmla="*/ 705394 h 812847"/>
                <a:gd name="connsiteX21" fmla="*/ 566058 w 1881230"/>
                <a:gd name="connsiteY21" fmla="*/ 792480 h 812847"/>
                <a:gd name="connsiteX22" fmla="*/ 583475 w 1881230"/>
                <a:gd name="connsiteY22" fmla="*/ 644434 h 812847"/>
                <a:gd name="connsiteX23" fmla="*/ 600892 w 1881230"/>
                <a:gd name="connsiteY23" fmla="*/ 618309 h 812847"/>
                <a:gd name="connsiteX24" fmla="*/ 627018 w 1881230"/>
                <a:gd name="connsiteY24" fmla="*/ 609600 h 812847"/>
                <a:gd name="connsiteX25" fmla="*/ 653143 w 1881230"/>
                <a:gd name="connsiteY25" fmla="*/ 661852 h 812847"/>
                <a:gd name="connsiteX26" fmla="*/ 661852 w 1881230"/>
                <a:gd name="connsiteY26" fmla="*/ 687977 h 812847"/>
                <a:gd name="connsiteX27" fmla="*/ 731520 w 1881230"/>
                <a:gd name="connsiteY27" fmla="*/ 600892 h 812847"/>
                <a:gd name="connsiteX28" fmla="*/ 748938 w 1881230"/>
                <a:gd name="connsiteY28" fmla="*/ 574766 h 812847"/>
                <a:gd name="connsiteX29" fmla="*/ 766355 w 1881230"/>
                <a:gd name="connsiteY29" fmla="*/ 548640 h 812847"/>
                <a:gd name="connsiteX30" fmla="*/ 783772 w 1881230"/>
                <a:gd name="connsiteY30" fmla="*/ 592183 h 812847"/>
                <a:gd name="connsiteX31" fmla="*/ 792480 w 1881230"/>
                <a:gd name="connsiteY31" fmla="*/ 618309 h 812847"/>
                <a:gd name="connsiteX32" fmla="*/ 818606 w 1881230"/>
                <a:gd name="connsiteY32" fmla="*/ 592183 h 812847"/>
                <a:gd name="connsiteX33" fmla="*/ 827315 w 1881230"/>
                <a:gd name="connsiteY33" fmla="*/ 548640 h 812847"/>
                <a:gd name="connsiteX34" fmla="*/ 879566 w 1881230"/>
                <a:gd name="connsiteY34" fmla="*/ 644434 h 812847"/>
                <a:gd name="connsiteX35" fmla="*/ 914400 w 1881230"/>
                <a:gd name="connsiteY35" fmla="*/ 618309 h 812847"/>
                <a:gd name="connsiteX36" fmla="*/ 949235 w 1881230"/>
                <a:gd name="connsiteY36" fmla="*/ 513806 h 812847"/>
                <a:gd name="connsiteX37" fmla="*/ 975360 w 1881230"/>
                <a:gd name="connsiteY37" fmla="*/ 461554 h 812847"/>
                <a:gd name="connsiteX38" fmla="*/ 984069 w 1881230"/>
                <a:gd name="connsiteY38" fmla="*/ 435429 h 812847"/>
                <a:gd name="connsiteX39" fmla="*/ 1010195 w 1881230"/>
                <a:gd name="connsiteY39" fmla="*/ 470263 h 812847"/>
                <a:gd name="connsiteX40" fmla="*/ 1027612 w 1881230"/>
                <a:gd name="connsiteY40" fmla="*/ 522514 h 812847"/>
                <a:gd name="connsiteX41" fmla="*/ 1045029 w 1881230"/>
                <a:gd name="connsiteY41" fmla="*/ 566057 h 812847"/>
                <a:gd name="connsiteX42" fmla="*/ 1079863 w 1881230"/>
                <a:gd name="connsiteY42" fmla="*/ 522514 h 812847"/>
                <a:gd name="connsiteX43" fmla="*/ 1123406 w 1881230"/>
                <a:gd name="connsiteY43" fmla="*/ 400594 h 812847"/>
                <a:gd name="connsiteX44" fmla="*/ 1158240 w 1881230"/>
                <a:gd name="connsiteY44" fmla="*/ 322217 h 812847"/>
                <a:gd name="connsiteX45" fmla="*/ 1184366 w 1881230"/>
                <a:gd name="connsiteY45" fmla="*/ 261257 h 812847"/>
                <a:gd name="connsiteX46" fmla="*/ 1210492 w 1881230"/>
                <a:gd name="connsiteY46" fmla="*/ 348343 h 812847"/>
                <a:gd name="connsiteX47" fmla="*/ 1236618 w 1881230"/>
                <a:gd name="connsiteY47" fmla="*/ 513806 h 812847"/>
                <a:gd name="connsiteX48" fmla="*/ 1262743 w 1881230"/>
                <a:gd name="connsiteY48" fmla="*/ 496389 h 812847"/>
                <a:gd name="connsiteX49" fmla="*/ 1314995 w 1881230"/>
                <a:gd name="connsiteY49" fmla="*/ 548640 h 812847"/>
                <a:gd name="connsiteX50" fmla="*/ 1349829 w 1881230"/>
                <a:gd name="connsiteY50" fmla="*/ 644434 h 812847"/>
                <a:gd name="connsiteX51" fmla="*/ 1393372 w 1881230"/>
                <a:gd name="connsiteY51" fmla="*/ 618309 h 812847"/>
                <a:gd name="connsiteX52" fmla="*/ 1454332 w 1881230"/>
                <a:gd name="connsiteY52" fmla="*/ 731520 h 812847"/>
                <a:gd name="connsiteX53" fmla="*/ 1489166 w 1881230"/>
                <a:gd name="connsiteY53" fmla="*/ 592183 h 812847"/>
                <a:gd name="connsiteX54" fmla="*/ 1506583 w 1881230"/>
                <a:gd name="connsiteY54" fmla="*/ 505097 h 812847"/>
                <a:gd name="connsiteX55" fmla="*/ 1532709 w 1881230"/>
                <a:gd name="connsiteY55" fmla="*/ 557349 h 812847"/>
                <a:gd name="connsiteX56" fmla="*/ 1550126 w 1881230"/>
                <a:gd name="connsiteY56" fmla="*/ 583474 h 812847"/>
                <a:gd name="connsiteX57" fmla="*/ 1576252 w 1881230"/>
                <a:gd name="connsiteY57" fmla="*/ 574766 h 812847"/>
                <a:gd name="connsiteX58" fmla="*/ 1593669 w 1881230"/>
                <a:gd name="connsiteY58" fmla="*/ 531223 h 812847"/>
                <a:gd name="connsiteX59" fmla="*/ 1645920 w 1881230"/>
                <a:gd name="connsiteY59" fmla="*/ 653143 h 812847"/>
                <a:gd name="connsiteX60" fmla="*/ 1680755 w 1881230"/>
                <a:gd name="connsiteY60" fmla="*/ 618309 h 812847"/>
                <a:gd name="connsiteX61" fmla="*/ 1698172 w 1881230"/>
                <a:gd name="connsiteY61" fmla="*/ 592183 h 812847"/>
                <a:gd name="connsiteX62" fmla="*/ 1724298 w 1881230"/>
                <a:gd name="connsiteY62" fmla="*/ 644434 h 812847"/>
                <a:gd name="connsiteX63" fmla="*/ 1776549 w 1881230"/>
                <a:gd name="connsiteY63" fmla="*/ 705394 h 812847"/>
                <a:gd name="connsiteX64" fmla="*/ 1820092 w 1881230"/>
                <a:gd name="connsiteY64" fmla="*/ 627017 h 812847"/>
                <a:gd name="connsiteX65" fmla="*/ 1846218 w 1881230"/>
                <a:gd name="connsiteY65" fmla="*/ 653143 h 812847"/>
                <a:gd name="connsiteX66" fmla="*/ 1854926 w 1881230"/>
                <a:gd name="connsiteY66" fmla="*/ 679269 h 812847"/>
                <a:gd name="connsiteX67" fmla="*/ 1863635 w 1881230"/>
                <a:gd name="connsiteY67" fmla="*/ 609600 h 812847"/>
                <a:gd name="connsiteX68" fmla="*/ 1881052 w 1881230"/>
                <a:gd name="connsiteY68" fmla="*/ 513806 h 812847"/>
                <a:gd name="connsiteX0" fmla="*/ 0 w 1881230"/>
                <a:gd name="connsiteY0" fmla="*/ 139337 h 808784"/>
                <a:gd name="connsiteX1" fmla="*/ 17418 w 1881230"/>
                <a:gd name="connsiteY1" fmla="*/ 87086 h 808784"/>
                <a:gd name="connsiteX2" fmla="*/ 60960 w 1881230"/>
                <a:gd name="connsiteY2" fmla="*/ 0 h 808784"/>
                <a:gd name="connsiteX3" fmla="*/ 87086 w 1881230"/>
                <a:gd name="connsiteY3" fmla="*/ 87086 h 808784"/>
                <a:gd name="connsiteX4" fmla="*/ 95795 w 1881230"/>
                <a:gd name="connsiteY4" fmla="*/ 148046 h 808784"/>
                <a:gd name="connsiteX5" fmla="*/ 104503 w 1881230"/>
                <a:gd name="connsiteY5" fmla="*/ 191589 h 808784"/>
                <a:gd name="connsiteX6" fmla="*/ 113212 w 1881230"/>
                <a:gd name="connsiteY6" fmla="*/ 243840 h 808784"/>
                <a:gd name="connsiteX7" fmla="*/ 130629 w 1881230"/>
                <a:gd name="connsiteY7" fmla="*/ 313509 h 808784"/>
                <a:gd name="connsiteX8" fmla="*/ 156755 w 1881230"/>
                <a:gd name="connsiteY8" fmla="*/ 287383 h 808784"/>
                <a:gd name="connsiteX9" fmla="*/ 185754 w 1881230"/>
                <a:gd name="connsiteY9" fmla="*/ 728646 h 808784"/>
                <a:gd name="connsiteX10" fmla="*/ 220032 w 1881230"/>
                <a:gd name="connsiteY10" fmla="*/ 579086 h 808784"/>
                <a:gd name="connsiteX11" fmla="*/ 232815 w 1881230"/>
                <a:gd name="connsiteY11" fmla="*/ 807776 h 808784"/>
                <a:gd name="connsiteX12" fmla="*/ 252549 w 1881230"/>
                <a:gd name="connsiteY12" fmla="*/ 470263 h 808784"/>
                <a:gd name="connsiteX13" fmla="*/ 278675 w 1881230"/>
                <a:gd name="connsiteY13" fmla="*/ 452846 h 808784"/>
                <a:gd name="connsiteX14" fmla="*/ 339635 w 1881230"/>
                <a:gd name="connsiteY14" fmla="*/ 557349 h 808784"/>
                <a:gd name="connsiteX15" fmla="*/ 409303 w 1881230"/>
                <a:gd name="connsiteY15" fmla="*/ 539932 h 808784"/>
                <a:gd name="connsiteX16" fmla="*/ 452846 w 1881230"/>
                <a:gd name="connsiteY16" fmla="*/ 653143 h 808784"/>
                <a:gd name="connsiteX17" fmla="*/ 478972 w 1881230"/>
                <a:gd name="connsiteY17" fmla="*/ 609600 h 808784"/>
                <a:gd name="connsiteX18" fmla="*/ 505098 w 1881230"/>
                <a:gd name="connsiteY18" fmla="*/ 627017 h 808784"/>
                <a:gd name="connsiteX19" fmla="*/ 522515 w 1881230"/>
                <a:gd name="connsiteY19" fmla="*/ 670560 h 808784"/>
                <a:gd name="connsiteX20" fmla="*/ 539932 w 1881230"/>
                <a:gd name="connsiteY20" fmla="*/ 705394 h 808784"/>
                <a:gd name="connsiteX21" fmla="*/ 566058 w 1881230"/>
                <a:gd name="connsiteY21" fmla="*/ 792480 h 808784"/>
                <a:gd name="connsiteX22" fmla="*/ 583475 w 1881230"/>
                <a:gd name="connsiteY22" fmla="*/ 644434 h 808784"/>
                <a:gd name="connsiteX23" fmla="*/ 600892 w 1881230"/>
                <a:gd name="connsiteY23" fmla="*/ 618309 h 808784"/>
                <a:gd name="connsiteX24" fmla="*/ 627018 w 1881230"/>
                <a:gd name="connsiteY24" fmla="*/ 609600 h 808784"/>
                <a:gd name="connsiteX25" fmla="*/ 653143 w 1881230"/>
                <a:gd name="connsiteY25" fmla="*/ 661852 h 808784"/>
                <a:gd name="connsiteX26" fmla="*/ 661852 w 1881230"/>
                <a:gd name="connsiteY26" fmla="*/ 687977 h 808784"/>
                <a:gd name="connsiteX27" fmla="*/ 731520 w 1881230"/>
                <a:gd name="connsiteY27" fmla="*/ 600892 h 808784"/>
                <a:gd name="connsiteX28" fmla="*/ 748938 w 1881230"/>
                <a:gd name="connsiteY28" fmla="*/ 574766 h 808784"/>
                <a:gd name="connsiteX29" fmla="*/ 766355 w 1881230"/>
                <a:gd name="connsiteY29" fmla="*/ 548640 h 808784"/>
                <a:gd name="connsiteX30" fmla="*/ 783772 w 1881230"/>
                <a:gd name="connsiteY30" fmla="*/ 592183 h 808784"/>
                <a:gd name="connsiteX31" fmla="*/ 792480 w 1881230"/>
                <a:gd name="connsiteY31" fmla="*/ 618309 h 808784"/>
                <a:gd name="connsiteX32" fmla="*/ 818606 w 1881230"/>
                <a:gd name="connsiteY32" fmla="*/ 592183 h 808784"/>
                <a:gd name="connsiteX33" fmla="*/ 827315 w 1881230"/>
                <a:gd name="connsiteY33" fmla="*/ 548640 h 808784"/>
                <a:gd name="connsiteX34" fmla="*/ 879566 w 1881230"/>
                <a:gd name="connsiteY34" fmla="*/ 644434 h 808784"/>
                <a:gd name="connsiteX35" fmla="*/ 914400 w 1881230"/>
                <a:gd name="connsiteY35" fmla="*/ 618309 h 808784"/>
                <a:gd name="connsiteX36" fmla="*/ 949235 w 1881230"/>
                <a:gd name="connsiteY36" fmla="*/ 513806 h 808784"/>
                <a:gd name="connsiteX37" fmla="*/ 975360 w 1881230"/>
                <a:gd name="connsiteY37" fmla="*/ 461554 h 808784"/>
                <a:gd name="connsiteX38" fmla="*/ 984069 w 1881230"/>
                <a:gd name="connsiteY38" fmla="*/ 435429 h 808784"/>
                <a:gd name="connsiteX39" fmla="*/ 1010195 w 1881230"/>
                <a:gd name="connsiteY39" fmla="*/ 470263 h 808784"/>
                <a:gd name="connsiteX40" fmla="*/ 1027612 w 1881230"/>
                <a:gd name="connsiteY40" fmla="*/ 522514 h 808784"/>
                <a:gd name="connsiteX41" fmla="*/ 1045029 w 1881230"/>
                <a:gd name="connsiteY41" fmla="*/ 566057 h 808784"/>
                <a:gd name="connsiteX42" fmla="*/ 1079863 w 1881230"/>
                <a:gd name="connsiteY42" fmla="*/ 522514 h 808784"/>
                <a:gd name="connsiteX43" fmla="*/ 1123406 w 1881230"/>
                <a:gd name="connsiteY43" fmla="*/ 400594 h 808784"/>
                <a:gd name="connsiteX44" fmla="*/ 1158240 w 1881230"/>
                <a:gd name="connsiteY44" fmla="*/ 322217 h 808784"/>
                <a:gd name="connsiteX45" fmla="*/ 1184366 w 1881230"/>
                <a:gd name="connsiteY45" fmla="*/ 261257 h 808784"/>
                <a:gd name="connsiteX46" fmla="*/ 1210492 w 1881230"/>
                <a:gd name="connsiteY46" fmla="*/ 348343 h 808784"/>
                <a:gd name="connsiteX47" fmla="*/ 1236618 w 1881230"/>
                <a:gd name="connsiteY47" fmla="*/ 513806 h 808784"/>
                <a:gd name="connsiteX48" fmla="*/ 1262743 w 1881230"/>
                <a:gd name="connsiteY48" fmla="*/ 496389 h 808784"/>
                <a:gd name="connsiteX49" fmla="*/ 1314995 w 1881230"/>
                <a:gd name="connsiteY49" fmla="*/ 548640 h 808784"/>
                <a:gd name="connsiteX50" fmla="*/ 1349829 w 1881230"/>
                <a:gd name="connsiteY50" fmla="*/ 644434 h 808784"/>
                <a:gd name="connsiteX51" fmla="*/ 1393372 w 1881230"/>
                <a:gd name="connsiteY51" fmla="*/ 618309 h 808784"/>
                <a:gd name="connsiteX52" fmla="*/ 1454332 w 1881230"/>
                <a:gd name="connsiteY52" fmla="*/ 731520 h 808784"/>
                <a:gd name="connsiteX53" fmla="*/ 1489166 w 1881230"/>
                <a:gd name="connsiteY53" fmla="*/ 592183 h 808784"/>
                <a:gd name="connsiteX54" fmla="*/ 1506583 w 1881230"/>
                <a:gd name="connsiteY54" fmla="*/ 505097 h 808784"/>
                <a:gd name="connsiteX55" fmla="*/ 1532709 w 1881230"/>
                <a:gd name="connsiteY55" fmla="*/ 557349 h 808784"/>
                <a:gd name="connsiteX56" fmla="*/ 1550126 w 1881230"/>
                <a:gd name="connsiteY56" fmla="*/ 583474 h 808784"/>
                <a:gd name="connsiteX57" fmla="*/ 1576252 w 1881230"/>
                <a:gd name="connsiteY57" fmla="*/ 574766 h 808784"/>
                <a:gd name="connsiteX58" fmla="*/ 1593669 w 1881230"/>
                <a:gd name="connsiteY58" fmla="*/ 531223 h 808784"/>
                <a:gd name="connsiteX59" fmla="*/ 1645920 w 1881230"/>
                <a:gd name="connsiteY59" fmla="*/ 653143 h 808784"/>
                <a:gd name="connsiteX60" fmla="*/ 1680755 w 1881230"/>
                <a:gd name="connsiteY60" fmla="*/ 618309 h 808784"/>
                <a:gd name="connsiteX61" fmla="*/ 1698172 w 1881230"/>
                <a:gd name="connsiteY61" fmla="*/ 592183 h 808784"/>
                <a:gd name="connsiteX62" fmla="*/ 1724298 w 1881230"/>
                <a:gd name="connsiteY62" fmla="*/ 644434 h 808784"/>
                <a:gd name="connsiteX63" fmla="*/ 1776549 w 1881230"/>
                <a:gd name="connsiteY63" fmla="*/ 705394 h 808784"/>
                <a:gd name="connsiteX64" fmla="*/ 1820092 w 1881230"/>
                <a:gd name="connsiteY64" fmla="*/ 627017 h 808784"/>
                <a:gd name="connsiteX65" fmla="*/ 1846218 w 1881230"/>
                <a:gd name="connsiteY65" fmla="*/ 653143 h 808784"/>
                <a:gd name="connsiteX66" fmla="*/ 1854926 w 1881230"/>
                <a:gd name="connsiteY66" fmla="*/ 679269 h 808784"/>
                <a:gd name="connsiteX67" fmla="*/ 1863635 w 1881230"/>
                <a:gd name="connsiteY67" fmla="*/ 609600 h 808784"/>
                <a:gd name="connsiteX68" fmla="*/ 1881052 w 1881230"/>
                <a:gd name="connsiteY68" fmla="*/ 513806 h 808784"/>
                <a:gd name="connsiteX0" fmla="*/ 0 w 1881230"/>
                <a:gd name="connsiteY0" fmla="*/ 139337 h 808784"/>
                <a:gd name="connsiteX1" fmla="*/ 17418 w 1881230"/>
                <a:gd name="connsiteY1" fmla="*/ 87086 h 808784"/>
                <a:gd name="connsiteX2" fmla="*/ 60960 w 1881230"/>
                <a:gd name="connsiteY2" fmla="*/ 0 h 808784"/>
                <a:gd name="connsiteX3" fmla="*/ 87086 w 1881230"/>
                <a:gd name="connsiteY3" fmla="*/ 87086 h 808784"/>
                <a:gd name="connsiteX4" fmla="*/ 95795 w 1881230"/>
                <a:gd name="connsiteY4" fmla="*/ 148046 h 808784"/>
                <a:gd name="connsiteX5" fmla="*/ 104503 w 1881230"/>
                <a:gd name="connsiteY5" fmla="*/ 191589 h 808784"/>
                <a:gd name="connsiteX6" fmla="*/ 113212 w 1881230"/>
                <a:gd name="connsiteY6" fmla="*/ 243840 h 808784"/>
                <a:gd name="connsiteX7" fmla="*/ 144528 w 1881230"/>
                <a:gd name="connsiteY7" fmla="*/ 569191 h 808784"/>
                <a:gd name="connsiteX8" fmla="*/ 156755 w 1881230"/>
                <a:gd name="connsiteY8" fmla="*/ 287383 h 808784"/>
                <a:gd name="connsiteX9" fmla="*/ 185754 w 1881230"/>
                <a:gd name="connsiteY9" fmla="*/ 728646 h 808784"/>
                <a:gd name="connsiteX10" fmla="*/ 220032 w 1881230"/>
                <a:gd name="connsiteY10" fmla="*/ 579086 h 808784"/>
                <a:gd name="connsiteX11" fmla="*/ 232815 w 1881230"/>
                <a:gd name="connsiteY11" fmla="*/ 807776 h 808784"/>
                <a:gd name="connsiteX12" fmla="*/ 252549 w 1881230"/>
                <a:gd name="connsiteY12" fmla="*/ 470263 h 808784"/>
                <a:gd name="connsiteX13" fmla="*/ 278675 w 1881230"/>
                <a:gd name="connsiteY13" fmla="*/ 452846 h 808784"/>
                <a:gd name="connsiteX14" fmla="*/ 339635 w 1881230"/>
                <a:gd name="connsiteY14" fmla="*/ 557349 h 808784"/>
                <a:gd name="connsiteX15" fmla="*/ 409303 w 1881230"/>
                <a:gd name="connsiteY15" fmla="*/ 539932 h 808784"/>
                <a:gd name="connsiteX16" fmla="*/ 452846 w 1881230"/>
                <a:gd name="connsiteY16" fmla="*/ 653143 h 808784"/>
                <a:gd name="connsiteX17" fmla="*/ 478972 w 1881230"/>
                <a:gd name="connsiteY17" fmla="*/ 609600 h 808784"/>
                <a:gd name="connsiteX18" fmla="*/ 505098 w 1881230"/>
                <a:gd name="connsiteY18" fmla="*/ 627017 h 808784"/>
                <a:gd name="connsiteX19" fmla="*/ 522515 w 1881230"/>
                <a:gd name="connsiteY19" fmla="*/ 670560 h 808784"/>
                <a:gd name="connsiteX20" fmla="*/ 539932 w 1881230"/>
                <a:gd name="connsiteY20" fmla="*/ 705394 h 808784"/>
                <a:gd name="connsiteX21" fmla="*/ 566058 w 1881230"/>
                <a:gd name="connsiteY21" fmla="*/ 792480 h 808784"/>
                <a:gd name="connsiteX22" fmla="*/ 583475 w 1881230"/>
                <a:gd name="connsiteY22" fmla="*/ 644434 h 808784"/>
                <a:gd name="connsiteX23" fmla="*/ 600892 w 1881230"/>
                <a:gd name="connsiteY23" fmla="*/ 618309 h 808784"/>
                <a:gd name="connsiteX24" fmla="*/ 627018 w 1881230"/>
                <a:gd name="connsiteY24" fmla="*/ 609600 h 808784"/>
                <a:gd name="connsiteX25" fmla="*/ 653143 w 1881230"/>
                <a:gd name="connsiteY25" fmla="*/ 661852 h 808784"/>
                <a:gd name="connsiteX26" fmla="*/ 661852 w 1881230"/>
                <a:gd name="connsiteY26" fmla="*/ 687977 h 808784"/>
                <a:gd name="connsiteX27" fmla="*/ 731520 w 1881230"/>
                <a:gd name="connsiteY27" fmla="*/ 600892 h 808784"/>
                <a:gd name="connsiteX28" fmla="*/ 748938 w 1881230"/>
                <a:gd name="connsiteY28" fmla="*/ 574766 h 808784"/>
                <a:gd name="connsiteX29" fmla="*/ 766355 w 1881230"/>
                <a:gd name="connsiteY29" fmla="*/ 548640 h 808784"/>
                <a:gd name="connsiteX30" fmla="*/ 783772 w 1881230"/>
                <a:gd name="connsiteY30" fmla="*/ 592183 h 808784"/>
                <a:gd name="connsiteX31" fmla="*/ 792480 w 1881230"/>
                <a:gd name="connsiteY31" fmla="*/ 618309 h 808784"/>
                <a:gd name="connsiteX32" fmla="*/ 818606 w 1881230"/>
                <a:gd name="connsiteY32" fmla="*/ 592183 h 808784"/>
                <a:gd name="connsiteX33" fmla="*/ 827315 w 1881230"/>
                <a:gd name="connsiteY33" fmla="*/ 548640 h 808784"/>
                <a:gd name="connsiteX34" fmla="*/ 879566 w 1881230"/>
                <a:gd name="connsiteY34" fmla="*/ 644434 h 808784"/>
                <a:gd name="connsiteX35" fmla="*/ 914400 w 1881230"/>
                <a:gd name="connsiteY35" fmla="*/ 618309 h 808784"/>
                <a:gd name="connsiteX36" fmla="*/ 949235 w 1881230"/>
                <a:gd name="connsiteY36" fmla="*/ 513806 h 808784"/>
                <a:gd name="connsiteX37" fmla="*/ 975360 w 1881230"/>
                <a:gd name="connsiteY37" fmla="*/ 461554 h 808784"/>
                <a:gd name="connsiteX38" fmla="*/ 984069 w 1881230"/>
                <a:gd name="connsiteY38" fmla="*/ 435429 h 808784"/>
                <a:gd name="connsiteX39" fmla="*/ 1010195 w 1881230"/>
                <a:gd name="connsiteY39" fmla="*/ 470263 h 808784"/>
                <a:gd name="connsiteX40" fmla="*/ 1027612 w 1881230"/>
                <a:gd name="connsiteY40" fmla="*/ 522514 h 808784"/>
                <a:gd name="connsiteX41" fmla="*/ 1045029 w 1881230"/>
                <a:gd name="connsiteY41" fmla="*/ 566057 h 808784"/>
                <a:gd name="connsiteX42" fmla="*/ 1079863 w 1881230"/>
                <a:gd name="connsiteY42" fmla="*/ 522514 h 808784"/>
                <a:gd name="connsiteX43" fmla="*/ 1123406 w 1881230"/>
                <a:gd name="connsiteY43" fmla="*/ 400594 h 808784"/>
                <a:gd name="connsiteX44" fmla="*/ 1158240 w 1881230"/>
                <a:gd name="connsiteY44" fmla="*/ 322217 h 808784"/>
                <a:gd name="connsiteX45" fmla="*/ 1184366 w 1881230"/>
                <a:gd name="connsiteY45" fmla="*/ 261257 h 808784"/>
                <a:gd name="connsiteX46" fmla="*/ 1210492 w 1881230"/>
                <a:gd name="connsiteY46" fmla="*/ 348343 h 808784"/>
                <a:gd name="connsiteX47" fmla="*/ 1236618 w 1881230"/>
                <a:gd name="connsiteY47" fmla="*/ 513806 h 808784"/>
                <a:gd name="connsiteX48" fmla="*/ 1262743 w 1881230"/>
                <a:gd name="connsiteY48" fmla="*/ 496389 h 808784"/>
                <a:gd name="connsiteX49" fmla="*/ 1314995 w 1881230"/>
                <a:gd name="connsiteY49" fmla="*/ 548640 h 808784"/>
                <a:gd name="connsiteX50" fmla="*/ 1349829 w 1881230"/>
                <a:gd name="connsiteY50" fmla="*/ 644434 h 808784"/>
                <a:gd name="connsiteX51" fmla="*/ 1393372 w 1881230"/>
                <a:gd name="connsiteY51" fmla="*/ 618309 h 808784"/>
                <a:gd name="connsiteX52" fmla="*/ 1454332 w 1881230"/>
                <a:gd name="connsiteY52" fmla="*/ 731520 h 808784"/>
                <a:gd name="connsiteX53" fmla="*/ 1489166 w 1881230"/>
                <a:gd name="connsiteY53" fmla="*/ 592183 h 808784"/>
                <a:gd name="connsiteX54" fmla="*/ 1506583 w 1881230"/>
                <a:gd name="connsiteY54" fmla="*/ 505097 h 808784"/>
                <a:gd name="connsiteX55" fmla="*/ 1532709 w 1881230"/>
                <a:gd name="connsiteY55" fmla="*/ 557349 h 808784"/>
                <a:gd name="connsiteX56" fmla="*/ 1550126 w 1881230"/>
                <a:gd name="connsiteY56" fmla="*/ 583474 h 808784"/>
                <a:gd name="connsiteX57" fmla="*/ 1576252 w 1881230"/>
                <a:gd name="connsiteY57" fmla="*/ 574766 h 808784"/>
                <a:gd name="connsiteX58" fmla="*/ 1593669 w 1881230"/>
                <a:gd name="connsiteY58" fmla="*/ 531223 h 808784"/>
                <a:gd name="connsiteX59" fmla="*/ 1645920 w 1881230"/>
                <a:gd name="connsiteY59" fmla="*/ 653143 h 808784"/>
                <a:gd name="connsiteX60" fmla="*/ 1680755 w 1881230"/>
                <a:gd name="connsiteY60" fmla="*/ 618309 h 808784"/>
                <a:gd name="connsiteX61" fmla="*/ 1698172 w 1881230"/>
                <a:gd name="connsiteY61" fmla="*/ 592183 h 808784"/>
                <a:gd name="connsiteX62" fmla="*/ 1724298 w 1881230"/>
                <a:gd name="connsiteY62" fmla="*/ 644434 h 808784"/>
                <a:gd name="connsiteX63" fmla="*/ 1776549 w 1881230"/>
                <a:gd name="connsiteY63" fmla="*/ 705394 h 808784"/>
                <a:gd name="connsiteX64" fmla="*/ 1820092 w 1881230"/>
                <a:gd name="connsiteY64" fmla="*/ 627017 h 808784"/>
                <a:gd name="connsiteX65" fmla="*/ 1846218 w 1881230"/>
                <a:gd name="connsiteY65" fmla="*/ 653143 h 808784"/>
                <a:gd name="connsiteX66" fmla="*/ 1854926 w 1881230"/>
                <a:gd name="connsiteY66" fmla="*/ 679269 h 808784"/>
                <a:gd name="connsiteX67" fmla="*/ 1863635 w 1881230"/>
                <a:gd name="connsiteY67" fmla="*/ 609600 h 808784"/>
                <a:gd name="connsiteX68" fmla="*/ 1881052 w 1881230"/>
                <a:gd name="connsiteY68" fmla="*/ 513806 h 808784"/>
                <a:gd name="connsiteX0" fmla="*/ 0 w 1881230"/>
                <a:gd name="connsiteY0" fmla="*/ 139337 h 808784"/>
                <a:gd name="connsiteX1" fmla="*/ 17418 w 1881230"/>
                <a:gd name="connsiteY1" fmla="*/ 87086 h 808784"/>
                <a:gd name="connsiteX2" fmla="*/ 60960 w 1881230"/>
                <a:gd name="connsiteY2" fmla="*/ 0 h 808784"/>
                <a:gd name="connsiteX3" fmla="*/ 87086 w 1881230"/>
                <a:gd name="connsiteY3" fmla="*/ 87086 h 808784"/>
                <a:gd name="connsiteX4" fmla="*/ 95795 w 1881230"/>
                <a:gd name="connsiteY4" fmla="*/ 148046 h 808784"/>
                <a:gd name="connsiteX5" fmla="*/ 104503 w 1881230"/>
                <a:gd name="connsiteY5" fmla="*/ 191589 h 808784"/>
                <a:gd name="connsiteX6" fmla="*/ 113212 w 1881230"/>
                <a:gd name="connsiteY6" fmla="*/ 243840 h 808784"/>
                <a:gd name="connsiteX7" fmla="*/ 144528 w 1881230"/>
                <a:gd name="connsiteY7" fmla="*/ 569191 h 808784"/>
                <a:gd name="connsiteX8" fmla="*/ 172971 w 1881230"/>
                <a:gd name="connsiteY8" fmla="*/ 543064 h 808784"/>
                <a:gd name="connsiteX9" fmla="*/ 185754 w 1881230"/>
                <a:gd name="connsiteY9" fmla="*/ 728646 h 808784"/>
                <a:gd name="connsiteX10" fmla="*/ 220032 w 1881230"/>
                <a:gd name="connsiteY10" fmla="*/ 579086 h 808784"/>
                <a:gd name="connsiteX11" fmla="*/ 232815 w 1881230"/>
                <a:gd name="connsiteY11" fmla="*/ 807776 h 808784"/>
                <a:gd name="connsiteX12" fmla="*/ 252549 w 1881230"/>
                <a:gd name="connsiteY12" fmla="*/ 470263 h 808784"/>
                <a:gd name="connsiteX13" fmla="*/ 278675 w 1881230"/>
                <a:gd name="connsiteY13" fmla="*/ 452846 h 808784"/>
                <a:gd name="connsiteX14" fmla="*/ 339635 w 1881230"/>
                <a:gd name="connsiteY14" fmla="*/ 557349 h 808784"/>
                <a:gd name="connsiteX15" fmla="*/ 409303 w 1881230"/>
                <a:gd name="connsiteY15" fmla="*/ 539932 h 808784"/>
                <a:gd name="connsiteX16" fmla="*/ 452846 w 1881230"/>
                <a:gd name="connsiteY16" fmla="*/ 653143 h 808784"/>
                <a:gd name="connsiteX17" fmla="*/ 478972 w 1881230"/>
                <a:gd name="connsiteY17" fmla="*/ 609600 h 808784"/>
                <a:gd name="connsiteX18" fmla="*/ 505098 w 1881230"/>
                <a:gd name="connsiteY18" fmla="*/ 627017 h 808784"/>
                <a:gd name="connsiteX19" fmla="*/ 522515 w 1881230"/>
                <a:gd name="connsiteY19" fmla="*/ 670560 h 808784"/>
                <a:gd name="connsiteX20" fmla="*/ 539932 w 1881230"/>
                <a:gd name="connsiteY20" fmla="*/ 705394 h 808784"/>
                <a:gd name="connsiteX21" fmla="*/ 566058 w 1881230"/>
                <a:gd name="connsiteY21" fmla="*/ 792480 h 808784"/>
                <a:gd name="connsiteX22" fmla="*/ 583475 w 1881230"/>
                <a:gd name="connsiteY22" fmla="*/ 644434 h 808784"/>
                <a:gd name="connsiteX23" fmla="*/ 600892 w 1881230"/>
                <a:gd name="connsiteY23" fmla="*/ 618309 h 808784"/>
                <a:gd name="connsiteX24" fmla="*/ 627018 w 1881230"/>
                <a:gd name="connsiteY24" fmla="*/ 609600 h 808784"/>
                <a:gd name="connsiteX25" fmla="*/ 653143 w 1881230"/>
                <a:gd name="connsiteY25" fmla="*/ 661852 h 808784"/>
                <a:gd name="connsiteX26" fmla="*/ 661852 w 1881230"/>
                <a:gd name="connsiteY26" fmla="*/ 687977 h 808784"/>
                <a:gd name="connsiteX27" fmla="*/ 731520 w 1881230"/>
                <a:gd name="connsiteY27" fmla="*/ 600892 h 808784"/>
                <a:gd name="connsiteX28" fmla="*/ 748938 w 1881230"/>
                <a:gd name="connsiteY28" fmla="*/ 574766 h 808784"/>
                <a:gd name="connsiteX29" fmla="*/ 766355 w 1881230"/>
                <a:gd name="connsiteY29" fmla="*/ 548640 h 808784"/>
                <a:gd name="connsiteX30" fmla="*/ 783772 w 1881230"/>
                <a:gd name="connsiteY30" fmla="*/ 592183 h 808784"/>
                <a:gd name="connsiteX31" fmla="*/ 792480 w 1881230"/>
                <a:gd name="connsiteY31" fmla="*/ 618309 h 808784"/>
                <a:gd name="connsiteX32" fmla="*/ 818606 w 1881230"/>
                <a:gd name="connsiteY32" fmla="*/ 592183 h 808784"/>
                <a:gd name="connsiteX33" fmla="*/ 827315 w 1881230"/>
                <a:gd name="connsiteY33" fmla="*/ 548640 h 808784"/>
                <a:gd name="connsiteX34" fmla="*/ 879566 w 1881230"/>
                <a:gd name="connsiteY34" fmla="*/ 644434 h 808784"/>
                <a:gd name="connsiteX35" fmla="*/ 914400 w 1881230"/>
                <a:gd name="connsiteY35" fmla="*/ 618309 h 808784"/>
                <a:gd name="connsiteX36" fmla="*/ 949235 w 1881230"/>
                <a:gd name="connsiteY36" fmla="*/ 513806 h 808784"/>
                <a:gd name="connsiteX37" fmla="*/ 975360 w 1881230"/>
                <a:gd name="connsiteY37" fmla="*/ 461554 h 808784"/>
                <a:gd name="connsiteX38" fmla="*/ 984069 w 1881230"/>
                <a:gd name="connsiteY38" fmla="*/ 435429 h 808784"/>
                <a:gd name="connsiteX39" fmla="*/ 1010195 w 1881230"/>
                <a:gd name="connsiteY39" fmla="*/ 470263 h 808784"/>
                <a:gd name="connsiteX40" fmla="*/ 1027612 w 1881230"/>
                <a:gd name="connsiteY40" fmla="*/ 522514 h 808784"/>
                <a:gd name="connsiteX41" fmla="*/ 1045029 w 1881230"/>
                <a:gd name="connsiteY41" fmla="*/ 566057 h 808784"/>
                <a:gd name="connsiteX42" fmla="*/ 1079863 w 1881230"/>
                <a:gd name="connsiteY42" fmla="*/ 522514 h 808784"/>
                <a:gd name="connsiteX43" fmla="*/ 1123406 w 1881230"/>
                <a:gd name="connsiteY43" fmla="*/ 400594 h 808784"/>
                <a:gd name="connsiteX44" fmla="*/ 1158240 w 1881230"/>
                <a:gd name="connsiteY44" fmla="*/ 322217 h 808784"/>
                <a:gd name="connsiteX45" fmla="*/ 1184366 w 1881230"/>
                <a:gd name="connsiteY45" fmla="*/ 261257 h 808784"/>
                <a:gd name="connsiteX46" fmla="*/ 1210492 w 1881230"/>
                <a:gd name="connsiteY46" fmla="*/ 348343 h 808784"/>
                <a:gd name="connsiteX47" fmla="*/ 1236618 w 1881230"/>
                <a:gd name="connsiteY47" fmla="*/ 513806 h 808784"/>
                <a:gd name="connsiteX48" fmla="*/ 1262743 w 1881230"/>
                <a:gd name="connsiteY48" fmla="*/ 496389 h 808784"/>
                <a:gd name="connsiteX49" fmla="*/ 1314995 w 1881230"/>
                <a:gd name="connsiteY49" fmla="*/ 548640 h 808784"/>
                <a:gd name="connsiteX50" fmla="*/ 1349829 w 1881230"/>
                <a:gd name="connsiteY50" fmla="*/ 644434 h 808784"/>
                <a:gd name="connsiteX51" fmla="*/ 1393372 w 1881230"/>
                <a:gd name="connsiteY51" fmla="*/ 618309 h 808784"/>
                <a:gd name="connsiteX52" fmla="*/ 1454332 w 1881230"/>
                <a:gd name="connsiteY52" fmla="*/ 731520 h 808784"/>
                <a:gd name="connsiteX53" fmla="*/ 1489166 w 1881230"/>
                <a:gd name="connsiteY53" fmla="*/ 592183 h 808784"/>
                <a:gd name="connsiteX54" fmla="*/ 1506583 w 1881230"/>
                <a:gd name="connsiteY54" fmla="*/ 505097 h 808784"/>
                <a:gd name="connsiteX55" fmla="*/ 1532709 w 1881230"/>
                <a:gd name="connsiteY55" fmla="*/ 557349 h 808784"/>
                <a:gd name="connsiteX56" fmla="*/ 1550126 w 1881230"/>
                <a:gd name="connsiteY56" fmla="*/ 583474 h 808784"/>
                <a:gd name="connsiteX57" fmla="*/ 1576252 w 1881230"/>
                <a:gd name="connsiteY57" fmla="*/ 574766 h 808784"/>
                <a:gd name="connsiteX58" fmla="*/ 1593669 w 1881230"/>
                <a:gd name="connsiteY58" fmla="*/ 531223 h 808784"/>
                <a:gd name="connsiteX59" fmla="*/ 1645920 w 1881230"/>
                <a:gd name="connsiteY59" fmla="*/ 653143 h 808784"/>
                <a:gd name="connsiteX60" fmla="*/ 1680755 w 1881230"/>
                <a:gd name="connsiteY60" fmla="*/ 618309 h 808784"/>
                <a:gd name="connsiteX61" fmla="*/ 1698172 w 1881230"/>
                <a:gd name="connsiteY61" fmla="*/ 592183 h 808784"/>
                <a:gd name="connsiteX62" fmla="*/ 1724298 w 1881230"/>
                <a:gd name="connsiteY62" fmla="*/ 644434 h 808784"/>
                <a:gd name="connsiteX63" fmla="*/ 1776549 w 1881230"/>
                <a:gd name="connsiteY63" fmla="*/ 705394 h 808784"/>
                <a:gd name="connsiteX64" fmla="*/ 1820092 w 1881230"/>
                <a:gd name="connsiteY64" fmla="*/ 627017 h 808784"/>
                <a:gd name="connsiteX65" fmla="*/ 1846218 w 1881230"/>
                <a:gd name="connsiteY65" fmla="*/ 653143 h 808784"/>
                <a:gd name="connsiteX66" fmla="*/ 1854926 w 1881230"/>
                <a:gd name="connsiteY66" fmla="*/ 679269 h 808784"/>
                <a:gd name="connsiteX67" fmla="*/ 1863635 w 1881230"/>
                <a:gd name="connsiteY67" fmla="*/ 609600 h 808784"/>
                <a:gd name="connsiteX68" fmla="*/ 1881052 w 1881230"/>
                <a:gd name="connsiteY68" fmla="*/ 513806 h 808784"/>
                <a:gd name="connsiteX0" fmla="*/ 0 w 1881230"/>
                <a:gd name="connsiteY0" fmla="*/ 139337 h 808784"/>
                <a:gd name="connsiteX1" fmla="*/ 17418 w 1881230"/>
                <a:gd name="connsiteY1" fmla="*/ 87086 h 808784"/>
                <a:gd name="connsiteX2" fmla="*/ 60960 w 1881230"/>
                <a:gd name="connsiteY2" fmla="*/ 0 h 808784"/>
                <a:gd name="connsiteX3" fmla="*/ 87086 w 1881230"/>
                <a:gd name="connsiteY3" fmla="*/ 87086 h 808784"/>
                <a:gd name="connsiteX4" fmla="*/ 95795 w 1881230"/>
                <a:gd name="connsiteY4" fmla="*/ 148046 h 808784"/>
                <a:gd name="connsiteX5" fmla="*/ 104503 w 1881230"/>
                <a:gd name="connsiteY5" fmla="*/ 191589 h 808784"/>
                <a:gd name="connsiteX6" fmla="*/ 124795 w 1881230"/>
                <a:gd name="connsiteY6" fmla="*/ 737567 h 808784"/>
                <a:gd name="connsiteX7" fmla="*/ 144528 w 1881230"/>
                <a:gd name="connsiteY7" fmla="*/ 569191 h 808784"/>
                <a:gd name="connsiteX8" fmla="*/ 172971 w 1881230"/>
                <a:gd name="connsiteY8" fmla="*/ 543064 h 808784"/>
                <a:gd name="connsiteX9" fmla="*/ 185754 w 1881230"/>
                <a:gd name="connsiteY9" fmla="*/ 728646 h 808784"/>
                <a:gd name="connsiteX10" fmla="*/ 220032 w 1881230"/>
                <a:gd name="connsiteY10" fmla="*/ 579086 h 808784"/>
                <a:gd name="connsiteX11" fmla="*/ 232815 w 1881230"/>
                <a:gd name="connsiteY11" fmla="*/ 807776 h 808784"/>
                <a:gd name="connsiteX12" fmla="*/ 252549 w 1881230"/>
                <a:gd name="connsiteY12" fmla="*/ 470263 h 808784"/>
                <a:gd name="connsiteX13" fmla="*/ 278675 w 1881230"/>
                <a:gd name="connsiteY13" fmla="*/ 452846 h 808784"/>
                <a:gd name="connsiteX14" fmla="*/ 339635 w 1881230"/>
                <a:gd name="connsiteY14" fmla="*/ 557349 h 808784"/>
                <a:gd name="connsiteX15" fmla="*/ 409303 w 1881230"/>
                <a:gd name="connsiteY15" fmla="*/ 539932 h 808784"/>
                <a:gd name="connsiteX16" fmla="*/ 452846 w 1881230"/>
                <a:gd name="connsiteY16" fmla="*/ 653143 h 808784"/>
                <a:gd name="connsiteX17" fmla="*/ 478972 w 1881230"/>
                <a:gd name="connsiteY17" fmla="*/ 609600 h 808784"/>
                <a:gd name="connsiteX18" fmla="*/ 505098 w 1881230"/>
                <a:gd name="connsiteY18" fmla="*/ 627017 h 808784"/>
                <a:gd name="connsiteX19" fmla="*/ 522515 w 1881230"/>
                <a:gd name="connsiteY19" fmla="*/ 670560 h 808784"/>
                <a:gd name="connsiteX20" fmla="*/ 539932 w 1881230"/>
                <a:gd name="connsiteY20" fmla="*/ 705394 h 808784"/>
                <a:gd name="connsiteX21" fmla="*/ 566058 w 1881230"/>
                <a:gd name="connsiteY21" fmla="*/ 792480 h 808784"/>
                <a:gd name="connsiteX22" fmla="*/ 583475 w 1881230"/>
                <a:gd name="connsiteY22" fmla="*/ 644434 h 808784"/>
                <a:gd name="connsiteX23" fmla="*/ 600892 w 1881230"/>
                <a:gd name="connsiteY23" fmla="*/ 618309 h 808784"/>
                <a:gd name="connsiteX24" fmla="*/ 627018 w 1881230"/>
                <a:gd name="connsiteY24" fmla="*/ 609600 h 808784"/>
                <a:gd name="connsiteX25" fmla="*/ 653143 w 1881230"/>
                <a:gd name="connsiteY25" fmla="*/ 661852 h 808784"/>
                <a:gd name="connsiteX26" fmla="*/ 661852 w 1881230"/>
                <a:gd name="connsiteY26" fmla="*/ 687977 h 808784"/>
                <a:gd name="connsiteX27" fmla="*/ 731520 w 1881230"/>
                <a:gd name="connsiteY27" fmla="*/ 600892 h 808784"/>
                <a:gd name="connsiteX28" fmla="*/ 748938 w 1881230"/>
                <a:gd name="connsiteY28" fmla="*/ 574766 h 808784"/>
                <a:gd name="connsiteX29" fmla="*/ 766355 w 1881230"/>
                <a:gd name="connsiteY29" fmla="*/ 548640 h 808784"/>
                <a:gd name="connsiteX30" fmla="*/ 783772 w 1881230"/>
                <a:gd name="connsiteY30" fmla="*/ 592183 h 808784"/>
                <a:gd name="connsiteX31" fmla="*/ 792480 w 1881230"/>
                <a:gd name="connsiteY31" fmla="*/ 618309 h 808784"/>
                <a:gd name="connsiteX32" fmla="*/ 818606 w 1881230"/>
                <a:gd name="connsiteY32" fmla="*/ 592183 h 808784"/>
                <a:gd name="connsiteX33" fmla="*/ 827315 w 1881230"/>
                <a:gd name="connsiteY33" fmla="*/ 548640 h 808784"/>
                <a:gd name="connsiteX34" fmla="*/ 879566 w 1881230"/>
                <a:gd name="connsiteY34" fmla="*/ 644434 h 808784"/>
                <a:gd name="connsiteX35" fmla="*/ 914400 w 1881230"/>
                <a:gd name="connsiteY35" fmla="*/ 618309 h 808784"/>
                <a:gd name="connsiteX36" fmla="*/ 949235 w 1881230"/>
                <a:gd name="connsiteY36" fmla="*/ 513806 h 808784"/>
                <a:gd name="connsiteX37" fmla="*/ 975360 w 1881230"/>
                <a:gd name="connsiteY37" fmla="*/ 461554 h 808784"/>
                <a:gd name="connsiteX38" fmla="*/ 984069 w 1881230"/>
                <a:gd name="connsiteY38" fmla="*/ 435429 h 808784"/>
                <a:gd name="connsiteX39" fmla="*/ 1010195 w 1881230"/>
                <a:gd name="connsiteY39" fmla="*/ 470263 h 808784"/>
                <a:gd name="connsiteX40" fmla="*/ 1027612 w 1881230"/>
                <a:gd name="connsiteY40" fmla="*/ 522514 h 808784"/>
                <a:gd name="connsiteX41" fmla="*/ 1045029 w 1881230"/>
                <a:gd name="connsiteY41" fmla="*/ 566057 h 808784"/>
                <a:gd name="connsiteX42" fmla="*/ 1079863 w 1881230"/>
                <a:gd name="connsiteY42" fmla="*/ 522514 h 808784"/>
                <a:gd name="connsiteX43" fmla="*/ 1123406 w 1881230"/>
                <a:gd name="connsiteY43" fmla="*/ 400594 h 808784"/>
                <a:gd name="connsiteX44" fmla="*/ 1158240 w 1881230"/>
                <a:gd name="connsiteY44" fmla="*/ 322217 h 808784"/>
                <a:gd name="connsiteX45" fmla="*/ 1184366 w 1881230"/>
                <a:gd name="connsiteY45" fmla="*/ 261257 h 808784"/>
                <a:gd name="connsiteX46" fmla="*/ 1210492 w 1881230"/>
                <a:gd name="connsiteY46" fmla="*/ 348343 h 808784"/>
                <a:gd name="connsiteX47" fmla="*/ 1236618 w 1881230"/>
                <a:gd name="connsiteY47" fmla="*/ 513806 h 808784"/>
                <a:gd name="connsiteX48" fmla="*/ 1262743 w 1881230"/>
                <a:gd name="connsiteY48" fmla="*/ 496389 h 808784"/>
                <a:gd name="connsiteX49" fmla="*/ 1314995 w 1881230"/>
                <a:gd name="connsiteY49" fmla="*/ 548640 h 808784"/>
                <a:gd name="connsiteX50" fmla="*/ 1349829 w 1881230"/>
                <a:gd name="connsiteY50" fmla="*/ 644434 h 808784"/>
                <a:gd name="connsiteX51" fmla="*/ 1393372 w 1881230"/>
                <a:gd name="connsiteY51" fmla="*/ 618309 h 808784"/>
                <a:gd name="connsiteX52" fmla="*/ 1454332 w 1881230"/>
                <a:gd name="connsiteY52" fmla="*/ 731520 h 808784"/>
                <a:gd name="connsiteX53" fmla="*/ 1489166 w 1881230"/>
                <a:gd name="connsiteY53" fmla="*/ 592183 h 808784"/>
                <a:gd name="connsiteX54" fmla="*/ 1506583 w 1881230"/>
                <a:gd name="connsiteY54" fmla="*/ 505097 h 808784"/>
                <a:gd name="connsiteX55" fmla="*/ 1532709 w 1881230"/>
                <a:gd name="connsiteY55" fmla="*/ 557349 h 808784"/>
                <a:gd name="connsiteX56" fmla="*/ 1550126 w 1881230"/>
                <a:gd name="connsiteY56" fmla="*/ 583474 h 808784"/>
                <a:gd name="connsiteX57" fmla="*/ 1576252 w 1881230"/>
                <a:gd name="connsiteY57" fmla="*/ 574766 h 808784"/>
                <a:gd name="connsiteX58" fmla="*/ 1593669 w 1881230"/>
                <a:gd name="connsiteY58" fmla="*/ 531223 h 808784"/>
                <a:gd name="connsiteX59" fmla="*/ 1645920 w 1881230"/>
                <a:gd name="connsiteY59" fmla="*/ 653143 h 808784"/>
                <a:gd name="connsiteX60" fmla="*/ 1680755 w 1881230"/>
                <a:gd name="connsiteY60" fmla="*/ 618309 h 808784"/>
                <a:gd name="connsiteX61" fmla="*/ 1698172 w 1881230"/>
                <a:gd name="connsiteY61" fmla="*/ 592183 h 808784"/>
                <a:gd name="connsiteX62" fmla="*/ 1724298 w 1881230"/>
                <a:gd name="connsiteY62" fmla="*/ 644434 h 808784"/>
                <a:gd name="connsiteX63" fmla="*/ 1776549 w 1881230"/>
                <a:gd name="connsiteY63" fmla="*/ 705394 h 808784"/>
                <a:gd name="connsiteX64" fmla="*/ 1820092 w 1881230"/>
                <a:gd name="connsiteY64" fmla="*/ 627017 h 808784"/>
                <a:gd name="connsiteX65" fmla="*/ 1846218 w 1881230"/>
                <a:gd name="connsiteY65" fmla="*/ 653143 h 808784"/>
                <a:gd name="connsiteX66" fmla="*/ 1854926 w 1881230"/>
                <a:gd name="connsiteY66" fmla="*/ 679269 h 808784"/>
                <a:gd name="connsiteX67" fmla="*/ 1863635 w 1881230"/>
                <a:gd name="connsiteY67" fmla="*/ 609600 h 808784"/>
                <a:gd name="connsiteX68" fmla="*/ 1881052 w 1881230"/>
                <a:gd name="connsiteY68" fmla="*/ 513806 h 808784"/>
                <a:gd name="connsiteX0" fmla="*/ 0 w 1881230"/>
                <a:gd name="connsiteY0" fmla="*/ 139337 h 808784"/>
                <a:gd name="connsiteX1" fmla="*/ 17418 w 1881230"/>
                <a:gd name="connsiteY1" fmla="*/ 87086 h 808784"/>
                <a:gd name="connsiteX2" fmla="*/ 60960 w 1881230"/>
                <a:gd name="connsiteY2" fmla="*/ 0 h 808784"/>
                <a:gd name="connsiteX3" fmla="*/ 87086 w 1881230"/>
                <a:gd name="connsiteY3" fmla="*/ 87086 h 808784"/>
                <a:gd name="connsiteX4" fmla="*/ 95795 w 1881230"/>
                <a:gd name="connsiteY4" fmla="*/ 148046 h 808784"/>
                <a:gd name="connsiteX5" fmla="*/ 79021 w 1881230"/>
                <a:gd name="connsiteY5" fmla="*/ 711766 h 808784"/>
                <a:gd name="connsiteX6" fmla="*/ 124795 w 1881230"/>
                <a:gd name="connsiteY6" fmla="*/ 737567 h 808784"/>
                <a:gd name="connsiteX7" fmla="*/ 144528 w 1881230"/>
                <a:gd name="connsiteY7" fmla="*/ 569191 h 808784"/>
                <a:gd name="connsiteX8" fmla="*/ 172971 w 1881230"/>
                <a:gd name="connsiteY8" fmla="*/ 543064 h 808784"/>
                <a:gd name="connsiteX9" fmla="*/ 185754 w 1881230"/>
                <a:gd name="connsiteY9" fmla="*/ 728646 h 808784"/>
                <a:gd name="connsiteX10" fmla="*/ 220032 w 1881230"/>
                <a:gd name="connsiteY10" fmla="*/ 579086 h 808784"/>
                <a:gd name="connsiteX11" fmla="*/ 232815 w 1881230"/>
                <a:gd name="connsiteY11" fmla="*/ 807776 h 808784"/>
                <a:gd name="connsiteX12" fmla="*/ 252549 w 1881230"/>
                <a:gd name="connsiteY12" fmla="*/ 470263 h 808784"/>
                <a:gd name="connsiteX13" fmla="*/ 278675 w 1881230"/>
                <a:gd name="connsiteY13" fmla="*/ 452846 h 808784"/>
                <a:gd name="connsiteX14" fmla="*/ 339635 w 1881230"/>
                <a:gd name="connsiteY14" fmla="*/ 557349 h 808784"/>
                <a:gd name="connsiteX15" fmla="*/ 409303 w 1881230"/>
                <a:gd name="connsiteY15" fmla="*/ 539932 h 808784"/>
                <a:gd name="connsiteX16" fmla="*/ 452846 w 1881230"/>
                <a:gd name="connsiteY16" fmla="*/ 653143 h 808784"/>
                <a:gd name="connsiteX17" fmla="*/ 478972 w 1881230"/>
                <a:gd name="connsiteY17" fmla="*/ 609600 h 808784"/>
                <a:gd name="connsiteX18" fmla="*/ 505098 w 1881230"/>
                <a:gd name="connsiteY18" fmla="*/ 627017 h 808784"/>
                <a:gd name="connsiteX19" fmla="*/ 522515 w 1881230"/>
                <a:gd name="connsiteY19" fmla="*/ 670560 h 808784"/>
                <a:gd name="connsiteX20" fmla="*/ 539932 w 1881230"/>
                <a:gd name="connsiteY20" fmla="*/ 705394 h 808784"/>
                <a:gd name="connsiteX21" fmla="*/ 566058 w 1881230"/>
                <a:gd name="connsiteY21" fmla="*/ 792480 h 808784"/>
                <a:gd name="connsiteX22" fmla="*/ 583475 w 1881230"/>
                <a:gd name="connsiteY22" fmla="*/ 644434 h 808784"/>
                <a:gd name="connsiteX23" fmla="*/ 600892 w 1881230"/>
                <a:gd name="connsiteY23" fmla="*/ 618309 h 808784"/>
                <a:gd name="connsiteX24" fmla="*/ 627018 w 1881230"/>
                <a:gd name="connsiteY24" fmla="*/ 609600 h 808784"/>
                <a:gd name="connsiteX25" fmla="*/ 653143 w 1881230"/>
                <a:gd name="connsiteY25" fmla="*/ 661852 h 808784"/>
                <a:gd name="connsiteX26" fmla="*/ 661852 w 1881230"/>
                <a:gd name="connsiteY26" fmla="*/ 687977 h 808784"/>
                <a:gd name="connsiteX27" fmla="*/ 731520 w 1881230"/>
                <a:gd name="connsiteY27" fmla="*/ 600892 h 808784"/>
                <a:gd name="connsiteX28" fmla="*/ 748938 w 1881230"/>
                <a:gd name="connsiteY28" fmla="*/ 574766 h 808784"/>
                <a:gd name="connsiteX29" fmla="*/ 766355 w 1881230"/>
                <a:gd name="connsiteY29" fmla="*/ 548640 h 808784"/>
                <a:gd name="connsiteX30" fmla="*/ 783772 w 1881230"/>
                <a:gd name="connsiteY30" fmla="*/ 592183 h 808784"/>
                <a:gd name="connsiteX31" fmla="*/ 792480 w 1881230"/>
                <a:gd name="connsiteY31" fmla="*/ 618309 h 808784"/>
                <a:gd name="connsiteX32" fmla="*/ 818606 w 1881230"/>
                <a:gd name="connsiteY32" fmla="*/ 592183 h 808784"/>
                <a:gd name="connsiteX33" fmla="*/ 827315 w 1881230"/>
                <a:gd name="connsiteY33" fmla="*/ 548640 h 808784"/>
                <a:gd name="connsiteX34" fmla="*/ 879566 w 1881230"/>
                <a:gd name="connsiteY34" fmla="*/ 644434 h 808784"/>
                <a:gd name="connsiteX35" fmla="*/ 914400 w 1881230"/>
                <a:gd name="connsiteY35" fmla="*/ 618309 h 808784"/>
                <a:gd name="connsiteX36" fmla="*/ 949235 w 1881230"/>
                <a:gd name="connsiteY36" fmla="*/ 513806 h 808784"/>
                <a:gd name="connsiteX37" fmla="*/ 975360 w 1881230"/>
                <a:gd name="connsiteY37" fmla="*/ 461554 h 808784"/>
                <a:gd name="connsiteX38" fmla="*/ 984069 w 1881230"/>
                <a:gd name="connsiteY38" fmla="*/ 435429 h 808784"/>
                <a:gd name="connsiteX39" fmla="*/ 1010195 w 1881230"/>
                <a:gd name="connsiteY39" fmla="*/ 470263 h 808784"/>
                <a:gd name="connsiteX40" fmla="*/ 1027612 w 1881230"/>
                <a:gd name="connsiteY40" fmla="*/ 522514 h 808784"/>
                <a:gd name="connsiteX41" fmla="*/ 1045029 w 1881230"/>
                <a:gd name="connsiteY41" fmla="*/ 566057 h 808784"/>
                <a:gd name="connsiteX42" fmla="*/ 1079863 w 1881230"/>
                <a:gd name="connsiteY42" fmla="*/ 522514 h 808784"/>
                <a:gd name="connsiteX43" fmla="*/ 1123406 w 1881230"/>
                <a:gd name="connsiteY43" fmla="*/ 400594 h 808784"/>
                <a:gd name="connsiteX44" fmla="*/ 1158240 w 1881230"/>
                <a:gd name="connsiteY44" fmla="*/ 322217 h 808784"/>
                <a:gd name="connsiteX45" fmla="*/ 1184366 w 1881230"/>
                <a:gd name="connsiteY45" fmla="*/ 261257 h 808784"/>
                <a:gd name="connsiteX46" fmla="*/ 1210492 w 1881230"/>
                <a:gd name="connsiteY46" fmla="*/ 348343 h 808784"/>
                <a:gd name="connsiteX47" fmla="*/ 1236618 w 1881230"/>
                <a:gd name="connsiteY47" fmla="*/ 513806 h 808784"/>
                <a:gd name="connsiteX48" fmla="*/ 1262743 w 1881230"/>
                <a:gd name="connsiteY48" fmla="*/ 496389 h 808784"/>
                <a:gd name="connsiteX49" fmla="*/ 1314995 w 1881230"/>
                <a:gd name="connsiteY49" fmla="*/ 548640 h 808784"/>
                <a:gd name="connsiteX50" fmla="*/ 1349829 w 1881230"/>
                <a:gd name="connsiteY50" fmla="*/ 644434 h 808784"/>
                <a:gd name="connsiteX51" fmla="*/ 1393372 w 1881230"/>
                <a:gd name="connsiteY51" fmla="*/ 618309 h 808784"/>
                <a:gd name="connsiteX52" fmla="*/ 1454332 w 1881230"/>
                <a:gd name="connsiteY52" fmla="*/ 731520 h 808784"/>
                <a:gd name="connsiteX53" fmla="*/ 1489166 w 1881230"/>
                <a:gd name="connsiteY53" fmla="*/ 592183 h 808784"/>
                <a:gd name="connsiteX54" fmla="*/ 1506583 w 1881230"/>
                <a:gd name="connsiteY54" fmla="*/ 505097 h 808784"/>
                <a:gd name="connsiteX55" fmla="*/ 1532709 w 1881230"/>
                <a:gd name="connsiteY55" fmla="*/ 557349 h 808784"/>
                <a:gd name="connsiteX56" fmla="*/ 1550126 w 1881230"/>
                <a:gd name="connsiteY56" fmla="*/ 583474 h 808784"/>
                <a:gd name="connsiteX57" fmla="*/ 1576252 w 1881230"/>
                <a:gd name="connsiteY57" fmla="*/ 574766 h 808784"/>
                <a:gd name="connsiteX58" fmla="*/ 1593669 w 1881230"/>
                <a:gd name="connsiteY58" fmla="*/ 531223 h 808784"/>
                <a:gd name="connsiteX59" fmla="*/ 1645920 w 1881230"/>
                <a:gd name="connsiteY59" fmla="*/ 653143 h 808784"/>
                <a:gd name="connsiteX60" fmla="*/ 1680755 w 1881230"/>
                <a:gd name="connsiteY60" fmla="*/ 618309 h 808784"/>
                <a:gd name="connsiteX61" fmla="*/ 1698172 w 1881230"/>
                <a:gd name="connsiteY61" fmla="*/ 592183 h 808784"/>
                <a:gd name="connsiteX62" fmla="*/ 1724298 w 1881230"/>
                <a:gd name="connsiteY62" fmla="*/ 644434 h 808784"/>
                <a:gd name="connsiteX63" fmla="*/ 1776549 w 1881230"/>
                <a:gd name="connsiteY63" fmla="*/ 705394 h 808784"/>
                <a:gd name="connsiteX64" fmla="*/ 1820092 w 1881230"/>
                <a:gd name="connsiteY64" fmla="*/ 627017 h 808784"/>
                <a:gd name="connsiteX65" fmla="*/ 1846218 w 1881230"/>
                <a:gd name="connsiteY65" fmla="*/ 653143 h 808784"/>
                <a:gd name="connsiteX66" fmla="*/ 1854926 w 1881230"/>
                <a:gd name="connsiteY66" fmla="*/ 679269 h 808784"/>
                <a:gd name="connsiteX67" fmla="*/ 1863635 w 1881230"/>
                <a:gd name="connsiteY67" fmla="*/ 609600 h 808784"/>
                <a:gd name="connsiteX68" fmla="*/ 1881052 w 1881230"/>
                <a:gd name="connsiteY68" fmla="*/ 513806 h 808784"/>
                <a:gd name="connsiteX0" fmla="*/ 0 w 1881230"/>
                <a:gd name="connsiteY0" fmla="*/ 139337 h 808784"/>
                <a:gd name="connsiteX1" fmla="*/ 17418 w 1881230"/>
                <a:gd name="connsiteY1" fmla="*/ 87086 h 808784"/>
                <a:gd name="connsiteX2" fmla="*/ 60960 w 1881230"/>
                <a:gd name="connsiteY2" fmla="*/ 0 h 808784"/>
                <a:gd name="connsiteX3" fmla="*/ 36123 w 1881230"/>
                <a:gd name="connsiteY3" fmla="*/ 757146 h 808784"/>
                <a:gd name="connsiteX4" fmla="*/ 95795 w 1881230"/>
                <a:gd name="connsiteY4" fmla="*/ 148046 h 808784"/>
                <a:gd name="connsiteX5" fmla="*/ 79021 w 1881230"/>
                <a:gd name="connsiteY5" fmla="*/ 711766 h 808784"/>
                <a:gd name="connsiteX6" fmla="*/ 124795 w 1881230"/>
                <a:gd name="connsiteY6" fmla="*/ 737567 h 808784"/>
                <a:gd name="connsiteX7" fmla="*/ 144528 w 1881230"/>
                <a:gd name="connsiteY7" fmla="*/ 569191 h 808784"/>
                <a:gd name="connsiteX8" fmla="*/ 172971 w 1881230"/>
                <a:gd name="connsiteY8" fmla="*/ 543064 h 808784"/>
                <a:gd name="connsiteX9" fmla="*/ 185754 w 1881230"/>
                <a:gd name="connsiteY9" fmla="*/ 728646 h 808784"/>
                <a:gd name="connsiteX10" fmla="*/ 220032 w 1881230"/>
                <a:gd name="connsiteY10" fmla="*/ 579086 h 808784"/>
                <a:gd name="connsiteX11" fmla="*/ 232815 w 1881230"/>
                <a:gd name="connsiteY11" fmla="*/ 807776 h 808784"/>
                <a:gd name="connsiteX12" fmla="*/ 252549 w 1881230"/>
                <a:gd name="connsiteY12" fmla="*/ 470263 h 808784"/>
                <a:gd name="connsiteX13" fmla="*/ 278675 w 1881230"/>
                <a:gd name="connsiteY13" fmla="*/ 452846 h 808784"/>
                <a:gd name="connsiteX14" fmla="*/ 339635 w 1881230"/>
                <a:gd name="connsiteY14" fmla="*/ 557349 h 808784"/>
                <a:gd name="connsiteX15" fmla="*/ 409303 w 1881230"/>
                <a:gd name="connsiteY15" fmla="*/ 539932 h 808784"/>
                <a:gd name="connsiteX16" fmla="*/ 452846 w 1881230"/>
                <a:gd name="connsiteY16" fmla="*/ 653143 h 808784"/>
                <a:gd name="connsiteX17" fmla="*/ 478972 w 1881230"/>
                <a:gd name="connsiteY17" fmla="*/ 609600 h 808784"/>
                <a:gd name="connsiteX18" fmla="*/ 505098 w 1881230"/>
                <a:gd name="connsiteY18" fmla="*/ 627017 h 808784"/>
                <a:gd name="connsiteX19" fmla="*/ 522515 w 1881230"/>
                <a:gd name="connsiteY19" fmla="*/ 670560 h 808784"/>
                <a:gd name="connsiteX20" fmla="*/ 539932 w 1881230"/>
                <a:gd name="connsiteY20" fmla="*/ 705394 h 808784"/>
                <a:gd name="connsiteX21" fmla="*/ 566058 w 1881230"/>
                <a:gd name="connsiteY21" fmla="*/ 792480 h 808784"/>
                <a:gd name="connsiteX22" fmla="*/ 583475 w 1881230"/>
                <a:gd name="connsiteY22" fmla="*/ 644434 h 808784"/>
                <a:gd name="connsiteX23" fmla="*/ 600892 w 1881230"/>
                <a:gd name="connsiteY23" fmla="*/ 618309 h 808784"/>
                <a:gd name="connsiteX24" fmla="*/ 627018 w 1881230"/>
                <a:gd name="connsiteY24" fmla="*/ 609600 h 808784"/>
                <a:gd name="connsiteX25" fmla="*/ 653143 w 1881230"/>
                <a:gd name="connsiteY25" fmla="*/ 661852 h 808784"/>
                <a:gd name="connsiteX26" fmla="*/ 661852 w 1881230"/>
                <a:gd name="connsiteY26" fmla="*/ 687977 h 808784"/>
                <a:gd name="connsiteX27" fmla="*/ 731520 w 1881230"/>
                <a:gd name="connsiteY27" fmla="*/ 600892 h 808784"/>
                <a:gd name="connsiteX28" fmla="*/ 748938 w 1881230"/>
                <a:gd name="connsiteY28" fmla="*/ 574766 h 808784"/>
                <a:gd name="connsiteX29" fmla="*/ 766355 w 1881230"/>
                <a:gd name="connsiteY29" fmla="*/ 548640 h 808784"/>
                <a:gd name="connsiteX30" fmla="*/ 783772 w 1881230"/>
                <a:gd name="connsiteY30" fmla="*/ 592183 h 808784"/>
                <a:gd name="connsiteX31" fmla="*/ 792480 w 1881230"/>
                <a:gd name="connsiteY31" fmla="*/ 618309 h 808784"/>
                <a:gd name="connsiteX32" fmla="*/ 818606 w 1881230"/>
                <a:gd name="connsiteY32" fmla="*/ 592183 h 808784"/>
                <a:gd name="connsiteX33" fmla="*/ 827315 w 1881230"/>
                <a:gd name="connsiteY33" fmla="*/ 548640 h 808784"/>
                <a:gd name="connsiteX34" fmla="*/ 879566 w 1881230"/>
                <a:gd name="connsiteY34" fmla="*/ 644434 h 808784"/>
                <a:gd name="connsiteX35" fmla="*/ 914400 w 1881230"/>
                <a:gd name="connsiteY35" fmla="*/ 618309 h 808784"/>
                <a:gd name="connsiteX36" fmla="*/ 949235 w 1881230"/>
                <a:gd name="connsiteY36" fmla="*/ 513806 h 808784"/>
                <a:gd name="connsiteX37" fmla="*/ 975360 w 1881230"/>
                <a:gd name="connsiteY37" fmla="*/ 461554 h 808784"/>
                <a:gd name="connsiteX38" fmla="*/ 984069 w 1881230"/>
                <a:gd name="connsiteY38" fmla="*/ 435429 h 808784"/>
                <a:gd name="connsiteX39" fmla="*/ 1010195 w 1881230"/>
                <a:gd name="connsiteY39" fmla="*/ 470263 h 808784"/>
                <a:gd name="connsiteX40" fmla="*/ 1027612 w 1881230"/>
                <a:gd name="connsiteY40" fmla="*/ 522514 h 808784"/>
                <a:gd name="connsiteX41" fmla="*/ 1045029 w 1881230"/>
                <a:gd name="connsiteY41" fmla="*/ 566057 h 808784"/>
                <a:gd name="connsiteX42" fmla="*/ 1079863 w 1881230"/>
                <a:gd name="connsiteY42" fmla="*/ 522514 h 808784"/>
                <a:gd name="connsiteX43" fmla="*/ 1123406 w 1881230"/>
                <a:gd name="connsiteY43" fmla="*/ 400594 h 808784"/>
                <a:gd name="connsiteX44" fmla="*/ 1158240 w 1881230"/>
                <a:gd name="connsiteY44" fmla="*/ 322217 h 808784"/>
                <a:gd name="connsiteX45" fmla="*/ 1184366 w 1881230"/>
                <a:gd name="connsiteY45" fmla="*/ 261257 h 808784"/>
                <a:gd name="connsiteX46" fmla="*/ 1210492 w 1881230"/>
                <a:gd name="connsiteY46" fmla="*/ 348343 h 808784"/>
                <a:gd name="connsiteX47" fmla="*/ 1236618 w 1881230"/>
                <a:gd name="connsiteY47" fmla="*/ 513806 h 808784"/>
                <a:gd name="connsiteX48" fmla="*/ 1262743 w 1881230"/>
                <a:gd name="connsiteY48" fmla="*/ 496389 h 808784"/>
                <a:gd name="connsiteX49" fmla="*/ 1314995 w 1881230"/>
                <a:gd name="connsiteY49" fmla="*/ 548640 h 808784"/>
                <a:gd name="connsiteX50" fmla="*/ 1349829 w 1881230"/>
                <a:gd name="connsiteY50" fmla="*/ 644434 h 808784"/>
                <a:gd name="connsiteX51" fmla="*/ 1393372 w 1881230"/>
                <a:gd name="connsiteY51" fmla="*/ 618309 h 808784"/>
                <a:gd name="connsiteX52" fmla="*/ 1454332 w 1881230"/>
                <a:gd name="connsiteY52" fmla="*/ 731520 h 808784"/>
                <a:gd name="connsiteX53" fmla="*/ 1489166 w 1881230"/>
                <a:gd name="connsiteY53" fmla="*/ 592183 h 808784"/>
                <a:gd name="connsiteX54" fmla="*/ 1506583 w 1881230"/>
                <a:gd name="connsiteY54" fmla="*/ 505097 h 808784"/>
                <a:gd name="connsiteX55" fmla="*/ 1532709 w 1881230"/>
                <a:gd name="connsiteY55" fmla="*/ 557349 h 808784"/>
                <a:gd name="connsiteX56" fmla="*/ 1550126 w 1881230"/>
                <a:gd name="connsiteY56" fmla="*/ 583474 h 808784"/>
                <a:gd name="connsiteX57" fmla="*/ 1576252 w 1881230"/>
                <a:gd name="connsiteY57" fmla="*/ 574766 h 808784"/>
                <a:gd name="connsiteX58" fmla="*/ 1593669 w 1881230"/>
                <a:gd name="connsiteY58" fmla="*/ 531223 h 808784"/>
                <a:gd name="connsiteX59" fmla="*/ 1645920 w 1881230"/>
                <a:gd name="connsiteY59" fmla="*/ 653143 h 808784"/>
                <a:gd name="connsiteX60" fmla="*/ 1680755 w 1881230"/>
                <a:gd name="connsiteY60" fmla="*/ 618309 h 808784"/>
                <a:gd name="connsiteX61" fmla="*/ 1698172 w 1881230"/>
                <a:gd name="connsiteY61" fmla="*/ 592183 h 808784"/>
                <a:gd name="connsiteX62" fmla="*/ 1724298 w 1881230"/>
                <a:gd name="connsiteY62" fmla="*/ 644434 h 808784"/>
                <a:gd name="connsiteX63" fmla="*/ 1776549 w 1881230"/>
                <a:gd name="connsiteY63" fmla="*/ 705394 h 808784"/>
                <a:gd name="connsiteX64" fmla="*/ 1820092 w 1881230"/>
                <a:gd name="connsiteY64" fmla="*/ 627017 h 808784"/>
                <a:gd name="connsiteX65" fmla="*/ 1846218 w 1881230"/>
                <a:gd name="connsiteY65" fmla="*/ 653143 h 808784"/>
                <a:gd name="connsiteX66" fmla="*/ 1854926 w 1881230"/>
                <a:gd name="connsiteY66" fmla="*/ 679269 h 808784"/>
                <a:gd name="connsiteX67" fmla="*/ 1863635 w 1881230"/>
                <a:gd name="connsiteY67" fmla="*/ 609600 h 808784"/>
                <a:gd name="connsiteX68" fmla="*/ 1881052 w 1881230"/>
                <a:gd name="connsiteY68" fmla="*/ 513806 h 808784"/>
                <a:gd name="connsiteX0" fmla="*/ 0 w 1881230"/>
                <a:gd name="connsiteY0" fmla="*/ 139337 h 925247"/>
                <a:gd name="connsiteX1" fmla="*/ 17418 w 1881230"/>
                <a:gd name="connsiteY1" fmla="*/ 87086 h 925247"/>
                <a:gd name="connsiteX2" fmla="*/ 60960 w 1881230"/>
                <a:gd name="connsiteY2" fmla="*/ 0 h 925247"/>
                <a:gd name="connsiteX3" fmla="*/ 36123 w 1881230"/>
                <a:gd name="connsiteY3" fmla="*/ 757146 h 925247"/>
                <a:gd name="connsiteX4" fmla="*/ 63364 w 1881230"/>
                <a:gd name="connsiteY4" fmla="*/ 923905 h 925247"/>
                <a:gd name="connsiteX5" fmla="*/ 79021 w 1881230"/>
                <a:gd name="connsiteY5" fmla="*/ 711766 h 925247"/>
                <a:gd name="connsiteX6" fmla="*/ 124795 w 1881230"/>
                <a:gd name="connsiteY6" fmla="*/ 737567 h 925247"/>
                <a:gd name="connsiteX7" fmla="*/ 144528 w 1881230"/>
                <a:gd name="connsiteY7" fmla="*/ 569191 h 925247"/>
                <a:gd name="connsiteX8" fmla="*/ 172971 w 1881230"/>
                <a:gd name="connsiteY8" fmla="*/ 543064 h 925247"/>
                <a:gd name="connsiteX9" fmla="*/ 185754 w 1881230"/>
                <a:gd name="connsiteY9" fmla="*/ 728646 h 925247"/>
                <a:gd name="connsiteX10" fmla="*/ 220032 w 1881230"/>
                <a:gd name="connsiteY10" fmla="*/ 579086 h 925247"/>
                <a:gd name="connsiteX11" fmla="*/ 232815 w 1881230"/>
                <a:gd name="connsiteY11" fmla="*/ 807776 h 925247"/>
                <a:gd name="connsiteX12" fmla="*/ 252549 w 1881230"/>
                <a:gd name="connsiteY12" fmla="*/ 470263 h 925247"/>
                <a:gd name="connsiteX13" fmla="*/ 278675 w 1881230"/>
                <a:gd name="connsiteY13" fmla="*/ 452846 h 925247"/>
                <a:gd name="connsiteX14" fmla="*/ 339635 w 1881230"/>
                <a:gd name="connsiteY14" fmla="*/ 557349 h 925247"/>
                <a:gd name="connsiteX15" fmla="*/ 409303 w 1881230"/>
                <a:gd name="connsiteY15" fmla="*/ 539932 h 925247"/>
                <a:gd name="connsiteX16" fmla="*/ 452846 w 1881230"/>
                <a:gd name="connsiteY16" fmla="*/ 653143 h 925247"/>
                <a:gd name="connsiteX17" fmla="*/ 478972 w 1881230"/>
                <a:gd name="connsiteY17" fmla="*/ 609600 h 925247"/>
                <a:gd name="connsiteX18" fmla="*/ 505098 w 1881230"/>
                <a:gd name="connsiteY18" fmla="*/ 627017 h 925247"/>
                <a:gd name="connsiteX19" fmla="*/ 522515 w 1881230"/>
                <a:gd name="connsiteY19" fmla="*/ 670560 h 925247"/>
                <a:gd name="connsiteX20" fmla="*/ 539932 w 1881230"/>
                <a:gd name="connsiteY20" fmla="*/ 705394 h 925247"/>
                <a:gd name="connsiteX21" fmla="*/ 566058 w 1881230"/>
                <a:gd name="connsiteY21" fmla="*/ 792480 h 925247"/>
                <a:gd name="connsiteX22" fmla="*/ 583475 w 1881230"/>
                <a:gd name="connsiteY22" fmla="*/ 644434 h 925247"/>
                <a:gd name="connsiteX23" fmla="*/ 600892 w 1881230"/>
                <a:gd name="connsiteY23" fmla="*/ 618309 h 925247"/>
                <a:gd name="connsiteX24" fmla="*/ 627018 w 1881230"/>
                <a:gd name="connsiteY24" fmla="*/ 609600 h 925247"/>
                <a:gd name="connsiteX25" fmla="*/ 653143 w 1881230"/>
                <a:gd name="connsiteY25" fmla="*/ 661852 h 925247"/>
                <a:gd name="connsiteX26" fmla="*/ 661852 w 1881230"/>
                <a:gd name="connsiteY26" fmla="*/ 687977 h 925247"/>
                <a:gd name="connsiteX27" fmla="*/ 731520 w 1881230"/>
                <a:gd name="connsiteY27" fmla="*/ 600892 h 925247"/>
                <a:gd name="connsiteX28" fmla="*/ 748938 w 1881230"/>
                <a:gd name="connsiteY28" fmla="*/ 574766 h 925247"/>
                <a:gd name="connsiteX29" fmla="*/ 766355 w 1881230"/>
                <a:gd name="connsiteY29" fmla="*/ 548640 h 925247"/>
                <a:gd name="connsiteX30" fmla="*/ 783772 w 1881230"/>
                <a:gd name="connsiteY30" fmla="*/ 592183 h 925247"/>
                <a:gd name="connsiteX31" fmla="*/ 792480 w 1881230"/>
                <a:gd name="connsiteY31" fmla="*/ 618309 h 925247"/>
                <a:gd name="connsiteX32" fmla="*/ 818606 w 1881230"/>
                <a:gd name="connsiteY32" fmla="*/ 592183 h 925247"/>
                <a:gd name="connsiteX33" fmla="*/ 827315 w 1881230"/>
                <a:gd name="connsiteY33" fmla="*/ 548640 h 925247"/>
                <a:gd name="connsiteX34" fmla="*/ 879566 w 1881230"/>
                <a:gd name="connsiteY34" fmla="*/ 644434 h 925247"/>
                <a:gd name="connsiteX35" fmla="*/ 914400 w 1881230"/>
                <a:gd name="connsiteY35" fmla="*/ 618309 h 925247"/>
                <a:gd name="connsiteX36" fmla="*/ 949235 w 1881230"/>
                <a:gd name="connsiteY36" fmla="*/ 513806 h 925247"/>
                <a:gd name="connsiteX37" fmla="*/ 975360 w 1881230"/>
                <a:gd name="connsiteY37" fmla="*/ 461554 h 925247"/>
                <a:gd name="connsiteX38" fmla="*/ 984069 w 1881230"/>
                <a:gd name="connsiteY38" fmla="*/ 435429 h 925247"/>
                <a:gd name="connsiteX39" fmla="*/ 1010195 w 1881230"/>
                <a:gd name="connsiteY39" fmla="*/ 470263 h 925247"/>
                <a:gd name="connsiteX40" fmla="*/ 1027612 w 1881230"/>
                <a:gd name="connsiteY40" fmla="*/ 522514 h 925247"/>
                <a:gd name="connsiteX41" fmla="*/ 1045029 w 1881230"/>
                <a:gd name="connsiteY41" fmla="*/ 566057 h 925247"/>
                <a:gd name="connsiteX42" fmla="*/ 1079863 w 1881230"/>
                <a:gd name="connsiteY42" fmla="*/ 522514 h 925247"/>
                <a:gd name="connsiteX43" fmla="*/ 1123406 w 1881230"/>
                <a:gd name="connsiteY43" fmla="*/ 400594 h 925247"/>
                <a:gd name="connsiteX44" fmla="*/ 1158240 w 1881230"/>
                <a:gd name="connsiteY44" fmla="*/ 322217 h 925247"/>
                <a:gd name="connsiteX45" fmla="*/ 1184366 w 1881230"/>
                <a:gd name="connsiteY45" fmla="*/ 261257 h 925247"/>
                <a:gd name="connsiteX46" fmla="*/ 1210492 w 1881230"/>
                <a:gd name="connsiteY46" fmla="*/ 348343 h 925247"/>
                <a:gd name="connsiteX47" fmla="*/ 1236618 w 1881230"/>
                <a:gd name="connsiteY47" fmla="*/ 513806 h 925247"/>
                <a:gd name="connsiteX48" fmla="*/ 1262743 w 1881230"/>
                <a:gd name="connsiteY48" fmla="*/ 496389 h 925247"/>
                <a:gd name="connsiteX49" fmla="*/ 1314995 w 1881230"/>
                <a:gd name="connsiteY49" fmla="*/ 548640 h 925247"/>
                <a:gd name="connsiteX50" fmla="*/ 1349829 w 1881230"/>
                <a:gd name="connsiteY50" fmla="*/ 644434 h 925247"/>
                <a:gd name="connsiteX51" fmla="*/ 1393372 w 1881230"/>
                <a:gd name="connsiteY51" fmla="*/ 618309 h 925247"/>
                <a:gd name="connsiteX52" fmla="*/ 1454332 w 1881230"/>
                <a:gd name="connsiteY52" fmla="*/ 731520 h 925247"/>
                <a:gd name="connsiteX53" fmla="*/ 1489166 w 1881230"/>
                <a:gd name="connsiteY53" fmla="*/ 592183 h 925247"/>
                <a:gd name="connsiteX54" fmla="*/ 1506583 w 1881230"/>
                <a:gd name="connsiteY54" fmla="*/ 505097 h 925247"/>
                <a:gd name="connsiteX55" fmla="*/ 1532709 w 1881230"/>
                <a:gd name="connsiteY55" fmla="*/ 557349 h 925247"/>
                <a:gd name="connsiteX56" fmla="*/ 1550126 w 1881230"/>
                <a:gd name="connsiteY56" fmla="*/ 583474 h 925247"/>
                <a:gd name="connsiteX57" fmla="*/ 1576252 w 1881230"/>
                <a:gd name="connsiteY57" fmla="*/ 574766 h 925247"/>
                <a:gd name="connsiteX58" fmla="*/ 1593669 w 1881230"/>
                <a:gd name="connsiteY58" fmla="*/ 531223 h 925247"/>
                <a:gd name="connsiteX59" fmla="*/ 1645920 w 1881230"/>
                <a:gd name="connsiteY59" fmla="*/ 653143 h 925247"/>
                <a:gd name="connsiteX60" fmla="*/ 1680755 w 1881230"/>
                <a:gd name="connsiteY60" fmla="*/ 618309 h 925247"/>
                <a:gd name="connsiteX61" fmla="*/ 1698172 w 1881230"/>
                <a:gd name="connsiteY61" fmla="*/ 592183 h 925247"/>
                <a:gd name="connsiteX62" fmla="*/ 1724298 w 1881230"/>
                <a:gd name="connsiteY62" fmla="*/ 644434 h 925247"/>
                <a:gd name="connsiteX63" fmla="*/ 1776549 w 1881230"/>
                <a:gd name="connsiteY63" fmla="*/ 705394 h 925247"/>
                <a:gd name="connsiteX64" fmla="*/ 1820092 w 1881230"/>
                <a:gd name="connsiteY64" fmla="*/ 627017 h 925247"/>
                <a:gd name="connsiteX65" fmla="*/ 1846218 w 1881230"/>
                <a:gd name="connsiteY65" fmla="*/ 653143 h 925247"/>
                <a:gd name="connsiteX66" fmla="*/ 1854926 w 1881230"/>
                <a:gd name="connsiteY66" fmla="*/ 679269 h 925247"/>
                <a:gd name="connsiteX67" fmla="*/ 1863635 w 1881230"/>
                <a:gd name="connsiteY67" fmla="*/ 609600 h 925247"/>
                <a:gd name="connsiteX68" fmla="*/ 1881052 w 1881230"/>
                <a:gd name="connsiteY68" fmla="*/ 513806 h 925247"/>
                <a:gd name="connsiteX0" fmla="*/ 0 w 1881230"/>
                <a:gd name="connsiteY0" fmla="*/ 81385 h 866278"/>
                <a:gd name="connsiteX1" fmla="*/ 17418 w 1881230"/>
                <a:gd name="connsiteY1" fmla="*/ 29134 h 866278"/>
                <a:gd name="connsiteX2" fmla="*/ 23895 w 1881230"/>
                <a:gd name="connsiteY2" fmla="*/ 576841 h 866278"/>
                <a:gd name="connsiteX3" fmla="*/ 36123 w 1881230"/>
                <a:gd name="connsiteY3" fmla="*/ 699194 h 866278"/>
                <a:gd name="connsiteX4" fmla="*/ 63364 w 1881230"/>
                <a:gd name="connsiteY4" fmla="*/ 865953 h 866278"/>
                <a:gd name="connsiteX5" fmla="*/ 79021 w 1881230"/>
                <a:gd name="connsiteY5" fmla="*/ 653814 h 866278"/>
                <a:gd name="connsiteX6" fmla="*/ 124795 w 1881230"/>
                <a:gd name="connsiteY6" fmla="*/ 679615 h 866278"/>
                <a:gd name="connsiteX7" fmla="*/ 144528 w 1881230"/>
                <a:gd name="connsiteY7" fmla="*/ 511239 h 866278"/>
                <a:gd name="connsiteX8" fmla="*/ 172971 w 1881230"/>
                <a:gd name="connsiteY8" fmla="*/ 485112 h 866278"/>
                <a:gd name="connsiteX9" fmla="*/ 185754 w 1881230"/>
                <a:gd name="connsiteY9" fmla="*/ 670694 h 866278"/>
                <a:gd name="connsiteX10" fmla="*/ 220032 w 1881230"/>
                <a:gd name="connsiteY10" fmla="*/ 521134 h 866278"/>
                <a:gd name="connsiteX11" fmla="*/ 232815 w 1881230"/>
                <a:gd name="connsiteY11" fmla="*/ 749824 h 866278"/>
                <a:gd name="connsiteX12" fmla="*/ 252549 w 1881230"/>
                <a:gd name="connsiteY12" fmla="*/ 412311 h 866278"/>
                <a:gd name="connsiteX13" fmla="*/ 278675 w 1881230"/>
                <a:gd name="connsiteY13" fmla="*/ 394894 h 866278"/>
                <a:gd name="connsiteX14" fmla="*/ 339635 w 1881230"/>
                <a:gd name="connsiteY14" fmla="*/ 499397 h 866278"/>
                <a:gd name="connsiteX15" fmla="*/ 409303 w 1881230"/>
                <a:gd name="connsiteY15" fmla="*/ 481980 h 866278"/>
                <a:gd name="connsiteX16" fmla="*/ 452846 w 1881230"/>
                <a:gd name="connsiteY16" fmla="*/ 595191 h 866278"/>
                <a:gd name="connsiteX17" fmla="*/ 478972 w 1881230"/>
                <a:gd name="connsiteY17" fmla="*/ 551648 h 866278"/>
                <a:gd name="connsiteX18" fmla="*/ 505098 w 1881230"/>
                <a:gd name="connsiteY18" fmla="*/ 569065 h 866278"/>
                <a:gd name="connsiteX19" fmla="*/ 522515 w 1881230"/>
                <a:gd name="connsiteY19" fmla="*/ 612608 h 866278"/>
                <a:gd name="connsiteX20" fmla="*/ 539932 w 1881230"/>
                <a:gd name="connsiteY20" fmla="*/ 647442 h 866278"/>
                <a:gd name="connsiteX21" fmla="*/ 566058 w 1881230"/>
                <a:gd name="connsiteY21" fmla="*/ 734528 h 866278"/>
                <a:gd name="connsiteX22" fmla="*/ 583475 w 1881230"/>
                <a:gd name="connsiteY22" fmla="*/ 586482 h 866278"/>
                <a:gd name="connsiteX23" fmla="*/ 600892 w 1881230"/>
                <a:gd name="connsiteY23" fmla="*/ 560357 h 866278"/>
                <a:gd name="connsiteX24" fmla="*/ 627018 w 1881230"/>
                <a:gd name="connsiteY24" fmla="*/ 551648 h 866278"/>
                <a:gd name="connsiteX25" fmla="*/ 653143 w 1881230"/>
                <a:gd name="connsiteY25" fmla="*/ 603900 h 866278"/>
                <a:gd name="connsiteX26" fmla="*/ 661852 w 1881230"/>
                <a:gd name="connsiteY26" fmla="*/ 630025 h 866278"/>
                <a:gd name="connsiteX27" fmla="*/ 731520 w 1881230"/>
                <a:gd name="connsiteY27" fmla="*/ 542940 h 866278"/>
                <a:gd name="connsiteX28" fmla="*/ 748938 w 1881230"/>
                <a:gd name="connsiteY28" fmla="*/ 516814 h 866278"/>
                <a:gd name="connsiteX29" fmla="*/ 766355 w 1881230"/>
                <a:gd name="connsiteY29" fmla="*/ 490688 h 866278"/>
                <a:gd name="connsiteX30" fmla="*/ 783772 w 1881230"/>
                <a:gd name="connsiteY30" fmla="*/ 534231 h 866278"/>
                <a:gd name="connsiteX31" fmla="*/ 792480 w 1881230"/>
                <a:gd name="connsiteY31" fmla="*/ 560357 h 866278"/>
                <a:gd name="connsiteX32" fmla="*/ 818606 w 1881230"/>
                <a:gd name="connsiteY32" fmla="*/ 534231 h 866278"/>
                <a:gd name="connsiteX33" fmla="*/ 827315 w 1881230"/>
                <a:gd name="connsiteY33" fmla="*/ 490688 h 866278"/>
                <a:gd name="connsiteX34" fmla="*/ 879566 w 1881230"/>
                <a:gd name="connsiteY34" fmla="*/ 586482 h 866278"/>
                <a:gd name="connsiteX35" fmla="*/ 914400 w 1881230"/>
                <a:gd name="connsiteY35" fmla="*/ 560357 h 866278"/>
                <a:gd name="connsiteX36" fmla="*/ 949235 w 1881230"/>
                <a:gd name="connsiteY36" fmla="*/ 455854 h 866278"/>
                <a:gd name="connsiteX37" fmla="*/ 975360 w 1881230"/>
                <a:gd name="connsiteY37" fmla="*/ 403602 h 866278"/>
                <a:gd name="connsiteX38" fmla="*/ 984069 w 1881230"/>
                <a:gd name="connsiteY38" fmla="*/ 377477 h 866278"/>
                <a:gd name="connsiteX39" fmla="*/ 1010195 w 1881230"/>
                <a:gd name="connsiteY39" fmla="*/ 412311 h 866278"/>
                <a:gd name="connsiteX40" fmla="*/ 1027612 w 1881230"/>
                <a:gd name="connsiteY40" fmla="*/ 464562 h 866278"/>
                <a:gd name="connsiteX41" fmla="*/ 1045029 w 1881230"/>
                <a:gd name="connsiteY41" fmla="*/ 508105 h 866278"/>
                <a:gd name="connsiteX42" fmla="*/ 1079863 w 1881230"/>
                <a:gd name="connsiteY42" fmla="*/ 464562 h 866278"/>
                <a:gd name="connsiteX43" fmla="*/ 1123406 w 1881230"/>
                <a:gd name="connsiteY43" fmla="*/ 342642 h 866278"/>
                <a:gd name="connsiteX44" fmla="*/ 1158240 w 1881230"/>
                <a:gd name="connsiteY44" fmla="*/ 264265 h 866278"/>
                <a:gd name="connsiteX45" fmla="*/ 1184366 w 1881230"/>
                <a:gd name="connsiteY45" fmla="*/ 203305 h 866278"/>
                <a:gd name="connsiteX46" fmla="*/ 1210492 w 1881230"/>
                <a:gd name="connsiteY46" fmla="*/ 290391 h 866278"/>
                <a:gd name="connsiteX47" fmla="*/ 1236618 w 1881230"/>
                <a:gd name="connsiteY47" fmla="*/ 455854 h 866278"/>
                <a:gd name="connsiteX48" fmla="*/ 1262743 w 1881230"/>
                <a:gd name="connsiteY48" fmla="*/ 438437 h 866278"/>
                <a:gd name="connsiteX49" fmla="*/ 1314995 w 1881230"/>
                <a:gd name="connsiteY49" fmla="*/ 490688 h 866278"/>
                <a:gd name="connsiteX50" fmla="*/ 1349829 w 1881230"/>
                <a:gd name="connsiteY50" fmla="*/ 586482 h 866278"/>
                <a:gd name="connsiteX51" fmla="*/ 1393372 w 1881230"/>
                <a:gd name="connsiteY51" fmla="*/ 560357 h 866278"/>
                <a:gd name="connsiteX52" fmla="*/ 1454332 w 1881230"/>
                <a:gd name="connsiteY52" fmla="*/ 673568 h 866278"/>
                <a:gd name="connsiteX53" fmla="*/ 1489166 w 1881230"/>
                <a:gd name="connsiteY53" fmla="*/ 534231 h 866278"/>
                <a:gd name="connsiteX54" fmla="*/ 1506583 w 1881230"/>
                <a:gd name="connsiteY54" fmla="*/ 447145 h 866278"/>
                <a:gd name="connsiteX55" fmla="*/ 1532709 w 1881230"/>
                <a:gd name="connsiteY55" fmla="*/ 499397 h 866278"/>
                <a:gd name="connsiteX56" fmla="*/ 1550126 w 1881230"/>
                <a:gd name="connsiteY56" fmla="*/ 525522 h 866278"/>
                <a:gd name="connsiteX57" fmla="*/ 1576252 w 1881230"/>
                <a:gd name="connsiteY57" fmla="*/ 516814 h 866278"/>
                <a:gd name="connsiteX58" fmla="*/ 1593669 w 1881230"/>
                <a:gd name="connsiteY58" fmla="*/ 473271 h 866278"/>
                <a:gd name="connsiteX59" fmla="*/ 1645920 w 1881230"/>
                <a:gd name="connsiteY59" fmla="*/ 595191 h 866278"/>
                <a:gd name="connsiteX60" fmla="*/ 1680755 w 1881230"/>
                <a:gd name="connsiteY60" fmla="*/ 560357 h 866278"/>
                <a:gd name="connsiteX61" fmla="*/ 1698172 w 1881230"/>
                <a:gd name="connsiteY61" fmla="*/ 534231 h 866278"/>
                <a:gd name="connsiteX62" fmla="*/ 1724298 w 1881230"/>
                <a:gd name="connsiteY62" fmla="*/ 586482 h 866278"/>
                <a:gd name="connsiteX63" fmla="*/ 1776549 w 1881230"/>
                <a:gd name="connsiteY63" fmla="*/ 647442 h 866278"/>
                <a:gd name="connsiteX64" fmla="*/ 1820092 w 1881230"/>
                <a:gd name="connsiteY64" fmla="*/ 569065 h 866278"/>
                <a:gd name="connsiteX65" fmla="*/ 1846218 w 1881230"/>
                <a:gd name="connsiteY65" fmla="*/ 595191 h 866278"/>
                <a:gd name="connsiteX66" fmla="*/ 1854926 w 1881230"/>
                <a:gd name="connsiteY66" fmla="*/ 621317 h 866278"/>
                <a:gd name="connsiteX67" fmla="*/ 1863635 w 1881230"/>
                <a:gd name="connsiteY67" fmla="*/ 551648 h 866278"/>
                <a:gd name="connsiteX68" fmla="*/ 1881052 w 1881230"/>
                <a:gd name="connsiteY68" fmla="*/ 455854 h 866278"/>
                <a:gd name="connsiteX0" fmla="*/ 10904 w 1892134"/>
                <a:gd name="connsiteY0" fmla="*/ 470 h 785363"/>
                <a:gd name="connsiteX1" fmla="*/ 524 w 1892134"/>
                <a:gd name="connsiteY1" fmla="*/ 538931 h 785363"/>
                <a:gd name="connsiteX2" fmla="*/ 34799 w 1892134"/>
                <a:gd name="connsiteY2" fmla="*/ 495926 h 785363"/>
                <a:gd name="connsiteX3" fmla="*/ 47027 w 1892134"/>
                <a:gd name="connsiteY3" fmla="*/ 618279 h 785363"/>
                <a:gd name="connsiteX4" fmla="*/ 74268 w 1892134"/>
                <a:gd name="connsiteY4" fmla="*/ 785038 h 785363"/>
                <a:gd name="connsiteX5" fmla="*/ 89925 w 1892134"/>
                <a:gd name="connsiteY5" fmla="*/ 572899 h 785363"/>
                <a:gd name="connsiteX6" fmla="*/ 135699 w 1892134"/>
                <a:gd name="connsiteY6" fmla="*/ 598700 h 785363"/>
                <a:gd name="connsiteX7" fmla="*/ 155432 w 1892134"/>
                <a:gd name="connsiteY7" fmla="*/ 430324 h 785363"/>
                <a:gd name="connsiteX8" fmla="*/ 183875 w 1892134"/>
                <a:gd name="connsiteY8" fmla="*/ 404197 h 785363"/>
                <a:gd name="connsiteX9" fmla="*/ 196658 w 1892134"/>
                <a:gd name="connsiteY9" fmla="*/ 589779 h 785363"/>
                <a:gd name="connsiteX10" fmla="*/ 230936 w 1892134"/>
                <a:gd name="connsiteY10" fmla="*/ 440219 h 785363"/>
                <a:gd name="connsiteX11" fmla="*/ 243719 w 1892134"/>
                <a:gd name="connsiteY11" fmla="*/ 668909 h 785363"/>
                <a:gd name="connsiteX12" fmla="*/ 263453 w 1892134"/>
                <a:gd name="connsiteY12" fmla="*/ 331396 h 785363"/>
                <a:gd name="connsiteX13" fmla="*/ 289579 w 1892134"/>
                <a:gd name="connsiteY13" fmla="*/ 313979 h 785363"/>
                <a:gd name="connsiteX14" fmla="*/ 350539 w 1892134"/>
                <a:gd name="connsiteY14" fmla="*/ 418482 h 785363"/>
                <a:gd name="connsiteX15" fmla="*/ 420207 w 1892134"/>
                <a:gd name="connsiteY15" fmla="*/ 401065 h 785363"/>
                <a:gd name="connsiteX16" fmla="*/ 463750 w 1892134"/>
                <a:gd name="connsiteY16" fmla="*/ 514276 h 785363"/>
                <a:gd name="connsiteX17" fmla="*/ 489876 w 1892134"/>
                <a:gd name="connsiteY17" fmla="*/ 470733 h 785363"/>
                <a:gd name="connsiteX18" fmla="*/ 516002 w 1892134"/>
                <a:gd name="connsiteY18" fmla="*/ 488150 h 785363"/>
                <a:gd name="connsiteX19" fmla="*/ 533419 w 1892134"/>
                <a:gd name="connsiteY19" fmla="*/ 531693 h 785363"/>
                <a:gd name="connsiteX20" fmla="*/ 550836 w 1892134"/>
                <a:gd name="connsiteY20" fmla="*/ 566527 h 785363"/>
                <a:gd name="connsiteX21" fmla="*/ 576962 w 1892134"/>
                <a:gd name="connsiteY21" fmla="*/ 653613 h 785363"/>
                <a:gd name="connsiteX22" fmla="*/ 594379 w 1892134"/>
                <a:gd name="connsiteY22" fmla="*/ 505567 h 785363"/>
                <a:gd name="connsiteX23" fmla="*/ 611796 w 1892134"/>
                <a:gd name="connsiteY23" fmla="*/ 479442 h 785363"/>
                <a:gd name="connsiteX24" fmla="*/ 637922 w 1892134"/>
                <a:gd name="connsiteY24" fmla="*/ 470733 h 785363"/>
                <a:gd name="connsiteX25" fmla="*/ 664047 w 1892134"/>
                <a:gd name="connsiteY25" fmla="*/ 522985 h 785363"/>
                <a:gd name="connsiteX26" fmla="*/ 672756 w 1892134"/>
                <a:gd name="connsiteY26" fmla="*/ 549110 h 785363"/>
                <a:gd name="connsiteX27" fmla="*/ 742424 w 1892134"/>
                <a:gd name="connsiteY27" fmla="*/ 462025 h 785363"/>
                <a:gd name="connsiteX28" fmla="*/ 759842 w 1892134"/>
                <a:gd name="connsiteY28" fmla="*/ 435899 h 785363"/>
                <a:gd name="connsiteX29" fmla="*/ 777259 w 1892134"/>
                <a:gd name="connsiteY29" fmla="*/ 409773 h 785363"/>
                <a:gd name="connsiteX30" fmla="*/ 794676 w 1892134"/>
                <a:gd name="connsiteY30" fmla="*/ 453316 h 785363"/>
                <a:gd name="connsiteX31" fmla="*/ 803384 w 1892134"/>
                <a:gd name="connsiteY31" fmla="*/ 479442 h 785363"/>
                <a:gd name="connsiteX32" fmla="*/ 829510 w 1892134"/>
                <a:gd name="connsiteY32" fmla="*/ 453316 h 785363"/>
                <a:gd name="connsiteX33" fmla="*/ 838219 w 1892134"/>
                <a:gd name="connsiteY33" fmla="*/ 409773 h 785363"/>
                <a:gd name="connsiteX34" fmla="*/ 890470 w 1892134"/>
                <a:gd name="connsiteY34" fmla="*/ 505567 h 785363"/>
                <a:gd name="connsiteX35" fmla="*/ 925304 w 1892134"/>
                <a:gd name="connsiteY35" fmla="*/ 479442 h 785363"/>
                <a:gd name="connsiteX36" fmla="*/ 960139 w 1892134"/>
                <a:gd name="connsiteY36" fmla="*/ 374939 h 785363"/>
                <a:gd name="connsiteX37" fmla="*/ 986264 w 1892134"/>
                <a:gd name="connsiteY37" fmla="*/ 322687 h 785363"/>
                <a:gd name="connsiteX38" fmla="*/ 994973 w 1892134"/>
                <a:gd name="connsiteY38" fmla="*/ 296562 h 785363"/>
                <a:gd name="connsiteX39" fmla="*/ 1021099 w 1892134"/>
                <a:gd name="connsiteY39" fmla="*/ 331396 h 785363"/>
                <a:gd name="connsiteX40" fmla="*/ 1038516 w 1892134"/>
                <a:gd name="connsiteY40" fmla="*/ 383647 h 785363"/>
                <a:gd name="connsiteX41" fmla="*/ 1055933 w 1892134"/>
                <a:gd name="connsiteY41" fmla="*/ 427190 h 785363"/>
                <a:gd name="connsiteX42" fmla="*/ 1090767 w 1892134"/>
                <a:gd name="connsiteY42" fmla="*/ 383647 h 785363"/>
                <a:gd name="connsiteX43" fmla="*/ 1134310 w 1892134"/>
                <a:gd name="connsiteY43" fmla="*/ 261727 h 785363"/>
                <a:gd name="connsiteX44" fmla="*/ 1169144 w 1892134"/>
                <a:gd name="connsiteY44" fmla="*/ 183350 h 785363"/>
                <a:gd name="connsiteX45" fmla="*/ 1195270 w 1892134"/>
                <a:gd name="connsiteY45" fmla="*/ 122390 h 785363"/>
                <a:gd name="connsiteX46" fmla="*/ 1221396 w 1892134"/>
                <a:gd name="connsiteY46" fmla="*/ 209476 h 785363"/>
                <a:gd name="connsiteX47" fmla="*/ 1247522 w 1892134"/>
                <a:gd name="connsiteY47" fmla="*/ 374939 h 785363"/>
                <a:gd name="connsiteX48" fmla="*/ 1273647 w 1892134"/>
                <a:gd name="connsiteY48" fmla="*/ 357522 h 785363"/>
                <a:gd name="connsiteX49" fmla="*/ 1325899 w 1892134"/>
                <a:gd name="connsiteY49" fmla="*/ 409773 h 785363"/>
                <a:gd name="connsiteX50" fmla="*/ 1360733 w 1892134"/>
                <a:gd name="connsiteY50" fmla="*/ 505567 h 785363"/>
                <a:gd name="connsiteX51" fmla="*/ 1404276 w 1892134"/>
                <a:gd name="connsiteY51" fmla="*/ 479442 h 785363"/>
                <a:gd name="connsiteX52" fmla="*/ 1465236 w 1892134"/>
                <a:gd name="connsiteY52" fmla="*/ 592653 h 785363"/>
                <a:gd name="connsiteX53" fmla="*/ 1500070 w 1892134"/>
                <a:gd name="connsiteY53" fmla="*/ 453316 h 785363"/>
                <a:gd name="connsiteX54" fmla="*/ 1517487 w 1892134"/>
                <a:gd name="connsiteY54" fmla="*/ 366230 h 785363"/>
                <a:gd name="connsiteX55" fmla="*/ 1543613 w 1892134"/>
                <a:gd name="connsiteY55" fmla="*/ 418482 h 785363"/>
                <a:gd name="connsiteX56" fmla="*/ 1561030 w 1892134"/>
                <a:gd name="connsiteY56" fmla="*/ 444607 h 785363"/>
                <a:gd name="connsiteX57" fmla="*/ 1587156 w 1892134"/>
                <a:gd name="connsiteY57" fmla="*/ 435899 h 785363"/>
                <a:gd name="connsiteX58" fmla="*/ 1604573 w 1892134"/>
                <a:gd name="connsiteY58" fmla="*/ 392356 h 785363"/>
                <a:gd name="connsiteX59" fmla="*/ 1656824 w 1892134"/>
                <a:gd name="connsiteY59" fmla="*/ 514276 h 785363"/>
                <a:gd name="connsiteX60" fmla="*/ 1691659 w 1892134"/>
                <a:gd name="connsiteY60" fmla="*/ 479442 h 785363"/>
                <a:gd name="connsiteX61" fmla="*/ 1709076 w 1892134"/>
                <a:gd name="connsiteY61" fmla="*/ 453316 h 785363"/>
                <a:gd name="connsiteX62" fmla="*/ 1735202 w 1892134"/>
                <a:gd name="connsiteY62" fmla="*/ 505567 h 785363"/>
                <a:gd name="connsiteX63" fmla="*/ 1787453 w 1892134"/>
                <a:gd name="connsiteY63" fmla="*/ 566527 h 785363"/>
                <a:gd name="connsiteX64" fmla="*/ 1830996 w 1892134"/>
                <a:gd name="connsiteY64" fmla="*/ 488150 h 785363"/>
                <a:gd name="connsiteX65" fmla="*/ 1857122 w 1892134"/>
                <a:gd name="connsiteY65" fmla="*/ 514276 h 785363"/>
                <a:gd name="connsiteX66" fmla="*/ 1865830 w 1892134"/>
                <a:gd name="connsiteY66" fmla="*/ 540402 h 785363"/>
                <a:gd name="connsiteX67" fmla="*/ 1874539 w 1892134"/>
                <a:gd name="connsiteY67" fmla="*/ 470733 h 785363"/>
                <a:gd name="connsiteX68" fmla="*/ 1891956 w 1892134"/>
                <a:gd name="connsiteY68" fmla="*/ 374939 h 785363"/>
                <a:gd name="connsiteX0" fmla="*/ 0 w 1932194"/>
                <a:gd name="connsiteY0" fmla="*/ 424709 h 662973"/>
                <a:gd name="connsiteX1" fmla="*/ 40584 w 1932194"/>
                <a:gd name="connsiteY1" fmla="*/ 416541 h 662973"/>
                <a:gd name="connsiteX2" fmla="*/ 74859 w 1932194"/>
                <a:gd name="connsiteY2" fmla="*/ 373536 h 662973"/>
                <a:gd name="connsiteX3" fmla="*/ 87087 w 1932194"/>
                <a:gd name="connsiteY3" fmla="*/ 495889 h 662973"/>
                <a:gd name="connsiteX4" fmla="*/ 114328 w 1932194"/>
                <a:gd name="connsiteY4" fmla="*/ 662648 h 662973"/>
                <a:gd name="connsiteX5" fmla="*/ 129985 w 1932194"/>
                <a:gd name="connsiteY5" fmla="*/ 450509 h 662973"/>
                <a:gd name="connsiteX6" fmla="*/ 175759 w 1932194"/>
                <a:gd name="connsiteY6" fmla="*/ 476310 h 662973"/>
                <a:gd name="connsiteX7" fmla="*/ 195492 w 1932194"/>
                <a:gd name="connsiteY7" fmla="*/ 307934 h 662973"/>
                <a:gd name="connsiteX8" fmla="*/ 223935 w 1932194"/>
                <a:gd name="connsiteY8" fmla="*/ 281807 h 662973"/>
                <a:gd name="connsiteX9" fmla="*/ 236718 w 1932194"/>
                <a:gd name="connsiteY9" fmla="*/ 467389 h 662973"/>
                <a:gd name="connsiteX10" fmla="*/ 270996 w 1932194"/>
                <a:gd name="connsiteY10" fmla="*/ 317829 h 662973"/>
                <a:gd name="connsiteX11" fmla="*/ 283779 w 1932194"/>
                <a:gd name="connsiteY11" fmla="*/ 546519 h 662973"/>
                <a:gd name="connsiteX12" fmla="*/ 303513 w 1932194"/>
                <a:gd name="connsiteY12" fmla="*/ 209006 h 662973"/>
                <a:gd name="connsiteX13" fmla="*/ 329639 w 1932194"/>
                <a:gd name="connsiteY13" fmla="*/ 191589 h 662973"/>
                <a:gd name="connsiteX14" fmla="*/ 390599 w 1932194"/>
                <a:gd name="connsiteY14" fmla="*/ 296092 h 662973"/>
                <a:gd name="connsiteX15" fmla="*/ 460267 w 1932194"/>
                <a:gd name="connsiteY15" fmla="*/ 278675 h 662973"/>
                <a:gd name="connsiteX16" fmla="*/ 503810 w 1932194"/>
                <a:gd name="connsiteY16" fmla="*/ 391886 h 662973"/>
                <a:gd name="connsiteX17" fmla="*/ 529936 w 1932194"/>
                <a:gd name="connsiteY17" fmla="*/ 348343 h 662973"/>
                <a:gd name="connsiteX18" fmla="*/ 556062 w 1932194"/>
                <a:gd name="connsiteY18" fmla="*/ 365760 h 662973"/>
                <a:gd name="connsiteX19" fmla="*/ 573479 w 1932194"/>
                <a:gd name="connsiteY19" fmla="*/ 409303 h 662973"/>
                <a:gd name="connsiteX20" fmla="*/ 590896 w 1932194"/>
                <a:gd name="connsiteY20" fmla="*/ 444137 h 662973"/>
                <a:gd name="connsiteX21" fmla="*/ 617022 w 1932194"/>
                <a:gd name="connsiteY21" fmla="*/ 531223 h 662973"/>
                <a:gd name="connsiteX22" fmla="*/ 634439 w 1932194"/>
                <a:gd name="connsiteY22" fmla="*/ 383177 h 662973"/>
                <a:gd name="connsiteX23" fmla="*/ 651856 w 1932194"/>
                <a:gd name="connsiteY23" fmla="*/ 357052 h 662973"/>
                <a:gd name="connsiteX24" fmla="*/ 677982 w 1932194"/>
                <a:gd name="connsiteY24" fmla="*/ 348343 h 662973"/>
                <a:gd name="connsiteX25" fmla="*/ 704107 w 1932194"/>
                <a:gd name="connsiteY25" fmla="*/ 400595 h 662973"/>
                <a:gd name="connsiteX26" fmla="*/ 712816 w 1932194"/>
                <a:gd name="connsiteY26" fmla="*/ 426720 h 662973"/>
                <a:gd name="connsiteX27" fmla="*/ 782484 w 1932194"/>
                <a:gd name="connsiteY27" fmla="*/ 339635 h 662973"/>
                <a:gd name="connsiteX28" fmla="*/ 799902 w 1932194"/>
                <a:gd name="connsiteY28" fmla="*/ 313509 h 662973"/>
                <a:gd name="connsiteX29" fmla="*/ 817319 w 1932194"/>
                <a:gd name="connsiteY29" fmla="*/ 287383 h 662973"/>
                <a:gd name="connsiteX30" fmla="*/ 834736 w 1932194"/>
                <a:gd name="connsiteY30" fmla="*/ 330926 h 662973"/>
                <a:gd name="connsiteX31" fmla="*/ 843444 w 1932194"/>
                <a:gd name="connsiteY31" fmla="*/ 357052 h 662973"/>
                <a:gd name="connsiteX32" fmla="*/ 869570 w 1932194"/>
                <a:gd name="connsiteY32" fmla="*/ 330926 h 662973"/>
                <a:gd name="connsiteX33" fmla="*/ 878279 w 1932194"/>
                <a:gd name="connsiteY33" fmla="*/ 287383 h 662973"/>
                <a:gd name="connsiteX34" fmla="*/ 930530 w 1932194"/>
                <a:gd name="connsiteY34" fmla="*/ 383177 h 662973"/>
                <a:gd name="connsiteX35" fmla="*/ 965364 w 1932194"/>
                <a:gd name="connsiteY35" fmla="*/ 357052 h 662973"/>
                <a:gd name="connsiteX36" fmla="*/ 1000199 w 1932194"/>
                <a:gd name="connsiteY36" fmla="*/ 252549 h 662973"/>
                <a:gd name="connsiteX37" fmla="*/ 1026324 w 1932194"/>
                <a:gd name="connsiteY37" fmla="*/ 200297 h 662973"/>
                <a:gd name="connsiteX38" fmla="*/ 1035033 w 1932194"/>
                <a:gd name="connsiteY38" fmla="*/ 174172 h 662973"/>
                <a:gd name="connsiteX39" fmla="*/ 1061159 w 1932194"/>
                <a:gd name="connsiteY39" fmla="*/ 209006 h 662973"/>
                <a:gd name="connsiteX40" fmla="*/ 1078576 w 1932194"/>
                <a:gd name="connsiteY40" fmla="*/ 261257 h 662973"/>
                <a:gd name="connsiteX41" fmla="*/ 1095993 w 1932194"/>
                <a:gd name="connsiteY41" fmla="*/ 304800 h 662973"/>
                <a:gd name="connsiteX42" fmla="*/ 1130827 w 1932194"/>
                <a:gd name="connsiteY42" fmla="*/ 261257 h 662973"/>
                <a:gd name="connsiteX43" fmla="*/ 1174370 w 1932194"/>
                <a:gd name="connsiteY43" fmla="*/ 139337 h 662973"/>
                <a:gd name="connsiteX44" fmla="*/ 1209204 w 1932194"/>
                <a:gd name="connsiteY44" fmla="*/ 60960 h 662973"/>
                <a:gd name="connsiteX45" fmla="*/ 1235330 w 1932194"/>
                <a:gd name="connsiteY45" fmla="*/ 0 h 662973"/>
                <a:gd name="connsiteX46" fmla="*/ 1261456 w 1932194"/>
                <a:gd name="connsiteY46" fmla="*/ 87086 h 662973"/>
                <a:gd name="connsiteX47" fmla="*/ 1287582 w 1932194"/>
                <a:gd name="connsiteY47" fmla="*/ 252549 h 662973"/>
                <a:gd name="connsiteX48" fmla="*/ 1313707 w 1932194"/>
                <a:gd name="connsiteY48" fmla="*/ 235132 h 662973"/>
                <a:gd name="connsiteX49" fmla="*/ 1365959 w 1932194"/>
                <a:gd name="connsiteY49" fmla="*/ 287383 h 662973"/>
                <a:gd name="connsiteX50" fmla="*/ 1400793 w 1932194"/>
                <a:gd name="connsiteY50" fmla="*/ 383177 h 662973"/>
                <a:gd name="connsiteX51" fmla="*/ 1444336 w 1932194"/>
                <a:gd name="connsiteY51" fmla="*/ 357052 h 662973"/>
                <a:gd name="connsiteX52" fmla="*/ 1505296 w 1932194"/>
                <a:gd name="connsiteY52" fmla="*/ 470263 h 662973"/>
                <a:gd name="connsiteX53" fmla="*/ 1540130 w 1932194"/>
                <a:gd name="connsiteY53" fmla="*/ 330926 h 662973"/>
                <a:gd name="connsiteX54" fmla="*/ 1557547 w 1932194"/>
                <a:gd name="connsiteY54" fmla="*/ 243840 h 662973"/>
                <a:gd name="connsiteX55" fmla="*/ 1583673 w 1932194"/>
                <a:gd name="connsiteY55" fmla="*/ 296092 h 662973"/>
                <a:gd name="connsiteX56" fmla="*/ 1601090 w 1932194"/>
                <a:gd name="connsiteY56" fmla="*/ 322217 h 662973"/>
                <a:gd name="connsiteX57" fmla="*/ 1627216 w 1932194"/>
                <a:gd name="connsiteY57" fmla="*/ 313509 h 662973"/>
                <a:gd name="connsiteX58" fmla="*/ 1644633 w 1932194"/>
                <a:gd name="connsiteY58" fmla="*/ 269966 h 662973"/>
                <a:gd name="connsiteX59" fmla="*/ 1696884 w 1932194"/>
                <a:gd name="connsiteY59" fmla="*/ 391886 h 662973"/>
                <a:gd name="connsiteX60" fmla="*/ 1731719 w 1932194"/>
                <a:gd name="connsiteY60" fmla="*/ 357052 h 662973"/>
                <a:gd name="connsiteX61" fmla="*/ 1749136 w 1932194"/>
                <a:gd name="connsiteY61" fmla="*/ 330926 h 662973"/>
                <a:gd name="connsiteX62" fmla="*/ 1775262 w 1932194"/>
                <a:gd name="connsiteY62" fmla="*/ 383177 h 662973"/>
                <a:gd name="connsiteX63" fmla="*/ 1827513 w 1932194"/>
                <a:gd name="connsiteY63" fmla="*/ 444137 h 662973"/>
                <a:gd name="connsiteX64" fmla="*/ 1871056 w 1932194"/>
                <a:gd name="connsiteY64" fmla="*/ 365760 h 662973"/>
                <a:gd name="connsiteX65" fmla="*/ 1897182 w 1932194"/>
                <a:gd name="connsiteY65" fmla="*/ 391886 h 662973"/>
                <a:gd name="connsiteX66" fmla="*/ 1905890 w 1932194"/>
                <a:gd name="connsiteY66" fmla="*/ 418012 h 662973"/>
                <a:gd name="connsiteX67" fmla="*/ 1914599 w 1932194"/>
                <a:gd name="connsiteY67" fmla="*/ 348343 h 662973"/>
                <a:gd name="connsiteX68" fmla="*/ 1932016 w 1932194"/>
                <a:gd name="connsiteY68" fmla="*/ 252549 h 662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1932194" h="662973">
                  <a:moveTo>
                    <a:pt x="0" y="424709"/>
                  </a:moveTo>
                  <a:cubicBezTo>
                    <a:pt x="5806" y="407292"/>
                    <a:pt x="28107" y="425070"/>
                    <a:pt x="40584" y="416541"/>
                  </a:cubicBezTo>
                  <a:cubicBezTo>
                    <a:pt x="53061" y="408012"/>
                    <a:pt x="55147" y="452387"/>
                    <a:pt x="74859" y="373536"/>
                  </a:cubicBezTo>
                  <a:cubicBezTo>
                    <a:pt x="83951" y="400812"/>
                    <a:pt x="80509" y="447704"/>
                    <a:pt x="87087" y="495889"/>
                  </a:cubicBezTo>
                  <a:cubicBezTo>
                    <a:pt x="93665" y="544074"/>
                    <a:pt x="107178" y="670211"/>
                    <a:pt x="114328" y="662648"/>
                  </a:cubicBezTo>
                  <a:cubicBezTo>
                    <a:pt x="121478" y="655085"/>
                    <a:pt x="119747" y="481565"/>
                    <a:pt x="129985" y="450509"/>
                  </a:cubicBezTo>
                  <a:cubicBezTo>
                    <a:pt x="140224" y="419453"/>
                    <a:pt x="164841" y="500073"/>
                    <a:pt x="175759" y="476310"/>
                  </a:cubicBezTo>
                  <a:cubicBezTo>
                    <a:pt x="186677" y="452548"/>
                    <a:pt x="187463" y="340351"/>
                    <a:pt x="195492" y="307934"/>
                  </a:cubicBezTo>
                  <a:cubicBezTo>
                    <a:pt x="203521" y="275517"/>
                    <a:pt x="217064" y="255231"/>
                    <a:pt x="223935" y="281807"/>
                  </a:cubicBezTo>
                  <a:cubicBezTo>
                    <a:pt x="230806" y="308383"/>
                    <a:pt x="228875" y="461385"/>
                    <a:pt x="236718" y="467389"/>
                  </a:cubicBezTo>
                  <a:cubicBezTo>
                    <a:pt x="244562" y="473393"/>
                    <a:pt x="256482" y="326538"/>
                    <a:pt x="270996" y="317829"/>
                  </a:cubicBezTo>
                  <a:cubicBezTo>
                    <a:pt x="276802" y="332343"/>
                    <a:pt x="278360" y="564656"/>
                    <a:pt x="283779" y="546519"/>
                  </a:cubicBezTo>
                  <a:cubicBezTo>
                    <a:pt x="289199" y="528382"/>
                    <a:pt x="301606" y="174685"/>
                    <a:pt x="303513" y="209006"/>
                  </a:cubicBezTo>
                  <a:cubicBezTo>
                    <a:pt x="312222" y="203200"/>
                    <a:pt x="320277" y="186908"/>
                    <a:pt x="329639" y="191589"/>
                  </a:cubicBezTo>
                  <a:cubicBezTo>
                    <a:pt x="369453" y="211496"/>
                    <a:pt x="378550" y="259945"/>
                    <a:pt x="390599" y="296092"/>
                  </a:cubicBezTo>
                  <a:cubicBezTo>
                    <a:pt x="413822" y="290286"/>
                    <a:pt x="438857" y="267970"/>
                    <a:pt x="460267" y="278675"/>
                  </a:cubicBezTo>
                  <a:cubicBezTo>
                    <a:pt x="487905" y="292494"/>
                    <a:pt x="497887" y="362270"/>
                    <a:pt x="503810" y="391886"/>
                  </a:cubicBezTo>
                  <a:cubicBezTo>
                    <a:pt x="512519" y="377372"/>
                    <a:pt x="514796" y="355913"/>
                    <a:pt x="529936" y="348343"/>
                  </a:cubicBezTo>
                  <a:cubicBezTo>
                    <a:pt x="539297" y="343662"/>
                    <a:pt x="549978" y="357243"/>
                    <a:pt x="556062" y="365760"/>
                  </a:cubicBezTo>
                  <a:cubicBezTo>
                    <a:pt x="565148" y="378481"/>
                    <a:pt x="567130" y="395018"/>
                    <a:pt x="573479" y="409303"/>
                  </a:cubicBezTo>
                  <a:cubicBezTo>
                    <a:pt x="578751" y="421166"/>
                    <a:pt x="586075" y="432084"/>
                    <a:pt x="590896" y="444137"/>
                  </a:cubicBezTo>
                  <a:cubicBezTo>
                    <a:pt x="605029" y="479470"/>
                    <a:pt x="608468" y="497010"/>
                    <a:pt x="617022" y="531223"/>
                  </a:cubicBezTo>
                  <a:cubicBezTo>
                    <a:pt x="617810" y="522550"/>
                    <a:pt x="625700" y="409392"/>
                    <a:pt x="634439" y="383177"/>
                  </a:cubicBezTo>
                  <a:cubicBezTo>
                    <a:pt x="637749" y="373248"/>
                    <a:pt x="643683" y="363590"/>
                    <a:pt x="651856" y="357052"/>
                  </a:cubicBezTo>
                  <a:cubicBezTo>
                    <a:pt x="659024" y="351317"/>
                    <a:pt x="669273" y="351246"/>
                    <a:pt x="677982" y="348343"/>
                  </a:cubicBezTo>
                  <a:cubicBezTo>
                    <a:pt x="686690" y="365760"/>
                    <a:pt x="696198" y="382800"/>
                    <a:pt x="704107" y="400595"/>
                  </a:cubicBezTo>
                  <a:cubicBezTo>
                    <a:pt x="707835" y="408983"/>
                    <a:pt x="703815" y="428520"/>
                    <a:pt x="712816" y="426720"/>
                  </a:cubicBezTo>
                  <a:cubicBezTo>
                    <a:pt x="731907" y="422902"/>
                    <a:pt x="777478" y="347143"/>
                    <a:pt x="782484" y="339635"/>
                  </a:cubicBezTo>
                  <a:lnTo>
                    <a:pt x="799902" y="313509"/>
                  </a:lnTo>
                  <a:lnTo>
                    <a:pt x="817319" y="287383"/>
                  </a:lnTo>
                  <a:cubicBezTo>
                    <a:pt x="823125" y="301897"/>
                    <a:pt x="829247" y="316289"/>
                    <a:pt x="834736" y="330926"/>
                  </a:cubicBezTo>
                  <a:cubicBezTo>
                    <a:pt x="837959" y="339521"/>
                    <a:pt x="834264" y="357052"/>
                    <a:pt x="843444" y="357052"/>
                  </a:cubicBezTo>
                  <a:cubicBezTo>
                    <a:pt x="855760" y="357052"/>
                    <a:pt x="860861" y="339635"/>
                    <a:pt x="869570" y="330926"/>
                  </a:cubicBezTo>
                  <a:cubicBezTo>
                    <a:pt x="872473" y="316412"/>
                    <a:pt x="864536" y="281886"/>
                    <a:pt x="878279" y="287383"/>
                  </a:cubicBezTo>
                  <a:cubicBezTo>
                    <a:pt x="884728" y="289962"/>
                    <a:pt x="921964" y="366046"/>
                    <a:pt x="930530" y="383177"/>
                  </a:cubicBezTo>
                  <a:cubicBezTo>
                    <a:pt x="942141" y="374469"/>
                    <a:pt x="956453" y="368509"/>
                    <a:pt x="965364" y="357052"/>
                  </a:cubicBezTo>
                  <a:cubicBezTo>
                    <a:pt x="997954" y="315150"/>
                    <a:pt x="989587" y="300303"/>
                    <a:pt x="1000199" y="252549"/>
                  </a:cubicBezTo>
                  <a:cubicBezTo>
                    <a:pt x="1008955" y="213147"/>
                    <a:pt x="1007534" y="237876"/>
                    <a:pt x="1026324" y="200297"/>
                  </a:cubicBezTo>
                  <a:cubicBezTo>
                    <a:pt x="1030429" y="192087"/>
                    <a:pt x="1032130" y="182880"/>
                    <a:pt x="1035033" y="174172"/>
                  </a:cubicBezTo>
                  <a:cubicBezTo>
                    <a:pt x="1043742" y="185783"/>
                    <a:pt x="1054668" y="196024"/>
                    <a:pt x="1061159" y="209006"/>
                  </a:cubicBezTo>
                  <a:cubicBezTo>
                    <a:pt x="1069370" y="225427"/>
                    <a:pt x="1072302" y="244003"/>
                    <a:pt x="1078576" y="261257"/>
                  </a:cubicBezTo>
                  <a:cubicBezTo>
                    <a:pt x="1083918" y="275948"/>
                    <a:pt x="1090187" y="290286"/>
                    <a:pt x="1095993" y="304800"/>
                  </a:cubicBezTo>
                  <a:cubicBezTo>
                    <a:pt x="1107604" y="290286"/>
                    <a:pt x="1122015" y="277623"/>
                    <a:pt x="1130827" y="261257"/>
                  </a:cubicBezTo>
                  <a:cubicBezTo>
                    <a:pt x="1148928" y="227642"/>
                    <a:pt x="1159823" y="175705"/>
                    <a:pt x="1174370" y="139337"/>
                  </a:cubicBezTo>
                  <a:cubicBezTo>
                    <a:pt x="1184988" y="112792"/>
                    <a:pt x="1198941" y="87644"/>
                    <a:pt x="1209204" y="60960"/>
                  </a:cubicBezTo>
                  <a:cubicBezTo>
                    <a:pt x="1234765" y="-5499"/>
                    <a:pt x="1198757" y="54861"/>
                    <a:pt x="1235330" y="0"/>
                  </a:cubicBezTo>
                  <a:cubicBezTo>
                    <a:pt x="1244039" y="29029"/>
                    <a:pt x="1254739" y="57533"/>
                    <a:pt x="1261456" y="87086"/>
                  </a:cubicBezTo>
                  <a:cubicBezTo>
                    <a:pt x="1269451" y="122262"/>
                    <a:pt x="1281317" y="208693"/>
                    <a:pt x="1287582" y="252549"/>
                  </a:cubicBezTo>
                  <a:cubicBezTo>
                    <a:pt x="1296290" y="246743"/>
                    <a:pt x="1304143" y="230881"/>
                    <a:pt x="1313707" y="235132"/>
                  </a:cubicBezTo>
                  <a:cubicBezTo>
                    <a:pt x="1336216" y="245136"/>
                    <a:pt x="1351938" y="267131"/>
                    <a:pt x="1365959" y="287383"/>
                  </a:cubicBezTo>
                  <a:cubicBezTo>
                    <a:pt x="1386070" y="316432"/>
                    <a:pt x="1392530" y="350128"/>
                    <a:pt x="1400793" y="383177"/>
                  </a:cubicBezTo>
                  <a:cubicBezTo>
                    <a:pt x="1415307" y="374469"/>
                    <a:pt x="1429197" y="349482"/>
                    <a:pt x="1444336" y="357052"/>
                  </a:cubicBezTo>
                  <a:cubicBezTo>
                    <a:pt x="1467660" y="368714"/>
                    <a:pt x="1493980" y="441972"/>
                    <a:pt x="1505296" y="470263"/>
                  </a:cubicBezTo>
                  <a:cubicBezTo>
                    <a:pt x="1516907" y="423817"/>
                    <a:pt x="1532259" y="378150"/>
                    <a:pt x="1540130" y="330926"/>
                  </a:cubicBezTo>
                  <a:cubicBezTo>
                    <a:pt x="1550807" y="266869"/>
                    <a:pt x="1544557" y="295805"/>
                    <a:pt x="1557547" y="243840"/>
                  </a:cubicBezTo>
                  <a:cubicBezTo>
                    <a:pt x="1566256" y="261257"/>
                    <a:pt x="1574216" y="279069"/>
                    <a:pt x="1583673" y="296092"/>
                  </a:cubicBezTo>
                  <a:cubicBezTo>
                    <a:pt x="1588756" y="305241"/>
                    <a:pt x="1591372" y="318330"/>
                    <a:pt x="1601090" y="322217"/>
                  </a:cubicBezTo>
                  <a:cubicBezTo>
                    <a:pt x="1609613" y="325626"/>
                    <a:pt x="1618507" y="316412"/>
                    <a:pt x="1627216" y="313509"/>
                  </a:cubicBezTo>
                  <a:cubicBezTo>
                    <a:pt x="1633022" y="298995"/>
                    <a:pt x="1629803" y="265023"/>
                    <a:pt x="1644633" y="269966"/>
                  </a:cubicBezTo>
                  <a:cubicBezTo>
                    <a:pt x="1669678" y="278314"/>
                    <a:pt x="1691345" y="372499"/>
                    <a:pt x="1696884" y="391886"/>
                  </a:cubicBezTo>
                  <a:cubicBezTo>
                    <a:pt x="1708496" y="380275"/>
                    <a:pt x="1721032" y="369520"/>
                    <a:pt x="1731719" y="357052"/>
                  </a:cubicBezTo>
                  <a:cubicBezTo>
                    <a:pt x="1738531" y="349105"/>
                    <a:pt x="1740161" y="325541"/>
                    <a:pt x="1749136" y="330926"/>
                  </a:cubicBezTo>
                  <a:cubicBezTo>
                    <a:pt x="1765834" y="340944"/>
                    <a:pt x="1766553" y="365760"/>
                    <a:pt x="1775262" y="383177"/>
                  </a:cubicBezTo>
                  <a:cubicBezTo>
                    <a:pt x="1808942" y="551584"/>
                    <a:pt x="1784292" y="547867"/>
                    <a:pt x="1827513" y="444137"/>
                  </a:cubicBezTo>
                  <a:cubicBezTo>
                    <a:pt x="1838871" y="416878"/>
                    <a:pt x="1856021" y="390818"/>
                    <a:pt x="1871056" y="365760"/>
                  </a:cubicBezTo>
                  <a:cubicBezTo>
                    <a:pt x="1879765" y="374469"/>
                    <a:pt x="1890350" y="381638"/>
                    <a:pt x="1897182" y="391886"/>
                  </a:cubicBezTo>
                  <a:cubicBezTo>
                    <a:pt x="1902274" y="399524"/>
                    <a:pt x="1902481" y="426535"/>
                    <a:pt x="1905890" y="418012"/>
                  </a:cubicBezTo>
                  <a:cubicBezTo>
                    <a:pt x="1914582" y="396282"/>
                    <a:pt x="1910009" y="371292"/>
                    <a:pt x="1914599" y="348343"/>
                  </a:cubicBezTo>
                  <a:cubicBezTo>
                    <a:pt x="1935206" y="245310"/>
                    <a:pt x="1932016" y="325499"/>
                    <a:pt x="1932016" y="252549"/>
                  </a:cubicBezTo>
                </a:path>
              </a:pathLst>
            </a:cu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50" dirty="0"/>
            </a:p>
          </p:txBody>
        </p:sp>
      </p:grpSp>
      <p:sp>
        <p:nvSpPr>
          <p:cNvPr id="9" name="文字方塊 8">
            <a:extLst>
              <a:ext uri="{FF2B5EF4-FFF2-40B4-BE49-F238E27FC236}">
                <a16:creationId xmlns:a16="http://schemas.microsoft.com/office/drawing/2014/main" id="{AD297D13-2E1C-1BDF-1F0A-53867A6E5711}"/>
              </a:ext>
            </a:extLst>
          </p:cNvPr>
          <p:cNvSpPr txBox="1"/>
          <p:nvPr/>
        </p:nvSpPr>
        <p:spPr>
          <a:xfrm>
            <a:off x="1710584" y="3178259"/>
            <a:ext cx="1365054" cy="369332"/>
          </a:xfrm>
          <a:prstGeom prst="rect">
            <a:avLst/>
          </a:prstGeom>
          <a:noFill/>
        </p:spPr>
        <p:txBody>
          <a:bodyPr wrap="none" rtlCol="0">
            <a:spAutoFit/>
          </a:bodyPr>
          <a:lstStyle/>
          <a:p>
            <a:r>
              <a:rPr lang="en-US" dirty="0">
                <a:solidFill>
                  <a:srgbClr val="FF0000"/>
                </a:solidFill>
              </a:rPr>
              <a:t>Time-Series</a:t>
            </a:r>
          </a:p>
        </p:txBody>
      </p:sp>
      <p:sp>
        <p:nvSpPr>
          <p:cNvPr id="10" name="文字方塊 9">
            <a:extLst>
              <a:ext uri="{FF2B5EF4-FFF2-40B4-BE49-F238E27FC236}">
                <a16:creationId xmlns:a16="http://schemas.microsoft.com/office/drawing/2014/main" id="{5C9EE7CF-149B-D988-3F94-342BECCCC5EC}"/>
              </a:ext>
            </a:extLst>
          </p:cNvPr>
          <p:cNvSpPr txBox="1"/>
          <p:nvPr/>
        </p:nvSpPr>
        <p:spPr>
          <a:xfrm>
            <a:off x="9426718" y="4558206"/>
            <a:ext cx="849528" cy="369332"/>
          </a:xfrm>
          <a:prstGeom prst="rect">
            <a:avLst/>
          </a:prstGeom>
          <a:noFill/>
        </p:spPr>
        <p:txBody>
          <a:bodyPr wrap="none" rtlCol="0">
            <a:spAutoFit/>
          </a:bodyPr>
          <a:lstStyle/>
          <a:p>
            <a:r>
              <a:rPr lang="en-US" altLang="zh-TW" dirty="0">
                <a:solidFill>
                  <a:srgbClr val="00B0F0"/>
                </a:solidFill>
              </a:rPr>
              <a:t>Labels</a:t>
            </a:r>
            <a:endParaRPr lang="en-US" dirty="0">
              <a:solidFill>
                <a:srgbClr val="00B0F0"/>
              </a:solidFill>
            </a:endParaRPr>
          </a:p>
        </p:txBody>
      </p:sp>
      <p:sp>
        <p:nvSpPr>
          <p:cNvPr id="11" name="文字方塊 10">
            <a:extLst>
              <a:ext uri="{FF2B5EF4-FFF2-40B4-BE49-F238E27FC236}">
                <a16:creationId xmlns:a16="http://schemas.microsoft.com/office/drawing/2014/main" id="{450637F0-5350-A019-A76E-3D8F460D9413}"/>
              </a:ext>
            </a:extLst>
          </p:cNvPr>
          <p:cNvSpPr txBox="1"/>
          <p:nvPr/>
        </p:nvSpPr>
        <p:spPr>
          <a:xfrm>
            <a:off x="788475" y="4445892"/>
            <a:ext cx="1341842" cy="646331"/>
          </a:xfrm>
          <a:prstGeom prst="rect">
            <a:avLst/>
          </a:prstGeom>
          <a:noFill/>
        </p:spPr>
        <p:txBody>
          <a:bodyPr wrap="none" rtlCol="0">
            <a:spAutoFit/>
          </a:bodyPr>
          <a:lstStyle/>
          <a:p>
            <a:pPr algn="ctr"/>
            <a:r>
              <a:rPr lang="en-US" altLang="zh-TW" dirty="0">
                <a:solidFill>
                  <a:srgbClr val="FF0000"/>
                </a:solidFill>
              </a:rPr>
              <a:t>Granularity</a:t>
            </a:r>
          </a:p>
          <a:p>
            <a:pPr algn="ctr"/>
            <a:r>
              <a:rPr lang="en-US" altLang="zh-TW" dirty="0">
                <a:solidFill>
                  <a:srgbClr val="FF0000"/>
                </a:solidFill>
              </a:rPr>
              <a:t>Information</a:t>
            </a:r>
            <a:endParaRPr lang="en-US" dirty="0">
              <a:solidFill>
                <a:srgbClr val="FF0000"/>
              </a:solidFill>
            </a:endParaRPr>
          </a:p>
        </p:txBody>
      </p:sp>
      <p:sp>
        <p:nvSpPr>
          <p:cNvPr id="12" name="矩形: 圓角 11">
            <a:extLst>
              <a:ext uri="{FF2B5EF4-FFF2-40B4-BE49-F238E27FC236}">
                <a16:creationId xmlns:a16="http://schemas.microsoft.com/office/drawing/2014/main" id="{DADCBA87-45B5-F5DA-CE0D-7256EE2F4F32}"/>
              </a:ext>
            </a:extLst>
          </p:cNvPr>
          <p:cNvSpPr/>
          <p:nvPr/>
        </p:nvSpPr>
        <p:spPr>
          <a:xfrm>
            <a:off x="2130317" y="4018383"/>
            <a:ext cx="910358" cy="1366418"/>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矩形: 圓角 12">
            <a:extLst>
              <a:ext uri="{FF2B5EF4-FFF2-40B4-BE49-F238E27FC236}">
                <a16:creationId xmlns:a16="http://schemas.microsoft.com/office/drawing/2014/main" id="{CC4F44B1-12B1-F424-D545-97A672296312}"/>
              </a:ext>
            </a:extLst>
          </p:cNvPr>
          <p:cNvSpPr/>
          <p:nvPr/>
        </p:nvSpPr>
        <p:spPr>
          <a:xfrm>
            <a:off x="3040675" y="4018383"/>
            <a:ext cx="5826234" cy="1366418"/>
          </a:xfrm>
          <a:prstGeom prst="round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798939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0479E3B-B8DE-0FA4-768A-B8BE12414AC3}"/>
              </a:ext>
            </a:extLst>
          </p:cNvPr>
          <p:cNvSpPr>
            <a:spLocks noGrp="1"/>
          </p:cNvSpPr>
          <p:nvPr>
            <p:ph type="title"/>
          </p:nvPr>
        </p:nvSpPr>
        <p:spPr/>
        <p:txBody>
          <a:bodyPr/>
          <a:lstStyle/>
          <a:p>
            <a:r>
              <a:rPr lang="en-US" dirty="0"/>
              <a:t>Evaluation Metrics</a:t>
            </a:r>
          </a:p>
        </p:txBody>
      </p:sp>
      <p:sp>
        <p:nvSpPr>
          <p:cNvPr id="3" name="內容版面配置區 2">
            <a:extLst>
              <a:ext uri="{FF2B5EF4-FFF2-40B4-BE49-F238E27FC236}">
                <a16:creationId xmlns:a16="http://schemas.microsoft.com/office/drawing/2014/main" id="{846DD44F-DFCD-9EE5-92B8-257141C5FD5E}"/>
              </a:ext>
            </a:extLst>
          </p:cNvPr>
          <p:cNvSpPr>
            <a:spLocks noGrp="1"/>
          </p:cNvSpPr>
          <p:nvPr>
            <p:ph idx="1"/>
          </p:nvPr>
        </p:nvSpPr>
        <p:spPr/>
        <p:txBody>
          <a:bodyPr/>
          <a:lstStyle/>
          <a:p>
            <a:r>
              <a:rPr lang="en-US" dirty="0"/>
              <a:t>Segmentation (often used in supervised)</a:t>
            </a:r>
          </a:p>
          <a:p>
            <a:pPr lvl="1"/>
            <a:r>
              <a:rPr lang="en-US" dirty="0">
                <a:solidFill>
                  <a:srgbClr val="FF0000"/>
                </a:solidFill>
              </a:rPr>
              <a:t>Accuracy</a:t>
            </a:r>
          </a:p>
          <a:p>
            <a:pPr lvl="1"/>
            <a:r>
              <a:rPr lang="en-US" dirty="0">
                <a:solidFill>
                  <a:srgbClr val="FF0000"/>
                </a:solidFill>
              </a:rPr>
              <a:t>MF1 (Macro F1)</a:t>
            </a:r>
          </a:p>
          <a:p>
            <a:pPr lvl="1"/>
            <a:r>
              <a:rPr lang="en-US" dirty="0"/>
              <a:t>Kappa</a:t>
            </a:r>
          </a:p>
          <a:p>
            <a:r>
              <a:rPr lang="en-US" dirty="0"/>
              <a:t>Clustering (often used in unsupervised)</a:t>
            </a:r>
          </a:p>
          <a:p>
            <a:pPr lvl="1"/>
            <a:r>
              <a:rPr lang="en-US" dirty="0"/>
              <a:t>ARI</a:t>
            </a:r>
          </a:p>
          <a:p>
            <a:pPr lvl="1"/>
            <a:r>
              <a:rPr lang="en-US" dirty="0"/>
              <a:t>NMI</a:t>
            </a:r>
          </a:p>
        </p:txBody>
      </p:sp>
    </p:spTree>
    <p:extLst>
      <p:ext uri="{BB962C8B-B14F-4D97-AF65-F5344CB8AC3E}">
        <p14:creationId xmlns:p14="http://schemas.microsoft.com/office/powerpoint/2010/main" val="26959370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64405BEE-2217-DF19-4B2C-B30C1F6AD453}"/>
              </a:ext>
            </a:extLst>
          </p:cNvPr>
          <p:cNvSpPr>
            <a:spLocks noGrp="1"/>
          </p:cNvSpPr>
          <p:nvPr>
            <p:ph type="title"/>
          </p:nvPr>
        </p:nvSpPr>
        <p:spPr/>
        <p:txBody>
          <a:bodyPr/>
          <a:lstStyle/>
          <a:p>
            <a:r>
              <a:rPr lang="en-US" dirty="0"/>
              <a:t>Baselines</a:t>
            </a:r>
          </a:p>
        </p:txBody>
      </p:sp>
      <p:pic>
        <p:nvPicPr>
          <p:cNvPr id="8" name="內容版面配置區 7">
            <a:extLst>
              <a:ext uri="{FF2B5EF4-FFF2-40B4-BE49-F238E27FC236}">
                <a16:creationId xmlns:a16="http://schemas.microsoft.com/office/drawing/2014/main" id="{6DE56829-E75B-DD88-C6D3-C2F99CE0423A}"/>
              </a:ext>
            </a:extLst>
          </p:cNvPr>
          <p:cNvPicPr>
            <a:picLocks noGrp="1" noChangeAspect="1"/>
          </p:cNvPicPr>
          <p:nvPr>
            <p:ph idx="1"/>
          </p:nvPr>
        </p:nvPicPr>
        <p:blipFill>
          <a:blip r:embed="rId2"/>
          <a:stretch>
            <a:fillRect/>
          </a:stretch>
        </p:blipFill>
        <p:spPr>
          <a:xfrm>
            <a:off x="271630" y="1690688"/>
            <a:ext cx="11803120" cy="2509822"/>
          </a:xfrm>
        </p:spPr>
      </p:pic>
      <p:sp>
        <p:nvSpPr>
          <p:cNvPr id="9" name="文字方塊 8">
            <a:extLst>
              <a:ext uri="{FF2B5EF4-FFF2-40B4-BE49-F238E27FC236}">
                <a16:creationId xmlns:a16="http://schemas.microsoft.com/office/drawing/2014/main" id="{185DC3F3-B643-02F4-2A39-3D8F4B3325FF}"/>
              </a:ext>
            </a:extLst>
          </p:cNvPr>
          <p:cNvSpPr txBox="1"/>
          <p:nvPr/>
        </p:nvSpPr>
        <p:spPr>
          <a:xfrm>
            <a:off x="2280533" y="5064408"/>
            <a:ext cx="1670522" cy="461665"/>
          </a:xfrm>
          <a:prstGeom prst="rect">
            <a:avLst/>
          </a:prstGeom>
          <a:noFill/>
        </p:spPr>
        <p:txBody>
          <a:bodyPr wrap="none" rtlCol="0">
            <a:spAutoFit/>
          </a:bodyPr>
          <a:lstStyle/>
          <a:p>
            <a:r>
              <a:rPr lang="en-US" sz="2400" dirty="0">
                <a:solidFill>
                  <a:srgbClr val="FF0000"/>
                </a:solidFill>
              </a:rPr>
              <a:t>Supervised</a:t>
            </a:r>
          </a:p>
        </p:txBody>
      </p:sp>
    </p:spTree>
    <p:extLst>
      <p:ext uri="{BB962C8B-B14F-4D97-AF65-F5344CB8AC3E}">
        <p14:creationId xmlns:p14="http://schemas.microsoft.com/office/powerpoint/2010/main" val="36143147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82951AD-F8F9-E48B-764F-A851E17DD2D0}"/>
              </a:ext>
            </a:extLst>
          </p:cNvPr>
          <p:cNvSpPr>
            <a:spLocks noGrp="1"/>
          </p:cNvSpPr>
          <p:nvPr>
            <p:ph type="title"/>
          </p:nvPr>
        </p:nvSpPr>
        <p:spPr/>
        <p:txBody>
          <a:bodyPr/>
          <a:lstStyle/>
          <a:p>
            <a:r>
              <a:rPr lang="en-US" dirty="0"/>
              <a:t>How to make baselines support multiple-granularity?</a:t>
            </a:r>
          </a:p>
        </p:txBody>
      </p:sp>
      <p:pic>
        <p:nvPicPr>
          <p:cNvPr id="5" name="內容版面配置區 4">
            <a:extLst>
              <a:ext uri="{FF2B5EF4-FFF2-40B4-BE49-F238E27FC236}">
                <a16:creationId xmlns:a16="http://schemas.microsoft.com/office/drawing/2014/main" id="{EDA390E5-4C93-9F26-9F2D-6CAAC1BF4CCC}"/>
              </a:ext>
            </a:extLst>
          </p:cNvPr>
          <p:cNvPicPr>
            <a:picLocks noGrp="1" noChangeAspect="1"/>
          </p:cNvPicPr>
          <p:nvPr>
            <p:ph idx="1"/>
          </p:nvPr>
        </p:nvPicPr>
        <p:blipFill>
          <a:blip r:embed="rId2"/>
          <a:stretch>
            <a:fillRect/>
          </a:stretch>
        </p:blipFill>
        <p:spPr>
          <a:xfrm>
            <a:off x="838200" y="1922432"/>
            <a:ext cx="10515600" cy="4157723"/>
          </a:xfrm>
        </p:spPr>
      </p:pic>
    </p:spTree>
    <p:extLst>
      <p:ext uri="{BB962C8B-B14F-4D97-AF65-F5344CB8AC3E}">
        <p14:creationId xmlns:p14="http://schemas.microsoft.com/office/powerpoint/2010/main" val="34267494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C230D05-3BC4-696D-3D99-B686E20E6BCA}"/>
              </a:ext>
            </a:extLst>
          </p:cNvPr>
          <p:cNvSpPr>
            <a:spLocks noGrp="1"/>
          </p:cNvSpPr>
          <p:nvPr>
            <p:ph type="title"/>
          </p:nvPr>
        </p:nvSpPr>
        <p:spPr>
          <a:xfrm>
            <a:off x="838200" y="-16239"/>
            <a:ext cx="10515600" cy="876569"/>
          </a:xfrm>
        </p:spPr>
        <p:txBody>
          <a:bodyPr>
            <a:normAutofit/>
          </a:bodyPr>
          <a:lstStyle/>
          <a:p>
            <a:r>
              <a:rPr lang="en-US" dirty="0"/>
              <a:t>               SAM              </a:t>
            </a:r>
            <a:r>
              <a:rPr lang="en-US" dirty="0" err="1"/>
              <a:t>v.s</a:t>
            </a:r>
            <a:r>
              <a:rPr lang="en-US" dirty="0"/>
              <a:t>.       </a:t>
            </a:r>
            <a:r>
              <a:rPr lang="en-US" dirty="0" err="1"/>
              <a:t>PromptTSS</a:t>
            </a:r>
            <a:endParaRPr lang="en-US" dirty="0"/>
          </a:p>
        </p:txBody>
      </p:sp>
      <p:grpSp>
        <p:nvGrpSpPr>
          <p:cNvPr id="32" name="群組 31">
            <a:extLst>
              <a:ext uri="{FF2B5EF4-FFF2-40B4-BE49-F238E27FC236}">
                <a16:creationId xmlns:a16="http://schemas.microsoft.com/office/drawing/2014/main" id="{63DCCF8E-5BC0-00BC-4691-331BBAD4956A}"/>
              </a:ext>
            </a:extLst>
          </p:cNvPr>
          <p:cNvGrpSpPr/>
          <p:nvPr/>
        </p:nvGrpSpPr>
        <p:grpSpPr>
          <a:xfrm>
            <a:off x="6421461" y="766786"/>
            <a:ext cx="4148426" cy="6022579"/>
            <a:chOff x="6421461" y="558422"/>
            <a:chExt cx="4148426" cy="6022579"/>
          </a:xfrm>
        </p:grpSpPr>
        <p:pic>
          <p:nvPicPr>
            <p:cNvPr id="4" name="Picture 2" descr="Transformer Explained | Papers With Code">
              <a:extLst>
                <a:ext uri="{FF2B5EF4-FFF2-40B4-BE49-F238E27FC236}">
                  <a16:creationId xmlns:a16="http://schemas.microsoft.com/office/drawing/2014/main" id="{3FD319C8-C085-B594-6732-EEB32E1ED95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7478"/>
            <a:stretch/>
          </p:blipFill>
          <p:spPr bwMode="auto">
            <a:xfrm>
              <a:off x="6421461" y="558422"/>
              <a:ext cx="4148426" cy="5653247"/>
            </a:xfrm>
            <a:prstGeom prst="rect">
              <a:avLst/>
            </a:prstGeom>
            <a:noFill/>
            <a:extLst>
              <a:ext uri="{909E8E84-426E-40DD-AFC4-6F175D3DCCD1}">
                <a14:hiddenFill xmlns:a14="http://schemas.microsoft.com/office/drawing/2010/main">
                  <a:solidFill>
                    <a:srgbClr val="FFFFFF"/>
                  </a:solidFill>
                </a14:hiddenFill>
              </a:ext>
            </a:extLst>
          </p:spPr>
        </p:pic>
        <p:sp>
          <p:nvSpPr>
            <p:cNvPr id="5" name="文字方塊 4">
              <a:extLst>
                <a:ext uri="{FF2B5EF4-FFF2-40B4-BE49-F238E27FC236}">
                  <a16:creationId xmlns:a16="http://schemas.microsoft.com/office/drawing/2014/main" id="{AB50D38A-2262-E133-0579-129918658071}"/>
                </a:ext>
              </a:extLst>
            </p:cNvPr>
            <p:cNvSpPr txBox="1"/>
            <p:nvPr/>
          </p:nvSpPr>
          <p:spPr>
            <a:xfrm>
              <a:off x="7082040" y="6211669"/>
              <a:ext cx="1365054" cy="369332"/>
            </a:xfrm>
            <a:prstGeom prst="rect">
              <a:avLst/>
            </a:prstGeom>
            <a:solidFill>
              <a:schemeClr val="bg1"/>
            </a:solidFill>
          </p:spPr>
          <p:txBody>
            <a:bodyPr wrap="none" rtlCol="0">
              <a:spAutoFit/>
            </a:bodyPr>
            <a:lstStyle/>
            <a:p>
              <a:r>
                <a:rPr lang="en-US" dirty="0">
                  <a:solidFill>
                    <a:srgbClr val="FF0000"/>
                  </a:solidFill>
                </a:rPr>
                <a:t>Time-Series</a:t>
              </a:r>
            </a:p>
          </p:txBody>
        </p:sp>
        <p:sp>
          <p:nvSpPr>
            <p:cNvPr id="6" name="文字方塊 5">
              <a:extLst>
                <a:ext uri="{FF2B5EF4-FFF2-40B4-BE49-F238E27FC236}">
                  <a16:creationId xmlns:a16="http://schemas.microsoft.com/office/drawing/2014/main" id="{21F6F7C7-68EE-8BD1-795D-5D185E4D4609}"/>
                </a:ext>
              </a:extLst>
            </p:cNvPr>
            <p:cNvSpPr txBox="1"/>
            <p:nvPr/>
          </p:nvSpPr>
          <p:spPr>
            <a:xfrm>
              <a:off x="8704536" y="6211669"/>
              <a:ext cx="1029577" cy="369332"/>
            </a:xfrm>
            <a:prstGeom prst="rect">
              <a:avLst/>
            </a:prstGeom>
            <a:solidFill>
              <a:schemeClr val="bg1"/>
            </a:solidFill>
          </p:spPr>
          <p:txBody>
            <a:bodyPr wrap="none" rtlCol="0">
              <a:spAutoFit/>
            </a:bodyPr>
            <a:lstStyle/>
            <a:p>
              <a:r>
                <a:rPr lang="en-US" dirty="0">
                  <a:solidFill>
                    <a:srgbClr val="FF0000"/>
                  </a:solidFill>
                </a:rPr>
                <a:t>Prompts</a:t>
              </a:r>
            </a:p>
          </p:txBody>
        </p:sp>
        <p:sp>
          <p:nvSpPr>
            <p:cNvPr id="7" name="文字方塊 6">
              <a:extLst>
                <a:ext uri="{FF2B5EF4-FFF2-40B4-BE49-F238E27FC236}">
                  <a16:creationId xmlns:a16="http://schemas.microsoft.com/office/drawing/2014/main" id="{3750C175-D888-D13B-0345-E9A71836B3BB}"/>
                </a:ext>
              </a:extLst>
            </p:cNvPr>
            <p:cNvSpPr txBox="1"/>
            <p:nvPr/>
          </p:nvSpPr>
          <p:spPr>
            <a:xfrm>
              <a:off x="8432764" y="558422"/>
              <a:ext cx="1573123" cy="369332"/>
            </a:xfrm>
            <a:prstGeom prst="rect">
              <a:avLst/>
            </a:prstGeom>
            <a:solidFill>
              <a:schemeClr val="bg1"/>
            </a:solidFill>
          </p:spPr>
          <p:txBody>
            <a:bodyPr wrap="none" rtlCol="0">
              <a:spAutoFit/>
            </a:bodyPr>
            <a:lstStyle/>
            <a:p>
              <a:r>
                <a:rPr lang="en-US" dirty="0">
                  <a:solidFill>
                    <a:srgbClr val="FF0000"/>
                  </a:solidFill>
                </a:rPr>
                <a:t>Segmentation</a:t>
              </a:r>
            </a:p>
          </p:txBody>
        </p:sp>
        <p:sp>
          <p:nvSpPr>
            <p:cNvPr id="8" name="文字方塊 7">
              <a:extLst>
                <a:ext uri="{FF2B5EF4-FFF2-40B4-BE49-F238E27FC236}">
                  <a16:creationId xmlns:a16="http://schemas.microsoft.com/office/drawing/2014/main" id="{D9BF10EF-67B8-0DCC-D139-2822409F2A25}"/>
                </a:ext>
              </a:extLst>
            </p:cNvPr>
            <p:cNvSpPr txBox="1"/>
            <p:nvPr/>
          </p:nvSpPr>
          <p:spPr>
            <a:xfrm>
              <a:off x="8764725" y="4077474"/>
              <a:ext cx="933458" cy="461665"/>
            </a:xfrm>
            <a:prstGeom prst="rect">
              <a:avLst/>
            </a:prstGeom>
            <a:solidFill>
              <a:schemeClr val="bg1"/>
            </a:solidFill>
          </p:spPr>
          <p:txBody>
            <a:bodyPr wrap="square" rtlCol="0">
              <a:spAutoFit/>
            </a:bodyPr>
            <a:lstStyle/>
            <a:p>
              <a:pPr algn="ctr"/>
              <a:r>
                <a:rPr lang="en-US" sz="1200" dirty="0">
                  <a:solidFill>
                    <a:srgbClr val="FF0000"/>
                  </a:solidFill>
                </a:rPr>
                <a:t>Multi-Head</a:t>
              </a:r>
            </a:p>
            <a:p>
              <a:pPr algn="ctr"/>
              <a:r>
                <a:rPr lang="en-US" altLang="zh-TW" sz="1200" dirty="0">
                  <a:solidFill>
                    <a:srgbClr val="FF0000"/>
                  </a:solidFill>
                </a:rPr>
                <a:t>Attention</a:t>
              </a:r>
              <a:endParaRPr lang="en-US" sz="1200" dirty="0">
                <a:solidFill>
                  <a:srgbClr val="FF0000"/>
                </a:solidFill>
              </a:endParaRPr>
            </a:p>
          </p:txBody>
        </p:sp>
        <p:sp>
          <p:nvSpPr>
            <p:cNvPr id="18" name="文字方塊 17">
              <a:extLst>
                <a:ext uri="{FF2B5EF4-FFF2-40B4-BE49-F238E27FC236}">
                  <a16:creationId xmlns:a16="http://schemas.microsoft.com/office/drawing/2014/main" id="{450FD7C8-143D-C10F-7CB9-B8F83B0EDE84}"/>
                </a:ext>
              </a:extLst>
            </p:cNvPr>
            <p:cNvSpPr txBox="1"/>
            <p:nvPr/>
          </p:nvSpPr>
          <p:spPr>
            <a:xfrm>
              <a:off x="7214048" y="5489658"/>
              <a:ext cx="1101038" cy="461665"/>
            </a:xfrm>
            <a:prstGeom prst="rect">
              <a:avLst/>
            </a:prstGeom>
            <a:solidFill>
              <a:schemeClr val="bg1"/>
            </a:solidFill>
            <a:ln w="28575">
              <a:solidFill>
                <a:schemeClr val="tx1"/>
              </a:solidFill>
            </a:ln>
          </p:spPr>
          <p:txBody>
            <a:bodyPr wrap="square" rtlCol="0">
              <a:spAutoFit/>
            </a:bodyPr>
            <a:lstStyle/>
            <a:p>
              <a:pPr algn="ctr"/>
              <a:r>
                <a:rPr lang="en-US" altLang="zh-TW" sz="1200" dirty="0">
                  <a:solidFill>
                    <a:srgbClr val="FF0000"/>
                  </a:solidFill>
                </a:rPr>
                <a:t>Time-Series</a:t>
              </a:r>
              <a:br>
                <a:rPr lang="en-US" altLang="zh-TW" sz="1200" dirty="0">
                  <a:solidFill>
                    <a:srgbClr val="FF0000"/>
                  </a:solidFill>
                </a:rPr>
              </a:br>
              <a:r>
                <a:rPr lang="en-US" altLang="zh-TW" sz="1200" dirty="0">
                  <a:solidFill>
                    <a:srgbClr val="FF0000"/>
                  </a:solidFill>
                </a:rPr>
                <a:t>Input Layer</a:t>
              </a:r>
              <a:endParaRPr lang="en-US" sz="1200" dirty="0">
                <a:solidFill>
                  <a:srgbClr val="FF0000"/>
                </a:solidFill>
              </a:endParaRPr>
            </a:p>
          </p:txBody>
        </p:sp>
        <p:sp>
          <p:nvSpPr>
            <p:cNvPr id="20" name="文字方塊 19">
              <a:extLst>
                <a:ext uri="{FF2B5EF4-FFF2-40B4-BE49-F238E27FC236}">
                  <a16:creationId xmlns:a16="http://schemas.microsoft.com/office/drawing/2014/main" id="{CE9A3C36-AE7D-7279-D55A-0690846A36B9}"/>
                </a:ext>
              </a:extLst>
            </p:cNvPr>
            <p:cNvSpPr txBox="1"/>
            <p:nvPr/>
          </p:nvSpPr>
          <p:spPr>
            <a:xfrm>
              <a:off x="8680935" y="5489658"/>
              <a:ext cx="1101038" cy="461665"/>
            </a:xfrm>
            <a:prstGeom prst="rect">
              <a:avLst/>
            </a:prstGeom>
            <a:solidFill>
              <a:schemeClr val="bg1"/>
            </a:solidFill>
            <a:ln w="28575">
              <a:solidFill>
                <a:schemeClr val="tx1"/>
              </a:solidFill>
            </a:ln>
          </p:spPr>
          <p:txBody>
            <a:bodyPr wrap="square" rtlCol="0">
              <a:spAutoFit/>
            </a:bodyPr>
            <a:lstStyle/>
            <a:p>
              <a:pPr algn="ctr"/>
              <a:r>
                <a:rPr lang="en-US" altLang="zh-TW" sz="1200" dirty="0">
                  <a:solidFill>
                    <a:srgbClr val="FF0000"/>
                  </a:solidFill>
                </a:rPr>
                <a:t>Prompt</a:t>
              </a:r>
            </a:p>
            <a:p>
              <a:pPr algn="ctr"/>
              <a:r>
                <a:rPr lang="en-US" altLang="zh-TW" sz="1200" dirty="0">
                  <a:solidFill>
                    <a:srgbClr val="FF0000"/>
                  </a:solidFill>
                </a:rPr>
                <a:t>Input Layer</a:t>
              </a:r>
              <a:endParaRPr lang="en-US" sz="1200" dirty="0">
                <a:solidFill>
                  <a:srgbClr val="FF0000"/>
                </a:solidFill>
              </a:endParaRPr>
            </a:p>
          </p:txBody>
        </p:sp>
      </p:grpSp>
      <p:pic>
        <p:nvPicPr>
          <p:cNvPr id="21" name="內容版面配置區 4" descr="一張含有 文字, 螢幕擷取畫面, 圖表, 數字 的圖片&#10;&#10;自動產生的描述">
            <a:extLst>
              <a:ext uri="{FF2B5EF4-FFF2-40B4-BE49-F238E27FC236}">
                <a16:creationId xmlns:a16="http://schemas.microsoft.com/office/drawing/2014/main" id="{7B9FD7F8-C3CB-2A0C-C398-C7E6A1CD333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flipV="1">
            <a:off x="887495" y="1842274"/>
            <a:ext cx="4470399" cy="4470399"/>
          </a:xfrm>
        </p:spPr>
      </p:pic>
      <p:sp>
        <p:nvSpPr>
          <p:cNvPr id="22" name="文字方塊 21">
            <a:extLst>
              <a:ext uri="{FF2B5EF4-FFF2-40B4-BE49-F238E27FC236}">
                <a16:creationId xmlns:a16="http://schemas.microsoft.com/office/drawing/2014/main" id="{C0EDC762-C810-11C9-99EC-1757C18A83B3}"/>
              </a:ext>
            </a:extLst>
          </p:cNvPr>
          <p:cNvSpPr txBox="1"/>
          <p:nvPr/>
        </p:nvSpPr>
        <p:spPr>
          <a:xfrm>
            <a:off x="1396054" y="5424455"/>
            <a:ext cx="559769" cy="261610"/>
          </a:xfrm>
          <a:prstGeom prst="rect">
            <a:avLst/>
          </a:prstGeom>
          <a:solidFill>
            <a:schemeClr val="bg1"/>
          </a:solidFill>
        </p:spPr>
        <p:txBody>
          <a:bodyPr wrap="none" rtlCol="0">
            <a:spAutoFit/>
          </a:bodyPr>
          <a:lstStyle/>
          <a:p>
            <a:pPr algn="ctr"/>
            <a:r>
              <a:rPr lang="en-US" sz="1100" dirty="0"/>
              <a:t>Image</a:t>
            </a:r>
          </a:p>
        </p:txBody>
      </p:sp>
      <p:sp>
        <p:nvSpPr>
          <p:cNvPr id="23" name="文字方塊 22">
            <a:extLst>
              <a:ext uri="{FF2B5EF4-FFF2-40B4-BE49-F238E27FC236}">
                <a16:creationId xmlns:a16="http://schemas.microsoft.com/office/drawing/2014/main" id="{6566F906-402D-0DF1-99BB-D3AC27F130D5}"/>
              </a:ext>
            </a:extLst>
          </p:cNvPr>
          <p:cNvSpPr txBox="1"/>
          <p:nvPr/>
        </p:nvSpPr>
        <p:spPr>
          <a:xfrm>
            <a:off x="1122592" y="3105283"/>
            <a:ext cx="1091966" cy="261610"/>
          </a:xfrm>
          <a:prstGeom prst="rect">
            <a:avLst/>
          </a:prstGeom>
          <a:solidFill>
            <a:schemeClr val="bg1"/>
          </a:solidFill>
        </p:spPr>
        <p:txBody>
          <a:bodyPr wrap="none" rtlCol="0">
            <a:spAutoFit/>
          </a:bodyPr>
          <a:lstStyle/>
          <a:p>
            <a:pPr algn="ctr"/>
            <a:r>
              <a:rPr lang="en-US" sz="1100" dirty="0"/>
              <a:t>Image encoder</a:t>
            </a:r>
          </a:p>
        </p:txBody>
      </p:sp>
      <p:sp>
        <p:nvSpPr>
          <p:cNvPr id="24" name="文字方塊 23">
            <a:extLst>
              <a:ext uri="{FF2B5EF4-FFF2-40B4-BE49-F238E27FC236}">
                <a16:creationId xmlns:a16="http://schemas.microsoft.com/office/drawing/2014/main" id="{AE4E4568-568C-3EB3-DC6F-8DC8F032C2A2}"/>
              </a:ext>
            </a:extLst>
          </p:cNvPr>
          <p:cNvSpPr txBox="1"/>
          <p:nvPr/>
        </p:nvSpPr>
        <p:spPr>
          <a:xfrm>
            <a:off x="4261315" y="5424455"/>
            <a:ext cx="635109" cy="261610"/>
          </a:xfrm>
          <a:prstGeom prst="rect">
            <a:avLst/>
          </a:prstGeom>
          <a:solidFill>
            <a:schemeClr val="bg1"/>
          </a:solidFill>
        </p:spPr>
        <p:txBody>
          <a:bodyPr wrap="none" rtlCol="0">
            <a:spAutoFit/>
          </a:bodyPr>
          <a:lstStyle/>
          <a:p>
            <a:pPr algn="ctr"/>
            <a:r>
              <a:rPr lang="en-US" sz="1100" dirty="0"/>
              <a:t>Prompt</a:t>
            </a:r>
            <a:endParaRPr lang="en-US" sz="1050" dirty="0"/>
          </a:p>
        </p:txBody>
      </p:sp>
      <p:sp>
        <p:nvSpPr>
          <p:cNvPr id="25" name="文字方塊 24">
            <a:extLst>
              <a:ext uri="{FF2B5EF4-FFF2-40B4-BE49-F238E27FC236}">
                <a16:creationId xmlns:a16="http://schemas.microsoft.com/office/drawing/2014/main" id="{302504F9-64FC-3C6E-E4D3-7DA33A3E690F}"/>
              </a:ext>
            </a:extLst>
          </p:cNvPr>
          <p:cNvSpPr txBox="1"/>
          <p:nvPr/>
        </p:nvSpPr>
        <p:spPr>
          <a:xfrm>
            <a:off x="3977447" y="4361113"/>
            <a:ext cx="1179433" cy="261610"/>
          </a:xfrm>
          <a:prstGeom prst="rect">
            <a:avLst/>
          </a:prstGeom>
          <a:solidFill>
            <a:schemeClr val="bg1"/>
          </a:solidFill>
        </p:spPr>
        <p:txBody>
          <a:bodyPr wrap="square" rtlCol="0">
            <a:spAutoFit/>
          </a:bodyPr>
          <a:lstStyle/>
          <a:p>
            <a:pPr algn="ctr"/>
            <a:r>
              <a:rPr lang="en-US" sz="1100" dirty="0"/>
              <a:t>Prompt encoder</a:t>
            </a:r>
          </a:p>
        </p:txBody>
      </p:sp>
      <p:sp>
        <p:nvSpPr>
          <p:cNvPr id="26" name="文字方塊 25">
            <a:extLst>
              <a:ext uri="{FF2B5EF4-FFF2-40B4-BE49-F238E27FC236}">
                <a16:creationId xmlns:a16="http://schemas.microsoft.com/office/drawing/2014/main" id="{47716863-D009-31DE-EE6D-7F68BD081DC4}"/>
              </a:ext>
            </a:extLst>
          </p:cNvPr>
          <p:cNvSpPr txBox="1"/>
          <p:nvPr/>
        </p:nvSpPr>
        <p:spPr>
          <a:xfrm>
            <a:off x="3977447" y="3409830"/>
            <a:ext cx="1179434" cy="261610"/>
          </a:xfrm>
          <a:prstGeom prst="rect">
            <a:avLst/>
          </a:prstGeom>
          <a:solidFill>
            <a:schemeClr val="bg1"/>
          </a:solidFill>
        </p:spPr>
        <p:txBody>
          <a:bodyPr wrap="square" rtlCol="0">
            <a:spAutoFit/>
          </a:bodyPr>
          <a:lstStyle/>
          <a:p>
            <a:pPr algn="ctr"/>
            <a:r>
              <a:rPr lang="en-US" sz="1100" dirty="0"/>
              <a:t>Mask decoder</a:t>
            </a:r>
          </a:p>
        </p:txBody>
      </p:sp>
      <p:sp>
        <p:nvSpPr>
          <p:cNvPr id="28" name="文字方塊 27">
            <a:extLst>
              <a:ext uri="{FF2B5EF4-FFF2-40B4-BE49-F238E27FC236}">
                <a16:creationId xmlns:a16="http://schemas.microsoft.com/office/drawing/2014/main" id="{A09D478F-63CE-F6F4-613B-906AC23B21A3}"/>
              </a:ext>
            </a:extLst>
          </p:cNvPr>
          <p:cNvSpPr txBox="1"/>
          <p:nvPr/>
        </p:nvSpPr>
        <p:spPr>
          <a:xfrm>
            <a:off x="3977447" y="2455647"/>
            <a:ext cx="1179434" cy="261610"/>
          </a:xfrm>
          <a:prstGeom prst="rect">
            <a:avLst/>
          </a:prstGeom>
          <a:solidFill>
            <a:schemeClr val="bg1"/>
          </a:solidFill>
        </p:spPr>
        <p:txBody>
          <a:bodyPr wrap="square" rtlCol="0">
            <a:spAutoFit/>
          </a:bodyPr>
          <a:lstStyle/>
          <a:p>
            <a:pPr algn="ctr"/>
            <a:r>
              <a:rPr lang="en-US" sz="1100" dirty="0"/>
              <a:t>Final Mask</a:t>
            </a:r>
          </a:p>
        </p:txBody>
      </p:sp>
      <p:sp>
        <p:nvSpPr>
          <p:cNvPr id="29" name="文字方塊 28">
            <a:extLst>
              <a:ext uri="{FF2B5EF4-FFF2-40B4-BE49-F238E27FC236}">
                <a16:creationId xmlns:a16="http://schemas.microsoft.com/office/drawing/2014/main" id="{486E3C3D-D37A-20A3-E584-13157D780ECD}"/>
              </a:ext>
            </a:extLst>
          </p:cNvPr>
          <p:cNvSpPr txBox="1"/>
          <p:nvPr/>
        </p:nvSpPr>
        <p:spPr>
          <a:xfrm>
            <a:off x="1444945" y="2069855"/>
            <a:ext cx="461986" cy="261610"/>
          </a:xfrm>
          <a:prstGeom prst="rect">
            <a:avLst/>
          </a:prstGeom>
          <a:solidFill>
            <a:schemeClr val="bg1"/>
          </a:solidFill>
        </p:spPr>
        <p:txBody>
          <a:bodyPr wrap="none" rtlCol="0">
            <a:spAutoFit/>
          </a:bodyPr>
          <a:lstStyle/>
          <a:p>
            <a:pPr algn="ctr"/>
            <a:r>
              <a:rPr lang="en-US" sz="1100" dirty="0"/>
              <a:t>GPU</a:t>
            </a:r>
          </a:p>
        </p:txBody>
      </p:sp>
      <p:sp>
        <p:nvSpPr>
          <p:cNvPr id="30" name="文字方塊 29">
            <a:extLst>
              <a:ext uri="{FF2B5EF4-FFF2-40B4-BE49-F238E27FC236}">
                <a16:creationId xmlns:a16="http://schemas.microsoft.com/office/drawing/2014/main" id="{CDB9D4F3-172C-4A7B-448D-9E37673D29A1}"/>
              </a:ext>
            </a:extLst>
          </p:cNvPr>
          <p:cNvSpPr txBox="1"/>
          <p:nvPr/>
        </p:nvSpPr>
        <p:spPr>
          <a:xfrm>
            <a:off x="4086435" y="2061128"/>
            <a:ext cx="984867" cy="261610"/>
          </a:xfrm>
          <a:prstGeom prst="rect">
            <a:avLst/>
          </a:prstGeom>
          <a:solidFill>
            <a:schemeClr val="bg1"/>
          </a:solidFill>
        </p:spPr>
        <p:txBody>
          <a:bodyPr wrap="square" rtlCol="0">
            <a:spAutoFit/>
          </a:bodyPr>
          <a:lstStyle/>
          <a:p>
            <a:pPr algn="ctr"/>
            <a:r>
              <a:rPr lang="en-US" sz="1100" dirty="0"/>
              <a:t>CPU</a:t>
            </a:r>
          </a:p>
        </p:txBody>
      </p:sp>
      <p:sp>
        <p:nvSpPr>
          <p:cNvPr id="31" name="文字方塊 30">
            <a:extLst>
              <a:ext uri="{FF2B5EF4-FFF2-40B4-BE49-F238E27FC236}">
                <a16:creationId xmlns:a16="http://schemas.microsoft.com/office/drawing/2014/main" id="{08A7AEEF-2C1A-3F0B-EF70-A9B4AE1B893F}"/>
              </a:ext>
            </a:extLst>
          </p:cNvPr>
          <p:cNvSpPr txBox="1"/>
          <p:nvPr/>
        </p:nvSpPr>
        <p:spPr>
          <a:xfrm>
            <a:off x="2697139" y="3608785"/>
            <a:ext cx="873958" cy="261610"/>
          </a:xfrm>
          <a:prstGeom prst="rect">
            <a:avLst/>
          </a:prstGeom>
          <a:solidFill>
            <a:schemeClr val="bg1"/>
          </a:solidFill>
        </p:spPr>
        <p:txBody>
          <a:bodyPr wrap="none" rtlCol="0">
            <a:spAutoFit/>
          </a:bodyPr>
          <a:lstStyle/>
          <a:p>
            <a:pPr algn="ctr"/>
            <a:r>
              <a:rPr lang="en-US" sz="1100" dirty="0"/>
              <a:t>Embedding</a:t>
            </a:r>
          </a:p>
        </p:txBody>
      </p:sp>
    </p:spTree>
    <p:extLst>
      <p:ext uri="{BB962C8B-B14F-4D97-AF65-F5344CB8AC3E}">
        <p14:creationId xmlns:p14="http://schemas.microsoft.com/office/powerpoint/2010/main" val="38361061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6174A5C-00D4-AD89-5D6E-4847DA261892}"/>
              </a:ext>
            </a:extLst>
          </p:cNvPr>
          <p:cNvSpPr>
            <a:spLocks noGrp="1"/>
          </p:cNvSpPr>
          <p:nvPr>
            <p:ph type="title"/>
          </p:nvPr>
        </p:nvSpPr>
        <p:spPr/>
        <p:txBody>
          <a:bodyPr/>
          <a:lstStyle/>
          <a:p>
            <a:r>
              <a:rPr lang="en-US" dirty="0" err="1"/>
              <a:t>PromptTSS</a:t>
            </a:r>
            <a:r>
              <a:rPr lang="en-US" dirty="0"/>
              <a:t> (w/o Patching)</a:t>
            </a:r>
          </a:p>
        </p:txBody>
      </p:sp>
      <p:sp>
        <p:nvSpPr>
          <p:cNvPr id="4" name="文字方塊 3">
            <a:extLst>
              <a:ext uri="{FF2B5EF4-FFF2-40B4-BE49-F238E27FC236}">
                <a16:creationId xmlns:a16="http://schemas.microsoft.com/office/drawing/2014/main" id="{1319D393-BE83-6522-102A-CFFF88626DEA}"/>
              </a:ext>
            </a:extLst>
          </p:cNvPr>
          <p:cNvSpPr txBox="1"/>
          <p:nvPr/>
        </p:nvSpPr>
        <p:spPr>
          <a:xfrm>
            <a:off x="6393895" y="2484036"/>
            <a:ext cx="1367169" cy="461665"/>
          </a:xfrm>
          <a:prstGeom prst="rect">
            <a:avLst/>
          </a:prstGeom>
          <a:noFill/>
        </p:spPr>
        <p:txBody>
          <a:bodyPr wrap="none" rtlCol="0">
            <a:spAutoFit/>
          </a:bodyPr>
          <a:lstStyle/>
          <a:p>
            <a:r>
              <a:rPr lang="en-US" altLang="zh-TW" sz="2400" dirty="0">
                <a:highlight>
                  <a:srgbClr val="FFFF00"/>
                </a:highlight>
              </a:rPr>
              <a:t>(B, T</a:t>
            </a:r>
            <a:r>
              <a:rPr lang="en-US" altLang="zh-TW" sz="2400" baseline="-25000" dirty="0">
                <a:highlight>
                  <a:srgbClr val="FFFF00"/>
                </a:highlight>
              </a:rPr>
              <a:t>in</a:t>
            </a:r>
            <a:r>
              <a:rPr lang="en-US" altLang="zh-TW" sz="2400" dirty="0">
                <a:highlight>
                  <a:srgbClr val="FFFF00"/>
                </a:highlight>
              </a:rPr>
              <a:t>, D)</a:t>
            </a:r>
            <a:endParaRPr lang="zh-TW" altLang="en-US" sz="2400" dirty="0">
              <a:highlight>
                <a:srgbClr val="FFFF00"/>
              </a:highlight>
            </a:endParaRPr>
          </a:p>
        </p:txBody>
      </p:sp>
      <p:sp>
        <p:nvSpPr>
          <p:cNvPr id="7" name="文字方塊 6">
            <a:extLst>
              <a:ext uri="{FF2B5EF4-FFF2-40B4-BE49-F238E27FC236}">
                <a16:creationId xmlns:a16="http://schemas.microsoft.com/office/drawing/2014/main" id="{C74D279A-0E80-947B-0FA9-1CD2F2AD44B9}"/>
              </a:ext>
            </a:extLst>
          </p:cNvPr>
          <p:cNvSpPr txBox="1"/>
          <p:nvPr/>
        </p:nvSpPr>
        <p:spPr>
          <a:xfrm>
            <a:off x="4337929" y="2853342"/>
            <a:ext cx="1365054" cy="646331"/>
          </a:xfrm>
          <a:prstGeom prst="rect">
            <a:avLst/>
          </a:prstGeom>
          <a:noFill/>
        </p:spPr>
        <p:txBody>
          <a:bodyPr wrap="none" rtlCol="0">
            <a:spAutoFit/>
          </a:bodyPr>
          <a:lstStyle/>
          <a:p>
            <a:r>
              <a:rPr lang="en-US" dirty="0">
                <a:solidFill>
                  <a:schemeClr val="accent1"/>
                </a:solidFill>
              </a:rPr>
              <a:t>Time-Series</a:t>
            </a:r>
          </a:p>
          <a:p>
            <a:r>
              <a:rPr lang="en-US" dirty="0">
                <a:solidFill>
                  <a:schemeClr val="accent1"/>
                </a:solidFill>
              </a:rPr>
              <a:t>Input Layer</a:t>
            </a:r>
          </a:p>
        </p:txBody>
      </p:sp>
      <p:sp>
        <p:nvSpPr>
          <p:cNvPr id="15" name="文字方塊 14">
            <a:extLst>
              <a:ext uri="{FF2B5EF4-FFF2-40B4-BE49-F238E27FC236}">
                <a16:creationId xmlns:a16="http://schemas.microsoft.com/office/drawing/2014/main" id="{84C3265E-73CD-DD34-2734-8103C10C3E3A}"/>
              </a:ext>
            </a:extLst>
          </p:cNvPr>
          <p:cNvSpPr txBox="1"/>
          <p:nvPr/>
        </p:nvSpPr>
        <p:spPr>
          <a:xfrm>
            <a:off x="10870779" y="6200763"/>
            <a:ext cx="1330301" cy="461665"/>
          </a:xfrm>
          <a:prstGeom prst="rect">
            <a:avLst/>
          </a:prstGeom>
          <a:noFill/>
        </p:spPr>
        <p:txBody>
          <a:bodyPr wrap="none" rtlCol="0">
            <a:spAutoFit/>
          </a:bodyPr>
          <a:lstStyle/>
          <a:p>
            <a:r>
              <a:rPr lang="en-US" altLang="zh-TW" sz="2400" dirty="0">
                <a:highlight>
                  <a:srgbClr val="00FFFF"/>
                </a:highlight>
              </a:rPr>
              <a:t>(B, T</a:t>
            </a:r>
            <a:r>
              <a:rPr lang="en-US" altLang="zh-TW" sz="2400" baseline="-25000" dirty="0">
                <a:highlight>
                  <a:srgbClr val="00FFFF"/>
                </a:highlight>
              </a:rPr>
              <a:t>in</a:t>
            </a:r>
            <a:r>
              <a:rPr lang="en-US" altLang="zh-TW" sz="2400" dirty="0">
                <a:highlight>
                  <a:srgbClr val="00FFFF"/>
                </a:highlight>
              </a:rPr>
              <a:t>, K)</a:t>
            </a:r>
            <a:endParaRPr lang="zh-TW" altLang="en-US" sz="2400" dirty="0">
              <a:highlight>
                <a:srgbClr val="00FFFF"/>
              </a:highlight>
            </a:endParaRPr>
          </a:p>
        </p:txBody>
      </p:sp>
      <p:sp>
        <p:nvSpPr>
          <p:cNvPr id="22" name="文字方塊 21">
            <a:extLst>
              <a:ext uri="{FF2B5EF4-FFF2-40B4-BE49-F238E27FC236}">
                <a16:creationId xmlns:a16="http://schemas.microsoft.com/office/drawing/2014/main" id="{76D66F21-70A9-ABBD-970B-59DAECFD78C5}"/>
              </a:ext>
            </a:extLst>
          </p:cNvPr>
          <p:cNvSpPr txBox="1"/>
          <p:nvPr/>
        </p:nvSpPr>
        <p:spPr>
          <a:xfrm>
            <a:off x="0" y="2484037"/>
            <a:ext cx="1339406" cy="461665"/>
          </a:xfrm>
          <a:prstGeom prst="rect">
            <a:avLst/>
          </a:prstGeom>
          <a:noFill/>
        </p:spPr>
        <p:txBody>
          <a:bodyPr wrap="none" rtlCol="0">
            <a:spAutoFit/>
          </a:bodyPr>
          <a:lstStyle/>
          <a:p>
            <a:r>
              <a:rPr lang="en-US" altLang="zh-TW" sz="2400" dirty="0">
                <a:highlight>
                  <a:srgbClr val="FFFF00"/>
                </a:highlight>
              </a:rPr>
              <a:t>(B, T</a:t>
            </a:r>
            <a:r>
              <a:rPr lang="en-US" altLang="zh-TW" sz="2400" baseline="-25000" dirty="0">
                <a:highlight>
                  <a:srgbClr val="FFFF00"/>
                </a:highlight>
              </a:rPr>
              <a:t>in </a:t>
            </a:r>
            <a:r>
              <a:rPr lang="en-US" altLang="zh-TW" sz="2400" dirty="0">
                <a:highlight>
                  <a:srgbClr val="FFFF00"/>
                </a:highlight>
              </a:rPr>
              <a:t>, C)</a:t>
            </a:r>
            <a:endParaRPr lang="zh-TW" altLang="en-US" sz="2400" dirty="0">
              <a:highlight>
                <a:srgbClr val="FFFF00"/>
              </a:highlight>
            </a:endParaRPr>
          </a:p>
        </p:txBody>
      </p:sp>
      <p:sp>
        <p:nvSpPr>
          <p:cNvPr id="23" name="文字方塊 22">
            <a:extLst>
              <a:ext uri="{FF2B5EF4-FFF2-40B4-BE49-F238E27FC236}">
                <a16:creationId xmlns:a16="http://schemas.microsoft.com/office/drawing/2014/main" id="{24FD279F-6F8A-CA3C-A602-5DF9E679325F}"/>
              </a:ext>
            </a:extLst>
          </p:cNvPr>
          <p:cNvSpPr txBox="1"/>
          <p:nvPr/>
        </p:nvSpPr>
        <p:spPr>
          <a:xfrm>
            <a:off x="460139" y="2821191"/>
            <a:ext cx="2345386" cy="646331"/>
          </a:xfrm>
          <a:prstGeom prst="rect">
            <a:avLst/>
          </a:prstGeom>
          <a:noFill/>
        </p:spPr>
        <p:txBody>
          <a:bodyPr wrap="none" rtlCol="0">
            <a:spAutoFit/>
          </a:bodyPr>
          <a:lstStyle/>
          <a:p>
            <a:r>
              <a:rPr lang="en-US" dirty="0">
                <a:solidFill>
                  <a:srgbClr val="F852EC"/>
                </a:solidFill>
              </a:rPr>
              <a:t>Instance Normalization</a:t>
            </a:r>
          </a:p>
          <a:p>
            <a:r>
              <a:rPr lang="en-US" dirty="0">
                <a:solidFill>
                  <a:srgbClr val="F852EC"/>
                </a:solidFill>
              </a:rPr>
              <a:t>(w/o affine)</a:t>
            </a:r>
          </a:p>
        </p:txBody>
      </p:sp>
      <p:sp>
        <p:nvSpPr>
          <p:cNvPr id="24" name="箭號: 向右 23">
            <a:extLst>
              <a:ext uri="{FF2B5EF4-FFF2-40B4-BE49-F238E27FC236}">
                <a16:creationId xmlns:a16="http://schemas.microsoft.com/office/drawing/2014/main" id="{53CFDAFA-4955-4285-3CB7-120B590C5613}"/>
              </a:ext>
            </a:extLst>
          </p:cNvPr>
          <p:cNvSpPr/>
          <p:nvPr/>
        </p:nvSpPr>
        <p:spPr>
          <a:xfrm>
            <a:off x="1522524" y="2559815"/>
            <a:ext cx="461665" cy="316853"/>
          </a:xfrm>
          <a:prstGeom prst="rightArrow">
            <a:avLst/>
          </a:prstGeom>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5" name="文字方塊 24">
            <a:extLst>
              <a:ext uri="{FF2B5EF4-FFF2-40B4-BE49-F238E27FC236}">
                <a16:creationId xmlns:a16="http://schemas.microsoft.com/office/drawing/2014/main" id="{92F3FE72-D3DF-AA31-0923-265F201371C7}"/>
              </a:ext>
            </a:extLst>
          </p:cNvPr>
          <p:cNvSpPr txBox="1"/>
          <p:nvPr/>
        </p:nvSpPr>
        <p:spPr>
          <a:xfrm>
            <a:off x="2074673" y="2467962"/>
            <a:ext cx="1410451" cy="461665"/>
          </a:xfrm>
          <a:prstGeom prst="rect">
            <a:avLst/>
          </a:prstGeom>
          <a:noFill/>
        </p:spPr>
        <p:txBody>
          <a:bodyPr wrap="none" rtlCol="0">
            <a:spAutoFit/>
          </a:bodyPr>
          <a:lstStyle/>
          <a:p>
            <a:r>
              <a:rPr lang="en-US" altLang="zh-TW" sz="2400" dirty="0">
                <a:highlight>
                  <a:srgbClr val="FFFF00"/>
                </a:highlight>
              </a:rPr>
              <a:t>(B, T</a:t>
            </a:r>
            <a:r>
              <a:rPr lang="en-US" altLang="zh-TW" sz="2400" baseline="-25000" dirty="0">
                <a:highlight>
                  <a:srgbClr val="FFFF00"/>
                </a:highlight>
              </a:rPr>
              <a:t>in </a:t>
            </a:r>
            <a:r>
              <a:rPr lang="en-US" altLang="zh-TW" sz="2400" dirty="0">
                <a:highlight>
                  <a:srgbClr val="FFFF00"/>
                </a:highlight>
              </a:rPr>
              <a:t>, C)</a:t>
            </a:r>
            <a:endParaRPr lang="zh-TW" altLang="en-US" sz="2400" dirty="0">
              <a:highlight>
                <a:srgbClr val="FFFF00"/>
              </a:highlight>
            </a:endParaRPr>
          </a:p>
        </p:txBody>
      </p:sp>
      <p:sp>
        <p:nvSpPr>
          <p:cNvPr id="34" name="文字方塊 33">
            <a:extLst>
              <a:ext uri="{FF2B5EF4-FFF2-40B4-BE49-F238E27FC236}">
                <a16:creationId xmlns:a16="http://schemas.microsoft.com/office/drawing/2014/main" id="{90658D8D-454C-D834-2730-CED444E78E45}"/>
              </a:ext>
            </a:extLst>
          </p:cNvPr>
          <p:cNvSpPr txBox="1"/>
          <p:nvPr/>
        </p:nvSpPr>
        <p:spPr>
          <a:xfrm>
            <a:off x="23268" y="2146856"/>
            <a:ext cx="1365054" cy="369332"/>
          </a:xfrm>
          <a:prstGeom prst="rect">
            <a:avLst/>
          </a:prstGeom>
          <a:noFill/>
        </p:spPr>
        <p:txBody>
          <a:bodyPr wrap="none" rtlCol="0">
            <a:spAutoFit/>
          </a:bodyPr>
          <a:lstStyle/>
          <a:p>
            <a:r>
              <a:rPr lang="en-US" dirty="0">
                <a:solidFill>
                  <a:srgbClr val="FF0000"/>
                </a:solidFill>
              </a:rPr>
              <a:t>Time-Series</a:t>
            </a:r>
          </a:p>
        </p:txBody>
      </p:sp>
      <p:sp>
        <p:nvSpPr>
          <p:cNvPr id="36" name="文字方塊 35">
            <a:extLst>
              <a:ext uri="{FF2B5EF4-FFF2-40B4-BE49-F238E27FC236}">
                <a16:creationId xmlns:a16="http://schemas.microsoft.com/office/drawing/2014/main" id="{B0B05E3A-F392-B157-E22A-49C21A4BF1E0}"/>
              </a:ext>
            </a:extLst>
          </p:cNvPr>
          <p:cNvSpPr txBox="1"/>
          <p:nvPr/>
        </p:nvSpPr>
        <p:spPr>
          <a:xfrm>
            <a:off x="0" y="3644991"/>
            <a:ext cx="1046569" cy="461665"/>
          </a:xfrm>
          <a:prstGeom prst="rect">
            <a:avLst/>
          </a:prstGeom>
          <a:noFill/>
        </p:spPr>
        <p:txBody>
          <a:bodyPr wrap="none" rtlCol="0">
            <a:spAutoFit/>
          </a:bodyPr>
          <a:lstStyle/>
          <a:p>
            <a:r>
              <a:rPr lang="en-US" altLang="zh-TW" sz="2400" dirty="0">
                <a:highlight>
                  <a:srgbClr val="00FF00"/>
                </a:highlight>
              </a:rPr>
              <a:t>(B, T</a:t>
            </a:r>
            <a:r>
              <a:rPr lang="en-US" altLang="zh-TW" sz="2400" baseline="-25000" dirty="0">
                <a:highlight>
                  <a:srgbClr val="00FF00"/>
                </a:highlight>
              </a:rPr>
              <a:t>in </a:t>
            </a:r>
            <a:r>
              <a:rPr lang="en-US" altLang="zh-TW" sz="2400" dirty="0">
                <a:highlight>
                  <a:srgbClr val="00FF00"/>
                </a:highlight>
              </a:rPr>
              <a:t>)</a:t>
            </a:r>
            <a:endParaRPr lang="zh-TW" altLang="en-US" sz="2400" dirty="0">
              <a:highlight>
                <a:srgbClr val="00FF00"/>
              </a:highlight>
            </a:endParaRPr>
          </a:p>
        </p:txBody>
      </p:sp>
      <p:sp>
        <p:nvSpPr>
          <p:cNvPr id="43" name="文字方塊 42">
            <a:extLst>
              <a:ext uri="{FF2B5EF4-FFF2-40B4-BE49-F238E27FC236}">
                <a16:creationId xmlns:a16="http://schemas.microsoft.com/office/drawing/2014/main" id="{B88ADE0A-866E-B958-51FC-03821245343D}"/>
              </a:ext>
            </a:extLst>
          </p:cNvPr>
          <p:cNvSpPr txBox="1"/>
          <p:nvPr/>
        </p:nvSpPr>
        <p:spPr>
          <a:xfrm>
            <a:off x="64151" y="4046657"/>
            <a:ext cx="918265" cy="369332"/>
          </a:xfrm>
          <a:prstGeom prst="rect">
            <a:avLst/>
          </a:prstGeom>
          <a:noFill/>
        </p:spPr>
        <p:txBody>
          <a:bodyPr wrap="none" rtlCol="0">
            <a:spAutoFit/>
          </a:bodyPr>
          <a:lstStyle/>
          <a:p>
            <a:r>
              <a:rPr lang="en-US" dirty="0">
                <a:solidFill>
                  <a:srgbClr val="FF0000"/>
                </a:solidFill>
              </a:rPr>
              <a:t>Prompt</a:t>
            </a:r>
          </a:p>
        </p:txBody>
      </p:sp>
      <p:sp>
        <p:nvSpPr>
          <p:cNvPr id="44" name="箭號: 向右 43">
            <a:extLst>
              <a:ext uri="{FF2B5EF4-FFF2-40B4-BE49-F238E27FC236}">
                <a16:creationId xmlns:a16="http://schemas.microsoft.com/office/drawing/2014/main" id="{A74DC426-29E9-9A18-6C95-7185D2F3B572}"/>
              </a:ext>
            </a:extLst>
          </p:cNvPr>
          <p:cNvSpPr/>
          <p:nvPr/>
        </p:nvSpPr>
        <p:spPr>
          <a:xfrm>
            <a:off x="3574943" y="2559815"/>
            <a:ext cx="2719478" cy="316853"/>
          </a:xfrm>
          <a:prstGeom prst="rightArrow">
            <a:avLst/>
          </a:prstGeom>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5" name="文字方塊 44">
            <a:extLst>
              <a:ext uri="{FF2B5EF4-FFF2-40B4-BE49-F238E27FC236}">
                <a16:creationId xmlns:a16="http://schemas.microsoft.com/office/drawing/2014/main" id="{28E6BEEE-3D2E-63E3-DDD5-E92586C1CE3D}"/>
              </a:ext>
            </a:extLst>
          </p:cNvPr>
          <p:cNvSpPr txBox="1"/>
          <p:nvPr/>
        </p:nvSpPr>
        <p:spPr>
          <a:xfrm>
            <a:off x="8195344" y="1701966"/>
            <a:ext cx="1382751" cy="646331"/>
          </a:xfrm>
          <a:prstGeom prst="rect">
            <a:avLst/>
          </a:prstGeom>
          <a:noFill/>
        </p:spPr>
        <p:txBody>
          <a:bodyPr wrap="none" rtlCol="0">
            <a:spAutoFit/>
          </a:bodyPr>
          <a:lstStyle/>
          <a:p>
            <a:r>
              <a:rPr lang="en-US" dirty="0">
                <a:solidFill>
                  <a:schemeClr val="accent1"/>
                </a:solidFill>
              </a:rPr>
              <a:t>Transformer</a:t>
            </a:r>
          </a:p>
          <a:p>
            <a:r>
              <a:rPr lang="en-US" dirty="0">
                <a:solidFill>
                  <a:schemeClr val="accent1"/>
                </a:solidFill>
              </a:rPr>
              <a:t>Encoder</a:t>
            </a:r>
          </a:p>
        </p:txBody>
      </p:sp>
      <p:sp>
        <p:nvSpPr>
          <p:cNvPr id="46" name="箭號: 向右 45">
            <a:extLst>
              <a:ext uri="{FF2B5EF4-FFF2-40B4-BE49-F238E27FC236}">
                <a16:creationId xmlns:a16="http://schemas.microsoft.com/office/drawing/2014/main" id="{6732B68B-35A3-47EE-8AE2-C8429CBA5AA3}"/>
              </a:ext>
            </a:extLst>
          </p:cNvPr>
          <p:cNvSpPr/>
          <p:nvPr/>
        </p:nvSpPr>
        <p:spPr>
          <a:xfrm>
            <a:off x="7662218" y="2559815"/>
            <a:ext cx="254303" cy="316853"/>
          </a:xfrm>
          <a:prstGeom prst="rightArrow">
            <a:avLst/>
          </a:prstGeom>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8" name="文字方塊 47">
            <a:extLst>
              <a:ext uri="{FF2B5EF4-FFF2-40B4-BE49-F238E27FC236}">
                <a16:creationId xmlns:a16="http://schemas.microsoft.com/office/drawing/2014/main" id="{4E09ECC4-9FF7-6A2D-A276-856E2F225050}"/>
              </a:ext>
            </a:extLst>
          </p:cNvPr>
          <p:cNvSpPr txBox="1"/>
          <p:nvPr/>
        </p:nvSpPr>
        <p:spPr>
          <a:xfrm>
            <a:off x="4399106" y="4005456"/>
            <a:ext cx="2170787" cy="923330"/>
          </a:xfrm>
          <a:prstGeom prst="rect">
            <a:avLst/>
          </a:prstGeom>
          <a:noFill/>
        </p:spPr>
        <p:txBody>
          <a:bodyPr wrap="none" rtlCol="0">
            <a:spAutoFit/>
          </a:bodyPr>
          <a:lstStyle/>
          <a:p>
            <a:r>
              <a:rPr lang="en-US" dirty="0" err="1">
                <a:solidFill>
                  <a:srgbClr val="F852EC"/>
                </a:solidFill>
              </a:rPr>
              <a:t>nn.Embedding</a:t>
            </a:r>
            <a:r>
              <a:rPr lang="en-US" dirty="0">
                <a:solidFill>
                  <a:srgbClr val="F852EC"/>
                </a:solidFill>
              </a:rPr>
              <a:t>(K, D)</a:t>
            </a:r>
          </a:p>
          <a:p>
            <a:r>
              <a:rPr lang="en-US" dirty="0">
                <a:solidFill>
                  <a:schemeClr val="accent1"/>
                </a:solidFill>
              </a:rPr>
              <a:t>Prompt</a:t>
            </a:r>
          </a:p>
          <a:p>
            <a:r>
              <a:rPr lang="en-US" dirty="0">
                <a:solidFill>
                  <a:schemeClr val="accent1"/>
                </a:solidFill>
              </a:rPr>
              <a:t>Input Layer</a:t>
            </a:r>
          </a:p>
        </p:txBody>
      </p:sp>
      <p:sp>
        <p:nvSpPr>
          <p:cNvPr id="49" name="箭號: 向右 48">
            <a:extLst>
              <a:ext uri="{FF2B5EF4-FFF2-40B4-BE49-F238E27FC236}">
                <a16:creationId xmlns:a16="http://schemas.microsoft.com/office/drawing/2014/main" id="{68B71696-36D1-6DA1-7ED6-C91F41E1ED06}"/>
              </a:ext>
            </a:extLst>
          </p:cNvPr>
          <p:cNvSpPr/>
          <p:nvPr/>
        </p:nvSpPr>
        <p:spPr>
          <a:xfrm>
            <a:off x="1166807" y="3711387"/>
            <a:ext cx="5184041" cy="316853"/>
          </a:xfrm>
          <a:prstGeom prst="rightArrow">
            <a:avLst/>
          </a:prstGeom>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0" name="文字方塊 49">
            <a:extLst>
              <a:ext uri="{FF2B5EF4-FFF2-40B4-BE49-F238E27FC236}">
                <a16:creationId xmlns:a16="http://schemas.microsoft.com/office/drawing/2014/main" id="{2853CBBD-A1E0-88D9-4615-2232E828DD52}"/>
              </a:ext>
            </a:extLst>
          </p:cNvPr>
          <p:cNvSpPr txBox="1"/>
          <p:nvPr/>
        </p:nvSpPr>
        <p:spPr>
          <a:xfrm>
            <a:off x="6402705" y="3628916"/>
            <a:ext cx="1408847" cy="461665"/>
          </a:xfrm>
          <a:prstGeom prst="rect">
            <a:avLst/>
          </a:prstGeom>
          <a:noFill/>
        </p:spPr>
        <p:txBody>
          <a:bodyPr wrap="none" rtlCol="0">
            <a:spAutoFit/>
          </a:bodyPr>
          <a:lstStyle/>
          <a:p>
            <a:r>
              <a:rPr lang="en-US" altLang="zh-TW" sz="2400" dirty="0">
                <a:highlight>
                  <a:srgbClr val="00FF00"/>
                </a:highlight>
              </a:rPr>
              <a:t>(B, T</a:t>
            </a:r>
            <a:r>
              <a:rPr lang="en-US" altLang="zh-TW" sz="2400" baseline="-25000" dirty="0">
                <a:highlight>
                  <a:srgbClr val="00FF00"/>
                </a:highlight>
              </a:rPr>
              <a:t>in </a:t>
            </a:r>
            <a:r>
              <a:rPr lang="en-US" altLang="zh-TW" sz="2400" dirty="0">
                <a:highlight>
                  <a:srgbClr val="00FF00"/>
                </a:highlight>
              </a:rPr>
              <a:t>, D)</a:t>
            </a:r>
            <a:endParaRPr lang="zh-TW" altLang="en-US" sz="2400" dirty="0">
              <a:highlight>
                <a:srgbClr val="00FF00"/>
              </a:highlight>
            </a:endParaRPr>
          </a:p>
        </p:txBody>
      </p:sp>
      <p:sp>
        <p:nvSpPr>
          <p:cNvPr id="51" name="文字方塊 50">
            <a:extLst>
              <a:ext uri="{FF2B5EF4-FFF2-40B4-BE49-F238E27FC236}">
                <a16:creationId xmlns:a16="http://schemas.microsoft.com/office/drawing/2014/main" id="{08BEF066-B051-C15B-A050-B6E59E5E648D}"/>
              </a:ext>
            </a:extLst>
          </p:cNvPr>
          <p:cNvSpPr txBox="1"/>
          <p:nvPr/>
        </p:nvSpPr>
        <p:spPr>
          <a:xfrm>
            <a:off x="8195344" y="4255427"/>
            <a:ext cx="1382751" cy="646331"/>
          </a:xfrm>
          <a:prstGeom prst="rect">
            <a:avLst/>
          </a:prstGeom>
          <a:noFill/>
        </p:spPr>
        <p:txBody>
          <a:bodyPr wrap="none" rtlCol="0">
            <a:spAutoFit/>
          </a:bodyPr>
          <a:lstStyle/>
          <a:p>
            <a:r>
              <a:rPr lang="en-US" dirty="0">
                <a:solidFill>
                  <a:schemeClr val="accent1"/>
                </a:solidFill>
              </a:rPr>
              <a:t>Transformer</a:t>
            </a:r>
          </a:p>
          <a:p>
            <a:r>
              <a:rPr lang="en-US" dirty="0">
                <a:solidFill>
                  <a:schemeClr val="accent1"/>
                </a:solidFill>
              </a:rPr>
              <a:t>Decoder</a:t>
            </a:r>
          </a:p>
        </p:txBody>
      </p:sp>
      <p:sp>
        <p:nvSpPr>
          <p:cNvPr id="53" name="文字方塊 52">
            <a:extLst>
              <a:ext uri="{FF2B5EF4-FFF2-40B4-BE49-F238E27FC236}">
                <a16:creationId xmlns:a16="http://schemas.microsoft.com/office/drawing/2014/main" id="{9050B81E-2519-9ED2-A1F0-EFAC50D43484}"/>
              </a:ext>
            </a:extLst>
          </p:cNvPr>
          <p:cNvSpPr txBox="1"/>
          <p:nvPr/>
        </p:nvSpPr>
        <p:spPr>
          <a:xfrm>
            <a:off x="10885304" y="4255427"/>
            <a:ext cx="1408847" cy="461665"/>
          </a:xfrm>
          <a:prstGeom prst="rect">
            <a:avLst/>
          </a:prstGeom>
          <a:noFill/>
        </p:spPr>
        <p:txBody>
          <a:bodyPr wrap="none" rtlCol="0">
            <a:spAutoFit/>
          </a:bodyPr>
          <a:lstStyle/>
          <a:p>
            <a:r>
              <a:rPr lang="en-US" altLang="zh-TW" sz="2400" dirty="0">
                <a:highlight>
                  <a:srgbClr val="00FF00"/>
                </a:highlight>
              </a:rPr>
              <a:t>(B, T</a:t>
            </a:r>
            <a:r>
              <a:rPr lang="en-US" altLang="zh-TW" sz="2400" baseline="-25000" dirty="0">
                <a:highlight>
                  <a:srgbClr val="00FF00"/>
                </a:highlight>
              </a:rPr>
              <a:t>in </a:t>
            </a:r>
            <a:r>
              <a:rPr lang="en-US" altLang="zh-TW" sz="2400" dirty="0">
                <a:highlight>
                  <a:srgbClr val="00FF00"/>
                </a:highlight>
              </a:rPr>
              <a:t>, D)</a:t>
            </a:r>
            <a:endParaRPr lang="zh-TW" altLang="en-US" sz="2400" dirty="0">
              <a:highlight>
                <a:srgbClr val="00FF00"/>
              </a:highlight>
            </a:endParaRPr>
          </a:p>
        </p:txBody>
      </p:sp>
      <p:sp>
        <p:nvSpPr>
          <p:cNvPr id="55" name="箭號: 向右 54">
            <a:extLst>
              <a:ext uri="{FF2B5EF4-FFF2-40B4-BE49-F238E27FC236}">
                <a16:creationId xmlns:a16="http://schemas.microsoft.com/office/drawing/2014/main" id="{34CB5E28-09C3-8C4A-22D0-81F12120B5CD}"/>
              </a:ext>
            </a:extLst>
          </p:cNvPr>
          <p:cNvSpPr/>
          <p:nvPr/>
        </p:nvSpPr>
        <p:spPr>
          <a:xfrm rot="5400000">
            <a:off x="10845696" y="5298407"/>
            <a:ext cx="1426120" cy="316853"/>
          </a:xfrm>
          <a:prstGeom prst="rightArrow">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6" name="文字方塊 55">
            <a:extLst>
              <a:ext uri="{FF2B5EF4-FFF2-40B4-BE49-F238E27FC236}">
                <a16:creationId xmlns:a16="http://schemas.microsoft.com/office/drawing/2014/main" id="{9C2EB0A8-5167-398B-B8B9-AA2DAB79063B}"/>
              </a:ext>
            </a:extLst>
          </p:cNvPr>
          <p:cNvSpPr txBox="1"/>
          <p:nvPr/>
        </p:nvSpPr>
        <p:spPr>
          <a:xfrm>
            <a:off x="9578095" y="4592979"/>
            <a:ext cx="1539616" cy="369332"/>
          </a:xfrm>
          <a:prstGeom prst="rect">
            <a:avLst/>
          </a:prstGeom>
          <a:noFill/>
        </p:spPr>
        <p:txBody>
          <a:bodyPr wrap="square" rtlCol="0">
            <a:spAutoFit/>
          </a:bodyPr>
          <a:lstStyle/>
          <a:p>
            <a:r>
              <a:rPr lang="en-US" dirty="0">
                <a:solidFill>
                  <a:schemeClr val="accent2"/>
                </a:solidFill>
              </a:rPr>
              <a:t>Output Layer</a:t>
            </a:r>
          </a:p>
        </p:txBody>
      </p:sp>
      <p:sp>
        <p:nvSpPr>
          <p:cNvPr id="57" name="文字方塊 56">
            <a:extLst>
              <a:ext uri="{FF2B5EF4-FFF2-40B4-BE49-F238E27FC236}">
                <a16:creationId xmlns:a16="http://schemas.microsoft.com/office/drawing/2014/main" id="{EDFE114B-CD0A-6387-3543-611AE0E18711}"/>
              </a:ext>
            </a:extLst>
          </p:cNvPr>
          <p:cNvSpPr txBox="1"/>
          <p:nvPr/>
        </p:nvSpPr>
        <p:spPr>
          <a:xfrm>
            <a:off x="8725552" y="4950595"/>
            <a:ext cx="2587465" cy="584775"/>
          </a:xfrm>
          <a:prstGeom prst="rect">
            <a:avLst/>
          </a:prstGeom>
          <a:noFill/>
          <a:ln w="19050">
            <a:solidFill>
              <a:schemeClr val="accent2"/>
            </a:solidFill>
          </a:ln>
        </p:spPr>
        <p:txBody>
          <a:bodyPr wrap="square" rtlCol="0">
            <a:spAutoFit/>
          </a:bodyPr>
          <a:lstStyle/>
          <a:p>
            <a:r>
              <a:rPr lang="en-US" sz="1600" dirty="0"/>
              <a:t>1. Dropout</a:t>
            </a:r>
          </a:p>
          <a:p>
            <a:r>
              <a:rPr lang="en-US" sz="1600" dirty="0"/>
              <a:t>2. Linear </a:t>
            </a:r>
            <a:r>
              <a:rPr lang="en-US" altLang="zh-TW" sz="1600" dirty="0">
                <a:highlight>
                  <a:srgbClr val="FFFF00"/>
                </a:highlight>
              </a:rPr>
              <a:t>(B, T</a:t>
            </a:r>
            <a:r>
              <a:rPr lang="en-US" altLang="zh-TW" sz="1600" baseline="-25000" dirty="0">
                <a:highlight>
                  <a:srgbClr val="FFFF00"/>
                </a:highlight>
              </a:rPr>
              <a:t>in</a:t>
            </a:r>
            <a:r>
              <a:rPr lang="en-US" altLang="zh-TW" sz="1600" dirty="0">
                <a:highlight>
                  <a:srgbClr val="FFFF00"/>
                </a:highlight>
              </a:rPr>
              <a:t>, K)</a:t>
            </a:r>
          </a:p>
        </p:txBody>
      </p:sp>
      <p:pic>
        <p:nvPicPr>
          <p:cNvPr id="3" name="Picture 6">
            <a:extLst>
              <a:ext uri="{FF2B5EF4-FFF2-40B4-BE49-F238E27FC236}">
                <a16:creationId xmlns:a16="http://schemas.microsoft.com/office/drawing/2014/main" id="{855F0A50-3B30-1A39-3FFE-32D50988E4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8798246" y="1415853"/>
            <a:ext cx="1973118" cy="3706029"/>
          </a:xfrm>
          <a:prstGeom prst="rect">
            <a:avLst/>
          </a:prstGeom>
          <a:noFill/>
          <a:extLst>
            <a:ext uri="{909E8E84-426E-40DD-AFC4-6F175D3DCCD1}">
              <a14:hiddenFill xmlns:a14="http://schemas.microsoft.com/office/drawing/2010/main">
                <a:solidFill>
                  <a:srgbClr val="FFFFFF"/>
                </a:solidFill>
              </a14:hiddenFill>
            </a:ext>
          </a:extLst>
        </p:spPr>
      </p:pic>
      <p:sp>
        <p:nvSpPr>
          <p:cNvPr id="47" name="文字方塊 46">
            <a:extLst>
              <a:ext uri="{FF2B5EF4-FFF2-40B4-BE49-F238E27FC236}">
                <a16:creationId xmlns:a16="http://schemas.microsoft.com/office/drawing/2014/main" id="{9579E45D-BE69-D136-E60F-662F056303E6}"/>
              </a:ext>
            </a:extLst>
          </p:cNvPr>
          <p:cNvSpPr txBox="1"/>
          <p:nvPr/>
        </p:nvSpPr>
        <p:spPr>
          <a:xfrm>
            <a:off x="9882790" y="2484036"/>
            <a:ext cx="1367169" cy="461665"/>
          </a:xfrm>
          <a:prstGeom prst="rect">
            <a:avLst/>
          </a:prstGeom>
          <a:noFill/>
        </p:spPr>
        <p:txBody>
          <a:bodyPr wrap="none" rtlCol="0">
            <a:spAutoFit/>
          </a:bodyPr>
          <a:lstStyle/>
          <a:p>
            <a:r>
              <a:rPr lang="en-US" altLang="zh-TW" sz="2400" dirty="0">
                <a:highlight>
                  <a:srgbClr val="FFFF00"/>
                </a:highlight>
              </a:rPr>
              <a:t>(B, T</a:t>
            </a:r>
            <a:r>
              <a:rPr lang="en-US" altLang="zh-TW" sz="2400" baseline="-25000" dirty="0">
                <a:highlight>
                  <a:srgbClr val="FFFF00"/>
                </a:highlight>
              </a:rPr>
              <a:t>in</a:t>
            </a:r>
            <a:r>
              <a:rPr lang="en-US" altLang="zh-TW" sz="2400" dirty="0">
                <a:highlight>
                  <a:srgbClr val="FFFF00"/>
                </a:highlight>
              </a:rPr>
              <a:t>, D)</a:t>
            </a:r>
            <a:endParaRPr lang="zh-TW" altLang="en-US" sz="2400" dirty="0">
              <a:highlight>
                <a:srgbClr val="FFFF00"/>
              </a:highlight>
            </a:endParaRPr>
          </a:p>
        </p:txBody>
      </p:sp>
      <p:sp>
        <p:nvSpPr>
          <p:cNvPr id="8" name="箭號: 向右 7">
            <a:extLst>
              <a:ext uri="{FF2B5EF4-FFF2-40B4-BE49-F238E27FC236}">
                <a16:creationId xmlns:a16="http://schemas.microsoft.com/office/drawing/2014/main" id="{D36891B7-28EA-850C-99E6-0EDCD6DC7432}"/>
              </a:ext>
            </a:extLst>
          </p:cNvPr>
          <p:cNvSpPr/>
          <p:nvPr/>
        </p:nvSpPr>
        <p:spPr>
          <a:xfrm>
            <a:off x="7662218" y="3673242"/>
            <a:ext cx="254303" cy="316853"/>
          </a:xfrm>
          <a:prstGeom prst="rightArrow">
            <a:avLst/>
          </a:prstGeom>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539262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6174A5C-00D4-AD89-5D6E-4847DA261892}"/>
              </a:ext>
            </a:extLst>
          </p:cNvPr>
          <p:cNvSpPr>
            <a:spLocks noGrp="1"/>
          </p:cNvSpPr>
          <p:nvPr>
            <p:ph type="title"/>
          </p:nvPr>
        </p:nvSpPr>
        <p:spPr/>
        <p:txBody>
          <a:bodyPr/>
          <a:lstStyle/>
          <a:p>
            <a:r>
              <a:rPr lang="en-US" dirty="0" err="1"/>
              <a:t>PromptTSS</a:t>
            </a:r>
            <a:r>
              <a:rPr lang="en-US" dirty="0"/>
              <a:t> (w/ Patching)</a:t>
            </a:r>
          </a:p>
        </p:txBody>
      </p:sp>
      <p:sp>
        <p:nvSpPr>
          <p:cNvPr id="4" name="文字方塊 3">
            <a:extLst>
              <a:ext uri="{FF2B5EF4-FFF2-40B4-BE49-F238E27FC236}">
                <a16:creationId xmlns:a16="http://schemas.microsoft.com/office/drawing/2014/main" id="{1319D393-BE83-6522-102A-CFFF88626DEA}"/>
              </a:ext>
            </a:extLst>
          </p:cNvPr>
          <p:cNvSpPr txBox="1"/>
          <p:nvPr/>
        </p:nvSpPr>
        <p:spPr>
          <a:xfrm>
            <a:off x="6393895" y="2484036"/>
            <a:ext cx="1299010" cy="461665"/>
          </a:xfrm>
          <a:prstGeom prst="rect">
            <a:avLst/>
          </a:prstGeom>
          <a:noFill/>
        </p:spPr>
        <p:txBody>
          <a:bodyPr wrap="none" rtlCol="0">
            <a:spAutoFit/>
          </a:bodyPr>
          <a:lstStyle/>
          <a:p>
            <a:r>
              <a:rPr lang="en-US" altLang="zh-TW" sz="2400">
                <a:highlight>
                  <a:srgbClr val="FFFF00"/>
                </a:highlight>
              </a:rPr>
              <a:t>(B, T</a:t>
            </a:r>
            <a:r>
              <a:rPr lang="en-US" altLang="zh-TW" sz="2400" baseline="-25000">
                <a:highlight>
                  <a:srgbClr val="FFFF00"/>
                </a:highlight>
              </a:rPr>
              <a:t>p</a:t>
            </a:r>
            <a:r>
              <a:rPr lang="en-US" altLang="zh-TW" sz="2400">
                <a:highlight>
                  <a:srgbClr val="FFFF00"/>
                </a:highlight>
              </a:rPr>
              <a:t>, D)</a:t>
            </a:r>
            <a:endParaRPr lang="zh-TW" altLang="en-US" sz="2400" dirty="0">
              <a:highlight>
                <a:srgbClr val="FFFF00"/>
              </a:highlight>
            </a:endParaRPr>
          </a:p>
        </p:txBody>
      </p:sp>
      <p:sp>
        <p:nvSpPr>
          <p:cNvPr id="7" name="文字方塊 6">
            <a:extLst>
              <a:ext uri="{FF2B5EF4-FFF2-40B4-BE49-F238E27FC236}">
                <a16:creationId xmlns:a16="http://schemas.microsoft.com/office/drawing/2014/main" id="{C74D279A-0E80-947B-0FA9-1CD2F2AD44B9}"/>
              </a:ext>
            </a:extLst>
          </p:cNvPr>
          <p:cNvSpPr txBox="1"/>
          <p:nvPr/>
        </p:nvSpPr>
        <p:spPr>
          <a:xfrm>
            <a:off x="5439858" y="2853342"/>
            <a:ext cx="1365054" cy="646331"/>
          </a:xfrm>
          <a:prstGeom prst="rect">
            <a:avLst/>
          </a:prstGeom>
          <a:noFill/>
        </p:spPr>
        <p:txBody>
          <a:bodyPr wrap="none" rtlCol="0">
            <a:spAutoFit/>
          </a:bodyPr>
          <a:lstStyle/>
          <a:p>
            <a:r>
              <a:rPr lang="en-US" dirty="0">
                <a:solidFill>
                  <a:schemeClr val="accent1"/>
                </a:solidFill>
              </a:rPr>
              <a:t>Time-Series</a:t>
            </a:r>
          </a:p>
          <a:p>
            <a:r>
              <a:rPr lang="en-US" dirty="0">
                <a:solidFill>
                  <a:schemeClr val="accent1"/>
                </a:solidFill>
              </a:rPr>
              <a:t>Input Layer</a:t>
            </a:r>
          </a:p>
        </p:txBody>
      </p:sp>
      <p:sp>
        <p:nvSpPr>
          <p:cNvPr id="15" name="文字方塊 14">
            <a:extLst>
              <a:ext uri="{FF2B5EF4-FFF2-40B4-BE49-F238E27FC236}">
                <a16:creationId xmlns:a16="http://schemas.microsoft.com/office/drawing/2014/main" id="{84C3265E-73CD-DD34-2734-8103C10C3E3A}"/>
              </a:ext>
            </a:extLst>
          </p:cNvPr>
          <p:cNvSpPr txBox="1"/>
          <p:nvPr/>
        </p:nvSpPr>
        <p:spPr>
          <a:xfrm>
            <a:off x="10870779" y="6200763"/>
            <a:ext cx="1330301" cy="461665"/>
          </a:xfrm>
          <a:prstGeom prst="rect">
            <a:avLst/>
          </a:prstGeom>
          <a:noFill/>
        </p:spPr>
        <p:txBody>
          <a:bodyPr wrap="none" rtlCol="0">
            <a:spAutoFit/>
          </a:bodyPr>
          <a:lstStyle/>
          <a:p>
            <a:r>
              <a:rPr lang="en-US" altLang="zh-TW" sz="2400" dirty="0">
                <a:highlight>
                  <a:srgbClr val="00FFFF"/>
                </a:highlight>
              </a:rPr>
              <a:t>(B, T</a:t>
            </a:r>
            <a:r>
              <a:rPr lang="en-US" altLang="zh-TW" sz="2400" baseline="-25000" dirty="0">
                <a:highlight>
                  <a:srgbClr val="00FFFF"/>
                </a:highlight>
              </a:rPr>
              <a:t>in</a:t>
            </a:r>
            <a:r>
              <a:rPr lang="en-US" altLang="zh-TW" sz="2400" dirty="0">
                <a:highlight>
                  <a:srgbClr val="00FFFF"/>
                </a:highlight>
              </a:rPr>
              <a:t>, K)</a:t>
            </a:r>
            <a:endParaRPr lang="zh-TW" altLang="en-US" sz="2400" dirty="0">
              <a:highlight>
                <a:srgbClr val="00FFFF"/>
              </a:highlight>
            </a:endParaRPr>
          </a:p>
        </p:txBody>
      </p:sp>
      <p:sp>
        <p:nvSpPr>
          <p:cNvPr id="22" name="文字方塊 21">
            <a:extLst>
              <a:ext uri="{FF2B5EF4-FFF2-40B4-BE49-F238E27FC236}">
                <a16:creationId xmlns:a16="http://schemas.microsoft.com/office/drawing/2014/main" id="{76D66F21-70A9-ABBD-970B-59DAECFD78C5}"/>
              </a:ext>
            </a:extLst>
          </p:cNvPr>
          <p:cNvSpPr txBox="1"/>
          <p:nvPr/>
        </p:nvSpPr>
        <p:spPr>
          <a:xfrm>
            <a:off x="0" y="2484037"/>
            <a:ext cx="1339406" cy="461665"/>
          </a:xfrm>
          <a:prstGeom prst="rect">
            <a:avLst/>
          </a:prstGeom>
          <a:noFill/>
        </p:spPr>
        <p:txBody>
          <a:bodyPr wrap="none" rtlCol="0">
            <a:spAutoFit/>
          </a:bodyPr>
          <a:lstStyle/>
          <a:p>
            <a:r>
              <a:rPr lang="en-US" altLang="zh-TW" sz="2400" dirty="0">
                <a:highlight>
                  <a:srgbClr val="FFFF00"/>
                </a:highlight>
              </a:rPr>
              <a:t>(B, T</a:t>
            </a:r>
            <a:r>
              <a:rPr lang="en-US" altLang="zh-TW" sz="2400" baseline="-25000" dirty="0">
                <a:highlight>
                  <a:srgbClr val="FFFF00"/>
                </a:highlight>
              </a:rPr>
              <a:t>in </a:t>
            </a:r>
            <a:r>
              <a:rPr lang="en-US" altLang="zh-TW" sz="2400" dirty="0">
                <a:highlight>
                  <a:srgbClr val="FFFF00"/>
                </a:highlight>
              </a:rPr>
              <a:t>, C)</a:t>
            </a:r>
            <a:endParaRPr lang="zh-TW" altLang="en-US" sz="2400" dirty="0">
              <a:highlight>
                <a:srgbClr val="FFFF00"/>
              </a:highlight>
            </a:endParaRPr>
          </a:p>
        </p:txBody>
      </p:sp>
      <p:sp>
        <p:nvSpPr>
          <p:cNvPr id="23" name="文字方塊 22">
            <a:extLst>
              <a:ext uri="{FF2B5EF4-FFF2-40B4-BE49-F238E27FC236}">
                <a16:creationId xmlns:a16="http://schemas.microsoft.com/office/drawing/2014/main" id="{24FD279F-6F8A-CA3C-A602-5DF9E679325F}"/>
              </a:ext>
            </a:extLst>
          </p:cNvPr>
          <p:cNvSpPr txBox="1"/>
          <p:nvPr/>
        </p:nvSpPr>
        <p:spPr>
          <a:xfrm>
            <a:off x="460139" y="2821191"/>
            <a:ext cx="2345386" cy="646331"/>
          </a:xfrm>
          <a:prstGeom prst="rect">
            <a:avLst/>
          </a:prstGeom>
          <a:noFill/>
        </p:spPr>
        <p:txBody>
          <a:bodyPr wrap="none" rtlCol="0">
            <a:spAutoFit/>
          </a:bodyPr>
          <a:lstStyle/>
          <a:p>
            <a:r>
              <a:rPr lang="en-US" dirty="0">
                <a:solidFill>
                  <a:srgbClr val="F852EC"/>
                </a:solidFill>
              </a:rPr>
              <a:t>Instance Normalization</a:t>
            </a:r>
          </a:p>
          <a:p>
            <a:r>
              <a:rPr lang="en-US" dirty="0">
                <a:solidFill>
                  <a:srgbClr val="F852EC"/>
                </a:solidFill>
              </a:rPr>
              <a:t>(w/o affine)</a:t>
            </a:r>
          </a:p>
        </p:txBody>
      </p:sp>
      <p:sp>
        <p:nvSpPr>
          <p:cNvPr id="24" name="箭號: 向右 23">
            <a:extLst>
              <a:ext uri="{FF2B5EF4-FFF2-40B4-BE49-F238E27FC236}">
                <a16:creationId xmlns:a16="http://schemas.microsoft.com/office/drawing/2014/main" id="{53CFDAFA-4955-4285-3CB7-120B590C5613}"/>
              </a:ext>
            </a:extLst>
          </p:cNvPr>
          <p:cNvSpPr/>
          <p:nvPr/>
        </p:nvSpPr>
        <p:spPr>
          <a:xfrm>
            <a:off x="1522524" y="2559815"/>
            <a:ext cx="461665" cy="316853"/>
          </a:xfrm>
          <a:prstGeom prst="rightArrow">
            <a:avLst/>
          </a:prstGeom>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5" name="文字方塊 24">
            <a:extLst>
              <a:ext uri="{FF2B5EF4-FFF2-40B4-BE49-F238E27FC236}">
                <a16:creationId xmlns:a16="http://schemas.microsoft.com/office/drawing/2014/main" id="{92F3FE72-D3DF-AA31-0923-265F201371C7}"/>
              </a:ext>
            </a:extLst>
          </p:cNvPr>
          <p:cNvSpPr txBox="1"/>
          <p:nvPr/>
        </p:nvSpPr>
        <p:spPr>
          <a:xfrm>
            <a:off x="2074673" y="2467962"/>
            <a:ext cx="1476173" cy="461665"/>
          </a:xfrm>
          <a:prstGeom prst="rect">
            <a:avLst/>
          </a:prstGeom>
          <a:noFill/>
        </p:spPr>
        <p:txBody>
          <a:bodyPr wrap="none" rtlCol="0">
            <a:spAutoFit/>
          </a:bodyPr>
          <a:lstStyle/>
          <a:p>
            <a:r>
              <a:rPr lang="en-US" altLang="zh-TW" sz="2400" dirty="0">
                <a:highlight>
                  <a:srgbClr val="FFFF00"/>
                </a:highlight>
              </a:rPr>
              <a:t>(B, T</a:t>
            </a:r>
            <a:r>
              <a:rPr lang="en-US" altLang="zh-TW" sz="2400" baseline="-25000" dirty="0">
                <a:highlight>
                  <a:srgbClr val="FFFF00"/>
                </a:highlight>
              </a:rPr>
              <a:t>in </a:t>
            </a:r>
            <a:r>
              <a:rPr lang="en-US" altLang="zh-TW" sz="2400" dirty="0">
                <a:highlight>
                  <a:srgbClr val="FFFF00"/>
                </a:highlight>
              </a:rPr>
              <a:t>, C</a:t>
            </a:r>
            <a:r>
              <a:rPr lang="en-US" altLang="zh-TW" sz="2400" baseline="-25000" dirty="0">
                <a:highlight>
                  <a:srgbClr val="FFFF00"/>
                </a:highlight>
              </a:rPr>
              <a:t>t</a:t>
            </a:r>
            <a:r>
              <a:rPr lang="en-US" altLang="zh-TW" sz="2400" dirty="0">
                <a:highlight>
                  <a:srgbClr val="FFFF00"/>
                </a:highlight>
              </a:rPr>
              <a:t>)</a:t>
            </a:r>
            <a:endParaRPr lang="zh-TW" altLang="en-US" sz="2400" dirty="0">
              <a:highlight>
                <a:srgbClr val="FFFF00"/>
              </a:highlight>
            </a:endParaRPr>
          </a:p>
        </p:txBody>
      </p:sp>
      <p:sp>
        <p:nvSpPr>
          <p:cNvPr id="31" name="文字方塊 30">
            <a:extLst>
              <a:ext uri="{FF2B5EF4-FFF2-40B4-BE49-F238E27FC236}">
                <a16:creationId xmlns:a16="http://schemas.microsoft.com/office/drawing/2014/main" id="{2C852C68-248B-D59F-8401-DD3BF4BE62F9}"/>
              </a:ext>
            </a:extLst>
          </p:cNvPr>
          <p:cNvSpPr txBox="1"/>
          <p:nvPr/>
        </p:nvSpPr>
        <p:spPr>
          <a:xfrm>
            <a:off x="3359184" y="2839510"/>
            <a:ext cx="2243994" cy="369332"/>
          </a:xfrm>
          <a:prstGeom prst="rect">
            <a:avLst/>
          </a:prstGeom>
          <a:noFill/>
        </p:spPr>
        <p:txBody>
          <a:bodyPr wrap="square" rtlCol="0">
            <a:spAutoFit/>
          </a:bodyPr>
          <a:lstStyle/>
          <a:p>
            <a:r>
              <a:rPr lang="en-US" dirty="0">
                <a:solidFill>
                  <a:schemeClr val="accent1"/>
                </a:solidFill>
              </a:rPr>
              <a:t>Patching</a:t>
            </a:r>
          </a:p>
        </p:txBody>
      </p:sp>
      <p:sp>
        <p:nvSpPr>
          <p:cNvPr id="32" name="箭號: 向右 31">
            <a:extLst>
              <a:ext uri="{FF2B5EF4-FFF2-40B4-BE49-F238E27FC236}">
                <a16:creationId xmlns:a16="http://schemas.microsoft.com/office/drawing/2014/main" id="{ECE8BA2C-5F60-6021-E65C-A981623B8448}"/>
              </a:ext>
            </a:extLst>
          </p:cNvPr>
          <p:cNvSpPr/>
          <p:nvPr/>
        </p:nvSpPr>
        <p:spPr>
          <a:xfrm>
            <a:off x="3645126" y="2559815"/>
            <a:ext cx="461665" cy="316853"/>
          </a:xfrm>
          <a:prstGeom prst="rightArrow">
            <a:avLst/>
          </a:prstGeom>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3" name="文字方塊 32">
            <a:extLst>
              <a:ext uri="{FF2B5EF4-FFF2-40B4-BE49-F238E27FC236}">
                <a16:creationId xmlns:a16="http://schemas.microsoft.com/office/drawing/2014/main" id="{FD503293-B4C6-21AC-0AC9-0F8DA01CC03F}"/>
              </a:ext>
            </a:extLst>
          </p:cNvPr>
          <p:cNvSpPr txBox="1"/>
          <p:nvPr/>
        </p:nvSpPr>
        <p:spPr>
          <a:xfrm>
            <a:off x="4210654" y="2467962"/>
            <a:ext cx="1727011" cy="461665"/>
          </a:xfrm>
          <a:prstGeom prst="rect">
            <a:avLst/>
          </a:prstGeom>
          <a:noFill/>
        </p:spPr>
        <p:txBody>
          <a:bodyPr wrap="none" rtlCol="0">
            <a:spAutoFit/>
          </a:bodyPr>
          <a:lstStyle/>
          <a:p>
            <a:r>
              <a:rPr lang="en-US" altLang="zh-TW" sz="2400" dirty="0">
                <a:highlight>
                  <a:srgbClr val="FFFF00"/>
                </a:highlight>
              </a:rPr>
              <a:t>(B, </a:t>
            </a:r>
            <a:r>
              <a:rPr lang="en-US" altLang="zh-TW" sz="2400" dirty="0" err="1">
                <a:highlight>
                  <a:srgbClr val="FFFF00"/>
                </a:highlight>
              </a:rPr>
              <a:t>T</a:t>
            </a:r>
            <a:r>
              <a:rPr lang="en-US" altLang="zh-TW" sz="2400" baseline="-25000" dirty="0" err="1">
                <a:highlight>
                  <a:srgbClr val="FFFF00"/>
                </a:highlight>
              </a:rPr>
              <a:t>p</a:t>
            </a:r>
            <a:r>
              <a:rPr lang="en-US" altLang="zh-TW" sz="2400" dirty="0">
                <a:highlight>
                  <a:srgbClr val="FFFF00"/>
                </a:highlight>
              </a:rPr>
              <a:t>, C</a:t>
            </a:r>
            <a:r>
              <a:rPr lang="en-US" altLang="zh-TW" sz="2400" baseline="-25000" dirty="0">
                <a:highlight>
                  <a:srgbClr val="FFFF00"/>
                </a:highlight>
              </a:rPr>
              <a:t>t</a:t>
            </a:r>
            <a:r>
              <a:rPr lang="en-US" altLang="zh-TW" sz="2400" dirty="0">
                <a:highlight>
                  <a:srgbClr val="FFFF00"/>
                </a:highlight>
              </a:rPr>
              <a:t>*P)</a:t>
            </a:r>
            <a:endParaRPr lang="zh-TW" altLang="en-US" sz="2400" dirty="0">
              <a:highlight>
                <a:srgbClr val="FFFF00"/>
              </a:highlight>
            </a:endParaRPr>
          </a:p>
        </p:txBody>
      </p:sp>
      <p:sp>
        <p:nvSpPr>
          <p:cNvPr id="34" name="文字方塊 33">
            <a:extLst>
              <a:ext uri="{FF2B5EF4-FFF2-40B4-BE49-F238E27FC236}">
                <a16:creationId xmlns:a16="http://schemas.microsoft.com/office/drawing/2014/main" id="{90658D8D-454C-D834-2730-CED444E78E45}"/>
              </a:ext>
            </a:extLst>
          </p:cNvPr>
          <p:cNvSpPr txBox="1"/>
          <p:nvPr/>
        </p:nvSpPr>
        <p:spPr>
          <a:xfrm>
            <a:off x="23268" y="2146856"/>
            <a:ext cx="1365054" cy="369332"/>
          </a:xfrm>
          <a:prstGeom prst="rect">
            <a:avLst/>
          </a:prstGeom>
          <a:noFill/>
        </p:spPr>
        <p:txBody>
          <a:bodyPr wrap="none" rtlCol="0">
            <a:spAutoFit/>
          </a:bodyPr>
          <a:lstStyle/>
          <a:p>
            <a:r>
              <a:rPr lang="en-US" dirty="0">
                <a:solidFill>
                  <a:srgbClr val="FF0000"/>
                </a:solidFill>
              </a:rPr>
              <a:t>Time-Series</a:t>
            </a:r>
          </a:p>
        </p:txBody>
      </p:sp>
      <p:sp>
        <p:nvSpPr>
          <p:cNvPr id="36" name="文字方塊 35">
            <a:extLst>
              <a:ext uri="{FF2B5EF4-FFF2-40B4-BE49-F238E27FC236}">
                <a16:creationId xmlns:a16="http://schemas.microsoft.com/office/drawing/2014/main" id="{B0B05E3A-F392-B157-E22A-49C21A4BF1E0}"/>
              </a:ext>
            </a:extLst>
          </p:cNvPr>
          <p:cNvSpPr txBox="1"/>
          <p:nvPr/>
        </p:nvSpPr>
        <p:spPr>
          <a:xfrm>
            <a:off x="0" y="3644991"/>
            <a:ext cx="1046569" cy="461665"/>
          </a:xfrm>
          <a:prstGeom prst="rect">
            <a:avLst/>
          </a:prstGeom>
          <a:noFill/>
        </p:spPr>
        <p:txBody>
          <a:bodyPr wrap="none" rtlCol="0">
            <a:spAutoFit/>
          </a:bodyPr>
          <a:lstStyle/>
          <a:p>
            <a:r>
              <a:rPr lang="en-US" altLang="zh-TW" sz="2400" dirty="0">
                <a:highlight>
                  <a:srgbClr val="00FF00"/>
                </a:highlight>
              </a:rPr>
              <a:t>(B, T</a:t>
            </a:r>
            <a:r>
              <a:rPr lang="en-US" altLang="zh-TW" sz="2400" baseline="-25000" dirty="0">
                <a:highlight>
                  <a:srgbClr val="00FF00"/>
                </a:highlight>
              </a:rPr>
              <a:t>in </a:t>
            </a:r>
            <a:r>
              <a:rPr lang="en-US" altLang="zh-TW" sz="2400" dirty="0">
                <a:highlight>
                  <a:srgbClr val="00FF00"/>
                </a:highlight>
              </a:rPr>
              <a:t>)</a:t>
            </a:r>
            <a:endParaRPr lang="zh-TW" altLang="en-US" sz="2400" dirty="0">
              <a:highlight>
                <a:srgbClr val="00FF00"/>
              </a:highlight>
            </a:endParaRPr>
          </a:p>
        </p:txBody>
      </p:sp>
      <p:sp>
        <p:nvSpPr>
          <p:cNvPr id="37" name="文字方塊 36">
            <a:extLst>
              <a:ext uri="{FF2B5EF4-FFF2-40B4-BE49-F238E27FC236}">
                <a16:creationId xmlns:a16="http://schemas.microsoft.com/office/drawing/2014/main" id="{0CA16780-991F-58B9-C342-03394DA4050F}"/>
              </a:ext>
            </a:extLst>
          </p:cNvPr>
          <p:cNvSpPr txBox="1"/>
          <p:nvPr/>
        </p:nvSpPr>
        <p:spPr>
          <a:xfrm>
            <a:off x="859495" y="3982145"/>
            <a:ext cx="2258952" cy="369332"/>
          </a:xfrm>
          <a:prstGeom prst="rect">
            <a:avLst/>
          </a:prstGeom>
          <a:noFill/>
        </p:spPr>
        <p:txBody>
          <a:bodyPr wrap="none" rtlCol="0">
            <a:spAutoFit/>
          </a:bodyPr>
          <a:lstStyle/>
          <a:p>
            <a:r>
              <a:rPr lang="en-US" dirty="0" err="1">
                <a:solidFill>
                  <a:srgbClr val="F852EC"/>
                </a:solidFill>
              </a:rPr>
              <a:t>nn.Embedding</a:t>
            </a:r>
            <a:r>
              <a:rPr lang="en-US" dirty="0">
                <a:solidFill>
                  <a:srgbClr val="F852EC"/>
                </a:solidFill>
              </a:rPr>
              <a:t>(K, </a:t>
            </a:r>
            <a:r>
              <a:rPr lang="en-US" altLang="zh-TW" sz="1800" dirty="0">
                <a:solidFill>
                  <a:srgbClr val="F852EC"/>
                </a:solidFill>
              </a:rPr>
              <a:t>C</a:t>
            </a:r>
            <a:r>
              <a:rPr lang="en-US" altLang="zh-TW" sz="1800" baseline="-25000" dirty="0">
                <a:solidFill>
                  <a:srgbClr val="F852EC"/>
                </a:solidFill>
              </a:rPr>
              <a:t>p</a:t>
            </a:r>
            <a:r>
              <a:rPr lang="en-US" dirty="0">
                <a:solidFill>
                  <a:srgbClr val="F852EC"/>
                </a:solidFill>
              </a:rPr>
              <a:t>)</a:t>
            </a:r>
          </a:p>
        </p:txBody>
      </p:sp>
      <p:sp>
        <p:nvSpPr>
          <p:cNvPr id="38" name="箭號: 向右 37">
            <a:extLst>
              <a:ext uri="{FF2B5EF4-FFF2-40B4-BE49-F238E27FC236}">
                <a16:creationId xmlns:a16="http://schemas.microsoft.com/office/drawing/2014/main" id="{71E36429-5818-04A5-A7B5-DB082AA794AB}"/>
              </a:ext>
            </a:extLst>
          </p:cNvPr>
          <p:cNvSpPr/>
          <p:nvPr/>
        </p:nvSpPr>
        <p:spPr>
          <a:xfrm>
            <a:off x="1522524" y="3720769"/>
            <a:ext cx="461665" cy="316853"/>
          </a:xfrm>
          <a:prstGeom prst="rightArrow">
            <a:avLst/>
          </a:prstGeom>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9" name="文字方塊 38">
            <a:extLst>
              <a:ext uri="{FF2B5EF4-FFF2-40B4-BE49-F238E27FC236}">
                <a16:creationId xmlns:a16="http://schemas.microsoft.com/office/drawing/2014/main" id="{A9AC9104-1862-4D54-203C-7B3A08B1E412}"/>
              </a:ext>
            </a:extLst>
          </p:cNvPr>
          <p:cNvSpPr txBox="1"/>
          <p:nvPr/>
        </p:nvSpPr>
        <p:spPr>
          <a:xfrm>
            <a:off x="2074673" y="3628916"/>
            <a:ext cx="1575560" cy="461665"/>
          </a:xfrm>
          <a:prstGeom prst="rect">
            <a:avLst/>
          </a:prstGeom>
          <a:noFill/>
        </p:spPr>
        <p:txBody>
          <a:bodyPr wrap="none" rtlCol="0">
            <a:spAutoFit/>
          </a:bodyPr>
          <a:lstStyle/>
          <a:p>
            <a:r>
              <a:rPr lang="en-US" altLang="zh-TW" sz="2400" dirty="0">
                <a:highlight>
                  <a:srgbClr val="00FF00"/>
                </a:highlight>
              </a:rPr>
              <a:t>(B, T</a:t>
            </a:r>
            <a:r>
              <a:rPr lang="en-US" altLang="zh-TW" sz="2400" baseline="-25000" dirty="0">
                <a:highlight>
                  <a:srgbClr val="00FF00"/>
                </a:highlight>
              </a:rPr>
              <a:t>in </a:t>
            </a:r>
            <a:r>
              <a:rPr lang="en-US" altLang="zh-TW" sz="2400" dirty="0">
                <a:highlight>
                  <a:srgbClr val="00FF00"/>
                </a:highlight>
              </a:rPr>
              <a:t>, C</a:t>
            </a:r>
            <a:r>
              <a:rPr lang="en-US" altLang="zh-TW" sz="2400" baseline="-25000" dirty="0">
                <a:highlight>
                  <a:srgbClr val="00FF00"/>
                </a:highlight>
              </a:rPr>
              <a:t>p</a:t>
            </a:r>
            <a:r>
              <a:rPr lang="en-US" altLang="zh-TW" sz="2400" dirty="0">
                <a:highlight>
                  <a:srgbClr val="00FF00"/>
                </a:highlight>
              </a:rPr>
              <a:t>)</a:t>
            </a:r>
            <a:endParaRPr lang="zh-TW" altLang="en-US" sz="2400" dirty="0">
              <a:highlight>
                <a:srgbClr val="00FF00"/>
              </a:highlight>
            </a:endParaRPr>
          </a:p>
        </p:txBody>
      </p:sp>
      <p:sp>
        <p:nvSpPr>
          <p:cNvPr id="40" name="文字方塊 39">
            <a:extLst>
              <a:ext uri="{FF2B5EF4-FFF2-40B4-BE49-F238E27FC236}">
                <a16:creationId xmlns:a16="http://schemas.microsoft.com/office/drawing/2014/main" id="{E7E2F132-87F1-AF18-2E19-17F33DF7FF1C}"/>
              </a:ext>
            </a:extLst>
          </p:cNvPr>
          <p:cNvSpPr txBox="1"/>
          <p:nvPr/>
        </p:nvSpPr>
        <p:spPr>
          <a:xfrm>
            <a:off x="3359184" y="4000464"/>
            <a:ext cx="2243994" cy="369332"/>
          </a:xfrm>
          <a:prstGeom prst="rect">
            <a:avLst/>
          </a:prstGeom>
          <a:noFill/>
        </p:spPr>
        <p:txBody>
          <a:bodyPr wrap="square" rtlCol="0">
            <a:spAutoFit/>
          </a:bodyPr>
          <a:lstStyle/>
          <a:p>
            <a:r>
              <a:rPr lang="en-US" dirty="0">
                <a:solidFill>
                  <a:schemeClr val="accent1"/>
                </a:solidFill>
              </a:rPr>
              <a:t>Patching</a:t>
            </a:r>
          </a:p>
        </p:txBody>
      </p:sp>
      <p:sp>
        <p:nvSpPr>
          <p:cNvPr id="41" name="箭號: 向右 40">
            <a:extLst>
              <a:ext uri="{FF2B5EF4-FFF2-40B4-BE49-F238E27FC236}">
                <a16:creationId xmlns:a16="http://schemas.microsoft.com/office/drawing/2014/main" id="{CFB6B4EB-89E1-8AD8-CB1F-680D9F7A1ED8}"/>
              </a:ext>
            </a:extLst>
          </p:cNvPr>
          <p:cNvSpPr/>
          <p:nvPr/>
        </p:nvSpPr>
        <p:spPr>
          <a:xfrm>
            <a:off x="3645126" y="3720769"/>
            <a:ext cx="461665" cy="316853"/>
          </a:xfrm>
          <a:prstGeom prst="rightArrow">
            <a:avLst/>
          </a:prstGeom>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2" name="文字方塊 41">
            <a:extLst>
              <a:ext uri="{FF2B5EF4-FFF2-40B4-BE49-F238E27FC236}">
                <a16:creationId xmlns:a16="http://schemas.microsoft.com/office/drawing/2014/main" id="{AFCB7510-6931-C85C-AA7E-C9D4F2121863}"/>
              </a:ext>
            </a:extLst>
          </p:cNvPr>
          <p:cNvSpPr txBox="1"/>
          <p:nvPr/>
        </p:nvSpPr>
        <p:spPr>
          <a:xfrm>
            <a:off x="4210654" y="3628916"/>
            <a:ext cx="1848648" cy="461665"/>
          </a:xfrm>
          <a:prstGeom prst="rect">
            <a:avLst/>
          </a:prstGeom>
          <a:noFill/>
        </p:spPr>
        <p:txBody>
          <a:bodyPr wrap="none" rtlCol="0">
            <a:spAutoFit/>
          </a:bodyPr>
          <a:lstStyle/>
          <a:p>
            <a:r>
              <a:rPr lang="en-US" altLang="zh-TW" sz="2400" dirty="0">
                <a:highlight>
                  <a:srgbClr val="00FF00"/>
                </a:highlight>
              </a:rPr>
              <a:t>(B, </a:t>
            </a:r>
            <a:r>
              <a:rPr lang="en-US" altLang="zh-TW" sz="2400" dirty="0" err="1">
                <a:highlight>
                  <a:srgbClr val="00FF00"/>
                </a:highlight>
              </a:rPr>
              <a:t>T</a:t>
            </a:r>
            <a:r>
              <a:rPr lang="en-US" altLang="zh-TW" sz="2400" baseline="-25000" dirty="0" err="1">
                <a:highlight>
                  <a:srgbClr val="00FF00"/>
                </a:highlight>
              </a:rPr>
              <a:t>p</a:t>
            </a:r>
            <a:r>
              <a:rPr lang="en-US" altLang="zh-TW" sz="2400" baseline="-25000" dirty="0">
                <a:highlight>
                  <a:srgbClr val="00FF00"/>
                </a:highlight>
              </a:rPr>
              <a:t> </a:t>
            </a:r>
            <a:r>
              <a:rPr lang="en-US" altLang="zh-TW" sz="2400" dirty="0">
                <a:highlight>
                  <a:srgbClr val="00FF00"/>
                </a:highlight>
              </a:rPr>
              <a:t>, C</a:t>
            </a:r>
            <a:r>
              <a:rPr lang="en-US" altLang="zh-TW" sz="2400" baseline="-25000" dirty="0">
                <a:highlight>
                  <a:srgbClr val="00FF00"/>
                </a:highlight>
              </a:rPr>
              <a:t>p</a:t>
            </a:r>
            <a:r>
              <a:rPr lang="en-US" altLang="zh-TW" sz="2400" dirty="0">
                <a:highlight>
                  <a:srgbClr val="00FF00"/>
                </a:highlight>
              </a:rPr>
              <a:t>*P)</a:t>
            </a:r>
            <a:endParaRPr lang="zh-TW" altLang="en-US" sz="2400" dirty="0">
              <a:highlight>
                <a:srgbClr val="00FF00"/>
              </a:highlight>
            </a:endParaRPr>
          </a:p>
        </p:txBody>
      </p:sp>
      <p:sp>
        <p:nvSpPr>
          <p:cNvPr id="43" name="文字方塊 42">
            <a:extLst>
              <a:ext uri="{FF2B5EF4-FFF2-40B4-BE49-F238E27FC236}">
                <a16:creationId xmlns:a16="http://schemas.microsoft.com/office/drawing/2014/main" id="{B88ADE0A-866E-B958-51FC-03821245343D}"/>
              </a:ext>
            </a:extLst>
          </p:cNvPr>
          <p:cNvSpPr txBox="1"/>
          <p:nvPr/>
        </p:nvSpPr>
        <p:spPr>
          <a:xfrm>
            <a:off x="64151" y="4046657"/>
            <a:ext cx="918265" cy="369332"/>
          </a:xfrm>
          <a:prstGeom prst="rect">
            <a:avLst/>
          </a:prstGeom>
          <a:noFill/>
        </p:spPr>
        <p:txBody>
          <a:bodyPr wrap="none" rtlCol="0">
            <a:spAutoFit/>
          </a:bodyPr>
          <a:lstStyle/>
          <a:p>
            <a:r>
              <a:rPr lang="en-US" dirty="0">
                <a:solidFill>
                  <a:srgbClr val="FF0000"/>
                </a:solidFill>
              </a:rPr>
              <a:t>Prompt</a:t>
            </a:r>
          </a:p>
        </p:txBody>
      </p:sp>
      <p:sp>
        <p:nvSpPr>
          <p:cNvPr id="44" name="箭號: 向右 43">
            <a:extLst>
              <a:ext uri="{FF2B5EF4-FFF2-40B4-BE49-F238E27FC236}">
                <a16:creationId xmlns:a16="http://schemas.microsoft.com/office/drawing/2014/main" id="{A74DC426-29E9-9A18-6C95-7185D2F3B572}"/>
              </a:ext>
            </a:extLst>
          </p:cNvPr>
          <p:cNvSpPr/>
          <p:nvPr/>
        </p:nvSpPr>
        <p:spPr>
          <a:xfrm>
            <a:off x="5832755" y="2559815"/>
            <a:ext cx="461665" cy="316853"/>
          </a:xfrm>
          <a:prstGeom prst="rightArrow">
            <a:avLst/>
          </a:prstGeom>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5" name="文字方塊 44">
            <a:extLst>
              <a:ext uri="{FF2B5EF4-FFF2-40B4-BE49-F238E27FC236}">
                <a16:creationId xmlns:a16="http://schemas.microsoft.com/office/drawing/2014/main" id="{28E6BEEE-3D2E-63E3-DDD5-E92586C1CE3D}"/>
              </a:ext>
            </a:extLst>
          </p:cNvPr>
          <p:cNvSpPr txBox="1"/>
          <p:nvPr/>
        </p:nvSpPr>
        <p:spPr>
          <a:xfrm>
            <a:off x="8195344" y="1701966"/>
            <a:ext cx="1382751" cy="646331"/>
          </a:xfrm>
          <a:prstGeom prst="rect">
            <a:avLst/>
          </a:prstGeom>
          <a:noFill/>
        </p:spPr>
        <p:txBody>
          <a:bodyPr wrap="none" rtlCol="0">
            <a:spAutoFit/>
          </a:bodyPr>
          <a:lstStyle/>
          <a:p>
            <a:r>
              <a:rPr lang="en-US" dirty="0">
                <a:solidFill>
                  <a:schemeClr val="accent1"/>
                </a:solidFill>
              </a:rPr>
              <a:t>Transformer</a:t>
            </a:r>
          </a:p>
          <a:p>
            <a:r>
              <a:rPr lang="en-US" dirty="0">
                <a:solidFill>
                  <a:schemeClr val="accent1"/>
                </a:solidFill>
              </a:rPr>
              <a:t>Encoder</a:t>
            </a:r>
          </a:p>
        </p:txBody>
      </p:sp>
      <p:sp>
        <p:nvSpPr>
          <p:cNvPr id="46" name="箭號: 向右 45">
            <a:extLst>
              <a:ext uri="{FF2B5EF4-FFF2-40B4-BE49-F238E27FC236}">
                <a16:creationId xmlns:a16="http://schemas.microsoft.com/office/drawing/2014/main" id="{6732B68B-35A3-47EE-8AE2-C8429CBA5AA3}"/>
              </a:ext>
            </a:extLst>
          </p:cNvPr>
          <p:cNvSpPr/>
          <p:nvPr/>
        </p:nvSpPr>
        <p:spPr>
          <a:xfrm>
            <a:off x="7662218" y="2559815"/>
            <a:ext cx="254303" cy="316853"/>
          </a:xfrm>
          <a:prstGeom prst="rightArrow">
            <a:avLst/>
          </a:prstGeom>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8" name="文字方塊 47">
            <a:extLst>
              <a:ext uri="{FF2B5EF4-FFF2-40B4-BE49-F238E27FC236}">
                <a16:creationId xmlns:a16="http://schemas.microsoft.com/office/drawing/2014/main" id="{4E09ECC4-9FF7-6A2D-A276-856E2F225050}"/>
              </a:ext>
            </a:extLst>
          </p:cNvPr>
          <p:cNvSpPr txBox="1"/>
          <p:nvPr/>
        </p:nvSpPr>
        <p:spPr>
          <a:xfrm>
            <a:off x="5501035" y="4005456"/>
            <a:ext cx="1292662" cy="646331"/>
          </a:xfrm>
          <a:prstGeom prst="rect">
            <a:avLst/>
          </a:prstGeom>
          <a:noFill/>
        </p:spPr>
        <p:txBody>
          <a:bodyPr wrap="none" rtlCol="0">
            <a:spAutoFit/>
          </a:bodyPr>
          <a:lstStyle/>
          <a:p>
            <a:r>
              <a:rPr lang="en-US" dirty="0">
                <a:solidFill>
                  <a:schemeClr val="accent1"/>
                </a:solidFill>
              </a:rPr>
              <a:t>Prompt</a:t>
            </a:r>
          </a:p>
          <a:p>
            <a:r>
              <a:rPr lang="en-US" dirty="0">
                <a:solidFill>
                  <a:schemeClr val="accent1"/>
                </a:solidFill>
              </a:rPr>
              <a:t>Input Layer</a:t>
            </a:r>
          </a:p>
        </p:txBody>
      </p:sp>
      <p:sp>
        <p:nvSpPr>
          <p:cNvPr id="49" name="箭號: 向右 48">
            <a:extLst>
              <a:ext uri="{FF2B5EF4-FFF2-40B4-BE49-F238E27FC236}">
                <a16:creationId xmlns:a16="http://schemas.microsoft.com/office/drawing/2014/main" id="{68B71696-36D1-6DA1-7ED6-C91F41E1ED06}"/>
              </a:ext>
            </a:extLst>
          </p:cNvPr>
          <p:cNvSpPr/>
          <p:nvPr/>
        </p:nvSpPr>
        <p:spPr>
          <a:xfrm>
            <a:off x="5889182" y="3711387"/>
            <a:ext cx="461665" cy="316853"/>
          </a:xfrm>
          <a:prstGeom prst="rightArrow">
            <a:avLst/>
          </a:prstGeom>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0" name="文字方塊 49">
            <a:extLst>
              <a:ext uri="{FF2B5EF4-FFF2-40B4-BE49-F238E27FC236}">
                <a16:creationId xmlns:a16="http://schemas.microsoft.com/office/drawing/2014/main" id="{2853CBBD-A1E0-88D9-4615-2232E828DD52}"/>
              </a:ext>
            </a:extLst>
          </p:cNvPr>
          <p:cNvSpPr txBox="1"/>
          <p:nvPr/>
        </p:nvSpPr>
        <p:spPr>
          <a:xfrm>
            <a:off x="6402705" y="3628916"/>
            <a:ext cx="1346907" cy="461665"/>
          </a:xfrm>
          <a:prstGeom prst="rect">
            <a:avLst/>
          </a:prstGeom>
          <a:noFill/>
        </p:spPr>
        <p:txBody>
          <a:bodyPr wrap="none" rtlCol="0">
            <a:spAutoFit/>
          </a:bodyPr>
          <a:lstStyle/>
          <a:p>
            <a:r>
              <a:rPr lang="en-US" altLang="zh-TW" sz="2400" dirty="0">
                <a:highlight>
                  <a:srgbClr val="00FF00"/>
                </a:highlight>
              </a:rPr>
              <a:t>(B, </a:t>
            </a:r>
            <a:r>
              <a:rPr lang="en-US" altLang="zh-TW" sz="2400" dirty="0" err="1">
                <a:highlight>
                  <a:srgbClr val="00FF00"/>
                </a:highlight>
              </a:rPr>
              <a:t>T</a:t>
            </a:r>
            <a:r>
              <a:rPr lang="en-US" altLang="zh-TW" sz="2400" baseline="-25000" dirty="0" err="1">
                <a:highlight>
                  <a:srgbClr val="00FF00"/>
                </a:highlight>
              </a:rPr>
              <a:t>p</a:t>
            </a:r>
            <a:r>
              <a:rPr lang="en-US" altLang="zh-TW" sz="2400" baseline="-25000" dirty="0">
                <a:highlight>
                  <a:srgbClr val="00FF00"/>
                </a:highlight>
              </a:rPr>
              <a:t> </a:t>
            </a:r>
            <a:r>
              <a:rPr lang="en-US" altLang="zh-TW" sz="2400" dirty="0">
                <a:highlight>
                  <a:srgbClr val="00FF00"/>
                </a:highlight>
              </a:rPr>
              <a:t>, D)</a:t>
            </a:r>
            <a:endParaRPr lang="zh-TW" altLang="en-US" sz="2400" dirty="0">
              <a:highlight>
                <a:srgbClr val="00FF00"/>
              </a:highlight>
            </a:endParaRPr>
          </a:p>
        </p:txBody>
      </p:sp>
      <p:sp>
        <p:nvSpPr>
          <p:cNvPr id="51" name="文字方塊 50">
            <a:extLst>
              <a:ext uri="{FF2B5EF4-FFF2-40B4-BE49-F238E27FC236}">
                <a16:creationId xmlns:a16="http://schemas.microsoft.com/office/drawing/2014/main" id="{08BEF066-B051-C15B-A050-B6E59E5E648D}"/>
              </a:ext>
            </a:extLst>
          </p:cNvPr>
          <p:cNvSpPr txBox="1"/>
          <p:nvPr/>
        </p:nvSpPr>
        <p:spPr>
          <a:xfrm>
            <a:off x="8195344" y="4255427"/>
            <a:ext cx="1382751" cy="646331"/>
          </a:xfrm>
          <a:prstGeom prst="rect">
            <a:avLst/>
          </a:prstGeom>
          <a:noFill/>
        </p:spPr>
        <p:txBody>
          <a:bodyPr wrap="none" rtlCol="0">
            <a:spAutoFit/>
          </a:bodyPr>
          <a:lstStyle/>
          <a:p>
            <a:r>
              <a:rPr lang="en-US" dirty="0">
                <a:solidFill>
                  <a:schemeClr val="accent1"/>
                </a:solidFill>
              </a:rPr>
              <a:t>Transformer</a:t>
            </a:r>
          </a:p>
          <a:p>
            <a:r>
              <a:rPr lang="en-US" dirty="0">
                <a:solidFill>
                  <a:schemeClr val="accent1"/>
                </a:solidFill>
              </a:rPr>
              <a:t>Decoder</a:t>
            </a:r>
          </a:p>
        </p:txBody>
      </p:sp>
      <p:sp>
        <p:nvSpPr>
          <p:cNvPr id="53" name="文字方塊 52">
            <a:extLst>
              <a:ext uri="{FF2B5EF4-FFF2-40B4-BE49-F238E27FC236}">
                <a16:creationId xmlns:a16="http://schemas.microsoft.com/office/drawing/2014/main" id="{9050B81E-2519-9ED2-A1F0-EFAC50D43484}"/>
              </a:ext>
            </a:extLst>
          </p:cNvPr>
          <p:cNvSpPr txBox="1"/>
          <p:nvPr/>
        </p:nvSpPr>
        <p:spPr>
          <a:xfrm>
            <a:off x="10885304" y="4255427"/>
            <a:ext cx="1346907" cy="461665"/>
          </a:xfrm>
          <a:prstGeom prst="rect">
            <a:avLst/>
          </a:prstGeom>
          <a:noFill/>
        </p:spPr>
        <p:txBody>
          <a:bodyPr wrap="none" rtlCol="0">
            <a:spAutoFit/>
          </a:bodyPr>
          <a:lstStyle/>
          <a:p>
            <a:r>
              <a:rPr lang="en-US" altLang="zh-TW" sz="2400" dirty="0">
                <a:highlight>
                  <a:srgbClr val="00FF00"/>
                </a:highlight>
              </a:rPr>
              <a:t>(B, </a:t>
            </a:r>
            <a:r>
              <a:rPr lang="en-US" altLang="zh-TW" sz="2400" dirty="0" err="1">
                <a:highlight>
                  <a:srgbClr val="00FF00"/>
                </a:highlight>
              </a:rPr>
              <a:t>T</a:t>
            </a:r>
            <a:r>
              <a:rPr lang="en-US" altLang="zh-TW" sz="2400" baseline="-25000" dirty="0" err="1">
                <a:highlight>
                  <a:srgbClr val="00FF00"/>
                </a:highlight>
              </a:rPr>
              <a:t>p</a:t>
            </a:r>
            <a:r>
              <a:rPr lang="en-US" altLang="zh-TW" sz="2400" baseline="-25000" dirty="0">
                <a:highlight>
                  <a:srgbClr val="00FF00"/>
                </a:highlight>
              </a:rPr>
              <a:t> </a:t>
            </a:r>
            <a:r>
              <a:rPr lang="en-US" altLang="zh-TW" sz="2400" dirty="0">
                <a:highlight>
                  <a:srgbClr val="00FF00"/>
                </a:highlight>
              </a:rPr>
              <a:t>, D)</a:t>
            </a:r>
            <a:endParaRPr lang="zh-TW" altLang="en-US" sz="2400" dirty="0">
              <a:highlight>
                <a:srgbClr val="00FF00"/>
              </a:highlight>
            </a:endParaRPr>
          </a:p>
        </p:txBody>
      </p:sp>
      <p:sp>
        <p:nvSpPr>
          <p:cNvPr id="55" name="箭號: 向右 54">
            <a:extLst>
              <a:ext uri="{FF2B5EF4-FFF2-40B4-BE49-F238E27FC236}">
                <a16:creationId xmlns:a16="http://schemas.microsoft.com/office/drawing/2014/main" id="{34CB5E28-09C3-8C4A-22D0-81F12120B5CD}"/>
              </a:ext>
            </a:extLst>
          </p:cNvPr>
          <p:cNvSpPr/>
          <p:nvPr/>
        </p:nvSpPr>
        <p:spPr>
          <a:xfrm rot="5400000">
            <a:off x="10845696" y="5298407"/>
            <a:ext cx="1426120" cy="316853"/>
          </a:xfrm>
          <a:prstGeom prst="rightArrow">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6" name="文字方塊 55">
            <a:extLst>
              <a:ext uri="{FF2B5EF4-FFF2-40B4-BE49-F238E27FC236}">
                <a16:creationId xmlns:a16="http://schemas.microsoft.com/office/drawing/2014/main" id="{9C2EB0A8-5167-398B-B8B9-AA2DAB79063B}"/>
              </a:ext>
            </a:extLst>
          </p:cNvPr>
          <p:cNvSpPr txBox="1"/>
          <p:nvPr/>
        </p:nvSpPr>
        <p:spPr>
          <a:xfrm>
            <a:off x="9578095" y="4592979"/>
            <a:ext cx="1539616" cy="369332"/>
          </a:xfrm>
          <a:prstGeom prst="rect">
            <a:avLst/>
          </a:prstGeom>
          <a:noFill/>
        </p:spPr>
        <p:txBody>
          <a:bodyPr wrap="square" rtlCol="0">
            <a:spAutoFit/>
          </a:bodyPr>
          <a:lstStyle/>
          <a:p>
            <a:r>
              <a:rPr lang="en-US" dirty="0">
                <a:solidFill>
                  <a:schemeClr val="accent2"/>
                </a:solidFill>
              </a:rPr>
              <a:t>Output Layer</a:t>
            </a:r>
          </a:p>
        </p:txBody>
      </p:sp>
      <p:sp>
        <p:nvSpPr>
          <p:cNvPr id="57" name="文字方塊 56">
            <a:extLst>
              <a:ext uri="{FF2B5EF4-FFF2-40B4-BE49-F238E27FC236}">
                <a16:creationId xmlns:a16="http://schemas.microsoft.com/office/drawing/2014/main" id="{EDFE114B-CD0A-6387-3543-611AE0E18711}"/>
              </a:ext>
            </a:extLst>
          </p:cNvPr>
          <p:cNvSpPr txBox="1"/>
          <p:nvPr/>
        </p:nvSpPr>
        <p:spPr>
          <a:xfrm>
            <a:off x="8725552" y="4950595"/>
            <a:ext cx="2587465" cy="1077218"/>
          </a:xfrm>
          <a:prstGeom prst="rect">
            <a:avLst/>
          </a:prstGeom>
          <a:noFill/>
          <a:ln w="19050">
            <a:solidFill>
              <a:schemeClr val="accent2"/>
            </a:solidFill>
          </a:ln>
        </p:spPr>
        <p:txBody>
          <a:bodyPr wrap="square" rtlCol="0">
            <a:spAutoFit/>
          </a:bodyPr>
          <a:lstStyle/>
          <a:p>
            <a:r>
              <a:rPr lang="en-US" sz="1600" dirty="0"/>
              <a:t>1. Rearrange </a:t>
            </a:r>
            <a:r>
              <a:rPr lang="en-US" altLang="zh-TW" sz="1600" dirty="0">
                <a:highlight>
                  <a:srgbClr val="FFFF00"/>
                </a:highlight>
              </a:rPr>
              <a:t>(B, </a:t>
            </a:r>
            <a:r>
              <a:rPr lang="en-US" altLang="zh-TW" sz="1600" dirty="0" err="1">
                <a:highlight>
                  <a:srgbClr val="FFFF00"/>
                </a:highlight>
              </a:rPr>
              <a:t>T</a:t>
            </a:r>
            <a:r>
              <a:rPr lang="en-US" altLang="zh-TW" sz="1600" baseline="-25000" dirty="0" err="1">
                <a:highlight>
                  <a:srgbClr val="FFFF00"/>
                </a:highlight>
              </a:rPr>
              <a:t>p</a:t>
            </a:r>
            <a:r>
              <a:rPr lang="en-US" altLang="zh-TW" sz="1600" dirty="0">
                <a:highlight>
                  <a:srgbClr val="FFFF00"/>
                </a:highlight>
              </a:rPr>
              <a:t>*D)</a:t>
            </a:r>
          </a:p>
          <a:p>
            <a:r>
              <a:rPr lang="en-US" sz="1600" dirty="0"/>
              <a:t>2. Dropout</a:t>
            </a:r>
          </a:p>
          <a:p>
            <a:r>
              <a:rPr lang="en-US" sz="1600" dirty="0"/>
              <a:t>3. Linear </a:t>
            </a:r>
            <a:r>
              <a:rPr lang="en-US" altLang="zh-TW" sz="1600" dirty="0">
                <a:highlight>
                  <a:srgbClr val="FFFF00"/>
                </a:highlight>
              </a:rPr>
              <a:t>(B, T</a:t>
            </a:r>
            <a:r>
              <a:rPr lang="en-US" altLang="zh-TW" sz="1600" baseline="-25000" dirty="0">
                <a:highlight>
                  <a:srgbClr val="FFFF00"/>
                </a:highlight>
              </a:rPr>
              <a:t>in</a:t>
            </a:r>
            <a:r>
              <a:rPr lang="en-US" altLang="zh-TW" sz="1600" dirty="0">
                <a:highlight>
                  <a:srgbClr val="FFFF00"/>
                </a:highlight>
              </a:rPr>
              <a:t>*K)</a:t>
            </a:r>
          </a:p>
          <a:p>
            <a:r>
              <a:rPr lang="en-US" sz="1600" dirty="0"/>
              <a:t>4. Rearrange </a:t>
            </a:r>
            <a:r>
              <a:rPr lang="en-US" altLang="zh-TW" sz="1600" dirty="0">
                <a:highlight>
                  <a:srgbClr val="FFFF00"/>
                </a:highlight>
              </a:rPr>
              <a:t>(B, T</a:t>
            </a:r>
            <a:r>
              <a:rPr lang="en-US" altLang="zh-TW" sz="1600" baseline="-25000" dirty="0">
                <a:highlight>
                  <a:srgbClr val="FFFF00"/>
                </a:highlight>
              </a:rPr>
              <a:t>in</a:t>
            </a:r>
            <a:r>
              <a:rPr lang="en-US" altLang="zh-TW" sz="1600" dirty="0">
                <a:highlight>
                  <a:srgbClr val="FFFF00"/>
                </a:highlight>
              </a:rPr>
              <a:t>, K)</a:t>
            </a:r>
          </a:p>
        </p:txBody>
      </p:sp>
      <p:pic>
        <p:nvPicPr>
          <p:cNvPr id="3" name="Picture 6">
            <a:extLst>
              <a:ext uri="{FF2B5EF4-FFF2-40B4-BE49-F238E27FC236}">
                <a16:creationId xmlns:a16="http://schemas.microsoft.com/office/drawing/2014/main" id="{855F0A50-3B30-1A39-3FFE-32D50988E4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8798246" y="1415853"/>
            <a:ext cx="1973118" cy="3706029"/>
          </a:xfrm>
          <a:prstGeom prst="rect">
            <a:avLst/>
          </a:prstGeom>
          <a:noFill/>
          <a:extLst>
            <a:ext uri="{909E8E84-426E-40DD-AFC4-6F175D3DCCD1}">
              <a14:hiddenFill xmlns:a14="http://schemas.microsoft.com/office/drawing/2010/main">
                <a:solidFill>
                  <a:srgbClr val="FFFFFF"/>
                </a:solidFill>
              </a14:hiddenFill>
            </a:ext>
          </a:extLst>
        </p:spPr>
      </p:pic>
      <p:sp>
        <p:nvSpPr>
          <p:cNvPr id="47" name="文字方塊 46">
            <a:extLst>
              <a:ext uri="{FF2B5EF4-FFF2-40B4-BE49-F238E27FC236}">
                <a16:creationId xmlns:a16="http://schemas.microsoft.com/office/drawing/2014/main" id="{9579E45D-BE69-D136-E60F-662F056303E6}"/>
              </a:ext>
            </a:extLst>
          </p:cNvPr>
          <p:cNvSpPr txBox="1"/>
          <p:nvPr/>
        </p:nvSpPr>
        <p:spPr>
          <a:xfrm>
            <a:off x="9882790" y="2484036"/>
            <a:ext cx="1299010" cy="461665"/>
          </a:xfrm>
          <a:prstGeom prst="rect">
            <a:avLst/>
          </a:prstGeom>
          <a:noFill/>
        </p:spPr>
        <p:txBody>
          <a:bodyPr wrap="none" rtlCol="0">
            <a:spAutoFit/>
          </a:bodyPr>
          <a:lstStyle/>
          <a:p>
            <a:r>
              <a:rPr lang="en-US" altLang="zh-TW" sz="2400" dirty="0">
                <a:highlight>
                  <a:srgbClr val="FFFF00"/>
                </a:highlight>
              </a:rPr>
              <a:t>(B, </a:t>
            </a:r>
            <a:r>
              <a:rPr lang="en-US" altLang="zh-TW" sz="2400" dirty="0" err="1">
                <a:highlight>
                  <a:srgbClr val="FFFF00"/>
                </a:highlight>
              </a:rPr>
              <a:t>T</a:t>
            </a:r>
            <a:r>
              <a:rPr lang="en-US" altLang="zh-TW" sz="2400" baseline="-25000" dirty="0" err="1">
                <a:highlight>
                  <a:srgbClr val="FFFF00"/>
                </a:highlight>
              </a:rPr>
              <a:t>p</a:t>
            </a:r>
            <a:r>
              <a:rPr lang="en-US" altLang="zh-TW" sz="2400" dirty="0">
                <a:highlight>
                  <a:srgbClr val="FFFF00"/>
                </a:highlight>
              </a:rPr>
              <a:t>, D)</a:t>
            </a:r>
            <a:endParaRPr lang="zh-TW" altLang="en-US" sz="2400" dirty="0">
              <a:highlight>
                <a:srgbClr val="FFFF00"/>
              </a:highlight>
            </a:endParaRPr>
          </a:p>
        </p:txBody>
      </p:sp>
      <p:sp>
        <p:nvSpPr>
          <p:cNvPr id="8" name="箭號: 向右 7">
            <a:extLst>
              <a:ext uri="{FF2B5EF4-FFF2-40B4-BE49-F238E27FC236}">
                <a16:creationId xmlns:a16="http://schemas.microsoft.com/office/drawing/2014/main" id="{D36891B7-28EA-850C-99E6-0EDCD6DC7432}"/>
              </a:ext>
            </a:extLst>
          </p:cNvPr>
          <p:cNvSpPr/>
          <p:nvPr/>
        </p:nvSpPr>
        <p:spPr>
          <a:xfrm>
            <a:off x="7662218" y="3673242"/>
            <a:ext cx="254303" cy="316853"/>
          </a:xfrm>
          <a:prstGeom prst="rightArrow">
            <a:avLst/>
          </a:prstGeom>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7958505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6174A5C-00D4-AD89-5D6E-4847DA261892}"/>
              </a:ext>
            </a:extLst>
          </p:cNvPr>
          <p:cNvSpPr>
            <a:spLocks noGrp="1"/>
          </p:cNvSpPr>
          <p:nvPr>
            <p:ph type="title"/>
          </p:nvPr>
        </p:nvSpPr>
        <p:spPr/>
        <p:txBody>
          <a:bodyPr/>
          <a:lstStyle/>
          <a:p>
            <a:r>
              <a:rPr lang="en-US" dirty="0" err="1"/>
              <a:t>PromptTSS</a:t>
            </a:r>
            <a:r>
              <a:rPr lang="en-US" dirty="0"/>
              <a:t> (w/ Patching)</a:t>
            </a:r>
          </a:p>
        </p:txBody>
      </p:sp>
      <p:sp>
        <p:nvSpPr>
          <p:cNvPr id="4" name="文字方塊 3">
            <a:extLst>
              <a:ext uri="{FF2B5EF4-FFF2-40B4-BE49-F238E27FC236}">
                <a16:creationId xmlns:a16="http://schemas.microsoft.com/office/drawing/2014/main" id="{1319D393-BE83-6522-102A-CFFF88626DEA}"/>
              </a:ext>
            </a:extLst>
          </p:cNvPr>
          <p:cNvSpPr txBox="1"/>
          <p:nvPr/>
        </p:nvSpPr>
        <p:spPr>
          <a:xfrm>
            <a:off x="6393895" y="2484036"/>
            <a:ext cx="1299010" cy="461665"/>
          </a:xfrm>
          <a:prstGeom prst="rect">
            <a:avLst/>
          </a:prstGeom>
          <a:noFill/>
        </p:spPr>
        <p:txBody>
          <a:bodyPr wrap="none" rtlCol="0">
            <a:spAutoFit/>
          </a:bodyPr>
          <a:lstStyle/>
          <a:p>
            <a:r>
              <a:rPr lang="en-US" altLang="zh-TW" sz="2400">
                <a:highlight>
                  <a:srgbClr val="FFFF00"/>
                </a:highlight>
              </a:rPr>
              <a:t>(B, T</a:t>
            </a:r>
            <a:r>
              <a:rPr lang="en-US" altLang="zh-TW" sz="2400" baseline="-25000">
                <a:highlight>
                  <a:srgbClr val="FFFF00"/>
                </a:highlight>
              </a:rPr>
              <a:t>p</a:t>
            </a:r>
            <a:r>
              <a:rPr lang="en-US" altLang="zh-TW" sz="2400">
                <a:highlight>
                  <a:srgbClr val="FFFF00"/>
                </a:highlight>
              </a:rPr>
              <a:t>, D)</a:t>
            </a:r>
            <a:endParaRPr lang="zh-TW" altLang="en-US" sz="2400" dirty="0">
              <a:highlight>
                <a:srgbClr val="FFFF00"/>
              </a:highlight>
            </a:endParaRPr>
          </a:p>
        </p:txBody>
      </p:sp>
      <p:sp>
        <p:nvSpPr>
          <p:cNvPr id="7" name="文字方塊 6">
            <a:extLst>
              <a:ext uri="{FF2B5EF4-FFF2-40B4-BE49-F238E27FC236}">
                <a16:creationId xmlns:a16="http://schemas.microsoft.com/office/drawing/2014/main" id="{C74D279A-0E80-947B-0FA9-1CD2F2AD44B9}"/>
              </a:ext>
            </a:extLst>
          </p:cNvPr>
          <p:cNvSpPr txBox="1"/>
          <p:nvPr/>
        </p:nvSpPr>
        <p:spPr>
          <a:xfrm>
            <a:off x="5439858" y="2853342"/>
            <a:ext cx="1365054" cy="646331"/>
          </a:xfrm>
          <a:prstGeom prst="rect">
            <a:avLst/>
          </a:prstGeom>
          <a:noFill/>
        </p:spPr>
        <p:txBody>
          <a:bodyPr wrap="none" rtlCol="0">
            <a:spAutoFit/>
          </a:bodyPr>
          <a:lstStyle/>
          <a:p>
            <a:r>
              <a:rPr lang="en-US" dirty="0">
                <a:solidFill>
                  <a:schemeClr val="accent1"/>
                </a:solidFill>
              </a:rPr>
              <a:t>Time-Series</a:t>
            </a:r>
          </a:p>
          <a:p>
            <a:r>
              <a:rPr lang="en-US" dirty="0">
                <a:solidFill>
                  <a:schemeClr val="accent1"/>
                </a:solidFill>
              </a:rPr>
              <a:t>Input Layer</a:t>
            </a:r>
          </a:p>
        </p:txBody>
      </p:sp>
      <p:sp>
        <p:nvSpPr>
          <p:cNvPr id="15" name="文字方塊 14">
            <a:extLst>
              <a:ext uri="{FF2B5EF4-FFF2-40B4-BE49-F238E27FC236}">
                <a16:creationId xmlns:a16="http://schemas.microsoft.com/office/drawing/2014/main" id="{84C3265E-73CD-DD34-2734-8103C10C3E3A}"/>
              </a:ext>
            </a:extLst>
          </p:cNvPr>
          <p:cNvSpPr txBox="1"/>
          <p:nvPr/>
        </p:nvSpPr>
        <p:spPr>
          <a:xfrm>
            <a:off x="10870779" y="6200763"/>
            <a:ext cx="1330301" cy="461665"/>
          </a:xfrm>
          <a:prstGeom prst="rect">
            <a:avLst/>
          </a:prstGeom>
          <a:noFill/>
        </p:spPr>
        <p:txBody>
          <a:bodyPr wrap="none" rtlCol="0">
            <a:spAutoFit/>
          </a:bodyPr>
          <a:lstStyle/>
          <a:p>
            <a:r>
              <a:rPr lang="en-US" altLang="zh-TW" sz="2400" dirty="0">
                <a:highlight>
                  <a:srgbClr val="00FFFF"/>
                </a:highlight>
              </a:rPr>
              <a:t>(B, T</a:t>
            </a:r>
            <a:r>
              <a:rPr lang="en-US" altLang="zh-TW" sz="2400" baseline="-25000" dirty="0">
                <a:highlight>
                  <a:srgbClr val="00FFFF"/>
                </a:highlight>
              </a:rPr>
              <a:t>in</a:t>
            </a:r>
            <a:r>
              <a:rPr lang="en-US" altLang="zh-TW" sz="2400" dirty="0">
                <a:highlight>
                  <a:srgbClr val="00FFFF"/>
                </a:highlight>
              </a:rPr>
              <a:t>, K)</a:t>
            </a:r>
            <a:endParaRPr lang="zh-TW" altLang="en-US" sz="2400" dirty="0">
              <a:highlight>
                <a:srgbClr val="00FFFF"/>
              </a:highlight>
            </a:endParaRPr>
          </a:p>
        </p:txBody>
      </p:sp>
      <p:sp>
        <p:nvSpPr>
          <p:cNvPr id="22" name="文字方塊 21">
            <a:extLst>
              <a:ext uri="{FF2B5EF4-FFF2-40B4-BE49-F238E27FC236}">
                <a16:creationId xmlns:a16="http://schemas.microsoft.com/office/drawing/2014/main" id="{76D66F21-70A9-ABBD-970B-59DAECFD78C5}"/>
              </a:ext>
            </a:extLst>
          </p:cNvPr>
          <p:cNvSpPr txBox="1"/>
          <p:nvPr/>
        </p:nvSpPr>
        <p:spPr>
          <a:xfrm>
            <a:off x="0" y="2484037"/>
            <a:ext cx="1339406" cy="461665"/>
          </a:xfrm>
          <a:prstGeom prst="rect">
            <a:avLst/>
          </a:prstGeom>
          <a:noFill/>
        </p:spPr>
        <p:txBody>
          <a:bodyPr wrap="none" rtlCol="0">
            <a:spAutoFit/>
          </a:bodyPr>
          <a:lstStyle/>
          <a:p>
            <a:r>
              <a:rPr lang="en-US" altLang="zh-TW" sz="2400" dirty="0">
                <a:highlight>
                  <a:srgbClr val="FFFF00"/>
                </a:highlight>
              </a:rPr>
              <a:t>(B, T</a:t>
            </a:r>
            <a:r>
              <a:rPr lang="en-US" altLang="zh-TW" sz="2400" baseline="-25000" dirty="0">
                <a:highlight>
                  <a:srgbClr val="FFFF00"/>
                </a:highlight>
              </a:rPr>
              <a:t>in </a:t>
            </a:r>
            <a:r>
              <a:rPr lang="en-US" altLang="zh-TW" sz="2400" dirty="0">
                <a:highlight>
                  <a:srgbClr val="FFFF00"/>
                </a:highlight>
              </a:rPr>
              <a:t>, C)</a:t>
            </a:r>
            <a:endParaRPr lang="zh-TW" altLang="en-US" sz="2400" dirty="0">
              <a:highlight>
                <a:srgbClr val="FFFF00"/>
              </a:highlight>
            </a:endParaRPr>
          </a:p>
        </p:txBody>
      </p:sp>
      <p:sp>
        <p:nvSpPr>
          <p:cNvPr id="23" name="文字方塊 22">
            <a:extLst>
              <a:ext uri="{FF2B5EF4-FFF2-40B4-BE49-F238E27FC236}">
                <a16:creationId xmlns:a16="http://schemas.microsoft.com/office/drawing/2014/main" id="{24FD279F-6F8A-CA3C-A602-5DF9E679325F}"/>
              </a:ext>
            </a:extLst>
          </p:cNvPr>
          <p:cNvSpPr txBox="1"/>
          <p:nvPr/>
        </p:nvSpPr>
        <p:spPr>
          <a:xfrm>
            <a:off x="460139" y="2821191"/>
            <a:ext cx="2345386" cy="646331"/>
          </a:xfrm>
          <a:prstGeom prst="rect">
            <a:avLst/>
          </a:prstGeom>
          <a:noFill/>
        </p:spPr>
        <p:txBody>
          <a:bodyPr wrap="none" rtlCol="0">
            <a:spAutoFit/>
          </a:bodyPr>
          <a:lstStyle/>
          <a:p>
            <a:r>
              <a:rPr lang="en-US" dirty="0">
                <a:solidFill>
                  <a:srgbClr val="F852EC"/>
                </a:solidFill>
              </a:rPr>
              <a:t>Instance Normalization</a:t>
            </a:r>
          </a:p>
          <a:p>
            <a:r>
              <a:rPr lang="en-US" dirty="0">
                <a:solidFill>
                  <a:srgbClr val="F852EC"/>
                </a:solidFill>
              </a:rPr>
              <a:t>(w/o affine)</a:t>
            </a:r>
          </a:p>
        </p:txBody>
      </p:sp>
      <p:sp>
        <p:nvSpPr>
          <p:cNvPr id="24" name="箭號: 向右 23">
            <a:extLst>
              <a:ext uri="{FF2B5EF4-FFF2-40B4-BE49-F238E27FC236}">
                <a16:creationId xmlns:a16="http://schemas.microsoft.com/office/drawing/2014/main" id="{53CFDAFA-4955-4285-3CB7-120B590C5613}"/>
              </a:ext>
            </a:extLst>
          </p:cNvPr>
          <p:cNvSpPr/>
          <p:nvPr/>
        </p:nvSpPr>
        <p:spPr>
          <a:xfrm>
            <a:off x="1522524" y="2559815"/>
            <a:ext cx="461665" cy="316853"/>
          </a:xfrm>
          <a:prstGeom prst="rightArrow">
            <a:avLst/>
          </a:prstGeom>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5" name="文字方塊 24">
            <a:extLst>
              <a:ext uri="{FF2B5EF4-FFF2-40B4-BE49-F238E27FC236}">
                <a16:creationId xmlns:a16="http://schemas.microsoft.com/office/drawing/2014/main" id="{92F3FE72-D3DF-AA31-0923-265F201371C7}"/>
              </a:ext>
            </a:extLst>
          </p:cNvPr>
          <p:cNvSpPr txBox="1"/>
          <p:nvPr/>
        </p:nvSpPr>
        <p:spPr>
          <a:xfrm>
            <a:off x="2074673" y="2467962"/>
            <a:ext cx="1476173" cy="461665"/>
          </a:xfrm>
          <a:prstGeom prst="rect">
            <a:avLst/>
          </a:prstGeom>
          <a:noFill/>
        </p:spPr>
        <p:txBody>
          <a:bodyPr wrap="none" rtlCol="0">
            <a:spAutoFit/>
          </a:bodyPr>
          <a:lstStyle/>
          <a:p>
            <a:r>
              <a:rPr lang="en-US" altLang="zh-TW" sz="2400" dirty="0">
                <a:highlight>
                  <a:srgbClr val="FFFF00"/>
                </a:highlight>
              </a:rPr>
              <a:t>(B, T</a:t>
            </a:r>
            <a:r>
              <a:rPr lang="en-US" altLang="zh-TW" sz="2400" baseline="-25000" dirty="0">
                <a:highlight>
                  <a:srgbClr val="FFFF00"/>
                </a:highlight>
              </a:rPr>
              <a:t>in </a:t>
            </a:r>
            <a:r>
              <a:rPr lang="en-US" altLang="zh-TW" sz="2400" dirty="0">
                <a:highlight>
                  <a:srgbClr val="FFFF00"/>
                </a:highlight>
              </a:rPr>
              <a:t>, C</a:t>
            </a:r>
            <a:r>
              <a:rPr lang="en-US" altLang="zh-TW" sz="2400" baseline="-25000" dirty="0">
                <a:highlight>
                  <a:srgbClr val="FFFF00"/>
                </a:highlight>
              </a:rPr>
              <a:t>t</a:t>
            </a:r>
            <a:r>
              <a:rPr lang="en-US" altLang="zh-TW" sz="2400" dirty="0">
                <a:highlight>
                  <a:srgbClr val="FFFF00"/>
                </a:highlight>
              </a:rPr>
              <a:t>)</a:t>
            </a:r>
            <a:endParaRPr lang="zh-TW" altLang="en-US" sz="2400" dirty="0">
              <a:highlight>
                <a:srgbClr val="FFFF00"/>
              </a:highlight>
            </a:endParaRPr>
          </a:p>
        </p:txBody>
      </p:sp>
      <p:sp>
        <p:nvSpPr>
          <p:cNvPr id="31" name="文字方塊 30">
            <a:extLst>
              <a:ext uri="{FF2B5EF4-FFF2-40B4-BE49-F238E27FC236}">
                <a16:creationId xmlns:a16="http://schemas.microsoft.com/office/drawing/2014/main" id="{2C852C68-248B-D59F-8401-DD3BF4BE62F9}"/>
              </a:ext>
            </a:extLst>
          </p:cNvPr>
          <p:cNvSpPr txBox="1"/>
          <p:nvPr/>
        </p:nvSpPr>
        <p:spPr>
          <a:xfrm>
            <a:off x="3359184" y="2839510"/>
            <a:ext cx="2243994" cy="369332"/>
          </a:xfrm>
          <a:prstGeom prst="rect">
            <a:avLst/>
          </a:prstGeom>
          <a:noFill/>
        </p:spPr>
        <p:txBody>
          <a:bodyPr wrap="square" rtlCol="0">
            <a:spAutoFit/>
          </a:bodyPr>
          <a:lstStyle/>
          <a:p>
            <a:r>
              <a:rPr lang="en-US" dirty="0">
                <a:solidFill>
                  <a:schemeClr val="accent1"/>
                </a:solidFill>
              </a:rPr>
              <a:t>Patching</a:t>
            </a:r>
          </a:p>
        </p:txBody>
      </p:sp>
      <p:sp>
        <p:nvSpPr>
          <p:cNvPr id="32" name="箭號: 向右 31">
            <a:extLst>
              <a:ext uri="{FF2B5EF4-FFF2-40B4-BE49-F238E27FC236}">
                <a16:creationId xmlns:a16="http://schemas.microsoft.com/office/drawing/2014/main" id="{ECE8BA2C-5F60-6021-E65C-A981623B8448}"/>
              </a:ext>
            </a:extLst>
          </p:cNvPr>
          <p:cNvSpPr/>
          <p:nvPr/>
        </p:nvSpPr>
        <p:spPr>
          <a:xfrm>
            <a:off x="3645126" y="2559815"/>
            <a:ext cx="461665" cy="316853"/>
          </a:xfrm>
          <a:prstGeom prst="rightArrow">
            <a:avLst/>
          </a:prstGeom>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3" name="文字方塊 32">
            <a:extLst>
              <a:ext uri="{FF2B5EF4-FFF2-40B4-BE49-F238E27FC236}">
                <a16:creationId xmlns:a16="http://schemas.microsoft.com/office/drawing/2014/main" id="{FD503293-B4C6-21AC-0AC9-0F8DA01CC03F}"/>
              </a:ext>
            </a:extLst>
          </p:cNvPr>
          <p:cNvSpPr txBox="1"/>
          <p:nvPr/>
        </p:nvSpPr>
        <p:spPr>
          <a:xfrm>
            <a:off x="4210654" y="2467962"/>
            <a:ext cx="1727011" cy="461665"/>
          </a:xfrm>
          <a:prstGeom prst="rect">
            <a:avLst/>
          </a:prstGeom>
          <a:noFill/>
        </p:spPr>
        <p:txBody>
          <a:bodyPr wrap="none" rtlCol="0">
            <a:spAutoFit/>
          </a:bodyPr>
          <a:lstStyle/>
          <a:p>
            <a:r>
              <a:rPr lang="en-US" altLang="zh-TW" sz="2400" dirty="0">
                <a:highlight>
                  <a:srgbClr val="FFFF00"/>
                </a:highlight>
              </a:rPr>
              <a:t>(B, </a:t>
            </a:r>
            <a:r>
              <a:rPr lang="en-US" altLang="zh-TW" sz="2400" dirty="0" err="1">
                <a:highlight>
                  <a:srgbClr val="FFFF00"/>
                </a:highlight>
              </a:rPr>
              <a:t>T</a:t>
            </a:r>
            <a:r>
              <a:rPr lang="en-US" altLang="zh-TW" sz="2400" baseline="-25000" dirty="0" err="1">
                <a:highlight>
                  <a:srgbClr val="FFFF00"/>
                </a:highlight>
              </a:rPr>
              <a:t>p</a:t>
            </a:r>
            <a:r>
              <a:rPr lang="en-US" altLang="zh-TW" sz="2400" dirty="0">
                <a:highlight>
                  <a:srgbClr val="FFFF00"/>
                </a:highlight>
              </a:rPr>
              <a:t>, C</a:t>
            </a:r>
            <a:r>
              <a:rPr lang="en-US" altLang="zh-TW" sz="2400" baseline="-25000" dirty="0">
                <a:highlight>
                  <a:srgbClr val="FFFF00"/>
                </a:highlight>
              </a:rPr>
              <a:t>t</a:t>
            </a:r>
            <a:r>
              <a:rPr lang="en-US" altLang="zh-TW" sz="2400" dirty="0">
                <a:highlight>
                  <a:srgbClr val="FFFF00"/>
                </a:highlight>
              </a:rPr>
              <a:t>*P)</a:t>
            </a:r>
            <a:endParaRPr lang="zh-TW" altLang="en-US" sz="2400" dirty="0">
              <a:highlight>
                <a:srgbClr val="FFFF00"/>
              </a:highlight>
            </a:endParaRPr>
          </a:p>
        </p:txBody>
      </p:sp>
      <p:sp>
        <p:nvSpPr>
          <p:cNvPr id="34" name="文字方塊 33">
            <a:extLst>
              <a:ext uri="{FF2B5EF4-FFF2-40B4-BE49-F238E27FC236}">
                <a16:creationId xmlns:a16="http://schemas.microsoft.com/office/drawing/2014/main" id="{90658D8D-454C-D834-2730-CED444E78E45}"/>
              </a:ext>
            </a:extLst>
          </p:cNvPr>
          <p:cNvSpPr txBox="1"/>
          <p:nvPr/>
        </p:nvSpPr>
        <p:spPr>
          <a:xfrm>
            <a:off x="23268" y="2146856"/>
            <a:ext cx="1365054" cy="369332"/>
          </a:xfrm>
          <a:prstGeom prst="rect">
            <a:avLst/>
          </a:prstGeom>
          <a:noFill/>
        </p:spPr>
        <p:txBody>
          <a:bodyPr wrap="none" rtlCol="0">
            <a:spAutoFit/>
          </a:bodyPr>
          <a:lstStyle/>
          <a:p>
            <a:r>
              <a:rPr lang="en-US" dirty="0">
                <a:solidFill>
                  <a:srgbClr val="FF0000"/>
                </a:solidFill>
              </a:rPr>
              <a:t>Time-Series</a:t>
            </a:r>
          </a:p>
        </p:txBody>
      </p:sp>
      <p:sp>
        <p:nvSpPr>
          <p:cNvPr id="36" name="文字方塊 35">
            <a:extLst>
              <a:ext uri="{FF2B5EF4-FFF2-40B4-BE49-F238E27FC236}">
                <a16:creationId xmlns:a16="http://schemas.microsoft.com/office/drawing/2014/main" id="{B0B05E3A-F392-B157-E22A-49C21A4BF1E0}"/>
              </a:ext>
            </a:extLst>
          </p:cNvPr>
          <p:cNvSpPr txBox="1"/>
          <p:nvPr/>
        </p:nvSpPr>
        <p:spPr>
          <a:xfrm>
            <a:off x="0" y="3644991"/>
            <a:ext cx="1046569" cy="461665"/>
          </a:xfrm>
          <a:prstGeom prst="rect">
            <a:avLst/>
          </a:prstGeom>
          <a:noFill/>
        </p:spPr>
        <p:txBody>
          <a:bodyPr wrap="none" rtlCol="0">
            <a:spAutoFit/>
          </a:bodyPr>
          <a:lstStyle/>
          <a:p>
            <a:r>
              <a:rPr lang="en-US" altLang="zh-TW" sz="2400" dirty="0">
                <a:highlight>
                  <a:srgbClr val="00FF00"/>
                </a:highlight>
              </a:rPr>
              <a:t>(B, T</a:t>
            </a:r>
            <a:r>
              <a:rPr lang="en-US" altLang="zh-TW" sz="2400" baseline="-25000" dirty="0">
                <a:highlight>
                  <a:srgbClr val="00FF00"/>
                </a:highlight>
              </a:rPr>
              <a:t>in </a:t>
            </a:r>
            <a:r>
              <a:rPr lang="en-US" altLang="zh-TW" sz="2400" dirty="0">
                <a:highlight>
                  <a:srgbClr val="00FF00"/>
                </a:highlight>
              </a:rPr>
              <a:t>)</a:t>
            </a:r>
            <a:endParaRPr lang="zh-TW" altLang="en-US" sz="2400" dirty="0">
              <a:highlight>
                <a:srgbClr val="00FF00"/>
              </a:highlight>
            </a:endParaRPr>
          </a:p>
        </p:txBody>
      </p:sp>
      <p:sp>
        <p:nvSpPr>
          <p:cNvPr id="37" name="文字方塊 36">
            <a:extLst>
              <a:ext uri="{FF2B5EF4-FFF2-40B4-BE49-F238E27FC236}">
                <a16:creationId xmlns:a16="http://schemas.microsoft.com/office/drawing/2014/main" id="{0CA16780-991F-58B9-C342-03394DA4050F}"/>
              </a:ext>
            </a:extLst>
          </p:cNvPr>
          <p:cNvSpPr txBox="1"/>
          <p:nvPr/>
        </p:nvSpPr>
        <p:spPr>
          <a:xfrm>
            <a:off x="859495" y="3982145"/>
            <a:ext cx="2258952" cy="369332"/>
          </a:xfrm>
          <a:prstGeom prst="rect">
            <a:avLst/>
          </a:prstGeom>
          <a:noFill/>
        </p:spPr>
        <p:txBody>
          <a:bodyPr wrap="none" rtlCol="0">
            <a:spAutoFit/>
          </a:bodyPr>
          <a:lstStyle/>
          <a:p>
            <a:r>
              <a:rPr lang="en-US" dirty="0" err="1">
                <a:solidFill>
                  <a:srgbClr val="F852EC"/>
                </a:solidFill>
              </a:rPr>
              <a:t>nn.Embedding</a:t>
            </a:r>
            <a:r>
              <a:rPr lang="en-US" dirty="0">
                <a:solidFill>
                  <a:srgbClr val="F852EC"/>
                </a:solidFill>
              </a:rPr>
              <a:t>(K, </a:t>
            </a:r>
            <a:r>
              <a:rPr lang="en-US" altLang="zh-TW" sz="1800" dirty="0">
                <a:solidFill>
                  <a:srgbClr val="F852EC"/>
                </a:solidFill>
              </a:rPr>
              <a:t>C</a:t>
            </a:r>
            <a:r>
              <a:rPr lang="en-US" altLang="zh-TW" sz="1800" baseline="-25000" dirty="0">
                <a:solidFill>
                  <a:srgbClr val="F852EC"/>
                </a:solidFill>
              </a:rPr>
              <a:t>p</a:t>
            </a:r>
            <a:r>
              <a:rPr lang="en-US" dirty="0">
                <a:solidFill>
                  <a:srgbClr val="F852EC"/>
                </a:solidFill>
              </a:rPr>
              <a:t>)</a:t>
            </a:r>
          </a:p>
        </p:txBody>
      </p:sp>
      <p:sp>
        <p:nvSpPr>
          <p:cNvPr id="38" name="箭號: 向右 37">
            <a:extLst>
              <a:ext uri="{FF2B5EF4-FFF2-40B4-BE49-F238E27FC236}">
                <a16:creationId xmlns:a16="http://schemas.microsoft.com/office/drawing/2014/main" id="{71E36429-5818-04A5-A7B5-DB082AA794AB}"/>
              </a:ext>
            </a:extLst>
          </p:cNvPr>
          <p:cNvSpPr/>
          <p:nvPr/>
        </p:nvSpPr>
        <p:spPr>
          <a:xfrm>
            <a:off x="1522524" y="3720769"/>
            <a:ext cx="461665" cy="316853"/>
          </a:xfrm>
          <a:prstGeom prst="rightArrow">
            <a:avLst/>
          </a:prstGeom>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9" name="文字方塊 38">
            <a:extLst>
              <a:ext uri="{FF2B5EF4-FFF2-40B4-BE49-F238E27FC236}">
                <a16:creationId xmlns:a16="http://schemas.microsoft.com/office/drawing/2014/main" id="{A9AC9104-1862-4D54-203C-7B3A08B1E412}"/>
              </a:ext>
            </a:extLst>
          </p:cNvPr>
          <p:cNvSpPr txBox="1"/>
          <p:nvPr/>
        </p:nvSpPr>
        <p:spPr>
          <a:xfrm>
            <a:off x="2074673" y="3628916"/>
            <a:ext cx="1575560" cy="461665"/>
          </a:xfrm>
          <a:prstGeom prst="rect">
            <a:avLst/>
          </a:prstGeom>
          <a:noFill/>
        </p:spPr>
        <p:txBody>
          <a:bodyPr wrap="none" rtlCol="0">
            <a:spAutoFit/>
          </a:bodyPr>
          <a:lstStyle/>
          <a:p>
            <a:r>
              <a:rPr lang="en-US" altLang="zh-TW" sz="2400" dirty="0">
                <a:highlight>
                  <a:srgbClr val="00FF00"/>
                </a:highlight>
              </a:rPr>
              <a:t>(B, T</a:t>
            </a:r>
            <a:r>
              <a:rPr lang="en-US" altLang="zh-TW" sz="2400" baseline="-25000" dirty="0">
                <a:highlight>
                  <a:srgbClr val="00FF00"/>
                </a:highlight>
              </a:rPr>
              <a:t>in </a:t>
            </a:r>
            <a:r>
              <a:rPr lang="en-US" altLang="zh-TW" sz="2400" dirty="0">
                <a:highlight>
                  <a:srgbClr val="00FF00"/>
                </a:highlight>
              </a:rPr>
              <a:t>, C</a:t>
            </a:r>
            <a:r>
              <a:rPr lang="en-US" altLang="zh-TW" sz="2400" baseline="-25000" dirty="0">
                <a:highlight>
                  <a:srgbClr val="00FF00"/>
                </a:highlight>
              </a:rPr>
              <a:t>p</a:t>
            </a:r>
            <a:r>
              <a:rPr lang="en-US" altLang="zh-TW" sz="2400" dirty="0">
                <a:highlight>
                  <a:srgbClr val="00FF00"/>
                </a:highlight>
              </a:rPr>
              <a:t>)</a:t>
            </a:r>
            <a:endParaRPr lang="zh-TW" altLang="en-US" sz="2400" dirty="0">
              <a:highlight>
                <a:srgbClr val="00FF00"/>
              </a:highlight>
            </a:endParaRPr>
          </a:p>
        </p:txBody>
      </p:sp>
      <p:sp>
        <p:nvSpPr>
          <p:cNvPr id="40" name="文字方塊 39">
            <a:extLst>
              <a:ext uri="{FF2B5EF4-FFF2-40B4-BE49-F238E27FC236}">
                <a16:creationId xmlns:a16="http://schemas.microsoft.com/office/drawing/2014/main" id="{E7E2F132-87F1-AF18-2E19-17F33DF7FF1C}"/>
              </a:ext>
            </a:extLst>
          </p:cNvPr>
          <p:cNvSpPr txBox="1"/>
          <p:nvPr/>
        </p:nvSpPr>
        <p:spPr>
          <a:xfrm>
            <a:off x="3359184" y="4000464"/>
            <a:ext cx="2243994" cy="369332"/>
          </a:xfrm>
          <a:prstGeom prst="rect">
            <a:avLst/>
          </a:prstGeom>
          <a:noFill/>
        </p:spPr>
        <p:txBody>
          <a:bodyPr wrap="square" rtlCol="0">
            <a:spAutoFit/>
          </a:bodyPr>
          <a:lstStyle/>
          <a:p>
            <a:r>
              <a:rPr lang="en-US" dirty="0">
                <a:solidFill>
                  <a:schemeClr val="accent1"/>
                </a:solidFill>
              </a:rPr>
              <a:t>Patching</a:t>
            </a:r>
          </a:p>
        </p:txBody>
      </p:sp>
      <p:sp>
        <p:nvSpPr>
          <p:cNvPr id="41" name="箭號: 向右 40">
            <a:extLst>
              <a:ext uri="{FF2B5EF4-FFF2-40B4-BE49-F238E27FC236}">
                <a16:creationId xmlns:a16="http://schemas.microsoft.com/office/drawing/2014/main" id="{CFB6B4EB-89E1-8AD8-CB1F-680D9F7A1ED8}"/>
              </a:ext>
            </a:extLst>
          </p:cNvPr>
          <p:cNvSpPr/>
          <p:nvPr/>
        </p:nvSpPr>
        <p:spPr>
          <a:xfrm>
            <a:off x="3645126" y="3720769"/>
            <a:ext cx="461665" cy="316853"/>
          </a:xfrm>
          <a:prstGeom prst="rightArrow">
            <a:avLst/>
          </a:prstGeom>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2" name="文字方塊 41">
            <a:extLst>
              <a:ext uri="{FF2B5EF4-FFF2-40B4-BE49-F238E27FC236}">
                <a16:creationId xmlns:a16="http://schemas.microsoft.com/office/drawing/2014/main" id="{AFCB7510-6931-C85C-AA7E-C9D4F2121863}"/>
              </a:ext>
            </a:extLst>
          </p:cNvPr>
          <p:cNvSpPr txBox="1"/>
          <p:nvPr/>
        </p:nvSpPr>
        <p:spPr>
          <a:xfrm>
            <a:off x="4210654" y="3628916"/>
            <a:ext cx="1848648" cy="461665"/>
          </a:xfrm>
          <a:prstGeom prst="rect">
            <a:avLst/>
          </a:prstGeom>
          <a:noFill/>
        </p:spPr>
        <p:txBody>
          <a:bodyPr wrap="none" rtlCol="0">
            <a:spAutoFit/>
          </a:bodyPr>
          <a:lstStyle/>
          <a:p>
            <a:r>
              <a:rPr lang="en-US" altLang="zh-TW" sz="2400" dirty="0">
                <a:highlight>
                  <a:srgbClr val="00FF00"/>
                </a:highlight>
              </a:rPr>
              <a:t>(B, </a:t>
            </a:r>
            <a:r>
              <a:rPr lang="en-US" altLang="zh-TW" sz="2400" dirty="0" err="1">
                <a:highlight>
                  <a:srgbClr val="00FF00"/>
                </a:highlight>
              </a:rPr>
              <a:t>T</a:t>
            </a:r>
            <a:r>
              <a:rPr lang="en-US" altLang="zh-TW" sz="2400" baseline="-25000" dirty="0" err="1">
                <a:highlight>
                  <a:srgbClr val="00FF00"/>
                </a:highlight>
              </a:rPr>
              <a:t>p</a:t>
            </a:r>
            <a:r>
              <a:rPr lang="en-US" altLang="zh-TW" sz="2400" baseline="-25000" dirty="0">
                <a:highlight>
                  <a:srgbClr val="00FF00"/>
                </a:highlight>
              </a:rPr>
              <a:t> </a:t>
            </a:r>
            <a:r>
              <a:rPr lang="en-US" altLang="zh-TW" sz="2400" dirty="0">
                <a:highlight>
                  <a:srgbClr val="00FF00"/>
                </a:highlight>
              </a:rPr>
              <a:t>, C</a:t>
            </a:r>
            <a:r>
              <a:rPr lang="en-US" altLang="zh-TW" sz="2400" baseline="-25000" dirty="0">
                <a:highlight>
                  <a:srgbClr val="00FF00"/>
                </a:highlight>
              </a:rPr>
              <a:t>p</a:t>
            </a:r>
            <a:r>
              <a:rPr lang="en-US" altLang="zh-TW" sz="2400" dirty="0">
                <a:highlight>
                  <a:srgbClr val="00FF00"/>
                </a:highlight>
              </a:rPr>
              <a:t>*P)</a:t>
            </a:r>
            <a:endParaRPr lang="zh-TW" altLang="en-US" sz="2400" dirty="0">
              <a:highlight>
                <a:srgbClr val="00FF00"/>
              </a:highlight>
            </a:endParaRPr>
          </a:p>
        </p:txBody>
      </p:sp>
      <p:sp>
        <p:nvSpPr>
          <p:cNvPr id="43" name="文字方塊 42">
            <a:extLst>
              <a:ext uri="{FF2B5EF4-FFF2-40B4-BE49-F238E27FC236}">
                <a16:creationId xmlns:a16="http://schemas.microsoft.com/office/drawing/2014/main" id="{B88ADE0A-866E-B958-51FC-03821245343D}"/>
              </a:ext>
            </a:extLst>
          </p:cNvPr>
          <p:cNvSpPr txBox="1"/>
          <p:nvPr/>
        </p:nvSpPr>
        <p:spPr>
          <a:xfrm>
            <a:off x="64151" y="4046657"/>
            <a:ext cx="918265" cy="369332"/>
          </a:xfrm>
          <a:prstGeom prst="rect">
            <a:avLst/>
          </a:prstGeom>
          <a:noFill/>
        </p:spPr>
        <p:txBody>
          <a:bodyPr wrap="none" rtlCol="0">
            <a:spAutoFit/>
          </a:bodyPr>
          <a:lstStyle/>
          <a:p>
            <a:r>
              <a:rPr lang="en-US" dirty="0">
                <a:solidFill>
                  <a:srgbClr val="FF0000"/>
                </a:solidFill>
              </a:rPr>
              <a:t>Prompt</a:t>
            </a:r>
          </a:p>
        </p:txBody>
      </p:sp>
      <p:sp>
        <p:nvSpPr>
          <p:cNvPr id="44" name="箭號: 向右 43">
            <a:extLst>
              <a:ext uri="{FF2B5EF4-FFF2-40B4-BE49-F238E27FC236}">
                <a16:creationId xmlns:a16="http://schemas.microsoft.com/office/drawing/2014/main" id="{A74DC426-29E9-9A18-6C95-7185D2F3B572}"/>
              </a:ext>
            </a:extLst>
          </p:cNvPr>
          <p:cNvSpPr/>
          <p:nvPr/>
        </p:nvSpPr>
        <p:spPr>
          <a:xfrm>
            <a:off x="5832755" y="2559815"/>
            <a:ext cx="461665" cy="316853"/>
          </a:xfrm>
          <a:prstGeom prst="rightArrow">
            <a:avLst/>
          </a:prstGeom>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5" name="文字方塊 44">
            <a:extLst>
              <a:ext uri="{FF2B5EF4-FFF2-40B4-BE49-F238E27FC236}">
                <a16:creationId xmlns:a16="http://schemas.microsoft.com/office/drawing/2014/main" id="{28E6BEEE-3D2E-63E3-DDD5-E92586C1CE3D}"/>
              </a:ext>
            </a:extLst>
          </p:cNvPr>
          <p:cNvSpPr txBox="1"/>
          <p:nvPr/>
        </p:nvSpPr>
        <p:spPr>
          <a:xfrm>
            <a:off x="8195344" y="1701966"/>
            <a:ext cx="1382751" cy="646331"/>
          </a:xfrm>
          <a:prstGeom prst="rect">
            <a:avLst/>
          </a:prstGeom>
          <a:noFill/>
        </p:spPr>
        <p:txBody>
          <a:bodyPr wrap="none" rtlCol="0">
            <a:spAutoFit/>
          </a:bodyPr>
          <a:lstStyle/>
          <a:p>
            <a:r>
              <a:rPr lang="en-US" dirty="0">
                <a:solidFill>
                  <a:schemeClr val="accent1"/>
                </a:solidFill>
              </a:rPr>
              <a:t>Transformer</a:t>
            </a:r>
          </a:p>
          <a:p>
            <a:r>
              <a:rPr lang="en-US" dirty="0">
                <a:solidFill>
                  <a:schemeClr val="accent1"/>
                </a:solidFill>
              </a:rPr>
              <a:t>Encoder</a:t>
            </a:r>
          </a:p>
        </p:txBody>
      </p:sp>
      <p:sp>
        <p:nvSpPr>
          <p:cNvPr id="46" name="箭號: 向右 45">
            <a:extLst>
              <a:ext uri="{FF2B5EF4-FFF2-40B4-BE49-F238E27FC236}">
                <a16:creationId xmlns:a16="http://schemas.microsoft.com/office/drawing/2014/main" id="{6732B68B-35A3-47EE-8AE2-C8429CBA5AA3}"/>
              </a:ext>
            </a:extLst>
          </p:cNvPr>
          <p:cNvSpPr/>
          <p:nvPr/>
        </p:nvSpPr>
        <p:spPr>
          <a:xfrm>
            <a:off x="7662218" y="2559815"/>
            <a:ext cx="254303" cy="316853"/>
          </a:xfrm>
          <a:prstGeom prst="rightArrow">
            <a:avLst/>
          </a:prstGeom>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8" name="文字方塊 47">
            <a:extLst>
              <a:ext uri="{FF2B5EF4-FFF2-40B4-BE49-F238E27FC236}">
                <a16:creationId xmlns:a16="http://schemas.microsoft.com/office/drawing/2014/main" id="{4E09ECC4-9FF7-6A2D-A276-856E2F225050}"/>
              </a:ext>
            </a:extLst>
          </p:cNvPr>
          <p:cNvSpPr txBox="1"/>
          <p:nvPr/>
        </p:nvSpPr>
        <p:spPr>
          <a:xfrm>
            <a:off x="5501035" y="4005456"/>
            <a:ext cx="1292662" cy="646331"/>
          </a:xfrm>
          <a:prstGeom prst="rect">
            <a:avLst/>
          </a:prstGeom>
          <a:noFill/>
        </p:spPr>
        <p:txBody>
          <a:bodyPr wrap="none" rtlCol="0">
            <a:spAutoFit/>
          </a:bodyPr>
          <a:lstStyle/>
          <a:p>
            <a:r>
              <a:rPr lang="en-US" dirty="0">
                <a:solidFill>
                  <a:schemeClr val="accent1"/>
                </a:solidFill>
              </a:rPr>
              <a:t>Prompt</a:t>
            </a:r>
          </a:p>
          <a:p>
            <a:r>
              <a:rPr lang="en-US" dirty="0">
                <a:solidFill>
                  <a:schemeClr val="accent1"/>
                </a:solidFill>
              </a:rPr>
              <a:t>Input Layer</a:t>
            </a:r>
          </a:p>
        </p:txBody>
      </p:sp>
      <p:sp>
        <p:nvSpPr>
          <p:cNvPr id="49" name="箭號: 向右 48">
            <a:extLst>
              <a:ext uri="{FF2B5EF4-FFF2-40B4-BE49-F238E27FC236}">
                <a16:creationId xmlns:a16="http://schemas.microsoft.com/office/drawing/2014/main" id="{68B71696-36D1-6DA1-7ED6-C91F41E1ED06}"/>
              </a:ext>
            </a:extLst>
          </p:cNvPr>
          <p:cNvSpPr/>
          <p:nvPr/>
        </p:nvSpPr>
        <p:spPr>
          <a:xfrm>
            <a:off x="5889182" y="3711387"/>
            <a:ext cx="461665" cy="316853"/>
          </a:xfrm>
          <a:prstGeom prst="rightArrow">
            <a:avLst/>
          </a:prstGeom>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0" name="文字方塊 49">
            <a:extLst>
              <a:ext uri="{FF2B5EF4-FFF2-40B4-BE49-F238E27FC236}">
                <a16:creationId xmlns:a16="http://schemas.microsoft.com/office/drawing/2014/main" id="{2853CBBD-A1E0-88D9-4615-2232E828DD52}"/>
              </a:ext>
            </a:extLst>
          </p:cNvPr>
          <p:cNvSpPr txBox="1"/>
          <p:nvPr/>
        </p:nvSpPr>
        <p:spPr>
          <a:xfrm>
            <a:off x="6402705" y="3628916"/>
            <a:ext cx="1346907" cy="461665"/>
          </a:xfrm>
          <a:prstGeom prst="rect">
            <a:avLst/>
          </a:prstGeom>
          <a:noFill/>
        </p:spPr>
        <p:txBody>
          <a:bodyPr wrap="none" rtlCol="0">
            <a:spAutoFit/>
          </a:bodyPr>
          <a:lstStyle/>
          <a:p>
            <a:r>
              <a:rPr lang="en-US" altLang="zh-TW" sz="2400" dirty="0">
                <a:highlight>
                  <a:srgbClr val="00FF00"/>
                </a:highlight>
              </a:rPr>
              <a:t>(B, </a:t>
            </a:r>
            <a:r>
              <a:rPr lang="en-US" altLang="zh-TW" sz="2400" dirty="0" err="1">
                <a:highlight>
                  <a:srgbClr val="00FF00"/>
                </a:highlight>
              </a:rPr>
              <a:t>T</a:t>
            </a:r>
            <a:r>
              <a:rPr lang="en-US" altLang="zh-TW" sz="2400" baseline="-25000" dirty="0" err="1">
                <a:highlight>
                  <a:srgbClr val="00FF00"/>
                </a:highlight>
              </a:rPr>
              <a:t>p</a:t>
            </a:r>
            <a:r>
              <a:rPr lang="en-US" altLang="zh-TW" sz="2400" baseline="-25000" dirty="0">
                <a:highlight>
                  <a:srgbClr val="00FF00"/>
                </a:highlight>
              </a:rPr>
              <a:t> </a:t>
            </a:r>
            <a:r>
              <a:rPr lang="en-US" altLang="zh-TW" sz="2400" dirty="0">
                <a:highlight>
                  <a:srgbClr val="00FF00"/>
                </a:highlight>
              </a:rPr>
              <a:t>, D)</a:t>
            </a:r>
            <a:endParaRPr lang="zh-TW" altLang="en-US" sz="2400" dirty="0">
              <a:highlight>
                <a:srgbClr val="00FF00"/>
              </a:highlight>
            </a:endParaRPr>
          </a:p>
        </p:txBody>
      </p:sp>
      <p:sp>
        <p:nvSpPr>
          <p:cNvPr id="51" name="文字方塊 50">
            <a:extLst>
              <a:ext uri="{FF2B5EF4-FFF2-40B4-BE49-F238E27FC236}">
                <a16:creationId xmlns:a16="http://schemas.microsoft.com/office/drawing/2014/main" id="{08BEF066-B051-C15B-A050-B6E59E5E648D}"/>
              </a:ext>
            </a:extLst>
          </p:cNvPr>
          <p:cNvSpPr txBox="1"/>
          <p:nvPr/>
        </p:nvSpPr>
        <p:spPr>
          <a:xfrm>
            <a:off x="8195344" y="4255427"/>
            <a:ext cx="1382751" cy="646331"/>
          </a:xfrm>
          <a:prstGeom prst="rect">
            <a:avLst/>
          </a:prstGeom>
          <a:noFill/>
        </p:spPr>
        <p:txBody>
          <a:bodyPr wrap="none" rtlCol="0">
            <a:spAutoFit/>
          </a:bodyPr>
          <a:lstStyle/>
          <a:p>
            <a:r>
              <a:rPr lang="en-US" dirty="0">
                <a:solidFill>
                  <a:schemeClr val="accent1"/>
                </a:solidFill>
              </a:rPr>
              <a:t>Transformer</a:t>
            </a:r>
          </a:p>
          <a:p>
            <a:r>
              <a:rPr lang="en-US" dirty="0">
                <a:solidFill>
                  <a:schemeClr val="accent1"/>
                </a:solidFill>
              </a:rPr>
              <a:t>Decoder</a:t>
            </a:r>
          </a:p>
        </p:txBody>
      </p:sp>
      <p:sp>
        <p:nvSpPr>
          <p:cNvPr id="53" name="文字方塊 52">
            <a:extLst>
              <a:ext uri="{FF2B5EF4-FFF2-40B4-BE49-F238E27FC236}">
                <a16:creationId xmlns:a16="http://schemas.microsoft.com/office/drawing/2014/main" id="{9050B81E-2519-9ED2-A1F0-EFAC50D43484}"/>
              </a:ext>
            </a:extLst>
          </p:cNvPr>
          <p:cNvSpPr txBox="1"/>
          <p:nvPr/>
        </p:nvSpPr>
        <p:spPr>
          <a:xfrm>
            <a:off x="10885304" y="4255427"/>
            <a:ext cx="1346907" cy="461665"/>
          </a:xfrm>
          <a:prstGeom prst="rect">
            <a:avLst/>
          </a:prstGeom>
          <a:noFill/>
        </p:spPr>
        <p:txBody>
          <a:bodyPr wrap="none" rtlCol="0">
            <a:spAutoFit/>
          </a:bodyPr>
          <a:lstStyle/>
          <a:p>
            <a:r>
              <a:rPr lang="en-US" altLang="zh-TW" sz="2400" dirty="0">
                <a:highlight>
                  <a:srgbClr val="00FF00"/>
                </a:highlight>
              </a:rPr>
              <a:t>(B, </a:t>
            </a:r>
            <a:r>
              <a:rPr lang="en-US" altLang="zh-TW" sz="2400" dirty="0" err="1">
                <a:highlight>
                  <a:srgbClr val="00FF00"/>
                </a:highlight>
              </a:rPr>
              <a:t>T</a:t>
            </a:r>
            <a:r>
              <a:rPr lang="en-US" altLang="zh-TW" sz="2400" baseline="-25000" dirty="0" err="1">
                <a:highlight>
                  <a:srgbClr val="00FF00"/>
                </a:highlight>
              </a:rPr>
              <a:t>p</a:t>
            </a:r>
            <a:r>
              <a:rPr lang="en-US" altLang="zh-TW" sz="2400" baseline="-25000" dirty="0">
                <a:highlight>
                  <a:srgbClr val="00FF00"/>
                </a:highlight>
              </a:rPr>
              <a:t> </a:t>
            </a:r>
            <a:r>
              <a:rPr lang="en-US" altLang="zh-TW" sz="2400" dirty="0">
                <a:highlight>
                  <a:srgbClr val="00FF00"/>
                </a:highlight>
              </a:rPr>
              <a:t>, D)</a:t>
            </a:r>
            <a:endParaRPr lang="zh-TW" altLang="en-US" sz="2400" dirty="0">
              <a:highlight>
                <a:srgbClr val="00FF00"/>
              </a:highlight>
            </a:endParaRPr>
          </a:p>
        </p:txBody>
      </p:sp>
      <p:sp>
        <p:nvSpPr>
          <p:cNvPr id="55" name="箭號: 向右 54">
            <a:extLst>
              <a:ext uri="{FF2B5EF4-FFF2-40B4-BE49-F238E27FC236}">
                <a16:creationId xmlns:a16="http://schemas.microsoft.com/office/drawing/2014/main" id="{34CB5E28-09C3-8C4A-22D0-81F12120B5CD}"/>
              </a:ext>
            </a:extLst>
          </p:cNvPr>
          <p:cNvSpPr/>
          <p:nvPr/>
        </p:nvSpPr>
        <p:spPr>
          <a:xfrm rot="5400000">
            <a:off x="10845696" y="5298407"/>
            <a:ext cx="1426120" cy="316853"/>
          </a:xfrm>
          <a:prstGeom prst="rightArrow">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6" name="文字方塊 55">
            <a:extLst>
              <a:ext uri="{FF2B5EF4-FFF2-40B4-BE49-F238E27FC236}">
                <a16:creationId xmlns:a16="http://schemas.microsoft.com/office/drawing/2014/main" id="{9C2EB0A8-5167-398B-B8B9-AA2DAB79063B}"/>
              </a:ext>
            </a:extLst>
          </p:cNvPr>
          <p:cNvSpPr txBox="1"/>
          <p:nvPr/>
        </p:nvSpPr>
        <p:spPr>
          <a:xfrm>
            <a:off x="9578095" y="4592979"/>
            <a:ext cx="1539616" cy="369332"/>
          </a:xfrm>
          <a:prstGeom prst="rect">
            <a:avLst/>
          </a:prstGeom>
          <a:noFill/>
        </p:spPr>
        <p:txBody>
          <a:bodyPr wrap="square" rtlCol="0">
            <a:spAutoFit/>
          </a:bodyPr>
          <a:lstStyle/>
          <a:p>
            <a:r>
              <a:rPr lang="en-US" dirty="0">
                <a:solidFill>
                  <a:schemeClr val="accent2"/>
                </a:solidFill>
              </a:rPr>
              <a:t>Output Layer</a:t>
            </a:r>
          </a:p>
        </p:txBody>
      </p:sp>
      <p:sp>
        <p:nvSpPr>
          <p:cNvPr id="57" name="文字方塊 56">
            <a:extLst>
              <a:ext uri="{FF2B5EF4-FFF2-40B4-BE49-F238E27FC236}">
                <a16:creationId xmlns:a16="http://schemas.microsoft.com/office/drawing/2014/main" id="{EDFE114B-CD0A-6387-3543-611AE0E18711}"/>
              </a:ext>
            </a:extLst>
          </p:cNvPr>
          <p:cNvSpPr txBox="1"/>
          <p:nvPr/>
        </p:nvSpPr>
        <p:spPr>
          <a:xfrm>
            <a:off x="8725552" y="4950595"/>
            <a:ext cx="2587465" cy="1077218"/>
          </a:xfrm>
          <a:prstGeom prst="rect">
            <a:avLst/>
          </a:prstGeom>
          <a:noFill/>
          <a:ln w="19050">
            <a:solidFill>
              <a:schemeClr val="accent2"/>
            </a:solidFill>
          </a:ln>
        </p:spPr>
        <p:txBody>
          <a:bodyPr wrap="square" rtlCol="0">
            <a:spAutoFit/>
          </a:bodyPr>
          <a:lstStyle/>
          <a:p>
            <a:r>
              <a:rPr lang="en-US" sz="1600" dirty="0"/>
              <a:t>1. Rearrange </a:t>
            </a:r>
            <a:r>
              <a:rPr lang="en-US" altLang="zh-TW" sz="1600" dirty="0">
                <a:highlight>
                  <a:srgbClr val="FFFF00"/>
                </a:highlight>
              </a:rPr>
              <a:t>(B, </a:t>
            </a:r>
            <a:r>
              <a:rPr lang="en-US" altLang="zh-TW" sz="1600" dirty="0" err="1">
                <a:highlight>
                  <a:srgbClr val="FFFF00"/>
                </a:highlight>
              </a:rPr>
              <a:t>T</a:t>
            </a:r>
            <a:r>
              <a:rPr lang="en-US" altLang="zh-TW" sz="1600" baseline="-25000" dirty="0" err="1">
                <a:highlight>
                  <a:srgbClr val="FFFF00"/>
                </a:highlight>
              </a:rPr>
              <a:t>p</a:t>
            </a:r>
            <a:r>
              <a:rPr lang="en-US" altLang="zh-TW" sz="1600" dirty="0">
                <a:highlight>
                  <a:srgbClr val="FFFF00"/>
                </a:highlight>
              </a:rPr>
              <a:t>*D)</a:t>
            </a:r>
          </a:p>
          <a:p>
            <a:r>
              <a:rPr lang="en-US" sz="1600" dirty="0"/>
              <a:t>2. Dropout</a:t>
            </a:r>
          </a:p>
          <a:p>
            <a:r>
              <a:rPr lang="en-US" sz="1600" dirty="0"/>
              <a:t>3. Linear </a:t>
            </a:r>
            <a:r>
              <a:rPr lang="en-US" altLang="zh-TW" sz="1600" dirty="0">
                <a:highlight>
                  <a:srgbClr val="FFFF00"/>
                </a:highlight>
              </a:rPr>
              <a:t>(B, T</a:t>
            </a:r>
            <a:r>
              <a:rPr lang="en-US" altLang="zh-TW" sz="1600" baseline="-25000" dirty="0">
                <a:highlight>
                  <a:srgbClr val="FFFF00"/>
                </a:highlight>
              </a:rPr>
              <a:t>in</a:t>
            </a:r>
            <a:r>
              <a:rPr lang="en-US" altLang="zh-TW" sz="1600" dirty="0">
                <a:highlight>
                  <a:srgbClr val="FFFF00"/>
                </a:highlight>
              </a:rPr>
              <a:t>*K)</a:t>
            </a:r>
          </a:p>
          <a:p>
            <a:r>
              <a:rPr lang="en-US" sz="1600" dirty="0"/>
              <a:t>4. Rearrange </a:t>
            </a:r>
            <a:r>
              <a:rPr lang="en-US" altLang="zh-TW" sz="1600" dirty="0">
                <a:highlight>
                  <a:srgbClr val="FFFF00"/>
                </a:highlight>
              </a:rPr>
              <a:t>(B, T</a:t>
            </a:r>
            <a:r>
              <a:rPr lang="en-US" altLang="zh-TW" sz="1600" baseline="-25000" dirty="0">
                <a:highlight>
                  <a:srgbClr val="FFFF00"/>
                </a:highlight>
              </a:rPr>
              <a:t>in</a:t>
            </a:r>
            <a:r>
              <a:rPr lang="en-US" altLang="zh-TW" sz="1600" dirty="0">
                <a:highlight>
                  <a:srgbClr val="FFFF00"/>
                </a:highlight>
              </a:rPr>
              <a:t>, K)</a:t>
            </a:r>
          </a:p>
        </p:txBody>
      </p:sp>
      <p:pic>
        <p:nvPicPr>
          <p:cNvPr id="3" name="Picture 6">
            <a:extLst>
              <a:ext uri="{FF2B5EF4-FFF2-40B4-BE49-F238E27FC236}">
                <a16:creationId xmlns:a16="http://schemas.microsoft.com/office/drawing/2014/main" id="{855F0A50-3B30-1A39-3FFE-32D50988E4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8798246" y="1415853"/>
            <a:ext cx="1973118" cy="3706029"/>
          </a:xfrm>
          <a:prstGeom prst="rect">
            <a:avLst/>
          </a:prstGeom>
          <a:noFill/>
          <a:extLst>
            <a:ext uri="{909E8E84-426E-40DD-AFC4-6F175D3DCCD1}">
              <a14:hiddenFill xmlns:a14="http://schemas.microsoft.com/office/drawing/2010/main">
                <a:solidFill>
                  <a:srgbClr val="FFFFFF"/>
                </a:solidFill>
              </a14:hiddenFill>
            </a:ext>
          </a:extLst>
        </p:spPr>
      </p:pic>
      <p:sp>
        <p:nvSpPr>
          <p:cNvPr id="47" name="文字方塊 46">
            <a:extLst>
              <a:ext uri="{FF2B5EF4-FFF2-40B4-BE49-F238E27FC236}">
                <a16:creationId xmlns:a16="http://schemas.microsoft.com/office/drawing/2014/main" id="{9579E45D-BE69-D136-E60F-662F056303E6}"/>
              </a:ext>
            </a:extLst>
          </p:cNvPr>
          <p:cNvSpPr txBox="1"/>
          <p:nvPr/>
        </p:nvSpPr>
        <p:spPr>
          <a:xfrm>
            <a:off x="9882790" y="2484036"/>
            <a:ext cx="1299010" cy="461665"/>
          </a:xfrm>
          <a:prstGeom prst="rect">
            <a:avLst/>
          </a:prstGeom>
          <a:noFill/>
        </p:spPr>
        <p:txBody>
          <a:bodyPr wrap="none" rtlCol="0">
            <a:spAutoFit/>
          </a:bodyPr>
          <a:lstStyle/>
          <a:p>
            <a:r>
              <a:rPr lang="en-US" altLang="zh-TW" sz="2400" dirty="0">
                <a:highlight>
                  <a:srgbClr val="FFFF00"/>
                </a:highlight>
              </a:rPr>
              <a:t>(B, </a:t>
            </a:r>
            <a:r>
              <a:rPr lang="en-US" altLang="zh-TW" sz="2400" dirty="0" err="1">
                <a:highlight>
                  <a:srgbClr val="FFFF00"/>
                </a:highlight>
              </a:rPr>
              <a:t>T</a:t>
            </a:r>
            <a:r>
              <a:rPr lang="en-US" altLang="zh-TW" sz="2400" baseline="-25000" dirty="0" err="1">
                <a:highlight>
                  <a:srgbClr val="FFFF00"/>
                </a:highlight>
              </a:rPr>
              <a:t>p</a:t>
            </a:r>
            <a:r>
              <a:rPr lang="en-US" altLang="zh-TW" sz="2400" dirty="0">
                <a:highlight>
                  <a:srgbClr val="FFFF00"/>
                </a:highlight>
              </a:rPr>
              <a:t>, D)</a:t>
            </a:r>
            <a:endParaRPr lang="zh-TW" altLang="en-US" sz="2400" dirty="0">
              <a:highlight>
                <a:srgbClr val="FFFF00"/>
              </a:highlight>
            </a:endParaRPr>
          </a:p>
        </p:txBody>
      </p:sp>
      <p:sp>
        <p:nvSpPr>
          <p:cNvPr id="8" name="箭號: 向右 7">
            <a:extLst>
              <a:ext uri="{FF2B5EF4-FFF2-40B4-BE49-F238E27FC236}">
                <a16:creationId xmlns:a16="http://schemas.microsoft.com/office/drawing/2014/main" id="{D36891B7-28EA-850C-99E6-0EDCD6DC7432}"/>
              </a:ext>
            </a:extLst>
          </p:cNvPr>
          <p:cNvSpPr/>
          <p:nvPr/>
        </p:nvSpPr>
        <p:spPr>
          <a:xfrm>
            <a:off x="7662218" y="3673242"/>
            <a:ext cx="254303" cy="316853"/>
          </a:xfrm>
          <a:prstGeom prst="rightArrow">
            <a:avLst/>
          </a:prstGeom>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矩形: 圓角 4">
            <a:extLst>
              <a:ext uri="{FF2B5EF4-FFF2-40B4-BE49-F238E27FC236}">
                <a16:creationId xmlns:a16="http://schemas.microsoft.com/office/drawing/2014/main" id="{758F1B28-25E7-848A-6B6D-3A8B36304E0E}"/>
              </a:ext>
            </a:extLst>
          </p:cNvPr>
          <p:cNvSpPr/>
          <p:nvPr/>
        </p:nvSpPr>
        <p:spPr>
          <a:xfrm>
            <a:off x="7931790" y="3429000"/>
            <a:ext cx="3706030" cy="229023"/>
          </a:xfrm>
          <a:prstGeom prst="roundRect">
            <a:avLst/>
          </a:prstGeom>
          <a:noFill/>
          <a:ln w="190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文字方塊 5">
            <a:extLst>
              <a:ext uri="{FF2B5EF4-FFF2-40B4-BE49-F238E27FC236}">
                <a16:creationId xmlns:a16="http://schemas.microsoft.com/office/drawing/2014/main" id="{DA52C42A-5469-206F-A52C-EDE59ABEDFB9}"/>
              </a:ext>
            </a:extLst>
          </p:cNvPr>
          <p:cNvSpPr txBox="1"/>
          <p:nvPr/>
        </p:nvSpPr>
        <p:spPr>
          <a:xfrm>
            <a:off x="5445614" y="3365775"/>
            <a:ext cx="2257477" cy="307777"/>
          </a:xfrm>
          <a:prstGeom prst="rect">
            <a:avLst/>
          </a:prstGeom>
          <a:noFill/>
        </p:spPr>
        <p:txBody>
          <a:bodyPr wrap="none" rtlCol="0">
            <a:spAutoFit/>
          </a:bodyPr>
          <a:lstStyle/>
          <a:p>
            <a:r>
              <a:rPr lang="en-US" sz="1400" dirty="0">
                <a:solidFill>
                  <a:srgbClr val="C00000"/>
                </a:solidFill>
              </a:rPr>
              <a:t>Granularity level embedding</a:t>
            </a:r>
          </a:p>
        </p:txBody>
      </p:sp>
      <p:sp>
        <p:nvSpPr>
          <p:cNvPr id="9" name="箭號: 向右 8">
            <a:extLst>
              <a:ext uri="{FF2B5EF4-FFF2-40B4-BE49-F238E27FC236}">
                <a16:creationId xmlns:a16="http://schemas.microsoft.com/office/drawing/2014/main" id="{EF16C9D4-6102-9351-364C-CD015B2A30C5}"/>
              </a:ext>
            </a:extLst>
          </p:cNvPr>
          <p:cNvSpPr/>
          <p:nvPr/>
        </p:nvSpPr>
        <p:spPr>
          <a:xfrm>
            <a:off x="7662218" y="3458105"/>
            <a:ext cx="254303" cy="170812"/>
          </a:xfrm>
          <a:prstGeom prst="rightArrow">
            <a:avLst/>
          </a:prstGeom>
          <a:solidFill>
            <a:srgbClr val="C0000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右大括弧 9">
            <a:extLst>
              <a:ext uri="{FF2B5EF4-FFF2-40B4-BE49-F238E27FC236}">
                <a16:creationId xmlns:a16="http://schemas.microsoft.com/office/drawing/2014/main" id="{2ED77235-F549-2451-0D20-50696584A72D}"/>
              </a:ext>
            </a:extLst>
          </p:cNvPr>
          <p:cNvSpPr/>
          <p:nvPr/>
        </p:nvSpPr>
        <p:spPr>
          <a:xfrm>
            <a:off x="11670662" y="3628916"/>
            <a:ext cx="149336" cy="569228"/>
          </a:xfrm>
          <a:prstGeom prst="rightBrace">
            <a:avLst>
              <a:gd name="adj1" fmla="val 24279"/>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文字方塊 10">
            <a:extLst>
              <a:ext uri="{FF2B5EF4-FFF2-40B4-BE49-F238E27FC236}">
                <a16:creationId xmlns:a16="http://schemas.microsoft.com/office/drawing/2014/main" id="{EF8AF63E-ECA1-46BE-3B0A-314081ED79FB}"/>
              </a:ext>
            </a:extLst>
          </p:cNvPr>
          <p:cNvSpPr txBox="1"/>
          <p:nvPr/>
        </p:nvSpPr>
        <p:spPr>
          <a:xfrm>
            <a:off x="11588558" y="3953508"/>
            <a:ext cx="692916" cy="338554"/>
          </a:xfrm>
          <a:prstGeom prst="rect">
            <a:avLst/>
          </a:prstGeom>
          <a:noFill/>
        </p:spPr>
        <p:txBody>
          <a:bodyPr wrap="square" rtlCol="0">
            <a:spAutoFit/>
          </a:bodyPr>
          <a:lstStyle/>
          <a:p>
            <a:r>
              <a:rPr lang="en-US" sz="800" dirty="0"/>
              <a:t>Predicted</a:t>
            </a:r>
          </a:p>
          <a:p>
            <a:r>
              <a:rPr lang="en-US" sz="800" dirty="0"/>
              <a:t>labels</a:t>
            </a:r>
          </a:p>
        </p:txBody>
      </p:sp>
    </p:spTree>
    <p:extLst>
      <p:ext uri="{BB962C8B-B14F-4D97-AF65-F5344CB8AC3E}">
        <p14:creationId xmlns:p14="http://schemas.microsoft.com/office/powerpoint/2010/main" val="19489779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00551D8-EE74-19EE-C888-7353BEFE12C6}"/>
              </a:ext>
            </a:extLst>
          </p:cNvPr>
          <p:cNvSpPr>
            <a:spLocks noGrp="1"/>
          </p:cNvSpPr>
          <p:nvPr>
            <p:ph type="title"/>
          </p:nvPr>
        </p:nvSpPr>
        <p:spPr/>
        <p:txBody>
          <a:bodyPr/>
          <a:lstStyle/>
          <a:p>
            <a:r>
              <a:rPr lang="en-US" dirty="0"/>
              <a:t>Experiments</a:t>
            </a:r>
          </a:p>
        </p:txBody>
      </p:sp>
      <p:sp>
        <p:nvSpPr>
          <p:cNvPr id="3" name="內容版面配置區 2">
            <a:extLst>
              <a:ext uri="{FF2B5EF4-FFF2-40B4-BE49-F238E27FC236}">
                <a16:creationId xmlns:a16="http://schemas.microsoft.com/office/drawing/2014/main" id="{A06DDDC9-7DD1-1D21-13B3-035BD039DEBA}"/>
              </a:ext>
            </a:extLst>
          </p:cNvPr>
          <p:cNvSpPr>
            <a:spLocks noGrp="1"/>
          </p:cNvSpPr>
          <p:nvPr>
            <p:ph idx="1"/>
          </p:nvPr>
        </p:nvSpPr>
        <p:spPr/>
        <p:txBody>
          <a:bodyPr/>
          <a:lstStyle/>
          <a:p>
            <a:r>
              <a:rPr lang="en-US"/>
              <a:t>Please see the csv file</a:t>
            </a:r>
          </a:p>
        </p:txBody>
      </p:sp>
      <p:sp>
        <p:nvSpPr>
          <p:cNvPr id="4" name="投影片編號版面配置區 3">
            <a:extLst>
              <a:ext uri="{FF2B5EF4-FFF2-40B4-BE49-F238E27FC236}">
                <a16:creationId xmlns:a16="http://schemas.microsoft.com/office/drawing/2014/main" id="{2FFDF16B-3693-7AFC-C6B0-7ADA442230E0}"/>
              </a:ext>
            </a:extLst>
          </p:cNvPr>
          <p:cNvSpPr>
            <a:spLocks noGrp="1"/>
          </p:cNvSpPr>
          <p:nvPr>
            <p:ph type="sldNum" sz="quarter" idx="12"/>
          </p:nvPr>
        </p:nvSpPr>
        <p:spPr/>
        <p:txBody>
          <a:bodyPr/>
          <a:lstStyle/>
          <a:p>
            <a:fld id="{16D8E710-FD4B-4459-8519-9E5D8E650226}" type="slidenum">
              <a:rPr lang="en-US" smtClean="0"/>
              <a:t>29</a:t>
            </a:fld>
            <a:endParaRPr lang="en-US"/>
          </a:p>
        </p:txBody>
      </p:sp>
    </p:spTree>
    <p:extLst>
      <p:ext uri="{BB962C8B-B14F-4D97-AF65-F5344CB8AC3E}">
        <p14:creationId xmlns:p14="http://schemas.microsoft.com/office/powerpoint/2010/main" val="2684006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F02321-60E4-87EE-4F54-5C3EF3185466}"/>
            </a:ext>
          </a:extLst>
        </p:cNvPr>
        <p:cNvGrpSpPr/>
        <p:nvPr/>
      </p:nvGrpSpPr>
      <p:grpSpPr>
        <a:xfrm>
          <a:off x="0" y="0"/>
          <a:ext cx="0" cy="0"/>
          <a:chOff x="0" y="0"/>
          <a:chExt cx="0" cy="0"/>
        </a:xfrm>
      </p:grpSpPr>
      <p:sp>
        <p:nvSpPr>
          <p:cNvPr id="2" name="標題 1">
            <a:extLst>
              <a:ext uri="{FF2B5EF4-FFF2-40B4-BE49-F238E27FC236}">
                <a16:creationId xmlns:a16="http://schemas.microsoft.com/office/drawing/2014/main" id="{A5BB4590-C366-C0BE-8E9F-43E02AB57A9D}"/>
              </a:ext>
            </a:extLst>
          </p:cNvPr>
          <p:cNvSpPr>
            <a:spLocks noGrp="1"/>
          </p:cNvSpPr>
          <p:nvPr>
            <p:ph type="title"/>
          </p:nvPr>
        </p:nvSpPr>
        <p:spPr/>
        <p:txBody>
          <a:bodyPr/>
          <a:lstStyle/>
          <a:p>
            <a:r>
              <a:rPr lang="en-US" dirty="0"/>
              <a:t>Before we start</a:t>
            </a:r>
          </a:p>
        </p:txBody>
      </p:sp>
      <p:sp>
        <p:nvSpPr>
          <p:cNvPr id="3" name="內容版面配置區 2">
            <a:extLst>
              <a:ext uri="{FF2B5EF4-FFF2-40B4-BE49-F238E27FC236}">
                <a16:creationId xmlns:a16="http://schemas.microsoft.com/office/drawing/2014/main" id="{77994DD4-3DA4-75B3-9B4F-AF7B591F3F67}"/>
              </a:ext>
            </a:extLst>
          </p:cNvPr>
          <p:cNvSpPr>
            <a:spLocks noGrp="1"/>
          </p:cNvSpPr>
          <p:nvPr>
            <p:ph idx="1"/>
          </p:nvPr>
        </p:nvSpPr>
        <p:spPr>
          <a:xfrm>
            <a:off x="838200" y="1825624"/>
            <a:ext cx="10515600" cy="4934771"/>
          </a:xfrm>
        </p:spPr>
        <p:txBody>
          <a:bodyPr>
            <a:normAutofit lnSpcReduction="10000"/>
          </a:bodyPr>
          <a:lstStyle/>
          <a:p>
            <a:r>
              <a:rPr lang="en-US" altLang="zh-TW" dirty="0"/>
              <a:t>TSMC</a:t>
            </a:r>
            <a:r>
              <a:rPr lang="zh-TW" altLang="en-US" dirty="0"/>
              <a:t>合作</a:t>
            </a:r>
            <a:endParaRPr lang="en-US" altLang="zh-TW" dirty="0"/>
          </a:p>
          <a:p>
            <a:pPr lvl="1"/>
            <a:r>
              <a:rPr lang="zh-TW" altLang="en-US" dirty="0"/>
              <a:t>去美國</a:t>
            </a:r>
            <a:r>
              <a:rPr lang="zh-TW" altLang="en-US" b="1" u="sng" dirty="0"/>
              <a:t>前</a:t>
            </a:r>
            <a:r>
              <a:rPr lang="zh-TW" altLang="en-US" dirty="0"/>
              <a:t>的合作</a:t>
            </a:r>
            <a:endParaRPr lang="en-US" altLang="zh-TW" dirty="0"/>
          </a:p>
          <a:p>
            <a:pPr lvl="2"/>
            <a:r>
              <a:rPr lang="en-US" altLang="zh-TW" dirty="0">
                <a:highlight>
                  <a:srgbClr val="FFFF00"/>
                </a:highlight>
              </a:rPr>
              <a:t>Demand forecasting</a:t>
            </a:r>
            <a:r>
              <a:rPr lang="zh-TW" altLang="en-US" dirty="0">
                <a:highlight>
                  <a:srgbClr val="FFFF00"/>
                </a:highlight>
              </a:rPr>
              <a:t> </a:t>
            </a:r>
            <a:r>
              <a:rPr lang="en-US" altLang="zh-TW" dirty="0">
                <a:highlight>
                  <a:srgbClr val="FFFF00"/>
                </a:highlight>
              </a:rPr>
              <a:t>(</a:t>
            </a:r>
            <a:r>
              <a:rPr lang="zh-TW" altLang="en-US" dirty="0">
                <a:highlight>
                  <a:srgbClr val="FFFF00"/>
                </a:highlight>
              </a:rPr>
              <a:t>競爭者分析</a:t>
            </a:r>
            <a:r>
              <a:rPr lang="en-US" altLang="zh-TW" dirty="0">
                <a:highlight>
                  <a:srgbClr val="FFFF00"/>
                </a:highlight>
              </a:rPr>
              <a:t>)</a:t>
            </a:r>
          </a:p>
          <a:p>
            <a:pPr lvl="3"/>
            <a:r>
              <a:rPr lang="zh-TW" altLang="en-US" dirty="0"/>
              <a:t>並非只是暑期實習，暫定實習到出國前 </a:t>
            </a:r>
            <a:r>
              <a:rPr lang="en-US" altLang="zh-TW" dirty="0"/>
              <a:t>(2025/02)</a:t>
            </a:r>
          </a:p>
          <a:p>
            <a:pPr lvl="4"/>
            <a:r>
              <a:rPr lang="zh-TW" altLang="en-US" dirty="0"/>
              <a:t>目前只到</a:t>
            </a:r>
            <a:r>
              <a:rPr lang="en-US" altLang="zh-TW" dirty="0"/>
              <a:t>9/30</a:t>
            </a:r>
            <a:r>
              <a:rPr lang="zh-TW" altLang="en-US" dirty="0"/>
              <a:t>，</a:t>
            </a:r>
            <a:r>
              <a:rPr lang="en-US" altLang="zh-TW" dirty="0"/>
              <a:t>10/01</a:t>
            </a:r>
            <a:r>
              <a:rPr lang="zh-TW" altLang="en-US" dirty="0"/>
              <a:t>要等之後繼續簽約</a:t>
            </a:r>
            <a:endParaRPr lang="en-US" altLang="zh-TW" dirty="0"/>
          </a:p>
          <a:p>
            <a:pPr lvl="1"/>
            <a:r>
              <a:rPr lang="zh-TW" altLang="en-US" dirty="0"/>
              <a:t>去美國</a:t>
            </a:r>
            <a:r>
              <a:rPr lang="zh-TW" altLang="en-US" b="1" u="sng" dirty="0"/>
              <a:t>後</a:t>
            </a:r>
            <a:r>
              <a:rPr lang="zh-TW" altLang="en-US" dirty="0"/>
              <a:t>的合作</a:t>
            </a:r>
            <a:endParaRPr lang="en-US" altLang="zh-TW" dirty="0"/>
          </a:p>
          <a:p>
            <a:pPr lvl="2"/>
            <a:r>
              <a:rPr lang="zh-TW" altLang="en-US" dirty="0"/>
              <a:t>與在台灣的合作是否有直接關聯</a:t>
            </a:r>
            <a:r>
              <a:rPr lang="en-US" altLang="zh-TW" dirty="0"/>
              <a:t>? (</a:t>
            </a:r>
            <a:r>
              <a:rPr lang="zh-TW" altLang="en-US" dirty="0"/>
              <a:t>同樣的部門嗎</a:t>
            </a:r>
            <a:r>
              <a:rPr lang="en-US" altLang="zh-TW" dirty="0"/>
              <a:t>?)</a:t>
            </a:r>
          </a:p>
          <a:p>
            <a:r>
              <a:rPr lang="en-US" altLang="zh-TW" dirty="0"/>
              <a:t>UCLA</a:t>
            </a:r>
            <a:r>
              <a:rPr lang="zh-TW" altLang="en-US" dirty="0"/>
              <a:t>交換</a:t>
            </a:r>
            <a:endParaRPr lang="en-US" altLang="zh-TW" dirty="0"/>
          </a:p>
          <a:p>
            <a:pPr lvl="1"/>
            <a:r>
              <a:rPr lang="zh-TW" altLang="en-US" dirty="0"/>
              <a:t>目前已經取得兩邊老師的同意以及對方老師的推薦函</a:t>
            </a:r>
            <a:endParaRPr lang="en-US" altLang="zh-TW" dirty="0"/>
          </a:p>
          <a:p>
            <a:pPr lvl="1"/>
            <a:r>
              <a:rPr lang="zh-TW" altLang="en-US" dirty="0"/>
              <a:t>需要申請</a:t>
            </a:r>
            <a:r>
              <a:rPr lang="en-US" altLang="zh-TW" dirty="0">
                <a:solidFill>
                  <a:srgbClr val="FF0000"/>
                </a:solidFill>
              </a:rPr>
              <a:t>Visiting Graduate Researchers (VGRs)</a:t>
            </a:r>
          </a:p>
          <a:p>
            <a:pPr lvl="1"/>
            <a:r>
              <a:rPr lang="zh-TW" altLang="en-US" dirty="0"/>
              <a:t>千里馬申請</a:t>
            </a:r>
            <a:endParaRPr lang="en-US" altLang="zh-TW" dirty="0"/>
          </a:p>
          <a:p>
            <a:pPr lvl="2"/>
            <a:r>
              <a:rPr lang="zh-TW" altLang="en-US" dirty="0"/>
              <a:t>目前只剩下計畫書</a:t>
            </a:r>
            <a:endParaRPr lang="en-US" altLang="zh-TW" dirty="0"/>
          </a:p>
          <a:p>
            <a:pPr lvl="2"/>
            <a:r>
              <a:rPr lang="zh-TW" altLang="en-US" dirty="0"/>
              <a:t>沒有申請到，還是可以出國嗎</a:t>
            </a:r>
            <a:r>
              <a:rPr lang="en-US" altLang="zh-TW" dirty="0"/>
              <a:t>?</a:t>
            </a:r>
            <a:r>
              <a:rPr lang="zh-TW" altLang="en-US" dirty="0"/>
              <a:t> </a:t>
            </a:r>
            <a:r>
              <a:rPr lang="en-US" altLang="zh-TW" dirty="0"/>
              <a:t>(</a:t>
            </a:r>
            <a:r>
              <a:rPr lang="zh-TW" altLang="en-US" dirty="0"/>
              <a:t>我認為應該是，就只是沒有獎學金而已</a:t>
            </a:r>
            <a:r>
              <a:rPr lang="en-US" altLang="zh-TW" dirty="0"/>
              <a:t>)</a:t>
            </a:r>
          </a:p>
          <a:p>
            <a:pPr lvl="3"/>
            <a:r>
              <a:rPr lang="zh-TW" altLang="en-US" dirty="0"/>
              <a:t>可以試試看華仁全球講座</a:t>
            </a:r>
            <a:endParaRPr lang="en-US" dirty="0"/>
          </a:p>
        </p:txBody>
      </p:sp>
      <p:sp>
        <p:nvSpPr>
          <p:cNvPr id="4" name="投影片編號版面配置區 3">
            <a:extLst>
              <a:ext uri="{FF2B5EF4-FFF2-40B4-BE49-F238E27FC236}">
                <a16:creationId xmlns:a16="http://schemas.microsoft.com/office/drawing/2014/main" id="{70F9D79E-05A7-F0F3-97CD-565951299068}"/>
              </a:ext>
            </a:extLst>
          </p:cNvPr>
          <p:cNvSpPr>
            <a:spLocks noGrp="1"/>
          </p:cNvSpPr>
          <p:nvPr>
            <p:ph type="sldNum" sz="quarter" idx="12"/>
          </p:nvPr>
        </p:nvSpPr>
        <p:spPr/>
        <p:txBody>
          <a:bodyPr/>
          <a:lstStyle/>
          <a:p>
            <a:fld id="{16D8E710-FD4B-4459-8519-9E5D8E650226}" type="slidenum">
              <a:rPr lang="en-US" smtClean="0"/>
              <a:t>3</a:t>
            </a:fld>
            <a:endParaRPr lang="en-US"/>
          </a:p>
        </p:txBody>
      </p:sp>
    </p:spTree>
    <p:extLst>
      <p:ext uri="{BB962C8B-B14F-4D97-AF65-F5344CB8AC3E}">
        <p14:creationId xmlns:p14="http://schemas.microsoft.com/office/powerpoint/2010/main" val="39290328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F2C9A7A-2968-887B-7AAD-DAD63668DF1C}"/>
              </a:ext>
            </a:extLst>
          </p:cNvPr>
          <p:cNvSpPr>
            <a:spLocks noGrp="1"/>
          </p:cNvSpPr>
          <p:nvPr>
            <p:ph type="ctrTitle"/>
          </p:nvPr>
        </p:nvSpPr>
        <p:spPr/>
        <p:txBody>
          <a:bodyPr/>
          <a:lstStyle/>
          <a:p>
            <a:r>
              <a:rPr lang="en-US" dirty="0"/>
              <a:t>Thanks for your attention</a:t>
            </a:r>
          </a:p>
        </p:txBody>
      </p:sp>
      <p:sp>
        <p:nvSpPr>
          <p:cNvPr id="5" name="投影片編號版面配置區 4">
            <a:extLst>
              <a:ext uri="{FF2B5EF4-FFF2-40B4-BE49-F238E27FC236}">
                <a16:creationId xmlns:a16="http://schemas.microsoft.com/office/drawing/2014/main" id="{5A041F98-40B6-1585-D053-7D6D585E9B1B}"/>
              </a:ext>
            </a:extLst>
          </p:cNvPr>
          <p:cNvSpPr>
            <a:spLocks noGrp="1"/>
          </p:cNvSpPr>
          <p:nvPr>
            <p:ph type="sldNum" sz="quarter" idx="12"/>
          </p:nvPr>
        </p:nvSpPr>
        <p:spPr/>
        <p:txBody>
          <a:bodyPr/>
          <a:lstStyle/>
          <a:p>
            <a:fld id="{16D8E710-FD4B-4459-8519-9E5D8E650226}" type="slidenum">
              <a:rPr lang="en-US" smtClean="0"/>
              <a:t>30</a:t>
            </a:fld>
            <a:endParaRPr lang="en-US"/>
          </a:p>
        </p:txBody>
      </p:sp>
    </p:spTree>
    <p:extLst>
      <p:ext uri="{BB962C8B-B14F-4D97-AF65-F5344CB8AC3E}">
        <p14:creationId xmlns:p14="http://schemas.microsoft.com/office/powerpoint/2010/main" val="8729751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2EC17B9-4764-B780-67E4-971A3008714E}"/>
              </a:ext>
            </a:extLst>
          </p:cNvPr>
          <p:cNvSpPr>
            <a:spLocks noGrp="1"/>
          </p:cNvSpPr>
          <p:nvPr>
            <p:ph type="title"/>
          </p:nvPr>
        </p:nvSpPr>
        <p:spPr/>
        <p:txBody>
          <a:bodyPr/>
          <a:lstStyle/>
          <a:p>
            <a:r>
              <a:rPr lang="en-US" altLang="zh-TW" dirty="0"/>
              <a:t>Current Schedule</a:t>
            </a:r>
            <a:endParaRPr lang="en-US" dirty="0"/>
          </a:p>
        </p:txBody>
      </p:sp>
      <p:sp>
        <p:nvSpPr>
          <p:cNvPr id="3" name="內容版面配置區 2">
            <a:extLst>
              <a:ext uri="{FF2B5EF4-FFF2-40B4-BE49-F238E27FC236}">
                <a16:creationId xmlns:a16="http://schemas.microsoft.com/office/drawing/2014/main" id="{B2850D7F-ADA4-BF29-68D3-F0EB23F0A6A0}"/>
              </a:ext>
            </a:extLst>
          </p:cNvPr>
          <p:cNvSpPr>
            <a:spLocks noGrp="1"/>
          </p:cNvSpPr>
          <p:nvPr>
            <p:ph idx="1"/>
          </p:nvPr>
        </p:nvSpPr>
        <p:spPr/>
        <p:txBody>
          <a:bodyPr>
            <a:normAutofit/>
          </a:bodyPr>
          <a:lstStyle/>
          <a:p>
            <a:r>
              <a:rPr lang="zh-TW" altLang="en-US" b="1" u="sng" dirty="0"/>
              <a:t>目前</a:t>
            </a:r>
            <a:r>
              <a:rPr lang="en-US" altLang="zh-TW" b="1" u="sng" dirty="0"/>
              <a:t>~2024/08</a:t>
            </a:r>
            <a:r>
              <a:rPr lang="zh-TW" altLang="en-US" dirty="0"/>
              <a:t>：</a:t>
            </a:r>
            <a:r>
              <a:rPr lang="en-US" altLang="zh-TW" dirty="0" err="1"/>
              <a:t>PromptTSS</a:t>
            </a:r>
            <a:endParaRPr lang="en-US" altLang="zh-TW" dirty="0"/>
          </a:p>
          <a:p>
            <a:r>
              <a:rPr lang="en-US" altLang="zh-TW" b="1" u="sng" dirty="0"/>
              <a:t>2024/06~2025/02</a:t>
            </a:r>
            <a:r>
              <a:rPr lang="zh-TW" altLang="en-US" dirty="0"/>
              <a:t>：</a:t>
            </a:r>
            <a:r>
              <a:rPr lang="en-US" altLang="zh-TW" dirty="0"/>
              <a:t>TSMC</a:t>
            </a:r>
            <a:r>
              <a:rPr lang="zh-TW" altLang="en-US" dirty="0"/>
              <a:t> </a:t>
            </a:r>
            <a:r>
              <a:rPr lang="en-US" altLang="zh-TW" dirty="0"/>
              <a:t>intern (1 conference paper)</a:t>
            </a:r>
            <a:br>
              <a:rPr lang="en-US" altLang="zh-TW" dirty="0"/>
            </a:br>
            <a:r>
              <a:rPr lang="en-US" altLang="zh-TW" dirty="0"/>
              <a:t>+</a:t>
            </a:r>
            <a:r>
              <a:rPr lang="zh-TW" altLang="en-US" dirty="0"/>
              <a:t> </a:t>
            </a:r>
            <a:r>
              <a:rPr lang="en-US" altLang="zh-TW" dirty="0"/>
              <a:t>Journal paper for </a:t>
            </a:r>
            <a:r>
              <a:rPr lang="en-US" altLang="zh-TW" dirty="0" err="1"/>
              <a:t>TimeDRL</a:t>
            </a:r>
            <a:endParaRPr lang="en-US" altLang="zh-TW" dirty="0"/>
          </a:p>
          <a:p>
            <a:endParaRPr lang="en-US" altLang="zh-TW" dirty="0"/>
          </a:p>
          <a:p>
            <a:r>
              <a:rPr lang="en-US" altLang="zh-TW" b="1" u="sng" dirty="0">
                <a:highlight>
                  <a:srgbClr val="FFFF00"/>
                </a:highlight>
              </a:rPr>
              <a:t>2025/02~2026/02</a:t>
            </a:r>
            <a:r>
              <a:rPr lang="zh-TW" altLang="en-US" dirty="0">
                <a:highlight>
                  <a:srgbClr val="FFFF00"/>
                </a:highlight>
              </a:rPr>
              <a:t>：</a:t>
            </a:r>
            <a:r>
              <a:rPr lang="en-US" altLang="zh-TW" dirty="0">
                <a:highlight>
                  <a:srgbClr val="FFFF00"/>
                </a:highlight>
              </a:rPr>
              <a:t>UCLA + TSMC collaboration in US</a:t>
            </a:r>
          </a:p>
          <a:p>
            <a:pPr lvl="1"/>
            <a:r>
              <a:rPr lang="en-US" altLang="zh-TW" dirty="0">
                <a:highlight>
                  <a:srgbClr val="FFFF00"/>
                </a:highlight>
              </a:rPr>
              <a:t>Winter (partial) + Spring + Summer</a:t>
            </a:r>
            <a:r>
              <a:rPr lang="zh-TW" altLang="en-US" dirty="0">
                <a:highlight>
                  <a:srgbClr val="FFFF00"/>
                </a:highlight>
              </a:rPr>
              <a:t> </a:t>
            </a:r>
            <a:r>
              <a:rPr lang="en-US" altLang="zh-TW" dirty="0">
                <a:highlight>
                  <a:srgbClr val="FFFF00"/>
                </a:highlight>
              </a:rPr>
              <a:t>+</a:t>
            </a:r>
            <a:r>
              <a:rPr lang="zh-TW" altLang="en-US" dirty="0">
                <a:highlight>
                  <a:srgbClr val="FFFF00"/>
                </a:highlight>
              </a:rPr>
              <a:t> </a:t>
            </a:r>
            <a:r>
              <a:rPr lang="en-US" altLang="zh-TW" dirty="0">
                <a:highlight>
                  <a:srgbClr val="FFFF00"/>
                </a:highlight>
              </a:rPr>
              <a:t>Fall </a:t>
            </a:r>
            <a:r>
              <a:rPr lang="en-US" altLang="zh-TW">
                <a:highlight>
                  <a:srgbClr val="FFFF00"/>
                </a:highlight>
              </a:rPr>
              <a:t>+ Winter (partial)</a:t>
            </a:r>
            <a:endParaRPr lang="en-US" altLang="zh-TW" dirty="0">
              <a:highlight>
                <a:srgbClr val="FFFF00"/>
              </a:highlight>
            </a:endParaRPr>
          </a:p>
          <a:p>
            <a:endParaRPr lang="en-US" altLang="zh-TW" b="1" u="sng" dirty="0"/>
          </a:p>
          <a:p>
            <a:r>
              <a:rPr lang="en-US" altLang="zh-TW" b="1" u="sng" dirty="0"/>
              <a:t>2026/03</a:t>
            </a:r>
            <a:r>
              <a:rPr lang="zh-TW" altLang="en-US" dirty="0"/>
              <a:t>：口試</a:t>
            </a:r>
            <a:r>
              <a:rPr lang="en-US" altLang="zh-TW" dirty="0"/>
              <a:t>+</a:t>
            </a:r>
            <a:r>
              <a:rPr lang="zh-TW" altLang="en-US" dirty="0"/>
              <a:t>畢業</a:t>
            </a:r>
            <a:endParaRPr lang="en-US" altLang="zh-TW" dirty="0"/>
          </a:p>
          <a:p>
            <a:r>
              <a:rPr lang="en-US" altLang="zh-TW" b="1" u="sng" dirty="0"/>
              <a:t>2026/04</a:t>
            </a:r>
            <a:r>
              <a:rPr lang="zh-TW" altLang="en-US" dirty="0"/>
              <a:t>：</a:t>
            </a:r>
            <a:r>
              <a:rPr lang="en-US" altLang="zh-TW" dirty="0"/>
              <a:t>TSMC</a:t>
            </a:r>
            <a:r>
              <a:rPr lang="zh-TW" altLang="en-US" dirty="0"/>
              <a:t> </a:t>
            </a:r>
            <a:r>
              <a:rPr lang="en-US" altLang="zh-TW" dirty="0"/>
              <a:t>US</a:t>
            </a:r>
            <a:r>
              <a:rPr lang="zh-TW" altLang="en-US" dirty="0"/>
              <a:t> </a:t>
            </a:r>
            <a:r>
              <a:rPr lang="en-US" altLang="zh-TW" dirty="0"/>
              <a:t>(</a:t>
            </a:r>
            <a:r>
              <a:rPr lang="zh-TW" altLang="en-US" dirty="0"/>
              <a:t>綠卡</a:t>
            </a:r>
            <a:r>
              <a:rPr lang="en-US" altLang="zh-TW" dirty="0"/>
              <a:t>) or other companies</a:t>
            </a:r>
            <a:endParaRPr lang="en-US" dirty="0"/>
          </a:p>
        </p:txBody>
      </p:sp>
      <p:sp>
        <p:nvSpPr>
          <p:cNvPr id="4" name="投影片編號版面配置區 3">
            <a:extLst>
              <a:ext uri="{FF2B5EF4-FFF2-40B4-BE49-F238E27FC236}">
                <a16:creationId xmlns:a16="http://schemas.microsoft.com/office/drawing/2014/main" id="{5834DA0E-9EF1-2570-857C-CBB121DF829F}"/>
              </a:ext>
            </a:extLst>
          </p:cNvPr>
          <p:cNvSpPr>
            <a:spLocks noGrp="1"/>
          </p:cNvSpPr>
          <p:nvPr>
            <p:ph type="sldNum" sz="quarter" idx="12"/>
          </p:nvPr>
        </p:nvSpPr>
        <p:spPr/>
        <p:txBody>
          <a:bodyPr/>
          <a:lstStyle/>
          <a:p>
            <a:fld id="{16D8E710-FD4B-4459-8519-9E5D8E650226}" type="slidenum">
              <a:rPr lang="en-US" smtClean="0"/>
              <a:t>4</a:t>
            </a:fld>
            <a:endParaRPr lang="en-US"/>
          </a:p>
        </p:txBody>
      </p:sp>
      <p:sp>
        <p:nvSpPr>
          <p:cNvPr id="5" name="文字方塊 4">
            <a:extLst>
              <a:ext uri="{FF2B5EF4-FFF2-40B4-BE49-F238E27FC236}">
                <a16:creationId xmlns:a16="http://schemas.microsoft.com/office/drawing/2014/main" id="{4B237D14-25A5-BE0C-2609-9A78ADDD8863}"/>
              </a:ext>
            </a:extLst>
          </p:cNvPr>
          <p:cNvSpPr txBox="1"/>
          <p:nvPr/>
        </p:nvSpPr>
        <p:spPr>
          <a:xfrm>
            <a:off x="5181601" y="4641448"/>
            <a:ext cx="5017336" cy="923330"/>
          </a:xfrm>
          <a:prstGeom prst="rect">
            <a:avLst/>
          </a:prstGeom>
          <a:noFill/>
          <a:ln w="76200">
            <a:solidFill>
              <a:srgbClr val="FFFF00"/>
            </a:solidFill>
          </a:ln>
        </p:spPr>
        <p:txBody>
          <a:bodyPr wrap="none" rtlCol="0">
            <a:spAutoFit/>
          </a:bodyPr>
          <a:lstStyle/>
          <a:p>
            <a:r>
              <a:rPr lang="en-US" b="1" dirty="0"/>
              <a:t>2025 Chinese New Year: 2025/01/28 ~ 2025/02/02</a:t>
            </a:r>
          </a:p>
          <a:p>
            <a:r>
              <a:rPr lang="en-US" b="1" dirty="0"/>
              <a:t>2026 Chinese New Year: 2026/02/16 ~ 2026/02/20</a:t>
            </a:r>
          </a:p>
          <a:p>
            <a:r>
              <a:rPr lang="en-US" b="1" dirty="0">
                <a:solidFill>
                  <a:srgbClr val="FF0000"/>
                </a:solidFill>
              </a:rPr>
              <a:t>UCLA Exchange: 2025/02/10 ~ 2026/02/10</a:t>
            </a:r>
          </a:p>
        </p:txBody>
      </p:sp>
      <p:pic>
        <p:nvPicPr>
          <p:cNvPr id="7" name="圖片 6">
            <a:extLst>
              <a:ext uri="{FF2B5EF4-FFF2-40B4-BE49-F238E27FC236}">
                <a16:creationId xmlns:a16="http://schemas.microsoft.com/office/drawing/2014/main" id="{62937CA0-11F5-835E-1087-E855EFF7AA4A}"/>
              </a:ext>
            </a:extLst>
          </p:cNvPr>
          <p:cNvPicPr>
            <a:picLocks noChangeAspect="1"/>
          </p:cNvPicPr>
          <p:nvPr/>
        </p:nvPicPr>
        <p:blipFill>
          <a:blip r:embed="rId2"/>
          <a:stretch>
            <a:fillRect/>
          </a:stretch>
        </p:blipFill>
        <p:spPr>
          <a:xfrm>
            <a:off x="9389713" y="1170513"/>
            <a:ext cx="2435616" cy="3127212"/>
          </a:xfrm>
          <a:prstGeom prst="rect">
            <a:avLst/>
          </a:prstGeom>
        </p:spPr>
      </p:pic>
    </p:spTree>
    <p:extLst>
      <p:ext uri="{BB962C8B-B14F-4D97-AF65-F5344CB8AC3E}">
        <p14:creationId xmlns:p14="http://schemas.microsoft.com/office/powerpoint/2010/main" val="13468267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69AA984-09E0-959F-843C-1FB8DB3FD60F}"/>
              </a:ext>
            </a:extLst>
          </p:cNvPr>
          <p:cNvSpPr>
            <a:spLocks noGrp="1"/>
          </p:cNvSpPr>
          <p:nvPr>
            <p:ph type="title"/>
          </p:nvPr>
        </p:nvSpPr>
        <p:spPr/>
        <p:txBody>
          <a:bodyPr/>
          <a:lstStyle/>
          <a:p>
            <a:r>
              <a:rPr lang="en-US" altLang="zh-TW" dirty="0"/>
              <a:t>UCLA</a:t>
            </a:r>
            <a:r>
              <a:rPr lang="zh-TW" altLang="en-US" dirty="0"/>
              <a:t> </a:t>
            </a:r>
            <a:r>
              <a:rPr lang="en-US" altLang="zh-TW" dirty="0"/>
              <a:t>VGRs – Prior to Arrival at UCLA </a:t>
            </a:r>
            <a:endParaRPr lang="en-US" dirty="0"/>
          </a:p>
        </p:txBody>
      </p:sp>
      <p:sp>
        <p:nvSpPr>
          <p:cNvPr id="3" name="內容版面配置區 2">
            <a:extLst>
              <a:ext uri="{FF2B5EF4-FFF2-40B4-BE49-F238E27FC236}">
                <a16:creationId xmlns:a16="http://schemas.microsoft.com/office/drawing/2014/main" id="{E09711C7-52A9-94F7-B32A-D3E2EED8A884}"/>
              </a:ext>
            </a:extLst>
          </p:cNvPr>
          <p:cNvSpPr>
            <a:spLocks noGrp="1"/>
          </p:cNvSpPr>
          <p:nvPr>
            <p:ph idx="1"/>
          </p:nvPr>
        </p:nvSpPr>
        <p:spPr/>
        <p:txBody>
          <a:bodyPr>
            <a:normAutofit/>
          </a:bodyPr>
          <a:lstStyle/>
          <a:p>
            <a:pPr marL="514350" indent="-514350">
              <a:buFont typeface="+mj-lt"/>
              <a:buAutoNum type="arabicPeriod"/>
            </a:pPr>
            <a:r>
              <a:rPr lang="en-US" dirty="0"/>
              <a:t>An administrator from the faculty member’s department will initiate the application.</a:t>
            </a:r>
          </a:p>
          <a:p>
            <a:pPr marL="514350" indent="-514350">
              <a:buFont typeface="+mj-lt"/>
              <a:buAutoNum type="arabicPeriod"/>
            </a:pPr>
            <a:r>
              <a:rPr lang="en-US" dirty="0"/>
              <a:t>Once the department submits the information, both the faculty sponsor and the chair of the department need to approve your application. Then you will receive an email inviting you to apply online for a Visiting Graduate Researcher appointment.</a:t>
            </a:r>
          </a:p>
          <a:p>
            <a:pPr marL="514350" indent="-514350">
              <a:buFont typeface="+mj-lt"/>
              <a:buAutoNum type="arabicPeriod"/>
            </a:pPr>
            <a:r>
              <a:rPr lang="en-US" dirty="0"/>
              <a:t>The department reviews your application before sending it to the Graduate Division for temporary approval. You will receive an email when you have been approved temporarily by the Graduate Division.</a:t>
            </a:r>
          </a:p>
        </p:txBody>
      </p:sp>
      <p:sp>
        <p:nvSpPr>
          <p:cNvPr id="4" name="投影片編號版面配置區 3">
            <a:extLst>
              <a:ext uri="{FF2B5EF4-FFF2-40B4-BE49-F238E27FC236}">
                <a16:creationId xmlns:a16="http://schemas.microsoft.com/office/drawing/2014/main" id="{17876BB3-C9B4-037C-7E23-515AB73920A7}"/>
              </a:ext>
            </a:extLst>
          </p:cNvPr>
          <p:cNvSpPr>
            <a:spLocks noGrp="1"/>
          </p:cNvSpPr>
          <p:nvPr>
            <p:ph type="sldNum" sz="quarter" idx="12"/>
          </p:nvPr>
        </p:nvSpPr>
        <p:spPr/>
        <p:txBody>
          <a:bodyPr/>
          <a:lstStyle/>
          <a:p>
            <a:fld id="{16D8E710-FD4B-4459-8519-9E5D8E650226}" type="slidenum">
              <a:rPr lang="en-US" smtClean="0"/>
              <a:t>5</a:t>
            </a:fld>
            <a:endParaRPr lang="en-US"/>
          </a:p>
        </p:txBody>
      </p:sp>
      <p:sp>
        <p:nvSpPr>
          <p:cNvPr id="5" name="文字方塊 4">
            <a:extLst>
              <a:ext uri="{FF2B5EF4-FFF2-40B4-BE49-F238E27FC236}">
                <a16:creationId xmlns:a16="http://schemas.microsoft.com/office/drawing/2014/main" id="{4CE77B6A-A90D-DAF7-E7B8-61E857970101}"/>
              </a:ext>
            </a:extLst>
          </p:cNvPr>
          <p:cNvSpPr txBox="1"/>
          <p:nvPr/>
        </p:nvSpPr>
        <p:spPr>
          <a:xfrm>
            <a:off x="4948314" y="2220685"/>
            <a:ext cx="3810595" cy="369332"/>
          </a:xfrm>
          <a:prstGeom prst="rect">
            <a:avLst/>
          </a:prstGeom>
          <a:noFill/>
        </p:spPr>
        <p:txBody>
          <a:bodyPr wrap="none" rtlCol="0">
            <a:spAutoFit/>
          </a:bodyPr>
          <a:lstStyle/>
          <a:p>
            <a:r>
              <a:rPr lang="zh-TW" altLang="en-US" dirty="0">
                <a:solidFill>
                  <a:srgbClr val="FF0000"/>
                </a:solidFill>
              </a:rPr>
              <a:t>請</a:t>
            </a:r>
            <a:r>
              <a:rPr lang="en-US" altLang="zh-TW" dirty="0">
                <a:solidFill>
                  <a:srgbClr val="FF0000"/>
                </a:solidFill>
              </a:rPr>
              <a:t>Wei Wang</a:t>
            </a:r>
            <a:r>
              <a:rPr lang="zh-TW" altLang="en-US" dirty="0">
                <a:solidFill>
                  <a:srgbClr val="FF0000"/>
                </a:solidFill>
              </a:rPr>
              <a:t>幫忙申請</a:t>
            </a:r>
            <a:r>
              <a:rPr lang="en-US" altLang="zh-TW" dirty="0">
                <a:solidFill>
                  <a:srgbClr val="FF0000"/>
                </a:solidFill>
              </a:rPr>
              <a:t>”VGR</a:t>
            </a:r>
            <a:r>
              <a:rPr lang="zh-TW" altLang="en-US" dirty="0">
                <a:solidFill>
                  <a:srgbClr val="FF0000"/>
                </a:solidFill>
              </a:rPr>
              <a:t>申請資格</a:t>
            </a:r>
            <a:r>
              <a:rPr lang="en-US" altLang="zh-TW" dirty="0">
                <a:solidFill>
                  <a:srgbClr val="FF0000"/>
                </a:solidFill>
              </a:rPr>
              <a:t>”</a:t>
            </a:r>
            <a:endParaRPr lang="en-US" dirty="0">
              <a:solidFill>
                <a:srgbClr val="FF0000"/>
              </a:solidFill>
            </a:endParaRPr>
          </a:p>
        </p:txBody>
      </p:sp>
      <p:sp>
        <p:nvSpPr>
          <p:cNvPr id="6" name="文字方塊 5">
            <a:extLst>
              <a:ext uri="{FF2B5EF4-FFF2-40B4-BE49-F238E27FC236}">
                <a16:creationId xmlns:a16="http://schemas.microsoft.com/office/drawing/2014/main" id="{9A747D64-BD41-B200-80F7-F93430876759}"/>
              </a:ext>
            </a:extLst>
          </p:cNvPr>
          <p:cNvSpPr txBox="1"/>
          <p:nvPr/>
        </p:nvSpPr>
        <p:spPr>
          <a:xfrm>
            <a:off x="9380977" y="3823063"/>
            <a:ext cx="2200026" cy="646331"/>
          </a:xfrm>
          <a:prstGeom prst="rect">
            <a:avLst/>
          </a:prstGeom>
          <a:noFill/>
        </p:spPr>
        <p:txBody>
          <a:bodyPr wrap="none" rtlCol="0">
            <a:spAutoFit/>
          </a:bodyPr>
          <a:lstStyle/>
          <a:p>
            <a:r>
              <a:rPr lang="en-US" altLang="zh-TW" dirty="0">
                <a:solidFill>
                  <a:srgbClr val="FF0000"/>
                </a:solidFill>
              </a:rPr>
              <a:t>VGR</a:t>
            </a:r>
            <a:r>
              <a:rPr lang="zh-TW" altLang="en-US" dirty="0">
                <a:solidFill>
                  <a:srgbClr val="FF0000"/>
                </a:solidFill>
              </a:rPr>
              <a:t>申請資格認可，</a:t>
            </a:r>
            <a:endParaRPr lang="en-US" altLang="zh-TW" dirty="0">
              <a:solidFill>
                <a:srgbClr val="FF0000"/>
              </a:solidFill>
            </a:endParaRPr>
          </a:p>
          <a:p>
            <a:r>
              <a:rPr lang="zh-TW" altLang="en-US" dirty="0">
                <a:solidFill>
                  <a:srgbClr val="FF0000"/>
                </a:solidFill>
              </a:rPr>
              <a:t>開始申請</a:t>
            </a:r>
            <a:r>
              <a:rPr lang="en-US" altLang="zh-TW" dirty="0">
                <a:solidFill>
                  <a:srgbClr val="FF0000"/>
                </a:solidFill>
              </a:rPr>
              <a:t>VGR</a:t>
            </a:r>
            <a:endParaRPr lang="en-US" dirty="0">
              <a:solidFill>
                <a:srgbClr val="FF0000"/>
              </a:solidFill>
            </a:endParaRPr>
          </a:p>
        </p:txBody>
      </p:sp>
      <p:sp>
        <p:nvSpPr>
          <p:cNvPr id="7" name="文字方塊 6">
            <a:extLst>
              <a:ext uri="{FF2B5EF4-FFF2-40B4-BE49-F238E27FC236}">
                <a16:creationId xmlns:a16="http://schemas.microsoft.com/office/drawing/2014/main" id="{B7A65215-62D6-B8D9-9714-D68AE2C369B7}"/>
              </a:ext>
            </a:extLst>
          </p:cNvPr>
          <p:cNvSpPr txBox="1"/>
          <p:nvPr/>
        </p:nvSpPr>
        <p:spPr>
          <a:xfrm>
            <a:off x="2797297" y="5573486"/>
            <a:ext cx="1507529" cy="369332"/>
          </a:xfrm>
          <a:prstGeom prst="rect">
            <a:avLst/>
          </a:prstGeom>
          <a:noFill/>
        </p:spPr>
        <p:txBody>
          <a:bodyPr wrap="none" rtlCol="0">
            <a:spAutoFit/>
          </a:bodyPr>
          <a:lstStyle/>
          <a:p>
            <a:r>
              <a:rPr lang="zh-TW" altLang="en-US" dirty="0">
                <a:solidFill>
                  <a:srgbClr val="FF0000"/>
                </a:solidFill>
              </a:rPr>
              <a:t>成功申請</a:t>
            </a:r>
            <a:r>
              <a:rPr lang="en-US" altLang="zh-TW" dirty="0">
                <a:solidFill>
                  <a:srgbClr val="FF0000"/>
                </a:solidFill>
              </a:rPr>
              <a:t>VGR</a:t>
            </a:r>
            <a:endParaRPr lang="en-US" dirty="0">
              <a:solidFill>
                <a:srgbClr val="FF0000"/>
              </a:solidFill>
            </a:endParaRPr>
          </a:p>
        </p:txBody>
      </p:sp>
    </p:spTree>
    <p:extLst>
      <p:ext uri="{BB962C8B-B14F-4D97-AF65-F5344CB8AC3E}">
        <p14:creationId xmlns:p14="http://schemas.microsoft.com/office/powerpoint/2010/main" val="28641970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B3D3BF9-23FE-BC5D-9C8F-C4B99B104F29}"/>
              </a:ext>
            </a:extLst>
          </p:cNvPr>
          <p:cNvSpPr>
            <a:spLocks noGrp="1"/>
          </p:cNvSpPr>
          <p:nvPr>
            <p:ph type="title"/>
          </p:nvPr>
        </p:nvSpPr>
        <p:spPr/>
        <p:txBody>
          <a:bodyPr/>
          <a:lstStyle/>
          <a:p>
            <a:r>
              <a:rPr lang="en-US" altLang="zh-TW" dirty="0"/>
              <a:t>UCLA</a:t>
            </a:r>
            <a:r>
              <a:rPr lang="zh-TW" altLang="en-US" dirty="0"/>
              <a:t> </a:t>
            </a:r>
            <a:r>
              <a:rPr lang="en-US" altLang="zh-TW" dirty="0"/>
              <a:t>VGRs – Upon Temporary Approval</a:t>
            </a:r>
            <a:endParaRPr lang="en-US" dirty="0"/>
          </a:p>
        </p:txBody>
      </p:sp>
      <p:sp>
        <p:nvSpPr>
          <p:cNvPr id="3" name="內容版面配置區 2">
            <a:extLst>
              <a:ext uri="{FF2B5EF4-FFF2-40B4-BE49-F238E27FC236}">
                <a16:creationId xmlns:a16="http://schemas.microsoft.com/office/drawing/2014/main" id="{76B28B8C-E828-2D6F-3710-3674954AF171}"/>
              </a:ext>
            </a:extLst>
          </p:cNvPr>
          <p:cNvSpPr>
            <a:spLocks noGrp="1"/>
          </p:cNvSpPr>
          <p:nvPr>
            <p:ph idx="1"/>
          </p:nvPr>
        </p:nvSpPr>
        <p:spPr>
          <a:xfrm>
            <a:off x="838200" y="1825624"/>
            <a:ext cx="10515600" cy="5032375"/>
          </a:xfrm>
        </p:spPr>
        <p:txBody>
          <a:bodyPr>
            <a:normAutofit fontScale="92500"/>
          </a:bodyPr>
          <a:lstStyle/>
          <a:p>
            <a:pPr marL="514350" indent="-514350">
              <a:buFont typeface="+mj-lt"/>
              <a:buAutoNum type="arabicPeriod"/>
            </a:pPr>
            <a:r>
              <a:rPr lang="en-US" dirty="0"/>
              <a:t>The Graduate Division will provide an electronic, final approval of the completed application to you and your department.</a:t>
            </a:r>
          </a:p>
          <a:p>
            <a:pPr marL="514350" indent="-514350">
              <a:buFont typeface="+mj-lt"/>
              <a:buAutoNum type="arabicPeriod"/>
            </a:pPr>
            <a:r>
              <a:rPr lang="en-US" dirty="0"/>
              <a:t>You will need a UCLA </a:t>
            </a:r>
            <a:r>
              <a:rPr lang="en-US" dirty="0" err="1"/>
              <a:t>BruinCard</a:t>
            </a:r>
            <a:r>
              <a:rPr lang="en-US" dirty="0"/>
              <a:t> for access to University privileges and facilities, please work with your sponsoring department to obtain a </a:t>
            </a:r>
            <a:r>
              <a:rPr lang="en-US" dirty="0" err="1"/>
              <a:t>BruinCard</a:t>
            </a:r>
            <a:r>
              <a:rPr lang="en-US" dirty="0"/>
              <a:t>.</a:t>
            </a:r>
          </a:p>
          <a:p>
            <a:pPr marL="514350" indent="-514350">
              <a:buFont typeface="+mj-lt"/>
              <a:buAutoNum type="arabicPeriod"/>
            </a:pPr>
            <a:r>
              <a:rPr lang="en-US" dirty="0"/>
              <a:t>Sign the Oath and Patent Acknowledgement Form. Your department administrator will have the form for you to read and sign. It will be retained in your records with the sponsoring department.</a:t>
            </a:r>
          </a:p>
          <a:p>
            <a:pPr marL="514350" indent="-514350">
              <a:buFont typeface="+mj-lt"/>
              <a:buAutoNum type="arabicPeriod"/>
            </a:pPr>
            <a:r>
              <a:rPr lang="en-US" altLang="zh-TW" b="1" dirty="0"/>
              <a:t>For International Visitors:</a:t>
            </a:r>
          </a:p>
          <a:p>
            <a:pPr marL="971550" lvl="1" indent="-514350">
              <a:buFont typeface="+mj-lt"/>
              <a:buAutoNum type="arabicPeriod"/>
            </a:pPr>
            <a:r>
              <a:rPr lang="en-US" dirty="0"/>
              <a:t>Work with your sponsoring department to obtain a DS-2019 Certificate of Eligibility Form. Use the DS-2019 to apply for the J-1 visa stamp at your nearest U.S. Embassy.</a:t>
            </a:r>
          </a:p>
          <a:p>
            <a:pPr marL="971550" lvl="1" indent="-514350">
              <a:buFont typeface="+mj-lt"/>
              <a:buAutoNum type="arabicPeriod"/>
            </a:pPr>
            <a:r>
              <a:rPr lang="en-US" dirty="0"/>
              <a:t>Purchase health insurance or apply for a waiver.</a:t>
            </a:r>
          </a:p>
        </p:txBody>
      </p:sp>
      <p:sp>
        <p:nvSpPr>
          <p:cNvPr id="4" name="投影片編號版面配置區 3">
            <a:extLst>
              <a:ext uri="{FF2B5EF4-FFF2-40B4-BE49-F238E27FC236}">
                <a16:creationId xmlns:a16="http://schemas.microsoft.com/office/drawing/2014/main" id="{DCCF7F05-3290-FEDF-FC0E-A42163D3235E}"/>
              </a:ext>
            </a:extLst>
          </p:cNvPr>
          <p:cNvSpPr>
            <a:spLocks noGrp="1"/>
          </p:cNvSpPr>
          <p:nvPr>
            <p:ph type="sldNum" sz="quarter" idx="12"/>
          </p:nvPr>
        </p:nvSpPr>
        <p:spPr/>
        <p:txBody>
          <a:bodyPr/>
          <a:lstStyle/>
          <a:p>
            <a:fld id="{16D8E710-FD4B-4459-8519-9E5D8E650226}" type="slidenum">
              <a:rPr lang="en-US" smtClean="0"/>
              <a:t>6</a:t>
            </a:fld>
            <a:endParaRPr lang="en-US"/>
          </a:p>
        </p:txBody>
      </p:sp>
      <p:sp>
        <p:nvSpPr>
          <p:cNvPr id="5" name="文字方塊 4">
            <a:extLst>
              <a:ext uri="{FF2B5EF4-FFF2-40B4-BE49-F238E27FC236}">
                <a16:creationId xmlns:a16="http://schemas.microsoft.com/office/drawing/2014/main" id="{3EEE9F48-29FA-8449-F962-37D382B66883}"/>
              </a:ext>
            </a:extLst>
          </p:cNvPr>
          <p:cNvSpPr txBox="1"/>
          <p:nvPr/>
        </p:nvSpPr>
        <p:spPr>
          <a:xfrm>
            <a:off x="8474671" y="2203268"/>
            <a:ext cx="1507529" cy="369332"/>
          </a:xfrm>
          <a:prstGeom prst="rect">
            <a:avLst/>
          </a:prstGeom>
          <a:noFill/>
        </p:spPr>
        <p:txBody>
          <a:bodyPr wrap="none" rtlCol="0">
            <a:spAutoFit/>
          </a:bodyPr>
          <a:lstStyle/>
          <a:p>
            <a:r>
              <a:rPr lang="zh-TW" altLang="en-US" dirty="0">
                <a:solidFill>
                  <a:srgbClr val="FF0000"/>
                </a:solidFill>
              </a:rPr>
              <a:t>拿到</a:t>
            </a:r>
            <a:r>
              <a:rPr lang="en-US" altLang="zh-TW" dirty="0">
                <a:solidFill>
                  <a:srgbClr val="FF0000"/>
                </a:solidFill>
              </a:rPr>
              <a:t>VGR</a:t>
            </a:r>
            <a:r>
              <a:rPr lang="zh-TW" altLang="en-US" dirty="0">
                <a:solidFill>
                  <a:srgbClr val="FF0000"/>
                </a:solidFill>
              </a:rPr>
              <a:t>證明</a:t>
            </a:r>
            <a:endParaRPr lang="en-US" dirty="0">
              <a:solidFill>
                <a:srgbClr val="FF0000"/>
              </a:solidFill>
            </a:endParaRPr>
          </a:p>
        </p:txBody>
      </p:sp>
      <p:sp>
        <p:nvSpPr>
          <p:cNvPr id="6" name="文字方塊 5">
            <a:extLst>
              <a:ext uri="{FF2B5EF4-FFF2-40B4-BE49-F238E27FC236}">
                <a16:creationId xmlns:a16="http://schemas.microsoft.com/office/drawing/2014/main" id="{CE219207-DCDA-7144-7C3B-6B0F99ECAE8C}"/>
              </a:ext>
            </a:extLst>
          </p:cNvPr>
          <p:cNvSpPr txBox="1"/>
          <p:nvPr/>
        </p:nvSpPr>
        <p:spPr>
          <a:xfrm>
            <a:off x="2936019" y="3409406"/>
            <a:ext cx="4573688" cy="369332"/>
          </a:xfrm>
          <a:prstGeom prst="rect">
            <a:avLst/>
          </a:prstGeom>
          <a:noFill/>
        </p:spPr>
        <p:txBody>
          <a:bodyPr wrap="none" rtlCol="0">
            <a:spAutoFit/>
          </a:bodyPr>
          <a:lstStyle/>
          <a:p>
            <a:r>
              <a:rPr lang="zh-TW" altLang="en-US" dirty="0">
                <a:solidFill>
                  <a:srgbClr val="FF0000"/>
                </a:solidFill>
              </a:rPr>
              <a:t>拿到</a:t>
            </a:r>
            <a:r>
              <a:rPr lang="en-US" altLang="zh-TW" dirty="0">
                <a:solidFill>
                  <a:srgbClr val="FF0000"/>
                </a:solidFill>
              </a:rPr>
              <a:t>UCLA</a:t>
            </a:r>
            <a:r>
              <a:rPr lang="zh-TW" altLang="en-US" dirty="0">
                <a:solidFill>
                  <a:srgbClr val="FF0000"/>
                </a:solidFill>
              </a:rPr>
              <a:t>學生身分 </a:t>
            </a:r>
            <a:r>
              <a:rPr lang="en-US" altLang="zh-TW" dirty="0">
                <a:solidFill>
                  <a:srgbClr val="FF0000"/>
                </a:solidFill>
              </a:rPr>
              <a:t>(</a:t>
            </a:r>
            <a:r>
              <a:rPr lang="zh-TW" altLang="en-US" dirty="0">
                <a:solidFill>
                  <a:srgbClr val="FF0000"/>
                </a:solidFill>
              </a:rPr>
              <a:t>申請宿舍，但機率很小</a:t>
            </a:r>
            <a:r>
              <a:rPr lang="en-US" altLang="zh-TW" dirty="0">
                <a:solidFill>
                  <a:srgbClr val="FF0000"/>
                </a:solidFill>
              </a:rPr>
              <a:t>)</a:t>
            </a:r>
            <a:endParaRPr lang="en-US" dirty="0">
              <a:solidFill>
                <a:srgbClr val="FF0000"/>
              </a:solidFill>
            </a:endParaRPr>
          </a:p>
        </p:txBody>
      </p:sp>
      <p:sp>
        <p:nvSpPr>
          <p:cNvPr id="7" name="文字方塊 6">
            <a:extLst>
              <a:ext uri="{FF2B5EF4-FFF2-40B4-BE49-F238E27FC236}">
                <a16:creationId xmlns:a16="http://schemas.microsoft.com/office/drawing/2014/main" id="{8375A828-45BF-BB2A-CC69-01BE477421F4}"/>
              </a:ext>
            </a:extLst>
          </p:cNvPr>
          <p:cNvSpPr txBox="1"/>
          <p:nvPr/>
        </p:nvSpPr>
        <p:spPr>
          <a:xfrm>
            <a:off x="9153940" y="4606833"/>
            <a:ext cx="2492990" cy="369332"/>
          </a:xfrm>
          <a:prstGeom prst="rect">
            <a:avLst/>
          </a:prstGeom>
          <a:noFill/>
        </p:spPr>
        <p:txBody>
          <a:bodyPr wrap="none" rtlCol="0">
            <a:spAutoFit/>
          </a:bodyPr>
          <a:lstStyle/>
          <a:p>
            <a:r>
              <a:rPr lang="zh-TW" altLang="en-US" dirty="0">
                <a:solidFill>
                  <a:srgbClr val="FF0000"/>
                </a:solidFill>
              </a:rPr>
              <a:t>簽署宣誓和專利確認表</a:t>
            </a:r>
            <a:endParaRPr lang="en-US" dirty="0">
              <a:solidFill>
                <a:srgbClr val="FF0000"/>
              </a:solidFill>
            </a:endParaRPr>
          </a:p>
        </p:txBody>
      </p:sp>
      <p:sp>
        <p:nvSpPr>
          <p:cNvPr id="8" name="文字方塊 7">
            <a:extLst>
              <a:ext uri="{FF2B5EF4-FFF2-40B4-BE49-F238E27FC236}">
                <a16:creationId xmlns:a16="http://schemas.microsoft.com/office/drawing/2014/main" id="{9198DBC5-7914-D0DC-F410-537D235CB160}"/>
              </a:ext>
            </a:extLst>
          </p:cNvPr>
          <p:cNvSpPr txBox="1"/>
          <p:nvPr/>
        </p:nvSpPr>
        <p:spPr>
          <a:xfrm>
            <a:off x="7407648" y="6461635"/>
            <a:ext cx="646331" cy="369332"/>
          </a:xfrm>
          <a:prstGeom prst="rect">
            <a:avLst/>
          </a:prstGeom>
          <a:noFill/>
        </p:spPr>
        <p:txBody>
          <a:bodyPr wrap="none" rtlCol="0">
            <a:spAutoFit/>
          </a:bodyPr>
          <a:lstStyle/>
          <a:p>
            <a:r>
              <a:rPr lang="zh-TW" altLang="en-US" dirty="0">
                <a:solidFill>
                  <a:srgbClr val="FF0000"/>
                </a:solidFill>
              </a:rPr>
              <a:t>健保</a:t>
            </a:r>
            <a:endParaRPr lang="en-US" dirty="0">
              <a:solidFill>
                <a:srgbClr val="FF0000"/>
              </a:solidFill>
            </a:endParaRPr>
          </a:p>
        </p:txBody>
      </p:sp>
      <p:sp>
        <p:nvSpPr>
          <p:cNvPr id="9" name="文字方塊 8">
            <a:extLst>
              <a:ext uri="{FF2B5EF4-FFF2-40B4-BE49-F238E27FC236}">
                <a16:creationId xmlns:a16="http://schemas.microsoft.com/office/drawing/2014/main" id="{DA5A6AAE-F018-05F8-F1DC-53F1881E145B}"/>
              </a:ext>
            </a:extLst>
          </p:cNvPr>
          <p:cNvSpPr txBox="1"/>
          <p:nvPr/>
        </p:nvSpPr>
        <p:spPr>
          <a:xfrm>
            <a:off x="3477905" y="6099605"/>
            <a:ext cx="3677610" cy="369332"/>
          </a:xfrm>
          <a:prstGeom prst="rect">
            <a:avLst/>
          </a:prstGeom>
          <a:noFill/>
        </p:spPr>
        <p:txBody>
          <a:bodyPr wrap="none" rtlCol="0">
            <a:spAutoFit/>
          </a:bodyPr>
          <a:lstStyle/>
          <a:p>
            <a:r>
              <a:rPr lang="zh-TW" altLang="en-US" dirty="0">
                <a:solidFill>
                  <a:srgbClr val="FF0000"/>
                </a:solidFill>
              </a:rPr>
              <a:t>申請</a:t>
            </a:r>
            <a:r>
              <a:rPr lang="en-US" altLang="zh-TW" dirty="0">
                <a:solidFill>
                  <a:srgbClr val="FF0000"/>
                </a:solidFill>
              </a:rPr>
              <a:t>DS-2019</a:t>
            </a:r>
            <a:r>
              <a:rPr lang="zh-TW" altLang="en-US" dirty="0">
                <a:solidFill>
                  <a:srgbClr val="FF0000"/>
                </a:solidFill>
              </a:rPr>
              <a:t>，之後拿來申請</a:t>
            </a:r>
            <a:r>
              <a:rPr lang="en-US" altLang="zh-TW" dirty="0">
                <a:solidFill>
                  <a:srgbClr val="FF0000"/>
                </a:solidFill>
              </a:rPr>
              <a:t>J1 Visa</a:t>
            </a:r>
            <a:endParaRPr lang="en-US" dirty="0">
              <a:solidFill>
                <a:srgbClr val="FF0000"/>
              </a:solidFill>
            </a:endParaRPr>
          </a:p>
        </p:txBody>
      </p:sp>
    </p:spTree>
    <p:extLst>
      <p:ext uri="{BB962C8B-B14F-4D97-AF65-F5344CB8AC3E}">
        <p14:creationId xmlns:p14="http://schemas.microsoft.com/office/powerpoint/2010/main" val="41393133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FEC28BE-227E-7FB4-AFBB-1E3A6D24A971}"/>
              </a:ext>
            </a:extLst>
          </p:cNvPr>
          <p:cNvSpPr>
            <a:spLocks noGrp="1"/>
          </p:cNvSpPr>
          <p:nvPr>
            <p:ph type="title"/>
          </p:nvPr>
        </p:nvSpPr>
        <p:spPr/>
        <p:txBody>
          <a:bodyPr/>
          <a:lstStyle/>
          <a:p>
            <a:r>
              <a:rPr lang="en-US" altLang="zh-TW" dirty="0"/>
              <a:t>UCLA</a:t>
            </a:r>
            <a:r>
              <a:rPr lang="zh-TW" altLang="en-US" dirty="0"/>
              <a:t> </a:t>
            </a:r>
            <a:r>
              <a:rPr lang="en-US" altLang="zh-TW" dirty="0"/>
              <a:t>VGRs</a:t>
            </a:r>
            <a:endParaRPr lang="en-US" dirty="0"/>
          </a:p>
        </p:txBody>
      </p:sp>
      <p:sp>
        <p:nvSpPr>
          <p:cNvPr id="4" name="投影片編號版面配置區 3">
            <a:extLst>
              <a:ext uri="{FF2B5EF4-FFF2-40B4-BE49-F238E27FC236}">
                <a16:creationId xmlns:a16="http://schemas.microsoft.com/office/drawing/2014/main" id="{AB920DD6-19C3-72A4-5D59-A1DCBC5BFC75}"/>
              </a:ext>
            </a:extLst>
          </p:cNvPr>
          <p:cNvSpPr>
            <a:spLocks noGrp="1"/>
          </p:cNvSpPr>
          <p:nvPr>
            <p:ph type="sldNum" sz="quarter" idx="12"/>
          </p:nvPr>
        </p:nvSpPr>
        <p:spPr/>
        <p:txBody>
          <a:bodyPr/>
          <a:lstStyle/>
          <a:p>
            <a:fld id="{16D8E710-FD4B-4459-8519-9E5D8E650226}" type="slidenum">
              <a:rPr lang="en-US" smtClean="0"/>
              <a:t>7</a:t>
            </a:fld>
            <a:endParaRPr lang="en-US"/>
          </a:p>
        </p:txBody>
      </p:sp>
      <p:sp>
        <p:nvSpPr>
          <p:cNvPr id="9" name="文字方塊 8">
            <a:extLst>
              <a:ext uri="{FF2B5EF4-FFF2-40B4-BE49-F238E27FC236}">
                <a16:creationId xmlns:a16="http://schemas.microsoft.com/office/drawing/2014/main" id="{81CA9777-7278-BB12-684B-29427C745D4A}"/>
              </a:ext>
            </a:extLst>
          </p:cNvPr>
          <p:cNvSpPr txBox="1"/>
          <p:nvPr/>
        </p:nvSpPr>
        <p:spPr>
          <a:xfrm>
            <a:off x="3193342" y="1537991"/>
            <a:ext cx="3810595" cy="369332"/>
          </a:xfrm>
          <a:prstGeom prst="rect">
            <a:avLst/>
          </a:prstGeom>
          <a:noFill/>
        </p:spPr>
        <p:txBody>
          <a:bodyPr wrap="none" rtlCol="0">
            <a:spAutoFit/>
          </a:bodyPr>
          <a:lstStyle/>
          <a:p>
            <a:r>
              <a:rPr lang="zh-TW" altLang="en-US" dirty="0">
                <a:solidFill>
                  <a:srgbClr val="FF0000"/>
                </a:solidFill>
              </a:rPr>
              <a:t>請</a:t>
            </a:r>
            <a:r>
              <a:rPr lang="en-US" altLang="zh-TW" dirty="0">
                <a:solidFill>
                  <a:srgbClr val="FF0000"/>
                </a:solidFill>
              </a:rPr>
              <a:t>Wei Wang</a:t>
            </a:r>
            <a:r>
              <a:rPr lang="zh-TW" altLang="en-US" dirty="0">
                <a:solidFill>
                  <a:srgbClr val="FF0000"/>
                </a:solidFill>
              </a:rPr>
              <a:t>幫忙申請</a:t>
            </a:r>
            <a:r>
              <a:rPr lang="en-US" altLang="zh-TW" dirty="0">
                <a:solidFill>
                  <a:srgbClr val="FF0000"/>
                </a:solidFill>
              </a:rPr>
              <a:t>”VGR</a:t>
            </a:r>
            <a:r>
              <a:rPr lang="zh-TW" altLang="en-US" dirty="0">
                <a:solidFill>
                  <a:srgbClr val="FF0000"/>
                </a:solidFill>
              </a:rPr>
              <a:t>申請資格</a:t>
            </a:r>
            <a:r>
              <a:rPr lang="en-US" altLang="zh-TW" dirty="0">
                <a:solidFill>
                  <a:srgbClr val="FF0000"/>
                </a:solidFill>
              </a:rPr>
              <a:t>”</a:t>
            </a:r>
            <a:endParaRPr lang="en-US" dirty="0">
              <a:solidFill>
                <a:srgbClr val="FF0000"/>
              </a:solidFill>
            </a:endParaRPr>
          </a:p>
        </p:txBody>
      </p:sp>
      <p:sp>
        <p:nvSpPr>
          <p:cNvPr id="10" name="文字方塊 9">
            <a:extLst>
              <a:ext uri="{FF2B5EF4-FFF2-40B4-BE49-F238E27FC236}">
                <a16:creationId xmlns:a16="http://schemas.microsoft.com/office/drawing/2014/main" id="{167BC930-4713-E145-BEBA-01695BCA2B1C}"/>
              </a:ext>
            </a:extLst>
          </p:cNvPr>
          <p:cNvSpPr txBox="1"/>
          <p:nvPr/>
        </p:nvSpPr>
        <p:spPr>
          <a:xfrm>
            <a:off x="3279470" y="2128199"/>
            <a:ext cx="3638338" cy="369332"/>
          </a:xfrm>
          <a:prstGeom prst="rect">
            <a:avLst/>
          </a:prstGeom>
          <a:noFill/>
        </p:spPr>
        <p:txBody>
          <a:bodyPr wrap="square" rtlCol="0">
            <a:spAutoFit/>
          </a:bodyPr>
          <a:lstStyle/>
          <a:p>
            <a:r>
              <a:rPr lang="en-US" altLang="zh-TW" dirty="0">
                <a:solidFill>
                  <a:srgbClr val="FF0000"/>
                </a:solidFill>
              </a:rPr>
              <a:t>VGR</a:t>
            </a:r>
            <a:r>
              <a:rPr lang="zh-TW" altLang="en-US" dirty="0">
                <a:solidFill>
                  <a:srgbClr val="FF0000"/>
                </a:solidFill>
              </a:rPr>
              <a:t>申請資格認可，開始申請</a:t>
            </a:r>
            <a:r>
              <a:rPr lang="en-US" altLang="zh-TW" dirty="0">
                <a:solidFill>
                  <a:srgbClr val="FF0000"/>
                </a:solidFill>
              </a:rPr>
              <a:t>VGR</a:t>
            </a:r>
            <a:endParaRPr lang="en-US" dirty="0">
              <a:solidFill>
                <a:srgbClr val="FF0000"/>
              </a:solidFill>
            </a:endParaRPr>
          </a:p>
        </p:txBody>
      </p:sp>
      <p:sp>
        <p:nvSpPr>
          <p:cNvPr id="11" name="文字方塊 10">
            <a:extLst>
              <a:ext uri="{FF2B5EF4-FFF2-40B4-BE49-F238E27FC236}">
                <a16:creationId xmlns:a16="http://schemas.microsoft.com/office/drawing/2014/main" id="{C9D675E7-AD9B-091C-C63D-863F21A3CD70}"/>
              </a:ext>
            </a:extLst>
          </p:cNvPr>
          <p:cNvSpPr txBox="1"/>
          <p:nvPr/>
        </p:nvSpPr>
        <p:spPr>
          <a:xfrm>
            <a:off x="4344875" y="2718407"/>
            <a:ext cx="1507529" cy="369332"/>
          </a:xfrm>
          <a:prstGeom prst="rect">
            <a:avLst/>
          </a:prstGeom>
          <a:noFill/>
        </p:spPr>
        <p:txBody>
          <a:bodyPr wrap="none" rtlCol="0">
            <a:spAutoFit/>
          </a:bodyPr>
          <a:lstStyle/>
          <a:p>
            <a:r>
              <a:rPr lang="zh-TW" altLang="en-US" dirty="0">
                <a:solidFill>
                  <a:srgbClr val="FF0000"/>
                </a:solidFill>
              </a:rPr>
              <a:t>成功申請</a:t>
            </a:r>
            <a:r>
              <a:rPr lang="en-US" altLang="zh-TW" dirty="0">
                <a:solidFill>
                  <a:srgbClr val="FF0000"/>
                </a:solidFill>
              </a:rPr>
              <a:t>VGR</a:t>
            </a:r>
            <a:endParaRPr lang="en-US" dirty="0">
              <a:solidFill>
                <a:srgbClr val="FF0000"/>
              </a:solidFill>
            </a:endParaRPr>
          </a:p>
        </p:txBody>
      </p:sp>
      <p:sp>
        <p:nvSpPr>
          <p:cNvPr id="12" name="文字方塊 11">
            <a:extLst>
              <a:ext uri="{FF2B5EF4-FFF2-40B4-BE49-F238E27FC236}">
                <a16:creationId xmlns:a16="http://schemas.microsoft.com/office/drawing/2014/main" id="{A8D082AD-EE9C-A69E-4BD3-81D04329D850}"/>
              </a:ext>
            </a:extLst>
          </p:cNvPr>
          <p:cNvSpPr txBox="1"/>
          <p:nvPr/>
        </p:nvSpPr>
        <p:spPr>
          <a:xfrm>
            <a:off x="4344875" y="3308615"/>
            <a:ext cx="1507529" cy="369332"/>
          </a:xfrm>
          <a:prstGeom prst="rect">
            <a:avLst/>
          </a:prstGeom>
          <a:noFill/>
        </p:spPr>
        <p:txBody>
          <a:bodyPr wrap="none" rtlCol="0">
            <a:spAutoFit/>
          </a:bodyPr>
          <a:lstStyle/>
          <a:p>
            <a:r>
              <a:rPr lang="zh-TW" altLang="en-US" dirty="0">
                <a:solidFill>
                  <a:srgbClr val="FF0000"/>
                </a:solidFill>
              </a:rPr>
              <a:t>拿到</a:t>
            </a:r>
            <a:r>
              <a:rPr lang="en-US" altLang="zh-TW" dirty="0">
                <a:solidFill>
                  <a:srgbClr val="FF0000"/>
                </a:solidFill>
              </a:rPr>
              <a:t>VGR</a:t>
            </a:r>
            <a:r>
              <a:rPr lang="zh-TW" altLang="en-US" dirty="0">
                <a:solidFill>
                  <a:srgbClr val="FF0000"/>
                </a:solidFill>
              </a:rPr>
              <a:t>證明</a:t>
            </a:r>
            <a:endParaRPr lang="en-US" dirty="0">
              <a:solidFill>
                <a:srgbClr val="FF0000"/>
              </a:solidFill>
            </a:endParaRPr>
          </a:p>
        </p:txBody>
      </p:sp>
      <p:sp>
        <p:nvSpPr>
          <p:cNvPr id="13" name="文字方塊 12">
            <a:extLst>
              <a:ext uri="{FF2B5EF4-FFF2-40B4-BE49-F238E27FC236}">
                <a16:creationId xmlns:a16="http://schemas.microsoft.com/office/drawing/2014/main" id="{22BD1501-B219-C344-1F25-A54F54B85438}"/>
              </a:ext>
            </a:extLst>
          </p:cNvPr>
          <p:cNvSpPr txBox="1"/>
          <p:nvPr/>
        </p:nvSpPr>
        <p:spPr>
          <a:xfrm>
            <a:off x="2811795" y="3898823"/>
            <a:ext cx="4573688" cy="369332"/>
          </a:xfrm>
          <a:prstGeom prst="rect">
            <a:avLst/>
          </a:prstGeom>
          <a:noFill/>
        </p:spPr>
        <p:txBody>
          <a:bodyPr wrap="none" rtlCol="0">
            <a:spAutoFit/>
          </a:bodyPr>
          <a:lstStyle/>
          <a:p>
            <a:r>
              <a:rPr lang="zh-TW" altLang="en-US" dirty="0">
                <a:solidFill>
                  <a:srgbClr val="FF0000"/>
                </a:solidFill>
              </a:rPr>
              <a:t>拿到</a:t>
            </a:r>
            <a:r>
              <a:rPr lang="en-US" altLang="zh-TW" dirty="0">
                <a:solidFill>
                  <a:srgbClr val="FF0000"/>
                </a:solidFill>
              </a:rPr>
              <a:t>UCLA</a:t>
            </a:r>
            <a:r>
              <a:rPr lang="zh-TW" altLang="en-US" dirty="0">
                <a:solidFill>
                  <a:srgbClr val="FF0000"/>
                </a:solidFill>
              </a:rPr>
              <a:t>學生身分 </a:t>
            </a:r>
            <a:r>
              <a:rPr lang="en-US" altLang="zh-TW" dirty="0">
                <a:solidFill>
                  <a:srgbClr val="FF0000"/>
                </a:solidFill>
              </a:rPr>
              <a:t>(</a:t>
            </a:r>
            <a:r>
              <a:rPr lang="zh-TW" altLang="en-US" dirty="0">
                <a:solidFill>
                  <a:srgbClr val="FF0000"/>
                </a:solidFill>
              </a:rPr>
              <a:t>申請宿舍，但機率很小</a:t>
            </a:r>
            <a:r>
              <a:rPr lang="en-US" altLang="zh-TW" dirty="0">
                <a:solidFill>
                  <a:srgbClr val="FF0000"/>
                </a:solidFill>
              </a:rPr>
              <a:t>)</a:t>
            </a:r>
            <a:endParaRPr lang="en-US" dirty="0">
              <a:solidFill>
                <a:srgbClr val="FF0000"/>
              </a:solidFill>
            </a:endParaRPr>
          </a:p>
        </p:txBody>
      </p:sp>
      <p:sp>
        <p:nvSpPr>
          <p:cNvPr id="14" name="文字方塊 13">
            <a:extLst>
              <a:ext uri="{FF2B5EF4-FFF2-40B4-BE49-F238E27FC236}">
                <a16:creationId xmlns:a16="http://schemas.microsoft.com/office/drawing/2014/main" id="{74409C05-AFE4-91C4-9E79-2CEA565AE503}"/>
              </a:ext>
            </a:extLst>
          </p:cNvPr>
          <p:cNvSpPr txBox="1"/>
          <p:nvPr/>
        </p:nvSpPr>
        <p:spPr>
          <a:xfrm>
            <a:off x="3852144" y="4489031"/>
            <a:ext cx="2492990" cy="369332"/>
          </a:xfrm>
          <a:prstGeom prst="rect">
            <a:avLst/>
          </a:prstGeom>
          <a:noFill/>
        </p:spPr>
        <p:txBody>
          <a:bodyPr wrap="none" rtlCol="0">
            <a:spAutoFit/>
          </a:bodyPr>
          <a:lstStyle/>
          <a:p>
            <a:r>
              <a:rPr lang="zh-TW" altLang="en-US" dirty="0">
                <a:solidFill>
                  <a:srgbClr val="FF0000"/>
                </a:solidFill>
              </a:rPr>
              <a:t>簽署宣誓和專利確認表</a:t>
            </a:r>
            <a:endParaRPr lang="en-US" dirty="0">
              <a:solidFill>
                <a:srgbClr val="FF0000"/>
              </a:solidFill>
            </a:endParaRPr>
          </a:p>
        </p:txBody>
      </p:sp>
      <p:sp>
        <p:nvSpPr>
          <p:cNvPr id="15" name="文字方塊 14">
            <a:extLst>
              <a:ext uri="{FF2B5EF4-FFF2-40B4-BE49-F238E27FC236}">
                <a16:creationId xmlns:a16="http://schemas.microsoft.com/office/drawing/2014/main" id="{C38B3EB5-7BC4-4D84-11C3-4BB69E475DAA}"/>
              </a:ext>
            </a:extLst>
          </p:cNvPr>
          <p:cNvSpPr txBox="1"/>
          <p:nvPr/>
        </p:nvSpPr>
        <p:spPr>
          <a:xfrm>
            <a:off x="4775474" y="5669449"/>
            <a:ext cx="646331" cy="369332"/>
          </a:xfrm>
          <a:prstGeom prst="rect">
            <a:avLst/>
          </a:prstGeom>
          <a:noFill/>
        </p:spPr>
        <p:txBody>
          <a:bodyPr wrap="none" rtlCol="0">
            <a:spAutoFit/>
          </a:bodyPr>
          <a:lstStyle/>
          <a:p>
            <a:r>
              <a:rPr lang="zh-TW" altLang="en-US" dirty="0">
                <a:solidFill>
                  <a:srgbClr val="FF0000"/>
                </a:solidFill>
              </a:rPr>
              <a:t>健保</a:t>
            </a:r>
            <a:endParaRPr lang="en-US" dirty="0">
              <a:solidFill>
                <a:srgbClr val="FF0000"/>
              </a:solidFill>
            </a:endParaRPr>
          </a:p>
        </p:txBody>
      </p:sp>
      <p:sp>
        <p:nvSpPr>
          <p:cNvPr id="16" name="文字方塊 15">
            <a:extLst>
              <a:ext uri="{FF2B5EF4-FFF2-40B4-BE49-F238E27FC236}">
                <a16:creationId xmlns:a16="http://schemas.microsoft.com/office/drawing/2014/main" id="{0449EB89-236A-0AA6-14D6-AE7C9DDBA8B5}"/>
              </a:ext>
            </a:extLst>
          </p:cNvPr>
          <p:cNvSpPr txBox="1"/>
          <p:nvPr/>
        </p:nvSpPr>
        <p:spPr>
          <a:xfrm>
            <a:off x="3259834" y="5079239"/>
            <a:ext cx="3677610" cy="369332"/>
          </a:xfrm>
          <a:prstGeom prst="rect">
            <a:avLst/>
          </a:prstGeom>
          <a:noFill/>
        </p:spPr>
        <p:txBody>
          <a:bodyPr wrap="none" rtlCol="0">
            <a:spAutoFit/>
          </a:bodyPr>
          <a:lstStyle/>
          <a:p>
            <a:r>
              <a:rPr lang="zh-TW" altLang="en-US" dirty="0">
                <a:solidFill>
                  <a:srgbClr val="FF0000"/>
                </a:solidFill>
              </a:rPr>
              <a:t>申請</a:t>
            </a:r>
            <a:r>
              <a:rPr lang="en-US" altLang="zh-TW" dirty="0">
                <a:solidFill>
                  <a:srgbClr val="FF0000"/>
                </a:solidFill>
              </a:rPr>
              <a:t>DS-2019</a:t>
            </a:r>
            <a:r>
              <a:rPr lang="zh-TW" altLang="en-US" dirty="0">
                <a:solidFill>
                  <a:srgbClr val="FF0000"/>
                </a:solidFill>
              </a:rPr>
              <a:t>，之後拿來申請</a:t>
            </a:r>
            <a:r>
              <a:rPr lang="en-US" altLang="zh-TW" dirty="0">
                <a:solidFill>
                  <a:srgbClr val="FF0000"/>
                </a:solidFill>
              </a:rPr>
              <a:t>J1 Visa</a:t>
            </a:r>
            <a:endParaRPr lang="en-US" dirty="0">
              <a:solidFill>
                <a:srgbClr val="FF0000"/>
              </a:solidFill>
            </a:endParaRPr>
          </a:p>
        </p:txBody>
      </p:sp>
      <p:cxnSp>
        <p:nvCxnSpPr>
          <p:cNvPr id="18" name="直線單箭頭接點 17">
            <a:extLst>
              <a:ext uri="{FF2B5EF4-FFF2-40B4-BE49-F238E27FC236}">
                <a16:creationId xmlns:a16="http://schemas.microsoft.com/office/drawing/2014/main" id="{292BDE16-88A3-800B-F20E-EC6188E06423}"/>
              </a:ext>
            </a:extLst>
          </p:cNvPr>
          <p:cNvCxnSpPr>
            <a:stCxn id="9" idx="2"/>
            <a:endCxn id="10" idx="0"/>
          </p:cNvCxnSpPr>
          <p:nvPr/>
        </p:nvCxnSpPr>
        <p:spPr>
          <a:xfrm flipH="1">
            <a:off x="5098639" y="1907323"/>
            <a:ext cx="1" cy="22087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單箭頭接點 18">
            <a:extLst>
              <a:ext uri="{FF2B5EF4-FFF2-40B4-BE49-F238E27FC236}">
                <a16:creationId xmlns:a16="http://schemas.microsoft.com/office/drawing/2014/main" id="{C2FC13D5-A9CE-24BE-A066-7DF94FDA3313}"/>
              </a:ext>
            </a:extLst>
          </p:cNvPr>
          <p:cNvCxnSpPr>
            <a:cxnSpLocks/>
            <a:stCxn id="10" idx="2"/>
            <a:endCxn id="11" idx="0"/>
          </p:cNvCxnSpPr>
          <p:nvPr/>
        </p:nvCxnSpPr>
        <p:spPr>
          <a:xfrm>
            <a:off x="5098639" y="2497531"/>
            <a:ext cx="1" cy="22087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線單箭頭接點 19">
            <a:extLst>
              <a:ext uri="{FF2B5EF4-FFF2-40B4-BE49-F238E27FC236}">
                <a16:creationId xmlns:a16="http://schemas.microsoft.com/office/drawing/2014/main" id="{59906B18-EE7F-1E89-AAD8-61715FB58F94}"/>
              </a:ext>
            </a:extLst>
          </p:cNvPr>
          <p:cNvCxnSpPr>
            <a:cxnSpLocks/>
            <a:stCxn id="11" idx="2"/>
            <a:endCxn id="12" idx="0"/>
          </p:cNvCxnSpPr>
          <p:nvPr/>
        </p:nvCxnSpPr>
        <p:spPr>
          <a:xfrm>
            <a:off x="5098640" y="3087739"/>
            <a:ext cx="0" cy="22087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單箭頭接點 20">
            <a:extLst>
              <a:ext uri="{FF2B5EF4-FFF2-40B4-BE49-F238E27FC236}">
                <a16:creationId xmlns:a16="http://schemas.microsoft.com/office/drawing/2014/main" id="{8319D075-AE5C-E59A-651F-6E9D6C527AE7}"/>
              </a:ext>
            </a:extLst>
          </p:cNvPr>
          <p:cNvCxnSpPr>
            <a:cxnSpLocks/>
            <a:stCxn id="12" idx="2"/>
            <a:endCxn id="13" idx="0"/>
          </p:cNvCxnSpPr>
          <p:nvPr/>
        </p:nvCxnSpPr>
        <p:spPr>
          <a:xfrm flipH="1">
            <a:off x="5098639" y="3677947"/>
            <a:ext cx="1" cy="22087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單箭頭接點 21">
            <a:extLst>
              <a:ext uri="{FF2B5EF4-FFF2-40B4-BE49-F238E27FC236}">
                <a16:creationId xmlns:a16="http://schemas.microsoft.com/office/drawing/2014/main" id="{9B4E0240-90FD-D8AF-D1BE-555CCBF59670}"/>
              </a:ext>
            </a:extLst>
          </p:cNvPr>
          <p:cNvCxnSpPr>
            <a:cxnSpLocks/>
            <a:stCxn id="13" idx="2"/>
            <a:endCxn id="14" idx="0"/>
          </p:cNvCxnSpPr>
          <p:nvPr/>
        </p:nvCxnSpPr>
        <p:spPr>
          <a:xfrm>
            <a:off x="5098639" y="4268155"/>
            <a:ext cx="0" cy="22087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單箭頭接點 22">
            <a:extLst>
              <a:ext uri="{FF2B5EF4-FFF2-40B4-BE49-F238E27FC236}">
                <a16:creationId xmlns:a16="http://schemas.microsoft.com/office/drawing/2014/main" id="{FD0C4CDE-82DE-F0F5-45E8-1157356363B5}"/>
              </a:ext>
            </a:extLst>
          </p:cNvPr>
          <p:cNvCxnSpPr>
            <a:cxnSpLocks/>
            <a:stCxn id="14" idx="2"/>
            <a:endCxn id="16" idx="0"/>
          </p:cNvCxnSpPr>
          <p:nvPr/>
        </p:nvCxnSpPr>
        <p:spPr>
          <a:xfrm>
            <a:off x="5098639" y="4858363"/>
            <a:ext cx="0" cy="22087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單箭頭接點 23">
            <a:extLst>
              <a:ext uri="{FF2B5EF4-FFF2-40B4-BE49-F238E27FC236}">
                <a16:creationId xmlns:a16="http://schemas.microsoft.com/office/drawing/2014/main" id="{E5F001C5-55DF-2754-571E-51400735F374}"/>
              </a:ext>
            </a:extLst>
          </p:cNvPr>
          <p:cNvCxnSpPr>
            <a:cxnSpLocks/>
            <a:stCxn id="16" idx="2"/>
            <a:endCxn id="15" idx="0"/>
          </p:cNvCxnSpPr>
          <p:nvPr/>
        </p:nvCxnSpPr>
        <p:spPr>
          <a:xfrm>
            <a:off x="5098639" y="5448571"/>
            <a:ext cx="1" cy="22087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線接點 37">
            <a:extLst>
              <a:ext uri="{FF2B5EF4-FFF2-40B4-BE49-F238E27FC236}">
                <a16:creationId xmlns:a16="http://schemas.microsoft.com/office/drawing/2014/main" id="{39DF2FEC-D3C7-F826-D665-E9A86E1E0014}"/>
              </a:ext>
            </a:extLst>
          </p:cNvPr>
          <p:cNvCxnSpPr/>
          <p:nvPr/>
        </p:nvCxnSpPr>
        <p:spPr>
          <a:xfrm>
            <a:off x="951262" y="1455555"/>
            <a:ext cx="1078774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直線接點 38">
            <a:extLst>
              <a:ext uri="{FF2B5EF4-FFF2-40B4-BE49-F238E27FC236}">
                <a16:creationId xmlns:a16="http://schemas.microsoft.com/office/drawing/2014/main" id="{49C8A55D-C7B4-5FF9-C3E6-D9A737CAE882}"/>
              </a:ext>
            </a:extLst>
          </p:cNvPr>
          <p:cNvCxnSpPr/>
          <p:nvPr/>
        </p:nvCxnSpPr>
        <p:spPr>
          <a:xfrm>
            <a:off x="951262" y="3763484"/>
            <a:ext cx="10787743" cy="0"/>
          </a:xfrm>
          <a:prstGeom prst="line">
            <a:avLst/>
          </a:prstGeom>
        </p:spPr>
        <p:style>
          <a:lnRef idx="1">
            <a:schemeClr val="accent1"/>
          </a:lnRef>
          <a:fillRef idx="0">
            <a:schemeClr val="accent1"/>
          </a:fillRef>
          <a:effectRef idx="0">
            <a:schemeClr val="accent1"/>
          </a:effectRef>
          <a:fontRef idx="minor">
            <a:schemeClr val="tx1"/>
          </a:fontRef>
        </p:style>
      </p:cxnSp>
      <p:sp>
        <p:nvSpPr>
          <p:cNvPr id="40" name="文字方塊 39">
            <a:extLst>
              <a:ext uri="{FF2B5EF4-FFF2-40B4-BE49-F238E27FC236}">
                <a16:creationId xmlns:a16="http://schemas.microsoft.com/office/drawing/2014/main" id="{DCF4406B-22ED-5916-5F50-CD9A2A973051}"/>
              </a:ext>
            </a:extLst>
          </p:cNvPr>
          <p:cNvSpPr txBox="1"/>
          <p:nvPr/>
        </p:nvSpPr>
        <p:spPr>
          <a:xfrm>
            <a:off x="8217226" y="1445658"/>
            <a:ext cx="3059684" cy="461665"/>
          </a:xfrm>
          <a:prstGeom prst="rect">
            <a:avLst/>
          </a:prstGeom>
          <a:noFill/>
        </p:spPr>
        <p:txBody>
          <a:bodyPr wrap="none" rtlCol="0">
            <a:spAutoFit/>
          </a:bodyPr>
          <a:lstStyle/>
          <a:p>
            <a:r>
              <a:rPr lang="en-US" altLang="zh-TW" sz="2400" dirty="0">
                <a:solidFill>
                  <a:schemeClr val="accent1"/>
                </a:solidFill>
              </a:rPr>
              <a:t>Prior to Arrival at UCLA</a:t>
            </a:r>
            <a:endParaRPr lang="en-US" sz="2400" dirty="0">
              <a:solidFill>
                <a:schemeClr val="accent1"/>
              </a:solidFill>
            </a:endParaRPr>
          </a:p>
        </p:txBody>
      </p:sp>
      <p:sp>
        <p:nvSpPr>
          <p:cNvPr id="41" name="文字方塊 40">
            <a:extLst>
              <a:ext uri="{FF2B5EF4-FFF2-40B4-BE49-F238E27FC236}">
                <a16:creationId xmlns:a16="http://schemas.microsoft.com/office/drawing/2014/main" id="{4435FCE8-7B4B-AB59-A0A8-7ECC206BF4F8}"/>
              </a:ext>
            </a:extLst>
          </p:cNvPr>
          <p:cNvSpPr txBox="1"/>
          <p:nvPr/>
        </p:nvSpPr>
        <p:spPr>
          <a:xfrm>
            <a:off x="8217226" y="3763483"/>
            <a:ext cx="3466334" cy="461665"/>
          </a:xfrm>
          <a:prstGeom prst="rect">
            <a:avLst/>
          </a:prstGeom>
          <a:noFill/>
        </p:spPr>
        <p:txBody>
          <a:bodyPr wrap="none" rtlCol="0">
            <a:spAutoFit/>
          </a:bodyPr>
          <a:lstStyle/>
          <a:p>
            <a:r>
              <a:rPr lang="en-US" altLang="zh-TW" sz="2400" dirty="0">
                <a:solidFill>
                  <a:schemeClr val="accent1"/>
                </a:solidFill>
              </a:rPr>
              <a:t>Upon Temporary Approval</a:t>
            </a:r>
            <a:endParaRPr lang="en-US" sz="2400" dirty="0">
              <a:solidFill>
                <a:schemeClr val="accent1"/>
              </a:solidFill>
            </a:endParaRPr>
          </a:p>
        </p:txBody>
      </p:sp>
      <p:sp>
        <p:nvSpPr>
          <p:cNvPr id="43" name="文字方塊 42">
            <a:extLst>
              <a:ext uri="{FF2B5EF4-FFF2-40B4-BE49-F238E27FC236}">
                <a16:creationId xmlns:a16="http://schemas.microsoft.com/office/drawing/2014/main" id="{FC6FF3DB-296A-C683-D451-0F4135F56BC5}"/>
              </a:ext>
            </a:extLst>
          </p:cNvPr>
          <p:cNvSpPr txBox="1"/>
          <p:nvPr/>
        </p:nvSpPr>
        <p:spPr>
          <a:xfrm>
            <a:off x="3707072" y="6259005"/>
            <a:ext cx="2783134" cy="369332"/>
          </a:xfrm>
          <a:prstGeom prst="rect">
            <a:avLst/>
          </a:prstGeom>
          <a:noFill/>
        </p:spPr>
        <p:txBody>
          <a:bodyPr wrap="none" rtlCol="0">
            <a:spAutoFit/>
          </a:bodyPr>
          <a:lstStyle/>
          <a:p>
            <a:r>
              <a:rPr lang="zh-TW" altLang="en-US" b="1" dirty="0">
                <a:solidFill>
                  <a:srgbClr val="00B050"/>
                </a:solidFill>
              </a:rPr>
              <a:t>拿到千里馬獎學金 </a:t>
            </a:r>
            <a:r>
              <a:rPr lang="en-US" altLang="zh-TW" b="1" dirty="0">
                <a:solidFill>
                  <a:srgbClr val="00B050"/>
                </a:solidFill>
              </a:rPr>
              <a:t>(11/30)</a:t>
            </a:r>
            <a:endParaRPr lang="en-US" b="1" dirty="0">
              <a:solidFill>
                <a:srgbClr val="00B050"/>
              </a:solidFill>
            </a:endParaRPr>
          </a:p>
        </p:txBody>
      </p:sp>
      <p:cxnSp>
        <p:nvCxnSpPr>
          <p:cNvPr id="44" name="直線單箭頭接點 43">
            <a:extLst>
              <a:ext uri="{FF2B5EF4-FFF2-40B4-BE49-F238E27FC236}">
                <a16:creationId xmlns:a16="http://schemas.microsoft.com/office/drawing/2014/main" id="{5FE12BB8-C8CF-89E7-F06F-E517C4B30D38}"/>
              </a:ext>
            </a:extLst>
          </p:cNvPr>
          <p:cNvCxnSpPr>
            <a:cxnSpLocks/>
            <a:stCxn id="15" idx="2"/>
            <a:endCxn id="43" idx="0"/>
          </p:cNvCxnSpPr>
          <p:nvPr/>
        </p:nvCxnSpPr>
        <p:spPr>
          <a:xfrm flipH="1">
            <a:off x="5098639" y="6038781"/>
            <a:ext cx="1" cy="220224"/>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48" name="文字方塊 47">
            <a:extLst>
              <a:ext uri="{FF2B5EF4-FFF2-40B4-BE49-F238E27FC236}">
                <a16:creationId xmlns:a16="http://schemas.microsoft.com/office/drawing/2014/main" id="{A1EFDF5F-F969-7450-504B-F2C1A9A92371}"/>
              </a:ext>
            </a:extLst>
          </p:cNvPr>
          <p:cNvSpPr txBox="1"/>
          <p:nvPr/>
        </p:nvSpPr>
        <p:spPr>
          <a:xfrm>
            <a:off x="5718828" y="314367"/>
            <a:ext cx="2789546" cy="461665"/>
          </a:xfrm>
          <a:prstGeom prst="rect">
            <a:avLst/>
          </a:prstGeom>
          <a:noFill/>
        </p:spPr>
        <p:txBody>
          <a:bodyPr wrap="none" rtlCol="0">
            <a:spAutoFit/>
          </a:bodyPr>
          <a:lstStyle/>
          <a:p>
            <a:r>
              <a:rPr lang="zh-TW" altLang="en-US" sz="2400" b="1" dirty="0">
                <a:solidFill>
                  <a:srgbClr val="FF0000"/>
                </a:solidFill>
                <a:highlight>
                  <a:srgbClr val="FFFF00"/>
                </a:highlight>
              </a:rPr>
              <a:t>感覺可以先開始跑</a:t>
            </a:r>
            <a:r>
              <a:rPr lang="en-US" altLang="zh-TW" sz="2400" b="1" dirty="0">
                <a:solidFill>
                  <a:srgbClr val="FF0000"/>
                </a:solidFill>
                <a:highlight>
                  <a:srgbClr val="FFFF00"/>
                </a:highlight>
              </a:rPr>
              <a:t>?</a:t>
            </a:r>
            <a:endParaRPr lang="en-US" sz="2400" b="1" dirty="0">
              <a:solidFill>
                <a:srgbClr val="FF0000"/>
              </a:solidFill>
              <a:highlight>
                <a:srgbClr val="FFFF00"/>
              </a:highlight>
            </a:endParaRPr>
          </a:p>
        </p:txBody>
      </p:sp>
      <p:sp>
        <p:nvSpPr>
          <p:cNvPr id="50" name="文字方塊 49">
            <a:extLst>
              <a:ext uri="{FF2B5EF4-FFF2-40B4-BE49-F238E27FC236}">
                <a16:creationId xmlns:a16="http://schemas.microsoft.com/office/drawing/2014/main" id="{83206AA3-F078-378C-ACFD-05A0B53E3F72}"/>
              </a:ext>
            </a:extLst>
          </p:cNvPr>
          <p:cNvSpPr txBox="1"/>
          <p:nvPr/>
        </p:nvSpPr>
        <p:spPr>
          <a:xfrm>
            <a:off x="207012" y="1537991"/>
            <a:ext cx="2723823" cy="369332"/>
          </a:xfrm>
          <a:prstGeom prst="rect">
            <a:avLst/>
          </a:prstGeom>
          <a:noFill/>
        </p:spPr>
        <p:txBody>
          <a:bodyPr wrap="none" rtlCol="0">
            <a:spAutoFit/>
          </a:bodyPr>
          <a:lstStyle/>
          <a:p>
            <a:r>
              <a:rPr lang="zh-TW" altLang="en-US" dirty="0">
                <a:solidFill>
                  <a:schemeClr val="accent2"/>
                </a:solidFill>
              </a:rPr>
              <a:t>需要知道確切的交換日期</a:t>
            </a:r>
            <a:endParaRPr lang="en-US" dirty="0">
              <a:solidFill>
                <a:schemeClr val="accent2"/>
              </a:solidFill>
            </a:endParaRPr>
          </a:p>
        </p:txBody>
      </p:sp>
      <p:cxnSp>
        <p:nvCxnSpPr>
          <p:cNvPr id="51" name="直線單箭頭接點 50">
            <a:extLst>
              <a:ext uri="{FF2B5EF4-FFF2-40B4-BE49-F238E27FC236}">
                <a16:creationId xmlns:a16="http://schemas.microsoft.com/office/drawing/2014/main" id="{669D5D96-8F3C-E53F-BC4C-3C64567F395E}"/>
              </a:ext>
            </a:extLst>
          </p:cNvPr>
          <p:cNvCxnSpPr>
            <a:cxnSpLocks/>
            <a:stCxn id="50" idx="3"/>
            <a:endCxn id="9" idx="1"/>
          </p:cNvCxnSpPr>
          <p:nvPr/>
        </p:nvCxnSpPr>
        <p:spPr>
          <a:xfrm>
            <a:off x="2930835" y="1722657"/>
            <a:ext cx="262507" cy="0"/>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17983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9ED4648-0529-16C5-5FB4-EEC2A6E88440}"/>
              </a:ext>
            </a:extLst>
          </p:cNvPr>
          <p:cNvSpPr>
            <a:spLocks noGrp="1"/>
          </p:cNvSpPr>
          <p:nvPr>
            <p:ph type="title"/>
          </p:nvPr>
        </p:nvSpPr>
        <p:spPr/>
        <p:txBody>
          <a:bodyPr/>
          <a:lstStyle/>
          <a:p>
            <a:r>
              <a:rPr lang="zh-TW" altLang="en-US" dirty="0"/>
              <a:t>千里馬計劃書</a:t>
            </a:r>
            <a:endParaRPr lang="en-US" dirty="0"/>
          </a:p>
        </p:txBody>
      </p:sp>
      <p:sp>
        <p:nvSpPr>
          <p:cNvPr id="3" name="內容版面配置區 2">
            <a:extLst>
              <a:ext uri="{FF2B5EF4-FFF2-40B4-BE49-F238E27FC236}">
                <a16:creationId xmlns:a16="http://schemas.microsoft.com/office/drawing/2014/main" id="{183B3EED-7FF2-0CD1-58CD-EA178749064E}"/>
              </a:ext>
            </a:extLst>
          </p:cNvPr>
          <p:cNvSpPr>
            <a:spLocks noGrp="1"/>
          </p:cNvSpPr>
          <p:nvPr>
            <p:ph idx="1"/>
          </p:nvPr>
        </p:nvSpPr>
        <p:spPr/>
        <p:txBody>
          <a:bodyPr/>
          <a:lstStyle/>
          <a:p>
            <a:endParaRPr lang="en-US"/>
          </a:p>
        </p:txBody>
      </p:sp>
      <p:sp>
        <p:nvSpPr>
          <p:cNvPr id="4" name="投影片編號版面配置區 3">
            <a:extLst>
              <a:ext uri="{FF2B5EF4-FFF2-40B4-BE49-F238E27FC236}">
                <a16:creationId xmlns:a16="http://schemas.microsoft.com/office/drawing/2014/main" id="{27396C85-042E-5E9A-32A0-9CB207697096}"/>
              </a:ext>
            </a:extLst>
          </p:cNvPr>
          <p:cNvSpPr>
            <a:spLocks noGrp="1"/>
          </p:cNvSpPr>
          <p:nvPr>
            <p:ph type="sldNum" sz="quarter" idx="12"/>
          </p:nvPr>
        </p:nvSpPr>
        <p:spPr/>
        <p:txBody>
          <a:bodyPr/>
          <a:lstStyle/>
          <a:p>
            <a:fld id="{16D8E710-FD4B-4459-8519-9E5D8E650226}" type="slidenum">
              <a:rPr lang="en-US" smtClean="0"/>
              <a:t>8</a:t>
            </a:fld>
            <a:endParaRPr lang="en-US"/>
          </a:p>
        </p:txBody>
      </p:sp>
    </p:spTree>
    <p:extLst>
      <p:ext uri="{BB962C8B-B14F-4D97-AF65-F5344CB8AC3E}">
        <p14:creationId xmlns:p14="http://schemas.microsoft.com/office/powerpoint/2010/main" val="37219084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D3913C6-5890-3CF2-734D-CE0362E63568}"/>
              </a:ext>
            </a:extLst>
          </p:cNvPr>
          <p:cNvSpPr>
            <a:spLocks noGrp="1"/>
          </p:cNvSpPr>
          <p:nvPr>
            <p:ph type="title"/>
          </p:nvPr>
        </p:nvSpPr>
        <p:spPr/>
        <p:txBody>
          <a:bodyPr/>
          <a:lstStyle/>
          <a:p>
            <a:r>
              <a:rPr lang="en-US" altLang="zh-TW" dirty="0"/>
              <a:t>TSMC</a:t>
            </a:r>
            <a:endParaRPr lang="en-US" dirty="0"/>
          </a:p>
        </p:txBody>
      </p:sp>
      <p:sp>
        <p:nvSpPr>
          <p:cNvPr id="4" name="投影片編號版面配置區 3">
            <a:extLst>
              <a:ext uri="{FF2B5EF4-FFF2-40B4-BE49-F238E27FC236}">
                <a16:creationId xmlns:a16="http://schemas.microsoft.com/office/drawing/2014/main" id="{423B5454-A835-E06B-2E25-09B29810719D}"/>
              </a:ext>
            </a:extLst>
          </p:cNvPr>
          <p:cNvSpPr>
            <a:spLocks noGrp="1"/>
          </p:cNvSpPr>
          <p:nvPr>
            <p:ph type="sldNum" sz="quarter" idx="12"/>
          </p:nvPr>
        </p:nvSpPr>
        <p:spPr/>
        <p:txBody>
          <a:bodyPr/>
          <a:lstStyle/>
          <a:p>
            <a:fld id="{00000000-1234-1234-1234-123412341234}" type="slidenum">
              <a:rPr lang="en-US" altLang="zh-TW" smtClean="0"/>
              <a:pPr/>
              <a:t>9</a:t>
            </a:fld>
            <a:endParaRPr lang="zh-TW" altLang="en-US"/>
          </a:p>
        </p:txBody>
      </p:sp>
    </p:spTree>
    <p:extLst>
      <p:ext uri="{BB962C8B-B14F-4D97-AF65-F5344CB8AC3E}">
        <p14:creationId xmlns:p14="http://schemas.microsoft.com/office/powerpoint/2010/main" val="799411245"/>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goedge">
  <a:themeElements>
    <a:clrScheme name="GoEdge">
      <a:dk1>
        <a:srgbClr val="006E85"/>
      </a:dk1>
      <a:lt1>
        <a:srgbClr val="FFFFFF"/>
      </a:lt1>
      <a:dk2>
        <a:srgbClr val="3C3744"/>
      </a:dk2>
      <a:lt2>
        <a:srgbClr val="F5F3D2"/>
      </a:lt2>
      <a:accent1>
        <a:srgbClr val="00B1C4"/>
      </a:accent1>
      <a:accent2>
        <a:srgbClr val="F5DE6F"/>
      </a:accent2>
      <a:accent3>
        <a:srgbClr val="BB7E5D"/>
      </a:accent3>
      <a:accent4>
        <a:srgbClr val="678D58"/>
      </a:accent4>
      <a:accent5>
        <a:srgbClr val="CBC5EA"/>
      </a:accent5>
      <a:accent6>
        <a:srgbClr val="F45B69"/>
      </a:accent6>
      <a:hlink>
        <a:srgbClr val="F60000"/>
      </a:hlink>
      <a:folHlink>
        <a:srgbClr val="05ACFF"/>
      </a:folHlink>
    </a:clrScheme>
    <a:fontScheme name="GoEdge">
      <a:majorFont>
        <a:latin typeface="jf-openhuninn-1.1"/>
        <a:ea typeface="jf-openhuninn-1.1"/>
        <a:cs typeface=""/>
      </a:majorFont>
      <a:minorFont>
        <a:latin typeface="jf-openhuninn-1.1"/>
        <a:ea typeface="jf-openhuninn-1.1"/>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oedge" id="{ADA0E8DD-524B-4C56-BA55-8BC9FFE32824}" vid="{909F2F81-55A3-4C95-A056-46232502AB36}"/>
    </a:ext>
  </a:extLst>
</a:theme>
</file>

<file path=ppt/theme/theme3.xml><?xml version="1.0" encoding="utf-8"?>
<a:theme xmlns:a="http://schemas.openxmlformats.org/drawingml/2006/main" name="1_goedge">
  <a:themeElements>
    <a:clrScheme name="GoEdge">
      <a:dk1>
        <a:srgbClr val="006E85"/>
      </a:dk1>
      <a:lt1>
        <a:srgbClr val="FFFFFF"/>
      </a:lt1>
      <a:dk2>
        <a:srgbClr val="3C3744"/>
      </a:dk2>
      <a:lt2>
        <a:srgbClr val="F5F3D2"/>
      </a:lt2>
      <a:accent1>
        <a:srgbClr val="00B1C4"/>
      </a:accent1>
      <a:accent2>
        <a:srgbClr val="F5DE6F"/>
      </a:accent2>
      <a:accent3>
        <a:srgbClr val="BB7E5D"/>
      </a:accent3>
      <a:accent4>
        <a:srgbClr val="678D58"/>
      </a:accent4>
      <a:accent5>
        <a:srgbClr val="CBC5EA"/>
      </a:accent5>
      <a:accent6>
        <a:srgbClr val="F45B69"/>
      </a:accent6>
      <a:hlink>
        <a:srgbClr val="F60000"/>
      </a:hlink>
      <a:folHlink>
        <a:srgbClr val="05ACFF"/>
      </a:folHlink>
    </a:clrScheme>
    <a:fontScheme name="GoEdge">
      <a:majorFont>
        <a:latin typeface="jf-openhuninn-1.1"/>
        <a:ea typeface="jf-openhuninn-1.1"/>
        <a:cs typeface=""/>
      </a:majorFont>
      <a:minorFont>
        <a:latin typeface="jf-openhuninn-1.1"/>
        <a:ea typeface="jf-openhuninn-1.1"/>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oedge" id="{ADA0E8DD-524B-4C56-BA55-8BC9FFE32824}" vid="{909F2F81-55A3-4C95-A056-46232502AB36}"/>
    </a:ext>
  </a:extLst>
</a:theme>
</file>

<file path=ppt/theme/theme4.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13149</TotalTime>
  <Words>1303</Words>
  <Application>Microsoft Office PowerPoint</Application>
  <PresentationFormat>寬螢幕</PresentationFormat>
  <Paragraphs>264</Paragraphs>
  <Slides>30</Slides>
  <Notes>0</Notes>
  <HiddenSlides>0</HiddenSlides>
  <MMClips>0</MMClips>
  <ScaleCrop>false</ScaleCrop>
  <HeadingPairs>
    <vt:vector size="6" baseType="variant">
      <vt:variant>
        <vt:lpstr>使用字型</vt:lpstr>
      </vt:variant>
      <vt:variant>
        <vt:i4>6</vt:i4>
      </vt:variant>
      <vt:variant>
        <vt:lpstr>佈景主題</vt:lpstr>
      </vt:variant>
      <vt:variant>
        <vt:i4>3</vt:i4>
      </vt:variant>
      <vt:variant>
        <vt:lpstr>投影片標題</vt:lpstr>
      </vt:variant>
      <vt:variant>
        <vt:i4>30</vt:i4>
      </vt:variant>
    </vt:vector>
  </HeadingPairs>
  <TitlesOfParts>
    <vt:vector size="39" baseType="lpstr">
      <vt:lpstr>jf-openhuninn-1.1</vt:lpstr>
      <vt:lpstr>Arial</vt:lpstr>
      <vt:lpstr>Calibri</vt:lpstr>
      <vt:lpstr>Calibri Light</vt:lpstr>
      <vt:lpstr>Lucida Console</vt:lpstr>
      <vt:lpstr>Wingdings</vt:lpstr>
      <vt:lpstr>Office 佈景主題</vt:lpstr>
      <vt:lpstr>goedge</vt:lpstr>
      <vt:lpstr>1_goedge</vt:lpstr>
      <vt:lpstr>Individual Meeting</vt:lpstr>
      <vt:lpstr>Outline</vt:lpstr>
      <vt:lpstr>Before we start</vt:lpstr>
      <vt:lpstr>Current Schedule</vt:lpstr>
      <vt:lpstr>UCLA VGRs – Prior to Arrival at UCLA </vt:lpstr>
      <vt:lpstr>UCLA VGRs – Upon Temporary Approval</vt:lpstr>
      <vt:lpstr>UCLA VGRs</vt:lpstr>
      <vt:lpstr>千里馬計劃書</vt:lpstr>
      <vt:lpstr>TSMC</vt:lpstr>
      <vt:lpstr>Paper List</vt:lpstr>
      <vt:lpstr>TimesFM (from Google, ICML 2024)</vt:lpstr>
      <vt:lpstr>GoEdge.ai</vt:lpstr>
      <vt:lpstr>Own Paper</vt:lpstr>
      <vt:lpstr>Publication Lists (First Author)</vt:lpstr>
      <vt:lpstr>PromptTSS</vt:lpstr>
      <vt:lpstr>Why promptable?</vt:lpstr>
      <vt:lpstr>Multiple Granularity of Time-Series Segmentation</vt:lpstr>
      <vt:lpstr>Experiments</vt:lpstr>
      <vt:lpstr>Datasets</vt:lpstr>
      <vt:lpstr>Multiple Granularity</vt:lpstr>
      <vt:lpstr>Input and Output</vt:lpstr>
      <vt:lpstr>Evaluation Metrics</vt:lpstr>
      <vt:lpstr>Baselines</vt:lpstr>
      <vt:lpstr>How to make baselines support multiple-granularity?</vt:lpstr>
      <vt:lpstr>               SAM              v.s.       PromptTSS</vt:lpstr>
      <vt:lpstr>PromptTSS (w/o Patching)</vt:lpstr>
      <vt:lpstr>PromptTSS (w/ Patching)</vt:lpstr>
      <vt:lpstr>PromptTSS (w/ Patching)</vt:lpstr>
      <vt:lpstr>Experiments</vt:lpstr>
      <vt:lpstr>Thanks for your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Individual Meeting</dc:title>
  <dc:creator>張敬</dc:creator>
  <cp:lastModifiedBy>敬 張</cp:lastModifiedBy>
  <cp:revision>201</cp:revision>
  <dcterms:created xsi:type="dcterms:W3CDTF">2022-08-10T02:52:01Z</dcterms:created>
  <dcterms:modified xsi:type="dcterms:W3CDTF">2024-06-18T09:48:51Z</dcterms:modified>
</cp:coreProperties>
</file>