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7" r:id="rId3"/>
  </p:sldMasterIdLst>
  <p:notesMasterIdLst>
    <p:notesMasterId r:id="rId13"/>
  </p:notesMasterIdLst>
  <p:sldIdLst>
    <p:sldId id="256" r:id="rId4"/>
    <p:sldId id="1156" r:id="rId5"/>
    <p:sldId id="1157" r:id="rId6"/>
    <p:sldId id="1158" r:id="rId7"/>
    <p:sldId id="1159" r:id="rId8"/>
    <p:sldId id="1155" r:id="rId9"/>
    <p:sldId id="1160" r:id="rId10"/>
    <p:sldId id="1153" r:id="rId11"/>
    <p:sldId id="65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862053"/>
    <a:srgbClr val="31208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C872FD-F336-4517-8D7F-1179AE7D31F2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15012-9162-4F8F-AED0-EE889B643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210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DDD606-0330-D8FD-C217-F22F8C962F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54AA31A-B761-5EF5-C92A-F93EDC82E2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9D4F2C4-F0EA-0928-C1D7-7B58ABF7E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55D4D-72FC-4F5F-8567-D4253CF59B83}" type="datetime4">
              <a:rPr lang="en-US" smtClean="0"/>
              <a:t>October 15, 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55AEC3A-1407-CDE2-9D10-1BD3613BD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2A259B1-E7BC-E767-61CD-A8718831C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8E710-FD4B-4459-8519-9E5D8E650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758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956004-30D3-4F24-1969-4C5C34C5B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7D06C71-A6AE-BD78-A963-3A6F1BFE4E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62628D7-1984-C657-2777-D9D10413D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AE0CC-1844-4EF7-A243-D54E1D5726B3}" type="datetime4">
              <a:rPr lang="en-US" smtClean="0"/>
              <a:t>October 15, 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366C163-6767-CE7E-ABF4-2F6D5ED36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3FE6415-8343-04C7-C86B-CC3A7890F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8E710-FD4B-4459-8519-9E5D8E650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624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03549A9-F0FF-ACF3-26A3-68100DD898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4A861A3-BAA5-3521-149B-1D859355D3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86FE002-91E0-2E28-50F4-7C8AC0FCA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07911-8157-43AE-930E-2541A9F1B6F7}" type="datetime4">
              <a:rPr lang="en-US" smtClean="0"/>
              <a:t>October 15, 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AE250D7-7886-EA70-CB8B-831784C13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9E34877-4481-B834-F953-9BF008A6D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8E710-FD4B-4459-8519-9E5D8E650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0405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gradFill>
          <a:gsLst>
            <a:gs pos="84000">
              <a:srgbClr val="FAEEB4"/>
            </a:gs>
            <a:gs pos="18000">
              <a:schemeClr val="bg1"/>
            </a:gs>
            <a:gs pos="100000">
              <a:srgbClr val="F5DE6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CEE45-97DF-439C-8FFF-565455D934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60320"/>
            <a:ext cx="9144000" cy="1385455"/>
          </a:xfrm>
        </p:spPr>
        <p:txBody>
          <a:bodyPr anchor="b">
            <a:normAutofit/>
          </a:bodyPr>
          <a:lstStyle>
            <a:lvl1pPr algn="ctr">
              <a:defRPr sz="4800" b="0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A883BE-CA7C-45D2-BC37-350206E1B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14800"/>
            <a:ext cx="9144000" cy="1200726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7E46B8-EC14-49C1-9AB6-82521D2B4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09DB4-4C23-4475-BA3E-77AE7F999AD1}" type="datetime4">
              <a:rPr lang="en-US" altLang="zh-TW" smtClean="0"/>
              <a:t>October 15,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646258-89C7-438C-810B-D1AA3D33C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1B67D-F28A-4F40-ACCA-6CDBC85A7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FF0CF-DC0C-4F64-9754-1865282951B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678DC0-839B-4D25-A589-BC16AAB49C8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1654" y="914400"/>
            <a:ext cx="2828691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046D2AE-BAC1-4D2F-B4E3-6C063E8D04F8}"/>
              </a:ext>
            </a:extLst>
          </p:cNvPr>
          <p:cNvSpPr txBox="1"/>
          <p:nvPr/>
        </p:nvSpPr>
        <p:spPr>
          <a:xfrm>
            <a:off x="0" y="6630552"/>
            <a:ext cx="2514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i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2022 GoEdge.ai.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7292632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9B669-A4D2-4DA9-A1E5-D076D4B96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26403-9865-480D-B1A8-E6F3B4A10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7EF67-181D-4228-8CEB-BBA9D5BD8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7CDE8-A5FB-4C99-9FB2-68C6BBA766BB}" type="datetime4">
              <a:rPr lang="en-US" altLang="zh-TW" smtClean="0"/>
              <a:t>October 15, 2024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EB6F8-E0D0-440C-AA0E-BA0B583E4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B612C-4F10-42EA-BAE4-C22FD4A20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F468-C848-44ED-8E30-E2DE1538DA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8911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gradFill>
          <a:gsLst>
            <a:gs pos="84000">
              <a:srgbClr val="FAEEB4"/>
            </a:gs>
            <a:gs pos="18000">
              <a:schemeClr val="bg1"/>
            </a:gs>
            <a:gs pos="100000">
              <a:srgbClr val="F5DE6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BC695-54BF-4413-AB9E-7A4089638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568774"/>
            <a:ext cx="10058400" cy="1828800"/>
          </a:xfrm>
        </p:spPr>
        <p:txBody>
          <a:bodyPr anchor="b">
            <a:normAutofit/>
          </a:bodyPr>
          <a:lstStyle>
            <a:lvl1pPr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4DA2F2-7809-4EF9-B3E9-83D37A963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4398168"/>
            <a:ext cx="10058400" cy="146304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F21ED6-6E64-415A-8F52-61E0087BE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4A56E-A6A6-411E-84EC-8006D65A02C0}" type="datetime4">
              <a:rPr lang="en-US" altLang="zh-TW" smtClean="0"/>
              <a:t>October 15, 2024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AE8A7-50CA-40E3-822B-E4D6F54CD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6B132-189C-42CB-97BE-495BF29F8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F468-C848-44ED-8E30-E2DE1538DA0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57D877-6CBC-411E-8F20-8E0427C55816}"/>
              </a:ext>
            </a:extLst>
          </p:cNvPr>
          <p:cNvSpPr txBox="1"/>
          <p:nvPr/>
        </p:nvSpPr>
        <p:spPr>
          <a:xfrm>
            <a:off x="0" y="6630552"/>
            <a:ext cx="2514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i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2022 GoEdge.ai.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1310728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B4FC8-6BF7-49F4-8FD5-4D4E1FC25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6368E-0B06-464E-AD5A-E1CFA9FF4E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514763"/>
            <a:ext cx="5394960" cy="475488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3DD4E6-B627-4FF1-B692-D1609D45F0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7442" y="1514763"/>
            <a:ext cx="5394960" cy="475488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738B3-32FE-48C7-809C-40BFC9E7B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6E3A5-8E8A-43A5-954E-532D0BF2E759}" type="datetime4">
              <a:rPr lang="en-US" altLang="zh-TW" smtClean="0"/>
              <a:t>October 15, 2024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2B126B-07D6-4293-847D-E00DEDA90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19F974-27AB-471F-9EB9-491E1E17F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F468-C848-44ED-8E30-E2DE1538DA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58138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B4FC8-6BF7-49F4-8FD5-4D4E1FC25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6368E-0B06-464E-AD5A-E1CFA9FF4E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597" y="2061816"/>
            <a:ext cx="5394960" cy="420624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3DD4E6-B627-4FF1-B692-D1609D45F0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7443" y="2061816"/>
            <a:ext cx="5394960" cy="420624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738B3-32FE-48C7-809C-40BFC9E7B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A3706-385C-4569-A7F4-AF93E936DDBA}" type="datetime4">
              <a:rPr lang="en-US" altLang="zh-TW" smtClean="0"/>
              <a:t>October 15, 2024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2B126B-07D6-4293-847D-E00DEDA90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19F974-27AB-471F-9EB9-491E1E17F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F468-C848-44ED-8E30-E2DE1538DA0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A3EDF15-FE3B-43E2-8D11-03C70E15091F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09599" y="1468727"/>
            <a:ext cx="5394960" cy="54864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7CF3DFCC-A3E1-482F-8FEC-80B67B900ABD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187444" y="1468727"/>
            <a:ext cx="5394960" cy="54864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1710344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ript &amp; Outp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5561C-D91C-4A85-BB7A-1A7205518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25584A-9A91-486A-846A-60FB2B41C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15423-86FF-401D-9404-298F6F787783}" type="datetime4">
              <a:rPr lang="en-US" altLang="zh-TW" smtClean="0"/>
              <a:t>October 15, 2024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FF1CC7-CF6A-4C50-9FEE-10EAA68EF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313CE6-8771-4BB3-9735-495F7767E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F468-C848-44ED-8E30-E2DE1538DA0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05568B8-DFA2-4EFB-B977-42D205F3C57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" y="1510120"/>
            <a:ext cx="5394960" cy="4754880"/>
          </a:xfrm>
          <a:solidFill>
            <a:schemeClr val="tx2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accent5"/>
                </a:solidFill>
                <a:latin typeface="Lucida Console" panose="020B0609040504020204" pitchFamily="49" charset="0"/>
              </a:defRPr>
            </a:lvl1pPr>
          </a:lstStyle>
          <a:p>
            <a:pPr lvl="0"/>
            <a:r>
              <a:rPr lang="en-US" dirty="0"/>
              <a:t>Source code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1F091CED-3D60-4D1A-90A6-0D095A67A77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87440" y="1510120"/>
            <a:ext cx="5394960" cy="4754880"/>
          </a:xfrm>
          <a:solidFill>
            <a:schemeClr val="tx2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2"/>
                </a:solidFill>
                <a:latin typeface="Lucida Console" panose="020B0609040504020204" pitchFamily="49" charset="0"/>
              </a:defRPr>
            </a:lvl1pPr>
          </a:lstStyle>
          <a:p>
            <a:pPr lvl="0"/>
            <a:r>
              <a:rPr lang="en-US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9533118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ript &amp; 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5561C-D91C-4A85-BB7A-1A7205518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25584A-9A91-486A-846A-60FB2B41C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EF41B-6CDC-475B-A779-B1903E180FDB}" type="datetime4">
              <a:rPr lang="en-US" altLang="zh-TW" smtClean="0"/>
              <a:t>October 15, 2024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FF1CC7-CF6A-4C50-9FEE-10EAA68EF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313CE6-8771-4BB3-9735-495F7767E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F468-C848-44ED-8E30-E2DE1538DA0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05568B8-DFA2-4EFB-B977-42D205F3C57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" y="1510120"/>
            <a:ext cx="5394960" cy="4754880"/>
          </a:xfrm>
          <a:solidFill>
            <a:schemeClr val="tx2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accent5"/>
                </a:solidFill>
                <a:latin typeface="Lucida Console" panose="020B0609040504020204" pitchFamily="49" charset="0"/>
              </a:defRPr>
            </a:lvl1pPr>
          </a:lstStyle>
          <a:p>
            <a:pPr lvl="0"/>
            <a:r>
              <a:rPr lang="en-US" dirty="0"/>
              <a:t>Source code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1F091CED-3D60-4D1A-90A6-0D095A67A77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87440" y="1510120"/>
            <a:ext cx="5394960" cy="4754880"/>
          </a:xfrm>
          <a:noFill/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</a:lstStyle>
          <a:p>
            <a:pPr lvl="0"/>
            <a:r>
              <a:rPr lang="en-US" dirty="0"/>
              <a:t>Figure</a:t>
            </a:r>
          </a:p>
        </p:txBody>
      </p:sp>
    </p:spTree>
    <p:extLst>
      <p:ext uri="{BB962C8B-B14F-4D97-AF65-F5344CB8AC3E}">
        <p14:creationId xmlns:p14="http://schemas.microsoft.com/office/powerpoint/2010/main" val="28136468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ri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486D5-9DDC-46E5-82F2-0F841DDF7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AFE9FE-010E-4A53-81F0-87F19A29B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7F201-45F7-48C3-BC67-9D967FA18022}" type="datetime4">
              <a:rPr lang="en-US" altLang="zh-TW" smtClean="0"/>
              <a:t>October 15, 2024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2F2EF4-CC30-4650-91C5-2C5FF3CF3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C33BB6-E0CE-4FD6-A1F7-978CEDEAD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F468-C848-44ED-8E30-E2DE1538DA0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E28F60C-DEDC-4FC2-A891-FF7576C982B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" y="1510120"/>
            <a:ext cx="10972800" cy="4754880"/>
          </a:xfrm>
          <a:solidFill>
            <a:schemeClr val="tx2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accent5"/>
                </a:solidFill>
                <a:latin typeface="Lucida Console" panose="020B0609040504020204" pitchFamily="49" charset="0"/>
              </a:defRPr>
            </a:lvl1pPr>
          </a:lstStyle>
          <a:p>
            <a:pPr lvl="0"/>
            <a:r>
              <a:rPr lang="en-US" dirty="0"/>
              <a:t>Source code</a:t>
            </a:r>
          </a:p>
        </p:txBody>
      </p:sp>
    </p:spTree>
    <p:extLst>
      <p:ext uri="{BB962C8B-B14F-4D97-AF65-F5344CB8AC3E}">
        <p14:creationId xmlns:p14="http://schemas.microsoft.com/office/powerpoint/2010/main" val="3793479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0594DB-81AC-2B6F-4EBF-3CD6066F1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EE8A446-9084-1ACB-FD7D-9268470BB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9C25966-5AFD-90D7-6A1B-15C05D502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71D9E-CD61-4DAD-8918-AF3BEDF34AE8}" type="datetime4">
              <a:rPr lang="en-US" smtClean="0"/>
              <a:t>October 15, 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01EAA59-DE60-3A16-820F-69CC4E9A4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A2AECEB-FC13-7294-A538-4432D77EB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8E710-FD4B-4459-8519-9E5D8E650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6255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B394C-941B-4F43-9930-01B066515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CA2552-1BD2-4A3A-AEE8-98D54FB91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B22A7-3A7B-473B-B9F2-F264345F584E}" type="datetime4">
              <a:rPr lang="en-US" altLang="zh-TW" smtClean="0"/>
              <a:t>October 15, 2024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DEC2B2-0D80-4345-9CAA-1E8945F2F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7651E1-355C-4018-9FE3-0146B6D5A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F468-C848-44ED-8E30-E2DE1538DA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0486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7D5EAD-4CB7-498C-ACC0-2140E6CA1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710D7-E5B0-4A79-B3CB-977D85271DD5}" type="datetime4">
              <a:rPr lang="en-US" altLang="zh-TW" smtClean="0"/>
              <a:t>October 15, 2024</a:t>
            </a:fld>
            <a:endParaRPr lang="zh-CN" alt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1CB4E4-F530-42F5-8BE5-0E1D4568D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433C54-1D74-4E0F-8147-14517CB17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623780"/>
            <a:ext cx="914400" cy="231131"/>
          </a:xfrm>
        </p:spPr>
        <p:txBody>
          <a:bodyPr/>
          <a:lstStyle/>
          <a:p>
            <a:fld id="{F842F468-C848-44ED-8E30-E2DE1538DA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9882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D095558-3BBC-4A89-B5C4-B029CFDADD58}"/>
              </a:ext>
            </a:extLst>
          </p:cNvPr>
          <p:cNvSpPr/>
          <p:nvPr/>
        </p:nvSpPr>
        <p:spPr>
          <a:xfrm>
            <a:off x="0" y="6630403"/>
            <a:ext cx="12192000" cy="231131"/>
          </a:xfrm>
          <a:prstGeom prst="rect">
            <a:avLst/>
          </a:prstGeom>
          <a:solidFill>
            <a:srgbClr val="F5DE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610" tIns="54610" rIns="54610" bIns="54610" rtlCol="0" anchor="ctr"/>
          <a:lstStyle/>
          <a:p>
            <a:endParaRPr lang="en-US" sz="1100" i="0" dirty="0">
              <a:solidFill>
                <a:srgbClr val="0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53E11E-2E8B-4EBC-8647-E8727B510DED}"/>
              </a:ext>
            </a:extLst>
          </p:cNvPr>
          <p:cNvSpPr txBox="1"/>
          <p:nvPr/>
        </p:nvSpPr>
        <p:spPr>
          <a:xfrm>
            <a:off x="0" y="6630552"/>
            <a:ext cx="2514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i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2022 GoEdge.ai. All Rights Reserved.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1CAB5A-5622-4CCF-A838-A4BE4FB6A81C}"/>
              </a:ext>
            </a:extLst>
          </p:cNvPr>
          <p:cNvSpPr txBox="1"/>
          <p:nvPr/>
        </p:nvSpPr>
        <p:spPr>
          <a:xfrm rot="19740037">
            <a:off x="1650581" y="2914052"/>
            <a:ext cx="9144000" cy="731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TW" altLang="en-US" sz="2400" dirty="0">
                <a:solidFill>
                  <a:schemeClr val="bg1">
                    <a:lumMod val="65000"/>
                    <a:alpha val="40000"/>
                  </a:schemeClr>
                </a:solidFill>
              </a:rPr>
              <a:t>優智能保密資料</a:t>
            </a:r>
            <a:r>
              <a:rPr lang="en-US" altLang="zh-TW" sz="2400" dirty="0">
                <a:solidFill>
                  <a:schemeClr val="bg1">
                    <a:lumMod val="65000"/>
                    <a:alpha val="40000"/>
                  </a:schemeClr>
                </a:solidFill>
              </a:rPr>
              <a:t>	GoEdge.ai confidential information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7D5EAD-4CB7-498C-ACC0-2140E6CA1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EEA6F-203B-420F-8388-705AF2E9876C}" type="datetime4">
              <a:rPr lang="en-US" altLang="zh-TW" smtClean="0"/>
              <a:t>October 15, 2024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1CB4E4-F530-42F5-8BE5-0E1D4568D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433C54-1D74-4E0F-8147-14517CB17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F468-C848-44ED-8E30-E2DE1538DA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06167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D7CD1-2EA9-4D59-9B5E-403F61BA0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396241"/>
            <a:ext cx="4297680" cy="100584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41C8D-C135-4BCC-99C3-AE58CD8D3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0" y="396241"/>
            <a:ext cx="6400800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B0B9E3-E10A-4166-895D-E10363A127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599" y="1584961"/>
            <a:ext cx="4297680" cy="4663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9DC257-FC67-4E49-A736-CB50F9CC3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1C3E1-2251-416C-B0D7-493193282CBA}" type="datetime4">
              <a:rPr lang="en-US" altLang="zh-TW" smtClean="0"/>
              <a:t>October 15, 2024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AC2F8B-DC53-4A9F-A382-674B8E900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098B34-078B-44A5-B7AC-E73F0A767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F468-C848-44ED-8E30-E2DE1538DA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66274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9DC257-FC67-4E49-A736-CB50F9CC3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79CFF-7FD5-4A18-8632-9009A9F34786}" type="datetime4">
              <a:rPr lang="en-US" altLang="zh-TW" smtClean="0"/>
              <a:t>October 15, 2024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AC2F8B-DC53-4A9F-A382-674B8E900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098B34-078B-44A5-B7AC-E73F0A767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F468-C848-44ED-8E30-E2DE1538DA0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ED6CFFAD-18C0-4E43-8A0F-9EB758640405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5181600" y="396241"/>
            <a:ext cx="6400800" cy="58521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DEC0453A-206F-43EC-94D0-D80A18BD09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599" y="1584961"/>
            <a:ext cx="4297680" cy="4663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8928591-B881-4769-8B95-46290D273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396241"/>
            <a:ext cx="4297680" cy="100584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73432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6131A-2C48-4CE3-A01F-E78429314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12B671-D19E-411C-8EA3-5B65255653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10A1C-A7EB-4C52-AC92-76A7EE87C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90754-9211-4194-B052-4939DE10B657}" type="datetime4">
              <a:rPr lang="en-US" altLang="zh-TW" smtClean="0"/>
              <a:t>October 15, 2024</a:t>
            </a:fld>
            <a:endParaRPr lang="zh-CN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21F97E-913B-4624-A829-7FF9F213D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6EE246-0432-4B25-BE1F-2BA3699DE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F468-C848-44ED-8E30-E2DE1538DA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04272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574019-CA95-4206-A210-DC1CA3874A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9200" y="428008"/>
            <a:ext cx="2743200" cy="585216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FDB4C8-A8B9-421B-BA8A-EA3978B163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9600" y="428008"/>
            <a:ext cx="7972827" cy="585216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7DE7FB-9B58-4ABF-844F-14918C01D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3E58E-A537-496A-960C-6F3C523B5310}" type="datetime4">
              <a:rPr lang="en-US" altLang="zh-TW" smtClean="0"/>
              <a:t>October 15, 2024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3DD276-87E5-47D8-8E61-D4878FC86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088FB-FCA6-46DC-9A1B-F73E9AD2F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F468-C848-44ED-8E30-E2DE1538DA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475827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gradFill>
          <a:gsLst>
            <a:gs pos="84000">
              <a:srgbClr val="FAEEB4"/>
            </a:gs>
            <a:gs pos="18000">
              <a:schemeClr val="bg1"/>
            </a:gs>
            <a:gs pos="100000">
              <a:srgbClr val="F5DE6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CEE45-97DF-439C-8FFF-565455D934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60320"/>
            <a:ext cx="9144000" cy="1385455"/>
          </a:xfrm>
        </p:spPr>
        <p:txBody>
          <a:bodyPr anchor="b">
            <a:normAutofit/>
          </a:bodyPr>
          <a:lstStyle>
            <a:lvl1pPr algn="ctr">
              <a:defRPr sz="4800" b="0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A883BE-CA7C-45D2-BC37-350206E1B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14800"/>
            <a:ext cx="9144000" cy="1200726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7E46B8-EC14-49C1-9AB6-82521D2B4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4B8B0-B844-4F2E-A1B2-D3B455C1AA17}" type="datetime1">
              <a:rPr lang="zh-TW" altLang="en-US" smtClean="0"/>
              <a:t>2024/10/15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646258-89C7-438C-810B-D1AA3D33C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1B67D-F28A-4F40-ACCA-6CDBC85A7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FF0CF-DC0C-4F64-9754-1865282951B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678DC0-839B-4D25-A589-BC16AAB49C8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1654" y="914400"/>
            <a:ext cx="2828691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046D2AE-BAC1-4D2F-B4E3-6C063E8D04F8}"/>
              </a:ext>
            </a:extLst>
          </p:cNvPr>
          <p:cNvSpPr txBox="1"/>
          <p:nvPr/>
        </p:nvSpPr>
        <p:spPr>
          <a:xfrm>
            <a:off x="0" y="6630552"/>
            <a:ext cx="2514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i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2022 GoEdge.ai.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49616441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9B669-A4D2-4DA9-A1E5-D076D4B96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26403-9865-480D-B1A8-E6F3B4A10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7EF67-181D-4228-8CEB-BBA9D5BD8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F0F7-11AB-4BEE-A441-52A51BF4EFF7}" type="datetime1">
              <a:rPr lang="zh-TW" altLang="en-US" smtClean="0"/>
              <a:t>2024/10/15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EB6F8-E0D0-440C-AA0E-BA0B583E4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B612C-4F10-42EA-BAE4-C22FD4A20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F468-C848-44ED-8E30-E2DE1538DA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88323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gradFill>
          <a:gsLst>
            <a:gs pos="84000">
              <a:srgbClr val="FAEEB4"/>
            </a:gs>
            <a:gs pos="18000">
              <a:schemeClr val="bg1"/>
            </a:gs>
            <a:gs pos="100000">
              <a:srgbClr val="F5DE6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BC695-54BF-4413-AB9E-7A4089638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568774"/>
            <a:ext cx="10058400" cy="1828800"/>
          </a:xfrm>
        </p:spPr>
        <p:txBody>
          <a:bodyPr anchor="b">
            <a:normAutofit/>
          </a:bodyPr>
          <a:lstStyle>
            <a:lvl1pPr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4DA2F2-7809-4EF9-B3E9-83D37A963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4398168"/>
            <a:ext cx="10058400" cy="146304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F21ED6-6E64-415A-8F52-61E0087BE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3E4FF-CC00-4A24-906E-177AC3021EBF}" type="datetime1">
              <a:rPr lang="zh-TW" altLang="en-US" smtClean="0"/>
              <a:t>2024/10/15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AE8A7-50CA-40E3-822B-E4D6F54CD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6B132-189C-42CB-97BE-495BF29F8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F468-C848-44ED-8E30-E2DE1538DA0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57D877-6CBC-411E-8F20-8E0427C55816}"/>
              </a:ext>
            </a:extLst>
          </p:cNvPr>
          <p:cNvSpPr txBox="1"/>
          <p:nvPr/>
        </p:nvSpPr>
        <p:spPr>
          <a:xfrm>
            <a:off x="0" y="6630552"/>
            <a:ext cx="2514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i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2022 GoEdge.ai.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61609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4B8DB3-06CA-F5A2-189C-934912892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6BE112C-10DA-E4C3-7273-C2D4A9912B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36FED31-4D7B-FE50-373C-E5C9D991B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A7EA5-ADB0-4F2B-ABD2-FD381A767204}" type="datetime4">
              <a:rPr lang="en-US" smtClean="0"/>
              <a:t>October 15, 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5E4DF07-CA42-6CAB-A5CC-0DAEA97AA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1F7DB0D-FC99-A6C6-3737-74DE021CA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8E710-FD4B-4459-8519-9E5D8E650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25744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B4FC8-6BF7-49F4-8FD5-4D4E1FC25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6368E-0B06-464E-AD5A-E1CFA9FF4E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514763"/>
            <a:ext cx="5394960" cy="475488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3DD4E6-B627-4FF1-B692-D1609D45F0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7442" y="1514763"/>
            <a:ext cx="5394960" cy="475488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738B3-32FE-48C7-809C-40BFC9E7B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9E2A2-2987-42AF-92D3-2FA6BC181833}" type="datetime1">
              <a:rPr lang="zh-TW" altLang="en-US" smtClean="0"/>
              <a:t>2024/10/15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2B126B-07D6-4293-847D-E00DEDA90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19F974-27AB-471F-9EB9-491E1E17F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F468-C848-44ED-8E30-E2DE1538DA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39470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B4FC8-6BF7-49F4-8FD5-4D4E1FC25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6368E-0B06-464E-AD5A-E1CFA9FF4E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597" y="2061816"/>
            <a:ext cx="5394960" cy="420624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3DD4E6-B627-4FF1-B692-D1609D45F0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7443" y="2061816"/>
            <a:ext cx="5394960" cy="420624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738B3-32FE-48C7-809C-40BFC9E7B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104EC-CFA6-436E-A8A4-3DEC3343A0CA}" type="datetime1">
              <a:rPr lang="zh-TW" altLang="en-US" smtClean="0"/>
              <a:t>2024/10/15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2B126B-07D6-4293-847D-E00DEDA90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19F974-27AB-471F-9EB9-491E1E17F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F468-C848-44ED-8E30-E2DE1538DA0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A3EDF15-FE3B-43E2-8D11-03C70E15091F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09599" y="1468727"/>
            <a:ext cx="5394960" cy="54864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7CF3DFCC-A3E1-482F-8FEC-80B67B900ABD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187444" y="1468727"/>
            <a:ext cx="5394960" cy="54864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22317511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ript &amp; Outp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5561C-D91C-4A85-BB7A-1A7205518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25584A-9A91-486A-846A-60FB2B41C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A61BF-AEC5-4B92-8696-2DD20AEC2BC3}" type="datetime1">
              <a:rPr lang="zh-TW" altLang="en-US" smtClean="0"/>
              <a:t>2024/10/15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FF1CC7-CF6A-4C50-9FEE-10EAA68EF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313CE6-8771-4BB3-9735-495F7767E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F468-C848-44ED-8E30-E2DE1538DA0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05568B8-DFA2-4EFB-B977-42D205F3C57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" y="1510120"/>
            <a:ext cx="5394960" cy="4754880"/>
          </a:xfrm>
          <a:solidFill>
            <a:schemeClr val="tx2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accent5"/>
                </a:solidFill>
                <a:latin typeface="Lucida Console" panose="020B0609040504020204" pitchFamily="49" charset="0"/>
              </a:defRPr>
            </a:lvl1pPr>
          </a:lstStyle>
          <a:p>
            <a:pPr lvl="0"/>
            <a:r>
              <a:rPr lang="en-US" dirty="0"/>
              <a:t>Source code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1F091CED-3D60-4D1A-90A6-0D095A67A77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87440" y="1510120"/>
            <a:ext cx="5394960" cy="4754880"/>
          </a:xfrm>
          <a:solidFill>
            <a:schemeClr val="tx2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2"/>
                </a:solidFill>
                <a:latin typeface="Lucida Console" panose="020B0609040504020204" pitchFamily="49" charset="0"/>
              </a:defRPr>
            </a:lvl1pPr>
          </a:lstStyle>
          <a:p>
            <a:pPr lvl="0"/>
            <a:r>
              <a:rPr lang="en-US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69147348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ript &amp; 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5561C-D91C-4A85-BB7A-1A7205518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25584A-9A91-486A-846A-60FB2B41C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BB29C-0448-43D8-9C0A-6A89D8282BCD}" type="datetime1">
              <a:rPr lang="zh-TW" altLang="en-US" smtClean="0"/>
              <a:t>2024/10/15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FF1CC7-CF6A-4C50-9FEE-10EAA68EF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313CE6-8771-4BB3-9735-495F7767E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F468-C848-44ED-8E30-E2DE1538DA0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05568B8-DFA2-4EFB-B977-42D205F3C57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" y="1510120"/>
            <a:ext cx="5394960" cy="4754880"/>
          </a:xfrm>
          <a:solidFill>
            <a:schemeClr val="tx2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accent5"/>
                </a:solidFill>
                <a:latin typeface="Lucida Console" panose="020B0609040504020204" pitchFamily="49" charset="0"/>
              </a:defRPr>
            </a:lvl1pPr>
          </a:lstStyle>
          <a:p>
            <a:pPr lvl="0"/>
            <a:r>
              <a:rPr lang="en-US" dirty="0"/>
              <a:t>Source code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1F091CED-3D60-4D1A-90A6-0D095A67A77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87440" y="1510120"/>
            <a:ext cx="5394960" cy="4754880"/>
          </a:xfrm>
          <a:noFill/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</a:lstStyle>
          <a:p>
            <a:pPr lvl="0"/>
            <a:r>
              <a:rPr lang="en-US" dirty="0"/>
              <a:t>Figure</a:t>
            </a:r>
          </a:p>
        </p:txBody>
      </p:sp>
    </p:spTree>
    <p:extLst>
      <p:ext uri="{BB962C8B-B14F-4D97-AF65-F5344CB8AC3E}">
        <p14:creationId xmlns:p14="http://schemas.microsoft.com/office/powerpoint/2010/main" val="172516501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ri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486D5-9DDC-46E5-82F2-0F841DDF7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AFE9FE-010E-4A53-81F0-87F19A29B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DBC22-ED8C-42D6-9A8E-B00C7F872ACD}" type="datetime1">
              <a:rPr lang="zh-TW" altLang="en-US" smtClean="0"/>
              <a:t>2024/10/15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2F2EF4-CC30-4650-91C5-2C5FF3CF3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C33BB6-E0CE-4FD6-A1F7-978CEDEAD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F468-C848-44ED-8E30-E2DE1538DA0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E28F60C-DEDC-4FC2-A891-FF7576C982B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" y="1510120"/>
            <a:ext cx="10972800" cy="4754880"/>
          </a:xfrm>
          <a:solidFill>
            <a:schemeClr val="tx2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accent5"/>
                </a:solidFill>
                <a:latin typeface="Lucida Console" panose="020B0609040504020204" pitchFamily="49" charset="0"/>
              </a:defRPr>
            </a:lvl1pPr>
          </a:lstStyle>
          <a:p>
            <a:pPr lvl="0"/>
            <a:r>
              <a:rPr lang="en-US" dirty="0"/>
              <a:t>Source code</a:t>
            </a:r>
          </a:p>
        </p:txBody>
      </p:sp>
    </p:spTree>
    <p:extLst>
      <p:ext uri="{BB962C8B-B14F-4D97-AF65-F5344CB8AC3E}">
        <p14:creationId xmlns:p14="http://schemas.microsoft.com/office/powerpoint/2010/main" val="36032050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B394C-941B-4F43-9930-01B066515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CA2552-1BD2-4A3A-AEE8-98D54FB91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4B117-0709-49E0-91BB-83EA02627623}" type="datetime1">
              <a:rPr lang="zh-TW" altLang="en-US" smtClean="0"/>
              <a:t>2024/10/15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DEC2B2-0D80-4345-9CAA-1E8945F2F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7651E1-355C-4018-9FE3-0146B6D5A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F468-C848-44ED-8E30-E2DE1538DA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683696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7D5EAD-4CB7-498C-ACC0-2140E6CA1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3C10-48BC-4C42-9F9B-1348F81119B0}" type="datetime1">
              <a:rPr lang="zh-TW" altLang="en-US" smtClean="0"/>
              <a:t>2024/10/15</a:t>
            </a:fld>
            <a:endParaRPr lang="zh-CN" alt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1CB4E4-F530-42F5-8BE5-0E1D4568D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433C54-1D74-4E0F-8147-14517CB17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623780"/>
            <a:ext cx="914400" cy="231131"/>
          </a:xfrm>
        </p:spPr>
        <p:txBody>
          <a:bodyPr/>
          <a:lstStyle/>
          <a:p>
            <a:fld id="{F842F468-C848-44ED-8E30-E2DE1538DA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30891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D095558-3BBC-4A89-B5C4-B029CFDADD58}"/>
              </a:ext>
            </a:extLst>
          </p:cNvPr>
          <p:cNvSpPr/>
          <p:nvPr/>
        </p:nvSpPr>
        <p:spPr>
          <a:xfrm>
            <a:off x="0" y="6630403"/>
            <a:ext cx="12192000" cy="231131"/>
          </a:xfrm>
          <a:prstGeom prst="rect">
            <a:avLst/>
          </a:prstGeom>
          <a:solidFill>
            <a:srgbClr val="F5DE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610" tIns="54610" rIns="54610" bIns="54610" rtlCol="0" anchor="ctr"/>
          <a:lstStyle/>
          <a:p>
            <a:endParaRPr lang="en-US" sz="1100" i="0" dirty="0">
              <a:solidFill>
                <a:srgbClr val="0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53E11E-2E8B-4EBC-8647-E8727B510DED}"/>
              </a:ext>
            </a:extLst>
          </p:cNvPr>
          <p:cNvSpPr txBox="1"/>
          <p:nvPr/>
        </p:nvSpPr>
        <p:spPr>
          <a:xfrm>
            <a:off x="0" y="6630552"/>
            <a:ext cx="2514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i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2022 GoEdge.ai. All Rights Reserved.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1CAB5A-5622-4CCF-A838-A4BE4FB6A81C}"/>
              </a:ext>
            </a:extLst>
          </p:cNvPr>
          <p:cNvSpPr txBox="1"/>
          <p:nvPr/>
        </p:nvSpPr>
        <p:spPr>
          <a:xfrm rot="19740037">
            <a:off x="1650581" y="2914052"/>
            <a:ext cx="9144000" cy="731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TW" altLang="en-US" sz="2400" dirty="0">
                <a:solidFill>
                  <a:schemeClr val="bg1">
                    <a:lumMod val="65000"/>
                    <a:alpha val="40000"/>
                  </a:schemeClr>
                </a:solidFill>
              </a:rPr>
              <a:t>優智能保密資料</a:t>
            </a:r>
            <a:r>
              <a:rPr lang="en-US" altLang="zh-TW" sz="2400" dirty="0">
                <a:solidFill>
                  <a:schemeClr val="bg1">
                    <a:lumMod val="65000"/>
                    <a:alpha val="40000"/>
                  </a:schemeClr>
                </a:solidFill>
              </a:rPr>
              <a:t>	GoEdge.ai confidential information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7D5EAD-4CB7-498C-ACC0-2140E6CA1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23E2F-C932-4F38-A323-8D950942DCA1}" type="datetime1">
              <a:rPr lang="zh-TW" altLang="en-US" smtClean="0"/>
              <a:t>2024/10/15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1CB4E4-F530-42F5-8BE5-0E1D4568D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433C54-1D74-4E0F-8147-14517CB17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F468-C848-44ED-8E30-E2DE1538DA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823235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D7CD1-2EA9-4D59-9B5E-403F61BA0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396241"/>
            <a:ext cx="4297680" cy="100584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41C8D-C135-4BCC-99C3-AE58CD8D3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0" y="396241"/>
            <a:ext cx="6400800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B0B9E3-E10A-4166-895D-E10363A127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599" y="1584961"/>
            <a:ext cx="4297680" cy="4663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9DC257-FC67-4E49-A736-CB50F9CC3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75BE1-EA35-4F32-B93C-75AC87520246}" type="datetime1">
              <a:rPr lang="zh-TW" altLang="en-US" smtClean="0"/>
              <a:t>2024/10/15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AC2F8B-DC53-4A9F-A382-674B8E900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098B34-078B-44A5-B7AC-E73F0A767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F468-C848-44ED-8E30-E2DE1538DA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73602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9DC257-FC67-4E49-A736-CB50F9CC3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2108-28B3-439F-BF05-F512DFDF6850}" type="datetime1">
              <a:rPr lang="zh-TW" altLang="en-US" smtClean="0"/>
              <a:t>2024/10/15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AC2F8B-DC53-4A9F-A382-674B8E900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098B34-078B-44A5-B7AC-E73F0A767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F468-C848-44ED-8E30-E2DE1538DA0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ED6CFFAD-18C0-4E43-8A0F-9EB758640405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5181600" y="396241"/>
            <a:ext cx="6400800" cy="58521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DEC0453A-206F-43EC-94D0-D80A18BD09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599" y="1584961"/>
            <a:ext cx="4297680" cy="4663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8928591-B881-4769-8B95-46290D273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396241"/>
            <a:ext cx="4297680" cy="100584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956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5D8F99-5FE5-C358-6792-4AC3A0CFD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09FC69D-6CF4-E446-D932-7F2BAC33EE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EF89120-D854-55EC-79D4-A83087D70F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2C46C72-F63C-745C-DC56-4D06C24B9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B6BAF-B518-4B3F-8114-F6330C45F2F2}" type="datetime4">
              <a:rPr lang="en-US" smtClean="0"/>
              <a:t>October 15, 2024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DB9E48B-3C19-0932-80B6-7F9002EEB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E27FD27-EAD2-25B5-9DB9-353CCD97A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8E710-FD4B-4459-8519-9E5D8E650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38103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6131A-2C48-4CE3-A01F-E78429314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12B671-D19E-411C-8EA3-5B65255653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10A1C-A7EB-4C52-AC92-76A7EE87C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C8317-B67B-4843-AA99-F6DA7CE5FE34}" type="datetime1">
              <a:rPr lang="zh-TW" altLang="en-US" smtClean="0"/>
              <a:t>2024/10/15</a:t>
            </a:fld>
            <a:endParaRPr lang="zh-CN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21F97E-913B-4624-A829-7FF9F213D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6EE246-0432-4B25-BE1F-2BA3699DE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F468-C848-44ED-8E30-E2DE1538DA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54848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574019-CA95-4206-A210-DC1CA3874A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9200" y="428008"/>
            <a:ext cx="2743200" cy="585216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FDB4C8-A8B9-421B-BA8A-EA3978B163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9600" y="428008"/>
            <a:ext cx="7972827" cy="585216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7DE7FB-9B58-4ABF-844F-14918C01D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E7EEC-9B42-4C40-A2A0-EB837242742C}" type="datetime1">
              <a:rPr lang="zh-TW" altLang="en-US" smtClean="0"/>
              <a:t>2024/10/15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3DD276-87E5-47D8-8E61-D4878FC86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088FB-FCA6-46DC-9A1B-F73E9AD2F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F468-C848-44ED-8E30-E2DE1538DA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087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E93389-8F0B-C58B-6FC2-A614239C1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1D18025-9775-F2B7-BAC0-BED89E8292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22A30CA-95E0-CDE8-C107-D8B60735AB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DDAF07C-25D1-3776-F3AF-AE894B7294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03A268E-D753-5C42-3F42-5B9331E5C3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A6633D7-0F5D-F315-3184-4727055CC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2120A-BD00-4FAC-B7F3-0D8B6BCFF216}" type="datetime4">
              <a:rPr lang="en-US" smtClean="0"/>
              <a:t>October 15, 2024</a:t>
            </a:fld>
            <a:endParaRPr 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12CF707-1201-B5EE-544C-368CA29CA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4AE6248-B7C6-A5D8-88BE-C6A7BF73C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8E710-FD4B-4459-8519-9E5D8E650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69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0965F3-79E0-20F3-43AF-646061983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3861EC5-7AA1-9633-3AA0-8E5D8961D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4D754-D9DF-4514-BA36-3F6892DA57FF}" type="datetime4">
              <a:rPr lang="en-US" smtClean="0"/>
              <a:t>October 15, 2024</a:t>
            </a:fld>
            <a:endParaRPr 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3073AE7-F546-C70D-4124-D4432A63B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90CE615-4C47-3672-ACCA-01CA01665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8E710-FD4B-4459-8519-9E5D8E650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814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90FC6EB-85F6-3010-CC05-2E275ADCA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4B5D7-8447-4964-9D4D-5591F4A12123}" type="datetime4">
              <a:rPr lang="en-US" smtClean="0"/>
              <a:t>October 15, 2024</a:t>
            </a:fld>
            <a:endParaRPr 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E1FC9DC-224E-10AF-1EB8-E5D5E76C0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47FBE47-F31B-077E-64B2-5992EA35B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8E710-FD4B-4459-8519-9E5D8E650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17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808948-10DC-D7FB-0DDF-D02228D08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0E5C1C7-5A09-E2FA-7B38-2F1E3F90E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E2F400B-94A6-5C6B-AF4B-7EEDF2925C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EF55CC3-B948-B8AC-B62D-0B22F5D7B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FC34E-3EB0-452B-B659-B4E2EF4DB6A9}" type="datetime4">
              <a:rPr lang="en-US" smtClean="0"/>
              <a:t>October 15, 2024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AF0F16C-E513-4AB4-6008-338FBCF46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6FFB178-1B49-DF40-2BF3-1C65751D8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8E710-FD4B-4459-8519-9E5D8E650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429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B6B789-CA30-695F-421A-722BC9984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D5D9A84-50F4-57A4-4FF0-967F785078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42E9EB8-7F0F-8419-6A07-D10801C57E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CFE3F81-63CF-72F3-406B-D3EA18CA7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AE406-AA12-4CC2-AB26-26380153137A}" type="datetime4">
              <a:rPr lang="en-US" smtClean="0"/>
              <a:t>October 15, 2024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FB115E2-7607-FB91-59A3-4E650550D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3A65EB3-E538-AB29-A2C6-14B3B8EAB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8E710-FD4B-4459-8519-9E5D8E650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824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4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36146BC-D691-8E06-393B-E1CF7B005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D803D0A-876B-1CA7-73E7-387B36508F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701DE61-B7BD-9873-6C6E-FCFB647472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1639E-A6C5-47AA-A9CC-A73F25515BD4}" type="datetime4">
              <a:rPr lang="en-US" smtClean="0"/>
              <a:t>October 15, 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ED25269-8050-C4A1-3461-5A26008CFC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B3A3525-7E29-812B-9F72-1CF6BE87FF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8E710-FD4B-4459-8519-9E5D8E650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521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B0A659-6B84-49CC-BA61-BD3A4ACCE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8" y="432022"/>
            <a:ext cx="10972799" cy="731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89A542-BB73-4698-A308-422341E1A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10120"/>
            <a:ext cx="10972800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B02273E-8B27-4287-8CE7-FEB28C62B5E6}"/>
              </a:ext>
            </a:extLst>
          </p:cNvPr>
          <p:cNvSpPr/>
          <p:nvPr/>
        </p:nvSpPr>
        <p:spPr>
          <a:xfrm>
            <a:off x="0" y="6630403"/>
            <a:ext cx="12192000" cy="231131"/>
          </a:xfrm>
          <a:prstGeom prst="rect">
            <a:avLst/>
          </a:prstGeom>
          <a:solidFill>
            <a:srgbClr val="F5DE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610" tIns="54610" rIns="54610" bIns="54610" rtlCol="0" anchor="ctr"/>
          <a:lstStyle/>
          <a:p>
            <a:endParaRPr lang="en-US" sz="1100" i="0" dirty="0">
              <a:solidFill>
                <a:srgbClr val="0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9C5950-DAC1-4A7A-8AAB-6572C8230595}"/>
              </a:ext>
            </a:extLst>
          </p:cNvPr>
          <p:cNvSpPr txBox="1"/>
          <p:nvPr/>
        </p:nvSpPr>
        <p:spPr>
          <a:xfrm>
            <a:off x="0" y="6630552"/>
            <a:ext cx="2514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i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2022 GoEdge.ai. All Rights Reserved.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887F79-7F4B-4A86-BBD1-B7E913305B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428162" y="6626868"/>
            <a:ext cx="1371600" cy="2280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C83BFE-192B-41E3-8382-E4B6517DD8C8}" type="datetime4">
              <a:rPr lang="en-US" altLang="zh-TW" smtClean="0"/>
              <a:t>October 15, 2024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F57A3-F42B-4BE3-BC2F-CBC49FAC62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41675" y="6629956"/>
            <a:ext cx="5708650" cy="2280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AFC18B-5F88-4664-B161-58D78EE56F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7600" y="6623780"/>
            <a:ext cx="914400" cy="2311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42F468-C848-44ED-8E30-E2DE1538DA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9014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B0A659-6B84-49CC-BA61-BD3A4ACCE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8" y="432022"/>
            <a:ext cx="10972799" cy="731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89A542-BB73-4698-A308-422341E1A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10120"/>
            <a:ext cx="10972800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B02273E-8B27-4287-8CE7-FEB28C62B5E6}"/>
              </a:ext>
            </a:extLst>
          </p:cNvPr>
          <p:cNvSpPr/>
          <p:nvPr/>
        </p:nvSpPr>
        <p:spPr>
          <a:xfrm>
            <a:off x="0" y="6630403"/>
            <a:ext cx="12192000" cy="231131"/>
          </a:xfrm>
          <a:prstGeom prst="rect">
            <a:avLst/>
          </a:prstGeom>
          <a:solidFill>
            <a:srgbClr val="F5DE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610" tIns="54610" rIns="54610" bIns="54610" rtlCol="0" anchor="ctr"/>
          <a:lstStyle/>
          <a:p>
            <a:endParaRPr lang="en-US" sz="1100" i="0" dirty="0">
              <a:solidFill>
                <a:srgbClr val="0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9C5950-DAC1-4A7A-8AAB-6572C8230595}"/>
              </a:ext>
            </a:extLst>
          </p:cNvPr>
          <p:cNvSpPr txBox="1"/>
          <p:nvPr/>
        </p:nvSpPr>
        <p:spPr>
          <a:xfrm>
            <a:off x="0" y="6630552"/>
            <a:ext cx="2514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i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2022 GoEdge.ai. All Rights Reserved.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887F79-7F4B-4A86-BBD1-B7E913305B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428162" y="6626868"/>
            <a:ext cx="1371600" cy="2280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83211-73E2-4455-80EF-ED4F70303EBF}" type="datetime1">
              <a:rPr lang="zh-TW" altLang="en-US" smtClean="0"/>
              <a:t>2024/10/15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F57A3-F42B-4BE3-BC2F-CBC49FAC62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41675" y="6629956"/>
            <a:ext cx="5708650" cy="2280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AFC18B-5F88-4664-B161-58D78EE56F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7600" y="6623780"/>
            <a:ext cx="914400" cy="2311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42F468-C848-44ED-8E30-E2DE1538DA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366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2C9A7A-2968-887B-7AAD-DAD63668DF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Individual Meeting</a:t>
            </a:r>
            <a:endParaRPr 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2F043D3-37CA-CF1E-D85F-FE1BFF7750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Jason Chang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A041F98-40B6-1585-D053-7D6D585E9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8E710-FD4B-4459-8519-9E5D8E65022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086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8E7B3D-AC06-74D3-A525-4AA4AA1C7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NeurIPS</a:t>
            </a:r>
            <a:r>
              <a:rPr lang="en-US" altLang="zh-TW" dirty="0"/>
              <a:t> 2024 Date</a:t>
            </a:r>
            <a:endParaRPr 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604DDE9-439D-49B2-29B8-8DD5A6B40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8E710-FD4B-4459-8519-9E5D8E650226}" type="slidenum">
              <a:rPr lang="en-US" smtClean="0"/>
              <a:t>2</a:t>
            </a:fld>
            <a:endParaRPr 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F732984-2416-1669-304F-D2F129EAA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701" y="1474308"/>
            <a:ext cx="10118506" cy="3590851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77C21117-7ACE-E7FB-404A-AED0B41F9596}"/>
              </a:ext>
            </a:extLst>
          </p:cNvPr>
          <p:cNvSpPr txBox="1"/>
          <p:nvPr/>
        </p:nvSpPr>
        <p:spPr>
          <a:xfrm>
            <a:off x="1494889" y="5209032"/>
            <a:ext cx="54471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NeurIPS</a:t>
            </a:r>
            <a:r>
              <a:rPr lang="en-US" dirty="0"/>
              <a:t> 2024 Workshop – SSL: 2024/12/14 (Sat.)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One paper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NeurIPS</a:t>
            </a:r>
            <a:r>
              <a:rPr lang="en-US" dirty="0"/>
              <a:t> 2024 Workshop – TSALM: 2024/12/15 (Sun.)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Two papers</a:t>
            </a:r>
          </a:p>
        </p:txBody>
      </p:sp>
    </p:spTree>
    <p:extLst>
      <p:ext uri="{BB962C8B-B14F-4D97-AF65-F5344CB8AC3E}">
        <p14:creationId xmlns:p14="http://schemas.microsoft.com/office/powerpoint/2010/main" val="3601524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6D5AD9-3814-7DED-C733-59C1B868F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NeurIPS</a:t>
            </a:r>
            <a:r>
              <a:rPr lang="en-US" dirty="0"/>
              <a:t> 2024 Pricing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B5656EE-E491-FFF5-604C-3B1EE2FB5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8E710-FD4B-4459-8519-9E5D8E650226}" type="slidenum">
              <a:rPr lang="en-US" smtClean="0"/>
              <a:t>3</a:t>
            </a:fld>
            <a:endParaRPr 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A63C8F44-2D8F-01FB-83EB-34B70D83D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1985"/>
            <a:ext cx="12192000" cy="5182983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98BC93F5-06B1-C399-90D3-6482F305CD5C}"/>
              </a:ext>
            </a:extLst>
          </p:cNvPr>
          <p:cNvSpPr txBox="1"/>
          <p:nvPr/>
        </p:nvSpPr>
        <p:spPr>
          <a:xfrm>
            <a:off x="1094198" y="5584004"/>
            <a:ext cx="1713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註冊費 </a:t>
            </a:r>
            <a:r>
              <a:rPr lang="en-US" altLang="zh-TW" dirty="0"/>
              <a:t>(12,079)</a:t>
            </a:r>
          </a:p>
        </p:txBody>
      </p:sp>
    </p:spTree>
    <p:extLst>
      <p:ext uri="{BB962C8B-B14F-4D97-AF65-F5344CB8AC3E}">
        <p14:creationId xmlns:p14="http://schemas.microsoft.com/office/powerpoint/2010/main" val="2145124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935BB3-EC2D-6E86-E453-151E9B566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Flights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04EC88F-22A4-B422-6798-AE9F772A0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2024/12/06 (Fri.) ~ 2024/12/16 (Mon.)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9A3A5F7-4AB5-3C3A-8CDB-5E0AEF62F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8E710-FD4B-4459-8519-9E5D8E650226}" type="slidenum">
              <a:rPr lang="en-US" smtClean="0"/>
              <a:t>4</a:t>
            </a:fld>
            <a:endParaRPr 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89FEB37-50D9-5B38-2BDB-352F699D019A}"/>
              </a:ext>
            </a:extLst>
          </p:cNvPr>
          <p:cNvSpPr txBox="1"/>
          <p:nvPr/>
        </p:nvSpPr>
        <p:spPr>
          <a:xfrm>
            <a:off x="9544692" y="5445304"/>
            <a:ext cx="1713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機票費 </a:t>
            </a:r>
            <a:r>
              <a:rPr lang="en-US" altLang="zh-TW" dirty="0"/>
              <a:t>(36,599)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5244E705-F7BD-BF96-F92D-F5AA4E4536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22109"/>
            <a:ext cx="7980704" cy="4170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106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08A5D2-33ED-87A2-78D7-EF92FE0F5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Hotels</a:t>
            </a:r>
            <a:endParaRPr 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12D39022-D0EE-005C-7DB6-44B5A71A09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2406091"/>
            <a:ext cx="6011114" cy="3029373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3C60775-78E9-8396-41E8-22B33B155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8E710-FD4B-4459-8519-9E5D8E650226}" type="slidenum">
              <a:rPr lang="en-US" smtClean="0"/>
              <a:t>5</a:t>
            </a:fld>
            <a:endParaRPr 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8606FCE4-1024-7361-0858-7CB69E8B98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86" y="2194463"/>
            <a:ext cx="5944430" cy="3343742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492FF73D-1E2C-E0DC-8D09-2287BE6D58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0149" y="5765459"/>
            <a:ext cx="2876951" cy="781159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FBCAAE6E-8FC2-007D-02E3-D1A2F289E8B0}"/>
              </a:ext>
            </a:extLst>
          </p:cNvPr>
          <p:cNvSpPr txBox="1"/>
          <p:nvPr/>
        </p:nvSpPr>
        <p:spPr>
          <a:xfrm>
            <a:off x="9472773" y="5657023"/>
            <a:ext cx="1713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住宿費 </a:t>
            </a:r>
            <a:r>
              <a:rPr lang="en-US" altLang="zh-TW" dirty="0"/>
              <a:t>(33,873)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82165380-DEF5-7475-1935-574913202232}"/>
              </a:ext>
            </a:extLst>
          </p:cNvPr>
          <p:cNvSpPr txBox="1"/>
          <p:nvPr/>
        </p:nvSpPr>
        <p:spPr>
          <a:xfrm>
            <a:off x="2440112" y="1467430"/>
            <a:ext cx="3712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我只有放</a:t>
            </a:r>
            <a:r>
              <a:rPr lang="en-US" altLang="zh-TW" dirty="0"/>
              <a:t>12/9 (Mon.) ~ 12/16 (Mon.)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505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C7E01A-CDB1-4278-6FBE-19B723588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總費用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58,356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A662BCB-C20C-85DE-444C-C20D1FEEAF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註冊費 </a:t>
            </a:r>
            <a:r>
              <a:rPr lang="en-US" altLang="zh-TW" dirty="0"/>
              <a:t>(12,079)</a:t>
            </a:r>
          </a:p>
          <a:p>
            <a:r>
              <a:rPr lang="zh-TW" altLang="en-US" dirty="0"/>
              <a:t>機票 </a:t>
            </a:r>
            <a:r>
              <a:rPr lang="en-US" altLang="zh-TW" dirty="0"/>
              <a:t>(36,599)</a:t>
            </a:r>
          </a:p>
          <a:p>
            <a:r>
              <a:rPr lang="zh-TW" altLang="en-US" strike="sngStrike" dirty="0"/>
              <a:t>住宿費 </a:t>
            </a:r>
            <a:r>
              <a:rPr lang="en-US" altLang="zh-TW" strike="sngStrike" dirty="0"/>
              <a:t>(33,873)</a:t>
            </a:r>
          </a:p>
          <a:p>
            <a:r>
              <a:rPr lang="zh-TW" altLang="en-US" dirty="0"/>
              <a:t>住宿費</a:t>
            </a:r>
            <a:r>
              <a:rPr lang="en-US" altLang="zh-TW" dirty="0"/>
              <a:t>2</a:t>
            </a:r>
            <a:r>
              <a:rPr lang="zh-TW" altLang="en-US" dirty="0"/>
              <a:t>天 </a:t>
            </a:r>
            <a:r>
              <a:rPr lang="en-US" altLang="zh-TW" dirty="0"/>
              <a:t>(9,678)</a:t>
            </a:r>
          </a:p>
          <a:p>
            <a:endParaRPr 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B8DF7DA-07D2-06B2-BF21-7C133FFB7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8E710-FD4B-4459-8519-9E5D8E650226}" type="slidenum">
              <a:rPr lang="en-US" smtClean="0"/>
              <a:t>6</a:t>
            </a:fld>
            <a:endParaRPr 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EF6E3BF-69B6-2052-5C26-05F279561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7597" y="2433158"/>
            <a:ext cx="6344535" cy="302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746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437E8D-1A34-E797-619B-477E809FB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workshop papers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F650E7-DF1C-E0CC-4928-A20C1A4AB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TimeDRL</a:t>
            </a:r>
            <a:endParaRPr lang="en-US" dirty="0"/>
          </a:p>
          <a:p>
            <a:pPr lvl="1"/>
            <a:r>
              <a:rPr lang="en-US" dirty="0"/>
              <a:t>Need to update the text in appendix </a:t>
            </a:r>
          </a:p>
          <a:p>
            <a:r>
              <a:rPr lang="en-US" dirty="0"/>
              <a:t>LLM4TS</a:t>
            </a:r>
          </a:p>
          <a:p>
            <a:pPr lvl="1"/>
            <a:r>
              <a:rPr lang="en-US" dirty="0"/>
              <a:t>Need to update the text in appendix</a:t>
            </a:r>
          </a:p>
          <a:p>
            <a:pPr lvl="1"/>
            <a:r>
              <a:rPr lang="en-US" altLang="zh-TW" dirty="0"/>
              <a:t>Sagar</a:t>
            </a:r>
            <a:endParaRPr lang="en-US" dirty="0"/>
          </a:p>
          <a:p>
            <a:r>
              <a:rPr lang="en-US" dirty="0"/>
              <a:t>Text2Freq</a:t>
            </a:r>
          </a:p>
          <a:p>
            <a:pPr lvl="1"/>
            <a:r>
              <a:rPr lang="en-US" altLang="zh-TW" dirty="0"/>
              <a:t>Wait for Max</a:t>
            </a:r>
            <a:endParaRPr 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733DCDE-464D-1D9B-8EA4-2D04F8D14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8E710-FD4B-4459-8519-9E5D8E650226}" type="slidenum">
              <a:rPr lang="en-US" smtClean="0"/>
              <a:t>7</a:t>
            </a:fld>
            <a:endParaRPr 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CCA95EC-EA4F-2E4C-6899-688A83337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4834" y="4284"/>
            <a:ext cx="5487166" cy="6849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13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E4CC9D-9EEC-DFA1-4288-55289A2E0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Own Papers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3AB7D8C-AF49-95B5-47F4-6344DA550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First Author</a:t>
            </a:r>
          </a:p>
          <a:p>
            <a:pPr lvl="1"/>
            <a:r>
              <a:rPr lang="en-US" altLang="zh-TW" dirty="0" err="1"/>
              <a:t>PromptTSS</a:t>
            </a:r>
            <a:r>
              <a:rPr lang="en-US" altLang="zh-TW" dirty="0"/>
              <a:t>: </a:t>
            </a:r>
            <a:r>
              <a:rPr lang="en-US" altLang="zh-TW" dirty="0">
                <a:solidFill>
                  <a:srgbClr val="FF0000"/>
                </a:solidFill>
              </a:rPr>
              <a:t>AAAI</a:t>
            </a:r>
            <a:r>
              <a:rPr lang="en-US" altLang="zh-TW" dirty="0"/>
              <a:t> workshop </a:t>
            </a:r>
            <a:r>
              <a:rPr lang="en-US" altLang="zh-TW" dirty="0">
                <a:sym typeface="Wingdings" panose="05000000000000000000" pitchFamily="2" charset="2"/>
              </a:rPr>
              <a:t></a:t>
            </a:r>
            <a:r>
              <a:rPr lang="zh-TW" altLang="en-US" dirty="0">
                <a:sym typeface="Wingdings" panose="05000000000000000000" pitchFamily="2" charset="2"/>
              </a:rPr>
              <a:t> </a:t>
            </a:r>
            <a:r>
              <a:rPr lang="en-US" altLang="zh-TW" dirty="0">
                <a:sym typeface="Wingdings" panose="05000000000000000000" pitchFamily="2" charset="2"/>
              </a:rPr>
              <a:t>ICML</a:t>
            </a:r>
          </a:p>
          <a:p>
            <a:pPr lvl="1"/>
            <a:r>
              <a:rPr lang="en-US" altLang="zh-TW" dirty="0" err="1">
                <a:sym typeface="Wingdings" panose="05000000000000000000" pitchFamily="2" charset="2"/>
              </a:rPr>
              <a:t>JCNet</a:t>
            </a:r>
            <a:r>
              <a:rPr lang="en-US" altLang="zh-TW" dirty="0">
                <a:sym typeface="Wingdings" panose="05000000000000000000" pitchFamily="2" charset="2"/>
              </a:rPr>
              <a:t>: </a:t>
            </a:r>
            <a:r>
              <a:rPr lang="en-US" altLang="zh-TW" dirty="0">
                <a:solidFill>
                  <a:srgbClr val="FF0000"/>
                </a:solidFill>
                <a:sym typeface="Wingdings" panose="05000000000000000000" pitchFamily="2" charset="2"/>
              </a:rPr>
              <a:t>KDD</a:t>
            </a:r>
            <a:r>
              <a:rPr lang="en-US" altLang="zh-TW" dirty="0">
                <a:sym typeface="Wingdings" panose="05000000000000000000" pitchFamily="2" charset="2"/>
              </a:rPr>
              <a:t>/CVPR workshop  </a:t>
            </a:r>
            <a:r>
              <a:rPr lang="en-US" altLang="zh-TW" dirty="0" err="1">
                <a:sym typeface="Wingdings" panose="05000000000000000000" pitchFamily="2" charset="2"/>
              </a:rPr>
              <a:t>NeurIPS</a:t>
            </a:r>
            <a:endParaRPr lang="en-US" altLang="zh-TW" dirty="0">
              <a:sym typeface="Wingdings" panose="05000000000000000000" pitchFamily="2" charset="2"/>
            </a:endParaRPr>
          </a:p>
          <a:p>
            <a:pPr lvl="2"/>
            <a:r>
              <a:rPr lang="en-US" altLang="zh-TW" dirty="0">
                <a:sym typeface="Wingdings" panose="05000000000000000000" pitchFamily="2" charset="2"/>
              </a:rPr>
              <a:t>Motion/Trajectory Prediction</a:t>
            </a:r>
            <a:endParaRPr lang="en-US" altLang="zh-TW" dirty="0"/>
          </a:p>
          <a:p>
            <a:r>
              <a:rPr lang="en-US" dirty="0"/>
              <a:t>Collaboration</a:t>
            </a:r>
          </a:p>
          <a:p>
            <a:pPr lvl="1"/>
            <a:r>
              <a:rPr lang="en-US" dirty="0"/>
              <a:t>Text2Freq: </a:t>
            </a:r>
            <a:r>
              <a:rPr lang="en-US" dirty="0" err="1"/>
              <a:t>NeurIPS</a:t>
            </a:r>
            <a:r>
              <a:rPr lang="en-US" dirty="0"/>
              <a:t> workshop </a:t>
            </a:r>
            <a:r>
              <a:rPr lang="en-US" dirty="0">
                <a:sym typeface="Wingdings" panose="05000000000000000000" pitchFamily="2" charset="2"/>
              </a:rPr>
              <a:t> ICML</a:t>
            </a:r>
          </a:p>
          <a:p>
            <a:pPr lvl="1"/>
            <a:r>
              <a:rPr lang="en-US" dirty="0" err="1">
                <a:sym typeface="Wingdings" panose="05000000000000000000" pitchFamily="2" charset="2"/>
              </a:rPr>
              <a:t>Esun</a:t>
            </a:r>
            <a:r>
              <a:rPr lang="en-US" dirty="0">
                <a:sym typeface="Wingdings" panose="05000000000000000000" pitchFamily="2" charset="2"/>
              </a:rPr>
              <a:t>(?):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KDD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0E9AB0F-7C3C-2B7C-C085-B3D321FF0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8E710-FD4B-4459-8519-9E5D8E65022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417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2C9A7A-2968-887B-7AAD-DAD63668DF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 for your attention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A041F98-40B6-1585-D053-7D6D585E9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8E710-FD4B-4459-8519-9E5D8E65022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975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goedge">
  <a:themeElements>
    <a:clrScheme name="GoEdge">
      <a:dk1>
        <a:srgbClr val="006E85"/>
      </a:dk1>
      <a:lt1>
        <a:srgbClr val="FFFFFF"/>
      </a:lt1>
      <a:dk2>
        <a:srgbClr val="3C3744"/>
      </a:dk2>
      <a:lt2>
        <a:srgbClr val="F5F3D2"/>
      </a:lt2>
      <a:accent1>
        <a:srgbClr val="00B1C4"/>
      </a:accent1>
      <a:accent2>
        <a:srgbClr val="F5DE6F"/>
      </a:accent2>
      <a:accent3>
        <a:srgbClr val="BB7E5D"/>
      </a:accent3>
      <a:accent4>
        <a:srgbClr val="678D58"/>
      </a:accent4>
      <a:accent5>
        <a:srgbClr val="CBC5EA"/>
      </a:accent5>
      <a:accent6>
        <a:srgbClr val="F45B69"/>
      </a:accent6>
      <a:hlink>
        <a:srgbClr val="F60000"/>
      </a:hlink>
      <a:folHlink>
        <a:srgbClr val="05ACFF"/>
      </a:folHlink>
    </a:clrScheme>
    <a:fontScheme name="GoEdge">
      <a:majorFont>
        <a:latin typeface="jf-openhuninn-1.1"/>
        <a:ea typeface="jf-openhuninn-1.1"/>
        <a:cs typeface=""/>
      </a:majorFont>
      <a:minorFont>
        <a:latin typeface="jf-openhuninn-1.1"/>
        <a:ea typeface="jf-openhuninn-1.1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oedge" id="{ADA0E8DD-524B-4C56-BA55-8BC9FFE32824}" vid="{909F2F81-55A3-4C95-A056-46232502AB36}"/>
    </a:ext>
  </a:extLst>
</a:theme>
</file>

<file path=ppt/theme/theme3.xml><?xml version="1.0" encoding="utf-8"?>
<a:theme xmlns:a="http://schemas.openxmlformats.org/drawingml/2006/main" name="1_goedge">
  <a:themeElements>
    <a:clrScheme name="GoEdge">
      <a:dk1>
        <a:srgbClr val="006E85"/>
      </a:dk1>
      <a:lt1>
        <a:srgbClr val="FFFFFF"/>
      </a:lt1>
      <a:dk2>
        <a:srgbClr val="3C3744"/>
      </a:dk2>
      <a:lt2>
        <a:srgbClr val="F5F3D2"/>
      </a:lt2>
      <a:accent1>
        <a:srgbClr val="00B1C4"/>
      </a:accent1>
      <a:accent2>
        <a:srgbClr val="F5DE6F"/>
      </a:accent2>
      <a:accent3>
        <a:srgbClr val="BB7E5D"/>
      </a:accent3>
      <a:accent4>
        <a:srgbClr val="678D58"/>
      </a:accent4>
      <a:accent5>
        <a:srgbClr val="CBC5EA"/>
      </a:accent5>
      <a:accent6>
        <a:srgbClr val="F45B69"/>
      </a:accent6>
      <a:hlink>
        <a:srgbClr val="F60000"/>
      </a:hlink>
      <a:folHlink>
        <a:srgbClr val="05ACFF"/>
      </a:folHlink>
    </a:clrScheme>
    <a:fontScheme name="GoEdge">
      <a:majorFont>
        <a:latin typeface="jf-openhuninn-1.1"/>
        <a:ea typeface="jf-openhuninn-1.1"/>
        <a:cs typeface=""/>
      </a:majorFont>
      <a:minorFont>
        <a:latin typeface="jf-openhuninn-1.1"/>
        <a:ea typeface="jf-openhuninn-1.1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oedge" id="{ADA0E8DD-524B-4C56-BA55-8BC9FFE32824}" vid="{909F2F81-55A3-4C95-A056-46232502AB36}"/>
    </a:ext>
  </a:extLst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13524</TotalTime>
  <Words>166</Words>
  <Application>Microsoft Office PowerPoint</Application>
  <PresentationFormat>寬螢幕</PresentationFormat>
  <Paragraphs>46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9</vt:i4>
      </vt:variant>
    </vt:vector>
  </HeadingPairs>
  <TitlesOfParts>
    <vt:vector size="18" baseType="lpstr">
      <vt:lpstr>jf-openhuninn-1.1</vt:lpstr>
      <vt:lpstr>Arial</vt:lpstr>
      <vt:lpstr>Calibri</vt:lpstr>
      <vt:lpstr>Calibri Light</vt:lpstr>
      <vt:lpstr>Lucida Console</vt:lpstr>
      <vt:lpstr>Wingdings</vt:lpstr>
      <vt:lpstr>Office 佈景主題</vt:lpstr>
      <vt:lpstr>goedge</vt:lpstr>
      <vt:lpstr>1_goedge</vt:lpstr>
      <vt:lpstr>Individual Meeting</vt:lpstr>
      <vt:lpstr>NeurIPS 2024 Date</vt:lpstr>
      <vt:lpstr>NeurIPS 2024 Pricing</vt:lpstr>
      <vt:lpstr>Flights</vt:lpstr>
      <vt:lpstr>Hotels</vt:lpstr>
      <vt:lpstr>總費用 = 58,356</vt:lpstr>
      <vt:lpstr>3 workshop papers</vt:lpstr>
      <vt:lpstr>Own Papers</vt:lpstr>
      <vt:lpstr>Thanks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Individual Meeting</dc:title>
  <dc:creator>張敬</dc:creator>
  <cp:lastModifiedBy>敬 張</cp:lastModifiedBy>
  <cp:revision>216</cp:revision>
  <dcterms:created xsi:type="dcterms:W3CDTF">2022-08-10T02:52:01Z</dcterms:created>
  <dcterms:modified xsi:type="dcterms:W3CDTF">2024-10-15T16:52:04Z</dcterms:modified>
</cp:coreProperties>
</file>