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7" r:id="rId3"/>
  </p:sldMasterIdLst>
  <p:notesMasterIdLst>
    <p:notesMasterId r:id="rId28"/>
  </p:notesMasterIdLst>
  <p:sldIdLst>
    <p:sldId id="256" r:id="rId4"/>
    <p:sldId id="257" r:id="rId5"/>
    <p:sldId id="1114" r:id="rId6"/>
    <p:sldId id="1150" r:id="rId7"/>
    <p:sldId id="533" r:id="rId8"/>
    <p:sldId id="1138" r:id="rId9"/>
    <p:sldId id="719" r:id="rId10"/>
    <p:sldId id="1105" r:id="rId11"/>
    <p:sldId id="1116" r:id="rId12"/>
    <p:sldId id="948" r:id="rId13"/>
    <p:sldId id="263" r:id="rId14"/>
    <p:sldId id="959" r:id="rId15"/>
    <p:sldId id="957" r:id="rId16"/>
    <p:sldId id="958" r:id="rId17"/>
    <p:sldId id="962" r:id="rId18"/>
    <p:sldId id="960" r:id="rId19"/>
    <p:sldId id="956" r:id="rId20"/>
    <p:sldId id="961" r:id="rId21"/>
    <p:sldId id="273" r:id="rId22"/>
    <p:sldId id="950" r:id="rId23"/>
    <p:sldId id="949" r:id="rId24"/>
    <p:sldId id="1142" r:id="rId25"/>
    <p:sldId id="1143" r:id="rId26"/>
    <p:sldId id="65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862053"/>
    <a:srgbClr val="3120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872FD-F336-4517-8D7F-1179AE7D31F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15012-9162-4F8F-AED0-EE889B64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1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DD606-0330-D8FD-C217-F22F8C962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4AA31A-B761-5EF5-C92A-F93EDC82E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D4F2C4-F0EA-0928-C1D7-7B58ABF7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5D4D-72FC-4F5F-8567-D4253CF59B83}" type="datetime4">
              <a:rPr lang="en-US" smtClean="0"/>
              <a:t>August 8, 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5AEC3A-1407-CDE2-9D10-1BD3613B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A259B1-E7BC-E767-61CD-A8718831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5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56004-30D3-4F24-1969-4C5C34C5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D06C71-A6AE-BD78-A963-3A6F1BFE4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2628D7-1984-C657-2777-D9D10413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E0CC-1844-4EF7-A243-D54E1D5726B3}" type="datetime4">
              <a:rPr lang="en-US" smtClean="0"/>
              <a:t>August 8, 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66C163-6767-CE7E-ABF4-2F6D5ED3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FE6415-8343-04C7-C86B-CC3A7890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2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3549A9-F0FF-ACF3-26A3-68100DD89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A861A3-BAA5-3521-149B-1D859355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6FE002-91E0-2E28-50F4-7C8AC0FC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7911-8157-43AE-930E-2541A9F1B6F7}" type="datetime4">
              <a:rPr lang="en-US" smtClean="0"/>
              <a:t>August 8, 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E250D7-7886-EA70-CB8B-831784C1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E34877-4481-B834-F953-9BF008A6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40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gradFill>
          <a:gsLst>
            <a:gs pos="84000">
              <a:srgbClr val="FAEEB4"/>
            </a:gs>
            <a:gs pos="18000">
              <a:schemeClr val="bg1"/>
            </a:gs>
            <a:gs pos="100000">
              <a:srgbClr val="F5DE6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EE45-97DF-439C-8FFF-565455D93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0320"/>
            <a:ext cx="9144000" cy="1385455"/>
          </a:xfrm>
        </p:spPr>
        <p:txBody>
          <a:bodyPr anchor="b">
            <a:normAutofit/>
          </a:bodyPr>
          <a:lstStyle>
            <a:lvl1pPr algn="ctr">
              <a:defRPr sz="48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883BE-CA7C-45D2-BC37-350206E1B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4800"/>
            <a:ext cx="9144000" cy="12007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E46B8-EC14-49C1-9AB6-82521D2B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9DB4-4C23-4475-BA3E-77AE7F999AD1}" type="datetime4">
              <a:rPr lang="en-US" altLang="zh-TW" smtClean="0"/>
              <a:t>August 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46258-89C7-438C-810B-D1AA3D33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1B67D-F28A-4F40-ACCA-6CDBC85A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F0CF-DC0C-4F64-9754-1865282951B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78DC0-839B-4D25-A589-BC16AAB49C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654" y="914400"/>
            <a:ext cx="2828691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46D2AE-BAC1-4D2F-B4E3-6C063E8D04F8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29263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B669-A4D2-4DA9-A1E5-D076D4B9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6403-9865-480D-B1A8-E6F3B4A10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EF67-181D-4228-8CEB-BBA9D5BD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CDE8-A5FB-4C99-9FB2-68C6BBA766BB}" type="datetime4">
              <a:rPr lang="en-US" altLang="zh-TW" smtClean="0"/>
              <a:t>August 8, 2024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EB6F8-E0D0-440C-AA0E-BA0B583E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B612C-4F10-42EA-BAE4-C22FD4A2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891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>
          <a:gsLst>
            <a:gs pos="84000">
              <a:srgbClr val="FAEEB4"/>
            </a:gs>
            <a:gs pos="18000">
              <a:schemeClr val="bg1"/>
            </a:gs>
            <a:gs pos="100000">
              <a:srgbClr val="F5DE6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C695-54BF-4413-AB9E-7A408963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68774"/>
            <a:ext cx="10058400" cy="1828800"/>
          </a:xfrm>
        </p:spPr>
        <p:txBody>
          <a:bodyPr anchor="b">
            <a:normAutofit/>
          </a:bodyPr>
          <a:lstStyle>
            <a:lvl1pPr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DA2F2-7809-4EF9-B3E9-83D37A96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398168"/>
            <a:ext cx="10058400" cy="146304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21ED6-6E64-415A-8F52-61E0087B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A56E-A6A6-411E-84EC-8006D65A02C0}" type="datetime4">
              <a:rPr lang="en-US" altLang="zh-TW" smtClean="0"/>
              <a:t>August 8, 2024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AE8A7-50CA-40E3-822B-E4D6F54C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B132-189C-42CB-97BE-495BF29F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7D877-6CBC-411E-8F20-8E0427C55816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31072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4FC8-6BF7-49F4-8FD5-4D4E1FC2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368E-0B06-464E-AD5A-E1CFA9FF4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514763"/>
            <a:ext cx="5394960" cy="47548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DD4E6-B627-4FF1-B692-D1609D45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2" y="1514763"/>
            <a:ext cx="5394960" cy="47548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38B3-32FE-48C7-809C-40BFC9E7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E3A5-8E8A-43A5-954E-532D0BF2E759}" type="datetime4">
              <a:rPr lang="en-US" altLang="zh-TW" smtClean="0"/>
              <a:t>August 8, 2024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B126B-07D6-4293-847D-E00DEDA9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9F974-27AB-471F-9EB9-491E1E17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813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4FC8-6BF7-49F4-8FD5-4D4E1FC2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368E-0B06-464E-AD5A-E1CFA9FF4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7" y="2061816"/>
            <a:ext cx="5394960" cy="42062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DD4E6-B627-4FF1-B692-D1609D45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3" y="2061816"/>
            <a:ext cx="5394960" cy="42062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38B3-32FE-48C7-809C-40BFC9E7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3706-385C-4569-A7F4-AF93E936DDBA}" type="datetime4">
              <a:rPr lang="en-US" altLang="zh-TW" smtClean="0"/>
              <a:t>August 8, 2024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B126B-07D6-4293-847D-E00DEDA9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9F974-27AB-471F-9EB9-491E1E17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A3EDF15-FE3B-43E2-8D11-03C70E15091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599" y="1468727"/>
            <a:ext cx="5394960" cy="5486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CF3DFCC-A3E1-482F-8FEC-80B67B900AB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187444" y="1468727"/>
            <a:ext cx="5394960" cy="5486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71034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 &amp;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561C-D91C-4A85-BB7A-1A720551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5584A-9A91-486A-846A-60FB2B41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5423-86FF-401D-9404-298F6F787783}" type="datetime4">
              <a:rPr lang="en-US" altLang="zh-TW" smtClean="0"/>
              <a:t>August 8, 2024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F1CC7-CF6A-4C50-9FEE-10EAA68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13CE6-8771-4BB3-9735-495F7767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5568B8-DFA2-4EFB-B977-42D205F3C5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F091CED-3D60-4D1A-90A6-0D095A67A77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744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2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53311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 &amp;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561C-D91C-4A85-BB7A-1A720551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5584A-9A91-486A-846A-60FB2B41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F41B-6CDC-475B-A779-B1903E180FDB}" type="datetime4">
              <a:rPr lang="en-US" altLang="zh-TW" smtClean="0"/>
              <a:t>August 8, 2024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F1CC7-CF6A-4C50-9FEE-10EAA68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13CE6-8771-4BB3-9735-495F7767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5568B8-DFA2-4EFB-B977-42D205F3C5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F091CED-3D60-4D1A-90A6-0D095A67A77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7440" y="1510120"/>
            <a:ext cx="5394960" cy="4754880"/>
          </a:xfrm>
          <a:noFill/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Figure</a:t>
            </a:r>
          </a:p>
        </p:txBody>
      </p:sp>
    </p:spTree>
    <p:extLst>
      <p:ext uri="{BB962C8B-B14F-4D97-AF65-F5344CB8AC3E}">
        <p14:creationId xmlns:p14="http://schemas.microsoft.com/office/powerpoint/2010/main" val="2813646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86D5-9DDC-46E5-82F2-0F841DDF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FE9FE-010E-4A53-81F0-87F19A29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F201-45F7-48C3-BC67-9D967FA18022}" type="datetime4">
              <a:rPr lang="en-US" altLang="zh-TW" smtClean="0"/>
              <a:t>August 8, 2024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F2EF4-CC30-4650-91C5-2C5FF3CF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33BB6-E0CE-4FD6-A1F7-978CEDEA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28F60C-DEDC-4FC2-A891-FF7576C982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1097280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379347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594DB-81AC-2B6F-4EBF-3CD6066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E8A446-9084-1ACB-FD7D-9268470BB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25966-5AFD-90D7-6A1B-15C05D50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1D9E-CD61-4DAD-8918-AF3BEDF34AE8}" type="datetime4">
              <a:rPr lang="en-US" smtClean="0"/>
              <a:t>August 8, 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1EAA59-DE60-3A16-820F-69CC4E9A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2AECEB-FC13-7294-A538-4432D77E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25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394C-941B-4F43-9930-01B06651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A2552-1BD2-4A3A-AEE8-98D54FB9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22A7-3A7B-473B-B9F2-F264345F584E}" type="datetime4">
              <a:rPr lang="en-US" altLang="zh-TW" smtClean="0"/>
              <a:t>August 8, 2024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EC2B2-0D80-4345-9CAA-1E8945F2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651E1-355C-4018-9FE3-0146B6D5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048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D5EAD-4CB7-498C-ACC0-2140E6CA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0D7-E5B0-4A79-B3CB-977D85271DD5}" type="datetime4">
              <a:rPr lang="en-US" altLang="zh-TW" smtClean="0"/>
              <a:t>August 8, 2024</a:t>
            </a:fld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CB4E4-F530-42F5-8BE5-0E1D4568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33C54-1D74-4E0F-8147-14517CB1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623780"/>
            <a:ext cx="914400" cy="231131"/>
          </a:xfrm>
        </p:spPr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88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095558-3BBC-4A89-B5C4-B029CFDADD58}"/>
              </a:ext>
            </a:extLst>
          </p:cNvPr>
          <p:cNvSpPr/>
          <p:nvPr/>
        </p:nvSpPr>
        <p:spPr>
          <a:xfrm>
            <a:off x="0" y="6630403"/>
            <a:ext cx="12192000" cy="231131"/>
          </a:xfrm>
          <a:prstGeom prst="rect">
            <a:avLst/>
          </a:prstGeom>
          <a:solidFill>
            <a:srgbClr val="F5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100" i="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3E11E-2E8B-4EBC-8647-E8727B510DED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CAB5A-5622-4CCF-A838-A4BE4FB6A81C}"/>
              </a:ext>
            </a:extLst>
          </p:cNvPr>
          <p:cNvSpPr txBox="1"/>
          <p:nvPr/>
        </p:nvSpPr>
        <p:spPr>
          <a:xfrm rot="19740037">
            <a:off x="1650581" y="2914052"/>
            <a:ext cx="9144000" cy="73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2400" dirty="0">
                <a:solidFill>
                  <a:schemeClr val="bg1">
                    <a:lumMod val="65000"/>
                    <a:alpha val="40000"/>
                  </a:schemeClr>
                </a:solidFill>
              </a:rPr>
              <a:t>優智能保密資料</a:t>
            </a:r>
            <a:r>
              <a:rPr lang="en-US" altLang="zh-TW" sz="2400" dirty="0">
                <a:solidFill>
                  <a:schemeClr val="bg1">
                    <a:lumMod val="65000"/>
                    <a:alpha val="40000"/>
                  </a:schemeClr>
                </a:solidFill>
              </a:rPr>
              <a:t>	GoEdge.ai confidential information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D5EAD-4CB7-498C-ACC0-2140E6CA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EA6F-203B-420F-8388-705AF2E9876C}" type="datetime4">
              <a:rPr lang="en-US" altLang="zh-TW" smtClean="0"/>
              <a:t>August 8, 2024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CB4E4-F530-42F5-8BE5-0E1D4568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33C54-1D74-4E0F-8147-14517CB1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616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7CD1-2EA9-4D59-9B5E-403F61BA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96241"/>
            <a:ext cx="4297680" cy="100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1C8D-C135-4BCC-99C3-AE58CD8D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396241"/>
            <a:ext cx="6400800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0B9E3-E10A-4166-895D-E10363A12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1584961"/>
            <a:ext cx="4297680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DC257-FC67-4E49-A736-CB50F9CC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C3E1-2251-416C-B0D7-493193282CBA}" type="datetime4">
              <a:rPr lang="en-US" altLang="zh-TW" smtClean="0"/>
              <a:t>August 8, 2024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2F8B-DC53-4A9F-A382-674B8E90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8B34-078B-44A5-B7AC-E73F0A76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6274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DC257-FC67-4E49-A736-CB50F9CC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9CFF-7FD5-4A18-8632-9009A9F34786}" type="datetime4">
              <a:rPr lang="en-US" altLang="zh-TW" smtClean="0"/>
              <a:t>August 8, 2024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2F8B-DC53-4A9F-A382-674B8E90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8B34-078B-44A5-B7AC-E73F0A76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D6CFFAD-18C0-4E43-8A0F-9EB758640405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181600" y="396241"/>
            <a:ext cx="6400800" cy="5852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EC0453A-206F-43EC-94D0-D80A18BD0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1584961"/>
            <a:ext cx="4297680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28591-B881-4769-8B95-46290D27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96241"/>
            <a:ext cx="4297680" cy="100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343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131A-2C48-4CE3-A01F-E7842931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2B671-D19E-411C-8EA3-5B6525565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10A1C-A7EB-4C52-AC92-76A7EE87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0754-9211-4194-B052-4939DE10B657}" type="datetime4">
              <a:rPr lang="en-US" altLang="zh-TW" smtClean="0"/>
              <a:t>August 8, 2024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1F97E-913B-4624-A829-7FF9F213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EE246-0432-4B25-BE1F-2BA3699D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427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74019-CA95-4206-A210-DC1CA3874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428008"/>
            <a:ext cx="2743200" cy="58521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DB4C8-A8B9-421B-BA8A-EA3978B16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428008"/>
            <a:ext cx="7972827" cy="585216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E7FB-9B58-4ABF-844F-14918C01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E58E-A537-496A-960C-6F3C523B5310}" type="datetime4">
              <a:rPr lang="en-US" altLang="zh-TW" smtClean="0"/>
              <a:t>August 8, 2024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DD276-87E5-47D8-8E61-D4878FC8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088FB-FCA6-46DC-9A1B-F73E9AD2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7582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gradFill>
          <a:gsLst>
            <a:gs pos="84000">
              <a:srgbClr val="FAEEB4"/>
            </a:gs>
            <a:gs pos="18000">
              <a:schemeClr val="bg1"/>
            </a:gs>
            <a:gs pos="100000">
              <a:srgbClr val="F5DE6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EE45-97DF-439C-8FFF-565455D93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0320"/>
            <a:ext cx="9144000" cy="1385455"/>
          </a:xfrm>
        </p:spPr>
        <p:txBody>
          <a:bodyPr anchor="b">
            <a:normAutofit/>
          </a:bodyPr>
          <a:lstStyle>
            <a:lvl1pPr algn="ctr">
              <a:defRPr sz="48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883BE-CA7C-45D2-BC37-350206E1B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4800"/>
            <a:ext cx="9144000" cy="12007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E46B8-EC14-49C1-9AB6-82521D2B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B8B0-B844-4F2E-A1B2-D3B455C1AA17}" type="datetime1">
              <a:rPr lang="zh-TW" altLang="en-US" smtClean="0"/>
              <a:t>2024/8/8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46258-89C7-438C-810B-D1AA3D33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1B67D-F28A-4F40-ACCA-6CDBC85A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F0CF-DC0C-4F64-9754-1865282951B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78DC0-839B-4D25-A589-BC16AAB49C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654" y="914400"/>
            <a:ext cx="2828691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46D2AE-BAC1-4D2F-B4E3-6C063E8D04F8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961644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B669-A4D2-4DA9-A1E5-D076D4B9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6403-9865-480D-B1A8-E6F3B4A10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EF67-181D-4228-8CEB-BBA9D5BD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2024/8/8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EB6F8-E0D0-440C-AA0E-BA0B583E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B612C-4F10-42EA-BAE4-C22FD4A2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832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>
          <a:gsLst>
            <a:gs pos="84000">
              <a:srgbClr val="FAEEB4"/>
            </a:gs>
            <a:gs pos="18000">
              <a:schemeClr val="bg1"/>
            </a:gs>
            <a:gs pos="100000">
              <a:srgbClr val="F5DE6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C695-54BF-4413-AB9E-7A408963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68774"/>
            <a:ext cx="10058400" cy="1828800"/>
          </a:xfrm>
        </p:spPr>
        <p:txBody>
          <a:bodyPr anchor="b">
            <a:normAutofit/>
          </a:bodyPr>
          <a:lstStyle>
            <a:lvl1pPr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DA2F2-7809-4EF9-B3E9-83D37A96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398168"/>
            <a:ext cx="10058400" cy="146304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21ED6-6E64-415A-8F52-61E0087B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E4FF-CC00-4A24-906E-177AC3021EBF}" type="datetime1">
              <a:rPr lang="zh-TW" altLang="en-US" smtClean="0"/>
              <a:t>2024/8/8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AE8A7-50CA-40E3-822B-E4D6F54C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B132-189C-42CB-97BE-495BF29F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7D877-6CBC-411E-8F20-8E0427C55816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6160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4B8DB3-06CA-F5A2-189C-93491289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BE112C-10DA-E4C3-7273-C2D4A9912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6FED31-4D7B-FE50-373C-E5C9D991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7EA5-ADB0-4F2B-ABD2-FD381A767204}" type="datetime4">
              <a:rPr lang="en-US" smtClean="0"/>
              <a:t>August 8, 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E4DF07-CA42-6CAB-A5CC-0DAEA97A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F7DB0D-FC99-A6C6-3737-74DE021C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574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4FC8-6BF7-49F4-8FD5-4D4E1FC2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368E-0B06-464E-AD5A-E1CFA9FF4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514763"/>
            <a:ext cx="5394960" cy="47548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DD4E6-B627-4FF1-B692-D1609D45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2" y="1514763"/>
            <a:ext cx="5394960" cy="47548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38B3-32FE-48C7-809C-40BFC9E7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E2A2-2987-42AF-92D3-2FA6BC181833}" type="datetime1">
              <a:rPr lang="zh-TW" altLang="en-US" smtClean="0"/>
              <a:t>2024/8/8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B126B-07D6-4293-847D-E00DEDA9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9F974-27AB-471F-9EB9-491E1E17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3947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4FC8-6BF7-49F4-8FD5-4D4E1FC2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368E-0B06-464E-AD5A-E1CFA9FF4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7" y="2061816"/>
            <a:ext cx="5394960" cy="42062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DD4E6-B627-4FF1-B692-D1609D45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3" y="2061816"/>
            <a:ext cx="5394960" cy="42062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38B3-32FE-48C7-809C-40BFC9E7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04EC-CFA6-436E-A8A4-3DEC3343A0CA}" type="datetime1">
              <a:rPr lang="zh-TW" altLang="en-US" smtClean="0"/>
              <a:t>2024/8/8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B126B-07D6-4293-847D-E00DEDA9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9F974-27AB-471F-9EB9-491E1E17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A3EDF15-FE3B-43E2-8D11-03C70E15091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599" y="1468727"/>
            <a:ext cx="5394960" cy="5486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CF3DFCC-A3E1-482F-8FEC-80B67B900AB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187444" y="1468727"/>
            <a:ext cx="5394960" cy="5486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231751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 &amp;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561C-D91C-4A85-BB7A-1A720551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5584A-9A91-486A-846A-60FB2B41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61BF-AEC5-4B92-8696-2DD20AEC2BC3}" type="datetime1">
              <a:rPr lang="zh-TW" altLang="en-US" smtClean="0"/>
              <a:t>2024/8/8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F1CC7-CF6A-4C50-9FEE-10EAA68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13CE6-8771-4BB3-9735-495F7767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5568B8-DFA2-4EFB-B977-42D205F3C5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F091CED-3D60-4D1A-90A6-0D095A67A77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744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2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914734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 &amp;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561C-D91C-4A85-BB7A-1A720551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5584A-9A91-486A-846A-60FB2B41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B29C-0448-43D8-9C0A-6A89D8282BCD}" type="datetime1">
              <a:rPr lang="zh-TW" altLang="en-US" smtClean="0"/>
              <a:t>2024/8/8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F1CC7-CF6A-4C50-9FEE-10EAA68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13CE6-8771-4BB3-9735-495F7767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5568B8-DFA2-4EFB-B977-42D205F3C5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F091CED-3D60-4D1A-90A6-0D095A67A77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7440" y="1510120"/>
            <a:ext cx="5394960" cy="4754880"/>
          </a:xfrm>
          <a:noFill/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Figure</a:t>
            </a:r>
          </a:p>
        </p:txBody>
      </p:sp>
    </p:spTree>
    <p:extLst>
      <p:ext uri="{BB962C8B-B14F-4D97-AF65-F5344CB8AC3E}">
        <p14:creationId xmlns:p14="http://schemas.microsoft.com/office/powerpoint/2010/main" val="17251650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86D5-9DDC-46E5-82F2-0F841DDF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FE9FE-010E-4A53-81F0-87F19A29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BC22-ED8C-42D6-9A8E-B00C7F872ACD}" type="datetime1">
              <a:rPr lang="zh-TW" altLang="en-US" smtClean="0"/>
              <a:t>2024/8/8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F2EF4-CC30-4650-91C5-2C5FF3CF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33BB6-E0CE-4FD6-A1F7-978CEDEA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28F60C-DEDC-4FC2-A891-FF7576C982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1097280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3603205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394C-941B-4F43-9930-01B06651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A2552-1BD2-4A3A-AEE8-98D54FB9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B117-0709-49E0-91BB-83EA02627623}" type="datetime1">
              <a:rPr lang="zh-TW" altLang="en-US" smtClean="0"/>
              <a:t>2024/8/8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EC2B2-0D80-4345-9CAA-1E8945F2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651E1-355C-4018-9FE3-0146B6D5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8369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D5EAD-4CB7-498C-ACC0-2140E6CA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3C10-48BC-4C42-9F9B-1348F81119B0}" type="datetime1">
              <a:rPr lang="zh-TW" altLang="en-US" smtClean="0"/>
              <a:t>2024/8/8</a:t>
            </a:fld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CB4E4-F530-42F5-8BE5-0E1D4568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33C54-1D74-4E0F-8147-14517CB1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623780"/>
            <a:ext cx="914400" cy="231131"/>
          </a:xfrm>
        </p:spPr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3089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095558-3BBC-4A89-B5C4-B029CFDADD58}"/>
              </a:ext>
            </a:extLst>
          </p:cNvPr>
          <p:cNvSpPr/>
          <p:nvPr/>
        </p:nvSpPr>
        <p:spPr>
          <a:xfrm>
            <a:off x="0" y="6630403"/>
            <a:ext cx="12192000" cy="231131"/>
          </a:xfrm>
          <a:prstGeom prst="rect">
            <a:avLst/>
          </a:prstGeom>
          <a:solidFill>
            <a:srgbClr val="F5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100" i="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3E11E-2E8B-4EBC-8647-E8727B510DED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CAB5A-5622-4CCF-A838-A4BE4FB6A81C}"/>
              </a:ext>
            </a:extLst>
          </p:cNvPr>
          <p:cNvSpPr txBox="1"/>
          <p:nvPr/>
        </p:nvSpPr>
        <p:spPr>
          <a:xfrm rot="19740037">
            <a:off x="1650581" y="2914052"/>
            <a:ext cx="9144000" cy="73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2400" dirty="0">
                <a:solidFill>
                  <a:schemeClr val="bg1">
                    <a:lumMod val="65000"/>
                    <a:alpha val="40000"/>
                  </a:schemeClr>
                </a:solidFill>
              </a:rPr>
              <a:t>優智能保密資料</a:t>
            </a:r>
            <a:r>
              <a:rPr lang="en-US" altLang="zh-TW" sz="2400" dirty="0">
                <a:solidFill>
                  <a:schemeClr val="bg1">
                    <a:lumMod val="65000"/>
                    <a:alpha val="40000"/>
                  </a:schemeClr>
                </a:solidFill>
              </a:rPr>
              <a:t>	GoEdge.ai confidential information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D5EAD-4CB7-498C-ACC0-2140E6CA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3E2F-C932-4F38-A323-8D950942DCA1}" type="datetime1">
              <a:rPr lang="zh-TW" altLang="en-US" smtClean="0"/>
              <a:t>2024/8/8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CB4E4-F530-42F5-8BE5-0E1D4568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33C54-1D74-4E0F-8147-14517CB1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2323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7CD1-2EA9-4D59-9B5E-403F61BA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96241"/>
            <a:ext cx="4297680" cy="100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1C8D-C135-4BCC-99C3-AE58CD8D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396241"/>
            <a:ext cx="6400800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0B9E3-E10A-4166-895D-E10363A12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1584961"/>
            <a:ext cx="4297680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DC257-FC67-4E49-A736-CB50F9CC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5BE1-EA35-4F32-B93C-75AC87520246}" type="datetime1">
              <a:rPr lang="zh-TW" altLang="en-US" smtClean="0"/>
              <a:t>2024/8/8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2F8B-DC53-4A9F-A382-674B8E90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8B34-078B-44A5-B7AC-E73F0A76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7360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DC257-FC67-4E49-A736-CB50F9CC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2108-28B3-439F-BF05-F512DFDF6850}" type="datetime1">
              <a:rPr lang="zh-TW" altLang="en-US" smtClean="0"/>
              <a:t>2024/8/8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2F8B-DC53-4A9F-A382-674B8E90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8B34-078B-44A5-B7AC-E73F0A76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D6CFFAD-18C0-4E43-8A0F-9EB758640405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181600" y="396241"/>
            <a:ext cx="6400800" cy="5852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EC0453A-206F-43EC-94D0-D80A18BD0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1584961"/>
            <a:ext cx="4297680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28591-B881-4769-8B95-46290D27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96241"/>
            <a:ext cx="4297680" cy="100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5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5D8F99-5FE5-C358-6792-4AC3A0CF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9FC69D-6CF4-E446-D932-7F2BAC33E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F89120-D854-55EC-79D4-A83087D70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C46C72-F63C-745C-DC56-4D06C24B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6BAF-B518-4B3F-8114-F6330C45F2F2}" type="datetime4">
              <a:rPr lang="en-US" smtClean="0"/>
              <a:t>August 8, 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B9E48B-3C19-0932-80B6-7F9002EE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27FD27-EAD2-25B5-9DB9-353CCD97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810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131A-2C48-4CE3-A01F-E7842931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2B671-D19E-411C-8EA3-5B6525565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10A1C-A7EB-4C52-AC92-76A7EE87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8317-B67B-4843-AA99-F6DA7CE5FE34}" type="datetime1">
              <a:rPr lang="zh-TW" altLang="en-US" smtClean="0"/>
              <a:t>2024/8/8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1F97E-913B-4624-A829-7FF9F213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EE246-0432-4B25-BE1F-2BA3699D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484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74019-CA95-4206-A210-DC1CA3874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428008"/>
            <a:ext cx="2743200" cy="58521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DB4C8-A8B9-421B-BA8A-EA3978B16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428008"/>
            <a:ext cx="7972827" cy="585216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E7FB-9B58-4ABF-844F-14918C01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7EEC-9B42-4C40-A2A0-EB837242742C}" type="datetime1">
              <a:rPr lang="zh-TW" altLang="en-US" smtClean="0"/>
              <a:t>2024/8/8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DD276-87E5-47D8-8E61-D4878FC8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088FB-FCA6-46DC-9A1B-F73E9AD2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8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93389-8F0B-C58B-6FC2-A614239C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D18025-9775-F2B7-BAC0-BED89E829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2A30CA-95E0-CDE8-C107-D8B60735A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DDAF07C-25D1-3776-F3AF-AE894B729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03A268E-D753-5C42-3F42-5B9331E5C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A6633D7-0F5D-F315-3184-4727055C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120A-BD00-4FAC-B7F3-0D8B6BCFF216}" type="datetime4">
              <a:rPr lang="en-US" smtClean="0"/>
              <a:t>August 8, 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12CF707-1201-B5EE-544C-368CA29C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4AE6248-B7C6-A5D8-88BE-C6A7BF73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9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0965F3-79E0-20F3-43AF-64606198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3861EC5-7AA1-9633-3AA0-8E5D8961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D754-D9DF-4514-BA36-3F6892DA57FF}" type="datetime4">
              <a:rPr lang="en-US" smtClean="0"/>
              <a:t>August 8, 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3073AE7-F546-C70D-4124-D4432A63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90CE615-4C47-3672-ACCA-01CA0166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1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0FC6EB-85F6-3010-CC05-2E275ADC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B5D7-8447-4964-9D4D-5591F4A12123}" type="datetime4">
              <a:rPr lang="en-US" smtClean="0"/>
              <a:t>August 8, 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E1FC9DC-224E-10AF-1EB8-E5D5E76C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7FBE47-F31B-077E-64B2-5992EA35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808948-10DC-D7FB-0DDF-D02228D0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E5C1C7-5A09-E2FA-7B38-2F1E3F90E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2F400B-94A6-5C6B-AF4B-7EEDF2925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F55CC3-B948-B8AC-B62D-0B22F5D7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C34E-3EB0-452B-B659-B4E2EF4DB6A9}" type="datetime4">
              <a:rPr lang="en-US" smtClean="0"/>
              <a:t>August 8, 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F0F16C-E513-4AB4-6008-338FBCF4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FFB178-1B49-DF40-2BF3-1C65751D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2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B6B789-CA30-695F-421A-722BC9984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D5D9A84-50F4-57A4-4FF0-967F78507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2E9EB8-7F0F-8419-6A07-D10801C57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FE3F81-63CF-72F3-406B-D3EA18CA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E406-AA12-4CC2-AB26-26380153137A}" type="datetime4">
              <a:rPr lang="en-US" smtClean="0"/>
              <a:t>August 8, 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B115E2-7607-FB91-59A3-4E650550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A65EB3-E538-AB29-A2C6-14B3B8EA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2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6146BC-D691-8E06-393B-E1CF7B00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803D0A-876B-1CA7-73E7-387B36508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01DE61-B7BD-9873-6C6E-FCFB64747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1639E-A6C5-47AA-A9CC-A73F25515BD4}" type="datetime4">
              <a:rPr lang="en-US" smtClean="0"/>
              <a:t>August 8, 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D25269-8050-C4A1-3461-5A26008CF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3A3525-7E29-812B-9F72-1CF6BE87F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2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0A659-6B84-49CC-BA61-BD3A4ACC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432022"/>
            <a:ext cx="10972799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9A542-BB73-4698-A308-422341E1A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10120"/>
            <a:ext cx="10972800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02273E-8B27-4287-8CE7-FEB28C62B5E6}"/>
              </a:ext>
            </a:extLst>
          </p:cNvPr>
          <p:cNvSpPr/>
          <p:nvPr/>
        </p:nvSpPr>
        <p:spPr>
          <a:xfrm>
            <a:off x="0" y="6630403"/>
            <a:ext cx="12192000" cy="231131"/>
          </a:xfrm>
          <a:prstGeom prst="rect">
            <a:avLst/>
          </a:prstGeom>
          <a:solidFill>
            <a:srgbClr val="F5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100" i="0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C5950-DAC1-4A7A-8AAB-6572C8230595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87F79-7F4B-4A86-BBD1-B7E913305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28162" y="6626868"/>
            <a:ext cx="1371600" cy="22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83BFE-192B-41E3-8382-E4B6517DD8C8}" type="datetime4">
              <a:rPr lang="en-US" altLang="zh-TW" smtClean="0"/>
              <a:t>August 8, 2024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F57A3-F42B-4BE3-BC2F-CBC49FAC6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1675" y="6629956"/>
            <a:ext cx="5708650" cy="22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FC18B-5F88-4664-B161-58D78EE56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623780"/>
            <a:ext cx="914400" cy="231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01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0A659-6B84-49CC-BA61-BD3A4ACC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432022"/>
            <a:ext cx="10972799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9A542-BB73-4698-A308-422341E1A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10120"/>
            <a:ext cx="10972800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02273E-8B27-4287-8CE7-FEB28C62B5E6}"/>
              </a:ext>
            </a:extLst>
          </p:cNvPr>
          <p:cNvSpPr/>
          <p:nvPr/>
        </p:nvSpPr>
        <p:spPr>
          <a:xfrm>
            <a:off x="0" y="6630403"/>
            <a:ext cx="12192000" cy="231131"/>
          </a:xfrm>
          <a:prstGeom prst="rect">
            <a:avLst/>
          </a:prstGeom>
          <a:solidFill>
            <a:srgbClr val="F5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100" i="0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C5950-DAC1-4A7A-8AAB-6572C8230595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87F79-7F4B-4A86-BBD1-B7E913305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28162" y="6626868"/>
            <a:ext cx="1371600" cy="22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83211-73E2-4455-80EF-ED4F70303EBF}" type="datetime1">
              <a:rPr lang="zh-TW" altLang="en-US" smtClean="0"/>
              <a:t>2024/8/8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F57A3-F42B-4BE3-BC2F-CBC49FAC6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1675" y="6629956"/>
            <a:ext cx="5708650" cy="22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FC18B-5F88-4664-B161-58D78EE56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623780"/>
            <a:ext cx="914400" cy="231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36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C9A7A-2968-887B-7AAD-DAD63668D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Individual Meeting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F043D3-37CA-CF1E-D85F-FE1BFF775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Chang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041F98-40B6-1585-D053-7D6D585E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86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2F31A2-C82C-C064-8BD7-D48FFD30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promptable</a:t>
            </a:r>
            <a:r>
              <a:rPr lang="en-US" dirty="0"/>
              <a:t>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F426F8-274C-1F0A-9A78-4AC302528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Leverage more information in the inference stage</a:t>
            </a:r>
          </a:p>
          <a:p>
            <a:r>
              <a:rPr lang="en-US" dirty="0"/>
              <a:t>Mult-level granularity</a:t>
            </a:r>
          </a:p>
        </p:txBody>
      </p:sp>
    </p:spTree>
    <p:extLst>
      <p:ext uri="{BB962C8B-B14F-4D97-AF65-F5344CB8AC3E}">
        <p14:creationId xmlns:p14="http://schemas.microsoft.com/office/powerpoint/2010/main" val="325440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A71FB-7438-9336-2462-421B634F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Granularity of Time-Series Segmentation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448250-C87A-6DA6-D4BD-C133F6BB46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" t="57402" r="13376" b="33064"/>
          <a:stretch/>
        </p:blipFill>
        <p:spPr bwMode="auto">
          <a:xfrm>
            <a:off x="1804987" y="3354827"/>
            <a:ext cx="8421364" cy="40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50C37F7-DCE5-D1FA-CEB1-86ECF5174ADF}"/>
              </a:ext>
            </a:extLst>
          </p:cNvPr>
          <p:cNvSpPr txBox="1"/>
          <p:nvPr/>
        </p:nvSpPr>
        <p:spPr>
          <a:xfrm>
            <a:off x="711200" y="3390883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 1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AB642B9-0355-C073-CEE3-C553D70B0DB5}"/>
              </a:ext>
            </a:extLst>
          </p:cNvPr>
          <p:cNvSpPr txBox="1"/>
          <p:nvPr/>
        </p:nvSpPr>
        <p:spPr>
          <a:xfrm>
            <a:off x="711200" y="3971320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 2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57F062F-2976-BB27-22A8-CAAA7DB0C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3" r="13376" b="59960"/>
          <a:stretch/>
        </p:blipFill>
        <p:spPr bwMode="auto">
          <a:xfrm>
            <a:off x="1384073" y="2243381"/>
            <a:ext cx="8842278" cy="86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0E1232F-155A-4A26-6D36-7FF2AD50CE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" t="83015" r="13376" b="8298"/>
          <a:stretch/>
        </p:blipFill>
        <p:spPr bwMode="auto">
          <a:xfrm>
            <a:off x="1804987" y="3993702"/>
            <a:ext cx="8421363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2EE6A4E-5F6D-CC27-FE0E-01188FDC7EE0}"/>
              </a:ext>
            </a:extLst>
          </p:cNvPr>
          <p:cNvSpPr txBox="1"/>
          <p:nvPr/>
        </p:nvSpPr>
        <p:spPr>
          <a:xfrm>
            <a:off x="248449" y="4998671"/>
            <a:ext cx="1281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Promptable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Design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8045C7F-1CEE-A3A6-1E30-78CD324D6432}"/>
              </a:ext>
            </a:extLst>
          </p:cNvPr>
          <p:cNvSpPr/>
          <p:nvPr/>
        </p:nvSpPr>
        <p:spPr>
          <a:xfrm>
            <a:off x="1922146" y="5166706"/>
            <a:ext cx="125560" cy="125560"/>
          </a:xfrm>
          <a:prstGeom prst="ellipse">
            <a:avLst/>
          </a:prstGeom>
          <a:solidFill>
            <a:srgbClr val="312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D98FBC57-75EA-6830-6CE9-0E951648D3B9}"/>
              </a:ext>
            </a:extLst>
          </p:cNvPr>
          <p:cNvSpPr/>
          <p:nvPr/>
        </p:nvSpPr>
        <p:spPr>
          <a:xfrm>
            <a:off x="2293899" y="5166706"/>
            <a:ext cx="125560" cy="125560"/>
          </a:xfrm>
          <a:prstGeom prst="ellipse">
            <a:avLst/>
          </a:prstGeom>
          <a:solidFill>
            <a:srgbClr val="312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25AFF6B-7ACF-9161-98DE-B911E66830DC}"/>
              </a:ext>
            </a:extLst>
          </p:cNvPr>
          <p:cNvSpPr/>
          <p:nvPr/>
        </p:nvSpPr>
        <p:spPr>
          <a:xfrm>
            <a:off x="2665652" y="5166706"/>
            <a:ext cx="125560" cy="125560"/>
          </a:xfrm>
          <a:prstGeom prst="ellipse">
            <a:avLst/>
          </a:prstGeom>
          <a:solidFill>
            <a:srgbClr val="312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882BF6E1-9A23-2922-3A46-5EB0641544AC}"/>
              </a:ext>
            </a:extLst>
          </p:cNvPr>
          <p:cNvSpPr/>
          <p:nvPr/>
        </p:nvSpPr>
        <p:spPr>
          <a:xfrm>
            <a:off x="1922146" y="5582222"/>
            <a:ext cx="125560" cy="125560"/>
          </a:xfrm>
          <a:prstGeom prst="ellipse">
            <a:avLst/>
          </a:prstGeom>
          <a:solidFill>
            <a:srgbClr val="312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AF4CEC12-D890-36D4-51E3-D01493AFC141}"/>
              </a:ext>
            </a:extLst>
          </p:cNvPr>
          <p:cNvSpPr/>
          <p:nvPr/>
        </p:nvSpPr>
        <p:spPr>
          <a:xfrm>
            <a:off x="2293899" y="5582222"/>
            <a:ext cx="125560" cy="125560"/>
          </a:xfrm>
          <a:prstGeom prst="ellipse">
            <a:avLst/>
          </a:prstGeom>
          <a:solidFill>
            <a:srgbClr val="312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722A608F-EADF-99EE-E282-F7CD12E6C1F6}"/>
              </a:ext>
            </a:extLst>
          </p:cNvPr>
          <p:cNvSpPr/>
          <p:nvPr/>
        </p:nvSpPr>
        <p:spPr>
          <a:xfrm>
            <a:off x="2665652" y="5582222"/>
            <a:ext cx="125560" cy="125560"/>
          </a:xfrm>
          <a:prstGeom prst="ellipse">
            <a:avLst/>
          </a:prstGeom>
          <a:solidFill>
            <a:srgbClr val="8620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564D68AC-4AA9-09E0-50CD-661A7963DCEC}"/>
              </a:ext>
            </a:extLst>
          </p:cNvPr>
          <p:cNvSpPr/>
          <p:nvPr/>
        </p:nvSpPr>
        <p:spPr>
          <a:xfrm>
            <a:off x="2995612" y="5166706"/>
            <a:ext cx="642937" cy="12556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ED930CE-F458-3303-81D4-4C379AF72B28}"/>
              </a:ext>
            </a:extLst>
          </p:cNvPr>
          <p:cNvSpPr txBox="1"/>
          <p:nvPr/>
        </p:nvSpPr>
        <p:spPr>
          <a:xfrm>
            <a:off x="3768725" y="5044820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 2</a:t>
            </a:r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B4A96C4C-5DFC-2206-1918-8F8D64ECD6E2}"/>
              </a:ext>
            </a:extLst>
          </p:cNvPr>
          <p:cNvSpPr/>
          <p:nvPr/>
        </p:nvSpPr>
        <p:spPr>
          <a:xfrm>
            <a:off x="2995612" y="5582222"/>
            <a:ext cx="642937" cy="12556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8E39EF4-43E6-E3D2-D0EA-C1AE4D3E8B2E}"/>
              </a:ext>
            </a:extLst>
          </p:cNvPr>
          <p:cNvSpPr txBox="1"/>
          <p:nvPr/>
        </p:nvSpPr>
        <p:spPr>
          <a:xfrm>
            <a:off x="3768725" y="5460336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 1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1CAC5E9-7DCA-9921-2FB2-715C0C8EE415}"/>
              </a:ext>
            </a:extLst>
          </p:cNvPr>
          <p:cNvSpPr txBox="1"/>
          <p:nvPr/>
        </p:nvSpPr>
        <p:spPr>
          <a:xfrm>
            <a:off x="2015874" y="592538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4" name="左大括弧 23">
            <a:extLst>
              <a:ext uri="{FF2B5EF4-FFF2-40B4-BE49-F238E27FC236}">
                <a16:creationId xmlns:a16="http://schemas.microsoft.com/office/drawing/2014/main" id="{C12801E8-9615-31D9-4D21-1D0F0FF53273}"/>
              </a:ext>
            </a:extLst>
          </p:cNvPr>
          <p:cNvSpPr/>
          <p:nvPr/>
        </p:nvSpPr>
        <p:spPr>
          <a:xfrm rot="16200000">
            <a:off x="2287037" y="5487843"/>
            <a:ext cx="162352" cy="845999"/>
          </a:xfrm>
          <a:prstGeom prst="leftBrace">
            <a:avLst>
              <a:gd name="adj1" fmla="val 57491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9048CF1-D894-DD03-79E0-C54425808622}"/>
              </a:ext>
            </a:extLst>
          </p:cNvPr>
          <p:cNvSpPr txBox="1"/>
          <p:nvPr/>
        </p:nvSpPr>
        <p:spPr>
          <a:xfrm>
            <a:off x="3768726" y="592538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8" name="左大括弧 27">
            <a:extLst>
              <a:ext uri="{FF2B5EF4-FFF2-40B4-BE49-F238E27FC236}">
                <a16:creationId xmlns:a16="http://schemas.microsoft.com/office/drawing/2014/main" id="{14E087F5-2B13-C79D-E634-00476E5474E3}"/>
              </a:ext>
            </a:extLst>
          </p:cNvPr>
          <p:cNvSpPr/>
          <p:nvPr/>
        </p:nvSpPr>
        <p:spPr>
          <a:xfrm rot="16200000">
            <a:off x="4090774" y="5593344"/>
            <a:ext cx="162352" cy="634999"/>
          </a:xfrm>
          <a:prstGeom prst="leftBrace">
            <a:avLst>
              <a:gd name="adj1" fmla="val 57491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C3A3285-70C8-C3B6-E5B8-ED12F169D36D}"/>
              </a:ext>
            </a:extLst>
          </p:cNvPr>
          <p:cNvSpPr txBox="1"/>
          <p:nvPr/>
        </p:nvSpPr>
        <p:spPr>
          <a:xfrm>
            <a:off x="97986" y="1922593"/>
            <a:ext cx="1450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Prompt: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Class</a:t>
            </a:r>
          </a:p>
          <a:p>
            <a:pPr marL="342900" indent="-342900">
              <a:buAutoNum type="arabicPeriod"/>
            </a:pPr>
            <a:r>
              <a:rPr lang="en-US" sz="2400" dirty="0">
                <a:highlight>
                  <a:srgbClr val="FFFF00"/>
                </a:highlight>
              </a:rPr>
              <a:t>Point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AF8585C-274F-31BA-328D-FD9D55943D64}"/>
              </a:ext>
            </a:extLst>
          </p:cNvPr>
          <p:cNvSpPr txBox="1"/>
          <p:nvPr/>
        </p:nvSpPr>
        <p:spPr>
          <a:xfrm>
            <a:off x="5552687" y="5100888"/>
            <a:ext cx="5948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Requirements:</a:t>
            </a:r>
          </a:p>
          <a:p>
            <a:pPr marL="342900" indent="-342900">
              <a:buAutoNum type="arabicPeriod"/>
            </a:pPr>
            <a:r>
              <a:rPr lang="en-US" dirty="0"/>
              <a:t>When training, we can leverage multi-granularity labels</a:t>
            </a:r>
          </a:p>
          <a:p>
            <a:pPr marL="342900" indent="-342900">
              <a:buAutoNum type="arabicPeriod"/>
            </a:pPr>
            <a:r>
              <a:rPr lang="en-US" dirty="0"/>
              <a:t>When inference, we can give no prompts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75CEFF52-D9EA-7239-F033-973A268B51C4}"/>
              </a:ext>
            </a:extLst>
          </p:cNvPr>
          <p:cNvSpPr/>
          <p:nvPr/>
        </p:nvSpPr>
        <p:spPr>
          <a:xfrm>
            <a:off x="1922146" y="4768286"/>
            <a:ext cx="125560" cy="125560"/>
          </a:xfrm>
          <a:prstGeom prst="ellipse">
            <a:avLst/>
          </a:prstGeom>
          <a:solidFill>
            <a:srgbClr val="312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13BF399-137A-0640-2D4B-205B3D811B3F}"/>
              </a:ext>
            </a:extLst>
          </p:cNvPr>
          <p:cNvSpPr/>
          <p:nvPr/>
        </p:nvSpPr>
        <p:spPr>
          <a:xfrm>
            <a:off x="2293899" y="4768286"/>
            <a:ext cx="125560" cy="125560"/>
          </a:xfrm>
          <a:prstGeom prst="ellipse">
            <a:avLst/>
          </a:prstGeom>
          <a:solidFill>
            <a:srgbClr val="312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F6DCF73F-4307-1630-C1A3-0E20EEE5523E}"/>
              </a:ext>
            </a:extLst>
          </p:cNvPr>
          <p:cNvSpPr/>
          <p:nvPr/>
        </p:nvSpPr>
        <p:spPr>
          <a:xfrm>
            <a:off x="2995612" y="4768286"/>
            <a:ext cx="642937" cy="12556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DCEDDEC-D69B-5075-61CC-067F0A25FCF6}"/>
              </a:ext>
            </a:extLst>
          </p:cNvPr>
          <p:cNvSpPr txBox="1"/>
          <p:nvPr/>
        </p:nvSpPr>
        <p:spPr>
          <a:xfrm>
            <a:off x="3768725" y="4646400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3864662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BD13E-06A7-46C0-1E07-B54543BA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Experiments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82C1C0-B0C2-B6F5-1F2A-BB839CAC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  <a:p>
            <a:r>
              <a:rPr lang="en-US" dirty="0"/>
              <a:t>Evaluation Metrics</a:t>
            </a:r>
          </a:p>
          <a:p>
            <a:r>
              <a:rPr lang="en-US" dirty="0"/>
              <a:t>Baselines</a:t>
            </a:r>
          </a:p>
        </p:txBody>
      </p:sp>
    </p:spTree>
    <p:extLst>
      <p:ext uri="{BB962C8B-B14F-4D97-AF65-F5344CB8AC3E}">
        <p14:creationId xmlns:p14="http://schemas.microsoft.com/office/powerpoint/2010/main" val="847008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A1E799-A7AB-10A5-1567-7BE445D4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33028E8-BAF6-2616-E712-C4E19D269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7" y="1542474"/>
            <a:ext cx="12157863" cy="479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74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B95C6-F757-28FE-CD2F-BA035918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Granularity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692F8E-5829-303E-34E8-B5B870680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103"/>
            <a:ext cx="10515600" cy="4351338"/>
          </a:xfrm>
        </p:spPr>
        <p:txBody>
          <a:bodyPr/>
          <a:lstStyle/>
          <a:p>
            <a:r>
              <a:rPr lang="en-US" dirty="0"/>
              <a:t>How to change from high granularity to low granularity: merge!</a:t>
            </a:r>
          </a:p>
        </p:txBody>
      </p:sp>
      <p:pic>
        <p:nvPicPr>
          <p:cNvPr id="1032" name="Picture 8" descr="Output image">
            <a:extLst>
              <a:ext uri="{FF2B5EF4-FFF2-40B4-BE49-F238E27FC236}">
                <a16:creationId xmlns:a16="http://schemas.microsoft.com/office/drawing/2014/main" id="{2FF49C65-E7F0-5DF1-7593-8E2601AD5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065" y="1947115"/>
            <a:ext cx="5136044" cy="362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B7DC2677-8532-F1A3-4536-95DF9E6D2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662" y="5572558"/>
            <a:ext cx="5667889" cy="122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598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C630DC-36E0-AE14-E349-689A816A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Output</a:t>
            </a:r>
          </a:p>
        </p:txBody>
      </p:sp>
      <p:pic>
        <p:nvPicPr>
          <p:cNvPr id="4" name="Picture 2" descr="Output image">
            <a:extLst>
              <a:ext uri="{FF2B5EF4-FFF2-40B4-BE49-F238E27FC236}">
                <a16:creationId xmlns:a16="http://schemas.microsoft.com/office/drawing/2014/main" id="{A5F046D4-5173-EE81-0E16-FC38373E0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317" y="4018382"/>
            <a:ext cx="7021008" cy="151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50FF98D9-D0AE-4321-F1F1-16E3AC61431C}"/>
              </a:ext>
            </a:extLst>
          </p:cNvPr>
          <p:cNvGrpSpPr/>
          <p:nvPr/>
        </p:nvGrpSpPr>
        <p:grpSpPr>
          <a:xfrm>
            <a:off x="3114460" y="2817581"/>
            <a:ext cx="5798632" cy="1043827"/>
            <a:chOff x="3824591" y="6100393"/>
            <a:chExt cx="3195590" cy="699529"/>
          </a:xfrm>
        </p:grpSpPr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F3D4058B-A91F-9317-783B-45319DBEEB57}"/>
                </a:ext>
              </a:extLst>
            </p:cNvPr>
            <p:cNvSpPr/>
            <p:nvPr/>
          </p:nvSpPr>
          <p:spPr>
            <a:xfrm>
              <a:off x="3866834" y="6100393"/>
              <a:ext cx="3079674" cy="295854"/>
            </a:xfrm>
            <a:custGeom>
              <a:avLst/>
              <a:gdLst>
                <a:gd name="connsiteX0" fmla="*/ 0 w 1881230"/>
                <a:gd name="connsiteY0" fmla="*/ 139337 h 792480"/>
                <a:gd name="connsiteX1" fmla="*/ 17418 w 1881230"/>
                <a:gd name="connsiteY1" fmla="*/ 87086 h 792480"/>
                <a:gd name="connsiteX2" fmla="*/ 60960 w 1881230"/>
                <a:gd name="connsiteY2" fmla="*/ 0 h 792480"/>
                <a:gd name="connsiteX3" fmla="*/ 87086 w 1881230"/>
                <a:gd name="connsiteY3" fmla="*/ 87086 h 792480"/>
                <a:gd name="connsiteX4" fmla="*/ 95795 w 1881230"/>
                <a:gd name="connsiteY4" fmla="*/ 148046 h 792480"/>
                <a:gd name="connsiteX5" fmla="*/ 104503 w 1881230"/>
                <a:gd name="connsiteY5" fmla="*/ 191589 h 792480"/>
                <a:gd name="connsiteX6" fmla="*/ 113212 w 1881230"/>
                <a:gd name="connsiteY6" fmla="*/ 243840 h 792480"/>
                <a:gd name="connsiteX7" fmla="*/ 130629 w 1881230"/>
                <a:gd name="connsiteY7" fmla="*/ 313509 h 792480"/>
                <a:gd name="connsiteX8" fmla="*/ 156755 w 1881230"/>
                <a:gd name="connsiteY8" fmla="*/ 287383 h 792480"/>
                <a:gd name="connsiteX9" fmla="*/ 174172 w 1881230"/>
                <a:gd name="connsiteY9" fmla="*/ 252549 h 792480"/>
                <a:gd name="connsiteX10" fmla="*/ 217715 w 1881230"/>
                <a:gd name="connsiteY10" fmla="*/ 226423 h 792480"/>
                <a:gd name="connsiteX11" fmla="*/ 235132 w 1881230"/>
                <a:gd name="connsiteY11" fmla="*/ 269966 h 792480"/>
                <a:gd name="connsiteX12" fmla="*/ 252549 w 1881230"/>
                <a:gd name="connsiteY12" fmla="*/ 470263 h 792480"/>
                <a:gd name="connsiteX13" fmla="*/ 278675 w 1881230"/>
                <a:gd name="connsiteY13" fmla="*/ 452846 h 792480"/>
                <a:gd name="connsiteX14" fmla="*/ 339635 w 1881230"/>
                <a:gd name="connsiteY14" fmla="*/ 557349 h 792480"/>
                <a:gd name="connsiteX15" fmla="*/ 409303 w 1881230"/>
                <a:gd name="connsiteY15" fmla="*/ 539932 h 792480"/>
                <a:gd name="connsiteX16" fmla="*/ 452846 w 1881230"/>
                <a:gd name="connsiteY16" fmla="*/ 653143 h 792480"/>
                <a:gd name="connsiteX17" fmla="*/ 478972 w 1881230"/>
                <a:gd name="connsiteY17" fmla="*/ 609600 h 792480"/>
                <a:gd name="connsiteX18" fmla="*/ 505098 w 1881230"/>
                <a:gd name="connsiteY18" fmla="*/ 627017 h 792480"/>
                <a:gd name="connsiteX19" fmla="*/ 522515 w 1881230"/>
                <a:gd name="connsiteY19" fmla="*/ 670560 h 792480"/>
                <a:gd name="connsiteX20" fmla="*/ 539932 w 1881230"/>
                <a:gd name="connsiteY20" fmla="*/ 705394 h 792480"/>
                <a:gd name="connsiteX21" fmla="*/ 566058 w 1881230"/>
                <a:gd name="connsiteY21" fmla="*/ 792480 h 792480"/>
                <a:gd name="connsiteX22" fmla="*/ 583475 w 1881230"/>
                <a:gd name="connsiteY22" fmla="*/ 644434 h 792480"/>
                <a:gd name="connsiteX23" fmla="*/ 600892 w 1881230"/>
                <a:gd name="connsiteY23" fmla="*/ 618309 h 792480"/>
                <a:gd name="connsiteX24" fmla="*/ 627018 w 1881230"/>
                <a:gd name="connsiteY24" fmla="*/ 609600 h 792480"/>
                <a:gd name="connsiteX25" fmla="*/ 653143 w 1881230"/>
                <a:gd name="connsiteY25" fmla="*/ 661852 h 792480"/>
                <a:gd name="connsiteX26" fmla="*/ 661852 w 1881230"/>
                <a:gd name="connsiteY26" fmla="*/ 687977 h 792480"/>
                <a:gd name="connsiteX27" fmla="*/ 731520 w 1881230"/>
                <a:gd name="connsiteY27" fmla="*/ 600892 h 792480"/>
                <a:gd name="connsiteX28" fmla="*/ 748938 w 1881230"/>
                <a:gd name="connsiteY28" fmla="*/ 574766 h 792480"/>
                <a:gd name="connsiteX29" fmla="*/ 766355 w 1881230"/>
                <a:gd name="connsiteY29" fmla="*/ 548640 h 792480"/>
                <a:gd name="connsiteX30" fmla="*/ 783772 w 1881230"/>
                <a:gd name="connsiteY30" fmla="*/ 592183 h 792480"/>
                <a:gd name="connsiteX31" fmla="*/ 792480 w 1881230"/>
                <a:gd name="connsiteY31" fmla="*/ 618309 h 792480"/>
                <a:gd name="connsiteX32" fmla="*/ 818606 w 1881230"/>
                <a:gd name="connsiteY32" fmla="*/ 592183 h 792480"/>
                <a:gd name="connsiteX33" fmla="*/ 827315 w 1881230"/>
                <a:gd name="connsiteY33" fmla="*/ 548640 h 792480"/>
                <a:gd name="connsiteX34" fmla="*/ 879566 w 1881230"/>
                <a:gd name="connsiteY34" fmla="*/ 644434 h 792480"/>
                <a:gd name="connsiteX35" fmla="*/ 914400 w 1881230"/>
                <a:gd name="connsiteY35" fmla="*/ 618309 h 792480"/>
                <a:gd name="connsiteX36" fmla="*/ 949235 w 1881230"/>
                <a:gd name="connsiteY36" fmla="*/ 513806 h 792480"/>
                <a:gd name="connsiteX37" fmla="*/ 975360 w 1881230"/>
                <a:gd name="connsiteY37" fmla="*/ 461554 h 792480"/>
                <a:gd name="connsiteX38" fmla="*/ 984069 w 1881230"/>
                <a:gd name="connsiteY38" fmla="*/ 435429 h 792480"/>
                <a:gd name="connsiteX39" fmla="*/ 1010195 w 1881230"/>
                <a:gd name="connsiteY39" fmla="*/ 470263 h 792480"/>
                <a:gd name="connsiteX40" fmla="*/ 1027612 w 1881230"/>
                <a:gd name="connsiteY40" fmla="*/ 522514 h 792480"/>
                <a:gd name="connsiteX41" fmla="*/ 1045029 w 1881230"/>
                <a:gd name="connsiteY41" fmla="*/ 566057 h 792480"/>
                <a:gd name="connsiteX42" fmla="*/ 1079863 w 1881230"/>
                <a:gd name="connsiteY42" fmla="*/ 522514 h 792480"/>
                <a:gd name="connsiteX43" fmla="*/ 1123406 w 1881230"/>
                <a:gd name="connsiteY43" fmla="*/ 400594 h 792480"/>
                <a:gd name="connsiteX44" fmla="*/ 1158240 w 1881230"/>
                <a:gd name="connsiteY44" fmla="*/ 322217 h 792480"/>
                <a:gd name="connsiteX45" fmla="*/ 1184366 w 1881230"/>
                <a:gd name="connsiteY45" fmla="*/ 261257 h 792480"/>
                <a:gd name="connsiteX46" fmla="*/ 1210492 w 1881230"/>
                <a:gd name="connsiteY46" fmla="*/ 348343 h 792480"/>
                <a:gd name="connsiteX47" fmla="*/ 1236618 w 1881230"/>
                <a:gd name="connsiteY47" fmla="*/ 513806 h 792480"/>
                <a:gd name="connsiteX48" fmla="*/ 1262743 w 1881230"/>
                <a:gd name="connsiteY48" fmla="*/ 496389 h 792480"/>
                <a:gd name="connsiteX49" fmla="*/ 1314995 w 1881230"/>
                <a:gd name="connsiteY49" fmla="*/ 548640 h 792480"/>
                <a:gd name="connsiteX50" fmla="*/ 1349829 w 1881230"/>
                <a:gd name="connsiteY50" fmla="*/ 644434 h 792480"/>
                <a:gd name="connsiteX51" fmla="*/ 1393372 w 1881230"/>
                <a:gd name="connsiteY51" fmla="*/ 618309 h 792480"/>
                <a:gd name="connsiteX52" fmla="*/ 1454332 w 1881230"/>
                <a:gd name="connsiteY52" fmla="*/ 731520 h 792480"/>
                <a:gd name="connsiteX53" fmla="*/ 1489166 w 1881230"/>
                <a:gd name="connsiteY53" fmla="*/ 592183 h 792480"/>
                <a:gd name="connsiteX54" fmla="*/ 1506583 w 1881230"/>
                <a:gd name="connsiteY54" fmla="*/ 505097 h 792480"/>
                <a:gd name="connsiteX55" fmla="*/ 1532709 w 1881230"/>
                <a:gd name="connsiteY55" fmla="*/ 557349 h 792480"/>
                <a:gd name="connsiteX56" fmla="*/ 1550126 w 1881230"/>
                <a:gd name="connsiteY56" fmla="*/ 583474 h 792480"/>
                <a:gd name="connsiteX57" fmla="*/ 1576252 w 1881230"/>
                <a:gd name="connsiteY57" fmla="*/ 574766 h 792480"/>
                <a:gd name="connsiteX58" fmla="*/ 1593669 w 1881230"/>
                <a:gd name="connsiteY58" fmla="*/ 531223 h 792480"/>
                <a:gd name="connsiteX59" fmla="*/ 1645920 w 1881230"/>
                <a:gd name="connsiteY59" fmla="*/ 653143 h 792480"/>
                <a:gd name="connsiteX60" fmla="*/ 1680755 w 1881230"/>
                <a:gd name="connsiteY60" fmla="*/ 618309 h 792480"/>
                <a:gd name="connsiteX61" fmla="*/ 1698172 w 1881230"/>
                <a:gd name="connsiteY61" fmla="*/ 592183 h 792480"/>
                <a:gd name="connsiteX62" fmla="*/ 1724298 w 1881230"/>
                <a:gd name="connsiteY62" fmla="*/ 644434 h 792480"/>
                <a:gd name="connsiteX63" fmla="*/ 1776549 w 1881230"/>
                <a:gd name="connsiteY63" fmla="*/ 705394 h 792480"/>
                <a:gd name="connsiteX64" fmla="*/ 1820092 w 1881230"/>
                <a:gd name="connsiteY64" fmla="*/ 627017 h 792480"/>
                <a:gd name="connsiteX65" fmla="*/ 1846218 w 1881230"/>
                <a:gd name="connsiteY65" fmla="*/ 653143 h 792480"/>
                <a:gd name="connsiteX66" fmla="*/ 1854926 w 1881230"/>
                <a:gd name="connsiteY66" fmla="*/ 679269 h 792480"/>
                <a:gd name="connsiteX67" fmla="*/ 1863635 w 1881230"/>
                <a:gd name="connsiteY67" fmla="*/ 609600 h 792480"/>
                <a:gd name="connsiteX68" fmla="*/ 1881052 w 1881230"/>
                <a:gd name="connsiteY68" fmla="*/ 513806 h 792480"/>
                <a:gd name="connsiteX0" fmla="*/ 0 w 1881230"/>
                <a:gd name="connsiteY0" fmla="*/ 955306 h 1657972"/>
                <a:gd name="connsiteX1" fmla="*/ 17418 w 1881230"/>
                <a:gd name="connsiteY1" fmla="*/ 903055 h 1657972"/>
                <a:gd name="connsiteX2" fmla="*/ 60960 w 1881230"/>
                <a:gd name="connsiteY2" fmla="*/ 815969 h 1657972"/>
                <a:gd name="connsiteX3" fmla="*/ 87086 w 1881230"/>
                <a:gd name="connsiteY3" fmla="*/ 903055 h 1657972"/>
                <a:gd name="connsiteX4" fmla="*/ 95795 w 1881230"/>
                <a:gd name="connsiteY4" fmla="*/ 964015 h 1657972"/>
                <a:gd name="connsiteX5" fmla="*/ 104503 w 1881230"/>
                <a:gd name="connsiteY5" fmla="*/ 1007558 h 1657972"/>
                <a:gd name="connsiteX6" fmla="*/ 113212 w 1881230"/>
                <a:gd name="connsiteY6" fmla="*/ 1059809 h 1657972"/>
                <a:gd name="connsiteX7" fmla="*/ 130629 w 1881230"/>
                <a:gd name="connsiteY7" fmla="*/ 1129478 h 1657972"/>
                <a:gd name="connsiteX8" fmla="*/ 156755 w 1881230"/>
                <a:gd name="connsiteY8" fmla="*/ 1103352 h 1657972"/>
                <a:gd name="connsiteX9" fmla="*/ 174172 w 1881230"/>
                <a:gd name="connsiteY9" fmla="*/ 1068518 h 1657972"/>
                <a:gd name="connsiteX10" fmla="*/ 217715 w 1881230"/>
                <a:gd name="connsiteY10" fmla="*/ 1042392 h 1657972"/>
                <a:gd name="connsiteX11" fmla="*/ 235132 w 1881230"/>
                <a:gd name="connsiteY11" fmla="*/ 1085935 h 1657972"/>
                <a:gd name="connsiteX12" fmla="*/ 252549 w 1881230"/>
                <a:gd name="connsiteY12" fmla="*/ 1286232 h 1657972"/>
                <a:gd name="connsiteX13" fmla="*/ 278675 w 1881230"/>
                <a:gd name="connsiteY13" fmla="*/ 1268815 h 1657972"/>
                <a:gd name="connsiteX14" fmla="*/ 339635 w 1881230"/>
                <a:gd name="connsiteY14" fmla="*/ 1373318 h 1657972"/>
                <a:gd name="connsiteX15" fmla="*/ 409303 w 1881230"/>
                <a:gd name="connsiteY15" fmla="*/ 1355901 h 1657972"/>
                <a:gd name="connsiteX16" fmla="*/ 452846 w 1881230"/>
                <a:gd name="connsiteY16" fmla="*/ 1469112 h 1657972"/>
                <a:gd name="connsiteX17" fmla="*/ 478972 w 1881230"/>
                <a:gd name="connsiteY17" fmla="*/ 1425569 h 1657972"/>
                <a:gd name="connsiteX18" fmla="*/ 505098 w 1881230"/>
                <a:gd name="connsiteY18" fmla="*/ 1442986 h 1657972"/>
                <a:gd name="connsiteX19" fmla="*/ 503982 w 1881230"/>
                <a:gd name="connsiteY19" fmla="*/ 122 h 1657972"/>
                <a:gd name="connsiteX20" fmla="*/ 539932 w 1881230"/>
                <a:gd name="connsiteY20" fmla="*/ 1521363 h 1657972"/>
                <a:gd name="connsiteX21" fmla="*/ 566058 w 1881230"/>
                <a:gd name="connsiteY21" fmla="*/ 1608449 h 1657972"/>
                <a:gd name="connsiteX22" fmla="*/ 583475 w 1881230"/>
                <a:gd name="connsiteY22" fmla="*/ 1460403 h 1657972"/>
                <a:gd name="connsiteX23" fmla="*/ 600892 w 1881230"/>
                <a:gd name="connsiteY23" fmla="*/ 1434278 h 1657972"/>
                <a:gd name="connsiteX24" fmla="*/ 627018 w 1881230"/>
                <a:gd name="connsiteY24" fmla="*/ 1425569 h 1657972"/>
                <a:gd name="connsiteX25" fmla="*/ 653143 w 1881230"/>
                <a:gd name="connsiteY25" fmla="*/ 1477821 h 1657972"/>
                <a:gd name="connsiteX26" fmla="*/ 661852 w 1881230"/>
                <a:gd name="connsiteY26" fmla="*/ 1503946 h 1657972"/>
                <a:gd name="connsiteX27" fmla="*/ 731520 w 1881230"/>
                <a:gd name="connsiteY27" fmla="*/ 1416861 h 1657972"/>
                <a:gd name="connsiteX28" fmla="*/ 748938 w 1881230"/>
                <a:gd name="connsiteY28" fmla="*/ 1390735 h 1657972"/>
                <a:gd name="connsiteX29" fmla="*/ 766355 w 1881230"/>
                <a:gd name="connsiteY29" fmla="*/ 1364609 h 1657972"/>
                <a:gd name="connsiteX30" fmla="*/ 783772 w 1881230"/>
                <a:gd name="connsiteY30" fmla="*/ 1408152 h 1657972"/>
                <a:gd name="connsiteX31" fmla="*/ 792480 w 1881230"/>
                <a:gd name="connsiteY31" fmla="*/ 1434278 h 1657972"/>
                <a:gd name="connsiteX32" fmla="*/ 818606 w 1881230"/>
                <a:gd name="connsiteY32" fmla="*/ 1408152 h 1657972"/>
                <a:gd name="connsiteX33" fmla="*/ 827315 w 1881230"/>
                <a:gd name="connsiteY33" fmla="*/ 1364609 h 1657972"/>
                <a:gd name="connsiteX34" fmla="*/ 879566 w 1881230"/>
                <a:gd name="connsiteY34" fmla="*/ 1460403 h 1657972"/>
                <a:gd name="connsiteX35" fmla="*/ 914400 w 1881230"/>
                <a:gd name="connsiteY35" fmla="*/ 1434278 h 1657972"/>
                <a:gd name="connsiteX36" fmla="*/ 949235 w 1881230"/>
                <a:gd name="connsiteY36" fmla="*/ 1329775 h 1657972"/>
                <a:gd name="connsiteX37" fmla="*/ 975360 w 1881230"/>
                <a:gd name="connsiteY37" fmla="*/ 1277523 h 1657972"/>
                <a:gd name="connsiteX38" fmla="*/ 984069 w 1881230"/>
                <a:gd name="connsiteY38" fmla="*/ 1251398 h 1657972"/>
                <a:gd name="connsiteX39" fmla="*/ 1010195 w 1881230"/>
                <a:gd name="connsiteY39" fmla="*/ 1286232 h 1657972"/>
                <a:gd name="connsiteX40" fmla="*/ 1027612 w 1881230"/>
                <a:gd name="connsiteY40" fmla="*/ 1338483 h 1657972"/>
                <a:gd name="connsiteX41" fmla="*/ 1045029 w 1881230"/>
                <a:gd name="connsiteY41" fmla="*/ 1382026 h 1657972"/>
                <a:gd name="connsiteX42" fmla="*/ 1079863 w 1881230"/>
                <a:gd name="connsiteY42" fmla="*/ 1338483 h 1657972"/>
                <a:gd name="connsiteX43" fmla="*/ 1123406 w 1881230"/>
                <a:gd name="connsiteY43" fmla="*/ 1216563 h 1657972"/>
                <a:gd name="connsiteX44" fmla="*/ 1158240 w 1881230"/>
                <a:gd name="connsiteY44" fmla="*/ 1138186 h 1657972"/>
                <a:gd name="connsiteX45" fmla="*/ 1184366 w 1881230"/>
                <a:gd name="connsiteY45" fmla="*/ 1077226 h 1657972"/>
                <a:gd name="connsiteX46" fmla="*/ 1210492 w 1881230"/>
                <a:gd name="connsiteY46" fmla="*/ 1164312 h 1657972"/>
                <a:gd name="connsiteX47" fmla="*/ 1236618 w 1881230"/>
                <a:gd name="connsiteY47" fmla="*/ 1329775 h 1657972"/>
                <a:gd name="connsiteX48" fmla="*/ 1262743 w 1881230"/>
                <a:gd name="connsiteY48" fmla="*/ 1312358 h 1657972"/>
                <a:gd name="connsiteX49" fmla="*/ 1314995 w 1881230"/>
                <a:gd name="connsiteY49" fmla="*/ 1364609 h 1657972"/>
                <a:gd name="connsiteX50" fmla="*/ 1349829 w 1881230"/>
                <a:gd name="connsiteY50" fmla="*/ 1460403 h 1657972"/>
                <a:gd name="connsiteX51" fmla="*/ 1393372 w 1881230"/>
                <a:gd name="connsiteY51" fmla="*/ 1434278 h 1657972"/>
                <a:gd name="connsiteX52" fmla="*/ 1454332 w 1881230"/>
                <a:gd name="connsiteY52" fmla="*/ 1547489 h 1657972"/>
                <a:gd name="connsiteX53" fmla="*/ 1489166 w 1881230"/>
                <a:gd name="connsiteY53" fmla="*/ 1408152 h 1657972"/>
                <a:gd name="connsiteX54" fmla="*/ 1506583 w 1881230"/>
                <a:gd name="connsiteY54" fmla="*/ 1321066 h 1657972"/>
                <a:gd name="connsiteX55" fmla="*/ 1532709 w 1881230"/>
                <a:gd name="connsiteY55" fmla="*/ 1373318 h 1657972"/>
                <a:gd name="connsiteX56" fmla="*/ 1550126 w 1881230"/>
                <a:gd name="connsiteY56" fmla="*/ 1399443 h 1657972"/>
                <a:gd name="connsiteX57" fmla="*/ 1576252 w 1881230"/>
                <a:gd name="connsiteY57" fmla="*/ 1390735 h 1657972"/>
                <a:gd name="connsiteX58" fmla="*/ 1593669 w 1881230"/>
                <a:gd name="connsiteY58" fmla="*/ 1347192 h 1657972"/>
                <a:gd name="connsiteX59" fmla="*/ 1645920 w 1881230"/>
                <a:gd name="connsiteY59" fmla="*/ 1469112 h 1657972"/>
                <a:gd name="connsiteX60" fmla="*/ 1680755 w 1881230"/>
                <a:gd name="connsiteY60" fmla="*/ 1434278 h 1657972"/>
                <a:gd name="connsiteX61" fmla="*/ 1698172 w 1881230"/>
                <a:gd name="connsiteY61" fmla="*/ 1408152 h 1657972"/>
                <a:gd name="connsiteX62" fmla="*/ 1724298 w 1881230"/>
                <a:gd name="connsiteY62" fmla="*/ 1460403 h 1657972"/>
                <a:gd name="connsiteX63" fmla="*/ 1776549 w 1881230"/>
                <a:gd name="connsiteY63" fmla="*/ 1521363 h 1657972"/>
                <a:gd name="connsiteX64" fmla="*/ 1820092 w 1881230"/>
                <a:gd name="connsiteY64" fmla="*/ 1442986 h 1657972"/>
                <a:gd name="connsiteX65" fmla="*/ 1846218 w 1881230"/>
                <a:gd name="connsiteY65" fmla="*/ 1469112 h 1657972"/>
                <a:gd name="connsiteX66" fmla="*/ 1854926 w 1881230"/>
                <a:gd name="connsiteY66" fmla="*/ 1495238 h 1657972"/>
                <a:gd name="connsiteX67" fmla="*/ 1863635 w 1881230"/>
                <a:gd name="connsiteY67" fmla="*/ 1425569 h 1657972"/>
                <a:gd name="connsiteX68" fmla="*/ 1881052 w 1881230"/>
                <a:gd name="connsiteY68" fmla="*/ 1329775 h 1657972"/>
                <a:gd name="connsiteX0" fmla="*/ 0 w 1881230"/>
                <a:gd name="connsiteY0" fmla="*/ 405412 h 1069111"/>
                <a:gd name="connsiteX1" fmla="*/ 17418 w 1881230"/>
                <a:gd name="connsiteY1" fmla="*/ 353161 h 1069111"/>
                <a:gd name="connsiteX2" fmla="*/ 60960 w 1881230"/>
                <a:gd name="connsiteY2" fmla="*/ 266075 h 1069111"/>
                <a:gd name="connsiteX3" fmla="*/ 87086 w 1881230"/>
                <a:gd name="connsiteY3" fmla="*/ 353161 h 1069111"/>
                <a:gd name="connsiteX4" fmla="*/ 95795 w 1881230"/>
                <a:gd name="connsiteY4" fmla="*/ 414121 h 1069111"/>
                <a:gd name="connsiteX5" fmla="*/ 104503 w 1881230"/>
                <a:gd name="connsiteY5" fmla="*/ 457664 h 1069111"/>
                <a:gd name="connsiteX6" fmla="*/ 113212 w 1881230"/>
                <a:gd name="connsiteY6" fmla="*/ 509915 h 1069111"/>
                <a:gd name="connsiteX7" fmla="*/ 130629 w 1881230"/>
                <a:gd name="connsiteY7" fmla="*/ 579584 h 1069111"/>
                <a:gd name="connsiteX8" fmla="*/ 156755 w 1881230"/>
                <a:gd name="connsiteY8" fmla="*/ 553458 h 1069111"/>
                <a:gd name="connsiteX9" fmla="*/ 174172 w 1881230"/>
                <a:gd name="connsiteY9" fmla="*/ 518624 h 1069111"/>
                <a:gd name="connsiteX10" fmla="*/ 217715 w 1881230"/>
                <a:gd name="connsiteY10" fmla="*/ 492498 h 1069111"/>
                <a:gd name="connsiteX11" fmla="*/ 235132 w 1881230"/>
                <a:gd name="connsiteY11" fmla="*/ 536041 h 1069111"/>
                <a:gd name="connsiteX12" fmla="*/ 252549 w 1881230"/>
                <a:gd name="connsiteY12" fmla="*/ 736338 h 1069111"/>
                <a:gd name="connsiteX13" fmla="*/ 278675 w 1881230"/>
                <a:gd name="connsiteY13" fmla="*/ 718921 h 1069111"/>
                <a:gd name="connsiteX14" fmla="*/ 339635 w 1881230"/>
                <a:gd name="connsiteY14" fmla="*/ 823424 h 1069111"/>
                <a:gd name="connsiteX15" fmla="*/ 409303 w 1881230"/>
                <a:gd name="connsiteY15" fmla="*/ 806007 h 1069111"/>
                <a:gd name="connsiteX16" fmla="*/ 452846 w 1881230"/>
                <a:gd name="connsiteY16" fmla="*/ 919218 h 1069111"/>
                <a:gd name="connsiteX17" fmla="*/ 478972 w 1881230"/>
                <a:gd name="connsiteY17" fmla="*/ 875675 h 1069111"/>
                <a:gd name="connsiteX18" fmla="*/ 505098 w 1881230"/>
                <a:gd name="connsiteY18" fmla="*/ 893092 h 1069111"/>
                <a:gd name="connsiteX19" fmla="*/ 529464 w 1881230"/>
                <a:gd name="connsiteY19" fmla="*/ 199 h 1069111"/>
                <a:gd name="connsiteX20" fmla="*/ 539932 w 1881230"/>
                <a:gd name="connsiteY20" fmla="*/ 971469 h 1069111"/>
                <a:gd name="connsiteX21" fmla="*/ 566058 w 1881230"/>
                <a:gd name="connsiteY21" fmla="*/ 1058555 h 1069111"/>
                <a:gd name="connsiteX22" fmla="*/ 583475 w 1881230"/>
                <a:gd name="connsiteY22" fmla="*/ 910509 h 1069111"/>
                <a:gd name="connsiteX23" fmla="*/ 600892 w 1881230"/>
                <a:gd name="connsiteY23" fmla="*/ 884384 h 1069111"/>
                <a:gd name="connsiteX24" fmla="*/ 627018 w 1881230"/>
                <a:gd name="connsiteY24" fmla="*/ 875675 h 1069111"/>
                <a:gd name="connsiteX25" fmla="*/ 653143 w 1881230"/>
                <a:gd name="connsiteY25" fmla="*/ 927927 h 1069111"/>
                <a:gd name="connsiteX26" fmla="*/ 661852 w 1881230"/>
                <a:gd name="connsiteY26" fmla="*/ 954052 h 1069111"/>
                <a:gd name="connsiteX27" fmla="*/ 731520 w 1881230"/>
                <a:gd name="connsiteY27" fmla="*/ 866967 h 1069111"/>
                <a:gd name="connsiteX28" fmla="*/ 748938 w 1881230"/>
                <a:gd name="connsiteY28" fmla="*/ 840841 h 1069111"/>
                <a:gd name="connsiteX29" fmla="*/ 766355 w 1881230"/>
                <a:gd name="connsiteY29" fmla="*/ 814715 h 1069111"/>
                <a:gd name="connsiteX30" fmla="*/ 783772 w 1881230"/>
                <a:gd name="connsiteY30" fmla="*/ 858258 h 1069111"/>
                <a:gd name="connsiteX31" fmla="*/ 792480 w 1881230"/>
                <a:gd name="connsiteY31" fmla="*/ 884384 h 1069111"/>
                <a:gd name="connsiteX32" fmla="*/ 818606 w 1881230"/>
                <a:gd name="connsiteY32" fmla="*/ 858258 h 1069111"/>
                <a:gd name="connsiteX33" fmla="*/ 827315 w 1881230"/>
                <a:gd name="connsiteY33" fmla="*/ 814715 h 1069111"/>
                <a:gd name="connsiteX34" fmla="*/ 879566 w 1881230"/>
                <a:gd name="connsiteY34" fmla="*/ 910509 h 1069111"/>
                <a:gd name="connsiteX35" fmla="*/ 914400 w 1881230"/>
                <a:gd name="connsiteY35" fmla="*/ 884384 h 1069111"/>
                <a:gd name="connsiteX36" fmla="*/ 949235 w 1881230"/>
                <a:gd name="connsiteY36" fmla="*/ 779881 h 1069111"/>
                <a:gd name="connsiteX37" fmla="*/ 975360 w 1881230"/>
                <a:gd name="connsiteY37" fmla="*/ 727629 h 1069111"/>
                <a:gd name="connsiteX38" fmla="*/ 984069 w 1881230"/>
                <a:gd name="connsiteY38" fmla="*/ 701504 h 1069111"/>
                <a:gd name="connsiteX39" fmla="*/ 1010195 w 1881230"/>
                <a:gd name="connsiteY39" fmla="*/ 736338 h 1069111"/>
                <a:gd name="connsiteX40" fmla="*/ 1027612 w 1881230"/>
                <a:gd name="connsiteY40" fmla="*/ 788589 h 1069111"/>
                <a:gd name="connsiteX41" fmla="*/ 1045029 w 1881230"/>
                <a:gd name="connsiteY41" fmla="*/ 832132 h 1069111"/>
                <a:gd name="connsiteX42" fmla="*/ 1079863 w 1881230"/>
                <a:gd name="connsiteY42" fmla="*/ 788589 h 1069111"/>
                <a:gd name="connsiteX43" fmla="*/ 1123406 w 1881230"/>
                <a:gd name="connsiteY43" fmla="*/ 666669 h 1069111"/>
                <a:gd name="connsiteX44" fmla="*/ 1158240 w 1881230"/>
                <a:gd name="connsiteY44" fmla="*/ 588292 h 1069111"/>
                <a:gd name="connsiteX45" fmla="*/ 1184366 w 1881230"/>
                <a:gd name="connsiteY45" fmla="*/ 527332 h 1069111"/>
                <a:gd name="connsiteX46" fmla="*/ 1210492 w 1881230"/>
                <a:gd name="connsiteY46" fmla="*/ 614418 h 1069111"/>
                <a:gd name="connsiteX47" fmla="*/ 1236618 w 1881230"/>
                <a:gd name="connsiteY47" fmla="*/ 779881 h 1069111"/>
                <a:gd name="connsiteX48" fmla="*/ 1262743 w 1881230"/>
                <a:gd name="connsiteY48" fmla="*/ 762464 h 1069111"/>
                <a:gd name="connsiteX49" fmla="*/ 1314995 w 1881230"/>
                <a:gd name="connsiteY49" fmla="*/ 814715 h 1069111"/>
                <a:gd name="connsiteX50" fmla="*/ 1349829 w 1881230"/>
                <a:gd name="connsiteY50" fmla="*/ 910509 h 1069111"/>
                <a:gd name="connsiteX51" fmla="*/ 1393372 w 1881230"/>
                <a:gd name="connsiteY51" fmla="*/ 884384 h 1069111"/>
                <a:gd name="connsiteX52" fmla="*/ 1454332 w 1881230"/>
                <a:gd name="connsiteY52" fmla="*/ 997595 h 1069111"/>
                <a:gd name="connsiteX53" fmla="*/ 1489166 w 1881230"/>
                <a:gd name="connsiteY53" fmla="*/ 858258 h 1069111"/>
                <a:gd name="connsiteX54" fmla="*/ 1506583 w 1881230"/>
                <a:gd name="connsiteY54" fmla="*/ 771172 h 1069111"/>
                <a:gd name="connsiteX55" fmla="*/ 1532709 w 1881230"/>
                <a:gd name="connsiteY55" fmla="*/ 823424 h 1069111"/>
                <a:gd name="connsiteX56" fmla="*/ 1550126 w 1881230"/>
                <a:gd name="connsiteY56" fmla="*/ 849549 h 1069111"/>
                <a:gd name="connsiteX57" fmla="*/ 1576252 w 1881230"/>
                <a:gd name="connsiteY57" fmla="*/ 840841 h 1069111"/>
                <a:gd name="connsiteX58" fmla="*/ 1593669 w 1881230"/>
                <a:gd name="connsiteY58" fmla="*/ 797298 h 1069111"/>
                <a:gd name="connsiteX59" fmla="*/ 1645920 w 1881230"/>
                <a:gd name="connsiteY59" fmla="*/ 919218 h 1069111"/>
                <a:gd name="connsiteX60" fmla="*/ 1680755 w 1881230"/>
                <a:gd name="connsiteY60" fmla="*/ 884384 h 1069111"/>
                <a:gd name="connsiteX61" fmla="*/ 1698172 w 1881230"/>
                <a:gd name="connsiteY61" fmla="*/ 858258 h 1069111"/>
                <a:gd name="connsiteX62" fmla="*/ 1724298 w 1881230"/>
                <a:gd name="connsiteY62" fmla="*/ 910509 h 1069111"/>
                <a:gd name="connsiteX63" fmla="*/ 1776549 w 1881230"/>
                <a:gd name="connsiteY63" fmla="*/ 971469 h 1069111"/>
                <a:gd name="connsiteX64" fmla="*/ 1820092 w 1881230"/>
                <a:gd name="connsiteY64" fmla="*/ 893092 h 1069111"/>
                <a:gd name="connsiteX65" fmla="*/ 1846218 w 1881230"/>
                <a:gd name="connsiteY65" fmla="*/ 919218 h 1069111"/>
                <a:gd name="connsiteX66" fmla="*/ 1854926 w 1881230"/>
                <a:gd name="connsiteY66" fmla="*/ 945344 h 1069111"/>
                <a:gd name="connsiteX67" fmla="*/ 1863635 w 1881230"/>
                <a:gd name="connsiteY67" fmla="*/ 875675 h 1069111"/>
                <a:gd name="connsiteX68" fmla="*/ 1881052 w 1881230"/>
                <a:gd name="connsiteY68" fmla="*/ 779881 h 1069111"/>
                <a:gd name="connsiteX0" fmla="*/ 0 w 1881230"/>
                <a:gd name="connsiteY0" fmla="*/ 405412 h 1374897"/>
                <a:gd name="connsiteX1" fmla="*/ 17418 w 1881230"/>
                <a:gd name="connsiteY1" fmla="*/ 353161 h 1374897"/>
                <a:gd name="connsiteX2" fmla="*/ 60960 w 1881230"/>
                <a:gd name="connsiteY2" fmla="*/ 266075 h 1374897"/>
                <a:gd name="connsiteX3" fmla="*/ 87086 w 1881230"/>
                <a:gd name="connsiteY3" fmla="*/ 353161 h 1374897"/>
                <a:gd name="connsiteX4" fmla="*/ 95795 w 1881230"/>
                <a:gd name="connsiteY4" fmla="*/ 414121 h 1374897"/>
                <a:gd name="connsiteX5" fmla="*/ 104503 w 1881230"/>
                <a:gd name="connsiteY5" fmla="*/ 457664 h 1374897"/>
                <a:gd name="connsiteX6" fmla="*/ 113212 w 1881230"/>
                <a:gd name="connsiteY6" fmla="*/ 509915 h 1374897"/>
                <a:gd name="connsiteX7" fmla="*/ 130629 w 1881230"/>
                <a:gd name="connsiteY7" fmla="*/ 579584 h 1374897"/>
                <a:gd name="connsiteX8" fmla="*/ 156755 w 1881230"/>
                <a:gd name="connsiteY8" fmla="*/ 553458 h 1374897"/>
                <a:gd name="connsiteX9" fmla="*/ 174172 w 1881230"/>
                <a:gd name="connsiteY9" fmla="*/ 518624 h 1374897"/>
                <a:gd name="connsiteX10" fmla="*/ 217715 w 1881230"/>
                <a:gd name="connsiteY10" fmla="*/ 492498 h 1374897"/>
                <a:gd name="connsiteX11" fmla="*/ 235132 w 1881230"/>
                <a:gd name="connsiteY11" fmla="*/ 536041 h 1374897"/>
                <a:gd name="connsiteX12" fmla="*/ 252549 w 1881230"/>
                <a:gd name="connsiteY12" fmla="*/ 736338 h 1374897"/>
                <a:gd name="connsiteX13" fmla="*/ 278675 w 1881230"/>
                <a:gd name="connsiteY13" fmla="*/ 718921 h 1374897"/>
                <a:gd name="connsiteX14" fmla="*/ 339635 w 1881230"/>
                <a:gd name="connsiteY14" fmla="*/ 823424 h 1374897"/>
                <a:gd name="connsiteX15" fmla="*/ 409303 w 1881230"/>
                <a:gd name="connsiteY15" fmla="*/ 806007 h 1374897"/>
                <a:gd name="connsiteX16" fmla="*/ 452846 w 1881230"/>
                <a:gd name="connsiteY16" fmla="*/ 919218 h 1374897"/>
                <a:gd name="connsiteX17" fmla="*/ 478972 w 1881230"/>
                <a:gd name="connsiteY17" fmla="*/ 875675 h 1374897"/>
                <a:gd name="connsiteX18" fmla="*/ 505098 w 1881230"/>
                <a:gd name="connsiteY18" fmla="*/ 893092 h 1374897"/>
                <a:gd name="connsiteX19" fmla="*/ 529464 w 1881230"/>
                <a:gd name="connsiteY19" fmla="*/ 199 h 1374897"/>
                <a:gd name="connsiteX20" fmla="*/ 539932 w 1881230"/>
                <a:gd name="connsiteY20" fmla="*/ 971469 h 1374897"/>
                <a:gd name="connsiteX21" fmla="*/ 566058 w 1881230"/>
                <a:gd name="connsiteY21" fmla="*/ 1058555 h 1374897"/>
                <a:gd name="connsiteX22" fmla="*/ 583475 w 1881230"/>
                <a:gd name="connsiteY22" fmla="*/ 910509 h 1374897"/>
                <a:gd name="connsiteX23" fmla="*/ 600892 w 1881230"/>
                <a:gd name="connsiteY23" fmla="*/ 884384 h 1374897"/>
                <a:gd name="connsiteX24" fmla="*/ 627018 w 1881230"/>
                <a:gd name="connsiteY24" fmla="*/ 875675 h 1374897"/>
                <a:gd name="connsiteX25" fmla="*/ 653143 w 1881230"/>
                <a:gd name="connsiteY25" fmla="*/ 927927 h 1374897"/>
                <a:gd name="connsiteX26" fmla="*/ 661852 w 1881230"/>
                <a:gd name="connsiteY26" fmla="*/ 954052 h 1374897"/>
                <a:gd name="connsiteX27" fmla="*/ 731520 w 1881230"/>
                <a:gd name="connsiteY27" fmla="*/ 866967 h 1374897"/>
                <a:gd name="connsiteX28" fmla="*/ 748938 w 1881230"/>
                <a:gd name="connsiteY28" fmla="*/ 840841 h 1374897"/>
                <a:gd name="connsiteX29" fmla="*/ 766355 w 1881230"/>
                <a:gd name="connsiteY29" fmla="*/ 814715 h 1374897"/>
                <a:gd name="connsiteX30" fmla="*/ 783772 w 1881230"/>
                <a:gd name="connsiteY30" fmla="*/ 858258 h 1374897"/>
                <a:gd name="connsiteX31" fmla="*/ 794796 w 1881230"/>
                <a:gd name="connsiteY31" fmla="*/ 1374897 h 1374897"/>
                <a:gd name="connsiteX32" fmla="*/ 818606 w 1881230"/>
                <a:gd name="connsiteY32" fmla="*/ 858258 h 1374897"/>
                <a:gd name="connsiteX33" fmla="*/ 827315 w 1881230"/>
                <a:gd name="connsiteY33" fmla="*/ 814715 h 1374897"/>
                <a:gd name="connsiteX34" fmla="*/ 879566 w 1881230"/>
                <a:gd name="connsiteY34" fmla="*/ 910509 h 1374897"/>
                <a:gd name="connsiteX35" fmla="*/ 914400 w 1881230"/>
                <a:gd name="connsiteY35" fmla="*/ 884384 h 1374897"/>
                <a:gd name="connsiteX36" fmla="*/ 949235 w 1881230"/>
                <a:gd name="connsiteY36" fmla="*/ 779881 h 1374897"/>
                <a:gd name="connsiteX37" fmla="*/ 975360 w 1881230"/>
                <a:gd name="connsiteY37" fmla="*/ 727629 h 1374897"/>
                <a:gd name="connsiteX38" fmla="*/ 984069 w 1881230"/>
                <a:gd name="connsiteY38" fmla="*/ 701504 h 1374897"/>
                <a:gd name="connsiteX39" fmla="*/ 1010195 w 1881230"/>
                <a:gd name="connsiteY39" fmla="*/ 736338 h 1374897"/>
                <a:gd name="connsiteX40" fmla="*/ 1027612 w 1881230"/>
                <a:gd name="connsiteY40" fmla="*/ 788589 h 1374897"/>
                <a:gd name="connsiteX41" fmla="*/ 1045029 w 1881230"/>
                <a:gd name="connsiteY41" fmla="*/ 832132 h 1374897"/>
                <a:gd name="connsiteX42" fmla="*/ 1079863 w 1881230"/>
                <a:gd name="connsiteY42" fmla="*/ 788589 h 1374897"/>
                <a:gd name="connsiteX43" fmla="*/ 1123406 w 1881230"/>
                <a:gd name="connsiteY43" fmla="*/ 666669 h 1374897"/>
                <a:gd name="connsiteX44" fmla="*/ 1158240 w 1881230"/>
                <a:gd name="connsiteY44" fmla="*/ 588292 h 1374897"/>
                <a:gd name="connsiteX45" fmla="*/ 1184366 w 1881230"/>
                <a:gd name="connsiteY45" fmla="*/ 527332 h 1374897"/>
                <a:gd name="connsiteX46" fmla="*/ 1210492 w 1881230"/>
                <a:gd name="connsiteY46" fmla="*/ 614418 h 1374897"/>
                <a:gd name="connsiteX47" fmla="*/ 1236618 w 1881230"/>
                <a:gd name="connsiteY47" fmla="*/ 779881 h 1374897"/>
                <a:gd name="connsiteX48" fmla="*/ 1262743 w 1881230"/>
                <a:gd name="connsiteY48" fmla="*/ 762464 h 1374897"/>
                <a:gd name="connsiteX49" fmla="*/ 1314995 w 1881230"/>
                <a:gd name="connsiteY49" fmla="*/ 814715 h 1374897"/>
                <a:gd name="connsiteX50" fmla="*/ 1349829 w 1881230"/>
                <a:gd name="connsiteY50" fmla="*/ 910509 h 1374897"/>
                <a:gd name="connsiteX51" fmla="*/ 1393372 w 1881230"/>
                <a:gd name="connsiteY51" fmla="*/ 884384 h 1374897"/>
                <a:gd name="connsiteX52" fmla="*/ 1454332 w 1881230"/>
                <a:gd name="connsiteY52" fmla="*/ 997595 h 1374897"/>
                <a:gd name="connsiteX53" fmla="*/ 1489166 w 1881230"/>
                <a:gd name="connsiteY53" fmla="*/ 858258 h 1374897"/>
                <a:gd name="connsiteX54" fmla="*/ 1506583 w 1881230"/>
                <a:gd name="connsiteY54" fmla="*/ 771172 h 1374897"/>
                <a:gd name="connsiteX55" fmla="*/ 1532709 w 1881230"/>
                <a:gd name="connsiteY55" fmla="*/ 823424 h 1374897"/>
                <a:gd name="connsiteX56" fmla="*/ 1550126 w 1881230"/>
                <a:gd name="connsiteY56" fmla="*/ 849549 h 1374897"/>
                <a:gd name="connsiteX57" fmla="*/ 1576252 w 1881230"/>
                <a:gd name="connsiteY57" fmla="*/ 840841 h 1374897"/>
                <a:gd name="connsiteX58" fmla="*/ 1593669 w 1881230"/>
                <a:gd name="connsiteY58" fmla="*/ 797298 h 1374897"/>
                <a:gd name="connsiteX59" fmla="*/ 1645920 w 1881230"/>
                <a:gd name="connsiteY59" fmla="*/ 919218 h 1374897"/>
                <a:gd name="connsiteX60" fmla="*/ 1680755 w 1881230"/>
                <a:gd name="connsiteY60" fmla="*/ 884384 h 1374897"/>
                <a:gd name="connsiteX61" fmla="*/ 1698172 w 1881230"/>
                <a:gd name="connsiteY61" fmla="*/ 858258 h 1374897"/>
                <a:gd name="connsiteX62" fmla="*/ 1724298 w 1881230"/>
                <a:gd name="connsiteY62" fmla="*/ 910509 h 1374897"/>
                <a:gd name="connsiteX63" fmla="*/ 1776549 w 1881230"/>
                <a:gd name="connsiteY63" fmla="*/ 971469 h 1374897"/>
                <a:gd name="connsiteX64" fmla="*/ 1820092 w 1881230"/>
                <a:gd name="connsiteY64" fmla="*/ 893092 h 1374897"/>
                <a:gd name="connsiteX65" fmla="*/ 1846218 w 1881230"/>
                <a:gd name="connsiteY65" fmla="*/ 919218 h 1374897"/>
                <a:gd name="connsiteX66" fmla="*/ 1854926 w 1881230"/>
                <a:gd name="connsiteY66" fmla="*/ 945344 h 1374897"/>
                <a:gd name="connsiteX67" fmla="*/ 1863635 w 1881230"/>
                <a:gd name="connsiteY67" fmla="*/ 875675 h 1374897"/>
                <a:gd name="connsiteX68" fmla="*/ 1881052 w 1881230"/>
                <a:gd name="connsiteY68" fmla="*/ 779881 h 1374897"/>
                <a:gd name="connsiteX0" fmla="*/ 0 w 1881230"/>
                <a:gd name="connsiteY0" fmla="*/ 564781 h 1534266"/>
                <a:gd name="connsiteX1" fmla="*/ 17418 w 1881230"/>
                <a:gd name="connsiteY1" fmla="*/ 512530 h 1534266"/>
                <a:gd name="connsiteX2" fmla="*/ 60960 w 1881230"/>
                <a:gd name="connsiteY2" fmla="*/ 425444 h 1534266"/>
                <a:gd name="connsiteX3" fmla="*/ 87086 w 1881230"/>
                <a:gd name="connsiteY3" fmla="*/ 512530 h 1534266"/>
                <a:gd name="connsiteX4" fmla="*/ 95795 w 1881230"/>
                <a:gd name="connsiteY4" fmla="*/ 573490 h 1534266"/>
                <a:gd name="connsiteX5" fmla="*/ 104503 w 1881230"/>
                <a:gd name="connsiteY5" fmla="*/ 617033 h 1534266"/>
                <a:gd name="connsiteX6" fmla="*/ 113212 w 1881230"/>
                <a:gd name="connsiteY6" fmla="*/ 669284 h 1534266"/>
                <a:gd name="connsiteX7" fmla="*/ 130629 w 1881230"/>
                <a:gd name="connsiteY7" fmla="*/ 738953 h 1534266"/>
                <a:gd name="connsiteX8" fmla="*/ 156755 w 1881230"/>
                <a:gd name="connsiteY8" fmla="*/ 712827 h 1534266"/>
                <a:gd name="connsiteX9" fmla="*/ 174172 w 1881230"/>
                <a:gd name="connsiteY9" fmla="*/ 677993 h 1534266"/>
                <a:gd name="connsiteX10" fmla="*/ 217715 w 1881230"/>
                <a:gd name="connsiteY10" fmla="*/ 651867 h 1534266"/>
                <a:gd name="connsiteX11" fmla="*/ 235132 w 1881230"/>
                <a:gd name="connsiteY11" fmla="*/ 695410 h 1534266"/>
                <a:gd name="connsiteX12" fmla="*/ 252549 w 1881230"/>
                <a:gd name="connsiteY12" fmla="*/ 895707 h 1534266"/>
                <a:gd name="connsiteX13" fmla="*/ 278675 w 1881230"/>
                <a:gd name="connsiteY13" fmla="*/ 878290 h 1534266"/>
                <a:gd name="connsiteX14" fmla="*/ 339635 w 1881230"/>
                <a:gd name="connsiteY14" fmla="*/ 982793 h 1534266"/>
                <a:gd name="connsiteX15" fmla="*/ 409303 w 1881230"/>
                <a:gd name="connsiteY15" fmla="*/ 965376 h 1534266"/>
                <a:gd name="connsiteX16" fmla="*/ 452846 w 1881230"/>
                <a:gd name="connsiteY16" fmla="*/ 1078587 h 1534266"/>
                <a:gd name="connsiteX17" fmla="*/ 478972 w 1881230"/>
                <a:gd name="connsiteY17" fmla="*/ 1035044 h 1534266"/>
                <a:gd name="connsiteX18" fmla="*/ 505098 w 1881230"/>
                <a:gd name="connsiteY18" fmla="*/ 1052461 h 1534266"/>
                <a:gd name="connsiteX19" fmla="*/ 529464 w 1881230"/>
                <a:gd name="connsiteY19" fmla="*/ 159568 h 1534266"/>
                <a:gd name="connsiteX20" fmla="*/ 539932 w 1881230"/>
                <a:gd name="connsiteY20" fmla="*/ 1130838 h 1534266"/>
                <a:gd name="connsiteX21" fmla="*/ 566058 w 1881230"/>
                <a:gd name="connsiteY21" fmla="*/ 1217924 h 1534266"/>
                <a:gd name="connsiteX22" fmla="*/ 583475 w 1881230"/>
                <a:gd name="connsiteY22" fmla="*/ 1069878 h 1534266"/>
                <a:gd name="connsiteX23" fmla="*/ 600892 w 1881230"/>
                <a:gd name="connsiteY23" fmla="*/ 1043753 h 1534266"/>
                <a:gd name="connsiteX24" fmla="*/ 627018 w 1881230"/>
                <a:gd name="connsiteY24" fmla="*/ 1035044 h 1534266"/>
                <a:gd name="connsiteX25" fmla="*/ 653143 w 1881230"/>
                <a:gd name="connsiteY25" fmla="*/ 1087296 h 1534266"/>
                <a:gd name="connsiteX26" fmla="*/ 661852 w 1881230"/>
                <a:gd name="connsiteY26" fmla="*/ 1113421 h 1534266"/>
                <a:gd name="connsiteX27" fmla="*/ 731520 w 1881230"/>
                <a:gd name="connsiteY27" fmla="*/ 1026336 h 1534266"/>
                <a:gd name="connsiteX28" fmla="*/ 748938 w 1881230"/>
                <a:gd name="connsiteY28" fmla="*/ 1000210 h 1534266"/>
                <a:gd name="connsiteX29" fmla="*/ 766355 w 1881230"/>
                <a:gd name="connsiteY29" fmla="*/ 974084 h 1534266"/>
                <a:gd name="connsiteX30" fmla="*/ 783772 w 1881230"/>
                <a:gd name="connsiteY30" fmla="*/ 1017627 h 1534266"/>
                <a:gd name="connsiteX31" fmla="*/ 794796 w 1881230"/>
                <a:gd name="connsiteY31" fmla="*/ 1534266 h 1534266"/>
                <a:gd name="connsiteX32" fmla="*/ 818606 w 1881230"/>
                <a:gd name="connsiteY32" fmla="*/ 1017627 h 1534266"/>
                <a:gd name="connsiteX33" fmla="*/ 827315 w 1881230"/>
                <a:gd name="connsiteY33" fmla="*/ 974084 h 1534266"/>
                <a:gd name="connsiteX34" fmla="*/ 879566 w 1881230"/>
                <a:gd name="connsiteY34" fmla="*/ 1069878 h 1534266"/>
                <a:gd name="connsiteX35" fmla="*/ 914400 w 1881230"/>
                <a:gd name="connsiteY35" fmla="*/ 1043753 h 1534266"/>
                <a:gd name="connsiteX36" fmla="*/ 949235 w 1881230"/>
                <a:gd name="connsiteY36" fmla="*/ 939250 h 1534266"/>
                <a:gd name="connsiteX37" fmla="*/ 975360 w 1881230"/>
                <a:gd name="connsiteY37" fmla="*/ 886998 h 1534266"/>
                <a:gd name="connsiteX38" fmla="*/ 984069 w 1881230"/>
                <a:gd name="connsiteY38" fmla="*/ 860873 h 1534266"/>
                <a:gd name="connsiteX39" fmla="*/ 1010195 w 1881230"/>
                <a:gd name="connsiteY39" fmla="*/ 895707 h 1534266"/>
                <a:gd name="connsiteX40" fmla="*/ 1027612 w 1881230"/>
                <a:gd name="connsiteY40" fmla="*/ 947958 h 1534266"/>
                <a:gd name="connsiteX41" fmla="*/ 1045029 w 1881230"/>
                <a:gd name="connsiteY41" fmla="*/ 991501 h 1534266"/>
                <a:gd name="connsiteX42" fmla="*/ 1079863 w 1881230"/>
                <a:gd name="connsiteY42" fmla="*/ 947958 h 1534266"/>
                <a:gd name="connsiteX43" fmla="*/ 1123406 w 1881230"/>
                <a:gd name="connsiteY43" fmla="*/ 826038 h 1534266"/>
                <a:gd name="connsiteX44" fmla="*/ 1158240 w 1881230"/>
                <a:gd name="connsiteY44" fmla="*/ 747661 h 1534266"/>
                <a:gd name="connsiteX45" fmla="*/ 1184366 w 1881230"/>
                <a:gd name="connsiteY45" fmla="*/ 686701 h 1534266"/>
                <a:gd name="connsiteX46" fmla="*/ 1215125 w 1881230"/>
                <a:gd name="connsiteY46" fmla="*/ 856 h 1534266"/>
                <a:gd name="connsiteX47" fmla="*/ 1236618 w 1881230"/>
                <a:gd name="connsiteY47" fmla="*/ 939250 h 1534266"/>
                <a:gd name="connsiteX48" fmla="*/ 1262743 w 1881230"/>
                <a:gd name="connsiteY48" fmla="*/ 921833 h 1534266"/>
                <a:gd name="connsiteX49" fmla="*/ 1314995 w 1881230"/>
                <a:gd name="connsiteY49" fmla="*/ 974084 h 1534266"/>
                <a:gd name="connsiteX50" fmla="*/ 1349829 w 1881230"/>
                <a:gd name="connsiteY50" fmla="*/ 1069878 h 1534266"/>
                <a:gd name="connsiteX51" fmla="*/ 1393372 w 1881230"/>
                <a:gd name="connsiteY51" fmla="*/ 1043753 h 1534266"/>
                <a:gd name="connsiteX52" fmla="*/ 1454332 w 1881230"/>
                <a:gd name="connsiteY52" fmla="*/ 1156964 h 1534266"/>
                <a:gd name="connsiteX53" fmla="*/ 1489166 w 1881230"/>
                <a:gd name="connsiteY53" fmla="*/ 1017627 h 1534266"/>
                <a:gd name="connsiteX54" fmla="*/ 1506583 w 1881230"/>
                <a:gd name="connsiteY54" fmla="*/ 930541 h 1534266"/>
                <a:gd name="connsiteX55" fmla="*/ 1532709 w 1881230"/>
                <a:gd name="connsiteY55" fmla="*/ 982793 h 1534266"/>
                <a:gd name="connsiteX56" fmla="*/ 1550126 w 1881230"/>
                <a:gd name="connsiteY56" fmla="*/ 1008918 h 1534266"/>
                <a:gd name="connsiteX57" fmla="*/ 1576252 w 1881230"/>
                <a:gd name="connsiteY57" fmla="*/ 1000210 h 1534266"/>
                <a:gd name="connsiteX58" fmla="*/ 1593669 w 1881230"/>
                <a:gd name="connsiteY58" fmla="*/ 956667 h 1534266"/>
                <a:gd name="connsiteX59" fmla="*/ 1645920 w 1881230"/>
                <a:gd name="connsiteY59" fmla="*/ 1078587 h 1534266"/>
                <a:gd name="connsiteX60" fmla="*/ 1680755 w 1881230"/>
                <a:gd name="connsiteY60" fmla="*/ 1043753 h 1534266"/>
                <a:gd name="connsiteX61" fmla="*/ 1698172 w 1881230"/>
                <a:gd name="connsiteY61" fmla="*/ 1017627 h 1534266"/>
                <a:gd name="connsiteX62" fmla="*/ 1724298 w 1881230"/>
                <a:gd name="connsiteY62" fmla="*/ 1069878 h 1534266"/>
                <a:gd name="connsiteX63" fmla="*/ 1776549 w 1881230"/>
                <a:gd name="connsiteY63" fmla="*/ 1130838 h 1534266"/>
                <a:gd name="connsiteX64" fmla="*/ 1820092 w 1881230"/>
                <a:gd name="connsiteY64" fmla="*/ 1052461 h 1534266"/>
                <a:gd name="connsiteX65" fmla="*/ 1846218 w 1881230"/>
                <a:gd name="connsiteY65" fmla="*/ 1078587 h 1534266"/>
                <a:gd name="connsiteX66" fmla="*/ 1854926 w 1881230"/>
                <a:gd name="connsiteY66" fmla="*/ 1104713 h 1534266"/>
                <a:gd name="connsiteX67" fmla="*/ 1863635 w 1881230"/>
                <a:gd name="connsiteY67" fmla="*/ 1035044 h 1534266"/>
                <a:gd name="connsiteX68" fmla="*/ 1881052 w 1881230"/>
                <a:gd name="connsiteY68" fmla="*/ 939250 h 1534266"/>
                <a:gd name="connsiteX0" fmla="*/ 0 w 1881230"/>
                <a:gd name="connsiteY0" fmla="*/ 564781 h 1603496"/>
                <a:gd name="connsiteX1" fmla="*/ 17418 w 1881230"/>
                <a:gd name="connsiteY1" fmla="*/ 512530 h 1603496"/>
                <a:gd name="connsiteX2" fmla="*/ 60960 w 1881230"/>
                <a:gd name="connsiteY2" fmla="*/ 425444 h 1603496"/>
                <a:gd name="connsiteX3" fmla="*/ 87086 w 1881230"/>
                <a:gd name="connsiteY3" fmla="*/ 512530 h 1603496"/>
                <a:gd name="connsiteX4" fmla="*/ 95795 w 1881230"/>
                <a:gd name="connsiteY4" fmla="*/ 573490 h 1603496"/>
                <a:gd name="connsiteX5" fmla="*/ 104503 w 1881230"/>
                <a:gd name="connsiteY5" fmla="*/ 617033 h 1603496"/>
                <a:gd name="connsiteX6" fmla="*/ 113212 w 1881230"/>
                <a:gd name="connsiteY6" fmla="*/ 669284 h 1603496"/>
                <a:gd name="connsiteX7" fmla="*/ 130629 w 1881230"/>
                <a:gd name="connsiteY7" fmla="*/ 738953 h 1603496"/>
                <a:gd name="connsiteX8" fmla="*/ 156755 w 1881230"/>
                <a:gd name="connsiteY8" fmla="*/ 712827 h 1603496"/>
                <a:gd name="connsiteX9" fmla="*/ 174172 w 1881230"/>
                <a:gd name="connsiteY9" fmla="*/ 677993 h 1603496"/>
                <a:gd name="connsiteX10" fmla="*/ 217715 w 1881230"/>
                <a:gd name="connsiteY10" fmla="*/ 651867 h 1603496"/>
                <a:gd name="connsiteX11" fmla="*/ 235132 w 1881230"/>
                <a:gd name="connsiteY11" fmla="*/ 695410 h 1603496"/>
                <a:gd name="connsiteX12" fmla="*/ 252549 w 1881230"/>
                <a:gd name="connsiteY12" fmla="*/ 895707 h 1603496"/>
                <a:gd name="connsiteX13" fmla="*/ 278675 w 1881230"/>
                <a:gd name="connsiteY13" fmla="*/ 878290 h 1603496"/>
                <a:gd name="connsiteX14" fmla="*/ 339635 w 1881230"/>
                <a:gd name="connsiteY14" fmla="*/ 982793 h 1603496"/>
                <a:gd name="connsiteX15" fmla="*/ 409303 w 1881230"/>
                <a:gd name="connsiteY15" fmla="*/ 965376 h 1603496"/>
                <a:gd name="connsiteX16" fmla="*/ 452846 w 1881230"/>
                <a:gd name="connsiteY16" fmla="*/ 1078587 h 1603496"/>
                <a:gd name="connsiteX17" fmla="*/ 478972 w 1881230"/>
                <a:gd name="connsiteY17" fmla="*/ 1035044 h 1603496"/>
                <a:gd name="connsiteX18" fmla="*/ 505098 w 1881230"/>
                <a:gd name="connsiteY18" fmla="*/ 1052461 h 1603496"/>
                <a:gd name="connsiteX19" fmla="*/ 529464 w 1881230"/>
                <a:gd name="connsiteY19" fmla="*/ 159568 h 1603496"/>
                <a:gd name="connsiteX20" fmla="*/ 539932 w 1881230"/>
                <a:gd name="connsiteY20" fmla="*/ 1130838 h 1603496"/>
                <a:gd name="connsiteX21" fmla="*/ 566058 w 1881230"/>
                <a:gd name="connsiteY21" fmla="*/ 1217924 h 1603496"/>
                <a:gd name="connsiteX22" fmla="*/ 583475 w 1881230"/>
                <a:gd name="connsiteY22" fmla="*/ 1069878 h 1603496"/>
                <a:gd name="connsiteX23" fmla="*/ 600892 w 1881230"/>
                <a:gd name="connsiteY23" fmla="*/ 1043753 h 1603496"/>
                <a:gd name="connsiteX24" fmla="*/ 627018 w 1881230"/>
                <a:gd name="connsiteY24" fmla="*/ 1035044 h 1603496"/>
                <a:gd name="connsiteX25" fmla="*/ 653143 w 1881230"/>
                <a:gd name="connsiteY25" fmla="*/ 1087296 h 1603496"/>
                <a:gd name="connsiteX26" fmla="*/ 661852 w 1881230"/>
                <a:gd name="connsiteY26" fmla="*/ 1113421 h 1603496"/>
                <a:gd name="connsiteX27" fmla="*/ 731520 w 1881230"/>
                <a:gd name="connsiteY27" fmla="*/ 1026336 h 1603496"/>
                <a:gd name="connsiteX28" fmla="*/ 748938 w 1881230"/>
                <a:gd name="connsiteY28" fmla="*/ 1000210 h 1603496"/>
                <a:gd name="connsiteX29" fmla="*/ 766355 w 1881230"/>
                <a:gd name="connsiteY29" fmla="*/ 974084 h 1603496"/>
                <a:gd name="connsiteX30" fmla="*/ 783772 w 1881230"/>
                <a:gd name="connsiteY30" fmla="*/ 1017627 h 1603496"/>
                <a:gd name="connsiteX31" fmla="*/ 794796 w 1881230"/>
                <a:gd name="connsiteY31" fmla="*/ 1534266 h 1603496"/>
                <a:gd name="connsiteX32" fmla="*/ 818606 w 1881230"/>
                <a:gd name="connsiteY32" fmla="*/ 1017627 h 1603496"/>
                <a:gd name="connsiteX33" fmla="*/ 827315 w 1881230"/>
                <a:gd name="connsiteY33" fmla="*/ 974084 h 1603496"/>
                <a:gd name="connsiteX34" fmla="*/ 879566 w 1881230"/>
                <a:gd name="connsiteY34" fmla="*/ 1069878 h 1603496"/>
                <a:gd name="connsiteX35" fmla="*/ 914400 w 1881230"/>
                <a:gd name="connsiteY35" fmla="*/ 1043753 h 1603496"/>
                <a:gd name="connsiteX36" fmla="*/ 949235 w 1881230"/>
                <a:gd name="connsiteY36" fmla="*/ 939250 h 1603496"/>
                <a:gd name="connsiteX37" fmla="*/ 975360 w 1881230"/>
                <a:gd name="connsiteY37" fmla="*/ 886998 h 1603496"/>
                <a:gd name="connsiteX38" fmla="*/ 984069 w 1881230"/>
                <a:gd name="connsiteY38" fmla="*/ 860873 h 1603496"/>
                <a:gd name="connsiteX39" fmla="*/ 1010195 w 1881230"/>
                <a:gd name="connsiteY39" fmla="*/ 895707 h 1603496"/>
                <a:gd name="connsiteX40" fmla="*/ 1027612 w 1881230"/>
                <a:gd name="connsiteY40" fmla="*/ 947958 h 1603496"/>
                <a:gd name="connsiteX41" fmla="*/ 1045029 w 1881230"/>
                <a:gd name="connsiteY41" fmla="*/ 991501 h 1603496"/>
                <a:gd name="connsiteX42" fmla="*/ 1079863 w 1881230"/>
                <a:gd name="connsiteY42" fmla="*/ 947958 h 1603496"/>
                <a:gd name="connsiteX43" fmla="*/ 1123406 w 1881230"/>
                <a:gd name="connsiteY43" fmla="*/ 826038 h 1603496"/>
                <a:gd name="connsiteX44" fmla="*/ 1158240 w 1881230"/>
                <a:gd name="connsiteY44" fmla="*/ 747661 h 1603496"/>
                <a:gd name="connsiteX45" fmla="*/ 1184366 w 1881230"/>
                <a:gd name="connsiteY45" fmla="*/ 686701 h 1603496"/>
                <a:gd name="connsiteX46" fmla="*/ 1215125 w 1881230"/>
                <a:gd name="connsiteY46" fmla="*/ 856 h 1603496"/>
                <a:gd name="connsiteX47" fmla="*/ 1236618 w 1881230"/>
                <a:gd name="connsiteY47" fmla="*/ 939250 h 1603496"/>
                <a:gd name="connsiteX48" fmla="*/ 1262743 w 1881230"/>
                <a:gd name="connsiteY48" fmla="*/ 921833 h 1603496"/>
                <a:gd name="connsiteX49" fmla="*/ 1314995 w 1881230"/>
                <a:gd name="connsiteY49" fmla="*/ 974084 h 1603496"/>
                <a:gd name="connsiteX50" fmla="*/ 1349829 w 1881230"/>
                <a:gd name="connsiteY50" fmla="*/ 1069878 h 1603496"/>
                <a:gd name="connsiteX51" fmla="*/ 1393372 w 1881230"/>
                <a:gd name="connsiteY51" fmla="*/ 1043753 h 1603496"/>
                <a:gd name="connsiteX52" fmla="*/ 1454332 w 1881230"/>
                <a:gd name="connsiteY52" fmla="*/ 1156964 h 1603496"/>
                <a:gd name="connsiteX53" fmla="*/ 1489166 w 1881230"/>
                <a:gd name="connsiteY53" fmla="*/ 1017627 h 1603496"/>
                <a:gd name="connsiteX54" fmla="*/ 1506583 w 1881230"/>
                <a:gd name="connsiteY54" fmla="*/ 930541 h 1603496"/>
                <a:gd name="connsiteX55" fmla="*/ 1532709 w 1881230"/>
                <a:gd name="connsiteY55" fmla="*/ 982793 h 1603496"/>
                <a:gd name="connsiteX56" fmla="*/ 1557076 w 1881230"/>
                <a:gd name="connsiteY56" fmla="*/ 1603481 h 1603496"/>
                <a:gd name="connsiteX57" fmla="*/ 1576252 w 1881230"/>
                <a:gd name="connsiteY57" fmla="*/ 1000210 h 1603496"/>
                <a:gd name="connsiteX58" fmla="*/ 1593669 w 1881230"/>
                <a:gd name="connsiteY58" fmla="*/ 956667 h 1603496"/>
                <a:gd name="connsiteX59" fmla="*/ 1645920 w 1881230"/>
                <a:gd name="connsiteY59" fmla="*/ 1078587 h 1603496"/>
                <a:gd name="connsiteX60" fmla="*/ 1680755 w 1881230"/>
                <a:gd name="connsiteY60" fmla="*/ 1043753 h 1603496"/>
                <a:gd name="connsiteX61" fmla="*/ 1698172 w 1881230"/>
                <a:gd name="connsiteY61" fmla="*/ 1017627 h 1603496"/>
                <a:gd name="connsiteX62" fmla="*/ 1724298 w 1881230"/>
                <a:gd name="connsiteY62" fmla="*/ 1069878 h 1603496"/>
                <a:gd name="connsiteX63" fmla="*/ 1776549 w 1881230"/>
                <a:gd name="connsiteY63" fmla="*/ 1130838 h 1603496"/>
                <a:gd name="connsiteX64" fmla="*/ 1820092 w 1881230"/>
                <a:gd name="connsiteY64" fmla="*/ 1052461 h 1603496"/>
                <a:gd name="connsiteX65" fmla="*/ 1846218 w 1881230"/>
                <a:gd name="connsiteY65" fmla="*/ 1078587 h 1603496"/>
                <a:gd name="connsiteX66" fmla="*/ 1854926 w 1881230"/>
                <a:gd name="connsiteY66" fmla="*/ 1104713 h 1603496"/>
                <a:gd name="connsiteX67" fmla="*/ 1863635 w 1881230"/>
                <a:gd name="connsiteY67" fmla="*/ 1035044 h 1603496"/>
                <a:gd name="connsiteX68" fmla="*/ 1881052 w 1881230"/>
                <a:gd name="connsiteY68" fmla="*/ 939250 h 1603496"/>
                <a:gd name="connsiteX0" fmla="*/ 0 w 1881230"/>
                <a:gd name="connsiteY0" fmla="*/ 564781 h 1603496"/>
                <a:gd name="connsiteX1" fmla="*/ 17418 w 1881230"/>
                <a:gd name="connsiteY1" fmla="*/ 512530 h 1603496"/>
                <a:gd name="connsiteX2" fmla="*/ 60960 w 1881230"/>
                <a:gd name="connsiteY2" fmla="*/ 425444 h 1603496"/>
                <a:gd name="connsiteX3" fmla="*/ 87086 w 1881230"/>
                <a:gd name="connsiteY3" fmla="*/ 512530 h 1603496"/>
                <a:gd name="connsiteX4" fmla="*/ 95795 w 1881230"/>
                <a:gd name="connsiteY4" fmla="*/ 573490 h 1603496"/>
                <a:gd name="connsiteX5" fmla="*/ 104503 w 1881230"/>
                <a:gd name="connsiteY5" fmla="*/ 617033 h 1603496"/>
                <a:gd name="connsiteX6" fmla="*/ 113212 w 1881230"/>
                <a:gd name="connsiteY6" fmla="*/ 669284 h 1603496"/>
                <a:gd name="connsiteX7" fmla="*/ 130629 w 1881230"/>
                <a:gd name="connsiteY7" fmla="*/ 738953 h 1603496"/>
                <a:gd name="connsiteX8" fmla="*/ 156755 w 1881230"/>
                <a:gd name="connsiteY8" fmla="*/ 712827 h 1603496"/>
                <a:gd name="connsiteX9" fmla="*/ 174172 w 1881230"/>
                <a:gd name="connsiteY9" fmla="*/ 677993 h 1603496"/>
                <a:gd name="connsiteX10" fmla="*/ 217715 w 1881230"/>
                <a:gd name="connsiteY10" fmla="*/ 651867 h 1603496"/>
                <a:gd name="connsiteX11" fmla="*/ 235132 w 1881230"/>
                <a:gd name="connsiteY11" fmla="*/ 695410 h 1603496"/>
                <a:gd name="connsiteX12" fmla="*/ 252549 w 1881230"/>
                <a:gd name="connsiteY12" fmla="*/ 895707 h 1603496"/>
                <a:gd name="connsiteX13" fmla="*/ 278675 w 1881230"/>
                <a:gd name="connsiteY13" fmla="*/ 878290 h 1603496"/>
                <a:gd name="connsiteX14" fmla="*/ 339635 w 1881230"/>
                <a:gd name="connsiteY14" fmla="*/ 982793 h 1603496"/>
                <a:gd name="connsiteX15" fmla="*/ 409303 w 1881230"/>
                <a:gd name="connsiteY15" fmla="*/ 965376 h 1603496"/>
                <a:gd name="connsiteX16" fmla="*/ 452846 w 1881230"/>
                <a:gd name="connsiteY16" fmla="*/ 1078587 h 1603496"/>
                <a:gd name="connsiteX17" fmla="*/ 478972 w 1881230"/>
                <a:gd name="connsiteY17" fmla="*/ 1035044 h 1603496"/>
                <a:gd name="connsiteX18" fmla="*/ 505098 w 1881230"/>
                <a:gd name="connsiteY18" fmla="*/ 1052461 h 1603496"/>
                <a:gd name="connsiteX19" fmla="*/ 529464 w 1881230"/>
                <a:gd name="connsiteY19" fmla="*/ 159568 h 1603496"/>
                <a:gd name="connsiteX20" fmla="*/ 539932 w 1881230"/>
                <a:gd name="connsiteY20" fmla="*/ 1130838 h 1603496"/>
                <a:gd name="connsiteX21" fmla="*/ 566058 w 1881230"/>
                <a:gd name="connsiteY21" fmla="*/ 1217924 h 1603496"/>
                <a:gd name="connsiteX22" fmla="*/ 583475 w 1881230"/>
                <a:gd name="connsiteY22" fmla="*/ 1069878 h 1603496"/>
                <a:gd name="connsiteX23" fmla="*/ 600892 w 1881230"/>
                <a:gd name="connsiteY23" fmla="*/ 1043753 h 1603496"/>
                <a:gd name="connsiteX24" fmla="*/ 627018 w 1881230"/>
                <a:gd name="connsiteY24" fmla="*/ 1035044 h 1603496"/>
                <a:gd name="connsiteX25" fmla="*/ 653143 w 1881230"/>
                <a:gd name="connsiteY25" fmla="*/ 1087296 h 1603496"/>
                <a:gd name="connsiteX26" fmla="*/ 661852 w 1881230"/>
                <a:gd name="connsiteY26" fmla="*/ 1113421 h 1603496"/>
                <a:gd name="connsiteX27" fmla="*/ 731520 w 1881230"/>
                <a:gd name="connsiteY27" fmla="*/ 1026336 h 1603496"/>
                <a:gd name="connsiteX28" fmla="*/ 748938 w 1881230"/>
                <a:gd name="connsiteY28" fmla="*/ 1000210 h 1603496"/>
                <a:gd name="connsiteX29" fmla="*/ 766355 w 1881230"/>
                <a:gd name="connsiteY29" fmla="*/ 974084 h 1603496"/>
                <a:gd name="connsiteX30" fmla="*/ 783772 w 1881230"/>
                <a:gd name="connsiteY30" fmla="*/ 1017627 h 1603496"/>
                <a:gd name="connsiteX31" fmla="*/ 794796 w 1881230"/>
                <a:gd name="connsiteY31" fmla="*/ 1534266 h 1603496"/>
                <a:gd name="connsiteX32" fmla="*/ 818606 w 1881230"/>
                <a:gd name="connsiteY32" fmla="*/ 1017627 h 1603496"/>
                <a:gd name="connsiteX33" fmla="*/ 827315 w 1881230"/>
                <a:gd name="connsiteY33" fmla="*/ 974084 h 1603496"/>
                <a:gd name="connsiteX34" fmla="*/ 879566 w 1881230"/>
                <a:gd name="connsiteY34" fmla="*/ 1069878 h 1603496"/>
                <a:gd name="connsiteX35" fmla="*/ 914400 w 1881230"/>
                <a:gd name="connsiteY35" fmla="*/ 1043753 h 1603496"/>
                <a:gd name="connsiteX36" fmla="*/ 949235 w 1881230"/>
                <a:gd name="connsiteY36" fmla="*/ 939250 h 1603496"/>
                <a:gd name="connsiteX37" fmla="*/ 975360 w 1881230"/>
                <a:gd name="connsiteY37" fmla="*/ 886998 h 1603496"/>
                <a:gd name="connsiteX38" fmla="*/ 984069 w 1881230"/>
                <a:gd name="connsiteY38" fmla="*/ 860873 h 1603496"/>
                <a:gd name="connsiteX39" fmla="*/ 1010195 w 1881230"/>
                <a:gd name="connsiteY39" fmla="*/ 895707 h 1603496"/>
                <a:gd name="connsiteX40" fmla="*/ 1027612 w 1881230"/>
                <a:gd name="connsiteY40" fmla="*/ 947958 h 1603496"/>
                <a:gd name="connsiteX41" fmla="*/ 1045029 w 1881230"/>
                <a:gd name="connsiteY41" fmla="*/ 991501 h 1603496"/>
                <a:gd name="connsiteX42" fmla="*/ 1079863 w 1881230"/>
                <a:gd name="connsiteY42" fmla="*/ 947958 h 1603496"/>
                <a:gd name="connsiteX43" fmla="*/ 1123406 w 1881230"/>
                <a:gd name="connsiteY43" fmla="*/ 826038 h 1603496"/>
                <a:gd name="connsiteX44" fmla="*/ 1158240 w 1881230"/>
                <a:gd name="connsiteY44" fmla="*/ 747661 h 1603496"/>
                <a:gd name="connsiteX45" fmla="*/ 1184366 w 1881230"/>
                <a:gd name="connsiteY45" fmla="*/ 686701 h 1603496"/>
                <a:gd name="connsiteX46" fmla="*/ 1215125 w 1881230"/>
                <a:gd name="connsiteY46" fmla="*/ 856 h 1603496"/>
                <a:gd name="connsiteX47" fmla="*/ 1236618 w 1881230"/>
                <a:gd name="connsiteY47" fmla="*/ 939250 h 1603496"/>
                <a:gd name="connsiteX48" fmla="*/ 1262743 w 1881230"/>
                <a:gd name="connsiteY48" fmla="*/ 921833 h 1603496"/>
                <a:gd name="connsiteX49" fmla="*/ 1314995 w 1881230"/>
                <a:gd name="connsiteY49" fmla="*/ 974084 h 1603496"/>
                <a:gd name="connsiteX50" fmla="*/ 1349829 w 1881230"/>
                <a:gd name="connsiteY50" fmla="*/ 1069878 h 1603496"/>
                <a:gd name="connsiteX51" fmla="*/ 1393372 w 1881230"/>
                <a:gd name="connsiteY51" fmla="*/ 1043753 h 1603496"/>
                <a:gd name="connsiteX52" fmla="*/ 1454332 w 1881230"/>
                <a:gd name="connsiteY52" fmla="*/ 1156964 h 1603496"/>
                <a:gd name="connsiteX53" fmla="*/ 1489166 w 1881230"/>
                <a:gd name="connsiteY53" fmla="*/ 1017627 h 1603496"/>
                <a:gd name="connsiteX54" fmla="*/ 1506583 w 1881230"/>
                <a:gd name="connsiteY54" fmla="*/ 930541 h 1603496"/>
                <a:gd name="connsiteX55" fmla="*/ 1532709 w 1881230"/>
                <a:gd name="connsiteY55" fmla="*/ 982793 h 1603496"/>
                <a:gd name="connsiteX56" fmla="*/ 1557076 w 1881230"/>
                <a:gd name="connsiteY56" fmla="*/ 1603481 h 1603496"/>
                <a:gd name="connsiteX57" fmla="*/ 1576252 w 1881230"/>
                <a:gd name="connsiteY57" fmla="*/ 1000210 h 1603496"/>
                <a:gd name="connsiteX58" fmla="*/ 1593669 w 1881230"/>
                <a:gd name="connsiteY58" fmla="*/ 956667 h 1603496"/>
                <a:gd name="connsiteX59" fmla="*/ 1638971 w 1881230"/>
                <a:gd name="connsiteY59" fmla="*/ 365113 h 1603496"/>
                <a:gd name="connsiteX60" fmla="*/ 1680755 w 1881230"/>
                <a:gd name="connsiteY60" fmla="*/ 1043753 h 1603496"/>
                <a:gd name="connsiteX61" fmla="*/ 1698172 w 1881230"/>
                <a:gd name="connsiteY61" fmla="*/ 1017627 h 1603496"/>
                <a:gd name="connsiteX62" fmla="*/ 1724298 w 1881230"/>
                <a:gd name="connsiteY62" fmla="*/ 1069878 h 1603496"/>
                <a:gd name="connsiteX63" fmla="*/ 1776549 w 1881230"/>
                <a:gd name="connsiteY63" fmla="*/ 1130838 h 1603496"/>
                <a:gd name="connsiteX64" fmla="*/ 1820092 w 1881230"/>
                <a:gd name="connsiteY64" fmla="*/ 1052461 h 1603496"/>
                <a:gd name="connsiteX65" fmla="*/ 1846218 w 1881230"/>
                <a:gd name="connsiteY65" fmla="*/ 1078587 h 1603496"/>
                <a:gd name="connsiteX66" fmla="*/ 1854926 w 1881230"/>
                <a:gd name="connsiteY66" fmla="*/ 1104713 h 1603496"/>
                <a:gd name="connsiteX67" fmla="*/ 1863635 w 1881230"/>
                <a:gd name="connsiteY67" fmla="*/ 1035044 h 1603496"/>
                <a:gd name="connsiteX68" fmla="*/ 1881052 w 1881230"/>
                <a:gd name="connsiteY68" fmla="*/ 939250 h 1603496"/>
                <a:gd name="connsiteX0" fmla="*/ 0 w 1881230"/>
                <a:gd name="connsiteY0" fmla="*/ 564781 h 1603496"/>
                <a:gd name="connsiteX1" fmla="*/ 17418 w 1881230"/>
                <a:gd name="connsiteY1" fmla="*/ 512530 h 1603496"/>
                <a:gd name="connsiteX2" fmla="*/ 60960 w 1881230"/>
                <a:gd name="connsiteY2" fmla="*/ 425444 h 1603496"/>
                <a:gd name="connsiteX3" fmla="*/ 87086 w 1881230"/>
                <a:gd name="connsiteY3" fmla="*/ 512530 h 1603496"/>
                <a:gd name="connsiteX4" fmla="*/ 95795 w 1881230"/>
                <a:gd name="connsiteY4" fmla="*/ 573490 h 1603496"/>
                <a:gd name="connsiteX5" fmla="*/ 104503 w 1881230"/>
                <a:gd name="connsiteY5" fmla="*/ 617033 h 1603496"/>
                <a:gd name="connsiteX6" fmla="*/ 113212 w 1881230"/>
                <a:gd name="connsiteY6" fmla="*/ 669284 h 1603496"/>
                <a:gd name="connsiteX7" fmla="*/ 130629 w 1881230"/>
                <a:gd name="connsiteY7" fmla="*/ 738953 h 1603496"/>
                <a:gd name="connsiteX8" fmla="*/ 156755 w 1881230"/>
                <a:gd name="connsiteY8" fmla="*/ 712827 h 1603496"/>
                <a:gd name="connsiteX9" fmla="*/ 174172 w 1881230"/>
                <a:gd name="connsiteY9" fmla="*/ 677993 h 1603496"/>
                <a:gd name="connsiteX10" fmla="*/ 217715 w 1881230"/>
                <a:gd name="connsiteY10" fmla="*/ 651867 h 1603496"/>
                <a:gd name="connsiteX11" fmla="*/ 235132 w 1881230"/>
                <a:gd name="connsiteY11" fmla="*/ 695410 h 1603496"/>
                <a:gd name="connsiteX12" fmla="*/ 252549 w 1881230"/>
                <a:gd name="connsiteY12" fmla="*/ 895707 h 1603496"/>
                <a:gd name="connsiteX13" fmla="*/ 278675 w 1881230"/>
                <a:gd name="connsiteY13" fmla="*/ 878290 h 1603496"/>
                <a:gd name="connsiteX14" fmla="*/ 339635 w 1881230"/>
                <a:gd name="connsiteY14" fmla="*/ 982793 h 1603496"/>
                <a:gd name="connsiteX15" fmla="*/ 409303 w 1881230"/>
                <a:gd name="connsiteY15" fmla="*/ 965376 h 1603496"/>
                <a:gd name="connsiteX16" fmla="*/ 452846 w 1881230"/>
                <a:gd name="connsiteY16" fmla="*/ 1078587 h 1603496"/>
                <a:gd name="connsiteX17" fmla="*/ 478972 w 1881230"/>
                <a:gd name="connsiteY17" fmla="*/ 1035044 h 1603496"/>
                <a:gd name="connsiteX18" fmla="*/ 505098 w 1881230"/>
                <a:gd name="connsiteY18" fmla="*/ 1052461 h 1603496"/>
                <a:gd name="connsiteX19" fmla="*/ 529464 w 1881230"/>
                <a:gd name="connsiteY19" fmla="*/ 159568 h 1603496"/>
                <a:gd name="connsiteX20" fmla="*/ 539932 w 1881230"/>
                <a:gd name="connsiteY20" fmla="*/ 1130838 h 1603496"/>
                <a:gd name="connsiteX21" fmla="*/ 566058 w 1881230"/>
                <a:gd name="connsiteY21" fmla="*/ 1217924 h 1603496"/>
                <a:gd name="connsiteX22" fmla="*/ 583475 w 1881230"/>
                <a:gd name="connsiteY22" fmla="*/ 1069878 h 1603496"/>
                <a:gd name="connsiteX23" fmla="*/ 600892 w 1881230"/>
                <a:gd name="connsiteY23" fmla="*/ 1043753 h 1603496"/>
                <a:gd name="connsiteX24" fmla="*/ 627018 w 1881230"/>
                <a:gd name="connsiteY24" fmla="*/ 1035044 h 1603496"/>
                <a:gd name="connsiteX25" fmla="*/ 653143 w 1881230"/>
                <a:gd name="connsiteY25" fmla="*/ 1087296 h 1603496"/>
                <a:gd name="connsiteX26" fmla="*/ 661852 w 1881230"/>
                <a:gd name="connsiteY26" fmla="*/ 1113421 h 1603496"/>
                <a:gd name="connsiteX27" fmla="*/ 731520 w 1881230"/>
                <a:gd name="connsiteY27" fmla="*/ 1026336 h 1603496"/>
                <a:gd name="connsiteX28" fmla="*/ 748938 w 1881230"/>
                <a:gd name="connsiteY28" fmla="*/ 1000210 h 1603496"/>
                <a:gd name="connsiteX29" fmla="*/ 766355 w 1881230"/>
                <a:gd name="connsiteY29" fmla="*/ 974084 h 1603496"/>
                <a:gd name="connsiteX30" fmla="*/ 783772 w 1881230"/>
                <a:gd name="connsiteY30" fmla="*/ 1017627 h 1603496"/>
                <a:gd name="connsiteX31" fmla="*/ 794796 w 1881230"/>
                <a:gd name="connsiteY31" fmla="*/ 1534266 h 1603496"/>
                <a:gd name="connsiteX32" fmla="*/ 818606 w 1881230"/>
                <a:gd name="connsiteY32" fmla="*/ 1017627 h 1603496"/>
                <a:gd name="connsiteX33" fmla="*/ 827315 w 1881230"/>
                <a:gd name="connsiteY33" fmla="*/ 974084 h 1603496"/>
                <a:gd name="connsiteX34" fmla="*/ 879566 w 1881230"/>
                <a:gd name="connsiteY34" fmla="*/ 1069878 h 1603496"/>
                <a:gd name="connsiteX35" fmla="*/ 914400 w 1881230"/>
                <a:gd name="connsiteY35" fmla="*/ 1043753 h 1603496"/>
                <a:gd name="connsiteX36" fmla="*/ 949235 w 1881230"/>
                <a:gd name="connsiteY36" fmla="*/ 939250 h 1603496"/>
                <a:gd name="connsiteX37" fmla="*/ 975360 w 1881230"/>
                <a:gd name="connsiteY37" fmla="*/ 886998 h 1603496"/>
                <a:gd name="connsiteX38" fmla="*/ 984069 w 1881230"/>
                <a:gd name="connsiteY38" fmla="*/ 860873 h 1603496"/>
                <a:gd name="connsiteX39" fmla="*/ 1010195 w 1881230"/>
                <a:gd name="connsiteY39" fmla="*/ 895707 h 1603496"/>
                <a:gd name="connsiteX40" fmla="*/ 1029928 w 1881230"/>
                <a:gd name="connsiteY40" fmla="*/ 680408 h 1603496"/>
                <a:gd name="connsiteX41" fmla="*/ 1045029 w 1881230"/>
                <a:gd name="connsiteY41" fmla="*/ 991501 h 1603496"/>
                <a:gd name="connsiteX42" fmla="*/ 1079863 w 1881230"/>
                <a:gd name="connsiteY42" fmla="*/ 947958 h 1603496"/>
                <a:gd name="connsiteX43" fmla="*/ 1123406 w 1881230"/>
                <a:gd name="connsiteY43" fmla="*/ 826038 h 1603496"/>
                <a:gd name="connsiteX44" fmla="*/ 1158240 w 1881230"/>
                <a:gd name="connsiteY44" fmla="*/ 747661 h 1603496"/>
                <a:gd name="connsiteX45" fmla="*/ 1184366 w 1881230"/>
                <a:gd name="connsiteY45" fmla="*/ 686701 h 1603496"/>
                <a:gd name="connsiteX46" fmla="*/ 1215125 w 1881230"/>
                <a:gd name="connsiteY46" fmla="*/ 856 h 1603496"/>
                <a:gd name="connsiteX47" fmla="*/ 1236618 w 1881230"/>
                <a:gd name="connsiteY47" fmla="*/ 939250 h 1603496"/>
                <a:gd name="connsiteX48" fmla="*/ 1262743 w 1881230"/>
                <a:gd name="connsiteY48" fmla="*/ 921833 h 1603496"/>
                <a:gd name="connsiteX49" fmla="*/ 1314995 w 1881230"/>
                <a:gd name="connsiteY49" fmla="*/ 974084 h 1603496"/>
                <a:gd name="connsiteX50" fmla="*/ 1349829 w 1881230"/>
                <a:gd name="connsiteY50" fmla="*/ 1069878 h 1603496"/>
                <a:gd name="connsiteX51" fmla="*/ 1393372 w 1881230"/>
                <a:gd name="connsiteY51" fmla="*/ 1043753 h 1603496"/>
                <a:gd name="connsiteX52" fmla="*/ 1454332 w 1881230"/>
                <a:gd name="connsiteY52" fmla="*/ 1156964 h 1603496"/>
                <a:gd name="connsiteX53" fmla="*/ 1489166 w 1881230"/>
                <a:gd name="connsiteY53" fmla="*/ 1017627 h 1603496"/>
                <a:gd name="connsiteX54" fmla="*/ 1506583 w 1881230"/>
                <a:gd name="connsiteY54" fmla="*/ 930541 h 1603496"/>
                <a:gd name="connsiteX55" fmla="*/ 1532709 w 1881230"/>
                <a:gd name="connsiteY55" fmla="*/ 982793 h 1603496"/>
                <a:gd name="connsiteX56" fmla="*/ 1557076 w 1881230"/>
                <a:gd name="connsiteY56" fmla="*/ 1603481 h 1603496"/>
                <a:gd name="connsiteX57" fmla="*/ 1576252 w 1881230"/>
                <a:gd name="connsiteY57" fmla="*/ 1000210 h 1603496"/>
                <a:gd name="connsiteX58" fmla="*/ 1593669 w 1881230"/>
                <a:gd name="connsiteY58" fmla="*/ 956667 h 1603496"/>
                <a:gd name="connsiteX59" fmla="*/ 1638971 w 1881230"/>
                <a:gd name="connsiteY59" fmla="*/ 365113 h 1603496"/>
                <a:gd name="connsiteX60" fmla="*/ 1680755 w 1881230"/>
                <a:gd name="connsiteY60" fmla="*/ 1043753 h 1603496"/>
                <a:gd name="connsiteX61" fmla="*/ 1698172 w 1881230"/>
                <a:gd name="connsiteY61" fmla="*/ 1017627 h 1603496"/>
                <a:gd name="connsiteX62" fmla="*/ 1724298 w 1881230"/>
                <a:gd name="connsiteY62" fmla="*/ 1069878 h 1603496"/>
                <a:gd name="connsiteX63" fmla="*/ 1776549 w 1881230"/>
                <a:gd name="connsiteY63" fmla="*/ 1130838 h 1603496"/>
                <a:gd name="connsiteX64" fmla="*/ 1820092 w 1881230"/>
                <a:gd name="connsiteY64" fmla="*/ 1052461 h 1603496"/>
                <a:gd name="connsiteX65" fmla="*/ 1846218 w 1881230"/>
                <a:gd name="connsiteY65" fmla="*/ 1078587 h 1603496"/>
                <a:gd name="connsiteX66" fmla="*/ 1854926 w 1881230"/>
                <a:gd name="connsiteY66" fmla="*/ 1104713 h 1603496"/>
                <a:gd name="connsiteX67" fmla="*/ 1863635 w 1881230"/>
                <a:gd name="connsiteY67" fmla="*/ 1035044 h 1603496"/>
                <a:gd name="connsiteX68" fmla="*/ 1881052 w 1881230"/>
                <a:gd name="connsiteY68" fmla="*/ 939250 h 1603496"/>
                <a:gd name="connsiteX0" fmla="*/ 0 w 1881230"/>
                <a:gd name="connsiteY0" fmla="*/ 564781 h 1603496"/>
                <a:gd name="connsiteX1" fmla="*/ 17418 w 1881230"/>
                <a:gd name="connsiteY1" fmla="*/ 512530 h 1603496"/>
                <a:gd name="connsiteX2" fmla="*/ 60960 w 1881230"/>
                <a:gd name="connsiteY2" fmla="*/ 425444 h 1603496"/>
                <a:gd name="connsiteX3" fmla="*/ 87086 w 1881230"/>
                <a:gd name="connsiteY3" fmla="*/ 512530 h 1603496"/>
                <a:gd name="connsiteX4" fmla="*/ 95795 w 1881230"/>
                <a:gd name="connsiteY4" fmla="*/ 573490 h 1603496"/>
                <a:gd name="connsiteX5" fmla="*/ 104503 w 1881230"/>
                <a:gd name="connsiteY5" fmla="*/ 617033 h 1603496"/>
                <a:gd name="connsiteX6" fmla="*/ 113212 w 1881230"/>
                <a:gd name="connsiteY6" fmla="*/ 669284 h 1603496"/>
                <a:gd name="connsiteX7" fmla="*/ 130629 w 1881230"/>
                <a:gd name="connsiteY7" fmla="*/ 738953 h 1603496"/>
                <a:gd name="connsiteX8" fmla="*/ 156755 w 1881230"/>
                <a:gd name="connsiteY8" fmla="*/ 712827 h 1603496"/>
                <a:gd name="connsiteX9" fmla="*/ 174172 w 1881230"/>
                <a:gd name="connsiteY9" fmla="*/ 677993 h 1603496"/>
                <a:gd name="connsiteX10" fmla="*/ 217715 w 1881230"/>
                <a:gd name="connsiteY10" fmla="*/ 651867 h 1603496"/>
                <a:gd name="connsiteX11" fmla="*/ 235132 w 1881230"/>
                <a:gd name="connsiteY11" fmla="*/ 695410 h 1603496"/>
                <a:gd name="connsiteX12" fmla="*/ 252549 w 1881230"/>
                <a:gd name="connsiteY12" fmla="*/ 895707 h 1603496"/>
                <a:gd name="connsiteX13" fmla="*/ 278675 w 1881230"/>
                <a:gd name="connsiteY13" fmla="*/ 878290 h 1603496"/>
                <a:gd name="connsiteX14" fmla="*/ 339635 w 1881230"/>
                <a:gd name="connsiteY14" fmla="*/ 982793 h 1603496"/>
                <a:gd name="connsiteX15" fmla="*/ 409303 w 1881230"/>
                <a:gd name="connsiteY15" fmla="*/ 965376 h 1603496"/>
                <a:gd name="connsiteX16" fmla="*/ 459796 w 1881230"/>
                <a:gd name="connsiteY16" fmla="*/ 1361004 h 1603496"/>
                <a:gd name="connsiteX17" fmla="*/ 478972 w 1881230"/>
                <a:gd name="connsiteY17" fmla="*/ 1035044 h 1603496"/>
                <a:gd name="connsiteX18" fmla="*/ 505098 w 1881230"/>
                <a:gd name="connsiteY18" fmla="*/ 1052461 h 1603496"/>
                <a:gd name="connsiteX19" fmla="*/ 529464 w 1881230"/>
                <a:gd name="connsiteY19" fmla="*/ 159568 h 1603496"/>
                <a:gd name="connsiteX20" fmla="*/ 539932 w 1881230"/>
                <a:gd name="connsiteY20" fmla="*/ 1130838 h 1603496"/>
                <a:gd name="connsiteX21" fmla="*/ 566058 w 1881230"/>
                <a:gd name="connsiteY21" fmla="*/ 1217924 h 1603496"/>
                <a:gd name="connsiteX22" fmla="*/ 583475 w 1881230"/>
                <a:gd name="connsiteY22" fmla="*/ 1069878 h 1603496"/>
                <a:gd name="connsiteX23" fmla="*/ 600892 w 1881230"/>
                <a:gd name="connsiteY23" fmla="*/ 1043753 h 1603496"/>
                <a:gd name="connsiteX24" fmla="*/ 627018 w 1881230"/>
                <a:gd name="connsiteY24" fmla="*/ 1035044 h 1603496"/>
                <a:gd name="connsiteX25" fmla="*/ 653143 w 1881230"/>
                <a:gd name="connsiteY25" fmla="*/ 1087296 h 1603496"/>
                <a:gd name="connsiteX26" fmla="*/ 661852 w 1881230"/>
                <a:gd name="connsiteY26" fmla="*/ 1113421 h 1603496"/>
                <a:gd name="connsiteX27" fmla="*/ 731520 w 1881230"/>
                <a:gd name="connsiteY27" fmla="*/ 1026336 h 1603496"/>
                <a:gd name="connsiteX28" fmla="*/ 748938 w 1881230"/>
                <a:gd name="connsiteY28" fmla="*/ 1000210 h 1603496"/>
                <a:gd name="connsiteX29" fmla="*/ 766355 w 1881230"/>
                <a:gd name="connsiteY29" fmla="*/ 974084 h 1603496"/>
                <a:gd name="connsiteX30" fmla="*/ 783772 w 1881230"/>
                <a:gd name="connsiteY30" fmla="*/ 1017627 h 1603496"/>
                <a:gd name="connsiteX31" fmla="*/ 794796 w 1881230"/>
                <a:gd name="connsiteY31" fmla="*/ 1534266 h 1603496"/>
                <a:gd name="connsiteX32" fmla="*/ 818606 w 1881230"/>
                <a:gd name="connsiteY32" fmla="*/ 1017627 h 1603496"/>
                <a:gd name="connsiteX33" fmla="*/ 827315 w 1881230"/>
                <a:gd name="connsiteY33" fmla="*/ 974084 h 1603496"/>
                <a:gd name="connsiteX34" fmla="*/ 879566 w 1881230"/>
                <a:gd name="connsiteY34" fmla="*/ 1069878 h 1603496"/>
                <a:gd name="connsiteX35" fmla="*/ 914400 w 1881230"/>
                <a:gd name="connsiteY35" fmla="*/ 1043753 h 1603496"/>
                <a:gd name="connsiteX36" fmla="*/ 949235 w 1881230"/>
                <a:gd name="connsiteY36" fmla="*/ 939250 h 1603496"/>
                <a:gd name="connsiteX37" fmla="*/ 975360 w 1881230"/>
                <a:gd name="connsiteY37" fmla="*/ 886998 h 1603496"/>
                <a:gd name="connsiteX38" fmla="*/ 984069 w 1881230"/>
                <a:gd name="connsiteY38" fmla="*/ 860873 h 1603496"/>
                <a:gd name="connsiteX39" fmla="*/ 1010195 w 1881230"/>
                <a:gd name="connsiteY39" fmla="*/ 895707 h 1603496"/>
                <a:gd name="connsiteX40" fmla="*/ 1029928 w 1881230"/>
                <a:gd name="connsiteY40" fmla="*/ 680408 h 1603496"/>
                <a:gd name="connsiteX41" fmla="*/ 1045029 w 1881230"/>
                <a:gd name="connsiteY41" fmla="*/ 991501 h 1603496"/>
                <a:gd name="connsiteX42" fmla="*/ 1079863 w 1881230"/>
                <a:gd name="connsiteY42" fmla="*/ 947958 h 1603496"/>
                <a:gd name="connsiteX43" fmla="*/ 1123406 w 1881230"/>
                <a:gd name="connsiteY43" fmla="*/ 826038 h 1603496"/>
                <a:gd name="connsiteX44" fmla="*/ 1158240 w 1881230"/>
                <a:gd name="connsiteY44" fmla="*/ 747661 h 1603496"/>
                <a:gd name="connsiteX45" fmla="*/ 1184366 w 1881230"/>
                <a:gd name="connsiteY45" fmla="*/ 686701 h 1603496"/>
                <a:gd name="connsiteX46" fmla="*/ 1215125 w 1881230"/>
                <a:gd name="connsiteY46" fmla="*/ 856 h 1603496"/>
                <a:gd name="connsiteX47" fmla="*/ 1236618 w 1881230"/>
                <a:gd name="connsiteY47" fmla="*/ 939250 h 1603496"/>
                <a:gd name="connsiteX48" fmla="*/ 1262743 w 1881230"/>
                <a:gd name="connsiteY48" fmla="*/ 921833 h 1603496"/>
                <a:gd name="connsiteX49" fmla="*/ 1314995 w 1881230"/>
                <a:gd name="connsiteY49" fmla="*/ 974084 h 1603496"/>
                <a:gd name="connsiteX50" fmla="*/ 1349829 w 1881230"/>
                <a:gd name="connsiteY50" fmla="*/ 1069878 h 1603496"/>
                <a:gd name="connsiteX51" fmla="*/ 1393372 w 1881230"/>
                <a:gd name="connsiteY51" fmla="*/ 1043753 h 1603496"/>
                <a:gd name="connsiteX52" fmla="*/ 1454332 w 1881230"/>
                <a:gd name="connsiteY52" fmla="*/ 1156964 h 1603496"/>
                <a:gd name="connsiteX53" fmla="*/ 1489166 w 1881230"/>
                <a:gd name="connsiteY53" fmla="*/ 1017627 h 1603496"/>
                <a:gd name="connsiteX54" fmla="*/ 1506583 w 1881230"/>
                <a:gd name="connsiteY54" fmla="*/ 930541 h 1603496"/>
                <a:gd name="connsiteX55" fmla="*/ 1532709 w 1881230"/>
                <a:gd name="connsiteY55" fmla="*/ 982793 h 1603496"/>
                <a:gd name="connsiteX56" fmla="*/ 1557076 w 1881230"/>
                <a:gd name="connsiteY56" fmla="*/ 1603481 h 1603496"/>
                <a:gd name="connsiteX57" fmla="*/ 1576252 w 1881230"/>
                <a:gd name="connsiteY57" fmla="*/ 1000210 h 1603496"/>
                <a:gd name="connsiteX58" fmla="*/ 1593669 w 1881230"/>
                <a:gd name="connsiteY58" fmla="*/ 956667 h 1603496"/>
                <a:gd name="connsiteX59" fmla="*/ 1638971 w 1881230"/>
                <a:gd name="connsiteY59" fmla="*/ 365113 h 1603496"/>
                <a:gd name="connsiteX60" fmla="*/ 1680755 w 1881230"/>
                <a:gd name="connsiteY60" fmla="*/ 1043753 h 1603496"/>
                <a:gd name="connsiteX61" fmla="*/ 1698172 w 1881230"/>
                <a:gd name="connsiteY61" fmla="*/ 1017627 h 1603496"/>
                <a:gd name="connsiteX62" fmla="*/ 1724298 w 1881230"/>
                <a:gd name="connsiteY62" fmla="*/ 1069878 h 1603496"/>
                <a:gd name="connsiteX63" fmla="*/ 1776549 w 1881230"/>
                <a:gd name="connsiteY63" fmla="*/ 1130838 h 1603496"/>
                <a:gd name="connsiteX64" fmla="*/ 1820092 w 1881230"/>
                <a:gd name="connsiteY64" fmla="*/ 1052461 h 1603496"/>
                <a:gd name="connsiteX65" fmla="*/ 1846218 w 1881230"/>
                <a:gd name="connsiteY65" fmla="*/ 1078587 h 1603496"/>
                <a:gd name="connsiteX66" fmla="*/ 1854926 w 1881230"/>
                <a:gd name="connsiteY66" fmla="*/ 1104713 h 1603496"/>
                <a:gd name="connsiteX67" fmla="*/ 1863635 w 1881230"/>
                <a:gd name="connsiteY67" fmla="*/ 1035044 h 1603496"/>
                <a:gd name="connsiteX68" fmla="*/ 1881052 w 1881230"/>
                <a:gd name="connsiteY68" fmla="*/ 939250 h 1603496"/>
                <a:gd name="connsiteX0" fmla="*/ 0 w 1881230"/>
                <a:gd name="connsiteY0" fmla="*/ 564781 h 1603496"/>
                <a:gd name="connsiteX1" fmla="*/ 17418 w 1881230"/>
                <a:gd name="connsiteY1" fmla="*/ 512530 h 1603496"/>
                <a:gd name="connsiteX2" fmla="*/ 60960 w 1881230"/>
                <a:gd name="connsiteY2" fmla="*/ 425444 h 1603496"/>
                <a:gd name="connsiteX3" fmla="*/ 87086 w 1881230"/>
                <a:gd name="connsiteY3" fmla="*/ 512530 h 1603496"/>
                <a:gd name="connsiteX4" fmla="*/ 95795 w 1881230"/>
                <a:gd name="connsiteY4" fmla="*/ 573490 h 1603496"/>
                <a:gd name="connsiteX5" fmla="*/ 104503 w 1881230"/>
                <a:gd name="connsiteY5" fmla="*/ 617033 h 1603496"/>
                <a:gd name="connsiteX6" fmla="*/ 113212 w 1881230"/>
                <a:gd name="connsiteY6" fmla="*/ 669284 h 1603496"/>
                <a:gd name="connsiteX7" fmla="*/ 130629 w 1881230"/>
                <a:gd name="connsiteY7" fmla="*/ 738953 h 1603496"/>
                <a:gd name="connsiteX8" fmla="*/ 156755 w 1881230"/>
                <a:gd name="connsiteY8" fmla="*/ 712827 h 1603496"/>
                <a:gd name="connsiteX9" fmla="*/ 176488 w 1881230"/>
                <a:gd name="connsiteY9" fmla="*/ 1064460 h 1603496"/>
                <a:gd name="connsiteX10" fmla="*/ 217715 w 1881230"/>
                <a:gd name="connsiteY10" fmla="*/ 651867 h 1603496"/>
                <a:gd name="connsiteX11" fmla="*/ 235132 w 1881230"/>
                <a:gd name="connsiteY11" fmla="*/ 695410 h 1603496"/>
                <a:gd name="connsiteX12" fmla="*/ 252549 w 1881230"/>
                <a:gd name="connsiteY12" fmla="*/ 895707 h 1603496"/>
                <a:gd name="connsiteX13" fmla="*/ 278675 w 1881230"/>
                <a:gd name="connsiteY13" fmla="*/ 878290 h 1603496"/>
                <a:gd name="connsiteX14" fmla="*/ 339635 w 1881230"/>
                <a:gd name="connsiteY14" fmla="*/ 982793 h 1603496"/>
                <a:gd name="connsiteX15" fmla="*/ 409303 w 1881230"/>
                <a:gd name="connsiteY15" fmla="*/ 965376 h 1603496"/>
                <a:gd name="connsiteX16" fmla="*/ 459796 w 1881230"/>
                <a:gd name="connsiteY16" fmla="*/ 1361004 h 1603496"/>
                <a:gd name="connsiteX17" fmla="*/ 478972 w 1881230"/>
                <a:gd name="connsiteY17" fmla="*/ 1035044 h 1603496"/>
                <a:gd name="connsiteX18" fmla="*/ 505098 w 1881230"/>
                <a:gd name="connsiteY18" fmla="*/ 1052461 h 1603496"/>
                <a:gd name="connsiteX19" fmla="*/ 529464 w 1881230"/>
                <a:gd name="connsiteY19" fmla="*/ 159568 h 1603496"/>
                <a:gd name="connsiteX20" fmla="*/ 539932 w 1881230"/>
                <a:gd name="connsiteY20" fmla="*/ 1130838 h 1603496"/>
                <a:gd name="connsiteX21" fmla="*/ 566058 w 1881230"/>
                <a:gd name="connsiteY21" fmla="*/ 1217924 h 1603496"/>
                <a:gd name="connsiteX22" fmla="*/ 583475 w 1881230"/>
                <a:gd name="connsiteY22" fmla="*/ 1069878 h 1603496"/>
                <a:gd name="connsiteX23" fmla="*/ 600892 w 1881230"/>
                <a:gd name="connsiteY23" fmla="*/ 1043753 h 1603496"/>
                <a:gd name="connsiteX24" fmla="*/ 627018 w 1881230"/>
                <a:gd name="connsiteY24" fmla="*/ 1035044 h 1603496"/>
                <a:gd name="connsiteX25" fmla="*/ 653143 w 1881230"/>
                <a:gd name="connsiteY25" fmla="*/ 1087296 h 1603496"/>
                <a:gd name="connsiteX26" fmla="*/ 661852 w 1881230"/>
                <a:gd name="connsiteY26" fmla="*/ 1113421 h 1603496"/>
                <a:gd name="connsiteX27" fmla="*/ 731520 w 1881230"/>
                <a:gd name="connsiteY27" fmla="*/ 1026336 h 1603496"/>
                <a:gd name="connsiteX28" fmla="*/ 748938 w 1881230"/>
                <a:gd name="connsiteY28" fmla="*/ 1000210 h 1603496"/>
                <a:gd name="connsiteX29" fmla="*/ 766355 w 1881230"/>
                <a:gd name="connsiteY29" fmla="*/ 974084 h 1603496"/>
                <a:gd name="connsiteX30" fmla="*/ 783772 w 1881230"/>
                <a:gd name="connsiteY30" fmla="*/ 1017627 h 1603496"/>
                <a:gd name="connsiteX31" fmla="*/ 794796 w 1881230"/>
                <a:gd name="connsiteY31" fmla="*/ 1534266 h 1603496"/>
                <a:gd name="connsiteX32" fmla="*/ 818606 w 1881230"/>
                <a:gd name="connsiteY32" fmla="*/ 1017627 h 1603496"/>
                <a:gd name="connsiteX33" fmla="*/ 827315 w 1881230"/>
                <a:gd name="connsiteY33" fmla="*/ 974084 h 1603496"/>
                <a:gd name="connsiteX34" fmla="*/ 879566 w 1881230"/>
                <a:gd name="connsiteY34" fmla="*/ 1069878 h 1603496"/>
                <a:gd name="connsiteX35" fmla="*/ 914400 w 1881230"/>
                <a:gd name="connsiteY35" fmla="*/ 1043753 h 1603496"/>
                <a:gd name="connsiteX36" fmla="*/ 949235 w 1881230"/>
                <a:gd name="connsiteY36" fmla="*/ 939250 h 1603496"/>
                <a:gd name="connsiteX37" fmla="*/ 975360 w 1881230"/>
                <a:gd name="connsiteY37" fmla="*/ 886998 h 1603496"/>
                <a:gd name="connsiteX38" fmla="*/ 984069 w 1881230"/>
                <a:gd name="connsiteY38" fmla="*/ 860873 h 1603496"/>
                <a:gd name="connsiteX39" fmla="*/ 1010195 w 1881230"/>
                <a:gd name="connsiteY39" fmla="*/ 895707 h 1603496"/>
                <a:gd name="connsiteX40" fmla="*/ 1029928 w 1881230"/>
                <a:gd name="connsiteY40" fmla="*/ 680408 h 1603496"/>
                <a:gd name="connsiteX41" fmla="*/ 1045029 w 1881230"/>
                <a:gd name="connsiteY41" fmla="*/ 991501 h 1603496"/>
                <a:gd name="connsiteX42" fmla="*/ 1079863 w 1881230"/>
                <a:gd name="connsiteY42" fmla="*/ 947958 h 1603496"/>
                <a:gd name="connsiteX43" fmla="*/ 1123406 w 1881230"/>
                <a:gd name="connsiteY43" fmla="*/ 826038 h 1603496"/>
                <a:gd name="connsiteX44" fmla="*/ 1158240 w 1881230"/>
                <a:gd name="connsiteY44" fmla="*/ 747661 h 1603496"/>
                <a:gd name="connsiteX45" fmla="*/ 1184366 w 1881230"/>
                <a:gd name="connsiteY45" fmla="*/ 686701 h 1603496"/>
                <a:gd name="connsiteX46" fmla="*/ 1215125 w 1881230"/>
                <a:gd name="connsiteY46" fmla="*/ 856 h 1603496"/>
                <a:gd name="connsiteX47" fmla="*/ 1236618 w 1881230"/>
                <a:gd name="connsiteY47" fmla="*/ 939250 h 1603496"/>
                <a:gd name="connsiteX48" fmla="*/ 1262743 w 1881230"/>
                <a:gd name="connsiteY48" fmla="*/ 921833 h 1603496"/>
                <a:gd name="connsiteX49" fmla="*/ 1314995 w 1881230"/>
                <a:gd name="connsiteY49" fmla="*/ 974084 h 1603496"/>
                <a:gd name="connsiteX50" fmla="*/ 1349829 w 1881230"/>
                <a:gd name="connsiteY50" fmla="*/ 1069878 h 1603496"/>
                <a:gd name="connsiteX51" fmla="*/ 1393372 w 1881230"/>
                <a:gd name="connsiteY51" fmla="*/ 1043753 h 1603496"/>
                <a:gd name="connsiteX52" fmla="*/ 1454332 w 1881230"/>
                <a:gd name="connsiteY52" fmla="*/ 1156964 h 1603496"/>
                <a:gd name="connsiteX53" fmla="*/ 1489166 w 1881230"/>
                <a:gd name="connsiteY53" fmla="*/ 1017627 h 1603496"/>
                <a:gd name="connsiteX54" fmla="*/ 1506583 w 1881230"/>
                <a:gd name="connsiteY54" fmla="*/ 930541 h 1603496"/>
                <a:gd name="connsiteX55" fmla="*/ 1532709 w 1881230"/>
                <a:gd name="connsiteY55" fmla="*/ 982793 h 1603496"/>
                <a:gd name="connsiteX56" fmla="*/ 1557076 w 1881230"/>
                <a:gd name="connsiteY56" fmla="*/ 1603481 h 1603496"/>
                <a:gd name="connsiteX57" fmla="*/ 1576252 w 1881230"/>
                <a:gd name="connsiteY57" fmla="*/ 1000210 h 1603496"/>
                <a:gd name="connsiteX58" fmla="*/ 1593669 w 1881230"/>
                <a:gd name="connsiteY58" fmla="*/ 956667 h 1603496"/>
                <a:gd name="connsiteX59" fmla="*/ 1638971 w 1881230"/>
                <a:gd name="connsiteY59" fmla="*/ 365113 h 1603496"/>
                <a:gd name="connsiteX60" fmla="*/ 1680755 w 1881230"/>
                <a:gd name="connsiteY60" fmla="*/ 1043753 h 1603496"/>
                <a:gd name="connsiteX61" fmla="*/ 1698172 w 1881230"/>
                <a:gd name="connsiteY61" fmla="*/ 1017627 h 1603496"/>
                <a:gd name="connsiteX62" fmla="*/ 1724298 w 1881230"/>
                <a:gd name="connsiteY62" fmla="*/ 1069878 h 1603496"/>
                <a:gd name="connsiteX63" fmla="*/ 1776549 w 1881230"/>
                <a:gd name="connsiteY63" fmla="*/ 1130838 h 1603496"/>
                <a:gd name="connsiteX64" fmla="*/ 1820092 w 1881230"/>
                <a:gd name="connsiteY64" fmla="*/ 1052461 h 1603496"/>
                <a:gd name="connsiteX65" fmla="*/ 1846218 w 1881230"/>
                <a:gd name="connsiteY65" fmla="*/ 1078587 h 1603496"/>
                <a:gd name="connsiteX66" fmla="*/ 1854926 w 1881230"/>
                <a:gd name="connsiteY66" fmla="*/ 1104713 h 1603496"/>
                <a:gd name="connsiteX67" fmla="*/ 1863635 w 1881230"/>
                <a:gd name="connsiteY67" fmla="*/ 1035044 h 1603496"/>
                <a:gd name="connsiteX68" fmla="*/ 1881052 w 1881230"/>
                <a:gd name="connsiteY68" fmla="*/ 939250 h 1603496"/>
                <a:gd name="connsiteX0" fmla="*/ 0 w 1881230"/>
                <a:gd name="connsiteY0" fmla="*/ 564781 h 1603496"/>
                <a:gd name="connsiteX1" fmla="*/ 17418 w 1881230"/>
                <a:gd name="connsiteY1" fmla="*/ 512530 h 1603496"/>
                <a:gd name="connsiteX2" fmla="*/ 60960 w 1881230"/>
                <a:gd name="connsiteY2" fmla="*/ 425444 h 1603496"/>
                <a:gd name="connsiteX3" fmla="*/ 87086 w 1881230"/>
                <a:gd name="connsiteY3" fmla="*/ 512530 h 1603496"/>
                <a:gd name="connsiteX4" fmla="*/ 95795 w 1881230"/>
                <a:gd name="connsiteY4" fmla="*/ 573490 h 1603496"/>
                <a:gd name="connsiteX5" fmla="*/ 104503 w 1881230"/>
                <a:gd name="connsiteY5" fmla="*/ 617033 h 1603496"/>
                <a:gd name="connsiteX6" fmla="*/ 115529 w 1881230"/>
                <a:gd name="connsiteY6" fmla="*/ 267955 h 1603496"/>
                <a:gd name="connsiteX7" fmla="*/ 130629 w 1881230"/>
                <a:gd name="connsiteY7" fmla="*/ 738953 h 1603496"/>
                <a:gd name="connsiteX8" fmla="*/ 156755 w 1881230"/>
                <a:gd name="connsiteY8" fmla="*/ 712827 h 1603496"/>
                <a:gd name="connsiteX9" fmla="*/ 176488 w 1881230"/>
                <a:gd name="connsiteY9" fmla="*/ 1064460 h 1603496"/>
                <a:gd name="connsiteX10" fmla="*/ 217715 w 1881230"/>
                <a:gd name="connsiteY10" fmla="*/ 651867 h 1603496"/>
                <a:gd name="connsiteX11" fmla="*/ 235132 w 1881230"/>
                <a:gd name="connsiteY11" fmla="*/ 695410 h 1603496"/>
                <a:gd name="connsiteX12" fmla="*/ 252549 w 1881230"/>
                <a:gd name="connsiteY12" fmla="*/ 895707 h 1603496"/>
                <a:gd name="connsiteX13" fmla="*/ 278675 w 1881230"/>
                <a:gd name="connsiteY13" fmla="*/ 878290 h 1603496"/>
                <a:gd name="connsiteX14" fmla="*/ 339635 w 1881230"/>
                <a:gd name="connsiteY14" fmla="*/ 982793 h 1603496"/>
                <a:gd name="connsiteX15" fmla="*/ 409303 w 1881230"/>
                <a:gd name="connsiteY15" fmla="*/ 965376 h 1603496"/>
                <a:gd name="connsiteX16" fmla="*/ 459796 w 1881230"/>
                <a:gd name="connsiteY16" fmla="*/ 1361004 h 1603496"/>
                <a:gd name="connsiteX17" fmla="*/ 478972 w 1881230"/>
                <a:gd name="connsiteY17" fmla="*/ 1035044 h 1603496"/>
                <a:gd name="connsiteX18" fmla="*/ 505098 w 1881230"/>
                <a:gd name="connsiteY18" fmla="*/ 1052461 h 1603496"/>
                <a:gd name="connsiteX19" fmla="*/ 529464 w 1881230"/>
                <a:gd name="connsiteY19" fmla="*/ 159568 h 1603496"/>
                <a:gd name="connsiteX20" fmla="*/ 539932 w 1881230"/>
                <a:gd name="connsiteY20" fmla="*/ 1130838 h 1603496"/>
                <a:gd name="connsiteX21" fmla="*/ 566058 w 1881230"/>
                <a:gd name="connsiteY21" fmla="*/ 1217924 h 1603496"/>
                <a:gd name="connsiteX22" fmla="*/ 583475 w 1881230"/>
                <a:gd name="connsiteY22" fmla="*/ 1069878 h 1603496"/>
                <a:gd name="connsiteX23" fmla="*/ 600892 w 1881230"/>
                <a:gd name="connsiteY23" fmla="*/ 1043753 h 1603496"/>
                <a:gd name="connsiteX24" fmla="*/ 627018 w 1881230"/>
                <a:gd name="connsiteY24" fmla="*/ 1035044 h 1603496"/>
                <a:gd name="connsiteX25" fmla="*/ 653143 w 1881230"/>
                <a:gd name="connsiteY25" fmla="*/ 1087296 h 1603496"/>
                <a:gd name="connsiteX26" fmla="*/ 661852 w 1881230"/>
                <a:gd name="connsiteY26" fmla="*/ 1113421 h 1603496"/>
                <a:gd name="connsiteX27" fmla="*/ 731520 w 1881230"/>
                <a:gd name="connsiteY27" fmla="*/ 1026336 h 1603496"/>
                <a:gd name="connsiteX28" fmla="*/ 748938 w 1881230"/>
                <a:gd name="connsiteY28" fmla="*/ 1000210 h 1603496"/>
                <a:gd name="connsiteX29" fmla="*/ 766355 w 1881230"/>
                <a:gd name="connsiteY29" fmla="*/ 974084 h 1603496"/>
                <a:gd name="connsiteX30" fmla="*/ 783772 w 1881230"/>
                <a:gd name="connsiteY30" fmla="*/ 1017627 h 1603496"/>
                <a:gd name="connsiteX31" fmla="*/ 794796 w 1881230"/>
                <a:gd name="connsiteY31" fmla="*/ 1534266 h 1603496"/>
                <a:gd name="connsiteX32" fmla="*/ 818606 w 1881230"/>
                <a:gd name="connsiteY32" fmla="*/ 1017627 h 1603496"/>
                <a:gd name="connsiteX33" fmla="*/ 827315 w 1881230"/>
                <a:gd name="connsiteY33" fmla="*/ 974084 h 1603496"/>
                <a:gd name="connsiteX34" fmla="*/ 879566 w 1881230"/>
                <a:gd name="connsiteY34" fmla="*/ 1069878 h 1603496"/>
                <a:gd name="connsiteX35" fmla="*/ 914400 w 1881230"/>
                <a:gd name="connsiteY35" fmla="*/ 1043753 h 1603496"/>
                <a:gd name="connsiteX36" fmla="*/ 949235 w 1881230"/>
                <a:gd name="connsiteY36" fmla="*/ 939250 h 1603496"/>
                <a:gd name="connsiteX37" fmla="*/ 975360 w 1881230"/>
                <a:gd name="connsiteY37" fmla="*/ 886998 h 1603496"/>
                <a:gd name="connsiteX38" fmla="*/ 984069 w 1881230"/>
                <a:gd name="connsiteY38" fmla="*/ 860873 h 1603496"/>
                <a:gd name="connsiteX39" fmla="*/ 1010195 w 1881230"/>
                <a:gd name="connsiteY39" fmla="*/ 895707 h 1603496"/>
                <a:gd name="connsiteX40" fmla="*/ 1029928 w 1881230"/>
                <a:gd name="connsiteY40" fmla="*/ 680408 h 1603496"/>
                <a:gd name="connsiteX41" fmla="*/ 1045029 w 1881230"/>
                <a:gd name="connsiteY41" fmla="*/ 991501 h 1603496"/>
                <a:gd name="connsiteX42" fmla="*/ 1079863 w 1881230"/>
                <a:gd name="connsiteY42" fmla="*/ 947958 h 1603496"/>
                <a:gd name="connsiteX43" fmla="*/ 1123406 w 1881230"/>
                <a:gd name="connsiteY43" fmla="*/ 826038 h 1603496"/>
                <a:gd name="connsiteX44" fmla="*/ 1158240 w 1881230"/>
                <a:gd name="connsiteY44" fmla="*/ 747661 h 1603496"/>
                <a:gd name="connsiteX45" fmla="*/ 1184366 w 1881230"/>
                <a:gd name="connsiteY45" fmla="*/ 686701 h 1603496"/>
                <a:gd name="connsiteX46" fmla="*/ 1215125 w 1881230"/>
                <a:gd name="connsiteY46" fmla="*/ 856 h 1603496"/>
                <a:gd name="connsiteX47" fmla="*/ 1236618 w 1881230"/>
                <a:gd name="connsiteY47" fmla="*/ 939250 h 1603496"/>
                <a:gd name="connsiteX48" fmla="*/ 1262743 w 1881230"/>
                <a:gd name="connsiteY48" fmla="*/ 921833 h 1603496"/>
                <a:gd name="connsiteX49" fmla="*/ 1314995 w 1881230"/>
                <a:gd name="connsiteY49" fmla="*/ 974084 h 1603496"/>
                <a:gd name="connsiteX50" fmla="*/ 1349829 w 1881230"/>
                <a:gd name="connsiteY50" fmla="*/ 1069878 h 1603496"/>
                <a:gd name="connsiteX51" fmla="*/ 1393372 w 1881230"/>
                <a:gd name="connsiteY51" fmla="*/ 1043753 h 1603496"/>
                <a:gd name="connsiteX52" fmla="*/ 1454332 w 1881230"/>
                <a:gd name="connsiteY52" fmla="*/ 1156964 h 1603496"/>
                <a:gd name="connsiteX53" fmla="*/ 1489166 w 1881230"/>
                <a:gd name="connsiteY53" fmla="*/ 1017627 h 1603496"/>
                <a:gd name="connsiteX54" fmla="*/ 1506583 w 1881230"/>
                <a:gd name="connsiteY54" fmla="*/ 930541 h 1603496"/>
                <a:gd name="connsiteX55" fmla="*/ 1532709 w 1881230"/>
                <a:gd name="connsiteY55" fmla="*/ 982793 h 1603496"/>
                <a:gd name="connsiteX56" fmla="*/ 1557076 w 1881230"/>
                <a:gd name="connsiteY56" fmla="*/ 1603481 h 1603496"/>
                <a:gd name="connsiteX57" fmla="*/ 1576252 w 1881230"/>
                <a:gd name="connsiteY57" fmla="*/ 1000210 h 1603496"/>
                <a:gd name="connsiteX58" fmla="*/ 1593669 w 1881230"/>
                <a:gd name="connsiteY58" fmla="*/ 956667 h 1603496"/>
                <a:gd name="connsiteX59" fmla="*/ 1638971 w 1881230"/>
                <a:gd name="connsiteY59" fmla="*/ 365113 h 1603496"/>
                <a:gd name="connsiteX60" fmla="*/ 1680755 w 1881230"/>
                <a:gd name="connsiteY60" fmla="*/ 1043753 h 1603496"/>
                <a:gd name="connsiteX61" fmla="*/ 1698172 w 1881230"/>
                <a:gd name="connsiteY61" fmla="*/ 1017627 h 1603496"/>
                <a:gd name="connsiteX62" fmla="*/ 1724298 w 1881230"/>
                <a:gd name="connsiteY62" fmla="*/ 1069878 h 1603496"/>
                <a:gd name="connsiteX63" fmla="*/ 1776549 w 1881230"/>
                <a:gd name="connsiteY63" fmla="*/ 1130838 h 1603496"/>
                <a:gd name="connsiteX64" fmla="*/ 1820092 w 1881230"/>
                <a:gd name="connsiteY64" fmla="*/ 1052461 h 1603496"/>
                <a:gd name="connsiteX65" fmla="*/ 1846218 w 1881230"/>
                <a:gd name="connsiteY65" fmla="*/ 1078587 h 1603496"/>
                <a:gd name="connsiteX66" fmla="*/ 1854926 w 1881230"/>
                <a:gd name="connsiteY66" fmla="*/ 1104713 h 1603496"/>
                <a:gd name="connsiteX67" fmla="*/ 1863635 w 1881230"/>
                <a:gd name="connsiteY67" fmla="*/ 1035044 h 1603496"/>
                <a:gd name="connsiteX68" fmla="*/ 1881052 w 1881230"/>
                <a:gd name="connsiteY68" fmla="*/ 939250 h 1603496"/>
                <a:gd name="connsiteX0" fmla="*/ 0 w 1881230"/>
                <a:gd name="connsiteY0" fmla="*/ 564781 h 1603496"/>
                <a:gd name="connsiteX1" fmla="*/ 17418 w 1881230"/>
                <a:gd name="connsiteY1" fmla="*/ 512530 h 1603496"/>
                <a:gd name="connsiteX2" fmla="*/ 60960 w 1881230"/>
                <a:gd name="connsiteY2" fmla="*/ 425444 h 1603496"/>
                <a:gd name="connsiteX3" fmla="*/ 89403 w 1881230"/>
                <a:gd name="connsiteY3" fmla="*/ 824674 h 1603496"/>
                <a:gd name="connsiteX4" fmla="*/ 95795 w 1881230"/>
                <a:gd name="connsiteY4" fmla="*/ 573490 h 1603496"/>
                <a:gd name="connsiteX5" fmla="*/ 104503 w 1881230"/>
                <a:gd name="connsiteY5" fmla="*/ 617033 h 1603496"/>
                <a:gd name="connsiteX6" fmla="*/ 115529 w 1881230"/>
                <a:gd name="connsiteY6" fmla="*/ 267955 h 1603496"/>
                <a:gd name="connsiteX7" fmla="*/ 130629 w 1881230"/>
                <a:gd name="connsiteY7" fmla="*/ 738953 h 1603496"/>
                <a:gd name="connsiteX8" fmla="*/ 156755 w 1881230"/>
                <a:gd name="connsiteY8" fmla="*/ 712827 h 1603496"/>
                <a:gd name="connsiteX9" fmla="*/ 176488 w 1881230"/>
                <a:gd name="connsiteY9" fmla="*/ 1064460 h 1603496"/>
                <a:gd name="connsiteX10" fmla="*/ 217715 w 1881230"/>
                <a:gd name="connsiteY10" fmla="*/ 651867 h 1603496"/>
                <a:gd name="connsiteX11" fmla="*/ 235132 w 1881230"/>
                <a:gd name="connsiteY11" fmla="*/ 695410 h 1603496"/>
                <a:gd name="connsiteX12" fmla="*/ 252549 w 1881230"/>
                <a:gd name="connsiteY12" fmla="*/ 895707 h 1603496"/>
                <a:gd name="connsiteX13" fmla="*/ 278675 w 1881230"/>
                <a:gd name="connsiteY13" fmla="*/ 878290 h 1603496"/>
                <a:gd name="connsiteX14" fmla="*/ 339635 w 1881230"/>
                <a:gd name="connsiteY14" fmla="*/ 982793 h 1603496"/>
                <a:gd name="connsiteX15" fmla="*/ 409303 w 1881230"/>
                <a:gd name="connsiteY15" fmla="*/ 965376 h 1603496"/>
                <a:gd name="connsiteX16" fmla="*/ 459796 w 1881230"/>
                <a:gd name="connsiteY16" fmla="*/ 1361004 h 1603496"/>
                <a:gd name="connsiteX17" fmla="*/ 478972 w 1881230"/>
                <a:gd name="connsiteY17" fmla="*/ 1035044 h 1603496"/>
                <a:gd name="connsiteX18" fmla="*/ 505098 w 1881230"/>
                <a:gd name="connsiteY18" fmla="*/ 1052461 h 1603496"/>
                <a:gd name="connsiteX19" fmla="*/ 529464 w 1881230"/>
                <a:gd name="connsiteY19" fmla="*/ 159568 h 1603496"/>
                <a:gd name="connsiteX20" fmla="*/ 539932 w 1881230"/>
                <a:gd name="connsiteY20" fmla="*/ 1130838 h 1603496"/>
                <a:gd name="connsiteX21" fmla="*/ 566058 w 1881230"/>
                <a:gd name="connsiteY21" fmla="*/ 1217924 h 1603496"/>
                <a:gd name="connsiteX22" fmla="*/ 583475 w 1881230"/>
                <a:gd name="connsiteY22" fmla="*/ 1069878 h 1603496"/>
                <a:gd name="connsiteX23" fmla="*/ 600892 w 1881230"/>
                <a:gd name="connsiteY23" fmla="*/ 1043753 h 1603496"/>
                <a:gd name="connsiteX24" fmla="*/ 627018 w 1881230"/>
                <a:gd name="connsiteY24" fmla="*/ 1035044 h 1603496"/>
                <a:gd name="connsiteX25" fmla="*/ 653143 w 1881230"/>
                <a:gd name="connsiteY25" fmla="*/ 1087296 h 1603496"/>
                <a:gd name="connsiteX26" fmla="*/ 661852 w 1881230"/>
                <a:gd name="connsiteY26" fmla="*/ 1113421 h 1603496"/>
                <a:gd name="connsiteX27" fmla="*/ 731520 w 1881230"/>
                <a:gd name="connsiteY27" fmla="*/ 1026336 h 1603496"/>
                <a:gd name="connsiteX28" fmla="*/ 748938 w 1881230"/>
                <a:gd name="connsiteY28" fmla="*/ 1000210 h 1603496"/>
                <a:gd name="connsiteX29" fmla="*/ 766355 w 1881230"/>
                <a:gd name="connsiteY29" fmla="*/ 974084 h 1603496"/>
                <a:gd name="connsiteX30" fmla="*/ 783772 w 1881230"/>
                <a:gd name="connsiteY30" fmla="*/ 1017627 h 1603496"/>
                <a:gd name="connsiteX31" fmla="*/ 794796 w 1881230"/>
                <a:gd name="connsiteY31" fmla="*/ 1534266 h 1603496"/>
                <a:gd name="connsiteX32" fmla="*/ 818606 w 1881230"/>
                <a:gd name="connsiteY32" fmla="*/ 1017627 h 1603496"/>
                <a:gd name="connsiteX33" fmla="*/ 827315 w 1881230"/>
                <a:gd name="connsiteY33" fmla="*/ 974084 h 1603496"/>
                <a:gd name="connsiteX34" fmla="*/ 879566 w 1881230"/>
                <a:gd name="connsiteY34" fmla="*/ 1069878 h 1603496"/>
                <a:gd name="connsiteX35" fmla="*/ 914400 w 1881230"/>
                <a:gd name="connsiteY35" fmla="*/ 1043753 h 1603496"/>
                <a:gd name="connsiteX36" fmla="*/ 949235 w 1881230"/>
                <a:gd name="connsiteY36" fmla="*/ 939250 h 1603496"/>
                <a:gd name="connsiteX37" fmla="*/ 975360 w 1881230"/>
                <a:gd name="connsiteY37" fmla="*/ 886998 h 1603496"/>
                <a:gd name="connsiteX38" fmla="*/ 984069 w 1881230"/>
                <a:gd name="connsiteY38" fmla="*/ 860873 h 1603496"/>
                <a:gd name="connsiteX39" fmla="*/ 1010195 w 1881230"/>
                <a:gd name="connsiteY39" fmla="*/ 895707 h 1603496"/>
                <a:gd name="connsiteX40" fmla="*/ 1029928 w 1881230"/>
                <a:gd name="connsiteY40" fmla="*/ 680408 h 1603496"/>
                <a:gd name="connsiteX41" fmla="*/ 1045029 w 1881230"/>
                <a:gd name="connsiteY41" fmla="*/ 991501 h 1603496"/>
                <a:gd name="connsiteX42" fmla="*/ 1079863 w 1881230"/>
                <a:gd name="connsiteY42" fmla="*/ 947958 h 1603496"/>
                <a:gd name="connsiteX43" fmla="*/ 1123406 w 1881230"/>
                <a:gd name="connsiteY43" fmla="*/ 826038 h 1603496"/>
                <a:gd name="connsiteX44" fmla="*/ 1158240 w 1881230"/>
                <a:gd name="connsiteY44" fmla="*/ 747661 h 1603496"/>
                <a:gd name="connsiteX45" fmla="*/ 1184366 w 1881230"/>
                <a:gd name="connsiteY45" fmla="*/ 686701 h 1603496"/>
                <a:gd name="connsiteX46" fmla="*/ 1215125 w 1881230"/>
                <a:gd name="connsiteY46" fmla="*/ 856 h 1603496"/>
                <a:gd name="connsiteX47" fmla="*/ 1236618 w 1881230"/>
                <a:gd name="connsiteY47" fmla="*/ 939250 h 1603496"/>
                <a:gd name="connsiteX48" fmla="*/ 1262743 w 1881230"/>
                <a:gd name="connsiteY48" fmla="*/ 921833 h 1603496"/>
                <a:gd name="connsiteX49" fmla="*/ 1314995 w 1881230"/>
                <a:gd name="connsiteY49" fmla="*/ 974084 h 1603496"/>
                <a:gd name="connsiteX50" fmla="*/ 1349829 w 1881230"/>
                <a:gd name="connsiteY50" fmla="*/ 1069878 h 1603496"/>
                <a:gd name="connsiteX51" fmla="*/ 1393372 w 1881230"/>
                <a:gd name="connsiteY51" fmla="*/ 1043753 h 1603496"/>
                <a:gd name="connsiteX52" fmla="*/ 1454332 w 1881230"/>
                <a:gd name="connsiteY52" fmla="*/ 1156964 h 1603496"/>
                <a:gd name="connsiteX53" fmla="*/ 1489166 w 1881230"/>
                <a:gd name="connsiteY53" fmla="*/ 1017627 h 1603496"/>
                <a:gd name="connsiteX54" fmla="*/ 1506583 w 1881230"/>
                <a:gd name="connsiteY54" fmla="*/ 930541 h 1603496"/>
                <a:gd name="connsiteX55" fmla="*/ 1532709 w 1881230"/>
                <a:gd name="connsiteY55" fmla="*/ 982793 h 1603496"/>
                <a:gd name="connsiteX56" fmla="*/ 1557076 w 1881230"/>
                <a:gd name="connsiteY56" fmla="*/ 1603481 h 1603496"/>
                <a:gd name="connsiteX57" fmla="*/ 1576252 w 1881230"/>
                <a:gd name="connsiteY57" fmla="*/ 1000210 h 1603496"/>
                <a:gd name="connsiteX58" fmla="*/ 1593669 w 1881230"/>
                <a:gd name="connsiteY58" fmla="*/ 956667 h 1603496"/>
                <a:gd name="connsiteX59" fmla="*/ 1638971 w 1881230"/>
                <a:gd name="connsiteY59" fmla="*/ 365113 h 1603496"/>
                <a:gd name="connsiteX60" fmla="*/ 1680755 w 1881230"/>
                <a:gd name="connsiteY60" fmla="*/ 1043753 h 1603496"/>
                <a:gd name="connsiteX61" fmla="*/ 1698172 w 1881230"/>
                <a:gd name="connsiteY61" fmla="*/ 1017627 h 1603496"/>
                <a:gd name="connsiteX62" fmla="*/ 1724298 w 1881230"/>
                <a:gd name="connsiteY62" fmla="*/ 1069878 h 1603496"/>
                <a:gd name="connsiteX63" fmla="*/ 1776549 w 1881230"/>
                <a:gd name="connsiteY63" fmla="*/ 1130838 h 1603496"/>
                <a:gd name="connsiteX64" fmla="*/ 1820092 w 1881230"/>
                <a:gd name="connsiteY64" fmla="*/ 1052461 h 1603496"/>
                <a:gd name="connsiteX65" fmla="*/ 1846218 w 1881230"/>
                <a:gd name="connsiteY65" fmla="*/ 1078587 h 1603496"/>
                <a:gd name="connsiteX66" fmla="*/ 1854926 w 1881230"/>
                <a:gd name="connsiteY66" fmla="*/ 1104713 h 1603496"/>
                <a:gd name="connsiteX67" fmla="*/ 1863635 w 1881230"/>
                <a:gd name="connsiteY67" fmla="*/ 1035044 h 1603496"/>
                <a:gd name="connsiteX68" fmla="*/ 1881052 w 1881230"/>
                <a:gd name="connsiteY68" fmla="*/ 939250 h 160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881230" h="1603496">
                  <a:moveTo>
                    <a:pt x="0" y="564781"/>
                  </a:moveTo>
                  <a:cubicBezTo>
                    <a:pt x="5806" y="547364"/>
                    <a:pt x="9207" y="528951"/>
                    <a:pt x="17418" y="512530"/>
                  </a:cubicBezTo>
                  <a:cubicBezTo>
                    <a:pt x="69257" y="408853"/>
                    <a:pt x="41248" y="504295"/>
                    <a:pt x="60960" y="425444"/>
                  </a:cubicBezTo>
                  <a:cubicBezTo>
                    <a:pt x="70052" y="452720"/>
                    <a:pt x="84137" y="795712"/>
                    <a:pt x="89403" y="824674"/>
                  </a:cubicBezTo>
                  <a:cubicBezTo>
                    <a:pt x="93075" y="844869"/>
                    <a:pt x="93278" y="608097"/>
                    <a:pt x="95795" y="573490"/>
                  </a:cubicBezTo>
                  <a:cubicBezTo>
                    <a:pt x="98312" y="538883"/>
                    <a:pt x="101214" y="667955"/>
                    <a:pt x="104503" y="617033"/>
                  </a:cubicBezTo>
                  <a:cubicBezTo>
                    <a:pt x="107792" y="566111"/>
                    <a:pt x="111829" y="250690"/>
                    <a:pt x="115529" y="267955"/>
                  </a:cubicBezTo>
                  <a:cubicBezTo>
                    <a:pt x="120545" y="291361"/>
                    <a:pt x="123758" y="664808"/>
                    <a:pt x="130629" y="738953"/>
                  </a:cubicBezTo>
                  <a:cubicBezTo>
                    <a:pt x="137500" y="813098"/>
                    <a:pt x="149112" y="658576"/>
                    <a:pt x="156755" y="712827"/>
                  </a:cubicBezTo>
                  <a:cubicBezTo>
                    <a:pt x="164398" y="767078"/>
                    <a:pt x="167308" y="1073640"/>
                    <a:pt x="176488" y="1064460"/>
                  </a:cubicBezTo>
                  <a:cubicBezTo>
                    <a:pt x="188457" y="1052491"/>
                    <a:pt x="203201" y="660576"/>
                    <a:pt x="217715" y="651867"/>
                  </a:cubicBezTo>
                  <a:cubicBezTo>
                    <a:pt x="223521" y="666381"/>
                    <a:pt x="230640" y="680437"/>
                    <a:pt x="235132" y="695410"/>
                  </a:cubicBezTo>
                  <a:cubicBezTo>
                    <a:pt x="251946" y="751459"/>
                    <a:pt x="250642" y="861386"/>
                    <a:pt x="252549" y="895707"/>
                  </a:cubicBezTo>
                  <a:cubicBezTo>
                    <a:pt x="261258" y="889901"/>
                    <a:pt x="269313" y="873609"/>
                    <a:pt x="278675" y="878290"/>
                  </a:cubicBezTo>
                  <a:cubicBezTo>
                    <a:pt x="318489" y="898197"/>
                    <a:pt x="327586" y="946646"/>
                    <a:pt x="339635" y="982793"/>
                  </a:cubicBezTo>
                  <a:cubicBezTo>
                    <a:pt x="362858" y="976987"/>
                    <a:pt x="389276" y="902341"/>
                    <a:pt x="409303" y="965376"/>
                  </a:cubicBezTo>
                  <a:cubicBezTo>
                    <a:pt x="429330" y="1028411"/>
                    <a:pt x="453873" y="1331388"/>
                    <a:pt x="459796" y="1361004"/>
                  </a:cubicBezTo>
                  <a:cubicBezTo>
                    <a:pt x="468505" y="1346490"/>
                    <a:pt x="471422" y="1086468"/>
                    <a:pt x="478972" y="1035044"/>
                  </a:cubicBezTo>
                  <a:cubicBezTo>
                    <a:pt x="486522" y="983620"/>
                    <a:pt x="496683" y="1198374"/>
                    <a:pt x="505098" y="1052461"/>
                  </a:cubicBezTo>
                  <a:cubicBezTo>
                    <a:pt x="513513" y="906548"/>
                    <a:pt x="523115" y="145283"/>
                    <a:pt x="529464" y="159568"/>
                  </a:cubicBezTo>
                  <a:cubicBezTo>
                    <a:pt x="534736" y="171431"/>
                    <a:pt x="533833" y="954445"/>
                    <a:pt x="539932" y="1130838"/>
                  </a:cubicBezTo>
                  <a:cubicBezTo>
                    <a:pt x="546031" y="1307231"/>
                    <a:pt x="557504" y="1183711"/>
                    <a:pt x="566058" y="1217924"/>
                  </a:cubicBezTo>
                  <a:cubicBezTo>
                    <a:pt x="566846" y="1209251"/>
                    <a:pt x="574736" y="1096093"/>
                    <a:pt x="583475" y="1069878"/>
                  </a:cubicBezTo>
                  <a:cubicBezTo>
                    <a:pt x="586785" y="1059949"/>
                    <a:pt x="592719" y="1050291"/>
                    <a:pt x="600892" y="1043753"/>
                  </a:cubicBezTo>
                  <a:cubicBezTo>
                    <a:pt x="608060" y="1038018"/>
                    <a:pt x="618309" y="1037947"/>
                    <a:pt x="627018" y="1035044"/>
                  </a:cubicBezTo>
                  <a:cubicBezTo>
                    <a:pt x="635726" y="1052461"/>
                    <a:pt x="645234" y="1069501"/>
                    <a:pt x="653143" y="1087296"/>
                  </a:cubicBezTo>
                  <a:cubicBezTo>
                    <a:pt x="656871" y="1095684"/>
                    <a:pt x="652851" y="1115221"/>
                    <a:pt x="661852" y="1113421"/>
                  </a:cubicBezTo>
                  <a:cubicBezTo>
                    <a:pt x="680943" y="1109603"/>
                    <a:pt x="726514" y="1033844"/>
                    <a:pt x="731520" y="1026336"/>
                  </a:cubicBezTo>
                  <a:lnTo>
                    <a:pt x="748938" y="1000210"/>
                  </a:lnTo>
                  <a:lnTo>
                    <a:pt x="766355" y="974084"/>
                  </a:lnTo>
                  <a:cubicBezTo>
                    <a:pt x="772161" y="988598"/>
                    <a:pt x="779032" y="924263"/>
                    <a:pt x="783772" y="1017627"/>
                  </a:cubicBezTo>
                  <a:cubicBezTo>
                    <a:pt x="788512" y="1110991"/>
                    <a:pt x="785616" y="1534266"/>
                    <a:pt x="794796" y="1534266"/>
                  </a:cubicBezTo>
                  <a:cubicBezTo>
                    <a:pt x="807112" y="1534266"/>
                    <a:pt x="809897" y="1026336"/>
                    <a:pt x="818606" y="1017627"/>
                  </a:cubicBezTo>
                  <a:cubicBezTo>
                    <a:pt x="821509" y="1003113"/>
                    <a:pt x="813572" y="968587"/>
                    <a:pt x="827315" y="974084"/>
                  </a:cubicBezTo>
                  <a:cubicBezTo>
                    <a:pt x="833764" y="976663"/>
                    <a:pt x="871000" y="1052747"/>
                    <a:pt x="879566" y="1069878"/>
                  </a:cubicBezTo>
                  <a:cubicBezTo>
                    <a:pt x="891177" y="1061170"/>
                    <a:pt x="905489" y="1055210"/>
                    <a:pt x="914400" y="1043753"/>
                  </a:cubicBezTo>
                  <a:cubicBezTo>
                    <a:pt x="946990" y="1001851"/>
                    <a:pt x="938623" y="987004"/>
                    <a:pt x="949235" y="939250"/>
                  </a:cubicBezTo>
                  <a:cubicBezTo>
                    <a:pt x="957991" y="899848"/>
                    <a:pt x="956570" y="924577"/>
                    <a:pt x="975360" y="886998"/>
                  </a:cubicBezTo>
                  <a:cubicBezTo>
                    <a:pt x="979465" y="878788"/>
                    <a:pt x="981166" y="869581"/>
                    <a:pt x="984069" y="860873"/>
                  </a:cubicBezTo>
                  <a:cubicBezTo>
                    <a:pt x="992778" y="872484"/>
                    <a:pt x="1002552" y="925785"/>
                    <a:pt x="1010195" y="895707"/>
                  </a:cubicBezTo>
                  <a:cubicBezTo>
                    <a:pt x="1017838" y="865630"/>
                    <a:pt x="1023654" y="663154"/>
                    <a:pt x="1029928" y="680408"/>
                  </a:cubicBezTo>
                  <a:cubicBezTo>
                    <a:pt x="1035270" y="695099"/>
                    <a:pt x="1039223" y="976987"/>
                    <a:pt x="1045029" y="991501"/>
                  </a:cubicBezTo>
                  <a:cubicBezTo>
                    <a:pt x="1056640" y="976987"/>
                    <a:pt x="1071051" y="964324"/>
                    <a:pt x="1079863" y="947958"/>
                  </a:cubicBezTo>
                  <a:cubicBezTo>
                    <a:pt x="1097964" y="914343"/>
                    <a:pt x="1108859" y="862406"/>
                    <a:pt x="1123406" y="826038"/>
                  </a:cubicBezTo>
                  <a:cubicBezTo>
                    <a:pt x="1134024" y="799493"/>
                    <a:pt x="1147977" y="774345"/>
                    <a:pt x="1158240" y="747661"/>
                  </a:cubicBezTo>
                  <a:cubicBezTo>
                    <a:pt x="1183801" y="681202"/>
                    <a:pt x="1147793" y="741562"/>
                    <a:pt x="1184366" y="686701"/>
                  </a:cubicBezTo>
                  <a:cubicBezTo>
                    <a:pt x="1193075" y="715730"/>
                    <a:pt x="1208408" y="-28697"/>
                    <a:pt x="1215125" y="856"/>
                  </a:cubicBezTo>
                  <a:cubicBezTo>
                    <a:pt x="1223120" y="36032"/>
                    <a:pt x="1230353" y="895394"/>
                    <a:pt x="1236618" y="939250"/>
                  </a:cubicBezTo>
                  <a:cubicBezTo>
                    <a:pt x="1245326" y="933444"/>
                    <a:pt x="1253179" y="917582"/>
                    <a:pt x="1262743" y="921833"/>
                  </a:cubicBezTo>
                  <a:cubicBezTo>
                    <a:pt x="1285252" y="931837"/>
                    <a:pt x="1300974" y="953832"/>
                    <a:pt x="1314995" y="974084"/>
                  </a:cubicBezTo>
                  <a:cubicBezTo>
                    <a:pt x="1335106" y="1003133"/>
                    <a:pt x="1341566" y="1036829"/>
                    <a:pt x="1349829" y="1069878"/>
                  </a:cubicBezTo>
                  <a:cubicBezTo>
                    <a:pt x="1364343" y="1061170"/>
                    <a:pt x="1378233" y="1036183"/>
                    <a:pt x="1393372" y="1043753"/>
                  </a:cubicBezTo>
                  <a:cubicBezTo>
                    <a:pt x="1416696" y="1055415"/>
                    <a:pt x="1443016" y="1128673"/>
                    <a:pt x="1454332" y="1156964"/>
                  </a:cubicBezTo>
                  <a:cubicBezTo>
                    <a:pt x="1465943" y="1110518"/>
                    <a:pt x="1481295" y="1064851"/>
                    <a:pt x="1489166" y="1017627"/>
                  </a:cubicBezTo>
                  <a:cubicBezTo>
                    <a:pt x="1499843" y="953570"/>
                    <a:pt x="1493593" y="982506"/>
                    <a:pt x="1506583" y="930541"/>
                  </a:cubicBezTo>
                  <a:cubicBezTo>
                    <a:pt x="1515292" y="947958"/>
                    <a:pt x="1524294" y="870636"/>
                    <a:pt x="1532709" y="982793"/>
                  </a:cubicBezTo>
                  <a:cubicBezTo>
                    <a:pt x="1541124" y="1094950"/>
                    <a:pt x="1547358" y="1599594"/>
                    <a:pt x="1557076" y="1603481"/>
                  </a:cubicBezTo>
                  <a:cubicBezTo>
                    <a:pt x="1565599" y="1606890"/>
                    <a:pt x="1567543" y="1003113"/>
                    <a:pt x="1576252" y="1000210"/>
                  </a:cubicBezTo>
                  <a:cubicBezTo>
                    <a:pt x="1582058" y="985696"/>
                    <a:pt x="1583216" y="1062516"/>
                    <a:pt x="1593669" y="956667"/>
                  </a:cubicBezTo>
                  <a:cubicBezTo>
                    <a:pt x="1604122" y="850818"/>
                    <a:pt x="1633432" y="345726"/>
                    <a:pt x="1638971" y="365113"/>
                  </a:cubicBezTo>
                  <a:cubicBezTo>
                    <a:pt x="1650583" y="353502"/>
                    <a:pt x="1670888" y="935001"/>
                    <a:pt x="1680755" y="1043753"/>
                  </a:cubicBezTo>
                  <a:cubicBezTo>
                    <a:pt x="1690622" y="1152505"/>
                    <a:pt x="1689197" y="1012242"/>
                    <a:pt x="1698172" y="1017627"/>
                  </a:cubicBezTo>
                  <a:cubicBezTo>
                    <a:pt x="1714870" y="1027645"/>
                    <a:pt x="1715589" y="1052461"/>
                    <a:pt x="1724298" y="1069878"/>
                  </a:cubicBezTo>
                  <a:cubicBezTo>
                    <a:pt x="1757978" y="1238285"/>
                    <a:pt x="1733328" y="1234568"/>
                    <a:pt x="1776549" y="1130838"/>
                  </a:cubicBezTo>
                  <a:cubicBezTo>
                    <a:pt x="1787907" y="1103579"/>
                    <a:pt x="1805057" y="1077519"/>
                    <a:pt x="1820092" y="1052461"/>
                  </a:cubicBezTo>
                  <a:cubicBezTo>
                    <a:pt x="1828801" y="1061170"/>
                    <a:pt x="1839386" y="1068339"/>
                    <a:pt x="1846218" y="1078587"/>
                  </a:cubicBezTo>
                  <a:cubicBezTo>
                    <a:pt x="1851310" y="1086225"/>
                    <a:pt x="1851517" y="1113236"/>
                    <a:pt x="1854926" y="1104713"/>
                  </a:cubicBezTo>
                  <a:cubicBezTo>
                    <a:pt x="1863618" y="1082983"/>
                    <a:pt x="1859045" y="1057993"/>
                    <a:pt x="1863635" y="1035044"/>
                  </a:cubicBezTo>
                  <a:cubicBezTo>
                    <a:pt x="1884242" y="932011"/>
                    <a:pt x="1881052" y="1012200"/>
                    <a:pt x="1881052" y="9392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7E77444A-B61A-5EE7-DB6C-1531C81E51DB}"/>
                </a:ext>
              </a:extLst>
            </p:cNvPr>
            <p:cNvSpPr/>
            <p:nvPr/>
          </p:nvSpPr>
          <p:spPr>
            <a:xfrm>
              <a:off x="3824591" y="6597150"/>
              <a:ext cx="3079674" cy="202772"/>
            </a:xfrm>
            <a:custGeom>
              <a:avLst/>
              <a:gdLst>
                <a:gd name="connsiteX0" fmla="*/ 0 w 1881230"/>
                <a:gd name="connsiteY0" fmla="*/ 139337 h 792480"/>
                <a:gd name="connsiteX1" fmla="*/ 17418 w 1881230"/>
                <a:gd name="connsiteY1" fmla="*/ 87086 h 792480"/>
                <a:gd name="connsiteX2" fmla="*/ 60960 w 1881230"/>
                <a:gd name="connsiteY2" fmla="*/ 0 h 792480"/>
                <a:gd name="connsiteX3" fmla="*/ 87086 w 1881230"/>
                <a:gd name="connsiteY3" fmla="*/ 87086 h 792480"/>
                <a:gd name="connsiteX4" fmla="*/ 95795 w 1881230"/>
                <a:gd name="connsiteY4" fmla="*/ 148046 h 792480"/>
                <a:gd name="connsiteX5" fmla="*/ 104503 w 1881230"/>
                <a:gd name="connsiteY5" fmla="*/ 191589 h 792480"/>
                <a:gd name="connsiteX6" fmla="*/ 113212 w 1881230"/>
                <a:gd name="connsiteY6" fmla="*/ 243840 h 792480"/>
                <a:gd name="connsiteX7" fmla="*/ 130629 w 1881230"/>
                <a:gd name="connsiteY7" fmla="*/ 313509 h 792480"/>
                <a:gd name="connsiteX8" fmla="*/ 156755 w 1881230"/>
                <a:gd name="connsiteY8" fmla="*/ 287383 h 792480"/>
                <a:gd name="connsiteX9" fmla="*/ 174172 w 1881230"/>
                <a:gd name="connsiteY9" fmla="*/ 252549 h 792480"/>
                <a:gd name="connsiteX10" fmla="*/ 217715 w 1881230"/>
                <a:gd name="connsiteY10" fmla="*/ 226423 h 792480"/>
                <a:gd name="connsiteX11" fmla="*/ 235132 w 1881230"/>
                <a:gd name="connsiteY11" fmla="*/ 269966 h 792480"/>
                <a:gd name="connsiteX12" fmla="*/ 252549 w 1881230"/>
                <a:gd name="connsiteY12" fmla="*/ 470263 h 792480"/>
                <a:gd name="connsiteX13" fmla="*/ 278675 w 1881230"/>
                <a:gd name="connsiteY13" fmla="*/ 452846 h 792480"/>
                <a:gd name="connsiteX14" fmla="*/ 339635 w 1881230"/>
                <a:gd name="connsiteY14" fmla="*/ 557349 h 792480"/>
                <a:gd name="connsiteX15" fmla="*/ 409303 w 1881230"/>
                <a:gd name="connsiteY15" fmla="*/ 539932 h 792480"/>
                <a:gd name="connsiteX16" fmla="*/ 452846 w 1881230"/>
                <a:gd name="connsiteY16" fmla="*/ 653143 h 792480"/>
                <a:gd name="connsiteX17" fmla="*/ 478972 w 1881230"/>
                <a:gd name="connsiteY17" fmla="*/ 609600 h 792480"/>
                <a:gd name="connsiteX18" fmla="*/ 505098 w 1881230"/>
                <a:gd name="connsiteY18" fmla="*/ 627017 h 792480"/>
                <a:gd name="connsiteX19" fmla="*/ 522515 w 1881230"/>
                <a:gd name="connsiteY19" fmla="*/ 670560 h 792480"/>
                <a:gd name="connsiteX20" fmla="*/ 539932 w 1881230"/>
                <a:gd name="connsiteY20" fmla="*/ 705394 h 792480"/>
                <a:gd name="connsiteX21" fmla="*/ 566058 w 1881230"/>
                <a:gd name="connsiteY21" fmla="*/ 792480 h 792480"/>
                <a:gd name="connsiteX22" fmla="*/ 583475 w 1881230"/>
                <a:gd name="connsiteY22" fmla="*/ 644434 h 792480"/>
                <a:gd name="connsiteX23" fmla="*/ 600892 w 1881230"/>
                <a:gd name="connsiteY23" fmla="*/ 618309 h 792480"/>
                <a:gd name="connsiteX24" fmla="*/ 627018 w 1881230"/>
                <a:gd name="connsiteY24" fmla="*/ 609600 h 792480"/>
                <a:gd name="connsiteX25" fmla="*/ 653143 w 1881230"/>
                <a:gd name="connsiteY25" fmla="*/ 661852 h 792480"/>
                <a:gd name="connsiteX26" fmla="*/ 661852 w 1881230"/>
                <a:gd name="connsiteY26" fmla="*/ 687977 h 792480"/>
                <a:gd name="connsiteX27" fmla="*/ 731520 w 1881230"/>
                <a:gd name="connsiteY27" fmla="*/ 600892 h 792480"/>
                <a:gd name="connsiteX28" fmla="*/ 748938 w 1881230"/>
                <a:gd name="connsiteY28" fmla="*/ 574766 h 792480"/>
                <a:gd name="connsiteX29" fmla="*/ 766355 w 1881230"/>
                <a:gd name="connsiteY29" fmla="*/ 548640 h 792480"/>
                <a:gd name="connsiteX30" fmla="*/ 783772 w 1881230"/>
                <a:gd name="connsiteY30" fmla="*/ 592183 h 792480"/>
                <a:gd name="connsiteX31" fmla="*/ 792480 w 1881230"/>
                <a:gd name="connsiteY31" fmla="*/ 618309 h 792480"/>
                <a:gd name="connsiteX32" fmla="*/ 818606 w 1881230"/>
                <a:gd name="connsiteY32" fmla="*/ 592183 h 792480"/>
                <a:gd name="connsiteX33" fmla="*/ 827315 w 1881230"/>
                <a:gd name="connsiteY33" fmla="*/ 548640 h 792480"/>
                <a:gd name="connsiteX34" fmla="*/ 879566 w 1881230"/>
                <a:gd name="connsiteY34" fmla="*/ 644434 h 792480"/>
                <a:gd name="connsiteX35" fmla="*/ 914400 w 1881230"/>
                <a:gd name="connsiteY35" fmla="*/ 618309 h 792480"/>
                <a:gd name="connsiteX36" fmla="*/ 949235 w 1881230"/>
                <a:gd name="connsiteY36" fmla="*/ 513806 h 792480"/>
                <a:gd name="connsiteX37" fmla="*/ 975360 w 1881230"/>
                <a:gd name="connsiteY37" fmla="*/ 461554 h 792480"/>
                <a:gd name="connsiteX38" fmla="*/ 984069 w 1881230"/>
                <a:gd name="connsiteY38" fmla="*/ 435429 h 792480"/>
                <a:gd name="connsiteX39" fmla="*/ 1010195 w 1881230"/>
                <a:gd name="connsiteY39" fmla="*/ 470263 h 792480"/>
                <a:gd name="connsiteX40" fmla="*/ 1027612 w 1881230"/>
                <a:gd name="connsiteY40" fmla="*/ 522514 h 792480"/>
                <a:gd name="connsiteX41" fmla="*/ 1045029 w 1881230"/>
                <a:gd name="connsiteY41" fmla="*/ 566057 h 792480"/>
                <a:gd name="connsiteX42" fmla="*/ 1079863 w 1881230"/>
                <a:gd name="connsiteY42" fmla="*/ 522514 h 792480"/>
                <a:gd name="connsiteX43" fmla="*/ 1123406 w 1881230"/>
                <a:gd name="connsiteY43" fmla="*/ 400594 h 792480"/>
                <a:gd name="connsiteX44" fmla="*/ 1158240 w 1881230"/>
                <a:gd name="connsiteY44" fmla="*/ 322217 h 792480"/>
                <a:gd name="connsiteX45" fmla="*/ 1184366 w 1881230"/>
                <a:gd name="connsiteY45" fmla="*/ 261257 h 792480"/>
                <a:gd name="connsiteX46" fmla="*/ 1210492 w 1881230"/>
                <a:gd name="connsiteY46" fmla="*/ 348343 h 792480"/>
                <a:gd name="connsiteX47" fmla="*/ 1236618 w 1881230"/>
                <a:gd name="connsiteY47" fmla="*/ 513806 h 792480"/>
                <a:gd name="connsiteX48" fmla="*/ 1262743 w 1881230"/>
                <a:gd name="connsiteY48" fmla="*/ 496389 h 792480"/>
                <a:gd name="connsiteX49" fmla="*/ 1314995 w 1881230"/>
                <a:gd name="connsiteY49" fmla="*/ 548640 h 792480"/>
                <a:gd name="connsiteX50" fmla="*/ 1349829 w 1881230"/>
                <a:gd name="connsiteY50" fmla="*/ 644434 h 792480"/>
                <a:gd name="connsiteX51" fmla="*/ 1393372 w 1881230"/>
                <a:gd name="connsiteY51" fmla="*/ 618309 h 792480"/>
                <a:gd name="connsiteX52" fmla="*/ 1454332 w 1881230"/>
                <a:gd name="connsiteY52" fmla="*/ 731520 h 792480"/>
                <a:gd name="connsiteX53" fmla="*/ 1489166 w 1881230"/>
                <a:gd name="connsiteY53" fmla="*/ 592183 h 792480"/>
                <a:gd name="connsiteX54" fmla="*/ 1506583 w 1881230"/>
                <a:gd name="connsiteY54" fmla="*/ 505097 h 792480"/>
                <a:gd name="connsiteX55" fmla="*/ 1532709 w 1881230"/>
                <a:gd name="connsiteY55" fmla="*/ 557349 h 792480"/>
                <a:gd name="connsiteX56" fmla="*/ 1550126 w 1881230"/>
                <a:gd name="connsiteY56" fmla="*/ 583474 h 792480"/>
                <a:gd name="connsiteX57" fmla="*/ 1576252 w 1881230"/>
                <a:gd name="connsiteY57" fmla="*/ 574766 h 792480"/>
                <a:gd name="connsiteX58" fmla="*/ 1593669 w 1881230"/>
                <a:gd name="connsiteY58" fmla="*/ 531223 h 792480"/>
                <a:gd name="connsiteX59" fmla="*/ 1645920 w 1881230"/>
                <a:gd name="connsiteY59" fmla="*/ 653143 h 792480"/>
                <a:gd name="connsiteX60" fmla="*/ 1680755 w 1881230"/>
                <a:gd name="connsiteY60" fmla="*/ 618309 h 792480"/>
                <a:gd name="connsiteX61" fmla="*/ 1698172 w 1881230"/>
                <a:gd name="connsiteY61" fmla="*/ 592183 h 792480"/>
                <a:gd name="connsiteX62" fmla="*/ 1724298 w 1881230"/>
                <a:gd name="connsiteY62" fmla="*/ 644434 h 792480"/>
                <a:gd name="connsiteX63" fmla="*/ 1776549 w 1881230"/>
                <a:gd name="connsiteY63" fmla="*/ 705394 h 792480"/>
                <a:gd name="connsiteX64" fmla="*/ 1820092 w 1881230"/>
                <a:gd name="connsiteY64" fmla="*/ 627017 h 792480"/>
                <a:gd name="connsiteX65" fmla="*/ 1846218 w 1881230"/>
                <a:gd name="connsiteY65" fmla="*/ 653143 h 792480"/>
                <a:gd name="connsiteX66" fmla="*/ 1854926 w 1881230"/>
                <a:gd name="connsiteY66" fmla="*/ 679269 h 792480"/>
                <a:gd name="connsiteX67" fmla="*/ 1863635 w 1881230"/>
                <a:gd name="connsiteY67" fmla="*/ 609600 h 792480"/>
                <a:gd name="connsiteX68" fmla="*/ 1881052 w 1881230"/>
                <a:gd name="connsiteY68" fmla="*/ 513806 h 792480"/>
                <a:gd name="connsiteX0" fmla="*/ 0 w 1881230"/>
                <a:gd name="connsiteY0" fmla="*/ 139337 h 792480"/>
                <a:gd name="connsiteX1" fmla="*/ 17418 w 1881230"/>
                <a:gd name="connsiteY1" fmla="*/ 87086 h 792480"/>
                <a:gd name="connsiteX2" fmla="*/ 60960 w 1881230"/>
                <a:gd name="connsiteY2" fmla="*/ 0 h 792480"/>
                <a:gd name="connsiteX3" fmla="*/ 87086 w 1881230"/>
                <a:gd name="connsiteY3" fmla="*/ 87086 h 792480"/>
                <a:gd name="connsiteX4" fmla="*/ 95795 w 1881230"/>
                <a:gd name="connsiteY4" fmla="*/ 148046 h 792480"/>
                <a:gd name="connsiteX5" fmla="*/ 104503 w 1881230"/>
                <a:gd name="connsiteY5" fmla="*/ 191589 h 792480"/>
                <a:gd name="connsiteX6" fmla="*/ 113212 w 1881230"/>
                <a:gd name="connsiteY6" fmla="*/ 243840 h 792480"/>
                <a:gd name="connsiteX7" fmla="*/ 130629 w 1881230"/>
                <a:gd name="connsiteY7" fmla="*/ 313509 h 792480"/>
                <a:gd name="connsiteX8" fmla="*/ 156755 w 1881230"/>
                <a:gd name="connsiteY8" fmla="*/ 287383 h 792480"/>
                <a:gd name="connsiteX9" fmla="*/ 174172 w 1881230"/>
                <a:gd name="connsiteY9" fmla="*/ 252549 h 792480"/>
                <a:gd name="connsiteX10" fmla="*/ 213082 w 1881230"/>
                <a:gd name="connsiteY10" fmla="*/ 568295 h 792480"/>
                <a:gd name="connsiteX11" fmla="*/ 235132 w 1881230"/>
                <a:gd name="connsiteY11" fmla="*/ 269966 h 792480"/>
                <a:gd name="connsiteX12" fmla="*/ 252549 w 1881230"/>
                <a:gd name="connsiteY12" fmla="*/ 470263 h 792480"/>
                <a:gd name="connsiteX13" fmla="*/ 278675 w 1881230"/>
                <a:gd name="connsiteY13" fmla="*/ 452846 h 792480"/>
                <a:gd name="connsiteX14" fmla="*/ 339635 w 1881230"/>
                <a:gd name="connsiteY14" fmla="*/ 557349 h 792480"/>
                <a:gd name="connsiteX15" fmla="*/ 409303 w 1881230"/>
                <a:gd name="connsiteY15" fmla="*/ 539932 h 792480"/>
                <a:gd name="connsiteX16" fmla="*/ 452846 w 1881230"/>
                <a:gd name="connsiteY16" fmla="*/ 653143 h 792480"/>
                <a:gd name="connsiteX17" fmla="*/ 478972 w 1881230"/>
                <a:gd name="connsiteY17" fmla="*/ 609600 h 792480"/>
                <a:gd name="connsiteX18" fmla="*/ 505098 w 1881230"/>
                <a:gd name="connsiteY18" fmla="*/ 627017 h 792480"/>
                <a:gd name="connsiteX19" fmla="*/ 522515 w 1881230"/>
                <a:gd name="connsiteY19" fmla="*/ 670560 h 792480"/>
                <a:gd name="connsiteX20" fmla="*/ 539932 w 1881230"/>
                <a:gd name="connsiteY20" fmla="*/ 705394 h 792480"/>
                <a:gd name="connsiteX21" fmla="*/ 566058 w 1881230"/>
                <a:gd name="connsiteY21" fmla="*/ 792480 h 792480"/>
                <a:gd name="connsiteX22" fmla="*/ 583475 w 1881230"/>
                <a:gd name="connsiteY22" fmla="*/ 644434 h 792480"/>
                <a:gd name="connsiteX23" fmla="*/ 600892 w 1881230"/>
                <a:gd name="connsiteY23" fmla="*/ 618309 h 792480"/>
                <a:gd name="connsiteX24" fmla="*/ 627018 w 1881230"/>
                <a:gd name="connsiteY24" fmla="*/ 609600 h 792480"/>
                <a:gd name="connsiteX25" fmla="*/ 653143 w 1881230"/>
                <a:gd name="connsiteY25" fmla="*/ 661852 h 792480"/>
                <a:gd name="connsiteX26" fmla="*/ 661852 w 1881230"/>
                <a:gd name="connsiteY26" fmla="*/ 687977 h 792480"/>
                <a:gd name="connsiteX27" fmla="*/ 731520 w 1881230"/>
                <a:gd name="connsiteY27" fmla="*/ 600892 h 792480"/>
                <a:gd name="connsiteX28" fmla="*/ 748938 w 1881230"/>
                <a:gd name="connsiteY28" fmla="*/ 574766 h 792480"/>
                <a:gd name="connsiteX29" fmla="*/ 766355 w 1881230"/>
                <a:gd name="connsiteY29" fmla="*/ 548640 h 792480"/>
                <a:gd name="connsiteX30" fmla="*/ 783772 w 1881230"/>
                <a:gd name="connsiteY30" fmla="*/ 592183 h 792480"/>
                <a:gd name="connsiteX31" fmla="*/ 792480 w 1881230"/>
                <a:gd name="connsiteY31" fmla="*/ 618309 h 792480"/>
                <a:gd name="connsiteX32" fmla="*/ 818606 w 1881230"/>
                <a:gd name="connsiteY32" fmla="*/ 592183 h 792480"/>
                <a:gd name="connsiteX33" fmla="*/ 827315 w 1881230"/>
                <a:gd name="connsiteY33" fmla="*/ 548640 h 792480"/>
                <a:gd name="connsiteX34" fmla="*/ 879566 w 1881230"/>
                <a:gd name="connsiteY34" fmla="*/ 644434 h 792480"/>
                <a:gd name="connsiteX35" fmla="*/ 914400 w 1881230"/>
                <a:gd name="connsiteY35" fmla="*/ 618309 h 792480"/>
                <a:gd name="connsiteX36" fmla="*/ 949235 w 1881230"/>
                <a:gd name="connsiteY36" fmla="*/ 513806 h 792480"/>
                <a:gd name="connsiteX37" fmla="*/ 975360 w 1881230"/>
                <a:gd name="connsiteY37" fmla="*/ 461554 h 792480"/>
                <a:gd name="connsiteX38" fmla="*/ 984069 w 1881230"/>
                <a:gd name="connsiteY38" fmla="*/ 435429 h 792480"/>
                <a:gd name="connsiteX39" fmla="*/ 1010195 w 1881230"/>
                <a:gd name="connsiteY39" fmla="*/ 470263 h 792480"/>
                <a:gd name="connsiteX40" fmla="*/ 1027612 w 1881230"/>
                <a:gd name="connsiteY40" fmla="*/ 522514 h 792480"/>
                <a:gd name="connsiteX41" fmla="*/ 1045029 w 1881230"/>
                <a:gd name="connsiteY41" fmla="*/ 566057 h 792480"/>
                <a:gd name="connsiteX42" fmla="*/ 1079863 w 1881230"/>
                <a:gd name="connsiteY42" fmla="*/ 522514 h 792480"/>
                <a:gd name="connsiteX43" fmla="*/ 1123406 w 1881230"/>
                <a:gd name="connsiteY43" fmla="*/ 400594 h 792480"/>
                <a:gd name="connsiteX44" fmla="*/ 1158240 w 1881230"/>
                <a:gd name="connsiteY44" fmla="*/ 322217 h 792480"/>
                <a:gd name="connsiteX45" fmla="*/ 1184366 w 1881230"/>
                <a:gd name="connsiteY45" fmla="*/ 261257 h 792480"/>
                <a:gd name="connsiteX46" fmla="*/ 1210492 w 1881230"/>
                <a:gd name="connsiteY46" fmla="*/ 348343 h 792480"/>
                <a:gd name="connsiteX47" fmla="*/ 1236618 w 1881230"/>
                <a:gd name="connsiteY47" fmla="*/ 513806 h 792480"/>
                <a:gd name="connsiteX48" fmla="*/ 1262743 w 1881230"/>
                <a:gd name="connsiteY48" fmla="*/ 496389 h 792480"/>
                <a:gd name="connsiteX49" fmla="*/ 1314995 w 1881230"/>
                <a:gd name="connsiteY49" fmla="*/ 548640 h 792480"/>
                <a:gd name="connsiteX50" fmla="*/ 1349829 w 1881230"/>
                <a:gd name="connsiteY50" fmla="*/ 644434 h 792480"/>
                <a:gd name="connsiteX51" fmla="*/ 1393372 w 1881230"/>
                <a:gd name="connsiteY51" fmla="*/ 618309 h 792480"/>
                <a:gd name="connsiteX52" fmla="*/ 1454332 w 1881230"/>
                <a:gd name="connsiteY52" fmla="*/ 731520 h 792480"/>
                <a:gd name="connsiteX53" fmla="*/ 1489166 w 1881230"/>
                <a:gd name="connsiteY53" fmla="*/ 592183 h 792480"/>
                <a:gd name="connsiteX54" fmla="*/ 1506583 w 1881230"/>
                <a:gd name="connsiteY54" fmla="*/ 505097 h 792480"/>
                <a:gd name="connsiteX55" fmla="*/ 1532709 w 1881230"/>
                <a:gd name="connsiteY55" fmla="*/ 557349 h 792480"/>
                <a:gd name="connsiteX56" fmla="*/ 1550126 w 1881230"/>
                <a:gd name="connsiteY56" fmla="*/ 583474 h 792480"/>
                <a:gd name="connsiteX57" fmla="*/ 1576252 w 1881230"/>
                <a:gd name="connsiteY57" fmla="*/ 574766 h 792480"/>
                <a:gd name="connsiteX58" fmla="*/ 1593669 w 1881230"/>
                <a:gd name="connsiteY58" fmla="*/ 531223 h 792480"/>
                <a:gd name="connsiteX59" fmla="*/ 1645920 w 1881230"/>
                <a:gd name="connsiteY59" fmla="*/ 653143 h 792480"/>
                <a:gd name="connsiteX60" fmla="*/ 1680755 w 1881230"/>
                <a:gd name="connsiteY60" fmla="*/ 618309 h 792480"/>
                <a:gd name="connsiteX61" fmla="*/ 1698172 w 1881230"/>
                <a:gd name="connsiteY61" fmla="*/ 592183 h 792480"/>
                <a:gd name="connsiteX62" fmla="*/ 1724298 w 1881230"/>
                <a:gd name="connsiteY62" fmla="*/ 644434 h 792480"/>
                <a:gd name="connsiteX63" fmla="*/ 1776549 w 1881230"/>
                <a:gd name="connsiteY63" fmla="*/ 705394 h 792480"/>
                <a:gd name="connsiteX64" fmla="*/ 1820092 w 1881230"/>
                <a:gd name="connsiteY64" fmla="*/ 627017 h 792480"/>
                <a:gd name="connsiteX65" fmla="*/ 1846218 w 1881230"/>
                <a:gd name="connsiteY65" fmla="*/ 653143 h 792480"/>
                <a:gd name="connsiteX66" fmla="*/ 1854926 w 1881230"/>
                <a:gd name="connsiteY66" fmla="*/ 679269 h 792480"/>
                <a:gd name="connsiteX67" fmla="*/ 1863635 w 1881230"/>
                <a:gd name="connsiteY67" fmla="*/ 609600 h 792480"/>
                <a:gd name="connsiteX68" fmla="*/ 1881052 w 1881230"/>
                <a:gd name="connsiteY68" fmla="*/ 513806 h 792480"/>
                <a:gd name="connsiteX0" fmla="*/ 0 w 1881230"/>
                <a:gd name="connsiteY0" fmla="*/ 139337 h 792480"/>
                <a:gd name="connsiteX1" fmla="*/ 17418 w 1881230"/>
                <a:gd name="connsiteY1" fmla="*/ 87086 h 792480"/>
                <a:gd name="connsiteX2" fmla="*/ 60960 w 1881230"/>
                <a:gd name="connsiteY2" fmla="*/ 0 h 792480"/>
                <a:gd name="connsiteX3" fmla="*/ 87086 w 1881230"/>
                <a:gd name="connsiteY3" fmla="*/ 87086 h 792480"/>
                <a:gd name="connsiteX4" fmla="*/ 95795 w 1881230"/>
                <a:gd name="connsiteY4" fmla="*/ 148046 h 792480"/>
                <a:gd name="connsiteX5" fmla="*/ 104503 w 1881230"/>
                <a:gd name="connsiteY5" fmla="*/ 191589 h 792480"/>
                <a:gd name="connsiteX6" fmla="*/ 113212 w 1881230"/>
                <a:gd name="connsiteY6" fmla="*/ 243840 h 792480"/>
                <a:gd name="connsiteX7" fmla="*/ 130629 w 1881230"/>
                <a:gd name="connsiteY7" fmla="*/ 313509 h 792480"/>
                <a:gd name="connsiteX8" fmla="*/ 156755 w 1881230"/>
                <a:gd name="connsiteY8" fmla="*/ 287383 h 792480"/>
                <a:gd name="connsiteX9" fmla="*/ 174172 w 1881230"/>
                <a:gd name="connsiteY9" fmla="*/ 252549 h 792480"/>
                <a:gd name="connsiteX10" fmla="*/ 213082 w 1881230"/>
                <a:gd name="connsiteY10" fmla="*/ 568295 h 792480"/>
                <a:gd name="connsiteX11" fmla="*/ 235132 w 1881230"/>
                <a:gd name="connsiteY11" fmla="*/ 269966 h 792480"/>
                <a:gd name="connsiteX12" fmla="*/ 252549 w 1881230"/>
                <a:gd name="connsiteY12" fmla="*/ 470263 h 792480"/>
                <a:gd name="connsiteX13" fmla="*/ 280992 w 1881230"/>
                <a:gd name="connsiteY13" fmla="*/ 259612 h 792480"/>
                <a:gd name="connsiteX14" fmla="*/ 339635 w 1881230"/>
                <a:gd name="connsiteY14" fmla="*/ 557349 h 792480"/>
                <a:gd name="connsiteX15" fmla="*/ 409303 w 1881230"/>
                <a:gd name="connsiteY15" fmla="*/ 539932 h 792480"/>
                <a:gd name="connsiteX16" fmla="*/ 452846 w 1881230"/>
                <a:gd name="connsiteY16" fmla="*/ 653143 h 792480"/>
                <a:gd name="connsiteX17" fmla="*/ 478972 w 1881230"/>
                <a:gd name="connsiteY17" fmla="*/ 609600 h 792480"/>
                <a:gd name="connsiteX18" fmla="*/ 505098 w 1881230"/>
                <a:gd name="connsiteY18" fmla="*/ 627017 h 792480"/>
                <a:gd name="connsiteX19" fmla="*/ 522515 w 1881230"/>
                <a:gd name="connsiteY19" fmla="*/ 670560 h 792480"/>
                <a:gd name="connsiteX20" fmla="*/ 539932 w 1881230"/>
                <a:gd name="connsiteY20" fmla="*/ 705394 h 792480"/>
                <a:gd name="connsiteX21" fmla="*/ 566058 w 1881230"/>
                <a:gd name="connsiteY21" fmla="*/ 792480 h 792480"/>
                <a:gd name="connsiteX22" fmla="*/ 583475 w 1881230"/>
                <a:gd name="connsiteY22" fmla="*/ 644434 h 792480"/>
                <a:gd name="connsiteX23" fmla="*/ 600892 w 1881230"/>
                <a:gd name="connsiteY23" fmla="*/ 618309 h 792480"/>
                <a:gd name="connsiteX24" fmla="*/ 627018 w 1881230"/>
                <a:gd name="connsiteY24" fmla="*/ 609600 h 792480"/>
                <a:gd name="connsiteX25" fmla="*/ 653143 w 1881230"/>
                <a:gd name="connsiteY25" fmla="*/ 661852 h 792480"/>
                <a:gd name="connsiteX26" fmla="*/ 661852 w 1881230"/>
                <a:gd name="connsiteY26" fmla="*/ 687977 h 792480"/>
                <a:gd name="connsiteX27" fmla="*/ 731520 w 1881230"/>
                <a:gd name="connsiteY27" fmla="*/ 600892 h 792480"/>
                <a:gd name="connsiteX28" fmla="*/ 748938 w 1881230"/>
                <a:gd name="connsiteY28" fmla="*/ 574766 h 792480"/>
                <a:gd name="connsiteX29" fmla="*/ 766355 w 1881230"/>
                <a:gd name="connsiteY29" fmla="*/ 548640 h 792480"/>
                <a:gd name="connsiteX30" fmla="*/ 783772 w 1881230"/>
                <a:gd name="connsiteY30" fmla="*/ 592183 h 792480"/>
                <a:gd name="connsiteX31" fmla="*/ 792480 w 1881230"/>
                <a:gd name="connsiteY31" fmla="*/ 618309 h 792480"/>
                <a:gd name="connsiteX32" fmla="*/ 818606 w 1881230"/>
                <a:gd name="connsiteY32" fmla="*/ 592183 h 792480"/>
                <a:gd name="connsiteX33" fmla="*/ 827315 w 1881230"/>
                <a:gd name="connsiteY33" fmla="*/ 548640 h 792480"/>
                <a:gd name="connsiteX34" fmla="*/ 879566 w 1881230"/>
                <a:gd name="connsiteY34" fmla="*/ 644434 h 792480"/>
                <a:gd name="connsiteX35" fmla="*/ 914400 w 1881230"/>
                <a:gd name="connsiteY35" fmla="*/ 618309 h 792480"/>
                <a:gd name="connsiteX36" fmla="*/ 949235 w 1881230"/>
                <a:gd name="connsiteY36" fmla="*/ 513806 h 792480"/>
                <a:gd name="connsiteX37" fmla="*/ 975360 w 1881230"/>
                <a:gd name="connsiteY37" fmla="*/ 461554 h 792480"/>
                <a:gd name="connsiteX38" fmla="*/ 984069 w 1881230"/>
                <a:gd name="connsiteY38" fmla="*/ 435429 h 792480"/>
                <a:gd name="connsiteX39" fmla="*/ 1010195 w 1881230"/>
                <a:gd name="connsiteY39" fmla="*/ 470263 h 792480"/>
                <a:gd name="connsiteX40" fmla="*/ 1027612 w 1881230"/>
                <a:gd name="connsiteY40" fmla="*/ 522514 h 792480"/>
                <a:gd name="connsiteX41" fmla="*/ 1045029 w 1881230"/>
                <a:gd name="connsiteY41" fmla="*/ 566057 h 792480"/>
                <a:gd name="connsiteX42" fmla="*/ 1079863 w 1881230"/>
                <a:gd name="connsiteY42" fmla="*/ 522514 h 792480"/>
                <a:gd name="connsiteX43" fmla="*/ 1123406 w 1881230"/>
                <a:gd name="connsiteY43" fmla="*/ 400594 h 792480"/>
                <a:gd name="connsiteX44" fmla="*/ 1158240 w 1881230"/>
                <a:gd name="connsiteY44" fmla="*/ 322217 h 792480"/>
                <a:gd name="connsiteX45" fmla="*/ 1184366 w 1881230"/>
                <a:gd name="connsiteY45" fmla="*/ 261257 h 792480"/>
                <a:gd name="connsiteX46" fmla="*/ 1210492 w 1881230"/>
                <a:gd name="connsiteY46" fmla="*/ 348343 h 792480"/>
                <a:gd name="connsiteX47" fmla="*/ 1236618 w 1881230"/>
                <a:gd name="connsiteY47" fmla="*/ 513806 h 792480"/>
                <a:gd name="connsiteX48" fmla="*/ 1262743 w 1881230"/>
                <a:gd name="connsiteY48" fmla="*/ 496389 h 792480"/>
                <a:gd name="connsiteX49" fmla="*/ 1314995 w 1881230"/>
                <a:gd name="connsiteY49" fmla="*/ 548640 h 792480"/>
                <a:gd name="connsiteX50" fmla="*/ 1349829 w 1881230"/>
                <a:gd name="connsiteY50" fmla="*/ 644434 h 792480"/>
                <a:gd name="connsiteX51" fmla="*/ 1393372 w 1881230"/>
                <a:gd name="connsiteY51" fmla="*/ 618309 h 792480"/>
                <a:gd name="connsiteX52" fmla="*/ 1454332 w 1881230"/>
                <a:gd name="connsiteY52" fmla="*/ 731520 h 792480"/>
                <a:gd name="connsiteX53" fmla="*/ 1489166 w 1881230"/>
                <a:gd name="connsiteY53" fmla="*/ 592183 h 792480"/>
                <a:gd name="connsiteX54" fmla="*/ 1506583 w 1881230"/>
                <a:gd name="connsiteY54" fmla="*/ 505097 h 792480"/>
                <a:gd name="connsiteX55" fmla="*/ 1532709 w 1881230"/>
                <a:gd name="connsiteY55" fmla="*/ 557349 h 792480"/>
                <a:gd name="connsiteX56" fmla="*/ 1550126 w 1881230"/>
                <a:gd name="connsiteY56" fmla="*/ 583474 h 792480"/>
                <a:gd name="connsiteX57" fmla="*/ 1576252 w 1881230"/>
                <a:gd name="connsiteY57" fmla="*/ 574766 h 792480"/>
                <a:gd name="connsiteX58" fmla="*/ 1593669 w 1881230"/>
                <a:gd name="connsiteY58" fmla="*/ 531223 h 792480"/>
                <a:gd name="connsiteX59" fmla="*/ 1645920 w 1881230"/>
                <a:gd name="connsiteY59" fmla="*/ 653143 h 792480"/>
                <a:gd name="connsiteX60" fmla="*/ 1680755 w 1881230"/>
                <a:gd name="connsiteY60" fmla="*/ 618309 h 792480"/>
                <a:gd name="connsiteX61" fmla="*/ 1698172 w 1881230"/>
                <a:gd name="connsiteY61" fmla="*/ 592183 h 792480"/>
                <a:gd name="connsiteX62" fmla="*/ 1724298 w 1881230"/>
                <a:gd name="connsiteY62" fmla="*/ 644434 h 792480"/>
                <a:gd name="connsiteX63" fmla="*/ 1776549 w 1881230"/>
                <a:gd name="connsiteY63" fmla="*/ 705394 h 792480"/>
                <a:gd name="connsiteX64" fmla="*/ 1820092 w 1881230"/>
                <a:gd name="connsiteY64" fmla="*/ 627017 h 792480"/>
                <a:gd name="connsiteX65" fmla="*/ 1846218 w 1881230"/>
                <a:gd name="connsiteY65" fmla="*/ 653143 h 792480"/>
                <a:gd name="connsiteX66" fmla="*/ 1854926 w 1881230"/>
                <a:gd name="connsiteY66" fmla="*/ 679269 h 792480"/>
                <a:gd name="connsiteX67" fmla="*/ 1863635 w 1881230"/>
                <a:gd name="connsiteY67" fmla="*/ 609600 h 792480"/>
                <a:gd name="connsiteX68" fmla="*/ 1881052 w 1881230"/>
                <a:gd name="connsiteY68" fmla="*/ 513806 h 792480"/>
                <a:gd name="connsiteX0" fmla="*/ 0 w 1881230"/>
                <a:gd name="connsiteY0" fmla="*/ 139337 h 792480"/>
                <a:gd name="connsiteX1" fmla="*/ 17418 w 1881230"/>
                <a:gd name="connsiteY1" fmla="*/ 87086 h 792480"/>
                <a:gd name="connsiteX2" fmla="*/ 60960 w 1881230"/>
                <a:gd name="connsiteY2" fmla="*/ 0 h 792480"/>
                <a:gd name="connsiteX3" fmla="*/ 87086 w 1881230"/>
                <a:gd name="connsiteY3" fmla="*/ 87086 h 792480"/>
                <a:gd name="connsiteX4" fmla="*/ 95795 w 1881230"/>
                <a:gd name="connsiteY4" fmla="*/ 148046 h 792480"/>
                <a:gd name="connsiteX5" fmla="*/ 104503 w 1881230"/>
                <a:gd name="connsiteY5" fmla="*/ 191589 h 792480"/>
                <a:gd name="connsiteX6" fmla="*/ 113212 w 1881230"/>
                <a:gd name="connsiteY6" fmla="*/ 243840 h 792480"/>
                <a:gd name="connsiteX7" fmla="*/ 130629 w 1881230"/>
                <a:gd name="connsiteY7" fmla="*/ 313509 h 792480"/>
                <a:gd name="connsiteX8" fmla="*/ 156755 w 1881230"/>
                <a:gd name="connsiteY8" fmla="*/ 287383 h 792480"/>
                <a:gd name="connsiteX9" fmla="*/ 174172 w 1881230"/>
                <a:gd name="connsiteY9" fmla="*/ 252549 h 792480"/>
                <a:gd name="connsiteX10" fmla="*/ 213082 w 1881230"/>
                <a:gd name="connsiteY10" fmla="*/ 568295 h 792480"/>
                <a:gd name="connsiteX11" fmla="*/ 235132 w 1881230"/>
                <a:gd name="connsiteY11" fmla="*/ 269966 h 792480"/>
                <a:gd name="connsiteX12" fmla="*/ 252549 w 1881230"/>
                <a:gd name="connsiteY12" fmla="*/ 470263 h 792480"/>
                <a:gd name="connsiteX13" fmla="*/ 280992 w 1881230"/>
                <a:gd name="connsiteY13" fmla="*/ 259612 h 792480"/>
                <a:gd name="connsiteX14" fmla="*/ 339635 w 1881230"/>
                <a:gd name="connsiteY14" fmla="*/ 557349 h 792480"/>
                <a:gd name="connsiteX15" fmla="*/ 379188 w 1881230"/>
                <a:gd name="connsiteY15" fmla="*/ 688570 h 792480"/>
                <a:gd name="connsiteX16" fmla="*/ 452846 w 1881230"/>
                <a:gd name="connsiteY16" fmla="*/ 653143 h 792480"/>
                <a:gd name="connsiteX17" fmla="*/ 478972 w 1881230"/>
                <a:gd name="connsiteY17" fmla="*/ 609600 h 792480"/>
                <a:gd name="connsiteX18" fmla="*/ 505098 w 1881230"/>
                <a:gd name="connsiteY18" fmla="*/ 627017 h 792480"/>
                <a:gd name="connsiteX19" fmla="*/ 522515 w 1881230"/>
                <a:gd name="connsiteY19" fmla="*/ 670560 h 792480"/>
                <a:gd name="connsiteX20" fmla="*/ 539932 w 1881230"/>
                <a:gd name="connsiteY20" fmla="*/ 705394 h 792480"/>
                <a:gd name="connsiteX21" fmla="*/ 566058 w 1881230"/>
                <a:gd name="connsiteY21" fmla="*/ 792480 h 792480"/>
                <a:gd name="connsiteX22" fmla="*/ 583475 w 1881230"/>
                <a:gd name="connsiteY22" fmla="*/ 644434 h 792480"/>
                <a:gd name="connsiteX23" fmla="*/ 600892 w 1881230"/>
                <a:gd name="connsiteY23" fmla="*/ 618309 h 792480"/>
                <a:gd name="connsiteX24" fmla="*/ 627018 w 1881230"/>
                <a:gd name="connsiteY24" fmla="*/ 609600 h 792480"/>
                <a:gd name="connsiteX25" fmla="*/ 653143 w 1881230"/>
                <a:gd name="connsiteY25" fmla="*/ 661852 h 792480"/>
                <a:gd name="connsiteX26" fmla="*/ 661852 w 1881230"/>
                <a:gd name="connsiteY26" fmla="*/ 687977 h 792480"/>
                <a:gd name="connsiteX27" fmla="*/ 731520 w 1881230"/>
                <a:gd name="connsiteY27" fmla="*/ 600892 h 792480"/>
                <a:gd name="connsiteX28" fmla="*/ 748938 w 1881230"/>
                <a:gd name="connsiteY28" fmla="*/ 574766 h 792480"/>
                <a:gd name="connsiteX29" fmla="*/ 766355 w 1881230"/>
                <a:gd name="connsiteY29" fmla="*/ 548640 h 792480"/>
                <a:gd name="connsiteX30" fmla="*/ 783772 w 1881230"/>
                <a:gd name="connsiteY30" fmla="*/ 592183 h 792480"/>
                <a:gd name="connsiteX31" fmla="*/ 792480 w 1881230"/>
                <a:gd name="connsiteY31" fmla="*/ 618309 h 792480"/>
                <a:gd name="connsiteX32" fmla="*/ 818606 w 1881230"/>
                <a:gd name="connsiteY32" fmla="*/ 592183 h 792480"/>
                <a:gd name="connsiteX33" fmla="*/ 827315 w 1881230"/>
                <a:gd name="connsiteY33" fmla="*/ 548640 h 792480"/>
                <a:gd name="connsiteX34" fmla="*/ 879566 w 1881230"/>
                <a:gd name="connsiteY34" fmla="*/ 644434 h 792480"/>
                <a:gd name="connsiteX35" fmla="*/ 914400 w 1881230"/>
                <a:gd name="connsiteY35" fmla="*/ 618309 h 792480"/>
                <a:gd name="connsiteX36" fmla="*/ 949235 w 1881230"/>
                <a:gd name="connsiteY36" fmla="*/ 513806 h 792480"/>
                <a:gd name="connsiteX37" fmla="*/ 975360 w 1881230"/>
                <a:gd name="connsiteY37" fmla="*/ 461554 h 792480"/>
                <a:gd name="connsiteX38" fmla="*/ 984069 w 1881230"/>
                <a:gd name="connsiteY38" fmla="*/ 435429 h 792480"/>
                <a:gd name="connsiteX39" fmla="*/ 1010195 w 1881230"/>
                <a:gd name="connsiteY39" fmla="*/ 470263 h 792480"/>
                <a:gd name="connsiteX40" fmla="*/ 1027612 w 1881230"/>
                <a:gd name="connsiteY40" fmla="*/ 522514 h 792480"/>
                <a:gd name="connsiteX41" fmla="*/ 1045029 w 1881230"/>
                <a:gd name="connsiteY41" fmla="*/ 566057 h 792480"/>
                <a:gd name="connsiteX42" fmla="*/ 1079863 w 1881230"/>
                <a:gd name="connsiteY42" fmla="*/ 522514 h 792480"/>
                <a:gd name="connsiteX43" fmla="*/ 1123406 w 1881230"/>
                <a:gd name="connsiteY43" fmla="*/ 400594 h 792480"/>
                <a:gd name="connsiteX44" fmla="*/ 1158240 w 1881230"/>
                <a:gd name="connsiteY44" fmla="*/ 322217 h 792480"/>
                <a:gd name="connsiteX45" fmla="*/ 1184366 w 1881230"/>
                <a:gd name="connsiteY45" fmla="*/ 261257 h 792480"/>
                <a:gd name="connsiteX46" fmla="*/ 1210492 w 1881230"/>
                <a:gd name="connsiteY46" fmla="*/ 348343 h 792480"/>
                <a:gd name="connsiteX47" fmla="*/ 1236618 w 1881230"/>
                <a:gd name="connsiteY47" fmla="*/ 513806 h 792480"/>
                <a:gd name="connsiteX48" fmla="*/ 1262743 w 1881230"/>
                <a:gd name="connsiteY48" fmla="*/ 496389 h 792480"/>
                <a:gd name="connsiteX49" fmla="*/ 1314995 w 1881230"/>
                <a:gd name="connsiteY49" fmla="*/ 548640 h 792480"/>
                <a:gd name="connsiteX50" fmla="*/ 1349829 w 1881230"/>
                <a:gd name="connsiteY50" fmla="*/ 644434 h 792480"/>
                <a:gd name="connsiteX51" fmla="*/ 1393372 w 1881230"/>
                <a:gd name="connsiteY51" fmla="*/ 618309 h 792480"/>
                <a:gd name="connsiteX52" fmla="*/ 1454332 w 1881230"/>
                <a:gd name="connsiteY52" fmla="*/ 731520 h 792480"/>
                <a:gd name="connsiteX53" fmla="*/ 1489166 w 1881230"/>
                <a:gd name="connsiteY53" fmla="*/ 592183 h 792480"/>
                <a:gd name="connsiteX54" fmla="*/ 1506583 w 1881230"/>
                <a:gd name="connsiteY54" fmla="*/ 505097 h 792480"/>
                <a:gd name="connsiteX55" fmla="*/ 1532709 w 1881230"/>
                <a:gd name="connsiteY55" fmla="*/ 557349 h 792480"/>
                <a:gd name="connsiteX56" fmla="*/ 1550126 w 1881230"/>
                <a:gd name="connsiteY56" fmla="*/ 583474 h 792480"/>
                <a:gd name="connsiteX57" fmla="*/ 1576252 w 1881230"/>
                <a:gd name="connsiteY57" fmla="*/ 574766 h 792480"/>
                <a:gd name="connsiteX58" fmla="*/ 1593669 w 1881230"/>
                <a:gd name="connsiteY58" fmla="*/ 531223 h 792480"/>
                <a:gd name="connsiteX59" fmla="*/ 1645920 w 1881230"/>
                <a:gd name="connsiteY59" fmla="*/ 653143 h 792480"/>
                <a:gd name="connsiteX60" fmla="*/ 1680755 w 1881230"/>
                <a:gd name="connsiteY60" fmla="*/ 618309 h 792480"/>
                <a:gd name="connsiteX61" fmla="*/ 1698172 w 1881230"/>
                <a:gd name="connsiteY61" fmla="*/ 592183 h 792480"/>
                <a:gd name="connsiteX62" fmla="*/ 1724298 w 1881230"/>
                <a:gd name="connsiteY62" fmla="*/ 644434 h 792480"/>
                <a:gd name="connsiteX63" fmla="*/ 1776549 w 1881230"/>
                <a:gd name="connsiteY63" fmla="*/ 705394 h 792480"/>
                <a:gd name="connsiteX64" fmla="*/ 1820092 w 1881230"/>
                <a:gd name="connsiteY64" fmla="*/ 627017 h 792480"/>
                <a:gd name="connsiteX65" fmla="*/ 1846218 w 1881230"/>
                <a:gd name="connsiteY65" fmla="*/ 653143 h 792480"/>
                <a:gd name="connsiteX66" fmla="*/ 1854926 w 1881230"/>
                <a:gd name="connsiteY66" fmla="*/ 679269 h 792480"/>
                <a:gd name="connsiteX67" fmla="*/ 1863635 w 1881230"/>
                <a:gd name="connsiteY67" fmla="*/ 609600 h 792480"/>
                <a:gd name="connsiteX68" fmla="*/ 1881052 w 1881230"/>
                <a:gd name="connsiteY68" fmla="*/ 513806 h 792480"/>
                <a:gd name="connsiteX0" fmla="*/ 0 w 1881230"/>
                <a:gd name="connsiteY0" fmla="*/ 139337 h 792480"/>
                <a:gd name="connsiteX1" fmla="*/ 17418 w 1881230"/>
                <a:gd name="connsiteY1" fmla="*/ 87086 h 792480"/>
                <a:gd name="connsiteX2" fmla="*/ 60960 w 1881230"/>
                <a:gd name="connsiteY2" fmla="*/ 0 h 792480"/>
                <a:gd name="connsiteX3" fmla="*/ 87086 w 1881230"/>
                <a:gd name="connsiteY3" fmla="*/ 87086 h 792480"/>
                <a:gd name="connsiteX4" fmla="*/ 95795 w 1881230"/>
                <a:gd name="connsiteY4" fmla="*/ 148046 h 792480"/>
                <a:gd name="connsiteX5" fmla="*/ 104503 w 1881230"/>
                <a:gd name="connsiteY5" fmla="*/ 191589 h 792480"/>
                <a:gd name="connsiteX6" fmla="*/ 113212 w 1881230"/>
                <a:gd name="connsiteY6" fmla="*/ 243840 h 792480"/>
                <a:gd name="connsiteX7" fmla="*/ 130629 w 1881230"/>
                <a:gd name="connsiteY7" fmla="*/ 313509 h 792480"/>
                <a:gd name="connsiteX8" fmla="*/ 156755 w 1881230"/>
                <a:gd name="connsiteY8" fmla="*/ 287383 h 792480"/>
                <a:gd name="connsiteX9" fmla="*/ 174172 w 1881230"/>
                <a:gd name="connsiteY9" fmla="*/ 252549 h 792480"/>
                <a:gd name="connsiteX10" fmla="*/ 213082 w 1881230"/>
                <a:gd name="connsiteY10" fmla="*/ 568295 h 792480"/>
                <a:gd name="connsiteX11" fmla="*/ 235132 w 1881230"/>
                <a:gd name="connsiteY11" fmla="*/ 269966 h 792480"/>
                <a:gd name="connsiteX12" fmla="*/ 252549 w 1881230"/>
                <a:gd name="connsiteY12" fmla="*/ 470263 h 792480"/>
                <a:gd name="connsiteX13" fmla="*/ 280992 w 1881230"/>
                <a:gd name="connsiteY13" fmla="*/ 259612 h 792480"/>
                <a:gd name="connsiteX14" fmla="*/ 339635 w 1881230"/>
                <a:gd name="connsiteY14" fmla="*/ 557349 h 792480"/>
                <a:gd name="connsiteX15" fmla="*/ 379188 w 1881230"/>
                <a:gd name="connsiteY15" fmla="*/ 688570 h 792480"/>
                <a:gd name="connsiteX16" fmla="*/ 452846 w 1881230"/>
                <a:gd name="connsiteY16" fmla="*/ 653143 h 792480"/>
                <a:gd name="connsiteX17" fmla="*/ 478972 w 1881230"/>
                <a:gd name="connsiteY17" fmla="*/ 609600 h 792480"/>
                <a:gd name="connsiteX18" fmla="*/ 502782 w 1881230"/>
                <a:gd name="connsiteY18" fmla="*/ 329733 h 792480"/>
                <a:gd name="connsiteX19" fmla="*/ 522515 w 1881230"/>
                <a:gd name="connsiteY19" fmla="*/ 670560 h 792480"/>
                <a:gd name="connsiteX20" fmla="*/ 539932 w 1881230"/>
                <a:gd name="connsiteY20" fmla="*/ 705394 h 792480"/>
                <a:gd name="connsiteX21" fmla="*/ 566058 w 1881230"/>
                <a:gd name="connsiteY21" fmla="*/ 792480 h 792480"/>
                <a:gd name="connsiteX22" fmla="*/ 583475 w 1881230"/>
                <a:gd name="connsiteY22" fmla="*/ 644434 h 792480"/>
                <a:gd name="connsiteX23" fmla="*/ 600892 w 1881230"/>
                <a:gd name="connsiteY23" fmla="*/ 618309 h 792480"/>
                <a:gd name="connsiteX24" fmla="*/ 627018 w 1881230"/>
                <a:gd name="connsiteY24" fmla="*/ 609600 h 792480"/>
                <a:gd name="connsiteX25" fmla="*/ 653143 w 1881230"/>
                <a:gd name="connsiteY25" fmla="*/ 661852 h 792480"/>
                <a:gd name="connsiteX26" fmla="*/ 661852 w 1881230"/>
                <a:gd name="connsiteY26" fmla="*/ 687977 h 792480"/>
                <a:gd name="connsiteX27" fmla="*/ 731520 w 1881230"/>
                <a:gd name="connsiteY27" fmla="*/ 600892 h 792480"/>
                <a:gd name="connsiteX28" fmla="*/ 748938 w 1881230"/>
                <a:gd name="connsiteY28" fmla="*/ 574766 h 792480"/>
                <a:gd name="connsiteX29" fmla="*/ 766355 w 1881230"/>
                <a:gd name="connsiteY29" fmla="*/ 548640 h 792480"/>
                <a:gd name="connsiteX30" fmla="*/ 783772 w 1881230"/>
                <a:gd name="connsiteY30" fmla="*/ 592183 h 792480"/>
                <a:gd name="connsiteX31" fmla="*/ 792480 w 1881230"/>
                <a:gd name="connsiteY31" fmla="*/ 618309 h 792480"/>
                <a:gd name="connsiteX32" fmla="*/ 818606 w 1881230"/>
                <a:gd name="connsiteY32" fmla="*/ 592183 h 792480"/>
                <a:gd name="connsiteX33" fmla="*/ 827315 w 1881230"/>
                <a:gd name="connsiteY33" fmla="*/ 548640 h 792480"/>
                <a:gd name="connsiteX34" fmla="*/ 879566 w 1881230"/>
                <a:gd name="connsiteY34" fmla="*/ 644434 h 792480"/>
                <a:gd name="connsiteX35" fmla="*/ 914400 w 1881230"/>
                <a:gd name="connsiteY35" fmla="*/ 618309 h 792480"/>
                <a:gd name="connsiteX36" fmla="*/ 949235 w 1881230"/>
                <a:gd name="connsiteY36" fmla="*/ 513806 h 792480"/>
                <a:gd name="connsiteX37" fmla="*/ 975360 w 1881230"/>
                <a:gd name="connsiteY37" fmla="*/ 461554 h 792480"/>
                <a:gd name="connsiteX38" fmla="*/ 984069 w 1881230"/>
                <a:gd name="connsiteY38" fmla="*/ 435429 h 792480"/>
                <a:gd name="connsiteX39" fmla="*/ 1010195 w 1881230"/>
                <a:gd name="connsiteY39" fmla="*/ 470263 h 792480"/>
                <a:gd name="connsiteX40" fmla="*/ 1027612 w 1881230"/>
                <a:gd name="connsiteY40" fmla="*/ 522514 h 792480"/>
                <a:gd name="connsiteX41" fmla="*/ 1045029 w 1881230"/>
                <a:gd name="connsiteY41" fmla="*/ 566057 h 792480"/>
                <a:gd name="connsiteX42" fmla="*/ 1079863 w 1881230"/>
                <a:gd name="connsiteY42" fmla="*/ 522514 h 792480"/>
                <a:gd name="connsiteX43" fmla="*/ 1123406 w 1881230"/>
                <a:gd name="connsiteY43" fmla="*/ 400594 h 792480"/>
                <a:gd name="connsiteX44" fmla="*/ 1158240 w 1881230"/>
                <a:gd name="connsiteY44" fmla="*/ 322217 h 792480"/>
                <a:gd name="connsiteX45" fmla="*/ 1184366 w 1881230"/>
                <a:gd name="connsiteY45" fmla="*/ 261257 h 792480"/>
                <a:gd name="connsiteX46" fmla="*/ 1210492 w 1881230"/>
                <a:gd name="connsiteY46" fmla="*/ 348343 h 792480"/>
                <a:gd name="connsiteX47" fmla="*/ 1236618 w 1881230"/>
                <a:gd name="connsiteY47" fmla="*/ 513806 h 792480"/>
                <a:gd name="connsiteX48" fmla="*/ 1262743 w 1881230"/>
                <a:gd name="connsiteY48" fmla="*/ 496389 h 792480"/>
                <a:gd name="connsiteX49" fmla="*/ 1314995 w 1881230"/>
                <a:gd name="connsiteY49" fmla="*/ 548640 h 792480"/>
                <a:gd name="connsiteX50" fmla="*/ 1349829 w 1881230"/>
                <a:gd name="connsiteY50" fmla="*/ 644434 h 792480"/>
                <a:gd name="connsiteX51" fmla="*/ 1393372 w 1881230"/>
                <a:gd name="connsiteY51" fmla="*/ 618309 h 792480"/>
                <a:gd name="connsiteX52" fmla="*/ 1454332 w 1881230"/>
                <a:gd name="connsiteY52" fmla="*/ 731520 h 792480"/>
                <a:gd name="connsiteX53" fmla="*/ 1489166 w 1881230"/>
                <a:gd name="connsiteY53" fmla="*/ 592183 h 792480"/>
                <a:gd name="connsiteX54" fmla="*/ 1506583 w 1881230"/>
                <a:gd name="connsiteY54" fmla="*/ 505097 h 792480"/>
                <a:gd name="connsiteX55" fmla="*/ 1532709 w 1881230"/>
                <a:gd name="connsiteY55" fmla="*/ 557349 h 792480"/>
                <a:gd name="connsiteX56" fmla="*/ 1550126 w 1881230"/>
                <a:gd name="connsiteY56" fmla="*/ 583474 h 792480"/>
                <a:gd name="connsiteX57" fmla="*/ 1576252 w 1881230"/>
                <a:gd name="connsiteY57" fmla="*/ 574766 h 792480"/>
                <a:gd name="connsiteX58" fmla="*/ 1593669 w 1881230"/>
                <a:gd name="connsiteY58" fmla="*/ 531223 h 792480"/>
                <a:gd name="connsiteX59" fmla="*/ 1645920 w 1881230"/>
                <a:gd name="connsiteY59" fmla="*/ 653143 h 792480"/>
                <a:gd name="connsiteX60" fmla="*/ 1680755 w 1881230"/>
                <a:gd name="connsiteY60" fmla="*/ 618309 h 792480"/>
                <a:gd name="connsiteX61" fmla="*/ 1698172 w 1881230"/>
                <a:gd name="connsiteY61" fmla="*/ 592183 h 792480"/>
                <a:gd name="connsiteX62" fmla="*/ 1724298 w 1881230"/>
                <a:gd name="connsiteY62" fmla="*/ 644434 h 792480"/>
                <a:gd name="connsiteX63" fmla="*/ 1776549 w 1881230"/>
                <a:gd name="connsiteY63" fmla="*/ 705394 h 792480"/>
                <a:gd name="connsiteX64" fmla="*/ 1820092 w 1881230"/>
                <a:gd name="connsiteY64" fmla="*/ 627017 h 792480"/>
                <a:gd name="connsiteX65" fmla="*/ 1846218 w 1881230"/>
                <a:gd name="connsiteY65" fmla="*/ 653143 h 792480"/>
                <a:gd name="connsiteX66" fmla="*/ 1854926 w 1881230"/>
                <a:gd name="connsiteY66" fmla="*/ 679269 h 792480"/>
                <a:gd name="connsiteX67" fmla="*/ 1863635 w 1881230"/>
                <a:gd name="connsiteY67" fmla="*/ 609600 h 792480"/>
                <a:gd name="connsiteX68" fmla="*/ 1881052 w 1881230"/>
                <a:gd name="connsiteY68" fmla="*/ 513806 h 792480"/>
                <a:gd name="connsiteX0" fmla="*/ 0 w 1881230"/>
                <a:gd name="connsiteY0" fmla="*/ 139337 h 878220"/>
                <a:gd name="connsiteX1" fmla="*/ 17418 w 1881230"/>
                <a:gd name="connsiteY1" fmla="*/ 87086 h 878220"/>
                <a:gd name="connsiteX2" fmla="*/ 60960 w 1881230"/>
                <a:gd name="connsiteY2" fmla="*/ 0 h 878220"/>
                <a:gd name="connsiteX3" fmla="*/ 87086 w 1881230"/>
                <a:gd name="connsiteY3" fmla="*/ 87086 h 878220"/>
                <a:gd name="connsiteX4" fmla="*/ 95795 w 1881230"/>
                <a:gd name="connsiteY4" fmla="*/ 148046 h 878220"/>
                <a:gd name="connsiteX5" fmla="*/ 104503 w 1881230"/>
                <a:gd name="connsiteY5" fmla="*/ 191589 h 878220"/>
                <a:gd name="connsiteX6" fmla="*/ 113212 w 1881230"/>
                <a:gd name="connsiteY6" fmla="*/ 243840 h 878220"/>
                <a:gd name="connsiteX7" fmla="*/ 130629 w 1881230"/>
                <a:gd name="connsiteY7" fmla="*/ 313509 h 878220"/>
                <a:gd name="connsiteX8" fmla="*/ 156755 w 1881230"/>
                <a:gd name="connsiteY8" fmla="*/ 287383 h 878220"/>
                <a:gd name="connsiteX9" fmla="*/ 174172 w 1881230"/>
                <a:gd name="connsiteY9" fmla="*/ 252549 h 878220"/>
                <a:gd name="connsiteX10" fmla="*/ 213082 w 1881230"/>
                <a:gd name="connsiteY10" fmla="*/ 568295 h 878220"/>
                <a:gd name="connsiteX11" fmla="*/ 235132 w 1881230"/>
                <a:gd name="connsiteY11" fmla="*/ 269966 h 878220"/>
                <a:gd name="connsiteX12" fmla="*/ 252549 w 1881230"/>
                <a:gd name="connsiteY12" fmla="*/ 470263 h 878220"/>
                <a:gd name="connsiteX13" fmla="*/ 280992 w 1881230"/>
                <a:gd name="connsiteY13" fmla="*/ 259612 h 878220"/>
                <a:gd name="connsiteX14" fmla="*/ 339635 w 1881230"/>
                <a:gd name="connsiteY14" fmla="*/ 557349 h 878220"/>
                <a:gd name="connsiteX15" fmla="*/ 379188 w 1881230"/>
                <a:gd name="connsiteY15" fmla="*/ 688570 h 878220"/>
                <a:gd name="connsiteX16" fmla="*/ 452846 w 1881230"/>
                <a:gd name="connsiteY16" fmla="*/ 653143 h 878220"/>
                <a:gd name="connsiteX17" fmla="*/ 478972 w 1881230"/>
                <a:gd name="connsiteY17" fmla="*/ 609600 h 878220"/>
                <a:gd name="connsiteX18" fmla="*/ 502782 w 1881230"/>
                <a:gd name="connsiteY18" fmla="*/ 329733 h 878220"/>
                <a:gd name="connsiteX19" fmla="*/ 522515 w 1881230"/>
                <a:gd name="connsiteY19" fmla="*/ 670560 h 878220"/>
                <a:gd name="connsiteX20" fmla="*/ 539932 w 1881230"/>
                <a:gd name="connsiteY20" fmla="*/ 705394 h 878220"/>
                <a:gd name="connsiteX21" fmla="*/ 566058 w 1881230"/>
                <a:gd name="connsiteY21" fmla="*/ 792480 h 878220"/>
                <a:gd name="connsiteX22" fmla="*/ 583475 w 1881230"/>
                <a:gd name="connsiteY22" fmla="*/ 644434 h 878220"/>
                <a:gd name="connsiteX23" fmla="*/ 600892 w 1881230"/>
                <a:gd name="connsiteY23" fmla="*/ 618309 h 878220"/>
                <a:gd name="connsiteX24" fmla="*/ 627018 w 1881230"/>
                <a:gd name="connsiteY24" fmla="*/ 877155 h 878220"/>
                <a:gd name="connsiteX25" fmla="*/ 653143 w 1881230"/>
                <a:gd name="connsiteY25" fmla="*/ 661852 h 878220"/>
                <a:gd name="connsiteX26" fmla="*/ 661852 w 1881230"/>
                <a:gd name="connsiteY26" fmla="*/ 687977 h 878220"/>
                <a:gd name="connsiteX27" fmla="*/ 731520 w 1881230"/>
                <a:gd name="connsiteY27" fmla="*/ 600892 h 878220"/>
                <a:gd name="connsiteX28" fmla="*/ 748938 w 1881230"/>
                <a:gd name="connsiteY28" fmla="*/ 574766 h 878220"/>
                <a:gd name="connsiteX29" fmla="*/ 766355 w 1881230"/>
                <a:gd name="connsiteY29" fmla="*/ 548640 h 878220"/>
                <a:gd name="connsiteX30" fmla="*/ 783772 w 1881230"/>
                <a:gd name="connsiteY30" fmla="*/ 592183 h 878220"/>
                <a:gd name="connsiteX31" fmla="*/ 792480 w 1881230"/>
                <a:gd name="connsiteY31" fmla="*/ 618309 h 878220"/>
                <a:gd name="connsiteX32" fmla="*/ 818606 w 1881230"/>
                <a:gd name="connsiteY32" fmla="*/ 592183 h 878220"/>
                <a:gd name="connsiteX33" fmla="*/ 827315 w 1881230"/>
                <a:gd name="connsiteY33" fmla="*/ 548640 h 878220"/>
                <a:gd name="connsiteX34" fmla="*/ 879566 w 1881230"/>
                <a:gd name="connsiteY34" fmla="*/ 644434 h 878220"/>
                <a:gd name="connsiteX35" fmla="*/ 914400 w 1881230"/>
                <a:gd name="connsiteY35" fmla="*/ 618309 h 878220"/>
                <a:gd name="connsiteX36" fmla="*/ 949235 w 1881230"/>
                <a:gd name="connsiteY36" fmla="*/ 513806 h 878220"/>
                <a:gd name="connsiteX37" fmla="*/ 975360 w 1881230"/>
                <a:gd name="connsiteY37" fmla="*/ 461554 h 878220"/>
                <a:gd name="connsiteX38" fmla="*/ 984069 w 1881230"/>
                <a:gd name="connsiteY38" fmla="*/ 435429 h 878220"/>
                <a:gd name="connsiteX39" fmla="*/ 1010195 w 1881230"/>
                <a:gd name="connsiteY39" fmla="*/ 470263 h 878220"/>
                <a:gd name="connsiteX40" fmla="*/ 1027612 w 1881230"/>
                <a:gd name="connsiteY40" fmla="*/ 522514 h 878220"/>
                <a:gd name="connsiteX41" fmla="*/ 1045029 w 1881230"/>
                <a:gd name="connsiteY41" fmla="*/ 566057 h 878220"/>
                <a:gd name="connsiteX42" fmla="*/ 1079863 w 1881230"/>
                <a:gd name="connsiteY42" fmla="*/ 522514 h 878220"/>
                <a:gd name="connsiteX43" fmla="*/ 1123406 w 1881230"/>
                <a:gd name="connsiteY43" fmla="*/ 400594 h 878220"/>
                <a:gd name="connsiteX44" fmla="*/ 1158240 w 1881230"/>
                <a:gd name="connsiteY44" fmla="*/ 322217 h 878220"/>
                <a:gd name="connsiteX45" fmla="*/ 1184366 w 1881230"/>
                <a:gd name="connsiteY45" fmla="*/ 261257 h 878220"/>
                <a:gd name="connsiteX46" fmla="*/ 1210492 w 1881230"/>
                <a:gd name="connsiteY46" fmla="*/ 348343 h 878220"/>
                <a:gd name="connsiteX47" fmla="*/ 1236618 w 1881230"/>
                <a:gd name="connsiteY47" fmla="*/ 513806 h 878220"/>
                <a:gd name="connsiteX48" fmla="*/ 1262743 w 1881230"/>
                <a:gd name="connsiteY48" fmla="*/ 496389 h 878220"/>
                <a:gd name="connsiteX49" fmla="*/ 1314995 w 1881230"/>
                <a:gd name="connsiteY49" fmla="*/ 548640 h 878220"/>
                <a:gd name="connsiteX50" fmla="*/ 1349829 w 1881230"/>
                <a:gd name="connsiteY50" fmla="*/ 644434 h 878220"/>
                <a:gd name="connsiteX51" fmla="*/ 1393372 w 1881230"/>
                <a:gd name="connsiteY51" fmla="*/ 618309 h 878220"/>
                <a:gd name="connsiteX52" fmla="*/ 1454332 w 1881230"/>
                <a:gd name="connsiteY52" fmla="*/ 731520 h 878220"/>
                <a:gd name="connsiteX53" fmla="*/ 1489166 w 1881230"/>
                <a:gd name="connsiteY53" fmla="*/ 592183 h 878220"/>
                <a:gd name="connsiteX54" fmla="*/ 1506583 w 1881230"/>
                <a:gd name="connsiteY54" fmla="*/ 505097 h 878220"/>
                <a:gd name="connsiteX55" fmla="*/ 1532709 w 1881230"/>
                <a:gd name="connsiteY55" fmla="*/ 557349 h 878220"/>
                <a:gd name="connsiteX56" fmla="*/ 1550126 w 1881230"/>
                <a:gd name="connsiteY56" fmla="*/ 583474 h 878220"/>
                <a:gd name="connsiteX57" fmla="*/ 1576252 w 1881230"/>
                <a:gd name="connsiteY57" fmla="*/ 574766 h 878220"/>
                <a:gd name="connsiteX58" fmla="*/ 1593669 w 1881230"/>
                <a:gd name="connsiteY58" fmla="*/ 531223 h 878220"/>
                <a:gd name="connsiteX59" fmla="*/ 1645920 w 1881230"/>
                <a:gd name="connsiteY59" fmla="*/ 653143 h 878220"/>
                <a:gd name="connsiteX60" fmla="*/ 1680755 w 1881230"/>
                <a:gd name="connsiteY60" fmla="*/ 618309 h 878220"/>
                <a:gd name="connsiteX61" fmla="*/ 1698172 w 1881230"/>
                <a:gd name="connsiteY61" fmla="*/ 592183 h 878220"/>
                <a:gd name="connsiteX62" fmla="*/ 1724298 w 1881230"/>
                <a:gd name="connsiteY62" fmla="*/ 644434 h 878220"/>
                <a:gd name="connsiteX63" fmla="*/ 1776549 w 1881230"/>
                <a:gd name="connsiteY63" fmla="*/ 705394 h 878220"/>
                <a:gd name="connsiteX64" fmla="*/ 1820092 w 1881230"/>
                <a:gd name="connsiteY64" fmla="*/ 627017 h 878220"/>
                <a:gd name="connsiteX65" fmla="*/ 1846218 w 1881230"/>
                <a:gd name="connsiteY65" fmla="*/ 653143 h 878220"/>
                <a:gd name="connsiteX66" fmla="*/ 1854926 w 1881230"/>
                <a:gd name="connsiteY66" fmla="*/ 679269 h 878220"/>
                <a:gd name="connsiteX67" fmla="*/ 1863635 w 1881230"/>
                <a:gd name="connsiteY67" fmla="*/ 609600 h 878220"/>
                <a:gd name="connsiteX68" fmla="*/ 1881052 w 1881230"/>
                <a:gd name="connsiteY68" fmla="*/ 513806 h 878220"/>
                <a:gd name="connsiteX0" fmla="*/ 0 w 1881230"/>
                <a:gd name="connsiteY0" fmla="*/ 139337 h 878220"/>
                <a:gd name="connsiteX1" fmla="*/ 17418 w 1881230"/>
                <a:gd name="connsiteY1" fmla="*/ 87086 h 878220"/>
                <a:gd name="connsiteX2" fmla="*/ 60960 w 1881230"/>
                <a:gd name="connsiteY2" fmla="*/ 0 h 878220"/>
                <a:gd name="connsiteX3" fmla="*/ 87086 w 1881230"/>
                <a:gd name="connsiteY3" fmla="*/ 87086 h 878220"/>
                <a:gd name="connsiteX4" fmla="*/ 95795 w 1881230"/>
                <a:gd name="connsiteY4" fmla="*/ 148046 h 878220"/>
                <a:gd name="connsiteX5" fmla="*/ 104503 w 1881230"/>
                <a:gd name="connsiteY5" fmla="*/ 191589 h 878220"/>
                <a:gd name="connsiteX6" fmla="*/ 113212 w 1881230"/>
                <a:gd name="connsiteY6" fmla="*/ 243840 h 878220"/>
                <a:gd name="connsiteX7" fmla="*/ 130629 w 1881230"/>
                <a:gd name="connsiteY7" fmla="*/ 313509 h 878220"/>
                <a:gd name="connsiteX8" fmla="*/ 156755 w 1881230"/>
                <a:gd name="connsiteY8" fmla="*/ 287383 h 878220"/>
                <a:gd name="connsiteX9" fmla="*/ 174172 w 1881230"/>
                <a:gd name="connsiteY9" fmla="*/ 252549 h 878220"/>
                <a:gd name="connsiteX10" fmla="*/ 213082 w 1881230"/>
                <a:gd name="connsiteY10" fmla="*/ 568295 h 878220"/>
                <a:gd name="connsiteX11" fmla="*/ 235132 w 1881230"/>
                <a:gd name="connsiteY11" fmla="*/ 269966 h 878220"/>
                <a:gd name="connsiteX12" fmla="*/ 252549 w 1881230"/>
                <a:gd name="connsiteY12" fmla="*/ 470263 h 878220"/>
                <a:gd name="connsiteX13" fmla="*/ 280992 w 1881230"/>
                <a:gd name="connsiteY13" fmla="*/ 259612 h 878220"/>
                <a:gd name="connsiteX14" fmla="*/ 339635 w 1881230"/>
                <a:gd name="connsiteY14" fmla="*/ 557349 h 878220"/>
                <a:gd name="connsiteX15" fmla="*/ 379188 w 1881230"/>
                <a:gd name="connsiteY15" fmla="*/ 688570 h 878220"/>
                <a:gd name="connsiteX16" fmla="*/ 452846 w 1881230"/>
                <a:gd name="connsiteY16" fmla="*/ 653143 h 878220"/>
                <a:gd name="connsiteX17" fmla="*/ 478972 w 1881230"/>
                <a:gd name="connsiteY17" fmla="*/ 609600 h 878220"/>
                <a:gd name="connsiteX18" fmla="*/ 502782 w 1881230"/>
                <a:gd name="connsiteY18" fmla="*/ 329733 h 878220"/>
                <a:gd name="connsiteX19" fmla="*/ 522515 w 1881230"/>
                <a:gd name="connsiteY19" fmla="*/ 670560 h 878220"/>
                <a:gd name="connsiteX20" fmla="*/ 539932 w 1881230"/>
                <a:gd name="connsiteY20" fmla="*/ 705394 h 878220"/>
                <a:gd name="connsiteX21" fmla="*/ 566058 w 1881230"/>
                <a:gd name="connsiteY21" fmla="*/ 792480 h 878220"/>
                <a:gd name="connsiteX22" fmla="*/ 583475 w 1881230"/>
                <a:gd name="connsiteY22" fmla="*/ 644434 h 878220"/>
                <a:gd name="connsiteX23" fmla="*/ 600892 w 1881230"/>
                <a:gd name="connsiteY23" fmla="*/ 618309 h 878220"/>
                <a:gd name="connsiteX24" fmla="*/ 627018 w 1881230"/>
                <a:gd name="connsiteY24" fmla="*/ 877155 h 878220"/>
                <a:gd name="connsiteX25" fmla="*/ 653143 w 1881230"/>
                <a:gd name="connsiteY25" fmla="*/ 661852 h 878220"/>
                <a:gd name="connsiteX26" fmla="*/ 661852 w 1881230"/>
                <a:gd name="connsiteY26" fmla="*/ 687977 h 878220"/>
                <a:gd name="connsiteX27" fmla="*/ 731520 w 1881230"/>
                <a:gd name="connsiteY27" fmla="*/ 600892 h 878220"/>
                <a:gd name="connsiteX28" fmla="*/ 748938 w 1881230"/>
                <a:gd name="connsiteY28" fmla="*/ 574766 h 878220"/>
                <a:gd name="connsiteX29" fmla="*/ 766355 w 1881230"/>
                <a:gd name="connsiteY29" fmla="*/ 548640 h 878220"/>
                <a:gd name="connsiteX30" fmla="*/ 783772 w 1881230"/>
                <a:gd name="connsiteY30" fmla="*/ 592183 h 878220"/>
                <a:gd name="connsiteX31" fmla="*/ 792480 w 1881230"/>
                <a:gd name="connsiteY31" fmla="*/ 618309 h 878220"/>
                <a:gd name="connsiteX32" fmla="*/ 818606 w 1881230"/>
                <a:gd name="connsiteY32" fmla="*/ 592183 h 878220"/>
                <a:gd name="connsiteX33" fmla="*/ 827315 w 1881230"/>
                <a:gd name="connsiteY33" fmla="*/ 548640 h 878220"/>
                <a:gd name="connsiteX34" fmla="*/ 879566 w 1881230"/>
                <a:gd name="connsiteY34" fmla="*/ 644434 h 878220"/>
                <a:gd name="connsiteX35" fmla="*/ 914400 w 1881230"/>
                <a:gd name="connsiteY35" fmla="*/ 618309 h 878220"/>
                <a:gd name="connsiteX36" fmla="*/ 946919 w 1881230"/>
                <a:gd name="connsiteY36" fmla="*/ 825951 h 878220"/>
                <a:gd name="connsiteX37" fmla="*/ 975360 w 1881230"/>
                <a:gd name="connsiteY37" fmla="*/ 461554 h 878220"/>
                <a:gd name="connsiteX38" fmla="*/ 984069 w 1881230"/>
                <a:gd name="connsiteY38" fmla="*/ 435429 h 878220"/>
                <a:gd name="connsiteX39" fmla="*/ 1010195 w 1881230"/>
                <a:gd name="connsiteY39" fmla="*/ 470263 h 878220"/>
                <a:gd name="connsiteX40" fmla="*/ 1027612 w 1881230"/>
                <a:gd name="connsiteY40" fmla="*/ 522514 h 878220"/>
                <a:gd name="connsiteX41" fmla="*/ 1045029 w 1881230"/>
                <a:gd name="connsiteY41" fmla="*/ 566057 h 878220"/>
                <a:gd name="connsiteX42" fmla="*/ 1079863 w 1881230"/>
                <a:gd name="connsiteY42" fmla="*/ 522514 h 878220"/>
                <a:gd name="connsiteX43" fmla="*/ 1123406 w 1881230"/>
                <a:gd name="connsiteY43" fmla="*/ 400594 h 878220"/>
                <a:gd name="connsiteX44" fmla="*/ 1158240 w 1881230"/>
                <a:gd name="connsiteY44" fmla="*/ 322217 h 878220"/>
                <a:gd name="connsiteX45" fmla="*/ 1184366 w 1881230"/>
                <a:gd name="connsiteY45" fmla="*/ 261257 h 878220"/>
                <a:gd name="connsiteX46" fmla="*/ 1210492 w 1881230"/>
                <a:gd name="connsiteY46" fmla="*/ 348343 h 878220"/>
                <a:gd name="connsiteX47" fmla="*/ 1236618 w 1881230"/>
                <a:gd name="connsiteY47" fmla="*/ 513806 h 878220"/>
                <a:gd name="connsiteX48" fmla="*/ 1262743 w 1881230"/>
                <a:gd name="connsiteY48" fmla="*/ 496389 h 878220"/>
                <a:gd name="connsiteX49" fmla="*/ 1314995 w 1881230"/>
                <a:gd name="connsiteY49" fmla="*/ 548640 h 878220"/>
                <a:gd name="connsiteX50" fmla="*/ 1349829 w 1881230"/>
                <a:gd name="connsiteY50" fmla="*/ 644434 h 878220"/>
                <a:gd name="connsiteX51" fmla="*/ 1393372 w 1881230"/>
                <a:gd name="connsiteY51" fmla="*/ 618309 h 878220"/>
                <a:gd name="connsiteX52" fmla="*/ 1454332 w 1881230"/>
                <a:gd name="connsiteY52" fmla="*/ 731520 h 878220"/>
                <a:gd name="connsiteX53" fmla="*/ 1489166 w 1881230"/>
                <a:gd name="connsiteY53" fmla="*/ 592183 h 878220"/>
                <a:gd name="connsiteX54" fmla="*/ 1506583 w 1881230"/>
                <a:gd name="connsiteY54" fmla="*/ 505097 h 878220"/>
                <a:gd name="connsiteX55" fmla="*/ 1532709 w 1881230"/>
                <a:gd name="connsiteY55" fmla="*/ 557349 h 878220"/>
                <a:gd name="connsiteX56" fmla="*/ 1550126 w 1881230"/>
                <a:gd name="connsiteY56" fmla="*/ 583474 h 878220"/>
                <a:gd name="connsiteX57" fmla="*/ 1576252 w 1881230"/>
                <a:gd name="connsiteY57" fmla="*/ 574766 h 878220"/>
                <a:gd name="connsiteX58" fmla="*/ 1593669 w 1881230"/>
                <a:gd name="connsiteY58" fmla="*/ 531223 h 878220"/>
                <a:gd name="connsiteX59" fmla="*/ 1645920 w 1881230"/>
                <a:gd name="connsiteY59" fmla="*/ 653143 h 878220"/>
                <a:gd name="connsiteX60" fmla="*/ 1680755 w 1881230"/>
                <a:gd name="connsiteY60" fmla="*/ 618309 h 878220"/>
                <a:gd name="connsiteX61" fmla="*/ 1698172 w 1881230"/>
                <a:gd name="connsiteY61" fmla="*/ 592183 h 878220"/>
                <a:gd name="connsiteX62" fmla="*/ 1724298 w 1881230"/>
                <a:gd name="connsiteY62" fmla="*/ 644434 h 878220"/>
                <a:gd name="connsiteX63" fmla="*/ 1776549 w 1881230"/>
                <a:gd name="connsiteY63" fmla="*/ 705394 h 878220"/>
                <a:gd name="connsiteX64" fmla="*/ 1820092 w 1881230"/>
                <a:gd name="connsiteY64" fmla="*/ 627017 h 878220"/>
                <a:gd name="connsiteX65" fmla="*/ 1846218 w 1881230"/>
                <a:gd name="connsiteY65" fmla="*/ 653143 h 878220"/>
                <a:gd name="connsiteX66" fmla="*/ 1854926 w 1881230"/>
                <a:gd name="connsiteY66" fmla="*/ 679269 h 878220"/>
                <a:gd name="connsiteX67" fmla="*/ 1863635 w 1881230"/>
                <a:gd name="connsiteY67" fmla="*/ 609600 h 878220"/>
                <a:gd name="connsiteX68" fmla="*/ 1881052 w 1881230"/>
                <a:gd name="connsiteY68" fmla="*/ 513806 h 878220"/>
                <a:gd name="connsiteX0" fmla="*/ 0 w 1881230"/>
                <a:gd name="connsiteY0" fmla="*/ 139337 h 878220"/>
                <a:gd name="connsiteX1" fmla="*/ 17418 w 1881230"/>
                <a:gd name="connsiteY1" fmla="*/ 87086 h 878220"/>
                <a:gd name="connsiteX2" fmla="*/ 60960 w 1881230"/>
                <a:gd name="connsiteY2" fmla="*/ 0 h 878220"/>
                <a:gd name="connsiteX3" fmla="*/ 87086 w 1881230"/>
                <a:gd name="connsiteY3" fmla="*/ 87086 h 878220"/>
                <a:gd name="connsiteX4" fmla="*/ 95795 w 1881230"/>
                <a:gd name="connsiteY4" fmla="*/ 148046 h 878220"/>
                <a:gd name="connsiteX5" fmla="*/ 104503 w 1881230"/>
                <a:gd name="connsiteY5" fmla="*/ 191589 h 878220"/>
                <a:gd name="connsiteX6" fmla="*/ 113212 w 1881230"/>
                <a:gd name="connsiteY6" fmla="*/ 243840 h 878220"/>
                <a:gd name="connsiteX7" fmla="*/ 130629 w 1881230"/>
                <a:gd name="connsiteY7" fmla="*/ 313509 h 878220"/>
                <a:gd name="connsiteX8" fmla="*/ 156755 w 1881230"/>
                <a:gd name="connsiteY8" fmla="*/ 287383 h 878220"/>
                <a:gd name="connsiteX9" fmla="*/ 174172 w 1881230"/>
                <a:gd name="connsiteY9" fmla="*/ 252549 h 878220"/>
                <a:gd name="connsiteX10" fmla="*/ 213082 w 1881230"/>
                <a:gd name="connsiteY10" fmla="*/ 568295 h 878220"/>
                <a:gd name="connsiteX11" fmla="*/ 235132 w 1881230"/>
                <a:gd name="connsiteY11" fmla="*/ 269966 h 878220"/>
                <a:gd name="connsiteX12" fmla="*/ 252549 w 1881230"/>
                <a:gd name="connsiteY12" fmla="*/ 470263 h 878220"/>
                <a:gd name="connsiteX13" fmla="*/ 280992 w 1881230"/>
                <a:gd name="connsiteY13" fmla="*/ 259612 h 878220"/>
                <a:gd name="connsiteX14" fmla="*/ 339635 w 1881230"/>
                <a:gd name="connsiteY14" fmla="*/ 557349 h 878220"/>
                <a:gd name="connsiteX15" fmla="*/ 379188 w 1881230"/>
                <a:gd name="connsiteY15" fmla="*/ 688570 h 878220"/>
                <a:gd name="connsiteX16" fmla="*/ 452846 w 1881230"/>
                <a:gd name="connsiteY16" fmla="*/ 653143 h 878220"/>
                <a:gd name="connsiteX17" fmla="*/ 478972 w 1881230"/>
                <a:gd name="connsiteY17" fmla="*/ 609600 h 878220"/>
                <a:gd name="connsiteX18" fmla="*/ 502782 w 1881230"/>
                <a:gd name="connsiteY18" fmla="*/ 329733 h 878220"/>
                <a:gd name="connsiteX19" fmla="*/ 522515 w 1881230"/>
                <a:gd name="connsiteY19" fmla="*/ 670560 h 878220"/>
                <a:gd name="connsiteX20" fmla="*/ 539932 w 1881230"/>
                <a:gd name="connsiteY20" fmla="*/ 705394 h 878220"/>
                <a:gd name="connsiteX21" fmla="*/ 566058 w 1881230"/>
                <a:gd name="connsiteY21" fmla="*/ 792480 h 878220"/>
                <a:gd name="connsiteX22" fmla="*/ 583475 w 1881230"/>
                <a:gd name="connsiteY22" fmla="*/ 644434 h 878220"/>
                <a:gd name="connsiteX23" fmla="*/ 600892 w 1881230"/>
                <a:gd name="connsiteY23" fmla="*/ 618309 h 878220"/>
                <a:gd name="connsiteX24" fmla="*/ 627018 w 1881230"/>
                <a:gd name="connsiteY24" fmla="*/ 877155 h 878220"/>
                <a:gd name="connsiteX25" fmla="*/ 653143 w 1881230"/>
                <a:gd name="connsiteY25" fmla="*/ 661852 h 878220"/>
                <a:gd name="connsiteX26" fmla="*/ 661852 w 1881230"/>
                <a:gd name="connsiteY26" fmla="*/ 687977 h 878220"/>
                <a:gd name="connsiteX27" fmla="*/ 731520 w 1881230"/>
                <a:gd name="connsiteY27" fmla="*/ 600892 h 878220"/>
                <a:gd name="connsiteX28" fmla="*/ 748938 w 1881230"/>
                <a:gd name="connsiteY28" fmla="*/ 574766 h 878220"/>
                <a:gd name="connsiteX29" fmla="*/ 766355 w 1881230"/>
                <a:gd name="connsiteY29" fmla="*/ 548640 h 878220"/>
                <a:gd name="connsiteX30" fmla="*/ 783772 w 1881230"/>
                <a:gd name="connsiteY30" fmla="*/ 592183 h 878220"/>
                <a:gd name="connsiteX31" fmla="*/ 792480 w 1881230"/>
                <a:gd name="connsiteY31" fmla="*/ 618309 h 878220"/>
                <a:gd name="connsiteX32" fmla="*/ 818606 w 1881230"/>
                <a:gd name="connsiteY32" fmla="*/ 592183 h 878220"/>
                <a:gd name="connsiteX33" fmla="*/ 827315 w 1881230"/>
                <a:gd name="connsiteY33" fmla="*/ 548640 h 878220"/>
                <a:gd name="connsiteX34" fmla="*/ 879566 w 1881230"/>
                <a:gd name="connsiteY34" fmla="*/ 644434 h 878220"/>
                <a:gd name="connsiteX35" fmla="*/ 914400 w 1881230"/>
                <a:gd name="connsiteY35" fmla="*/ 618309 h 878220"/>
                <a:gd name="connsiteX36" fmla="*/ 946919 w 1881230"/>
                <a:gd name="connsiteY36" fmla="*/ 825951 h 878220"/>
                <a:gd name="connsiteX37" fmla="*/ 975360 w 1881230"/>
                <a:gd name="connsiteY37" fmla="*/ 461554 h 878220"/>
                <a:gd name="connsiteX38" fmla="*/ 984069 w 1881230"/>
                <a:gd name="connsiteY38" fmla="*/ 435429 h 878220"/>
                <a:gd name="connsiteX39" fmla="*/ 1010195 w 1881230"/>
                <a:gd name="connsiteY39" fmla="*/ 470263 h 878220"/>
                <a:gd name="connsiteX40" fmla="*/ 1027612 w 1881230"/>
                <a:gd name="connsiteY40" fmla="*/ 522514 h 878220"/>
                <a:gd name="connsiteX41" fmla="*/ 1045029 w 1881230"/>
                <a:gd name="connsiteY41" fmla="*/ 566057 h 878220"/>
                <a:gd name="connsiteX42" fmla="*/ 1079863 w 1881230"/>
                <a:gd name="connsiteY42" fmla="*/ 522514 h 878220"/>
                <a:gd name="connsiteX43" fmla="*/ 1125723 w 1881230"/>
                <a:gd name="connsiteY43" fmla="*/ 58718 h 878220"/>
                <a:gd name="connsiteX44" fmla="*/ 1158240 w 1881230"/>
                <a:gd name="connsiteY44" fmla="*/ 322217 h 878220"/>
                <a:gd name="connsiteX45" fmla="*/ 1184366 w 1881230"/>
                <a:gd name="connsiteY45" fmla="*/ 261257 h 878220"/>
                <a:gd name="connsiteX46" fmla="*/ 1210492 w 1881230"/>
                <a:gd name="connsiteY46" fmla="*/ 348343 h 878220"/>
                <a:gd name="connsiteX47" fmla="*/ 1236618 w 1881230"/>
                <a:gd name="connsiteY47" fmla="*/ 513806 h 878220"/>
                <a:gd name="connsiteX48" fmla="*/ 1262743 w 1881230"/>
                <a:gd name="connsiteY48" fmla="*/ 496389 h 878220"/>
                <a:gd name="connsiteX49" fmla="*/ 1314995 w 1881230"/>
                <a:gd name="connsiteY49" fmla="*/ 548640 h 878220"/>
                <a:gd name="connsiteX50" fmla="*/ 1349829 w 1881230"/>
                <a:gd name="connsiteY50" fmla="*/ 644434 h 878220"/>
                <a:gd name="connsiteX51" fmla="*/ 1393372 w 1881230"/>
                <a:gd name="connsiteY51" fmla="*/ 618309 h 878220"/>
                <a:gd name="connsiteX52" fmla="*/ 1454332 w 1881230"/>
                <a:gd name="connsiteY52" fmla="*/ 731520 h 878220"/>
                <a:gd name="connsiteX53" fmla="*/ 1489166 w 1881230"/>
                <a:gd name="connsiteY53" fmla="*/ 592183 h 878220"/>
                <a:gd name="connsiteX54" fmla="*/ 1506583 w 1881230"/>
                <a:gd name="connsiteY54" fmla="*/ 505097 h 878220"/>
                <a:gd name="connsiteX55" fmla="*/ 1532709 w 1881230"/>
                <a:gd name="connsiteY55" fmla="*/ 557349 h 878220"/>
                <a:gd name="connsiteX56" fmla="*/ 1550126 w 1881230"/>
                <a:gd name="connsiteY56" fmla="*/ 583474 h 878220"/>
                <a:gd name="connsiteX57" fmla="*/ 1576252 w 1881230"/>
                <a:gd name="connsiteY57" fmla="*/ 574766 h 878220"/>
                <a:gd name="connsiteX58" fmla="*/ 1593669 w 1881230"/>
                <a:gd name="connsiteY58" fmla="*/ 531223 h 878220"/>
                <a:gd name="connsiteX59" fmla="*/ 1645920 w 1881230"/>
                <a:gd name="connsiteY59" fmla="*/ 653143 h 878220"/>
                <a:gd name="connsiteX60" fmla="*/ 1680755 w 1881230"/>
                <a:gd name="connsiteY60" fmla="*/ 618309 h 878220"/>
                <a:gd name="connsiteX61" fmla="*/ 1698172 w 1881230"/>
                <a:gd name="connsiteY61" fmla="*/ 592183 h 878220"/>
                <a:gd name="connsiteX62" fmla="*/ 1724298 w 1881230"/>
                <a:gd name="connsiteY62" fmla="*/ 644434 h 878220"/>
                <a:gd name="connsiteX63" fmla="*/ 1776549 w 1881230"/>
                <a:gd name="connsiteY63" fmla="*/ 705394 h 878220"/>
                <a:gd name="connsiteX64" fmla="*/ 1820092 w 1881230"/>
                <a:gd name="connsiteY64" fmla="*/ 627017 h 878220"/>
                <a:gd name="connsiteX65" fmla="*/ 1846218 w 1881230"/>
                <a:gd name="connsiteY65" fmla="*/ 653143 h 878220"/>
                <a:gd name="connsiteX66" fmla="*/ 1854926 w 1881230"/>
                <a:gd name="connsiteY66" fmla="*/ 679269 h 878220"/>
                <a:gd name="connsiteX67" fmla="*/ 1863635 w 1881230"/>
                <a:gd name="connsiteY67" fmla="*/ 609600 h 878220"/>
                <a:gd name="connsiteX68" fmla="*/ 1881052 w 1881230"/>
                <a:gd name="connsiteY68" fmla="*/ 513806 h 878220"/>
                <a:gd name="connsiteX0" fmla="*/ 0 w 1881230"/>
                <a:gd name="connsiteY0" fmla="*/ 139337 h 878220"/>
                <a:gd name="connsiteX1" fmla="*/ 17418 w 1881230"/>
                <a:gd name="connsiteY1" fmla="*/ 87086 h 878220"/>
                <a:gd name="connsiteX2" fmla="*/ 60960 w 1881230"/>
                <a:gd name="connsiteY2" fmla="*/ 0 h 878220"/>
                <a:gd name="connsiteX3" fmla="*/ 87086 w 1881230"/>
                <a:gd name="connsiteY3" fmla="*/ 87086 h 878220"/>
                <a:gd name="connsiteX4" fmla="*/ 95795 w 1881230"/>
                <a:gd name="connsiteY4" fmla="*/ 148046 h 878220"/>
                <a:gd name="connsiteX5" fmla="*/ 104503 w 1881230"/>
                <a:gd name="connsiteY5" fmla="*/ 191589 h 878220"/>
                <a:gd name="connsiteX6" fmla="*/ 113212 w 1881230"/>
                <a:gd name="connsiteY6" fmla="*/ 243840 h 878220"/>
                <a:gd name="connsiteX7" fmla="*/ 130629 w 1881230"/>
                <a:gd name="connsiteY7" fmla="*/ 313509 h 878220"/>
                <a:gd name="connsiteX8" fmla="*/ 156755 w 1881230"/>
                <a:gd name="connsiteY8" fmla="*/ 287383 h 878220"/>
                <a:gd name="connsiteX9" fmla="*/ 174172 w 1881230"/>
                <a:gd name="connsiteY9" fmla="*/ 252549 h 878220"/>
                <a:gd name="connsiteX10" fmla="*/ 213082 w 1881230"/>
                <a:gd name="connsiteY10" fmla="*/ 568295 h 878220"/>
                <a:gd name="connsiteX11" fmla="*/ 235132 w 1881230"/>
                <a:gd name="connsiteY11" fmla="*/ 269966 h 878220"/>
                <a:gd name="connsiteX12" fmla="*/ 252549 w 1881230"/>
                <a:gd name="connsiteY12" fmla="*/ 470263 h 878220"/>
                <a:gd name="connsiteX13" fmla="*/ 280992 w 1881230"/>
                <a:gd name="connsiteY13" fmla="*/ 259612 h 878220"/>
                <a:gd name="connsiteX14" fmla="*/ 339635 w 1881230"/>
                <a:gd name="connsiteY14" fmla="*/ 557349 h 878220"/>
                <a:gd name="connsiteX15" fmla="*/ 379188 w 1881230"/>
                <a:gd name="connsiteY15" fmla="*/ 688570 h 878220"/>
                <a:gd name="connsiteX16" fmla="*/ 452846 w 1881230"/>
                <a:gd name="connsiteY16" fmla="*/ 653143 h 878220"/>
                <a:gd name="connsiteX17" fmla="*/ 478972 w 1881230"/>
                <a:gd name="connsiteY17" fmla="*/ 609600 h 878220"/>
                <a:gd name="connsiteX18" fmla="*/ 502782 w 1881230"/>
                <a:gd name="connsiteY18" fmla="*/ 329733 h 878220"/>
                <a:gd name="connsiteX19" fmla="*/ 522515 w 1881230"/>
                <a:gd name="connsiteY19" fmla="*/ 670560 h 878220"/>
                <a:gd name="connsiteX20" fmla="*/ 539932 w 1881230"/>
                <a:gd name="connsiteY20" fmla="*/ 705394 h 878220"/>
                <a:gd name="connsiteX21" fmla="*/ 566058 w 1881230"/>
                <a:gd name="connsiteY21" fmla="*/ 792480 h 878220"/>
                <a:gd name="connsiteX22" fmla="*/ 583475 w 1881230"/>
                <a:gd name="connsiteY22" fmla="*/ 644434 h 878220"/>
                <a:gd name="connsiteX23" fmla="*/ 600892 w 1881230"/>
                <a:gd name="connsiteY23" fmla="*/ 618309 h 878220"/>
                <a:gd name="connsiteX24" fmla="*/ 627018 w 1881230"/>
                <a:gd name="connsiteY24" fmla="*/ 877155 h 878220"/>
                <a:gd name="connsiteX25" fmla="*/ 653143 w 1881230"/>
                <a:gd name="connsiteY25" fmla="*/ 661852 h 878220"/>
                <a:gd name="connsiteX26" fmla="*/ 661852 w 1881230"/>
                <a:gd name="connsiteY26" fmla="*/ 687977 h 878220"/>
                <a:gd name="connsiteX27" fmla="*/ 731520 w 1881230"/>
                <a:gd name="connsiteY27" fmla="*/ 600892 h 878220"/>
                <a:gd name="connsiteX28" fmla="*/ 748938 w 1881230"/>
                <a:gd name="connsiteY28" fmla="*/ 574766 h 878220"/>
                <a:gd name="connsiteX29" fmla="*/ 766355 w 1881230"/>
                <a:gd name="connsiteY29" fmla="*/ 548640 h 878220"/>
                <a:gd name="connsiteX30" fmla="*/ 783772 w 1881230"/>
                <a:gd name="connsiteY30" fmla="*/ 592183 h 878220"/>
                <a:gd name="connsiteX31" fmla="*/ 792480 w 1881230"/>
                <a:gd name="connsiteY31" fmla="*/ 618309 h 878220"/>
                <a:gd name="connsiteX32" fmla="*/ 818606 w 1881230"/>
                <a:gd name="connsiteY32" fmla="*/ 592183 h 878220"/>
                <a:gd name="connsiteX33" fmla="*/ 827315 w 1881230"/>
                <a:gd name="connsiteY33" fmla="*/ 548640 h 878220"/>
                <a:gd name="connsiteX34" fmla="*/ 879566 w 1881230"/>
                <a:gd name="connsiteY34" fmla="*/ 644434 h 878220"/>
                <a:gd name="connsiteX35" fmla="*/ 914400 w 1881230"/>
                <a:gd name="connsiteY35" fmla="*/ 618309 h 878220"/>
                <a:gd name="connsiteX36" fmla="*/ 946919 w 1881230"/>
                <a:gd name="connsiteY36" fmla="*/ 825951 h 878220"/>
                <a:gd name="connsiteX37" fmla="*/ 975360 w 1881230"/>
                <a:gd name="connsiteY37" fmla="*/ 461554 h 878220"/>
                <a:gd name="connsiteX38" fmla="*/ 984069 w 1881230"/>
                <a:gd name="connsiteY38" fmla="*/ 435429 h 878220"/>
                <a:gd name="connsiteX39" fmla="*/ 1010195 w 1881230"/>
                <a:gd name="connsiteY39" fmla="*/ 470263 h 878220"/>
                <a:gd name="connsiteX40" fmla="*/ 1027612 w 1881230"/>
                <a:gd name="connsiteY40" fmla="*/ 522514 h 878220"/>
                <a:gd name="connsiteX41" fmla="*/ 1045029 w 1881230"/>
                <a:gd name="connsiteY41" fmla="*/ 566057 h 878220"/>
                <a:gd name="connsiteX42" fmla="*/ 1079863 w 1881230"/>
                <a:gd name="connsiteY42" fmla="*/ 522514 h 878220"/>
                <a:gd name="connsiteX43" fmla="*/ 1125723 w 1881230"/>
                <a:gd name="connsiteY43" fmla="*/ 58718 h 878220"/>
                <a:gd name="connsiteX44" fmla="*/ 1158240 w 1881230"/>
                <a:gd name="connsiteY44" fmla="*/ 322217 h 878220"/>
                <a:gd name="connsiteX45" fmla="*/ 1184366 w 1881230"/>
                <a:gd name="connsiteY45" fmla="*/ 261257 h 878220"/>
                <a:gd name="connsiteX46" fmla="*/ 1210492 w 1881230"/>
                <a:gd name="connsiteY46" fmla="*/ 348343 h 878220"/>
                <a:gd name="connsiteX47" fmla="*/ 1236618 w 1881230"/>
                <a:gd name="connsiteY47" fmla="*/ 513806 h 878220"/>
                <a:gd name="connsiteX48" fmla="*/ 1262743 w 1881230"/>
                <a:gd name="connsiteY48" fmla="*/ 496389 h 878220"/>
                <a:gd name="connsiteX49" fmla="*/ 1291849 w 1881230"/>
                <a:gd name="connsiteY49" fmla="*/ 780146 h 878220"/>
                <a:gd name="connsiteX50" fmla="*/ 1314995 w 1881230"/>
                <a:gd name="connsiteY50" fmla="*/ 548640 h 878220"/>
                <a:gd name="connsiteX51" fmla="*/ 1349829 w 1881230"/>
                <a:gd name="connsiteY51" fmla="*/ 644434 h 878220"/>
                <a:gd name="connsiteX52" fmla="*/ 1393372 w 1881230"/>
                <a:gd name="connsiteY52" fmla="*/ 618309 h 878220"/>
                <a:gd name="connsiteX53" fmla="*/ 1454332 w 1881230"/>
                <a:gd name="connsiteY53" fmla="*/ 731520 h 878220"/>
                <a:gd name="connsiteX54" fmla="*/ 1489166 w 1881230"/>
                <a:gd name="connsiteY54" fmla="*/ 592183 h 878220"/>
                <a:gd name="connsiteX55" fmla="*/ 1506583 w 1881230"/>
                <a:gd name="connsiteY55" fmla="*/ 505097 h 878220"/>
                <a:gd name="connsiteX56" fmla="*/ 1532709 w 1881230"/>
                <a:gd name="connsiteY56" fmla="*/ 557349 h 878220"/>
                <a:gd name="connsiteX57" fmla="*/ 1550126 w 1881230"/>
                <a:gd name="connsiteY57" fmla="*/ 583474 h 878220"/>
                <a:gd name="connsiteX58" fmla="*/ 1576252 w 1881230"/>
                <a:gd name="connsiteY58" fmla="*/ 574766 h 878220"/>
                <a:gd name="connsiteX59" fmla="*/ 1593669 w 1881230"/>
                <a:gd name="connsiteY59" fmla="*/ 531223 h 878220"/>
                <a:gd name="connsiteX60" fmla="*/ 1645920 w 1881230"/>
                <a:gd name="connsiteY60" fmla="*/ 653143 h 878220"/>
                <a:gd name="connsiteX61" fmla="*/ 1680755 w 1881230"/>
                <a:gd name="connsiteY61" fmla="*/ 618309 h 878220"/>
                <a:gd name="connsiteX62" fmla="*/ 1698172 w 1881230"/>
                <a:gd name="connsiteY62" fmla="*/ 592183 h 878220"/>
                <a:gd name="connsiteX63" fmla="*/ 1724298 w 1881230"/>
                <a:gd name="connsiteY63" fmla="*/ 644434 h 878220"/>
                <a:gd name="connsiteX64" fmla="*/ 1776549 w 1881230"/>
                <a:gd name="connsiteY64" fmla="*/ 705394 h 878220"/>
                <a:gd name="connsiteX65" fmla="*/ 1820092 w 1881230"/>
                <a:gd name="connsiteY65" fmla="*/ 627017 h 878220"/>
                <a:gd name="connsiteX66" fmla="*/ 1846218 w 1881230"/>
                <a:gd name="connsiteY66" fmla="*/ 653143 h 878220"/>
                <a:gd name="connsiteX67" fmla="*/ 1854926 w 1881230"/>
                <a:gd name="connsiteY67" fmla="*/ 679269 h 878220"/>
                <a:gd name="connsiteX68" fmla="*/ 1863635 w 1881230"/>
                <a:gd name="connsiteY68" fmla="*/ 609600 h 878220"/>
                <a:gd name="connsiteX69" fmla="*/ 1881052 w 1881230"/>
                <a:gd name="connsiteY69" fmla="*/ 513806 h 878220"/>
                <a:gd name="connsiteX0" fmla="*/ 0 w 1881230"/>
                <a:gd name="connsiteY0" fmla="*/ 139337 h 878220"/>
                <a:gd name="connsiteX1" fmla="*/ 17418 w 1881230"/>
                <a:gd name="connsiteY1" fmla="*/ 87086 h 878220"/>
                <a:gd name="connsiteX2" fmla="*/ 60960 w 1881230"/>
                <a:gd name="connsiteY2" fmla="*/ 0 h 878220"/>
                <a:gd name="connsiteX3" fmla="*/ 87086 w 1881230"/>
                <a:gd name="connsiteY3" fmla="*/ 87086 h 878220"/>
                <a:gd name="connsiteX4" fmla="*/ 95795 w 1881230"/>
                <a:gd name="connsiteY4" fmla="*/ 148046 h 878220"/>
                <a:gd name="connsiteX5" fmla="*/ 104503 w 1881230"/>
                <a:gd name="connsiteY5" fmla="*/ 191589 h 878220"/>
                <a:gd name="connsiteX6" fmla="*/ 113212 w 1881230"/>
                <a:gd name="connsiteY6" fmla="*/ 243840 h 878220"/>
                <a:gd name="connsiteX7" fmla="*/ 130629 w 1881230"/>
                <a:gd name="connsiteY7" fmla="*/ 313509 h 878220"/>
                <a:gd name="connsiteX8" fmla="*/ 156755 w 1881230"/>
                <a:gd name="connsiteY8" fmla="*/ 287383 h 878220"/>
                <a:gd name="connsiteX9" fmla="*/ 174172 w 1881230"/>
                <a:gd name="connsiteY9" fmla="*/ 252549 h 878220"/>
                <a:gd name="connsiteX10" fmla="*/ 213082 w 1881230"/>
                <a:gd name="connsiteY10" fmla="*/ 568295 h 878220"/>
                <a:gd name="connsiteX11" fmla="*/ 235132 w 1881230"/>
                <a:gd name="connsiteY11" fmla="*/ 269966 h 878220"/>
                <a:gd name="connsiteX12" fmla="*/ 252549 w 1881230"/>
                <a:gd name="connsiteY12" fmla="*/ 470263 h 878220"/>
                <a:gd name="connsiteX13" fmla="*/ 280992 w 1881230"/>
                <a:gd name="connsiteY13" fmla="*/ 259612 h 878220"/>
                <a:gd name="connsiteX14" fmla="*/ 339635 w 1881230"/>
                <a:gd name="connsiteY14" fmla="*/ 557349 h 878220"/>
                <a:gd name="connsiteX15" fmla="*/ 379188 w 1881230"/>
                <a:gd name="connsiteY15" fmla="*/ 688570 h 878220"/>
                <a:gd name="connsiteX16" fmla="*/ 452846 w 1881230"/>
                <a:gd name="connsiteY16" fmla="*/ 653143 h 878220"/>
                <a:gd name="connsiteX17" fmla="*/ 478972 w 1881230"/>
                <a:gd name="connsiteY17" fmla="*/ 609600 h 878220"/>
                <a:gd name="connsiteX18" fmla="*/ 502782 w 1881230"/>
                <a:gd name="connsiteY18" fmla="*/ 329733 h 878220"/>
                <a:gd name="connsiteX19" fmla="*/ 522515 w 1881230"/>
                <a:gd name="connsiteY19" fmla="*/ 670560 h 878220"/>
                <a:gd name="connsiteX20" fmla="*/ 539932 w 1881230"/>
                <a:gd name="connsiteY20" fmla="*/ 705394 h 878220"/>
                <a:gd name="connsiteX21" fmla="*/ 566058 w 1881230"/>
                <a:gd name="connsiteY21" fmla="*/ 792480 h 878220"/>
                <a:gd name="connsiteX22" fmla="*/ 583475 w 1881230"/>
                <a:gd name="connsiteY22" fmla="*/ 644434 h 878220"/>
                <a:gd name="connsiteX23" fmla="*/ 600892 w 1881230"/>
                <a:gd name="connsiteY23" fmla="*/ 618309 h 878220"/>
                <a:gd name="connsiteX24" fmla="*/ 627018 w 1881230"/>
                <a:gd name="connsiteY24" fmla="*/ 877155 h 878220"/>
                <a:gd name="connsiteX25" fmla="*/ 653143 w 1881230"/>
                <a:gd name="connsiteY25" fmla="*/ 661852 h 878220"/>
                <a:gd name="connsiteX26" fmla="*/ 661852 w 1881230"/>
                <a:gd name="connsiteY26" fmla="*/ 687977 h 878220"/>
                <a:gd name="connsiteX27" fmla="*/ 731520 w 1881230"/>
                <a:gd name="connsiteY27" fmla="*/ 600892 h 878220"/>
                <a:gd name="connsiteX28" fmla="*/ 748938 w 1881230"/>
                <a:gd name="connsiteY28" fmla="*/ 574766 h 878220"/>
                <a:gd name="connsiteX29" fmla="*/ 766355 w 1881230"/>
                <a:gd name="connsiteY29" fmla="*/ 548640 h 878220"/>
                <a:gd name="connsiteX30" fmla="*/ 783772 w 1881230"/>
                <a:gd name="connsiteY30" fmla="*/ 592183 h 878220"/>
                <a:gd name="connsiteX31" fmla="*/ 792480 w 1881230"/>
                <a:gd name="connsiteY31" fmla="*/ 618309 h 878220"/>
                <a:gd name="connsiteX32" fmla="*/ 818606 w 1881230"/>
                <a:gd name="connsiteY32" fmla="*/ 592183 h 878220"/>
                <a:gd name="connsiteX33" fmla="*/ 827315 w 1881230"/>
                <a:gd name="connsiteY33" fmla="*/ 548640 h 878220"/>
                <a:gd name="connsiteX34" fmla="*/ 879566 w 1881230"/>
                <a:gd name="connsiteY34" fmla="*/ 644434 h 878220"/>
                <a:gd name="connsiteX35" fmla="*/ 914400 w 1881230"/>
                <a:gd name="connsiteY35" fmla="*/ 618309 h 878220"/>
                <a:gd name="connsiteX36" fmla="*/ 946919 w 1881230"/>
                <a:gd name="connsiteY36" fmla="*/ 825951 h 878220"/>
                <a:gd name="connsiteX37" fmla="*/ 975360 w 1881230"/>
                <a:gd name="connsiteY37" fmla="*/ 461554 h 878220"/>
                <a:gd name="connsiteX38" fmla="*/ 984069 w 1881230"/>
                <a:gd name="connsiteY38" fmla="*/ 435429 h 878220"/>
                <a:gd name="connsiteX39" fmla="*/ 1010195 w 1881230"/>
                <a:gd name="connsiteY39" fmla="*/ 470263 h 878220"/>
                <a:gd name="connsiteX40" fmla="*/ 1027612 w 1881230"/>
                <a:gd name="connsiteY40" fmla="*/ 522514 h 878220"/>
                <a:gd name="connsiteX41" fmla="*/ 1045029 w 1881230"/>
                <a:gd name="connsiteY41" fmla="*/ 566057 h 878220"/>
                <a:gd name="connsiteX42" fmla="*/ 1079863 w 1881230"/>
                <a:gd name="connsiteY42" fmla="*/ 522514 h 878220"/>
                <a:gd name="connsiteX43" fmla="*/ 1125723 w 1881230"/>
                <a:gd name="connsiteY43" fmla="*/ 58718 h 878220"/>
                <a:gd name="connsiteX44" fmla="*/ 1158240 w 1881230"/>
                <a:gd name="connsiteY44" fmla="*/ 322217 h 878220"/>
                <a:gd name="connsiteX45" fmla="*/ 1184366 w 1881230"/>
                <a:gd name="connsiteY45" fmla="*/ 261257 h 878220"/>
                <a:gd name="connsiteX46" fmla="*/ 1210492 w 1881230"/>
                <a:gd name="connsiteY46" fmla="*/ 348343 h 878220"/>
                <a:gd name="connsiteX47" fmla="*/ 1236618 w 1881230"/>
                <a:gd name="connsiteY47" fmla="*/ 513806 h 878220"/>
                <a:gd name="connsiteX48" fmla="*/ 1262743 w 1881230"/>
                <a:gd name="connsiteY48" fmla="*/ 496389 h 878220"/>
                <a:gd name="connsiteX49" fmla="*/ 1291849 w 1881230"/>
                <a:gd name="connsiteY49" fmla="*/ 780146 h 878220"/>
                <a:gd name="connsiteX50" fmla="*/ 1314995 w 1881230"/>
                <a:gd name="connsiteY50" fmla="*/ 548640 h 878220"/>
                <a:gd name="connsiteX51" fmla="*/ 1349829 w 1881230"/>
                <a:gd name="connsiteY51" fmla="*/ 644434 h 878220"/>
                <a:gd name="connsiteX52" fmla="*/ 1391056 w 1881230"/>
                <a:gd name="connsiteY52" fmla="*/ 365622 h 878220"/>
                <a:gd name="connsiteX53" fmla="*/ 1454332 w 1881230"/>
                <a:gd name="connsiteY53" fmla="*/ 731520 h 878220"/>
                <a:gd name="connsiteX54" fmla="*/ 1489166 w 1881230"/>
                <a:gd name="connsiteY54" fmla="*/ 592183 h 878220"/>
                <a:gd name="connsiteX55" fmla="*/ 1506583 w 1881230"/>
                <a:gd name="connsiteY55" fmla="*/ 505097 h 878220"/>
                <a:gd name="connsiteX56" fmla="*/ 1532709 w 1881230"/>
                <a:gd name="connsiteY56" fmla="*/ 557349 h 878220"/>
                <a:gd name="connsiteX57" fmla="*/ 1550126 w 1881230"/>
                <a:gd name="connsiteY57" fmla="*/ 583474 h 878220"/>
                <a:gd name="connsiteX58" fmla="*/ 1576252 w 1881230"/>
                <a:gd name="connsiteY58" fmla="*/ 574766 h 878220"/>
                <a:gd name="connsiteX59" fmla="*/ 1593669 w 1881230"/>
                <a:gd name="connsiteY59" fmla="*/ 531223 h 878220"/>
                <a:gd name="connsiteX60" fmla="*/ 1645920 w 1881230"/>
                <a:gd name="connsiteY60" fmla="*/ 653143 h 878220"/>
                <a:gd name="connsiteX61" fmla="*/ 1680755 w 1881230"/>
                <a:gd name="connsiteY61" fmla="*/ 618309 h 878220"/>
                <a:gd name="connsiteX62" fmla="*/ 1698172 w 1881230"/>
                <a:gd name="connsiteY62" fmla="*/ 592183 h 878220"/>
                <a:gd name="connsiteX63" fmla="*/ 1724298 w 1881230"/>
                <a:gd name="connsiteY63" fmla="*/ 644434 h 878220"/>
                <a:gd name="connsiteX64" fmla="*/ 1776549 w 1881230"/>
                <a:gd name="connsiteY64" fmla="*/ 705394 h 878220"/>
                <a:gd name="connsiteX65" fmla="*/ 1820092 w 1881230"/>
                <a:gd name="connsiteY65" fmla="*/ 627017 h 878220"/>
                <a:gd name="connsiteX66" fmla="*/ 1846218 w 1881230"/>
                <a:gd name="connsiteY66" fmla="*/ 653143 h 878220"/>
                <a:gd name="connsiteX67" fmla="*/ 1854926 w 1881230"/>
                <a:gd name="connsiteY67" fmla="*/ 679269 h 878220"/>
                <a:gd name="connsiteX68" fmla="*/ 1863635 w 1881230"/>
                <a:gd name="connsiteY68" fmla="*/ 609600 h 878220"/>
                <a:gd name="connsiteX69" fmla="*/ 1881052 w 1881230"/>
                <a:gd name="connsiteY69" fmla="*/ 513806 h 878220"/>
                <a:gd name="connsiteX0" fmla="*/ 0 w 1881230"/>
                <a:gd name="connsiteY0" fmla="*/ 139337 h 878220"/>
                <a:gd name="connsiteX1" fmla="*/ 17418 w 1881230"/>
                <a:gd name="connsiteY1" fmla="*/ 87086 h 878220"/>
                <a:gd name="connsiteX2" fmla="*/ 60960 w 1881230"/>
                <a:gd name="connsiteY2" fmla="*/ 0 h 878220"/>
                <a:gd name="connsiteX3" fmla="*/ 87086 w 1881230"/>
                <a:gd name="connsiteY3" fmla="*/ 87086 h 878220"/>
                <a:gd name="connsiteX4" fmla="*/ 95795 w 1881230"/>
                <a:gd name="connsiteY4" fmla="*/ 148046 h 878220"/>
                <a:gd name="connsiteX5" fmla="*/ 104503 w 1881230"/>
                <a:gd name="connsiteY5" fmla="*/ 191589 h 878220"/>
                <a:gd name="connsiteX6" fmla="*/ 113212 w 1881230"/>
                <a:gd name="connsiteY6" fmla="*/ 243840 h 878220"/>
                <a:gd name="connsiteX7" fmla="*/ 130629 w 1881230"/>
                <a:gd name="connsiteY7" fmla="*/ 313509 h 878220"/>
                <a:gd name="connsiteX8" fmla="*/ 156755 w 1881230"/>
                <a:gd name="connsiteY8" fmla="*/ 287383 h 878220"/>
                <a:gd name="connsiteX9" fmla="*/ 174172 w 1881230"/>
                <a:gd name="connsiteY9" fmla="*/ 252549 h 878220"/>
                <a:gd name="connsiteX10" fmla="*/ 213082 w 1881230"/>
                <a:gd name="connsiteY10" fmla="*/ 568295 h 878220"/>
                <a:gd name="connsiteX11" fmla="*/ 235132 w 1881230"/>
                <a:gd name="connsiteY11" fmla="*/ 269966 h 878220"/>
                <a:gd name="connsiteX12" fmla="*/ 252549 w 1881230"/>
                <a:gd name="connsiteY12" fmla="*/ 470263 h 878220"/>
                <a:gd name="connsiteX13" fmla="*/ 280992 w 1881230"/>
                <a:gd name="connsiteY13" fmla="*/ 259612 h 878220"/>
                <a:gd name="connsiteX14" fmla="*/ 339635 w 1881230"/>
                <a:gd name="connsiteY14" fmla="*/ 557349 h 878220"/>
                <a:gd name="connsiteX15" fmla="*/ 379188 w 1881230"/>
                <a:gd name="connsiteY15" fmla="*/ 688570 h 878220"/>
                <a:gd name="connsiteX16" fmla="*/ 452846 w 1881230"/>
                <a:gd name="connsiteY16" fmla="*/ 653143 h 878220"/>
                <a:gd name="connsiteX17" fmla="*/ 478972 w 1881230"/>
                <a:gd name="connsiteY17" fmla="*/ 609600 h 878220"/>
                <a:gd name="connsiteX18" fmla="*/ 502782 w 1881230"/>
                <a:gd name="connsiteY18" fmla="*/ 329733 h 878220"/>
                <a:gd name="connsiteX19" fmla="*/ 522515 w 1881230"/>
                <a:gd name="connsiteY19" fmla="*/ 670560 h 878220"/>
                <a:gd name="connsiteX20" fmla="*/ 539932 w 1881230"/>
                <a:gd name="connsiteY20" fmla="*/ 705394 h 878220"/>
                <a:gd name="connsiteX21" fmla="*/ 566058 w 1881230"/>
                <a:gd name="connsiteY21" fmla="*/ 792480 h 878220"/>
                <a:gd name="connsiteX22" fmla="*/ 583475 w 1881230"/>
                <a:gd name="connsiteY22" fmla="*/ 644434 h 878220"/>
                <a:gd name="connsiteX23" fmla="*/ 600892 w 1881230"/>
                <a:gd name="connsiteY23" fmla="*/ 618309 h 878220"/>
                <a:gd name="connsiteX24" fmla="*/ 627018 w 1881230"/>
                <a:gd name="connsiteY24" fmla="*/ 877155 h 878220"/>
                <a:gd name="connsiteX25" fmla="*/ 653143 w 1881230"/>
                <a:gd name="connsiteY25" fmla="*/ 661852 h 878220"/>
                <a:gd name="connsiteX26" fmla="*/ 661852 w 1881230"/>
                <a:gd name="connsiteY26" fmla="*/ 687977 h 878220"/>
                <a:gd name="connsiteX27" fmla="*/ 731520 w 1881230"/>
                <a:gd name="connsiteY27" fmla="*/ 600892 h 878220"/>
                <a:gd name="connsiteX28" fmla="*/ 748938 w 1881230"/>
                <a:gd name="connsiteY28" fmla="*/ 574766 h 878220"/>
                <a:gd name="connsiteX29" fmla="*/ 766355 w 1881230"/>
                <a:gd name="connsiteY29" fmla="*/ 548640 h 878220"/>
                <a:gd name="connsiteX30" fmla="*/ 783772 w 1881230"/>
                <a:gd name="connsiteY30" fmla="*/ 592183 h 878220"/>
                <a:gd name="connsiteX31" fmla="*/ 792480 w 1881230"/>
                <a:gd name="connsiteY31" fmla="*/ 618309 h 878220"/>
                <a:gd name="connsiteX32" fmla="*/ 818606 w 1881230"/>
                <a:gd name="connsiteY32" fmla="*/ 592183 h 878220"/>
                <a:gd name="connsiteX33" fmla="*/ 827315 w 1881230"/>
                <a:gd name="connsiteY33" fmla="*/ 548640 h 878220"/>
                <a:gd name="connsiteX34" fmla="*/ 879566 w 1881230"/>
                <a:gd name="connsiteY34" fmla="*/ 644434 h 878220"/>
                <a:gd name="connsiteX35" fmla="*/ 914400 w 1881230"/>
                <a:gd name="connsiteY35" fmla="*/ 618309 h 878220"/>
                <a:gd name="connsiteX36" fmla="*/ 946919 w 1881230"/>
                <a:gd name="connsiteY36" fmla="*/ 825951 h 878220"/>
                <a:gd name="connsiteX37" fmla="*/ 975360 w 1881230"/>
                <a:gd name="connsiteY37" fmla="*/ 461554 h 878220"/>
                <a:gd name="connsiteX38" fmla="*/ 984069 w 1881230"/>
                <a:gd name="connsiteY38" fmla="*/ 435429 h 878220"/>
                <a:gd name="connsiteX39" fmla="*/ 1010195 w 1881230"/>
                <a:gd name="connsiteY39" fmla="*/ 470263 h 878220"/>
                <a:gd name="connsiteX40" fmla="*/ 1027612 w 1881230"/>
                <a:gd name="connsiteY40" fmla="*/ 522514 h 878220"/>
                <a:gd name="connsiteX41" fmla="*/ 1045029 w 1881230"/>
                <a:gd name="connsiteY41" fmla="*/ 566057 h 878220"/>
                <a:gd name="connsiteX42" fmla="*/ 1079863 w 1881230"/>
                <a:gd name="connsiteY42" fmla="*/ 522514 h 878220"/>
                <a:gd name="connsiteX43" fmla="*/ 1125723 w 1881230"/>
                <a:gd name="connsiteY43" fmla="*/ 58718 h 878220"/>
                <a:gd name="connsiteX44" fmla="*/ 1158240 w 1881230"/>
                <a:gd name="connsiteY44" fmla="*/ 322217 h 878220"/>
                <a:gd name="connsiteX45" fmla="*/ 1184366 w 1881230"/>
                <a:gd name="connsiteY45" fmla="*/ 261257 h 878220"/>
                <a:gd name="connsiteX46" fmla="*/ 1210492 w 1881230"/>
                <a:gd name="connsiteY46" fmla="*/ 348343 h 878220"/>
                <a:gd name="connsiteX47" fmla="*/ 1236618 w 1881230"/>
                <a:gd name="connsiteY47" fmla="*/ 513806 h 878220"/>
                <a:gd name="connsiteX48" fmla="*/ 1262743 w 1881230"/>
                <a:gd name="connsiteY48" fmla="*/ 496389 h 878220"/>
                <a:gd name="connsiteX49" fmla="*/ 1291849 w 1881230"/>
                <a:gd name="connsiteY49" fmla="*/ 780146 h 878220"/>
                <a:gd name="connsiteX50" fmla="*/ 1314995 w 1881230"/>
                <a:gd name="connsiteY50" fmla="*/ 548640 h 878220"/>
                <a:gd name="connsiteX51" fmla="*/ 1349829 w 1881230"/>
                <a:gd name="connsiteY51" fmla="*/ 644434 h 878220"/>
                <a:gd name="connsiteX52" fmla="*/ 1391056 w 1881230"/>
                <a:gd name="connsiteY52" fmla="*/ 365622 h 878220"/>
                <a:gd name="connsiteX53" fmla="*/ 1454332 w 1881230"/>
                <a:gd name="connsiteY53" fmla="*/ 731520 h 878220"/>
                <a:gd name="connsiteX54" fmla="*/ 1489166 w 1881230"/>
                <a:gd name="connsiteY54" fmla="*/ 592183 h 878220"/>
                <a:gd name="connsiteX55" fmla="*/ 1506583 w 1881230"/>
                <a:gd name="connsiteY55" fmla="*/ 505097 h 878220"/>
                <a:gd name="connsiteX56" fmla="*/ 1532709 w 1881230"/>
                <a:gd name="connsiteY56" fmla="*/ 557349 h 878220"/>
                <a:gd name="connsiteX57" fmla="*/ 1550126 w 1881230"/>
                <a:gd name="connsiteY57" fmla="*/ 583474 h 878220"/>
                <a:gd name="connsiteX58" fmla="*/ 1576252 w 1881230"/>
                <a:gd name="connsiteY58" fmla="*/ 767995 h 878220"/>
                <a:gd name="connsiteX59" fmla="*/ 1593669 w 1881230"/>
                <a:gd name="connsiteY59" fmla="*/ 531223 h 878220"/>
                <a:gd name="connsiteX60" fmla="*/ 1645920 w 1881230"/>
                <a:gd name="connsiteY60" fmla="*/ 653143 h 878220"/>
                <a:gd name="connsiteX61" fmla="*/ 1680755 w 1881230"/>
                <a:gd name="connsiteY61" fmla="*/ 618309 h 878220"/>
                <a:gd name="connsiteX62" fmla="*/ 1698172 w 1881230"/>
                <a:gd name="connsiteY62" fmla="*/ 592183 h 878220"/>
                <a:gd name="connsiteX63" fmla="*/ 1724298 w 1881230"/>
                <a:gd name="connsiteY63" fmla="*/ 644434 h 878220"/>
                <a:gd name="connsiteX64" fmla="*/ 1776549 w 1881230"/>
                <a:gd name="connsiteY64" fmla="*/ 705394 h 878220"/>
                <a:gd name="connsiteX65" fmla="*/ 1820092 w 1881230"/>
                <a:gd name="connsiteY65" fmla="*/ 627017 h 878220"/>
                <a:gd name="connsiteX66" fmla="*/ 1846218 w 1881230"/>
                <a:gd name="connsiteY66" fmla="*/ 653143 h 878220"/>
                <a:gd name="connsiteX67" fmla="*/ 1854926 w 1881230"/>
                <a:gd name="connsiteY67" fmla="*/ 679269 h 878220"/>
                <a:gd name="connsiteX68" fmla="*/ 1863635 w 1881230"/>
                <a:gd name="connsiteY68" fmla="*/ 609600 h 878220"/>
                <a:gd name="connsiteX69" fmla="*/ 1881052 w 1881230"/>
                <a:gd name="connsiteY69" fmla="*/ 513806 h 878220"/>
                <a:gd name="connsiteX0" fmla="*/ 0 w 1881230"/>
                <a:gd name="connsiteY0" fmla="*/ 139337 h 878220"/>
                <a:gd name="connsiteX1" fmla="*/ 17418 w 1881230"/>
                <a:gd name="connsiteY1" fmla="*/ 87086 h 878220"/>
                <a:gd name="connsiteX2" fmla="*/ 60960 w 1881230"/>
                <a:gd name="connsiteY2" fmla="*/ 0 h 878220"/>
                <a:gd name="connsiteX3" fmla="*/ 87086 w 1881230"/>
                <a:gd name="connsiteY3" fmla="*/ 87086 h 878220"/>
                <a:gd name="connsiteX4" fmla="*/ 95795 w 1881230"/>
                <a:gd name="connsiteY4" fmla="*/ 148046 h 878220"/>
                <a:gd name="connsiteX5" fmla="*/ 104503 w 1881230"/>
                <a:gd name="connsiteY5" fmla="*/ 191589 h 878220"/>
                <a:gd name="connsiteX6" fmla="*/ 113212 w 1881230"/>
                <a:gd name="connsiteY6" fmla="*/ 243840 h 878220"/>
                <a:gd name="connsiteX7" fmla="*/ 130629 w 1881230"/>
                <a:gd name="connsiteY7" fmla="*/ 313509 h 878220"/>
                <a:gd name="connsiteX8" fmla="*/ 156755 w 1881230"/>
                <a:gd name="connsiteY8" fmla="*/ 287383 h 878220"/>
                <a:gd name="connsiteX9" fmla="*/ 174172 w 1881230"/>
                <a:gd name="connsiteY9" fmla="*/ 252549 h 878220"/>
                <a:gd name="connsiteX10" fmla="*/ 213082 w 1881230"/>
                <a:gd name="connsiteY10" fmla="*/ 568295 h 878220"/>
                <a:gd name="connsiteX11" fmla="*/ 235132 w 1881230"/>
                <a:gd name="connsiteY11" fmla="*/ 269966 h 878220"/>
                <a:gd name="connsiteX12" fmla="*/ 252549 w 1881230"/>
                <a:gd name="connsiteY12" fmla="*/ 470263 h 878220"/>
                <a:gd name="connsiteX13" fmla="*/ 280992 w 1881230"/>
                <a:gd name="connsiteY13" fmla="*/ 259612 h 878220"/>
                <a:gd name="connsiteX14" fmla="*/ 339635 w 1881230"/>
                <a:gd name="connsiteY14" fmla="*/ 557349 h 878220"/>
                <a:gd name="connsiteX15" fmla="*/ 379188 w 1881230"/>
                <a:gd name="connsiteY15" fmla="*/ 688570 h 878220"/>
                <a:gd name="connsiteX16" fmla="*/ 452846 w 1881230"/>
                <a:gd name="connsiteY16" fmla="*/ 653143 h 878220"/>
                <a:gd name="connsiteX17" fmla="*/ 478972 w 1881230"/>
                <a:gd name="connsiteY17" fmla="*/ 609600 h 878220"/>
                <a:gd name="connsiteX18" fmla="*/ 502782 w 1881230"/>
                <a:gd name="connsiteY18" fmla="*/ 329733 h 878220"/>
                <a:gd name="connsiteX19" fmla="*/ 522515 w 1881230"/>
                <a:gd name="connsiteY19" fmla="*/ 670560 h 878220"/>
                <a:gd name="connsiteX20" fmla="*/ 539932 w 1881230"/>
                <a:gd name="connsiteY20" fmla="*/ 705394 h 878220"/>
                <a:gd name="connsiteX21" fmla="*/ 566058 w 1881230"/>
                <a:gd name="connsiteY21" fmla="*/ 792480 h 878220"/>
                <a:gd name="connsiteX22" fmla="*/ 583475 w 1881230"/>
                <a:gd name="connsiteY22" fmla="*/ 644434 h 878220"/>
                <a:gd name="connsiteX23" fmla="*/ 600892 w 1881230"/>
                <a:gd name="connsiteY23" fmla="*/ 618309 h 878220"/>
                <a:gd name="connsiteX24" fmla="*/ 627018 w 1881230"/>
                <a:gd name="connsiteY24" fmla="*/ 877155 h 878220"/>
                <a:gd name="connsiteX25" fmla="*/ 653143 w 1881230"/>
                <a:gd name="connsiteY25" fmla="*/ 661852 h 878220"/>
                <a:gd name="connsiteX26" fmla="*/ 661852 w 1881230"/>
                <a:gd name="connsiteY26" fmla="*/ 687977 h 878220"/>
                <a:gd name="connsiteX27" fmla="*/ 731520 w 1881230"/>
                <a:gd name="connsiteY27" fmla="*/ 600892 h 878220"/>
                <a:gd name="connsiteX28" fmla="*/ 748938 w 1881230"/>
                <a:gd name="connsiteY28" fmla="*/ 574766 h 878220"/>
                <a:gd name="connsiteX29" fmla="*/ 766355 w 1881230"/>
                <a:gd name="connsiteY29" fmla="*/ 548640 h 878220"/>
                <a:gd name="connsiteX30" fmla="*/ 783772 w 1881230"/>
                <a:gd name="connsiteY30" fmla="*/ 592183 h 878220"/>
                <a:gd name="connsiteX31" fmla="*/ 792480 w 1881230"/>
                <a:gd name="connsiteY31" fmla="*/ 618309 h 878220"/>
                <a:gd name="connsiteX32" fmla="*/ 818606 w 1881230"/>
                <a:gd name="connsiteY32" fmla="*/ 592183 h 878220"/>
                <a:gd name="connsiteX33" fmla="*/ 827315 w 1881230"/>
                <a:gd name="connsiteY33" fmla="*/ 548640 h 878220"/>
                <a:gd name="connsiteX34" fmla="*/ 879566 w 1881230"/>
                <a:gd name="connsiteY34" fmla="*/ 644434 h 878220"/>
                <a:gd name="connsiteX35" fmla="*/ 914400 w 1881230"/>
                <a:gd name="connsiteY35" fmla="*/ 618309 h 878220"/>
                <a:gd name="connsiteX36" fmla="*/ 946919 w 1881230"/>
                <a:gd name="connsiteY36" fmla="*/ 825951 h 878220"/>
                <a:gd name="connsiteX37" fmla="*/ 975360 w 1881230"/>
                <a:gd name="connsiteY37" fmla="*/ 461554 h 878220"/>
                <a:gd name="connsiteX38" fmla="*/ 984069 w 1881230"/>
                <a:gd name="connsiteY38" fmla="*/ 435429 h 878220"/>
                <a:gd name="connsiteX39" fmla="*/ 1010195 w 1881230"/>
                <a:gd name="connsiteY39" fmla="*/ 470263 h 878220"/>
                <a:gd name="connsiteX40" fmla="*/ 1027612 w 1881230"/>
                <a:gd name="connsiteY40" fmla="*/ 522514 h 878220"/>
                <a:gd name="connsiteX41" fmla="*/ 1045029 w 1881230"/>
                <a:gd name="connsiteY41" fmla="*/ 566057 h 878220"/>
                <a:gd name="connsiteX42" fmla="*/ 1079863 w 1881230"/>
                <a:gd name="connsiteY42" fmla="*/ 522514 h 878220"/>
                <a:gd name="connsiteX43" fmla="*/ 1125723 w 1881230"/>
                <a:gd name="connsiteY43" fmla="*/ 58718 h 878220"/>
                <a:gd name="connsiteX44" fmla="*/ 1158240 w 1881230"/>
                <a:gd name="connsiteY44" fmla="*/ 322217 h 878220"/>
                <a:gd name="connsiteX45" fmla="*/ 1184366 w 1881230"/>
                <a:gd name="connsiteY45" fmla="*/ 261257 h 878220"/>
                <a:gd name="connsiteX46" fmla="*/ 1210492 w 1881230"/>
                <a:gd name="connsiteY46" fmla="*/ 348343 h 878220"/>
                <a:gd name="connsiteX47" fmla="*/ 1236618 w 1881230"/>
                <a:gd name="connsiteY47" fmla="*/ 513806 h 878220"/>
                <a:gd name="connsiteX48" fmla="*/ 1262743 w 1881230"/>
                <a:gd name="connsiteY48" fmla="*/ 496389 h 878220"/>
                <a:gd name="connsiteX49" fmla="*/ 1291849 w 1881230"/>
                <a:gd name="connsiteY49" fmla="*/ 780146 h 878220"/>
                <a:gd name="connsiteX50" fmla="*/ 1314995 w 1881230"/>
                <a:gd name="connsiteY50" fmla="*/ 548640 h 878220"/>
                <a:gd name="connsiteX51" fmla="*/ 1349829 w 1881230"/>
                <a:gd name="connsiteY51" fmla="*/ 644434 h 878220"/>
                <a:gd name="connsiteX52" fmla="*/ 1391056 w 1881230"/>
                <a:gd name="connsiteY52" fmla="*/ 365622 h 878220"/>
                <a:gd name="connsiteX53" fmla="*/ 1454332 w 1881230"/>
                <a:gd name="connsiteY53" fmla="*/ 731520 h 878220"/>
                <a:gd name="connsiteX54" fmla="*/ 1489166 w 1881230"/>
                <a:gd name="connsiteY54" fmla="*/ 592183 h 878220"/>
                <a:gd name="connsiteX55" fmla="*/ 1506583 w 1881230"/>
                <a:gd name="connsiteY55" fmla="*/ 505097 h 878220"/>
                <a:gd name="connsiteX56" fmla="*/ 1532709 w 1881230"/>
                <a:gd name="connsiteY56" fmla="*/ 557349 h 878220"/>
                <a:gd name="connsiteX57" fmla="*/ 1550126 w 1881230"/>
                <a:gd name="connsiteY57" fmla="*/ 761842 h 878220"/>
                <a:gd name="connsiteX58" fmla="*/ 1576252 w 1881230"/>
                <a:gd name="connsiteY58" fmla="*/ 767995 h 878220"/>
                <a:gd name="connsiteX59" fmla="*/ 1593669 w 1881230"/>
                <a:gd name="connsiteY59" fmla="*/ 531223 h 878220"/>
                <a:gd name="connsiteX60" fmla="*/ 1645920 w 1881230"/>
                <a:gd name="connsiteY60" fmla="*/ 653143 h 878220"/>
                <a:gd name="connsiteX61" fmla="*/ 1680755 w 1881230"/>
                <a:gd name="connsiteY61" fmla="*/ 618309 h 878220"/>
                <a:gd name="connsiteX62" fmla="*/ 1698172 w 1881230"/>
                <a:gd name="connsiteY62" fmla="*/ 592183 h 878220"/>
                <a:gd name="connsiteX63" fmla="*/ 1724298 w 1881230"/>
                <a:gd name="connsiteY63" fmla="*/ 644434 h 878220"/>
                <a:gd name="connsiteX64" fmla="*/ 1776549 w 1881230"/>
                <a:gd name="connsiteY64" fmla="*/ 705394 h 878220"/>
                <a:gd name="connsiteX65" fmla="*/ 1820092 w 1881230"/>
                <a:gd name="connsiteY65" fmla="*/ 627017 h 878220"/>
                <a:gd name="connsiteX66" fmla="*/ 1846218 w 1881230"/>
                <a:gd name="connsiteY66" fmla="*/ 653143 h 878220"/>
                <a:gd name="connsiteX67" fmla="*/ 1854926 w 1881230"/>
                <a:gd name="connsiteY67" fmla="*/ 679269 h 878220"/>
                <a:gd name="connsiteX68" fmla="*/ 1863635 w 1881230"/>
                <a:gd name="connsiteY68" fmla="*/ 609600 h 878220"/>
                <a:gd name="connsiteX69" fmla="*/ 1881052 w 1881230"/>
                <a:gd name="connsiteY69" fmla="*/ 513806 h 878220"/>
                <a:gd name="connsiteX0" fmla="*/ 0 w 1881230"/>
                <a:gd name="connsiteY0" fmla="*/ 139337 h 878220"/>
                <a:gd name="connsiteX1" fmla="*/ 17418 w 1881230"/>
                <a:gd name="connsiteY1" fmla="*/ 87086 h 878220"/>
                <a:gd name="connsiteX2" fmla="*/ 60960 w 1881230"/>
                <a:gd name="connsiteY2" fmla="*/ 0 h 878220"/>
                <a:gd name="connsiteX3" fmla="*/ 87086 w 1881230"/>
                <a:gd name="connsiteY3" fmla="*/ 87086 h 878220"/>
                <a:gd name="connsiteX4" fmla="*/ 95795 w 1881230"/>
                <a:gd name="connsiteY4" fmla="*/ 148046 h 878220"/>
                <a:gd name="connsiteX5" fmla="*/ 104503 w 1881230"/>
                <a:gd name="connsiteY5" fmla="*/ 191589 h 878220"/>
                <a:gd name="connsiteX6" fmla="*/ 113212 w 1881230"/>
                <a:gd name="connsiteY6" fmla="*/ 243840 h 878220"/>
                <a:gd name="connsiteX7" fmla="*/ 130629 w 1881230"/>
                <a:gd name="connsiteY7" fmla="*/ 313509 h 878220"/>
                <a:gd name="connsiteX8" fmla="*/ 156755 w 1881230"/>
                <a:gd name="connsiteY8" fmla="*/ 287383 h 878220"/>
                <a:gd name="connsiteX9" fmla="*/ 174172 w 1881230"/>
                <a:gd name="connsiteY9" fmla="*/ 252549 h 878220"/>
                <a:gd name="connsiteX10" fmla="*/ 213082 w 1881230"/>
                <a:gd name="connsiteY10" fmla="*/ 568295 h 878220"/>
                <a:gd name="connsiteX11" fmla="*/ 235132 w 1881230"/>
                <a:gd name="connsiteY11" fmla="*/ 269966 h 878220"/>
                <a:gd name="connsiteX12" fmla="*/ 252549 w 1881230"/>
                <a:gd name="connsiteY12" fmla="*/ 470263 h 878220"/>
                <a:gd name="connsiteX13" fmla="*/ 280992 w 1881230"/>
                <a:gd name="connsiteY13" fmla="*/ 259612 h 878220"/>
                <a:gd name="connsiteX14" fmla="*/ 339635 w 1881230"/>
                <a:gd name="connsiteY14" fmla="*/ 557349 h 878220"/>
                <a:gd name="connsiteX15" fmla="*/ 379188 w 1881230"/>
                <a:gd name="connsiteY15" fmla="*/ 688570 h 878220"/>
                <a:gd name="connsiteX16" fmla="*/ 452846 w 1881230"/>
                <a:gd name="connsiteY16" fmla="*/ 653143 h 878220"/>
                <a:gd name="connsiteX17" fmla="*/ 478972 w 1881230"/>
                <a:gd name="connsiteY17" fmla="*/ 609600 h 878220"/>
                <a:gd name="connsiteX18" fmla="*/ 502782 w 1881230"/>
                <a:gd name="connsiteY18" fmla="*/ 329733 h 878220"/>
                <a:gd name="connsiteX19" fmla="*/ 522515 w 1881230"/>
                <a:gd name="connsiteY19" fmla="*/ 670560 h 878220"/>
                <a:gd name="connsiteX20" fmla="*/ 539932 w 1881230"/>
                <a:gd name="connsiteY20" fmla="*/ 705394 h 878220"/>
                <a:gd name="connsiteX21" fmla="*/ 566058 w 1881230"/>
                <a:gd name="connsiteY21" fmla="*/ 792480 h 878220"/>
                <a:gd name="connsiteX22" fmla="*/ 583475 w 1881230"/>
                <a:gd name="connsiteY22" fmla="*/ 644434 h 878220"/>
                <a:gd name="connsiteX23" fmla="*/ 600892 w 1881230"/>
                <a:gd name="connsiteY23" fmla="*/ 618309 h 878220"/>
                <a:gd name="connsiteX24" fmla="*/ 627018 w 1881230"/>
                <a:gd name="connsiteY24" fmla="*/ 877155 h 878220"/>
                <a:gd name="connsiteX25" fmla="*/ 653143 w 1881230"/>
                <a:gd name="connsiteY25" fmla="*/ 661852 h 878220"/>
                <a:gd name="connsiteX26" fmla="*/ 661852 w 1881230"/>
                <a:gd name="connsiteY26" fmla="*/ 687977 h 878220"/>
                <a:gd name="connsiteX27" fmla="*/ 731520 w 1881230"/>
                <a:gd name="connsiteY27" fmla="*/ 600892 h 878220"/>
                <a:gd name="connsiteX28" fmla="*/ 748938 w 1881230"/>
                <a:gd name="connsiteY28" fmla="*/ 574766 h 878220"/>
                <a:gd name="connsiteX29" fmla="*/ 766355 w 1881230"/>
                <a:gd name="connsiteY29" fmla="*/ 548640 h 878220"/>
                <a:gd name="connsiteX30" fmla="*/ 783772 w 1881230"/>
                <a:gd name="connsiteY30" fmla="*/ 592183 h 878220"/>
                <a:gd name="connsiteX31" fmla="*/ 792480 w 1881230"/>
                <a:gd name="connsiteY31" fmla="*/ 618309 h 878220"/>
                <a:gd name="connsiteX32" fmla="*/ 818606 w 1881230"/>
                <a:gd name="connsiteY32" fmla="*/ 592183 h 878220"/>
                <a:gd name="connsiteX33" fmla="*/ 827315 w 1881230"/>
                <a:gd name="connsiteY33" fmla="*/ 548640 h 878220"/>
                <a:gd name="connsiteX34" fmla="*/ 879566 w 1881230"/>
                <a:gd name="connsiteY34" fmla="*/ 644434 h 878220"/>
                <a:gd name="connsiteX35" fmla="*/ 914400 w 1881230"/>
                <a:gd name="connsiteY35" fmla="*/ 618309 h 878220"/>
                <a:gd name="connsiteX36" fmla="*/ 946919 w 1881230"/>
                <a:gd name="connsiteY36" fmla="*/ 825951 h 878220"/>
                <a:gd name="connsiteX37" fmla="*/ 975360 w 1881230"/>
                <a:gd name="connsiteY37" fmla="*/ 461554 h 878220"/>
                <a:gd name="connsiteX38" fmla="*/ 984069 w 1881230"/>
                <a:gd name="connsiteY38" fmla="*/ 435429 h 878220"/>
                <a:gd name="connsiteX39" fmla="*/ 1010195 w 1881230"/>
                <a:gd name="connsiteY39" fmla="*/ 470263 h 878220"/>
                <a:gd name="connsiteX40" fmla="*/ 1027612 w 1881230"/>
                <a:gd name="connsiteY40" fmla="*/ 522514 h 878220"/>
                <a:gd name="connsiteX41" fmla="*/ 1045029 w 1881230"/>
                <a:gd name="connsiteY41" fmla="*/ 566057 h 878220"/>
                <a:gd name="connsiteX42" fmla="*/ 1079863 w 1881230"/>
                <a:gd name="connsiteY42" fmla="*/ 522514 h 878220"/>
                <a:gd name="connsiteX43" fmla="*/ 1125723 w 1881230"/>
                <a:gd name="connsiteY43" fmla="*/ 58718 h 878220"/>
                <a:gd name="connsiteX44" fmla="*/ 1158240 w 1881230"/>
                <a:gd name="connsiteY44" fmla="*/ 322217 h 878220"/>
                <a:gd name="connsiteX45" fmla="*/ 1184366 w 1881230"/>
                <a:gd name="connsiteY45" fmla="*/ 261257 h 878220"/>
                <a:gd name="connsiteX46" fmla="*/ 1210492 w 1881230"/>
                <a:gd name="connsiteY46" fmla="*/ 348343 h 878220"/>
                <a:gd name="connsiteX47" fmla="*/ 1236618 w 1881230"/>
                <a:gd name="connsiteY47" fmla="*/ 513806 h 878220"/>
                <a:gd name="connsiteX48" fmla="*/ 1262743 w 1881230"/>
                <a:gd name="connsiteY48" fmla="*/ 496389 h 878220"/>
                <a:gd name="connsiteX49" fmla="*/ 1291849 w 1881230"/>
                <a:gd name="connsiteY49" fmla="*/ 780146 h 878220"/>
                <a:gd name="connsiteX50" fmla="*/ 1314995 w 1881230"/>
                <a:gd name="connsiteY50" fmla="*/ 548640 h 878220"/>
                <a:gd name="connsiteX51" fmla="*/ 1349829 w 1881230"/>
                <a:gd name="connsiteY51" fmla="*/ 644434 h 878220"/>
                <a:gd name="connsiteX52" fmla="*/ 1391056 w 1881230"/>
                <a:gd name="connsiteY52" fmla="*/ 365622 h 878220"/>
                <a:gd name="connsiteX53" fmla="*/ 1454332 w 1881230"/>
                <a:gd name="connsiteY53" fmla="*/ 731520 h 878220"/>
                <a:gd name="connsiteX54" fmla="*/ 1489166 w 1881230"/>
                <a:gd name="connsiteY54" fmla="*/ 592183 h 878220"/>
                <a:gd name="connsiteX55" fmla="*/ 1506583 w 1881230"/>
                <a:gd name="connsiteY55" fmla="*/ 505097 h 878220"/>
                <a:gd name="connsiteX56" fmla="*/ 1532709 w 1881230"/>
                <a:gd name="connsiteY56" fmla="*/ 557349 h 878220"/>
                <a:gd name="connsiteX57" fmla="*/ 1550126 w 1881230"/>
                <a:gd name="connsiteY57" fmla="*/ 761842 h 878220"/>
                <a:gd name="connsiteX58" fmla="*/ 1576252 w 1881230"/>
                <a:gd name="connsiteY58" fmla="*/ 767995 h 878220"/>
                <a:gd name="connsiteX59" fmla="*/ 1593669 w 1881230"/>
                <a:gd name="connsiteY59" fmla="*/ 531223 h 878220"/>
                <a:gd name="connsiteX60" fmla="*/ 1645920 w 1881230"/>
                <a:gd name="connsiteY60" fmla="*/ 653143 h 878220"/>
                <a:gd name="connsiteX61" fmla="*/ 1680755 w 1881230"/>
                <a:gd name="connsiteY61" fmla="*/ 618309 h 878220"/>
                <a:gd name="connsiteX62" fmla="*/ 1698172 w 1881230"/>
                <a:gd name="connsiteY62" fmla="*/ 592183 h 878220"/>
                <a:gd name="connsiteX63" fmla="*/ 1726614 w 1881230"/>
                <a:gd name="connsiteY63" fmla="*/ 376881 h 878220"/>
                <a:gd name="connsiteX64" fmla="*/ 1776549 w 1881230"/>
                <a:gd name="connsiteY64" fmla="*/ 705394 h 878220"/>
                <a:gd name="connsiteX65" fmla="*/ 1820092 w 1881230"/>
                <a:gd name="connsiteY65" fmla="*/ 627017 h 878220"/>
                <a:gd name="connsiteX66" fmla="*/ 1846218 w 1881230"/>
                <a:gd name="connsiteY66" fmla="*/ 653143 h 878220"/>
                <a:gd name="connsiteX67" fmla="*/ 1854926 w 1881230"/>
                <a:gd name="connsiteY67" fmla="*/ 679269 h 878220"/>
                <a:gd name="connsiteX68" fmla="*/ 1863635 w 1881230"/>
                <a:gd name="connsiteY68" fmla="*/ 609600 h 878220"/>
                <a:gd name="connsiteX69" fmla="*/ 1881052 w 1881230"/>
                <a:gd name="connsiteY69" fmla="*/ 513806 h 878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881230" h="878220">
                  <a:moveTo>
                    <a:pt x="0" y="139337"/>
                  </a:moveTo>
                  <a:cubicBezTo>
                    <a:pt x="5806" y="121920"/>
                    <a:pt x="9207" y="103507"/>
                    <a:pt x="17418" y="87086"/>
                  </a:cubicBezTo>
                  <a:cubicBezTo>
                    <a:pt x="69257" y="-16591"/>
                    <a:pt x="41248" y="78851"/>
                    <a:pt x="60960" y="0"/>
                  </a:cubicBezTo>
                  <a:cubicBezTo>
                    <a:pt x="70052" y="27276"/>
                    <a:pt x="81820" y="58124"/>
                    <a:pt x="87086" y="87086"/>
                  </a:cubicBezTo>
                  <a:cubicBezTo>
                    <a:pt x="90758" y="107281"/>
                    <a:pt x="92421" y="127799"/>
                    <a:pt x="95795" y="148046"/>
                  </a:cubicBezTo>
                  <a:cubicBezTo>
                    <a:pt x="98228" y="162646"/>
                    <a:pt x="101855" y="177026"/>
                    <a:pt x="104503" y="191589"/>
                  </a:cubicBezTo>
                  <a:cubicBezTo>
                    <a:pt x="107662" y="208961"/>
                    <a:pt x="109512" y="226575"/>
                    <a:pt x="113212" y="243840"/>
                  </a:cubicBezTo>
                  <a:cubicBezTo>
                    <a:pt x="118228" y="267246"/>
                    <a:pt x="130629" y="313509"/>
                    <a:pt x="130629" y="313509"/>
                  </a:cubicBezTo>
                  <a:cubicBezTo>
                    <a:pt x="139338" y="304800"/>
                    <a:pt x="149597" y="297405"/>
                    <a:pt x="156755" y="287383"/>
                  </a:cubicBezTo>
                  <a:cubicBezTo>
                    <a:pt x="164301" y="276819"/>
                    <a:pt x="164784" y="205730"/>
                    <a:pt x="174172" y="252549"/>
                  </a:cubicBezTo>
                  <a:cubicBezTo>
                    <a:pt x="183560" y="299368"/>
                    <a:pt x="198568" y="577004"/>
                    <a:pt x="213082" y="568295"/>
                  </a:cubicBezTo>
                  <a:cubicBezTo>
                    <a:pt x="218888" y="582809"/>
                    <a:pt x="228554" y="286305"/>
                    <a:pt x="235132" y="269966"/>
                  </a:cubicBezTo>
                  <a:cubicBezTo>
                    <a:pt x="241710" y="253627"/>
                    <a:pt x="250642" y="435942"/>
                    <a:pt x="252549" y="470263"/>
                  </a:cubicBezTo>
                  <a:cubicBezTo>
                    <a:pt x="261258" y="464457"/>
                    <a:pt x="271630" y="254931"/>
                    <a:pt x="280992" y="259612"/>
                  </a:cubicBezTo>
                  <a:cubicBezTo>
                    <a:pt x="320806" y="279519"/>
                    <a:pt x="327586" y="521202"/>
                    <a:pt x="339635" y="557349"/>
                  </a:cubicBezTo>
                  <a:cubicBezTo>
                    <a:pt x="362858" y="551543"/>
                    <a:pt x="357778" y="677865"/>
                    <a:pt x="379188" y="688570"/>
                  </a:cubicBezTo>
                  <a:cubicBezTo>
                    <a:pt x="406826" y="702389"/>
                    <a:pt x="446923" y="623527"/>
                    <a:pt x="452846" y="653143"/>
                  </a:cubicBezTo>
                  <a:cubicBezTo>
                    <a:pt x="461555" y="638629"/>
                    <a:pt x="470649" y="663502"/>
                    <a:pt x="478972" y="609600"/>
                  </a:cubicBezTo>
                  <a:cubicBezTo>
                    <a:pt x="487295" y="555698"/>
                    <a:pt x="496698" y="321216"/>
                    <a:pt x="502782" y="329733"/>
                  </a:cubicBezTo>
                  <a:cubicBezTo>
                    <a:pt x="511868" y="342454"/>
                    <a:pt x="516323" y="607950"/>
                    <a:pt x="522515" y="670560"/>
                  </a:cubicBezTo>
                  <a:cubicBezTo>
                    <a:pt x="528707" y="733170"/>
                    <a:pt x="535111" y="693341"/>
                    <a:pt x="539932" y="705394"/>
                  </a:cubicBezTo>
                  <a:cubicBezTo>
                    <a:pt x="554065" y="740727"/>
                    <a:pt x="557504" y="758267"/>
                    <a:pt x="566058" y="792480"/>
                  </a:cubicBezTo>
                  <a:cubicBezTo>
                    <a:pt x="566846" y="783807"/>
                    <a:pt x="574736" y="670649"/>
                    <a:pt x="583475" y="644434"/>
                  </a:cubicBezTo>
                  <a:cubicBezTo>
                    <a:pt x="586785" y="634505"/>
                    <a:pt x="593635" y="579522"/>
                    <a:pt x="600892" y="618309"/>
                  </a:cubicBezTo>
                  <a:cubicBezTo>
                    <a:pt x="608149" y="657096"/>
                    <a:pt x="618309" y="880058"/>
                    <a:pt x="627018" y="877155"/>
                  </a:cubicBezTo>
                  <a:cubicBezTo>
                    <a:pt x="635726" y="894572"/>
                    <a:pt x="647337" y="693382"/>
                    <a:pt x="653143" y="661852"/>
                  </a:cubicBezTo>
                  <a:cubicBezTo>
                    <a:pt x="658949" y="630322"/>
                    <a:pt x="652851" y="689777"/>
                    <a:pt x="661852" y="687977"/>
                  </a:cubicBezTo>
                  <a:cubicBezTo>
                    <a:pt x="680943" y="684159"/>
                    <a:pt x="726514" y="608400"/>
                    <a:pt x="731520" y="600892"/>
                  </a:cubicBezTo>
                  <a:lnTo>
                    <a:pt x="748938" y="574766"/>
                  </a:lnTo>
                  <a:lnTo>
                    <a:pt x="766355" y="548640"/>
                  </a:lnTo>
                  <a:cubicBezTo>
                    <a:pt x="772161" y="563154"/>
                    <a:pt x="778283" y="577546"/>
                    <a:pt x="783772" y="592183"/>
                  </a:cubicBezTo>
                  <a:cubicBezTo>
                    <a:pt x="786995" y="600778"/>
                    <a:pt x="783300" y="618309"/>
                    <a:pt x="792480" y="618309"/>
                  </a:cubicBezTo>
                  <a:cubicBezTo>
                    <a:pt x="804796" y="618309"/>
                    <a:pt x="809897" y="600892"/>
                    <a:pt x="818606" y="592183"/>
                  </a:cubicBezTo>
                  <a:cubicBezTo>
                    <a:pt x="821509" y="577669"/>
                    <a:pt x="813572" y="543143"/>
                    <a:pt x="827315" y="548640"/>
                  </a:cubicBezTo>
                  <a:cubicBezTo>
                    <a:pt x="833764" y="551219"/>
                    <a:pt x="871000" y="627303"/>
                    <a:pt x="879566" y="644434"/>
                  </a:cubicBezTo>
                  <a:cubicBezTo>
                    <a:pt x="891177" y="635726"/>
                    <a:pt x="903175" y="588056"/>
                    <a:pt x="914400" y="618309"/>
                  </a:cubicBezTo>
                  <a:cubicBezTo>
                    <a:pt x="925626" y="648562"/>
                    <a:pt x="936307" y="873705"/>
                    <a:pt x="946919" y="825951"/>
                  </a:cubicBezTo>
                  <a:cubicBezTo>
                    <a:pt x="955675" y="786549"/>
                    <a:pt x="969168" y="526641"/>
                    <a:pt x="975360" y="461554"/>
                  </a:cubicBezTo>
                  <a:cubicBezTo>
                    <a:pt x="981552" y="396467"/>
                    <a:pt x="981166" y="444137"/>
                    <a:pt x="984069" y="435429"/>
                  </a:cubicBezTo>
                  <a:cubicBezTo>
                    <a:pt x="992778" y="447040"/>
                    <a:pt x="1003704" y="457281"/>
                    <a:pt x="1010195" y="470263"/>
                  </a:cubicBezTo>
                  <a:cubicBezTo>
                    <a:pt x="1018406" y="486684"/>
                    <a:pt x="1021338" y="505260"/>
                    <a:pt x="1027612" y="522514"/>
                  </a:cubicBezTo>
                  <a:cubicBezTo>
                    <a:pt x="1032954" y="537205"/>
                    <a:pt x="1039223" y="551543"/>
                    <a:pt x="1045029" y="566057"/>
                  </a:cubicBezTo>
                  <a:cubicBezTo>
                    <a:pt x="1056640" y="551543"/>
                    <a:pt x="1066414" y="607070"/>
                    <a:pt x="1079863" y="522514"/>
                  </a:cubicBezTo>
                  <a:cubicBezTo>
                    <a:pt x="1093312" y="437958"/>
                    <a:pt x="1111176" y="95086"/>
                    <a:pt x="1125723" y="58718"/>
                  </a:cubicBezTo>
                  <a:cubicBezTo>
                    <a:pt x="1136341" y="32173"/>
                    <a:pt x="1148466" y="288461"/>
                    <a:pt x="1158240" y="322217"/>
                  </a:cubicBezTo>
                  <a:cubicBezTo>
                    <a:pt x="1168014" y="355973"/>
                    <a:pt x="1147793" y="316118"/>
                    <a:pt x="1184366" y="261257"/>
                  </a:cubicBezTo>
                  <a:cubicBezTo>
                    <a:pt x="1193075" y="290286"/>
                    <a:pt x="1203775" y="318790"/>
                    <a:pt x="1210492" y="348343"/>
                  </a:cubicBezTo>
                  <a:cubicBezTo>
                    <a:pt x="1218487" y="383519"/>
                    <a:pt x="1230353" y="469950"/>
                    <a:pt x="1236618" y="513806"/>
                  </a:cubicBezTo>
                  <a:cubicBezTo>
                    <a:pt x="1245326" y="508000"/>
                    <a:pt x="1253538" y="451999"/>
                    <a:pt x="1262743" y="496389"/>
                  </a:cubicBezTo>
                  <a:cubicBezTo>
                    <a:pt x="1271948" y="540779"/>
                    <a:pt x="1283140" y="771438"/>
                    <a:pt x="1291849" y="780146"/>
                  </a:cubicBezTo>
                  <a:cubicBezTo>
                    <a:pt x="1300558" y="788854"/>
                    <a:pt x="1305332" y="571259"/>
                    <a:pt x="1314995" y="548640"/>
                  </a:cubicBezTo>
                  <a:cubicBezTo>
                    <a:pt x="1324658" y="526021"/>
                    <a:pt x="1341566" y="611385"/>
                    <a:pt x="1349829" y="644434"/>
                  </a:cubicBezTo>
                  <a:cubicBezTo>
                    <a:pt x="1364343" y="635726"/>
                    <a:pt x="1375917" y="358052"/>
                    <a:pt x="1391056" y="365622"/>
                  </a:cubicBezTo>
                  <a:cubicBezTo>
                    <a:pt x="1414380" y="377284"/>
                    <a:pt x="1443016" y="703229"/>
                    <a:pt x="1454332" y="731520"/>
                  </a:cubicBezTo>
                  <a:cubicBezTo>
                    <a:pt x="1465943" y="685074"/>
                    <a:pt x="1481295" y="639407"/>
                    <a:pt x="1489166" y="592183"/>
                  </a:cubicBezTo>
                  <a:cubicBezTo>
                    <a:pt x="1499843" y="528126"/>
                    <a:pt x="1493593" y="557062"/>
                    <a:pt x="1506583" y="505097"/>
                  </a:cubicBezTo>
                  <a:cubicBezTo>
                    <a:pt x="1515292" y="522514"/>
                    <a:pt x="1525452" y="514558"/>
                    <a:pt x="1532709" y="557349"/>
                  </a:cubicBezTo>
                  <a:cubicBezTo>
                    <a:pt x="1539966" y="600140"/>
                    <a:pt x="1542869" y="726734"/>
                    <a:pt x="1550126" y="761842"/>
                  </a:cubicBezTo>
                  <a:cubicBezTo>
                    <a:pt x="1557383" y="796950"/>
                    <a:pt x="1567543" y="770898"/>
                    <a:pt x="1576252" y="767995"/>
                  </a:cubicBezTo>
                  <a:cubicBezTo>
                    <a:pt x="1582058" y="753481"/>
                    <a:pt x="1582058" y="550365"/>
                    <a:pt x="1593669" y="531223"/>
                  </a:cubicBezTo>
                  <a:cubicBezTo>
                    <a:pt x="1605280" y="512081"/>
                    <a:pt x="1640381" y="633756"/>
                    <a:pt x="1645920" y="653143"/>
                  </a:cubicBezTo>
                  <a:cubicBezTo>
                    <a:pt x="1657532" y="641532"/>
                    <a:pt x="1670068" y="630777"/>
                    <a:pt x="1680755" y="618309"/>
                  </a:cubicBezTo>
                  <a:cubicBezTo>
                    <a:pt x="1687567" y="610362"/>
                    <a:pt x="1690529" y="632421"/>
                    <a:pt x="1698172" y="592183"/>
                  </a:cubicBezTo>
                  <a:cubicBezTo>
                    <a:pt x="1705815" y="551945"/>
                    <a:pt x="1717905" y="359464"/>
                    <a:pt x="1726614" y="376881"/>
                  </a:cubicBezTo>
                  <a:cubicBezTo>
                    <a:pt x="1760294" y="545288"/>
                    <a:pt x="1760969" y="663705"/>
                    <a:pt x="1776549" y="705394"/>
                  </a:cubicBezTo>
                  <a:cubicBezTo>
                    <a:pt x="1792129" y="747083"/>
                    <a:pt x="1805057" y="652075"/>
                    <a:pt x="1820092" y="627017"/>
                  </a:cubicBezTo>
                  <a:cubicBezTo>
                    <a:pt x="1828801" y="635726"/>
                    <a:pt x="1839386" y="642895"/>
                    <a:pt x="1846218" y="653143"/>
                  </a:cubicBezTo>
                  <a:cubicBezTo>
                    <a:pt x="1851310" y="660781"/>
                    <a:pt x="1851517" y="687792"/>
                    <a:pt x="1854926" y="679269"/>
                  </a:cubicBezTo>
                  <a:cubicBezTo>
                    <a:pt x="1863618" y="657539"/>
                    <a:pt x="1859045" y="632549"/>
                    <a:pt x="1863635" y="609600"/>
                  </a:cubicBezTo>
                  <a:cubicBezTo>
                    <a:pt x="1884242" y="506567"/>
                    <a:pt x="1881052" y="586756"/>
                    <a:pt x="1881052" y="51380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FBDD9529-2FFD-D6BB-E5DC-7F65C33694D8}"/>
                </a:ext>
              </a:extLst>
            </p:cNvPr>
            <p:cNvSpPr/>
            <p:nvPr/>
          </p:nvSpPr>
          <p:spPr>
            <a:xfrm flipV="1">
              <a:off x="3857076" y="6343010"/>
              <a:ext cx="3163105" cy="258070"/>
            </a:xfrm>
            <a:custGeom>
              <a:avLst/>
              <a:gdLst>
                <a:gd name="connsiteX0" fmla="*/ 0 w 1881230"/>
                <a:gd name="connsiteY0" fmla="*/ 139337 h 792480"/>
                <a:gd name="connsiteX1" fmla="*/ 17418 w 1881230"/>
                <a:gd name="connsiteY1" fmla="*/ 87086 h 792480"/>
                <a:gd name="connsiteX2" fmla="*/ 60960 w 1881230"/>
                <a:gd name="connsiteY2" fmla="*/ 0 h 792480"/>
                <a:gd name="connsiteX3" fmla="*/ 87086 w 1881230"/>
                <a:gd name="connsiteY3" fmla="*/ 87086 h 792480"/>
                <a:gd name="connsiteX4" fmla="*/ 95795 w 1881230"/>
                <a:gd name="connsiteY4" fmla="*/ 148046 h 792480"/>
                <a:gd name="connsiteX5" fmla="*/ 104503 w 1881230"/>
                <a:gd name="connsiteY5" fmla="*/ 191589 h 792480"/>
                <a:gd name="connsiteX6" fmla="*/ 113212 w 1881230"/>
                <a:gd name="connsiteY6" fmla="*/ 243840 h 792480"/>
                <a:gd name="connsiteX7" fmla="*/ 130629 w 1881230"/>
                <a:gd name="connsiteY7" fmla="*/ 313509 h 792480"/>
                <a:gd name="connsiteX8" fmla="*/ 156755 w 1881230"/>
                <a:gd name="connsiteY8" fmla="*/ 287383 h 792480"/>
                <a:gd name="connsiteX9" fmla="*/ 174172 w 1881230"/>
                <a:gd name="connsiteY9" fmla="*/ 252549 h 792480"/>
                <a:gd name="connsiteX10" fmla="*/ 217715 w 1881230"/>
                <a:gd name="connsiteY10" fmla="*/ 226423 h 792480"/>
                <a:gd name="connsiteX11" fmla="*/ 235132 w 1881230"/>
                <a:gd name="connsiteY11" fmla="*/ 269966 h 792480"/>
                <a:gd name="connsiteX12" fmla="*/ 252549 w 1881230"/>
                <a:gd name="connsiteY12" fmla="*/ 470263 h 792480"/>
                <a:gd name="connsiteX13" fmla="*/ 278675 w 1881230"/>
                <a:gd name="connsiteY13" fmla="*/ 452846 h 792480"/>
                <a:gd name="connsiteX14" fmla="*/ 339635 w 1881230"/>
                <a:gd name="connsiteY14" fmla="*/ 557349 h 792480"/>
                <a:gd name="connsiteX15" fmla="*/ 409303 w 1881230"/>
                <a:gd name="connsiteY15" fmla="*/ 539932 h 792480"/>
                <a:gd name="connsiteX16" fmla="*/ 452846 w 1881230"/>
                <a:gd name="connsiteY16" fmla="*/ 653143 h 792480"/>
                <a:gd name="connsiteX17" fmla="*/ 478972 w 1881230"/>
                <a:gd name="connsiteY17" fmla="*/ 609600 h 792480"/>
                <a:gd name="connsiteX18" fmla="*/ 505098 w 1881230"/>
                <a:gd name="connsiteY18" fmla="*/ 627017 h 792480"/>
                <a:gd name="connsiteX19" fmla="*/ 522515 w 1881230"/>
                <a:gd name="connsiteY19" fmla="*/ 670560 h 792480"/>
                <a:gd name="connsiteX20" fmla="*/ 539932 w 1881230"/>
                <a:gd name="connsiteY20" fmla="*/ 705394 h 792480"/>
                <a:gd name="connsiteX21" fmla="*/ 566058 w 1881230"/>
                <a:gd name="connsiteY21" fmla="*/ 792480 h 792480"/>
                <a:gd name="connsiteX22" fmla="*/ 583475 w 1881230"/>
                <a:gd name="connsiteY22" fmla="*/ 644434 h 792480"/>
                <a:gd name="connsiteX23" fmla="*/ 600892 w 1881230"/>
                <a:gd name="connsiteY23" fmla="*/ 618309 h 792480"/>
                <a:gd name="connsiteX24" fmla="*/ 627018 w 1881230"/>
                <a:gd name="connsiteY24" fmla="*/ 609600 h 792480"/>
                <a:gd name="connsiteX25" fmla="*/ 653143 w 1881230"/>
                <a:gd name="connsiteY25" fmla="*/ 661852 h 792480"/>
                <a:gd name="connsiteX26" fmla="*/ 661852 w 1881230"/>
                <a:gd name="connsiteY26" fmla="*/ 687977 h 792480"/>
                <a:gd name="connsiteX27" fmla="*/ 731520 w 1881230"/>
                <a:gd name="connsiteY27" fmla="*/ 600892 h 792480"/>
                <a:gd name="connsiteX28" fmla="*/ 748938 w 1881230"/>
                <a:gd name="connsiteY28" fmla="*/ 574766 h 792480"/>
                <a:gd name="connsiteX29" fmla="*/ 766355 w 1881230"/>
                <a:gd name="connsiteY29" fmla="*/ 548640 h 792480"/>
                <a:gd name="connsiteX30" fmla="*/ 783772 w 1881230"/>
                <a:gd name="connsiteY30" fmla="*/ 592183 h 792480"/>
                <a:gd name="connsiteX31" fmla="*/ 792480 w 1881230"/>
                <a:gd name="connsiteY31" fmla="*/ 618309 h 792480"/>
                <a:gd name="connsiteX32" fmla="*/ 818606 w 1881230"/>
                <a:gd name="connsiteY32" fmla="*/ 592183 h 792480"/>
                <a:gd name="connsiteX33" fmla="*/ 827315 w 1881230"/>
                <a:gd name="connsiteY33" fmla="*/ 548640 h 792480"/>
                <a:gd name="connsiteX34" fmla="*/ 879566 w 1881230"/>
                <a:gd name="connsiteY34" fmla="*/ 644434 h 792480"/>
                <a:gd name="connsiteX35" fmla="*/ 914400 w 1881230"/>
                <a:gd name="connsiteY35" fmla="*/ 618309 h 792480"/>
                <a:gd name="connsiteX36" fmla="*/ 949235 w 1881230"/>
                <a:gd name="connsiteY36" fmla="*/ 513806 h 792480"/>
                <a:gd name="connsiteX37" fmla="*/ 975360 w 1881230"/>
                <a:gd name="connsiteY37" fmla="*/ 461554 h 792480"/>
                <a:gd name="connsiteX38" fmla="*/ 984069 w 1881230"/>
                <a:gd name="connsiteY38" fmla="*/ 435429 h 792480"/>
                <a:gd name="connsiteX39" fmla="*/ 1010195 w 1881230"/>
                <a:gd name="connsiteY39" fmla="*/ 470263 h 792480"/>
                <a:gd name="connsiteX40" fmla="*/ 1027612 w 1881230"/>
                <a:gd name="connsiteY40" fmla="*/ 522514 h 792480"/>
                <a:gd name="connsiteX41" fmla="*/ 1045029 w 1881230"/>
                <a:gd name="connsiteY41" fmla="*/ 566057 h 792480"/>
                <a:gd name="connsiteX42" fmla="*/ 1079863 w 1881230"/>
                <a:gd name="connsiteY42" fmla="*/ 522514 h 792480"/>
                <a:gd name="connsiteX43" fmla="*/ 1123406 w 1881230"/>
                <a:gd name="connsiteY43" fmla="*/ 400594 h 792480"/>
                <a:gd name="connsiteX44" fmla="*/ 1158240 w 1881230"/>
                <a:gd name="connsiteY44" fmla="*/ 322217 h 792480"/>
                <a:gd name="connsiteX45" fmla="*/ 1184366 w 1881230"/>
                <a:gd name="connsiteY45" fmla="*/ 261257 h 792480"/>
                <a:gd name="connsiteX46" fmla="*/ 1210492 w 1881230"/>
                <a:gd name="connsiteY46" fmla="*/ 348343 h 792480"/>
                <a:gd name="connsiteX47" fmla="*/ 1236618 w 1881230"/>
                <a:gd name="connsiteY47" fmla="*/ 513806 h 792480"/>
                <a:gd name="connsiteX48" fmla="*/ 1262743 w 1881230"/>
                <a:gd name="connsiteY48" fmla="*/ 496389 h 792480"/>
                <a:gd name="connsiteX49" fmla="*/ 1314995 w 1881230"/>
                <a:gd name="connsiteY49" fmla="*/ 548640 h 792480"/>
                <a:gd name="connsiteX50" fmla="*/ 1349829 w 1881230"/>
                <a:gd name="connsiteY50" fmla="*/ 644434 h 792480"/>
                <a:gd name="connsiteX51" fmla="*/ 1393372 w 1881230"/>
                <a:gd name="connsiteY51" fmla="*/ 618309 h 792480"/>
                <a:gd name="connsiteX52" fmla="*/ 1454332 w 1881230"/>
                <a:gd name="connsiteY52" fmla="*/ 731520 h 792480"/>
                <a:gd name="connsiteX53" fmla="*/ 1489166 w 1881230"/>
                <a:gd name="connsiteY53" fmla="*/ 592183 h 792480"/>
                <a:gd name="connsiteX54" fmla="*/ 1506583 w 1881230"/>
                <a:gd name="connsiteY54" fmla="*/ 505097 h 792480"/>
                <a:gd name="connsiteX55" fmla="*/ 1532709 w 1881230"/>
                <a:gd name="connsiteY55" fmla="*/ 557349 h 792480"/>
                <a:gd name="connsiteX56" fmla="*/ 1550126 w 1881230"/>
                <a:gd name="connsiteY56" fmla="*/ 583474 h 792480"/>
                <a:gd name="connsiteX57" fmla="*/ 1576252 w 1881230"/>
                <a:gd name="connsiteY57" fmla="*/ 574766 h 792480"/>
                <a:gd name="connsiteX58" fmla="*/ 1593669 w 1881230"/>
                <a:gd name="connsiteY58" fmla="*/ 531223 h 792480"/>
                <a:gd name="connsiteX59" fmla="*/ 1645920 w 1881230"/>
                <a:gd name="connsiteY59" fmla="*/ 653143 h 792480"/>
                <a:gd name="connsiteX60" fmla="*/ 1680755 w 1881230"/>
                <a:gd name="connsiteY60" fmla="*/ 618309 h 792480"/>
                <a:gd name="connsiteX61" fmla="*/ 1698172 w 1881230"/>
                <a:gd name="connsiteY61" fmla="*/ 592183 h 792480"/>
                <a:gd name="connsiteX62" fmla="*/ 1724298 w 1881230"/>
                <a:gd name="connsiteY62" fmla="*/ 644434 h 792480"/>
                <a:gd name="connsiteX63" fmla="*/ 1776549 w 1881230"/>
                <a:gd name="connsiteY63" fmla="*/ 705394 h 792480"/>
                <a:gd name="connsiteX64" fmla="*/ 1820092 w 1881230"/>
                <a:gd name="connsiteY64" fmla="*/ 627017 h 792480"/>
                <a:gd name="connsiteX65" fmla="*/ 1846218 w 1881230"/>
                <a:gd name="connsiteY65" fmla="*/ 653143 h 792480"/>
                <a:gd name="connsiteX66" fmla="*/ 1854926 w 1881230"/>
                <a:gd name="connsiteY66" fmla="*/ 679269 h 792480"/>
                <a:gd name="connsiteX67" fmla="*/ 1863635 w 1881230"/>
                <a:gd name="connsiteY67" fmla="*/ 609600 h 792480"/>
                <a:gd name="connsiteX68" fmla="*/ 1881052 w 1881230"/>
                <a:gd name="connsiteY68" fmla="*/ 513806 h 792480"/>
                <a:gd name="connsiteX0" fmla="*/ 0 w 1881230"/>
                <a:gd name="connsiteY0" fmla="*/ 139337 h 812847"/>
                <a:gd name="connsiteX1" fmla="*/ 17418 w 1881230"/>
                <a:gd name="connsiteY1" fmla="*/ 87086 h 812847"/>
                <a:gd name="connsiteX2" fmla="*/ 60960 w 1881230"/>
                <a:gd name="connsiteY2" fmla="*/ 0 h 812847"/>
                <a:gd name="connsiteX3" fmla="*/ 87086 w 1881230"/>
                <a:gd name="connsiteY3" fmla="*/ 87086 h 812847"/>
                <a:gd name="connsiteX4" fmla="*/ 95795 w 1881230"/>
                <a:gd name="connsiteY4" fmla="*/ 148046 h 812847"/>
                <a:gd name="connsiteX5" fmla="*/ 104503 w 1881230"/>
                <a:gd name="connsiteY5" fmla="*/ 191589 h 812847"/>
                <a:gd name="connsiteX6" fmla="*/ 113212 w 1881230"/>
                <a:gd name="connsiteY6" fmla="*/ 243840 h 812847"/>
                <a:gd name="connsiteX7" fmla="*/ 130629 w 1881230"/>
                <a:gd name="connsiteY7" fmla="*/ 313509 h 812847"/>
                <a:gd name="connsiteX8" fmla="*/ 156755 w 1881230"/>
                <a:gd name="connsiteY8" fmla="*/ 287383 h 812847"/>
                <a:gd name="connsiteX9" fmla="*/ 174172 w 1881230"/>
                <a:gd name="connsiteY9" fmla="*/ 252549 h 812847"/>
                <a:gd name="connsiteX10" fmla="*/ 217715 w 1881230"/>
                <a:gd name="connsiteY10" fmla="*/ 226423 h 812847"/>
                <a:gd name="connsiteX11" fmla="*/ 232815 w 1881230"/>
                <a:gd name="connsiteY11" fmla="*/ 807776 h 812847"/>
                <a:gd name="connsiteX12" fmla="*/ 252549 w 1881230"/>
                <a:gd name="connsiteY12" fmla="*/ 470263 h 812847"/>
                <a:gd name="connsiteX13" fmla="*/ 278675 w 1881230"/>
                <a:gd name="connsiteY13" fmla="*/ 452846 h 812847"/>
                <a:gd name="connsiteX14" fmla="*/ 339635 w 1881230"/>
                <a:gd name="connsiteY14" fmla="*/ 557349 h 812847"/>
                <a:gd name="connsiteX15" fmla="*/ 409303 w 1881230"/>
                <a:gd name="connsiteY15" fmla="*/ 539932 h 812847"/>
                <a:gd name="connsiteX16" fmla="*/ 452846 w 1881230"/>
                <a:gd name="connsiteY16" fmla="*/ 653143 h 812847"/>
                <a:gd name="connsiteX17" fmla="*/ 478972 w 1881230"/>
                <a:gd name="connsiteY17" fmla="*/ 609600 h 812847"/>
                <a:gd name="connsiteX18" fmla="*/ 505098 w 1881230"/>
                <a:gd name="connsiteY18" fmla="*/ 627017 h 812847"/>
                <a:gd name="connsiteX19" fmla="*/ 522515 w 1881230"/>
                <a:gd name="connsiteY19" fmla="*/ 670560 h 812847"/>
                <a:gd name="connsiteX20" fmla="*/ 539932 w 1881230"/>
                <a:gd name="connsiteY20" fmla="*/ 705394 h 812847"/>
                <a:gd name="connsiteX21" fmla="*/ 566058 w 1881230"/>
                <a:gd name="connsiteY21" fmla="*/ 792480 h 812847"/>
                <a:gd name="connsiteX22" fmla="*/ 583475 w 1881230"/>
                <a:gd name="connsiteY22" fmla="*/ 644434 h 812847"/>
                <a:gd name="connsiteX23" fmla="*/ 600892 w 1881230"/>
                <a:gd name="connsiteY23" fmla="*/ 618309 h 812847"/>
                <a:gd name="connsiteX24" fmla="*/ 627018 w 1881230"/>
                <a:gd name="connsiteY24" fmla="*/ 609600 h 812847"/>
                <a:gd name="connsiteX25" fmla="*/ 653143 w 1881230"/>
                <a:gd name="connsiteY25" fmla="*/ 661852 h 812847"/>
                <a:gd name="connsiteX26" fmla="*/ 661852 w 1881230"/>
                <a:gd name="connsiteY26" fmla="*/ 687977 h 812847"/>
                <a:gd name="connsiteX27" fmla="*/ 731520 w 1881230"/>
                <a:gd name="connsiteY27" fmla="*/ 600892 h 812847"/>
                <a:gd name="connsiteX28" fmla="*/ 748938 w 1881230"/>
                <a:gd name="connsiteY28" fmla="*/ 574766 h 812847"/>
                <a:gd name="connsiteX29" fmla="*/ 766355 w 1881230"/>
                <a:gd name="connsiteY29" fmla="*/ 548640 h 812847"/>
                <a:gd name="connsiteX30" fmla="*/ 783772 w 1881230"/>
                <a:gd name="connsiteY30" fmla="*/ 592183 h 812847"/>
                <a:gd name="connsiteX31" fmla="*/ 792480 w 1881230"/>
                <a:gd name="connsiteY31" fmla="*/ 618309 h 812847"/>
                <a:gd name="connsiteX32" fmla="*/ 818606 w 1881230"/>
                <a:gd name="connsiteY32" fmla="*/ 592183 h 812847"/>
                <a:gd name="connsiteX33" fmla="*/ 827315 w 1881230"/>
                <a:gd name="connsiteY33" fmla="*/ 548640 h 812847"/>
                <a:gd name="connsiteX34" fmla="*/ 879566 w 1881230"/>
                <a:gd name="connsiteY34" fmla="*/ 644434 h 812847"/>
                <a:gd name="connsiteX35" fmla="*/ 914400 w 1881230"/>
                <a:gd name="connsiteY35" fmla="*/ 618309 h 812847"/>
                <a:gd name="connsiteX36" fmla="*/ 949235 w 1881230"/>
                <a:gd name="connsiteY36" fmla="*/ 513806 h 812847"/>
                <a:gd name="connsiteX37" fmla="*/ 975360 w 1881230"/>
                <a:gd name="connsiteY37" fmla="*/ 461554 h 812847"/>
                <a:gd name="connsiteX38" fmla="*/ 984069 w 1881230"/>
                <a:gd name="connsiteY38" fmla="*/ 435429 h 812847"/>
                <a:gd name="connsiteX39" fmla="*/ 1010195 w 1881230"/>
                <a:gd name="connsiteY39" fmla="*/ 470263 h 812847"/>
                <a:gd name="connsiteX40" fmla="*/ 1027612 w 1881230"/>
                <a:gd name="connsiteY40" fmla="*/ 522514 h 812847"/>
                <a:gd name="connsiteX41" fmla="*/ 1045029 w 1881230"/>
                <a:gd name="connsiteY41" fmla="*/ 566057 h 812847"/>
                <a:gd name="connsiteX42" fmla="*/ 1079863 w 1881230"/>
                <a:gd name="connsiteY42" fmla="*/ 522514 h 812847"/>
                <a:gd name="connsiteX43" fmla="*/ 1123406 w 1881230"/>
                <a:gd name="connsiteY43" fmla="*/ 400594 h 812847"/>
                <a:gd name="connsiteX44" fmla="*/ 1158240 w 1881230"/>
                <a:gd name="connsiteY44" fmla="*/ 322217 h 812847"/>
                <a:gd name="connsiteX45" fmla="*/ 1184366 w 1881230"/>
                <a:gd name="connsiteY45" fmla="*/ 261257 h 812847"/>
                <a:gd name="connsiteX46" fmla="*/ 1210492 w 1881230"/>
                <a:gd name="connsiteY46" fmla="*/ 348343 h 812847"/>
                <a:gd name="connsiteX47" fmla="*/ 1236618 w 1881230"/>
                <a:gd name="connsiteY47" fmla="*/ 513806 h 812847"/>
                <a:gd name="connsiteX48" fmla="*/ 1262743 w 1881230"/>
                <a:gd name="connsiteY48" fmla="*/ 496389 h 812847"/>
                <a:gd name="connsiteX49" fmla="*/ 1314995 w 1881230"/>
                <a:gd name="connsiteY49" fmla="*/ 548640 h 812847"/>
                <a:gd name="connsiteX50" fmla="*/ 1349829 w 1881230"/>
                <a:gd name="connsiteY50" fmla="*/ 644434 h 812847"/>
                <a:gd name="connsiteX51" fmla="*/ 1393372 w 1881230"/>
                <a:gd name="connsiteY51" fmla="*/ 618309 h 812847"/>
                <a:gd name="connsiteX52" fmla="*/ 1454332 w 1881230"/>
                <a:gd name="connsiteY52" fmla="*/ 731520 h 812847"/>
                <a:gd name="connsiteX53" fmla="*/ 1489166 w 1881230"/>
                <a:gd name="connsiteY53" fmla="*/ 592183 h 812847"/>
                <a:gd name="connsiteX54" fmla="*/ 1506583 w 1881230"/>
                <a:gd name="connsiteY54" fmla="*/ 505097 h 812847"/>
                <a:gd name="connsiteX55" fmla="*/ 1532709 w 1881230"/>
                <a:gd name="connsiteY55" fmla="*/ 557349 h 812847"/>
                <a:gd name="connsiteX56" fmla="*/ 1550126 w 1881230"/>
                <a:gd name="connsiteY56" fmla="*/ 583474 h 812847"/>
                <a:gd name="connsiteX57" fmla="*/ 1576252 w 1881230"/>
                <a:gd name="connsiteY57" fmla="*/ 574766 h 812847"/>
                <a:gd name="connsiteX58" fmla="*/ 1593669 w 1881230"/>
                <a:gd name="connsiteY58" fmla="*/ 531223 h 812847"/>
                <a:gd name="connsiteX59" fmla="*/ 1645920 w 1881230"/>
                <a:gd name="connsiteY59" fmla="*/ 653143 h 812847"/>
                <a:gd name="connsiteX60" fmla="*/ 1680755 w 1881230"/>
                <a:gd name="connsiteY60" fmla="*/ 618309 h 812847"/>
                <a:gd name="connsiteX61" fmla="*/ 1698172 w 1881230"/>
                <a:gd name="connsiteY61" fmla="*/ 592183 h 812847"/>
                <a:gd name="connsiteX62" fmla="*/ 1724298 w 1881230"/>
                <a:gd name="connsiteY62" fmla="*/ 644434 h 812847"/>
                <a:gd name="connsiteX63" fmla="*/ 1776549 w 1881230"/>
                <a:gd name="connsiteY63" fmla="*/ 705394 h 812847"/>
                <a:gd name="connsiteX64" fmla="*/ 1820092 w 1881230"/>
                <a:gd name="connsiteY64" fmla="*/ 627017 h 812847"/>
                <a:gd name="connsiteX65" fmla="*/ 1846218 w 1881230"/>
                <a:gd name="connsiteY65" fmla="*/ 653143 h 812847"/>
                <a:gd name="connsiteX66" fmla="*/ 1854926 w 1881230"/>
                <a:gd name="connsiteY66" fmla="*/ 679269 h 812847"/>
                <a:gd name="connsiteX67" fmla="*/ 1863635 w 1881230"/>
                <a:gd name="connsiteY67" fmla="*/ 609600 h 812847"/>
                <a:gd name="connsiteX68" fmla="*/ 1881052 w 1881230"/>
                <a:gd name="connsiteY68" fmla="*/ 513806 h 812847"/>
                <a:gd name="connsiteX0" fmla="*/ 0 w 1881230"/>
                <a:gd name="connsiteY0" fmla="*/ 139337 h 812847"/>
                <a:gd name="connsiteX1" fmla="*/ 17418 w 1881230"/>
                <a:gd name="connsiteY1" fmla="*/ 87086 h 812847"/>
                <a:gd name="connsiteX2" fmla="*/ 60960 w 1881230"/>
                <a:gd name="connsiteY2" fmla="*/ 0 h 812847"/>
                <a:gd name="connsiteX3" fmla="*/ 87086 w 1881230"/>
                <a:gd name="connsiteY3" fmla="*/ 87086 h 812847"/>
                <a:gd name="connsiteX4" fmla="*/ 95795 w 1881230"/>
                <a:gd name="connsiteY4" fmla="*/ 148046 h 812847"/>
                <a:gd name="connsiteX5" fmla="*/ 104503 w 1881230"/>
                <a:gd name="connsiteY5" fmla="*/ 191589 h 812847"/>
                <a:gd name="connsiteX6" fmla="*/ 113212 w 1881230"/>
                <a:gd name="connsiteY6" fmla="*/ 243840 h 812847"/>
                <a:gd name="connsiteX7" fmla="*/ 130629 w 1881230"/>
                <a:gd name="connsiteY7" fmla="*/ 313509 h 812847"/>
                <a:gd name="connsiteX8" fmla="*/ 156755 w 1881230"/>
                <a:gd name="connsiteY8" fmla="*/ 287383 h 812847"/>
                <a:gd name="connsiteX9" fmla="*/ 185754 w 1881230"/>
                <a:gd name="connsiteY9" fmla="*/ 728646 h 812847"/>
                <a:gd name="connsiteX10" fmla="*/ 217715 w 1881230"/>
                <a:gd name="connsiteY10" fmla="*/ 226423 h 812847"/>
                <a:gd name="connsiteX11" fmla="*/ 232815 w 1881230"/>
                <a:gd name="connsiteY11" fmla="*/ 807776 h 812847"/>
                <a:gd name="connsiteX12" fmla="*/ 252549 w 1881230"/>
                <a:gd name="connsiteY12" fmla="*/ 470263 h 812847"/>
                <a:gd name="connsiteX13" fmla="*/ 278675 w 1881230"/>
                <a:gd name="connsiteY13" fmla="*/ 452846 h 812847"/>
                <a:gd name="connsiteX14" fmla="*/ 339635 w 1881230"/>
                <a:gd name="connsiteY14" fmla="*/ 557349 h 812847"/>
                <a:gd name="connsiteX15" fmla="*/ 409303 w 1881230"/>
                <a:gd name="connsiteY15" fmla="*/ 539932 h 812847"/>
                <a:gd name="connsiteX16" fmla="*/ 452846 w 1881230"/>
                <a:gd name="connsiteY16" fmla="*/ 653143 h 812847"/>
                <a:gd name="connsiteX17" fmla="*/ 478972 w 1881230"/>
                <a:gd name="connsiteY17" fmla="*/ 609600 h 812847"/>
                <a:gd name="connsiteX18" fmla="*/ 505098 w 1881230"/>
                <a:gd name="connsiteY18" fmla="*/ 627017 h 812847"/>
                <a:gd name="connsiteX19" fmla="*/ 522515 w 1881230"/>
                <a:gd name="connsiteY19" fmla="*/ 670560 h 812847"/>
                <a:gd name="connsiteX20" fmla="*/ 539932 w 1881230"/>
                <a:gd name="connsiteY20" fmla="*/ 705394 h 812847"/>
                <a:gd name="connsiteX21" fmla="*/ 566058 w 1881230"/>
                <a:gd name="connsiteY21" fmla="*/ 792480 h 812847"/>
                <a:gd name="connsiteX22" fmla="*/ 583475 w 1881230"/>
                <a:gd name="connsiteY22" fmla="*/ 644434 h 812847"/>
                <a:gd name="connsiteX23" fmla="*/ 600892 w 1881230"/>
                <a:gd name="connsiteY23" fmla="*/ 618309 h 812847"/>
                <a:gd name="connsiteX24" fmla="*/ 627018 w 1881230"/>
                <a:gd name="connsiteY24" fmla="*/ 609600 h 812847"/>
                <a:gd name="connsiteX25" fmla="*/ 653143 w 1881230"/>
                <a:gd name="connsiteY25" fmla="*/ 661852 h 812847"/>
                <a:gd name="connsiteX26" fmla="*/ 661852 w 1881230"/>
                <a:gd name="connsiteY26" fmla="*/ 687977 h 812847"/>
                <a:gd name="connsiteX27" fmla="*/ 731520 w 1881230"/>
                <a:gd name="connsiteY27" fmla="*/ 600892 h 812847"/>
                <a:gd name="connsiteX28" fmla="*/ 748938 w 1881230"/>
                <a:gd name="connsiteY28" fmla="*/ 574766 h 812847"/>
                <a:gd name="connsiteX29" fmla="*/ 766355 w 1881230"/>
                <a:gd name="connsiteY29" fmla="*/ 548640 h 812847"/>
                <a:gd name="connsiteX30" fmla="*/ 783772 w 1881230"/>
                <a:gd name="connsiteY30" fmla="*/ 592183 h 812847"/>
                <a:gd name="connsiteX31" fmla="*/ 792480 w 1881230"/>
                <a:gd name="connsiteY31" fmla="*/ 618309 h 812847"/>
                <a:gd name="connsiteX32" fmla="*/ 818606 w 1881230"/>
                <a:gd name="connsiteY32" fmla="*/ 592183 h 812847"/>
                <a:gd name="connsiteX33" fmla="*/ 827315 w 1881230"/>
                <a:gd name="connsiteY33" fmla="*/ 548640 h 812847"/>
                <a:gd name="connsiteX34" fmla="*/ 879566 w 1881230"/>
                <a:gd name="connsiteY34" fmla="*/ 644434 h 812847"/>
                <a:gd name="connsiteX35" fmla="*/ 914400 w 1881230"/>
                <a:gd name="connsiteY35" fmla="*/ 618309 h 812847"/>
                <a:gd name="connsiteX36" fmla="*/ 949235 w 1881230"/>
                <a:gd name="connsiteY36" fmla="*/ 513806 h 812847"/>
                <a:gd name="connsiteX37" fmla="*/ 975360 w 1881230"/>
                <a:gd name="connsiteY37" fmla="*/ 461554 h 812847"/>
                <a:gd name="connsiteX38" fmla="*/ 984069 w 1881230"/>
                <a:gd name="connsiteY38" fmla="*/ 435429 h 812847"/>
                <a:gd name="connsiteX39" fmla="*/ 1010195 w 1881230"/>
                <a:gd name="connsiteY39" fmla="*/ 470263 h 812847"/>
                <a:gd name="connsiteX40" fmla="*/ 1027612 w 1881230"/>
                <a:gd name="connsiteY40" fmla="*/ 522514 h 812847"/>
                <a:gd name="connsiteX41" fmla="*/ 1045029 w 1881230"/>
                <a:gd name="connsiteY41" fmla="*/ 566057 h 812847"/>
                <a:gd name="connsiteX42" fmla="*/ 1079863 w 1881230"/>
                <a:gd name="connsiteY42" fmla="*/ 522514 h 812847"/>
                <a:gd name="connsiteX43" fmla="*/ 1123406 w 1881230"/>
                <a:gd name="connsiteY43" fmla="*/ 400594 h 812847"/>
                <a:gd name="connsiteX44" fmla="*/ 1158240 w 1881230"/>
                <a:gd name="connsiteY44" fmla="*/ 322217 h 812847"/>
                <a:gd name="connsiteX45" fmla="*/ 1184366 w 1881230"/>
                <a:gd name="connsiteY45" fmla="*/ 261257 h 812847"/>
                <a:gd name="connsiteX46" fmla="*/ 1210492 w 1881230"/>
                <a:gd name="connsiteY46" fmla="*/ 348343 h 812847"/>
                <a:gd name="connsiteX47" fmla="*/ 1236618 w 1881230"/>
                <a:gd name="connsiteY47" fmla="*/ 513806 h 812847"/>
                <a:gd name="connsiteX48" fmla="*/ 1262743 w 1881230"/>
                <a:gd name="connsiteY48" fmla="*/ 496389 h 812847"/>
                <a:gd name="connsiteX49" fmla="*/ 1314995 w 1881230"/>
                <a:gd name="connsiteY49" fmla="*/ 548640 h 812847"/>
                <a:gd name="connsiteX50" fmla="*/ 1349829 w 1881230"/>
                <a:gd name="connsiteY50" fmla="*/ 644434 h 812847"/>
                <a:gd name="connsiteX51" fmla="*/ 1393372 w 1881230"/>
                <a:gd name="connsiteY51" fmla="*/ 618309 h 812847"/>
                <a:gd name="connsiteX52" fmla="*/ 1454332 w 1881230"/>
                <a:gd name="connsiteY52" fmla="*/ 731520 h 812847"/>
                <a:gd name="connsiteX53" fmla="*/ 1489166 w 1881230"/>
                <a:gd name="connsiteY53" fmla="*/ 592183 h 812847"/>
                <a:gd name="connsiteX54" fmla="*/ 1506583 w 1881230"/>
                <a:gd name="connsiteY54" fmla="*/ 505097 h 812847"/>
                <a:gd name="connsiteX55" fmla="*/ 1532709 w 1881230"/>
                <a:gd name="connsiteY55" fmla="*/ 557349 h 812847"/>
                <a:gd name="connsiteX56" fmla="*/ 1550126 w 1881230"/>
                <a:gd name="connsiteY56" fmla="*/ 583474 h 812847"/>
                <a:gd name="connsiteX57" fmla="*/ 1576252 w 1881230"/>
                <a:gd name="connsiteY57" fmla="*/ 574766 h 812847"/>
                <a:gd name="connsiteX58" fmla="*/ 1593669 w 1881230"/>
                <a:gd name="connsiteY58" fmla="*/ 531223 h 812847"/>
                <a:gd name="connsiteX59" fmla="*/ 1645920 w 1881230"/>
                <a:gd name="connsiteY59" fmla="*/ 653143 h 812847"/>
                <a:gd name="connsiteX60" fmla="*/ 1680755 w 1881230"/>
                <a:gd name="connsiteY60" fmla="*/ 618309 h 812847"/>
                <a:gd name="connsiteX61" fmla="*/ 1698172 w 1881230"/>
                <a:gd name="connsiteY61" fmla="*/ 592183 h 812847"/>
                <a:gd name="connsiteX62" fmla="*/ 1724298 w 1881230"/>
                <a:gd name="connsiteY62" fmla="*/ 644434 h 812847"/>
                <a:gd name="connsiteX63" fmla="*/ 1776549 w 1881230"/>
                <a:gd name="connsiteY63" fmla="*/ 705394 h 812847"/>
                <a:gd name="connsiteX64" fmla="*/ 1820092 w 1881230"/>
                <a:gd name="connsiteY64" fmla="*/ 627017 h 812847"/>
                <a:gd name="connsiteX65" fmla="*/ 1846218 w 1881230"/>
                <a:gd name="connsiteY65" fmla="*/ 653143 h 812847"/>
                <a:gd name="connsiteX66" fmla="*/ 1854926 w 1881230"/>
                <a:gd name="connsiteY66" fmla="*/ 679269 h 812847"/>
                <a:gd name="connsiteX67" fmla="*/ 1863635 w 1881230"/>
                <a:gd name="connsiteY67" fmla="*/ 609600 h 812847"/>
                <a:gd name="connsiteX68" fmla="*/ 1881052 w 1881230"/>
                <a:gd name="connsiteY68" fmla="*/ 513806 h 812847"/>
                <a:gd name="connsiteX0" fmla="*/ 0 w 1881230"/>
                <a:gd name="connsiteY0" fmla="*/ 139337 h 808784"/>
                <a:gd name="connsiteX1" fmla="*/ 17418 w 1881230"/>
                <a:gd name="connsiteY1" fmla="*/ 87086 h 808784"/>
                <a:gd name="connsiteX2" fmla="*/ 60960 w 1881230"/>
                <a:gd name="connsiteY2" fmla="*/ 0 h 808784"/>
                <a:gd name="connsiteX3" fmla="*/ 87086 w 1881230"/>
                <a:gd name="connsiteY3" fmla="*/ 87086 h 808784"/>
                <a:gd name="connsiteX4" fmla="*/ 95795 w 1881230"/>
                <a:gd name="connsiteY4" fmla="*/ 148046 h 808784"/>
                <a:gd name="connsiteX5" fmla="*/ 104503 w 1881230"/>
                <a:gd name="connsiteY5" fmla="*/ 191589 h 808784"/>
                <a:gd name="connsiteX6" fmla="*/ 113212 w 1881230"/>
                <a:gd name="connsiteY6" fmla="*/ 243840 h 808784"/>
                <a:gd name="connsiteX7" fmla="*/ 130629 w 1881230"/>
                <a:gd name="connsiteY7" fmla="*/ 313509 h 808784"/>
                <a:gd name="connsiteX8" fmla="*/ 156755 w 1881230"/>
                <a:gd name="connsiteY8" fmla="*/ 287383 h 808784"/>
                <a:gd name="connsiteX9" fmla="*/ 185754 w 1881230"/>
                <a:gd name="connsiteY9" fmla="*/ 728646 h 808784"/>
                <a:gd name="connsiteX10" fmla="*/ 220032 w 1881230"/>
                <a:gd name="connsiteY10" fmla="*/ 579086 h 808784"/>
                <a:gd name="connsiteX11" fmla="*/ 232815 w 1881230"/>
                <a:gd name="connsiteY11" fmla="*/ 807776 h 808784"/>
                <a:gd name="connsiteX12" fmla="*/ 252549 w 1881230"/>
                <a:gd name="connsiteY12" fmla="*/ 470263 h 808784"/>
                <a:gd name="connsiteX13" fmla="*/ 278675 w 1881230"/>
                <a:gd name="connsiteY13" fmla="*/ 452846 h 808784"/>
                <a:gd name="connsiteX14" fmla="*/ 339635 w 1881230"/>
                <a:gd name="connsiteY14" fmla="*/ 557349 h 808784"/>
                <a:gd name="connsiteX15" fmla="*/ 409303 w 1881230"/>
                <a:gd name="connsiteY15" fmla="*/ 539932 h 808784"/>
                <a:gd name="connsiteX16" fmla="*/ 452846 w 1881230"/>
                <a:gd name="connsiteY16" fmla="*/ 653143 h 808784"/>
                <a:gd name="connsiteX17" fmla="*/ 478972 w 1881230"/>
                <a:gd name="connsiteY17" fmla="*/ 609600 h 808784"/>
                <a:gd name="connsiteX18" fmla="*/ 505098 w 1881230"/>
                <a:gd name="connsiteY18" fmla="*/ 627017 h 808784"/>
                <a:gd name="connsiteX19" fmla="*/ 522515 w 1881230"/>
                <a:gd name="connsiteY19" fmla="*/ 670560 h 808784"/>
                <a:gd name="connsiteX20" fmla="*/ 539932 w 1881230"/>
                <a:gd name="connsiteY20" fmla="*/ 705394 h 808784"/>
                <a:gd name="connsiteX21" fmla="*/ 566058 w 1881230"/>
                <a:gd name="connsiteY21" fmla="*/ 792480 h 808784"/>
                <a:gd name="connsiteX22" fmla="*/ 583475 w 1881230"/>
                <a:gd name="connsiteY22" fmla="*/ 644434 h 808784"/>
                <a:gd name="connsiteX23" fmla="*/ 600892 w 1881230"/>
                <a:gd name="connsiteY23" fmla="*/ 618309 h 808784"/>
                <a:gd name="connsiteX24" fmla="*/ 627018 w 1881230"/>
                <a:gd name="connsiteY24" fmla="*/ 609600 h 808784"/>
                <a:gd name="connsiteX25" fmla="*/ 653143 w 1881230"/>
                <a:gd name="connsiteY25" fmla="*/ 661852 h 808784"/>
                <a:gd name="connsiteX26" fmla="*/ 661852 w 1881230"/>
                <a:gd name="connsiteY26" fmla="*/ 687977 h 808784"/>
                <a:gd name="connsiteX27" fmla="*/ 731520 w 1881230"/>
                <a:gd name="connsiteY27" fmla="*/ 600892 h 808784"/>
                <a:gd name="connsiteX28" fmla="*/ 748938 w 1881230"/>
                <a:gd name="connsiteY28" fmla="*/ 574766 h 808784"/>
                <a:gd name="connsiteX29" fmla="*/ 766355 w 1881230"/>
                <a:gd name="connsiteY29" fmla="*/ 548640 h 808784"/>
                <a:gd name="connsiteX30" fmla="*/ 783772 w 1881230"/>
                <a:gd name="connsiteY30" fmla="*/ 592183 h 808784"/>
                <a:gd name="connsiteX31" fmla="*/ 792480 w 1881230"/>
                <a:gd name="connsiteY31" fmla="*/ 618309 h 808784"/>
                <a:gd name="connsiteX32" fmla="*/ 818606 w 1881230"/>
                <a:gd name="connsiteY32" fmla="*/ 592183 h 808784"/>
                <a:gd name="connsiteX33" fmla="*/ 827315 w 1881230"/>
                <a:gd name="connsiteY33" fmla="*/ 548640 h 808784"/>
                <a:gd name="connsiteX34" fmla="*/ 879566 w 1881230"/>
                <a:gd name="connsiteY34" fmla="*/ 644434 h 808784"/>
                <a:gd name="connsiteX35" fmla="*/ 914400 w 1881230"/>
                <a:gd name="connsiteY35" fmla="*/ 618309 h 808784"/>
                <a:gd name="connsiteX36" fmla="*/ 949235 w 1881230"/>
                <a:gd name="connsiteY36" fmla="*/ 513806 h 808784"/>
                <a:gd name="connsiteX37" fmla="*/ 975360 w 1881230"/>
                <a:gd name="connsiteY37" fmla="*/ 461554 h 808784"/>
                <a:gd name="connsiteX38" fmla="*/ 984069 w 1881230"/>
                <a:gd name="connsiteY38" fmla="*/ 435429 h 808784"/>
                <a:gd name="connsiteX39" fmla="*/ 1010195 w 1881230"/>
                <a:gd name="connsiteY39" fmla="*/ 470263 h 808784"/>
                <a:gd name="connsiteX40" fmla="*/ 1027612 w 1881230"/>
                <a:gd name="connsiteY40" fmla="*/ 522514 h 808784"/>
                <a:gd name="connsiteX41" fmla="*/ 1045029 w 1881230"/>
                <a:gd name="connsiteY41" fmla="*/ 566057 h 808784"/>
                <a:gd name="connsiteX42" fmla="*/ 1079863 w 1881230"/>
                <a:gd name="connsiteY42" fmla="*/ 522514 h 808784"/>
                <a:gd name="connsiteX43" fmla="*/ 1123406 w 1881230"/>
                <a:gd name="connsiteY43" fmla="*/ 400594 h 808784"/>
                <a:gd name="connsiteX44" fmla="*/ 1158240 w 1881230"/>
                <a:gd name="connsiteY44" fmla="*/ 322217 h 808784"/>
                <a:gd name="connsiteX45" fmla="*/ 1184366 w 1881230"/>
                <a:gd name="connsiteY45" fmla="*/ 261257 h 808784"/>
                <a:gd name="connsiteX46" fmla="*/ 1210492 w 1881230"/>
                <a:gd name="connsiteY46" fmla="*/ 348343 h 808784"/>
                <a:gd name="connsiteX47" fmla="*/ 1236618 w 1881230"/>
                <a:gd name="connsiteY47" fmla="*/ 513806 h 808784"/>
                <a:gd name="connsiteX48" fmla="*/ 1262743 w 1881230"/>
                <a:gd name="connsiteY48" fmla="*/ 496389 h 808784"/>
                <a:gd name="connsiteX49" fmla="*/ 1314995 w 1881230"/>
                <a:gd name="connsiteY49" fmla="*/ 548640 h 808784"/>
                <a:gd name="connsiteX50" fmla="*/ 1349829 w 1881230"/>
                <a:gd name="connsiteY50" fmla="*/ 644434 h 808784"/>
                <a:gd name="connsiteX51" fmla="*/ 1393372 w 1881230"/>
                <a:gd name="connsiteY51" fmla="*/ 618309 h 808784"/>
                <a:gd name="connsiteX52" fmla="*/ 1454332 w 1881230"/>
                <a:gd name="connsiteY52" fmla="*/ 731520 h 808784"/>
                <a:gd name="connsiteX53" fmla="*/ 1489166 w 1881230"/>
                <a:gd name="connsiteY53" fmla="*/ 592183 h 808784"/>
                <a:gd name="connsiteX54" fmla="*/ 1506583 w 1881230"/>
                <a:gd name="connsiteY54" fmla="*/ 505097 h 808784"/>
                <a:gd name="connsiteX55" fmla="*/ 1532709 w 1881230"/>
                <a:gd name="connsiteY55" fmla="*/ 557349 h 808784"/>
                <a:gd name="connsiteX56" fmla="*/ 1550126 w 1881230"/>
                <a:gd name="connsiteY56" fmla="*/ 583474 h 808784"/>
                <a:gd name="connsiteX57" fmla="*/ 1576252 w 1881230"/>
                <a:gd name="connsiteY57" fmla="*/ 574766 h 808784"/>
                <a:gd name="connsiteX58" fmla="*/ 1593669 w 1881230"/>
                <a:gd name="connsiteY58" fmla="*/ 531223 h 808784"/>
                <a:gd name="connsiteX59" fmla="*/ 1645920 w 1881230"/>
                <a:gd name="connsiteY59" fmla="*/ 653143 h 808784"/>
                <a:gd name="connsiteX60" fmla="*/ 1680755 w 1881230"/>
                <a:gd name="connsiteY60" fmla="*/ 618309 h 808784"/>
                <a:gd name="connsiteX61" fmla="*/ 1698172 w 1881230"/>
                <a:gd name="connsiteY61" fmla="*/ 592183 h 808784"/>
                <a:gd name="connsiteX62" fmla="*/ 1724298 w 1881230"/>
                <a:gd name="connsiteY62" fmla="*/ 644434 h 808784"/>
                <a:gd name="connsiteX63" fmla="*/ 1776549 w 1881230"/>
                <a:gd name="connsiteY63" fmla="*/ 705394 h 808784"/>
                <a:gd name="connsiteX64" fmla="*/ 1820092 w 1881230"/>
                <a:gd name="connsiteY64" fmla="*/ 627017 h 808784"/>
                <a:gd name="connsiteX65" fmla="*/ 1846218 w 1881230"/>
                <a:gd name="connsiteY65" fmla="*/ 653143 h 808784"/>
                <a:gd name="connsiteX66" fmla="*/ 1854926 w 1881230"/>
                <a:gd name="connsiteY66" fmla="*/ 679269 h 808784"/>
                <a:gd name="connsiteX67" fmla="*/ 1863635 w 1881230"/>
                <a:gd name="connsiteY67" fmla="*/ 609600 h 808784"/>
                <a:gd name="connsiteX68" fmla="*/ 1881052 w 1881230"/>
                <a:gd name="connsiteY68" fmla="*/ 513806 h 808784"/>
                <a:gd name="connsiteX0" fmla="*/ 0 w 1881230"/>
                <a:gd name="connsiteY0" fmla="*/ 139337 h 808784"/>
                <a:gd name="connsiteX1" fmla="*/ 17418 w 1881230"/>
                <a:gd name="connsiteY1" fmla="*/ 87086 h 808784"/>
                <a:gd name="connsiteX2" fmla="*/ 60960 w 1881230"/>
                <a:gd name="connsiteY2" fmla="*/ 0 h 808784"/>
                <a:gd name="connsiteX3" fmla="*/ 87086 w 1881230"/>
                <a:gd name="connsiteY3" fmla="*/ 87086 h 808784"/>
                <a:gd name="connsiteX4" fmla="*/ 95795 w 1881230"/>
                <a:gd name="connsiteY4" fmla="*/ 148046 h 808784"/>
                <a:gd name="connsiteX5" fmla="*/ 104503 w 1881230"/>
                <a:gd name="connsiteY5" fmla="*/ 191589 h 808784"/>
                <a:gd name="connsiteX6" fmla="*/ 113212 w 1881230"/>
                <a:gd name="connsiteY6" fmla="*/ 243840 h 808784"/>
                <a:gd name="connsiteX7" fmla="*/ 144528 w 1881230"/>
                <a:gd name="connsiteY7" fmla="*/ 569191 h 808784"/>
                <a:gd name="connsiteX8" fmla="*/ 156755 w 1881230"/>
                <a:gd name="connsiteY8" fmla="*/ 287383 h 808784"/>
                <a:gd name="connsiteX9" fmla="*/ 185754 w 1881230"/>
                <a:gd name="connsiteY9" fmla="*/ 728646 h 808784"/>
                <a:gd name="connsiteX10" fmla="*/ 220032 w 1881230"/>
                <a:gd name="connsiteY10" fmla="*/ 579086 h 808784"/>
                <a:gd name="connsiteX11" fmla="*/ 232815 w 1881230"/>
                <a:gd name="connsiteY11" fmla="*/ 807776 h 808784"/>
                <a:gd name="connsiteX12" fmla="*/ 252549 w 1881230"/>
                <a:gd name="connsiteY12" fmla="*/ 470263 h 808784"/>
                <a:gd name="connsiteX13" fmla="*/ 278675 w 1881230"/>
                <a:gd name="connsiteY13" fmla="*/ 452846 h 808784"/>
                <a:gd name="connsiteX14" fmla="*/ 339635 w 1881230"/>
                <a:gd name="connsiteY14" fmla="*/ 557349 h 808784"/>
                <a:gd name="connsiteX15" fmla="*/ 409303 w 1881230"/>
                <a:gd name="connsiteY15" fmla="*/ 539932 h 808784"/>
                <a:gd name="connsiteX16" fmla="*/ 452846 w 1881230"/>
                <a:gd name="connsiteY16" fmla="*/ 653143 h 808784"/>
                <a:gd name="connsiteX17" fmla="*/ 478972 w 1881230"/>
                <a:gd name="connsiteY17" fmla="*/ 609600 h 808784"/>
                <a:gd name="connsiteX18" fmla="*/ 505098 w 1881230"/>
                <a:gd name="connsiteY18" fmla="*/ 627017 h 808784"/>
                <a:gd name="connsiteX19" fmla="*/ 522515 w 1881230"/>
                <a:gd name="connsiteY19" fmla="*/ 670560 h 808784"/>
                <a:gd name="connsiteX20" fmla="*/ 539932 w 1881230"/>
                <a:gd name="connsiteY20" fmla="*/ 705394 h 808784"/>
                <a:gd name="connsiteX21" fmla="*/ 566058 w 1881230"/>
                <a:gd name="connsiteY21" fmla="*/ 792480 h 808784"/>
                <a:gd name="connsiteX22" fmla="*/ 583475 w 1881230"/>
                <a:gd name="connsiteY22" fmla="*/ 644434 h 808784"/>
                <a:gd name="connsiteX23" fmla="*/ 600892 w 1881230"/>
                <a:gd name="connsiteY23" fmla="*/ 618309 h 808784"/>
                <a:gd name="connsiteX24" fmla="*/ 627018 w 1881230"/>
                <a:gd name="connsiteY24" fmla="*/ 609600 h 808784"/>
                <a:gd name="connsiteX25" fmla="*/ 653143 w 1881230"/>
                <a:gd name="connsiteY25" fmla="*/ 661852 h 808784"/>
                <a:gd name="connsiteX26" fmla="*/ 661852 w 1881230"/>
                <a:gd name="connsiteY26" fmla="*/ 687977 h 808784"/>
                <a:gd name="connsiteX27" fmla="*/ 731520 w 1881230"/>
                <a:gd name="connsiteY27" fmla="*/ 600892 h 808784"/>
                <a:gd name="connsiteX28" fmla="*/ 748938 w 1881230"/>
                <a:gd name="connsiteY28" fmla="*/ 574766 h 808784"/>
                <a:gd name="connsiteX29" fmla="*/ 766355 w 1881230"/>
                <a:gd name="connsiteY29" fmla="*/ 548640 h 808784"/>
                <a:gd name="connsiteX30" fmla="*/ 783772 w 1881230"/>
                <a:gd name="connsiteY30" fmla="*/ 592183 h 808784"/>
                <a:gd name="connsiteX31" fmla="*/ 792480 w 1881230"/>
                <a:gd name="connsiteY31" fmla="*/ 618309 h 808784"/>
                <a:gd name="connsiteX32" fmla="*/ 818606 w 1881230"/>
                <a:gd name="connsiteY32" fmla="*/ 592183 h 808784"/>
                <a:gd name="connsiteX33" fmla="*/ 827315 w 1881230"/>
                <a:gd name="connsiteY33" fmla="*/ 548640 h 808784"/>
                <a:gd name="connsiteX34" fmla="*/ 879566 w 1881230"/>
                <a:gd name="connsiteY34" fmla="*/ 644434 h 808784"/>
                <a:gd name="connsiteX35" fmla="*/ 914400 w 1881230"/>
                <a:gd name="connsiteY35" fmla="*/ 618309 h 808784"/>
                <a:gd name="connsiteX36" fmla="*/ 949235 w 1881230"/>
                <a:gd name="connsiteY36" fmla="*/ 513806 h 808784"/>
                <a:gd name="connsiteX37" fmla="*/ 975360 w 1881230"/>
                <a:gd name="connsiteY37" fmla="*/ 461554 h 808784"/>
                <a:gd name="connsiteX38" fmla="*/ 984069 w 1881230"/>
                <a:gd name="connsiteY38" fmla="*/ 435429 h 808784"/>
                <a:gd name="connsiteX39" fmla="*/ 1010195 w 1881230"/>
                <a:gd name="connsiteY39" fmla="*/ 470263 h 808784"/>
                <a:gd name="connsiteX40" fmla="*/ 1027612 w 1881230"/>
                <a:gd name="connsiteY40" fmla="*/ 522514 h 808784"/>
                <a:gd name="connsiteX41" fmla="*/ 1045029 w 1881230"/>
                <a:gd name="connsiteY41" fmla="*/ 566057 h 808784"/>
                <a:gd name="connsiteX42" fmla="*/ 1079863 w 1881230"/>
                <a:gd name="connsiteY42" fmla="*/ 522514 h 808784"/>
                <a:gd name="connsiteX43" fmla="*/ 1123406 w 1881230"/>
                <a:gd name="connsiteY43" fmla="*/ 400594 h 808784"/>
                <a:gd name="connsiteX44" fmla="*/ 1158240 w 1881230"/>
                <a:gd name="connsiteY44" fmla="*/ 322217 h 808784"/>
                <a:gd name="connsiteX45" fmla="*/ 1184366 w 1881230"/>
                <a:gd name="connsiteY45" fmla="*/ 261257 h 808784"/>
                <a:gd name="connsiteX46" fmla="*/ 1210492 w 1881230"/>
                <a:gd name="connsiteY46" fmla="*/ 348343 h 808784"/>
                <a:gd name="connsiteX47" fmla="*/ 1236618 w 1881230"/>
                <a:gd name="connsiteY47" fmla="*/ 513806 h 808784"/>
                <a:gd name="connsiteX48" fmla="*/ 1262743 w 1881230"/>
                <a:gd name="connsiteY48" fmla="*/ 496389 h 808784"/>
                <a:gd name="connsiteX49" fmla="*/ 1314995 w 1881230"/>
                <a:gd name="connsiteY49" fmla="*/ 548640 h 808784"/>
                <a:gd name="connsiteX50" fmla="*/ 1349829 w 1881230"/>
                <a:gd name="connsiteY50" fmla="*/ 644434 h 808784"/>
                <a:gd name="connsiteX51" fmla="*/ 1393372 w 1881230"/>
                <a:gd name="connsiteY51" fmla="*/ 618309 h 808784"/>
                <a:gd name="connsiteX52" fmla="*/ 1454332 w 1881230"/>
                <a:gd name="connsiteY52" fmla="*/ 731520 h 808784"/>
                <a:gd name="connsiteX53" fmla="*/ 1489166 w 1881230"/>
                <a:gd name="connsiteY53" fmla="*/ 592183 h 808784"/>
                <a:gd name="connsiteX54" fmla="*/ 1506583 w 1881230"/>
                <a:gd name="connsiteY54" fmla="*/ 505097 h 808784"/>
                <a:gd name="connsiteX55" fmla="*/ 1532709 w 1881230"/>
                <a:gd name="connsiteY55" fmla="*/ 557349 h 808784"/>
                <a:gd name="connsiteX56" fmla="*/ 1550126 w 1881230"/>
                <a:gd name="connsiteY56" fmla="*/ 583474 h 808784"/>
                <a:gd name="connsiteX57" fmla="*/ 1576252 w 1881230"/>
                <a:gd name="connsiteY57" fmla="*/ 574766 h 808784"/>
                <a:gd name="connsiteX58" fmla="*/ 1593669 w 1881230"/>
                <a:gd name="connsiteY58" fmla="*/ 531223 h 808784"/>
                <a:gd name="connsiteX59" fmla="*/ 1645920 w 1881230"/>
                <a:gd name="connsiteY59" fmla="*/ 653143 h 808784"/>
                <a:gd name="connsiteX60" fmla="*/ 1680755 w 1881230"/>
                <a:gd name="connsiteY60" fmla="*/ 618309 h 808784"/>
                <a:gd name="connsiteX61" fmla="*/ 1698172 w 1881230"/>
                <a:gd name="connsiteY61" fmla="*/ 592183 h 808784"/>
                <a:gd name="connsiteX62" fmla="*/ 1724298 w 1881230"/>
                <a:gd name="connsiteY62" fmla="*/ 644434 h 808784"/>
                <a:gd name="connsiteX63" fmla="*/ 1776549 w 1881230"/>
                <a:gd name="connsiteY63" fmla="*/ 705394 h 808784"/>
                <a:gd name="connsiteX64" fmla="*/ 1820092 w 1881230"/>
                <a:gd name="connsiteY64" fmla="*/ 627017 h 808784"/>
                <a:gd name="connsiteX65" fmla="*/ 1846218 w 1881230"/>
                <a:gd name="connsiteY65" fmla="*/ 653143 h 808784"/>
                <a:gd name="connsiteX66" fmla="*/ 1854926 w 1881230"/>
                <a:gd name="connsiteY66" fmla="*/ 679269 h 808784"/>
                <a:gd name="connsiteX67" fmla="*/ 1863635 w 1881230"/>
                <a:gd name="connsiteY67" fmla="*/ 609600 h 808784"/>
                <a:gd name="connsiteX68" fmla="*/ 1881052 w 1881230"/>
                <a:gd name="connsiteY68" fmla="*/ 513806 h 808784"/>
                <a:gd name="connsiteX0" fmla="*/ 0 w 1881230"/>
                <a:gd name="connsiteY0" fmla="*/ 139337 h 808784"/>
                <a:gd name="connsiteX1" fmla="*/ 17418 w 1881230"/>
                <a:gd name="connsiteY1" fmla="*/ 87086 h 808784"/>
                <a:gd name="connsiteX2" fmla="*/ 60960 w 1881230"/>
                <a:gd name="connsiteY2" fmla="*/ 0 h 808784"/>
                <a:gd name="connsiteX3" fmla="*/ 87086 w 1881230"/>
                <a:gd name="connsiteY3" fmla="*/ 87086 h 808784"/>
                <a:gd name="connsiteX4" fmla="*/ 95795 w 1881230"/>
                <a:gd name="connsiteY4" fmla="*/ 148046 h 808784"/>
                <a:gd name="connsiteX5" fmla="*/ 104503 w 1881230"/>
                <a:gd name="connsiteY5" fmla="*/ 191589 h 808784"/>
                <a:gd name="connsiteX6" fmla="*/ 113212 w 1881230"/>
                <a:gd name="connsiteY6" fmla="*/ 243840 h 808784"/>
                <a:gd name="connsiteX7" fmla="*/ 144528 w 1881230"/>
                <a:gd name="connsiteY7" fmla="*/ 569191 h 808784"/>
                <a:gd name="connsiteX8" fmla="*/ 172971 w 1881230"/>
                <a:gd name="connsiteY8" fmla="*/ 543064 h 808784"/>
                <a:gd name="connsiteX9" fmla="*/ 185754 w 1881230"/>
                <a:gd name="connsiteY9" fmla="*/ 728646 h 808784"/>
                <a:gd name="connsiteX10" fmla="*/ 220032 w 1881230"/>
                <a:gd name="connsiteY10" fmla="*/ 579086 h 808784"/>
                <a:gd name="connsiteX11" fmla="*/ 232815 w 1881230"/>
                <a:gd name="connsiteY11" fmla="*/ 807776 h 808784"/>
                <a:gd name="connsiteX12" fmla="*/ 252549 w 1881230"/>
                <a:gd name="connsiteY12" fmla="*/ 470263 h 808784"/>
                <a:gd name="connsiteX13" fmla="*/ 278675 w 1881230"/>
                <a:gd name="connsiteY13" fmla="*/ 452846 h 808784"/>
                <a:gd name="connsiteX14" fmla="*/ 339635 w 1881230"/>
                <a:gd name="connsiteY14" fmla="*/ 557349 h 808784"/>
                <a:gd name="connsiteX15" fmla="*/ 409303 w 1881230"/>
                <a:gd name="connsiteY15" fmla="*/ 539932 h 808784"/>
                <a:gd name="connsiteX16" fmla="*/ 452846 w 1881230"/>
                <a:gd name="connsiteY16" fmla="*/ 653143 h 808784"/>
                <a:gd name="connsiteX17" fmla="*/ 478972 w 1881230"/>
                <a:gd name="connsiteY17" fmla="*/ 609600 h 808784"/>
                <a:gd name="connsiteX18" fmla="*/ 505098 w 1881230"/>
                <a:gd name="connsiteY18" fmla="*/ 627017 h 808784"/>
                <a:gd name="connsiteX19" fmla="*/ 522515 w 1881230"/>
                <a:gd name="connsiteY19" fmla="*/ 670560 h 808784"/>
                <a:gd name="connsiteX20" fmla="*/ 539932 w 1881230"/>
                <a:gd name="connsiteY20" fmla="*/ 705394 h 808784"/>
                <a:gd name="connsiteX21" fmla="*/ 566058 w 1881230"/>
                <a:gd name="connsiteY21" fmla="*/ 792480 h 808784"/>
                <a:gd name="connsiteX22" fmla="*/ 583475 w 1881230"/>
                <a:gd name="connsiteY22" fmla="*/ 644434 h 808784"/>
                <a:gd name="connsiteX23" fmla="*/ 600892 w 1881230"/>
                <a:gd name="connsiteY23" fmla="*/ 618309 h 808784"/>
                <a:gd name="connsiteX24" fmla="*/ 627018 w 1881230"/>
                <a:gd name="connsiteY24" fmla="*/ 609600 h 808784"/>
                <a:gd name="connsiteX25" fmla="*/ 653143 w 1881230"/>
                <a:gd name="connsiteY25" fmla="*/ 661852 h 808784"/>
                <a:gd name="connsiteX26" fmla="*/ 661852 w 1881230"/>
                <a:gd name="connsiteY26" fmla="*/ 687977 h 808784"/>
                <a:gd name="connsiteX27" fmla="*/ 731520 w 1881230"/>
                <a:gd name="connsiteY27" fmla="*/ 600892 h 808784"/>
                <a:gd name="connsiteX28" fmla="*/ 748938 w 1881230"/>
                <a:gd name="connsiteY28" fmla="*/ 574766 h 808784"/>
                <a:gd name="connsiteX29" fmla="*/ 766355 w 1881230"/>
                <a:gd name="connsiteY29" fmla="*/ 548640 h 808784"/>
                <a:gd name="connsiteX30" fmla="*/ 783772 w 1881230"/>
                <a:gd name="connsiteY30" fmla="*/ 592183 h 808784"/>
                <a:gd name="connsiteX31" fmla="*/ 792480 w 1881230"/>
                <a:gd name="connsiteY31" fmla="*/ 618309 h 808784"/>
                <a:gd name="connsiteX32" fmla="*/ 818606 w 1881230"/>
                <a:gd name="connsiteY32" fmla="*/ 592183 h 808784"/>
                <a:gd name="connsiteX33" fmla="*/ 827315 w 1881230"/>
                <a:gd name="connsiteY33" fmla="*/ 548640 h 808784"/>
                <a:gd name="connsiteX34" fmla="*/ 879566 w 1881230"/>
                <a:gd name="connsiteY34" fmla="*/ 644434 h 808784"/>
                <a:gd name="connsiteX35" fmla="*/ 914400 w 1881230"/>
                <a:gd name="connsiteY35" fmla="*/ 618309 h 808784"/>
                <a:gd name="connsiteX36" fmla="*/ 949235 w 1881230"/>
                <a:gd name="connsiteY36" fmla="*/ 513806 h 808784"/>
                <a:gd name="connsiteX37" fmla="*/ 975360 w 1881230"/>
                <a:gd name="connsiteY37" fmla="*/ 461554 h 808784"/>
                <a:gd name="connsiteX38" fmla="*/ 984069 w 1881230"/>
                <a:gd name="connsiteY38" fmla="*/ 435429 h 808784"/>
                <a:gd name="connsiteX39" fmla="*/ 1010195 w 1881230"/>
                <a:gd name="connsiteY39" fmla="*/ 470263 h 808784"/>
                <a:gd name="connsiteX40" fmla="*/ 1027612 w 1881230"/>
                <a:gd name="connsiteY40" fmla="*/ 522514 h 808784"/>
                <a:gd name="connsiteX41" fmla="*/ 1045029 w 1881230"/>
                <a:gd name="connsiteY41" fmla="*/ 566057 h 808784"/>
                <a:gd name="connsiteX42" fmla="*/ 1079863 w 1881230"/>
                <a:gd name="connsiteY42" fmla="*/ 522514 h 808784"/>
                <a:gd name="connsiteX43" fmla="*/ 1123406 w 1881230"/>
                <a:gd name="connsiteY43" fmla="*/ 400594 h 808784"/>
                <a:gd name="connsiteX44" fmla="*/ 1158240 w 1881230"/>
                <a:gd name="connsiteY44" fmla="*/ 322217 h 808784"/>
                <a:gd name="connsiteX45" fmla="*/ 1184366 w 1881230"/>
                <a:gd name="connsiteY45" fmla="*/ 261257 h 808784"/>
                <a:gd name="connsiteX46" fmla="*/ 1210492 w 1881230"/>
                <a:gd name="connsiteY46" fmla="*/ 348343 h 808784"/>
                <a:gd name="connsiteX47" fmla="*/ 1236618 w 1881230"/>
                <a:gd name="connsiteY47" fmla="*/ 513806 h 808784"/>
                <a:gd name="connsiteX48" fmla="*/ 1262743 w 1881230"/>
                <a:gd name="connsiteY48" fmla="*/ 496389 h 808784"/>
                <a:gd name="connsiteX49" fmla="*/ 1314995 w 1881230"/>
                <a:gd name="connsiteY49" fmla="*/ 548640 h 808784"/>
                <a:gd name="connsiteX50" fmla="*/ 1349829 w 1881230"/>
                <a:gd name="connsiteY50" fmla="*/ 644434 h 808784"/>
                <a:gd name="connsiteX51" fmla="*/ 1393372 w 1881230"/>
                <a:gd name="connsiteY51" fmla="*/ 618309 h 808784"/>
                <a:gd name="connsiteX52" fmla="*/ 1454332 w 1881230"/>
                <a:gd name="connsiteY52" fmla="*/ 731520 h 808784"/>
                <a:gd name="connsiteX53" fmla="*/ 1489166 w 1881230"/>
                <a:gd name="connsiteY53" fmla="*/ 592183 h 808784"/>
                <a:gd name="connsiteX54" fmla="*/ 1506583 w 1881230"/>
                <a:gd name="connsiteY54" fmla="*/ 505097 h 808784"/>
                <a:gd name="connsiteX55" fmla="*/ 1532709 w 1881230"/>
                <a:gd name="connsiteY55" fmla="*/ 557349 h 808784"/>
                <a:gd name="connsiteX56" fmla="*/ 1550126 w 1881230"/>
                <a:gd name="connsiteY56" fmla="*/ 583474 h 808784"/>
                <a:gd name="connsiteX57" fmla="*/ 1576252 w 1881230"/>
                <a:gd name="connsiteY57" fmla="*/ 574766 h 808784"/>
                <a:gd name="connsiteX58" fmla="*/ 1593669 w 1881230"/>
                <a:gd name="connsiteY58" fmla="*/ 531223 h 808784"/>
                <a:gd name="connsiteX59" fmla="*/ 1645920 w 1881230"/>
                <a:gd name="connsiteY59" fmla="*/ 653143 h 808784"/>
                <a:gd name="connsiteX60" fmla="*/ 1680755 w 1881230"/>
                <a:gd name="connsiteY60" fmla="*/ 618309 h 808784"/>
                <a:gd name="connsiteX61" fmla="*/ 1698172 w 1881230"/>
                <a:gd name="connsiteY61" fmla="*/ 592183 h 808784"/>
                <a:gd name="connsiteX62" fmla="*/ 1724298 w 1881230"/>
                <a:gd name="connsiteY62" fmla="*/ 644434 h 808784"/>
                <a:gd name="connsiteX63" fmla="*/ 1776549 w 1881230"/>
                <a:gd name="connsiteY63" fmla="*/ 705394 h 808784"/>
                <a:gd name="connsiteX64" fmla="*/ 1820092 w 1881230"/>
                <a:gd name="connsiteY64" fmla="*/ 627017 h 808784"/>
                <a:gd name="connsiteX65" fmla="*/ 1846218 w 1881230"/>
                <a:gd name="connsiteY65" fmla="*/ 653143 h 808784"/>
                <a:gd name="connsiteX66" fmla="*/ 1854926 w 1881230"/>
                <a:gd name="connsiteY66" fmla="*/ 679269 h 808784"/>
                <a:gd name="connsiteX67" fmla="*/ 1863635 w 1881230"/>
                <a:gd name="connsiteY67" fmla="*/ 609600 h 808784"/>
                <a:gd name="connsiteX68" fmla="*/ 1881052 w 1881230"/>
                <a:gd name="connsiteY68" fmla="*/ 513806 h 808784"/>
                <a:gd name="connsiteX0" fmla="*/ 0 w 1881230"/>
                <a:gd name="connsiteY0" fmla="*/ 139337 h 808784"/>
                <a:gd name="connsiteX1" fmla="*/ 17418 w 1881230"/>
                <a:gd name="connsiteY1" fmla="*/ 87086 h 808784"/>
                <a:gd name="connsiteX2" fmla="*/ 60960 w 1881230"/>
                <a:gd name="connsiteY2" fmla="*/ 0 h 808784"/>
                <a:gd name="connsiteX3" fmla="*/ 87086 w 1881230"/>
                <a:gd name="connsiteY3" fmla="*/ 87086 h 808784"/>
                <a:gd name="connsiteX4" fmla="*/ 95795 w 1881230"/>
                <a:gd name="connsiteY4" fmla="*/ 148046 h 808784"/>
                <a:gd name="connsiteX5" fmla="*/ 104503 w 1881230"/>
                <a:gd name="connsiteY5" fmla="*/ 191589 h 808784"/>
                <a:gd name="connsiteX6" fmla="*/ 124795 w 1881230"/>
                <a:gd name="connsiteY6" fmla="*/ 737567 h 808784"/>
                <a:gd name="connsiteX7" fmla="*/ 144528 w 1881230"/>
                <a:gd name="connsiteY7" fmla="*/ 569191 h 808784"/>
                <a:gd name="connsiteX8" fmla="*/ 172971 w 1881230"/>
                <a:gd name="connsiteY8" fmla="*/ 543064 h 808784"/>
                <a:gd name="connsiteX9" fmla="*/ 185754 w 1881230"/>
                <a:gd name="connsiteY9" fmla="*/ 728646 h 808784"/>
                <a:gd name="connsiteX10" fmla="*/ 220032 w 1881230"/>
                <a:gd name="connsiteY10" fmla="*/ 579086 h 808784"/>
                <a:gd name="connsiteX11" fmla="*/ 232815 w 1881230"/>
                <a:gd name="connsiteY11" fmla="*/ 807776 h 808784"/>
                <a:gd name="connsiteX12" fmla="*/ 252549 w 1881230"/>
                <a:gd name="connsiteY12" fmla="*/ 470263 h 808784"/>
                <a:gd name="connsiteX13" fmla="*/ 278675 w 1881230"/>
                <a:gd name="connsiteY13" fmla="*/ 452846 h 808784"/>
                <a:gd name="connsiteX14" fmla="*/ 339635 w 1881230"/>
                <a:gd name="connsiteY14" fmla="*/ 557349 h 808784"/>
                <a:gd name="connsiteX15" fmla="*/ 409303 w 1881230"/>
                <a:gd name="connsiteY15" fmla="*/ 539932 h 808784"/>
                <a:gd name="connsiteX16" fmla="*/ 452846 w 1881230"/>
                <a:gd name="connsiteY16" fmla="*/ 653143 h 808784"/>
                <a:gd name="connsiteX17" fmla="*/ 478972 w 1881230"/>
                <a:gd name="connsiteY17" fmla="*/ 609600 h 808784"/>
                <a:gd name="connsiteX18" fmla="*/ 505098 w 1881230"/>
                <a:gd name="connsiteY18" fmla="*/ 627017 h 808784"/>
                <a:gd name="connsiteX19" fmla="*/ 522515 w 1881230"/>
                <a:gd name="connsiteY19" fmla="*/ 670560 h 808784"/>
                <a:gd name="connsiteX20" fmla="*/ 539932 w 1881230"/>
                <a:gd name="connsiteY20" fmla="*/ 705394 h 808784"/>
                <a:gd name="connsiteX21" fmla="*/ 566058 w 1881230"/>
                <a:gd name="connsiteY21" fmla="*/ 792480 h 808784"/>
                <a:gd name="connsiteX22" fmla="*/ 583475 w 1881230"/>
                <a:gd name="connsiteY22" fmla="*/ 644434 h 808784"/>
                <a:gd name="connsiteX23" fmla="*/ 600892 w 1881230"/>
                <a:gd name="connsiteY23" fmla="*/ 618309 h 808784"/>
                <a:gd name="connsiteX24" fmla="*/ 627018 w 1881230"/>
                <a:gd name="connsiteY24" fmla="*/ 609600 h 808784"/>
                <a:gd name="connsiteX25" fmla="*/ 653143 w 1881230"/>
                <a:gd name="connsiteY25" fmla="*/ 661852 h 808784"/>
                <a:gd name="connsiteX26" fmla="*/ 661852 w 1881230"/>
                <a:gd name="connsiteY26" fmla="*/ 687977 h 808784"/>
                <a:gd name="connsiteX27" fmla="*/ 731520 w 1881230"/>
                <a:gd name="connsiteY27" fmla="*/ 600892 h 808784"/>
                <a:gd name="connsiteX28" fmla="*/ 748938 w 1881230"/>
                <a:gd name="connsiteY28" fmla="*/ 574766 h 808784"/>
                <a:gd name="connsiteX29" fmla="*/ 766355 w 1881230"/>
                <a:gd name="connsiteY29" fmla="*/ 548640 h 808784"/>
                <a:gd name="connsiteX30" fmla="*/ 783772 w 1881230"/>
                <a:gd name="connsiteY30" fmla="*/ 592183 h 808784"/>
                <a:gd name="connsiteX31" fmla="*/ 792480 w 1881230"/>
                <a:gd name="connsiteY31" fmla="*/ 618309 h 808784"/>
                <a:gd name="connsiteX32" fmla="*/ 818606 w 1881230"/>
                <a:gd name="connsiteY32" fmla="*/ 592183 h 808784"/>
                <a:gd name="connsiteX33" fmla="*/ 827315 w 1881230"/>
                <a:gd name="connsiteY33" fmla="*/ 548640 h 808784"/>
                <a:gd name="connsiteX34" fmla="*/ 879566 w 1881230"/>
                <a:gd name="connsiteY34" fmla="*/ 644434 h 808784"/>
                <a:gd name="connsiteX35" fmla="*/ 914400 w 1881230"/>
                <a:gd name="connsiteY35" fmla="*/ 618309 h 808784"/>
                <a:gd name="connsiteX36" fmla="*/ 949235 w 1881230"/>
                <a:gd name="connsiteY36" fmla="*/ 513806 h 808784"/>
                <a:gd name="connsiteX37" fmla="*/ 975360 w 1881230"/>
                <a:gd name="connsiteY37" fmla="*/ 461554 h 808784"/>
                <a:gd name="connsiteX38" fmla="*/ 984069 w 1881230"/>
                <a:gd name="connsiteY38" fmla="*/ 435429 h 808784"/>
                <a:gd name="connsiteX39" fmla="*/ 1010195 w 1881230"/>
                <a:gd name="connsiteY39" fmla="*/ 470263 h 808784"/>
                <a:gd name="connsiteX40" fmla="*/ 1027612 w 1881230"/>
                <a:gd name="connsiteY40" fmla="*/ 522514 h 808784"/>
                <a:gd name="connsiteX41" fmla="*/ 1045029 w 1881230"/>
                <a:gd name="connsiteY41" fmla="*/ 566057 h 808784"/>
                <a:gd name="connsiteX42" fmla="*/ 1079863 w 1881230"/>
                <a:gd name="connsiteY42" fmla="*/ 522514 h 808784"/>
                <a:gd name="connsiteX43" fmla="*/ 1123406 w 1881230"/>
                <a:gd name="connsiteY43" fmla="*/ 400594 h 808784"/>
                <a:gd name="connsiteX44" fmla="*/ 1158240 w 1881230"/>
                <a:gd name="connsiteY44" fmla="*/ 322217 h 808784"/>
                <a:gd name="connsiteX45" fmla="*/ 1184366 w 1881230"/>
                <a:gd name="connsiteY45" fmla="*/ 261257 h 808784"/>
                <a:gd name="connsiteX46" fmla="*/ 1210492 w 1881230"/>
                <a:gd name="connsiteY46" fmla="*/ 348343 h 808784"/>
                <a:gd name="connsiteX47" fmla="*/ 1236618 w 1881230"/>
                <a:gd name="connsiteY47" fmla="*/ 513806 h 808784"/>
                <a:gd name="connsiteX48" fmla="*/ 1262743 w 1881230"/>
                <a:gd name="connsiteY48" fmla="*/ 496389 h 808784"/>
                <a:gd name="connsiteX49" fmla="*/ 1314995 w 1881230"/>
                <a:gd name="connsiteY49" fmla="*/ 548640 h 808784"/>
                <a:gd name="connsiteX50" fmla="*/ 1349829 w 1881230"/>
                <a:gd name="connsiteY50" fmla="*/ 644434 h 808784"/>
                <a:gd name="connsiteX51" fmla="*/ 1393372 w 1881230"/>
                <a:gd name="connsiteY51" fmla="*/ 618309 h 808784"/>
                <a:gd name="connsiteX52" fmla="*/ 1454332 w 1881230"/>
                <a:gd name="connsiteY52" fmla="*/ 731520 h 808784"/>
                <a:gd name="connsiteX53" fmla="*/ 1489166 w 1881230"/>
                <a:gd name="connsiteY53" fmla="*/ 592183 h 808784"/>
                <a:gd name="connsiteX54" fmla="*/ 1506583 w 1881230"/>
                <a:gd name="connsiteY54" fmla="*/ 505097 h 808784"/>
                <a:gd name="connsiteX55" fmla="*/ 1532709 w 1881230"/>
                <a:gd name="connsiteY55" fmla="*/ 557349 h 808784"/>
                <a:gd name="connsiteX56" fmla="*/ 1550126 w 1881230"/>
                <a:gd name="connsiteY56" fmla="*/ 583474 h 808784"/>
                <a:gd name="connsiteX57" fmla="*/ 1576252 w 1881230"/>
                <a:gd name="connsiteY57" fmla="*/ 574766 h 808784"/>
                <a:gd name="connsiteX58" fmla="*/ 1593669 w 1881230"/>
                <a:gd name="connsiteY58" fmla="*/ 531223 h 808784"/>
                <a:gd name="connsiteX59" fmla="*/ 1645920 w 1881230"/>
                <a:gd name="connsiteY59" fmla="*/ 653143 h 808784"/>
                <a:gd name="connsiteX60" fmla="*/ 1680755 w 1881230"/>
                <a:gd name="connsiteY60" fmla="*/ 618309 h 808784"/>
                <a:gd name="connsiteX61" fmla="*/ 1698172 w 1881230"/>
                <a:gd name="connsiteY61" fmla="*/ 592183 h 808784"/>
                <a:gd name="connsiteX62" fmla="*/ 1724298 w 1881230"/>
                <a:gd name="connsiteY62" fmla="*/ 644434 h 808784"/>
                <a:gd name="connsiteX63" fmla="*/ 1776549 w 1881230"/>
                <a:gd name="connsiteY63" fmla="*/ 705394 h 808784"/>
                <a:gd name="connsiteX64" fmla="*/ 1820092 w 1881230"/>
                <a:gd name="connsiteY64" fmla="*/ 627017 h 808784"/>
                <a:gd name="connsiteX65" fmla="*/ 1846218 w 1881230"/>
                <a:gd name="connsiteY65" fmla="*/ 653143 h 808784"/>
                <a:gd name="connsiteX66" fmla="*/ 1854926 w 1881230"/>
                <a:gd name="connsiteY66" fmla="*/ 679269 h 808784"/>
                <a:gd name="connsiteX67" fmla="*/ 1863635 w 1881230"/>
                <a:gd name="connsiteY67" fmla="*/ 609600 h 808784"/>
                <a:gd name="connsiteX68" fmla="*/ 1881052 w 1881230"/>
                <a:gd name="connsiteY68" fmla="*/ 513806 h 808784"/>
                <a:gd name="connsiteX0" fmla="*/ 0 w 1881230"/>
                <a:gd name="connsiteY0" fmla="*/ 139337 h 808784"/>
                <a:gd name="connsiteX1" fmla="*/ 17418 w 1881230"/>
                <a:gd name="connsiteY1" fmla="*/ 87086 h 808784"/>
                <a:gd name="connsiteX2" fmla="*/ 60960 w 1881230"/>
                <a:gd name="connsiteY2" fmla="*/ 0 h 808784"/>
                <a:gd name="connsiteX3" fmla="*/ 87086 w 1881230"/>
                <a:gd name="connsiteY3" fmla="*/ 87086 h 808784"/>
                <a:gd name="connsiteX4" fmla="*/ 95795 w 1881230"/>
                <a:gd name="connsiteY4" fmla="*/ 148046 h 808784"/>
                <a:gd name="connsiteX5" fmla="*/ 79021 w 1881230"/>
                <a:gd name="connsiteY5" fmla="*/ 711766 h 808784"/>
                <a:gd name="connsiteX6" fmla="*/ 124795 w 1881230"/>
                <a:gd name="connsiteY6" fmla="*/ 737567 h 808784"/>
                <a:gd name="connsiteX7" fmla="*/ 144528 w 1881230"/>
                <a:gd name="connsiteY7" fmla="*/ 569191 h 808784"/>
                <a:gd name="connsiteX8" fmla="*/ 172971 w 1881230"/>
                <a:gd name="connsiteY8" fmla="*/ 543064 h 808784"/>
                <a:gd name="connsiteX9" fmla="*/ 185754 w 1881230"/>
                <a:gd name="connsiteY9" fmla="*/ 728646 h 808784"/>
                <a:gd name="connsiteX10" fmla="*/ 220032 w 1881230"/>
                <a:gd name="connsiteY10" fmla="*/ 579086 h 808784"/>
                <a:gd name="connsiteX11" fmla="*/ 232815 w 1881230"/>
                <a:gd name="connsiteY11" fmla="*/ 807776 h 808784"/>
                <a:gd name="connsiteX12" fmla="*/ 252549 w 1881230"/>
                <a:gd name="connsiteY12" fmla="*/ 470263 h 808784"/>
                <a:gd name="connsiteX13" fmla="*/ 278675 w 1881230"/>
                <a:gd name="connsiteY13" fmla="*/ 452846 h 808784"/>
                <a:gd name="connsiteX14" fmla="*/ 339635 w 1881230"/>
                <a:gd name="connsiteY14" fmla="*/ 557349 h 808784"/>
                <a:gd name="connsiteX15" fmla="*/ 409303 w 1881230"/>
                <a:gd name="connsiteY15" fmla="*/ 539932 h 808784"/>
                <a:gd name="connsiteX16" fmla="*/ 452846 w 1881230"/>
                <a:gd name="connsiteY16" fmla="*/ 653143 h 808784"/>
                <a:gd name="connsiteX17" fmla="*/ 478972 w 1881230"/>
                <a:gd name="connsiteY17" fmla="*/ 609600 h 808784"/>
                <a:gd name="connsiteX18" fmla="*/ 505098 w 1881230"/>
                <a:gd name="connsiteY18" fmla="*/ 627017 h 808784"/>
                <a:gd name="connsiteX19" fmla="*/ 522515 w 1881230"/>
                <a:gd name="connsiteY19" fmla="*/ 670560 h 808784"/>
                <a:gd name="connsiteX20" fmla="*/ 539932 w 1881230"/>
                <a:gd name="connsiteY20" fmla="*/ 705394 h 808784"/>
                <a:gd name="connsiteX21" fmla="*/ 566058 w 1881230"/>
                <a:gd name="connsiteY21" fmla="*/ 792480 h 808784"/>
                <a:gd name="connsiteX22" fmla="*/ 583475 w 1881230"/>
                <a:gd name="connsiteY22" fmla="*/ 644434 h 808784"/>
                <a:gd name="connsiteX23" fmla="*/ 600892 w 1881230"/>
                <a:gd name="connsiteY23" fmla="*/ 618309 h 808784"/>
                <a:gd name="connsiteX24" fmla="*/ 627018 w 1881230"/>
                <a:gd name="connsiteY24" fmla="*/ 609600 h 808784"/>
                <a:gd name="connsiteX25" fmla="*/ 653143 w 1881230"/>
                <a:gd name="connsiteY25" fmla="*/ 661852 h 808784"/>
                <a:gd name="connsiteX26" fmla="*/ 661852 w 1881230"/>
                <a:gd name="connsiteY26" fmla="*/ 687977 h 808784"/>
                <a:gd name="connsiteX27" fmla="*/ 731520 w 1881230"/>
                <a:gd name="connsiteY27" fmla="*/ 600892 h 808784"/>
                <a:gd name="connsiteX28" fmla="*/ 748938 w 1881230"/>
                <a:gd name="connsiteY28" fmla="*/ 574766 h 808784"/>
                <a:gd name="connsiteX29" fmla="*/ 766355 w 1881230"/>
                <a:gd name="connsiteY29" fmla="*/ 548640 h 808784"/>
                <a:gd name="connsiteX30" fmla="*/ 783772 w 1881230"/>
                <a:gd name="connsiteY30" fmla="*/ 592183 h 808784"/>
                <a:gd name="connsiteX31" fmla="*/ 792480 w 1881230"/>
                <a:gd name="connsiteY31" fmla="*/ 618309 h 808784"/>
                <a:gd name="connsiteX32" fmla="*/ 818606 w 1881230"/>
                <a:gd name="connsiteY32" fmla="*/ 592183 h 808784"/>
                <a:gd name="connsiteX33" fmla="*/ 827315 w 1881230"/>
                <a:gd name="connsiteY33" fmla="*/ 548640 h 808784"/>
                <a:gd name="connsiteX34" fmla="*/ 879566 w 1881230"/>
                <a:gd name="connsiteY34" fmla="*/ 644434 h 808784"/>
                <a:gd name="connsiteX35" fmla="*/ 914400 w 1881230"/>
                <a:gd name="connsiteY35" fmla="*/ 618309 h 808784"/>
                <a:gd name="connsiteX36" fmla="*/ 949235 w 1881230"/>
                <a:gd name="connsiteY36" fmla="*/ 513806 h 808784"/>
                <a:gd name="connsiteX37" fmla="*/ 975360 w 1881230"/>
                <a:gd name="connsiteY37" fmla="*/ 461554 h 808784"/>
                <a:gd name="connsiteX38" fmla="*/ 984069 w 1881230"/>
                <a:gd name="connsiteY38" fmla="*/ 435429 h 808784"/>
                <a:gd name="connsiteX39" fmla="*/ 1010195 w 1881230"/>
                <a:gd name="connsiteY39" fmla="*/ 470263 h 808784"/>
                <a:gd name="connsiteX40" fmla="*/ 1027612 w 1881230"/>
                <a:gd name="connsiteY40" fmla="*/ 522514 h 808784"/>
                <a:gd name="connsiteX41" fmla="*/ 1045029 w 1881230"/>
                <a:gd name="connsiteY41" fmla="*/ 566057 h 808784"/>
                <a:gd name="connsiteX42" fmla="*/ 1079863 w 1881230"/>
                <a:gd name="connsiteY42" fmla="*/ 522514 h 808784"/>
                <a:gd name="connsiteX43" fmla="*/ 1123406 w 1881230"/>
                <a:gd name="connsiteY43" fmla="*/ 400594 h 808784"/>
                <a:gd name="connsiteX44" fmla="*/ 1158240 w 1881230"/>
                <a:gd name="connsiteY44" fmla="*/ 322217 h 808784"/>
                <a:gd name="connsiteX45" fmla="*/ 1184366 w 1881230"/>
                <a:gd name="connsiteY45" fmla="*/ 261257 h 808784"/>
                <a:gd name="connsiteX46" fmla="*/ 1210492 w 1881230"/>
                <a:gd name="connsiteY46" fmla="*/ 348343 h 808784"/>
                <a:gd name="connsiteX47" fmla="*/ 1236618 w 1881230"/>
                <a:gd name="connsiteY47" fmla="*/ 513806 h 808784"/>
                <a:gd name="connsiteX48" fmla="*/ 1262743 w 1881230"/>
                <a:gd name="connsiteY48" fmla="*/ 496389 h 808784"/>
                <a:gd name="connsiteX49" fmla="*/ 1314995 w 1881230"/>
                <a:gd name="connsiteY49" fmla="*/ 548640 h 808784"/>
                <a:gd name="connsiteX50" fmla="*/ 1349829 w 1881230"/>
                <a:gd name="connsiteY50" fmla="*/ 644434 h 808784"/>
                <a:gd name="connsiteX51" fmla="*/ 1393372 w 1881230"/>
                <a:gd name="connsiteY51" fmla="*/ 618309 h 808784"/>
                <a:gd name="connsiteX52" fmla="*/ 1454332 w 1881230"/>
                <a:gd name="connsiteY52" fmla="*/ 731520 h 808784"/>
                <a:gd name="connsiteX53" fmla="*/ 1489166 w 1881230"/>
                <a:gd name="connsiteY53" fmla="*/ 592183 h 808784"/>
                <a:gd name="connsiteX54" fmla="*/ 1506583 w 1881230"/>
                <a:gd name="connsiteY54" fmla="*/ 505097 h 808784"/>
                <a:gd name="connsiteX55" fmla="*/ 1532709 w 1881230"/>
                <a:gd name="connsiteY55" fmla="*/ 557349 h 808784"/>
                <a:gd name="connsiteX56" fmla="*/ 1550126 w 1881230"/>
                <a:gd name="connsiteY56" fmla="*/ 583474 h 808784"/>
                <a:gd name="connsiteX57" fmla="*/ 1576252 w 1881230"/>
                <a:gd name="connsiteY57" fmla="*/ 574766 h 808784"/>
                <a:gd name="connsiteX58" fmla="*/ 1593669 w 1881230"/>
                <a:gd name="connsiteY58" fmla="*/ 531223 h 808784"/>
                <a:gd name="connsiteX59" fmla="*/ 1645920 w 1881230"/>
                <a:gd name="connsiteY59" fmla="*/ 653143 h 808784"/>
                <a:gd name="connsiteX60" fmla="*/ 1680755 w 1881230"/>
                <a:gd name="connsiteY60" fmla="*/ 618309 h 808784"/>
                <a:gd name="connsiteX61" fmla="*/ 1698172 w 1881230"/>
                <a:gd name="connsiteY61" fmla="*/ 592183 h 808784"/>
                <a:gd name="connsiteX62" fmla="*/ 1724298 w 1881230"/>
                <a:gd name="connsiteY62" fmla="*/ 644434 h 808784"/>
                <a:gd name="connsiteX63" fmla="*/ 1776549 w 1881230"/>
                <a:gd name="connsiteY63" fmla="*/ 705394 h 808784"/>
                <a:gd name="connsiteX64" fmla="*/ 1820092 w 1881230"/>
                <a:gd name="connsiteY64" fmla="*/ 627017 h 808784"/>
                <a:gd name="connsiteX65" fmla="*/ 1846218 w 1881230"/>
                <a:gd name="connsiteY65" fmla="*/ 653143 h 808784"/>
                <a:gd name="connsiteX66" fmla="*/ 1854926 w 1881230"/>
                <a:gd name="connsiteY66" fmla="*/ 679269 h 808784"/>
                <a:gd name="connsiteX67" fmla="*/ 1863635 w 1881230"/>
                <a:gd name="connsiteY67" fmla="*/ 609600 h 808784"/>
                <a:gd name="connsiteX68" fmla="*/ 1881052 w 1881230"/>
                <a:gd name="connsiteY68" fmla="*/ 513806 h 808784"/>
                <a:gd name="connsiteX0" fmla="*/ 0 w 1881230"/>
                <a:gd name="connsiteY0" fmla="*/ 139337 h 808784"/>
                <a:gd name="connsiteX1" fmla="*/ 17418 w 1881230"/>
                <a:gd name="connsiteY1" fmla="*/ 87086 h 808784"/>
                <a:gd name="connsiteX2" fmla="*/ 60960 w 1881230"/>
                <a:gd name="connsiteY2" fmla="*/ 0 h 808784"/>
                <a:gd name="connsiteX3" fmla="*/ 36123 w 1881230"/>
                <a:gd name="connsiteY3" fmla="*/ 757146 h 808784"/>
                <a:gd name="connsiteX4" fmla="*/ 95795 w 1881230"/>
                <a:gd name="connsiteY4" fmla="*/ 148046 h 808784"/>
                <a:gd name="connsiteX5" fmla="*/ 79021 w 1881230"/>
                <a:gd name="connsiteY5" fmla="*/ 711766 h 808784"/>
                <a:gd name="connsiteX6" fmla="*/ 124795 w 1881230"/>
                <a:gd name="connsiteY6" fmla="*/ 737567 h 808784"/>
                <a:gd name="connsiteX7" fmla="*/ 144528 w 1881230"/>
                <a:gd name="connsiteY7" fmla="*/ 569191 h 808784"/>
                <a:gd name="connsiteX8" fmla="*/ 172971 w 1881230"/>
                <a:gd name="connsiteY8" fmla="*/ 543064 h 808784"/>
                <a:gd name="connsiteX9" fmla="*/ 185754 w 1881230"/>
                <a:gd name="connsiteY9" fmla="*/ 728646 h 808784"/>
                <a:gd name="connsiteX10" fmla="*/ 220032 w 1881230"/>
                <a:gd name="connsiteY10" fmla="*/ 579086 h 808784"/>
                <a:gd name="connsiteX11" fmla="*/ 232815 w 1881230"/>
                <a:gd name="connsiteY11" fmla="*/ 807776 h 808784"/>
                <a:gd name="connsiteX12" fmla="*/ 252549 w 1881230"/>
                <a:gd name="connsiteY12" fmla="*/ 470263 h 808784"/>
                <a:gd name="connsiteX13" fmla="*/ 278675 w 1881230"/>
                <a:gd name="connsiteY13" fmla="*/ 452846 h 808784"/>
                <a:gd name="connsiteX14" fmla="*/ 339635 w 1881230"/>
                <a:gd name="connsiteY14" fmla="*/ 557349 h 808784"/>
                <a:gd name="connsiteX15" fmla="*/ 409303 w 1881230"/>
                <a:gd name="connsiteY15" fmla="*/ 539932 h 808784"/>
                <a:gd name="connsiteX16" fmla="*/ 452846 w 1881230"/>
                <a:gd name="connsiteY16" fmla="*/ 653143 h 808784"/>
                <a:gd name="connsiteX17" fmla="*/ 478972 w 1881230"/>
                <a:gd name="connsiteY17" fmla="*/ 609600 h 808784"/>
                <a:gd name="connsiteX18" fmla="*/ 505098 w 1881230"/>
                <a:gd name="connsiteY18" fmla="*/ 627017 h 808784"/>
                <a:gd name="connsiteX19" fmla="*/ 522515 w 1881230"/>
                <a:gd name="connsiteY19" fmla="*/ 670560 h 808784"/>
                <a:gd name="connsiteX20" fmla="*/ 539932 w 1881230"/>
                <a:gd name="connsiteY20" fmla="*/ 705394 h 808784"/>
                <a:gd name="connsiteX21" fmla="*/ 566058 w 1881230"/>
                <a:gd name="connsiteY21" fmla="*/ 792480 h 808784"/>
                <a:gd name="connsiteX22" fmla="*/ 583475 w 1881230"/>
                <a:gd name="connsiteY22" fmla="*/ 644434 h 808784"/>
                <a:gd name="connsiteX23" fmla="*/ 600892 w 1881230"/>
                <a:gd name="connsiteY23" fmla="*/ 618309 h 808784"/>
                <a:gd name="connsiteX24" fmla="*/ 627018 w 1881230"/>
                <a:gd name="connsiteY24" fmla="*/ 609600 h 808784"/>
                <a:gd name="connsiteX25" fmla="*/ 653143 w 1881230"/>
                <a:gd name="connsiteY25" fmla="*/ 661852 h 808784"/>
                <a:gd name="connsiteX26" fmla="*/ 661852 w 1881230"/>
                <a:gd name="connsiteY26" fmla="*/ 687977 h 808784"/>
                <a:gd name="connsiteX27" fmla="*/ 731520 w 1881230"/>
                <a:gd name="connsiteY27" fmla="*/ 600892 h 808784"/>
                <a:gd name="connsiteX28" fmla="*/ 748938 w 1881230"/>
                <a:gd name="connsiteY28" fmla="*/ 574766 h 808784"/>
                <a:gd name="connsiteX29" fmla="*/ 766355 w 1881230"/>
                <a:gd name="connsiteY29" fmla="*/ 548640 h 808784"/>
                <a:gd name="connsiteX30" fmla="*/ 783772 w 1881230"/>
                <a:gd name="connsiteY30" fmla="*/ 592183 h 808784"/>
                <a:gd name="connsiteX31" fmla="*/ 792480 w 1881230"/>
                <a:gd name="connsiteY31" fmla="*/ 618309 h 808784"/>
                <a:gd name="connsiteX32" fmla="*/ 818606 w 1881230"/>
                <a:gd name="connsiteY32" fmla="*/ 592183 h 808784"/>
                <a:gd name="connsiteX33" fmla="*/ 827315 w 1881230"/>
                <a:gd name="connsiteY33" fmla="*/ 548640 h 808784"/>
                <a:gd name="connsiteX34" fmla="*/ 879566 w 1881230"/>
                <a:gd name="connsiteY34" fmla="*/ 644434 h 808784"/>
                <a:gd name="connsiteX35" fmla="*/ 914400 w 1881230"/>
                <a:gd name="connsiteY35" fmla="*/ 618309 h 808784"/>
                <a:gd name="connsiteX36" fmla="*/ 949235 w 1881230"/>
                <a:gd name="connsiteY36" fmla="*/ 513806 h 808784"/>
                <a:gd name="connsiteX37" fmla="*/ 975360 w 1881230"/>
                <a:gd name="connsiteY37" fmla="*/ 461554 h 808784"/>
                <a:gd name="connsiteX38" fmla="*/ 984069 w 1881230"/>
                <a:gd name="connsiteY38" fmla="*/ 435429 h 808784"/>
                <a:gd name="connsiteX39" fmla="*/ 1010195 w 1881230"/>
                <a:gd name="connsiteY39" fmla="*/ 470263 h 808784"/>
                <a:gd name="connsiteX40" fmla="*/ 1027612 w 1881230"/>
                <a:gd name="connsiteY40" fmla="*/ 522514 h 808784"/>
                <a:gd name="connsiteX41" fmla="*/ 1045029 w 1881230"/>
                <a:gd name="connsiteY41" fmla="*/ 566057 h 808784"/>
                <a:gd name="connsiteX42" fmla="*/ 1079863 w 1881230"/>
                <a:gd name="connsiteY42" fmla="*/ 522514 h 808784"/>
                <a:gd name="connsiteX43" fmla="*/ 1123406 w 1881230"/>
                <a:gd name="connsiteY43" fmla="*/ 400594 h 808784"/>
                <a:gd name="connsiteX44" fmla="*/ 1158240 w 1881230"/>
                <a:gd name="connsiteY44" fmla="*/ 322217 h 808784"/>
                <a:gd name="connsiteX45" fmla="*/ 1184366 w 1881230"/>
                <a:gd name="connsiteY45" fmla="*/ 261257 h 808784"/>
                <a:gd name="connsiteX46" fmla="*/ 1210492 w 1881230"/>
                <a:gd name="connsiteY46" fmla="*/ 348343 h 808784"/>
                <a:gd name="connsiteX47" fmla="*/ 1236618 w 1881230"/>
                <a:gd name="connsiteY47" fmla="*/ 513806 h 808784"/>
                <a:gd name="connsiteX48" fmla="*/ 1262743 w 1881230"/>
                <a:gd name="connsiteY48" fmla="*/ 496389 h 808784"/>
                <a:gd name="connsiteX49" fmla="*/ 1314995 w 1881230"/>
                <a:gd name="connsiteY49" fmla="*/ 548640 h 808784"/>
                <a:gd name="connsiteX50" fmla="*/ 1349829 w 1881230"/>
                <a:gd name="connsiteY50" fmla="*/ 644434 h 808784"/>
                <a:gd name="connsiteX51" fmla="*/ 1393372 w 1881230"/>
                <a:gd name="connsiteY51" fmla="*/ 618309 h 808784"/>
                <a:gd name="connsiteX52" fmla="*/ 1454332 w 1881230"/>
                <a:gd name="connsiteY52" fmla="*/ 731520 h 808784"/>
                <a:gd name="connsiteX53" fmla="*/ 1489166 w 1881230"/>
                <a:gd name="connsiteY53" fmla="*/ 592183 h 808784"/>
                <a:gd name="connsiteX54" fmla="*/ 1506583 w 1881230"/>
                <a:gd name="connsiteY54" fmla="*/ 505097 h 808784"/>
                <a:gd name="connsiteX55" fmla="*/ 1532709 w 1881230"/>
                <a:gd name="connsiteY55" fmla="*/ 557349 h 808784"/>
                <a:gd name="connsiteX56" fmla="*/ 1550126 w 1881230"/>
                <a:gd name="connsiteY56" fmla="*/ 583474 h 808784"/>
                <a:gd name="connsiteX57" fmla="*/ 1576252 w 1881230"/>
                <a:gd name="connsiteY57" fmla="*/ 574766 h 808784"/>
                <a:gd name="connsiteX58" fmla="*/ 1593669 w 1881230"/>
                <a:gd name="connsiteY58" fmla="*/ 531223 h 808784"/>
                <a:gd name="connsiteX59" fmla="*/ 1645920 w 1881230"/>
                <a:gd name="connsiteY59" fmla="*/ 653143 h 808784"/>
                <a:gd name="connsiteX60" fmla="*/ 1680755 w 1881230"/>
                <a:gd name="connsiteY60" fmla="*/ 618309 h 808784"/>
                <a:gd name="connsiteX61" fmla="*/ 1698172 w 1881230"/>
                <a:gd name="connsiteY61" fmla="*/ 592183 h 808784"/>
                <a:gd name="connsiteX62" fmla="*/ 1724298 w 1881230"/>
                <a:gd name="connsiteY62" fmla="*/ 644434 h 808784"/>
                <a:gd name="connsiteX63" fmla="*/ 1776549 w 1881230"/>
                <a:gd name="connsiteY63" fmla="*/ 705394 h 808784"/>
                <a:gd name="connsiteX64" fmla="*/ 1820092 w 1881230"/>
                <a:gd name="connsiteY64" fmla="*/ 627017 h 808784"/>
                <a:gd name="connsiteX65" fmla="*/ 1846218 w 1881230"/>
                <a:gd name="connsiteY65" fmla="*/ 653143 h 808784"/>
                <a:gd name="connsiteX66" fmla="*/ 1854926 w 1881230"/>
                <a:gd name="connsiteY66" fmla="*/ 679269 h 808784"/>
                <a:gd name="connsiteX67" fmla="*/ 1863635 w 1881230"/>
                <a:gd name="connsiteY67" fmla="*/ 609600 h 808784"/>
                <a:gd name="connsiteX68" fmla="*/ 1881052 w 1881230"/>
                <a:gd name="connsiteY68" fmla="*/ 513806 h 808784"/>
                <a:gd name="connsiteX0" fmla="*/ 0 w 1881230"/>
                <a:gd name="connsiteY0" fmla="*/ 139337 h 925247"/>
                <a:gd name="connsiteX1" fmla="*/ 17418 w 1881230"/>
                <a:gd name="connsiteY1" fmla="*/ 87086 h 925247"/>
                <a:gd name="connsiteX2" fmla="*/ 60960 w 1881230"/>
                <a:gd name="connsiteY2" fmla="*/ 0 h 925247"/>
                <a:gd name="connsiteX3" fmla="*/ 36123 w 1881230"/>
                <a:gd name="connsiteY3" fmla="*/ 757146 h 925247"/>
                <a:gd name="connsiteX4" fmla="*/ 63364 w 1881230"/>
                <a:gd name="connsiteY4" fmla="*/ 923905 h 925247"/>
                <a:gd name="connsiteX5" fmla="*/ 79021 w 1881230"/>
                <a:gd name="connsiteY5" fmla="*/ 711766 h 925247"/>
                <a:gd name="connsiteX6" fmla="*/ 124795 w 1881230"/>
                <a:gd name="connsiteY6" fmla="*/ 737567 h 925247"/>
                <a:gd name="connsiteX7" fmla="*/ 144528 w 1881230"/>
                <a:gd name="connsiteY7" fmla="*/ 569191 h 925247"/>
                <a:gd name="connsiteX8" fmla="*/ 172971 w 1881230"/>
                <a:gd name="connsiteY8" fmla="*/ 543064 h 925247"/>
                <a:gd name="connsiteX9" fmla="*/ 185754 w 1881230"/>
                <a:gd name="connsiteY9" fmla="*/ 728646 h 925247"/>
                <a:gd name="connsiteX10" fmla="*/ 220032 w 1881230"/>
                <a:gd name="connsiteY10" fmla="*/ 579086 h 925247"/>
                <a:gd name="connsiteX11" fmla="*/ 232815 w 1881230"/>
                <a:gd name="connsiteY11" fmla="*/ 807776 h 925247"/>
                <a:gd name="connsiteX12" fmla="*/ 252549 w 1881230"/>
                <a:gd name="connsiteY12" fmla="*/ 470263 h 925247"/>
                <a:gd name="connsiteX13" fmla="*/ 278675 w 1881230"/>
                <a:gd name="connsiteY13" fmla="*/ 452846 h 925247"/>
                <a:gd name="connsiteX14" fmla="*/ 339635 w 1881230"/>
                <a:gd name="connsiteY14" fmla="*/ 557349 h 925247"/>
                <a:gd name="connsiteX15" fmla="*/ 409303 w 1881230"/>
                <a:gd name="connsiteY15" fmla="*/ 539932 h 925247"/>
                <a:gd name="connsiteX16" fmla="*/ 452846 w 1881230"/>
                <a:gd name="connsiteY16" fmla="*/ 653143 h 925247"/>
                <a:gd name="connsiteX17" fmla="*/ 478972 w 1881230"/>
                <a:gd name="connsiteY17" fmla="*/ 609600 h 925247"/>
                <a:gd name="connsiteX18" fmla="*/ 505098 w 1881230"/>
                <a:gd name="connsiteY18" fmla="*/ 627017 h 925247"/>
                <a:gd name="connsiteX19" fmla="*/ 522515 w 1881230"/>
                <a:gd name="connsiteY19" fmla="*/ 670560 h 925247"/>
                <a:gd name="connsiteX20" fmla="*/ 539932 w 1881230"/>
                <a:gd name="connsiteY20" fmla="*/ 705394 h 925247"/>
                <a:gd name="connsiteX21" fmla="*/ 566058 w 1881230"/>
                <a:gd name="connsiteY21" fmla="*/ 792480 h 925247"/>
                <a:gd name="connsiteX22" fmla="*/ 583475 w 1881230"/>
                <a:gd name="connsiteY22" fmla="*/ 644434 h 925247"/>
                <a:gd name="connsiteX23" fmla="*/ 600892 w 1881230"/>
                <a:gd name="connsiteY23" fmla="*/ 618309 h 925247"/>
                <a:gd name="connsiteX24" fmla="*/ 627018 w 1881230"/>
                <a:gd name="connsiteY24" fmla="*/ 609600 h 925247"/>
                <a:gd name="connsiteX25" fmla="*/ 653143 w 1881230"/>
                <a:gd name="connsiteY25" fmla="*/ 661852 h 925247"/>
                <a:gd name="connsiteX26" fmla="*/ 661852 w 1881230"/>
                <a:gd name="connsiteY26" fmla="*/ 687977 h 925247"/>
                <a:gd name="connsiteX27" fmla="*/ 731520 w 1881230"/>
                <a:gd name="connsiteY27" fmla="*/ 600892 h 925247"/>
                <a:gd name="connsiteX28" fmla="*/ 748938 w 1881230"/>
                <a:gd name="connsiteY28" fmla="*/ 574766 h 925247"/>
                <a:gd name="connsiteX29" fmla="*/ 766355 w 1881230"/>
                <a:gd name="connsiteY29" fmla="*/ 548640 h 925247"/>
                <a:gd name="connsiteX30" fmla="*/ 783772 w 1881230"/>
                <a:gd name="connsiteY30" fmla="*/ 592183 h 925247"/>
                <a:gd name="connsiteX31" fmla="*/ 792480 w 1881230"/>
                <a:gd name="connsiteY31" fmla="*/ 618309 h 925247"/>
                <a:gd name="connsiteX32" fmla="*/ 818606 w 1881230"/>
                <a:gd name="connsiteY32" fmla="*/ 592183 h 925247"/>
                <a:gd name="connsiteX33" fmla="*/ 827315 w 1881230"/>
                <a:gd name="connsiteY33" fmla="*/ 548640 h 925247"/>
                <a:gd name="connsiteX34" fmla="*/ 879566 w 1881230"/>
                <a:gd name="connsiteY34" fmla="*/ 644434 h 925247"/>
                <a:gd name="connsiteX35" fmla="*/ 914400 w 1881230"/>
                <a:gd name="connsiteY35" fmla="*/ 618309 h 925247"/>
                <a:gd name="connsiteX36" fmla="*/ 949235 w 1881230"/>
                <a:gd name="connsiteY36" fmla="*/ 513806 h 925247"/>
                <a:gd name="connsiteX37" fmla="*/ 975360 w 1881230"/>
                <a:gd name="connsiteY37" fmla="*/ 461554 h 925247"/>
                <a:gd name="connsiteX38" fmla="*/ 984069 w 1881230"/>
                <a:gd name="connsiteY38" fmla="*/ 435429 h 925247"/>
                <a:gd name="connsiteX39" fmla="*/ 1010195 w 1881230"/>
                <a:gd name="connsiteY39" fmla="*/ 470263 h 925247"/>
                <a:gd name="connsiteX40" fmla="*/ 1027612 w 1881230"/>
                <a:gd name="connsiteY40" fmla="*/ 522514 h 925247"/>
                <a:gd name="connsiteX41" fmla="*/ 1045029 w 1881230"/>
                <a:gd name="connsiteY41" fmla="*/ 566057 h 925247"/>
                <a:gd name="connsiteX42" fmla="*/ 1079863 w 1881230"/>
                <a:gd name="connsiteY42" fmla="*/ 522514 h 925247"/>
                <a:gd name="connsiteX43" fmla="*/ 1123406 w 1881230"/>
                <a:gd name="connsiteY43" fmla="*/ 400594 h 925247"/>
                <a:gd name="connsiteX44" fmla="*/ 1158240 w 1881230"/>
                <a:gd name="connsiteY44" fmla="*/ 322217 h 925247"/>
                <a:gd name="connsiteX45" fmla="*/ 1184366 w 1881230"/>
                <a:gd name="connsiteY45" fmla="*/ 261257 h 925247"/>
                <a:gd name="connsiteX46" fmla="*/ 1210492 w 1881230"/>
                <a:gd name="connsiteY46" fmla="*/ 348343 h 925247"/>
                <a:gd name="connsiteX47" fmla="*/ 1236618 w 1881230"/>
                <a:gd name="connsiteY47" fmla="*/ 513806 h 925247"/>
                <a:gd name="connsiteX48" fmla="*/ 1262743 w 1881230"/>
                <a:gd name="connsiteY48" fmla="*/ 496389 h 925247"/>
                <a:gd name="connsiteX49" fmla="*/ 1314995 w 1881230"/>
                <a:gd name="connsiteY49" fmla="*/ 548640 h 925247"/>
                <a:gd name="connsiteX50" fmla="*/ 1349829 w 1881230"/>
                <a:gd name="connsiteY50" fmla="*/ 644434 h 925247"/>
                <a:gd name="connsiteX51" fmla="*/ 1393372 w 1881230"/>
                <a:gd name="connsiteY51" fmla="*/ 618309 h 925247"/>
                <a:gd name="connsiteX52" fmla="*/ 1454332 w 1881230"/>
                <a:gd name="connsiteY52" fmla="*/ 731520 h 925247"/>
                <a:gd name="connsiteX53" fmla="*/ 1489166 w 1881230"/>
                <a:gd name="connsiteY53" fmla="*/ 592183 h 925247"/>
                <a:gd name="connsiteX54" fmla="*/ 1506583 w 1881230"/>
                <a:gd name="connsiteY54" fmla="*/ 505097 h 925247"/>
                <a:gd name="connsiteX55" fmla="*/ 1532709 w 1881230"/>
                <a:gd name="connsiteY55" fmla="*/ 557349 h 925247"/>
                <a:gd name="connsiteX56" fmla="*/ 1550126 w 1881230"/>
                <a:gd name="connsiteY56" fmla="*/ 583474 h 925247"/>
                <a:gd name="connsiteX57" fmla="*/ 1576252 w 1881230"/>
                <a:gd name="connsiteY57" fmla="*/ 574766 h 925247"/>
                <a:gd name="connsiteX58" fmla="*/ 1593669 w 1881230"/>
                <a:gd name="connsiteY58" fmla="*/ 531223 h 925247"/>
                <a:gd name="connsiteX59" fmla="*/ 1645920 w 1881230"/>
                <a:gd name="connsiteY59" fmla="*/ 653143 h 925247"/>
                <a:gd name="connsiteX60" fmla="*/ 1680755 w 1881230"/>
                <a:gd name="connsiteY60" fmla="*/ 618309 h 925247"/>
                <a:gd name="connsiteX61" fmla="*/ 1698172 w 1881230"/>
                <a:gd name="connsiteY61" fmla="*/ 592183 h 925247"/>
                <a:gd name="connsiteX62" fmla="*/ 1724298 w 1881230"/>
                <a:gd name="connsiteY62" fmla="*/ 644434 h 925247"/>
                <a:gd name="connsiteX63" fmla="*/ 1776549 w 1881230"/>
                <a:gd name="connsiteY63" fmla="*/ 705394 h 925247"/>
                <a:gd name="connsiteX64" fmla="*/ 1820092 w 1881230"/>
                <a:gd name="connsiteY64" fmla="*/ 627017 h 925247"/>
                <a:gd name="connsiteX65" fmla="*/ 1846218 w 1881230"/>
                <a:gd name="connsiteY65" fmla="*/ 653143 h 925247"/>
                <a:gd name="connsiteX66" fmla="*/ 1854926 w 1881230"/>
                <a:gd name="connsiteY66" fmla="*/ 679269 h 925247"/>
                <a:gd name="connsiteX67" fmla="*/ 1863635 w 1881230"/>
                <a:gd name="connsiteY67" fmla="*/ 609600 h 925247"/>
                <a:gd name="connsiteX68" fmla="*/ 1881052 w 1881230"/>
                <a:gd name="connsiteY68" fmla="*/ 513806 h 925247"/>
                <a:gd name="connsiteX0" fmla="*/ 0 w 1881230"/>
                <a:gd name="connsiteY0" fmla="*/ 81385 h 866278"/>
                <a:gd name="connsiteX1" fmla="*/ 17418 w 1881230"/>
                <a:gd name="connsiteY1" fmla="*/ 29134 h 866278"/>
                <a:gd name="connsiteX2" fmla="*/ 23895 w 1881230"/>
                <a:gd name="connsiteY2" fmla="*/ 576841 h 866278"/>
                <a:gd name="connsiteX3" fmla="*/ 36123 w 1881230"/>
                <a:gd name="connsiteY3" fmla="*/ 699194 h 866278"/>
                <a:gd name="connsiteX4" fmla="*/ 63364 w 1881230"/>
                <a:gd name="connsiteY4" fmla="*/ 865953 h 866278"/>
                <a:gd name="connsiteX5" fmla="*/ 79021 w 1881230"/>
                <a:gd name="connsiteY5" fmla="*/ 653814 h 866278"/>
                <a:gd name="connsiteX6" fmla="*/ 124795 w 1881230"/>
                <a:gd name="connsiteY6" fmla="*/ 679615 h 866278"/>
                <a:gd name="connsiteX7" fmla="*/ 144528 w 1881230"/>
                <a:gd name="connsiteY7" fmla="*/ 511239 h 866278"/>
                <a:gd name="connsiteX8" fmla="*/ 172971 w 1881230"/>
                <a:gd name="connsiteY8" fmla="*/ 485112 h 866278"/>
                <a:gd name="connsiteX9" fmla="*/ 185754 w 1881230"/>
                <a:gd name="connsiteY9" fmla="*/ 670694 h 866278"/>
                <a:gd name="connsiteX10" fmla="*/ 220032 w 1881230"/>
                <a:gd name="connsiteY10" fmla="*/ 521134 h 866278"/>
                <a:gd name="connsiteX11" fmla="*/ 232815 w 1881230"/>
                <a:gd name="connsiteY11" fmla="*/ 749824 h 866278"/>
                <a:gd name="connsiteX12" fmla="*/ 252549 w 1881230"/>
                <a:gd name="connsiteY12" fmla="*/ 412311 h 866278"/>
                <a:gd name="connsiteX13" fmla="*/ 278675 w 1881230"/>
                <a:gd name="connsiteY13" fmla="*/ 394894 h 866278"/>
                <a:gd name="connsiteX14" fmla="*/ 339635 w 1881230"/>
                <a:gd name="connsiteY14" fmla="*/ 499397 h 866278"/>
                <a:gd name="connsiteX15" fmla="*/ 409303 w 1881230"/>
                <a:gd name="connsiteY15" fmla="*/ 481980 h 866278"/>
                <a:gd name="connsiteX16" fmla="*/ 452846 w 1881230"/>
                <a:gd name="connsiteY16" fmla="*/ 595191 h 866278"/>
                <a:gd name="connsiteX17" fmla="*/ 478972 w 1881230"/>
                <a:gd name="connsiteY17" fmla="*/ 551648 h 866278"/>
                <a:gd name="connsiteX18" fmla="*/ 505098 w 1881230"/>
                <a:gd name="connsiteY18" fmla="*/ 569065 h 866278"/>
                <a:gd name="connsiteX19" fmla="*/ 522515 w 1881230"/>
                <a:gd name="connsiteY19" fmla="*/ 612608 h 866278"/>
                <a:gd name="connsiteX20" fmla="*/ 539932 w 1881230"/>
                <a:gd name="connsiteY20" fmla="*/ 647442 h 866278"/>
                <a:gd name="connsiteX21" fmla="*/ 566058 w 1881230"/>
                <a:gd name="connsiteY21" fmla="*/ 734528 h 866278"/>
                <a:gd name="connsiteX22" fmla="*/ 583475 w 1881230"/>
                <a:gd name="connsiteY22" fmla="*/ 586482 h 866278"/>
                <a:gd name="connsiteX23" fmla="*/ 600892 w 1881230"/>
                <a:gd name="connsiteY23" fmla="*/ 560357 h 866278"/>
                <a:gd name="connsiteX24" fmla="*/ 627018 w 1881230"/>
                <a:gd name="connsiteY24" fmla="*/ 551648 h 866278"/>
                <a:gd name="connsiteX25" fmla="*/ 653143 w 1881230"/>
                <a:gd name="connsiteY25" fmla="*/ 603900 h 866278"/>
                <a:gd name="connsiteX26" fmla="*/ 661852 w 1881230"/>
                <a:gd name="connsiteY26" fmla="*/ 630025 h 866278"/>
                <a:gd name="connsiteX27" fmla="*/ 731520 w 1881230"/>
                <a:gd name="connsiteY27" fmla="*/ 542940 h 866278"/>
                <a:gd name="connsiteX28" fmla="*/ 748938 w 1881230"/>
                <a:gd name="connsiteY28" fmla="*/ 516814 h 866278"/>
                <a:gd name="connsiteX29" fmla="*/ 766355 w 1881230"/>
                <a:gd name="connsiteY29" fmla="*/ 490688 h 866278"/>
                <a:gd name="connsiteX30" fmla="*/ 783772 w 1881230"/>
                <a:gd name="connsiteY30" fmla="*/ 534231 h 866278"/>
                <a:gd name="connsiteX31" fmla="*/ 792480 w 1881230"/>
                <a:gd name="connsiteY31" fmla="*/ 560357 h 866278"/>
                <a:gd name="connsiteX32" fmla="*/ 818606 w 1881230"/>
                <a:gd name="connsiteY32" fmla="*/ 534231 h 866278"/>
                <a:gd name="connsiteX33" fmla="*/ 827315 w 1881230"/>
                <a:gd name="connsiteY33" fmla="*/ 490688 h 866278"/>
                <a:gd name="connsiteX34" fmla="*/ 879566 w 1881230"/>
                <a:gd name="connsiteY34" fmla="*/ 586482 h 866278"/>
                <a:gd name="connsiteX35" fmla="*/ 914400 w 1881230"/>
                <a:gd name="connsiteY35" fmla="*/ 560357 h 866278"/>
                <a:gd name="connsiteX36" fmla="*/ 949235 w 1881230"/>
                <a:gd name="connsiteY36" fmla="*/ 455854 h 866278"/>
                <a:gd name="connsiteX37" fmla="*/ 975360 w 1881230"/>
                <a:gd name="connsiteY37" fmla="*/ 403602 h 866278"/>
                <a:gd name="connsiteX38" fmla="*/ 984069 w 1881230"/>
                <a:gd name="connsiteY38" fmla="*/ 377477 h 866278"/>
                <a:gd name="connsiteX39" fmla="*/ 1010195 w 1881230"/>
                <a:gd name="connsiteY39" fmla="*/ 412311 h 866278"/>
                <a:gd name="connsiteX40" fmla="*/ 1027612 w 1881230"/>
                <a:gd name="connsiteY40" fmla="*/ 464562 h 866278"/>
                <a:gd name="connsiteX41" fmla="*/ 1045029 w 1881230"/>
                <a:gd name="connsiteY41" fmla="*/ 508105 h 866278"/>
                <a:gd name="connsiteX42" fmla="*/ 1079863 w 1881230"/>
                <a:gd name="connsiteY42" fmla="*/ 464562 h 866278"/>
                <a:gd name="connsiteX43" fmla="*/ 1123406 w 1881230"/>
                <a:gd name="connsiteY43" fmla="*/ 342642 h 866278"/>
                <a:gd name="connsiteX44" fmla="*/ 1158240 w 1881230"/>
                <a:gd name="connsiteY44" fmla="*/ 264265 h 866278"/>
                <a:gd name="connsiteX45" fmla="*/ 1184366 w 1881230"/>
                <a:gd name="connsiteY45" fmla="*/ 203305 h 866278"/>
                <a:gd name="connsiteX46" fmla="*/ 1210492 w 1881230"/>
                <a:gd name="connsiteY46" fmla="*/ 290391 h 866278"/>
                <a:gd name="connsiteX47" fmla="*/ 1236618 w 1881230"/>
                <a:gd name="connsiteY47" fmla="*/ 455854 h 866278"/>
                <a:gd name="connsiteX48" fmla="*/ 1262743 w 1881230"/>
                <a:gd name="connsiteY48" fmla="*/ 438437 h 866278"/>
                <a:gd name="connsiteX49" fmla="*/ 1314995 w 1881230"/>
                <a:gd name="connsiteY49" fmla="*/ 490688 h 866278"/>
                <a:gd name="connsiteX50" fmla="*/ 1349829 w 1881230"/>
                <a:gd name="connsiteY50" fmla="*/ 586482 h 866278"/>
                <a:gd name="connsiteX51" fmla="*/ 1393372 w 1881230"/>
                <a:gd name="connsiteY51" fmla="*/ 560357 h 866278"/>
                <a:gd name="connsiteX52" fmla="*/ 1454332 w 1881230"/>
                <a:gd name="connsiteY52" fmla="*/ 673568 h 866278"/>
                <a:gd name="connsiteX53" fmla="*/ 1489166 w 1881230"/>
                <a:gd name="connsiteY53" fmla="*/ 534231 h 866278"/>
                <a:gd name="connsiteX54" fmla="*/ 1506583 w 1881230"/>
                <a:gd name="connsiteY54" fmla="*/ 447145 h 866278"/>
                <a:gd name="connsiteX55" fmla="*/ 1532709 w 1881230"/>
                <a:gd name="connsiteY55" fmla="*/ 499397 h 866278"/>
                <a:gd name="connsiteX56" fmla="*/ 1550126 w 1881230"/>
                <a:gd name="connsiteY56" fmla="*/ 525522 h 866278"/>
                <a:gd name="connsiteX57" fmla="*/ 1576252 w 1881230"/>
                <a:gd name="connsiteY57" fmla="*/ 516814 h 866278"/>
                <a:gd name="connsiteX58" fmla="*/ 1593669 w 1881230"/>
                <a:gd name="connsiteY58" fmla="*/ 473271 h 866278"/>
                <a:gd name="connsiteX59" fmla="*/ 1645920 w 1881230"/>
                <a:gd name="connsiteY59" fmla="*/ 595191 h 866278"/>
                <a:gd name="connsiteX60" fmla="*/ 1680755 w 1881230"/>
                <a:gd name="connsiteY60" fmla="*/ 560357 h 866278"/>
                <a:gd name="connsiteX61" fmla="*/ 1698172 w 1881230"/>
                <a:gd name="connsiteY61" fmla="*/ 534231 h 866278"/>
                <a:gd name="connsiteX62" fmla="*/ 1724298 w 1881230"/>
                <a:gd name="connsiteY62" fmla="*/ 586482 h 866278"/>
                <a:gd name="connsiteX63" fmla="*/ 1776549 w 1881230"/>
                <a:gd name="connsiteY63" fmla="*/ 647442 h 866278"/>
                <a:gd name="connsiteX64" fmla="*/ 1820092 w 1881230"/>
                <a:gd name="connsiteY64" fmla="*/ 569065 h 866278"/>
                <a:gd name="connsiteX65" fmla="*/ 1846218 w 1881230"/>
                <a:gd name="connsiteY65" fmla="*/ 595191 h 866278"/>
                <a:gd name="connsiteX66" fmla="*/ 1854926 w 1881230"/>
                <a:gd name="connsiteY66" fmla="*/ 621317 h 866278"/>
                <a:gd name="connsiteX67" fmla="*/ 1863635 w 1881230"/>
                <a:gd name="connsiteY67" fmla="*/ 551648 h 866278"/>
                <a:gd name="connsiteX68" fmla="*/ 1881052 w 1881230"/>
                <a:gd name="connsiteY68" fmla="*/ 455854 h 866278"/>
                <a:gd name="connsiteX0" fmla="*/ 10904 w 1892134"/>
                <a:gd name="connsiteY0" fmla="*/ 470 h 785363"/>
                <a:gd name="connsiteX1" fmla="*/ 524 w 1892134"/>
                <a:gd name="connsiteY1" fmla="*/ 538931 h 785363"/>
                <a:gd name="connsiteX2" fmla="*/ 34799 w 1892134"/>
                <a:gd name="connsiteY2" fmla="*/ 495926 h 785363"/>
                <a:gd name="connsiteX3" fmla="*/ 47027 w 1892134"/>
                <a:gd name="connsiteY3" fmla="*/ 618279 h 785363"/>
                <a:gd name="connsiteX4" fmla="*/ 74268 w 1892134"/>
                <a:gd name="connsiteY4" fmla="*/ 785038 h 785363"/>
                <a:gd name="connsiteX5" fmla="*/ 89925 w 1892134"/>
                <a:gd name="connsiteY5" fmla="*/ 572899 h 785363"/>
                <a:gd name="connsiteX6" fmla="*/ 135699 w 1892134"/>
                <a:gd name="connsiteY6" fmla="*/ 598700 h 785363"/>
                <a:gd name="connsiteX7" fmla="*/ 155432 w 1892134"/>
                <a:gd name="connsiteY7" fmla="*/ 430324 h 785363"/>
                <a:gd name="connsiteX8" fmla="*/ 183875 w 1892134"/>
                <a:gd name="connsiteY8" fmla="*/ 404197 h 785363"/>
                <a:gd name="connsiteX9" fmla="*/ 196658 w 1892134"/>
                <a:gd name="connsiteY9" fmla="*/ 589779 h 785363"/>
                <a:gd name="connsiteX10" fmla="*/ 230936 w 1892134"/>
                <a:gd name="connsiteY10" fmla="*/ 440219 h 785363"/>
                <a:gd name="connsiteX11" fmla="*/ 243719 w 1892134"/>
                <a:gd name="connsiteY11" fmla="*/ 668909 h 785363"/>
                <a:gd name="connsiteX12" fmla="*/ 263453 w 1892134"/>
                <a:gd name="connsiteY12" fmla="*/ 331396 h 785363"/>
                <a:gd name="connsiteX13" fmla="*/ 289579 w 1892134"/>
                <a:gd name="connsiteY13" fmla="*/ 313979 h 785363"/>
                <a:gd name="connsiteX14" fmla="*/ 350539 w 1892134"/>
                <a:gd name="connsiteY14" fmla="*/ 418482 h 785363"/>
                <a:gd name="connsiteX15" fmla="*/ 420207 w 1892134"/>
                <a:gd name="connsiteY15" fmla="*/ 401065 h 785363"/>
                <a:gd name="connsiteX16" fmla="*/ 463750 w 1892134"/>
                <a:gd name="connsiteY16" fmla="*/ 514276 h 785363"/>
                <a:gd name="connsiteX17" fmla="*/ 489876 w 1892134"/>
                <a:gd name="connsiteY17" fmla="*/ 470733 h 785363"/>
                <a:gd name="connsiteX18" fmla="*/ 516002 w 1892134"/>
                <a:gd name="connsiteY18" fmla="*/ 488150 h 785363"/>
                <a:gd name="connsiteX19" fmla="*/ 533419 w 1892134"/>
                <a:gd name="connsiteY19" fmla="*/ 531693 h 785363"/>
                <a:gd name="connsiteX20" fmla="*/ 550836 w 1892134"/>
                <a:gd name="connsiteY20" fmla="*/ 566527 h 785363"/>
                <a:gd name="connsiteX21" fmla="*/ 576962 w 1892134"/>
                <a:gd name="connsiteY21" fmla="*/ 653613 h 785363"/>
                <a:gd name="connsiteX22" fmla="*/ 594379 w 1892134"/>
                <a:gd name="connsiteY22" fmla="*/ 505567 h 785363"/>
                <a:gd name="connsiteX23" fmla="*/ 611796 w 1892134"/>
                <a:gd name="connsiteY23" fmla="*/ 479442 h 785363"/>
                <a:gd name="connsiteX24" fmla="*/ 637922 w 1892134"/>
                <a:gd name="connsiteY24" fmla="*/ 470733 h 785363"/>
                <a:gd name="connsiteX25" fmla="*/ 664047 w 1892134"/>
                <a:gd name="connsiteY25" fmla="*/ 522985 h 785363"/>
                <a:gd name="connsiteX26" fmla="*/ 672756 w 1892134"/>
                <a:gd name="connsiteY26" fmla="*/ 549110 h 785363"/>
                <a:gd name="connsiteX27" fmla="*/ 742424 w 1892134"/>
                <a:gd name="connsiteY27" fmla="*/ 462025 h 785363"/>
                <a:gd name="connsiteX28" fmla="*/ 759842 w 1892134"/>
                <a:gd name="connsiteY28" fmla="*/ 435899 h 785363"/>
                <a:gd name="connsiteX29" fmla="*/ 777259 w 1892134"/>
                <a:gd name="connsiteY29" fmla="*/ 409773 h 785363"/>
                <a:gd name="connsiteX30" fmla="*/ 794676 w 1892134"/>
                <a:gd name="connsiteY30" fmla="*/ 453316 h 785363"/>
                <a:gd name="connsiteX31" fmla="*/ 803384 w 1892134"/>
                <a:gd name="connsiteY31" fmla="*/ 479442 h 785363"/>
                <a:gd name="connsiteX32" fmla="*/ 829510 w 1892134"/>
                <a:gd name="connsiteY32" fmla="*/ 453316 h 785363"/>
                <a:gd name="connsiteX33" fmla="*/ 838219 w 1892134"/>
                <a:gd name="connsiteY33" fmla="*/ 409773 h 785363"/>
                <a:gd name="connsiteX34" fmla="*/ 890470 w 1892134"/>
                <a:gd name="connsiteY34" fmla="*/ 505567 h 785363"/>
                <a:gd name="connsiteX35" fmla="*/ 925304 w 1892134"/>
                <a:gd name="connsiteY35" fmla="*/ 479442 h 785363"/>
                <a:gd name="connsiteX36" fmla="*/ 960139 w 1892134"/>
                <a:gd name="connsiteY36" fmla="*/ 374939 h 785363"/>
                <a:gd name="connsiteX37" fmla="*/ 986264 w 1892134"/>
                <a:gd name="connsiteY37" fmla="*/ 322687 h 785363"/>
                <a:gd name="connsiteX38" fmla="*/ 994973 w 1892134"/>
                <a:gd name="connsiteY38" fmla="*/ 296562 h 785363"/>
                <a:gd name="connsiteX39" fmla="*/ 1021099 w 1892134"/>
                <a:gd name="connsiteY39" fmla="*/ 331396 h 785363"/>
                <a:gd name="connsiteX40" fmla="*/ 1038516 w 1892134"/>
                <a:gd name="connsiteY40" fmla="*/ 383647 h 785363"/>
                <a:gd name="connsiteX41" fmla="*/ 1055933 w 1892134"/>
                <a:gd name="connsiteY41" fmla="*/ 427190 h 785363"/>
                <a:gd name="connsiteX42" fmla="*/ 1090767 w 1892134"/>
                <a:gd name="connsiteY42" fmla="*/ 383647 h 785363"/>
                <a:gd name="connsiteX43" fmla="*/ 1134310 w 1892134"/>
                <a:gd name="connsiteY43" fmla="*/ 261727 h 785363"/>
                <a:gd name="connsiteX44" fmla="*/ 1169144 w 1892134"/>
                <a:gd name="connsiteY44" fmla="*/ 183350 h 785363"/>
                <a:gd name="connsiteX45" fmla="*/ 1195270 w 1892134"/>
                <a:gd name="connsiteY45" fmla="*/ 122390 h 785363"/>
                <a:gd name="connsiteX46" fmla="*/ 1221396 w 1892134"/>
                <a:gd name="connsiteY46" fmla="*/ 209476 h 785363"/>
                <a:gd name="connsiteX47" fmla="*/ 1247522 w 1892134"/>
                <a:gd name="connsiteY47" fmla="*/ 374939 h 785363"/>
                <a:gd name="connsiteX48" fmla="*/ 1273647 w 1892134"/>
                <a:gd name="connsiteY48" fmla="*/ 357522 h 785363"/>
                <a:gd name="connsiteX49" fmla="*/ 1325899 w 1892134"/>
                <a:gd name="connsiteY49" fmla="*/ 409773 h 785363"/>
                <a:gd name="connsiteX50" fmla="*/ 1360733 w 1892134"/>
                <a:gd name="connsiteY50" fmla="*/ 505567 h 785363"/>
                <a:gd name="connsiteX51" fmla="*/ 1404276 w 1892134"/>
                <a:gd name="connsiteY51" fmla="*/ 479442 h 785363"/>
                <a:gd name="connsiteX52" fmla="*/ 1465236 w 1892134"/>
                <a:gd name="connsiteY52" fmla="*/ 592653 h 785363"/>
                <a:gd name="connsiteX53" fmla="*/ 1500070 w 1892134"/>
                <a:gd name="connsiteY53" fmla="*/ 453316 h 785363"/>
                <a:gd name="connsiteX54" fmla="*/ 1517487 w 1892134"/>
                <a:gd name="connsiteY54" fmla="*/ 366230 h 785363"/>
                <a:gd name="connsiteX55" fmla="*/ 1543613 w 1892134"/>
                <a:gd name="connsiteY55" fmla="*/ 418482 h 785363"/>
                <a:gd name="connsiteX56" fmla="*/ 1561030 w 1892134"/>
                <a:gd name="connsiteY56" fmla="*/ 444607 h 785363"/>
                <a:gd name="connsiteX57" fmla="*/ 1587156 w 1892134"/>
                <a:gd name="connsiteY57" fmla="*/ 435899 h 785363"/>
                <a:gd name="connsiteX58" fmla="*/ 1604573 w 1892134"/>
                <a:gd name="connsiteY58" fmla="*/ 392356 h 785363"/>
                <a:gd name="connsiteX59" fmla="*/ 1656824 w 1892134"/>
                <a:gd name="connsiteY59" fmla="*/ 514276 h 785363"/>
                <a:gd name="connsiteX60" fmla="*/ 1691659 w 1892134"/>
                <a:gd name="connsiteY60" fmla="*/ 479442 h 785363"/>
                <a:gd name="connsiteX61" fmla="*/ 1709076 w 1892134"/>
                <a:gd name="connsiteY61" fmla="*/ 453316 h 785363"/>
                <a:gd name="connsiteX62" fmla="*/ 1735202 w 1892134"/>
                <a:gd name="connsiteY62" fmla="*/ 505567 h 785363"/>
                <a:gd name="connsiteX63" fmla="*/ 1787453 w 1892134"/>
                <a:gd name="connsiteY63" fmla="*/ 566527 h 785363"/>
                <a:gd name="connsiteX64" fmla="*/ 1830996 w 1892134"/>
                <a:gd name="connsiteY64" fmla="*/ 488150 h 785363"/>
                <a:gd name="connsiteX65" fmla="*/ 1857122 w 1892134"/>
                <a:gd name="connsiteY65" fmla="*/ 514276 h 785363"/>
                <a:gd name="connsiteX66" fmla="*/ 1865830 w 1892134"/>
                <a:gd name="connsiteY66" fmla="*/ 540402 h 785363"/>
                <a:gd name="connsiteX67" fmla="*/ 1874539 w 1892134"/>
                <a:gd name="connsiteY67" fmla="*/ 470733 h 785363"/>
                <a:gd name="connsiteX68" fmla="*/ 1891956 w 1892134"/>
                <a:gd name="connsiteY68" fmla="*/ 374939 h 785363"/>
                <a:gd name="connsiteX0" fmla="*/ 0 w 1932194"/>
                <a:gd name="connsiteY0" fmla="*/ 424709 h 662973"/>
                <a:gd name="connsiteX1" fmla="*/ 40584 w 1932194"/>
                <a:gd name="connsiteY1" fmla="*/ 416541 h 662973"/>
                <a:gd name="connsiteX2" fmla="*/ 74859 w 1932194"/>
                <a:gd name="connsiteY2" fmla="*/ 373536 h 662973"/>
                <a:gd name="connsiteX3" fmla="*/ 87087 w 1932194"/>
                <a:gd name="connsiteY3" fmla="*/ 495889 h 662973"/>
                <a:gd name="connsiteX4" fmla="*/ 114328 w 1932194"/>
                <a:gd name="connsiteY4" fmla="*/ 662648 h 662973"/>
                <a:gd name="connsiteX5" fmla="*/ 129985 w 1932194"/>
                <a:gd name="connsiteY5" fmla="*/ 450509 h 662973"/>
                <a:gd name="connsiteX6" fmla="*/ 175759 w 1932194"/>
                <a:gd name="connsiteY6" fmla="*/ 476310 h 662973"/>
                <a:gd name="connsiteX7" fmla="*/ 195492 w 1932194"/>
                <a:gd name="connsiteY7" fmla="*/ 307934 h 662973"/>
                <a:gd name="connsiteX8" fmla="*/ 223935 w 1932194"/>
                <a:gd name="connsiteY8" fmla="*/ 281807 h 662973"/>
                <a:gd name="connsiteX9" fmla="*/ 236718 w 1932194"/>
                <a:gd name="connsiteY9" fmla="*/ 467389 h 662973"/>
                <a:gd name="connsiteX10" fmla="*/ 270996 w 1932194"/>
                <a:gd name="connsiteY10" fmla="*/ 317829 h 662973"/>
                <a:gd name="connsiteX11" fmla="*/ 283779 w 1932194"/>
                <a:gd name="connsiteY11" fmla="*/ 546519 h 662973"/>
                <a:gd name="connsiteX12" fmla="*/ 303513 w 1932194"/>
                <a:gd name="connsiteY12" fmla="*/ 209006 h 662973"/>
                <a:gd name="connsiteX13" fmla="*/ 329639 w 1932194"/>
                <a:gd name="connsiteY13" fmla="*/ 191589 h 662973"/>
                <a:gd name="connsiteX14" fmla="*/ 390599 w 1932194"/>
                <a:gd name="connsiteY14" fmla="*/ 296092 h 662973"/>
                <a:gd name="connsiteX15" fmla="*/ 460267 w 1932194"/>
                <a:gd name="connsiteY15" fmla="*/ 278675 h 662973"/>
                <a:gd name="connsiteX16" fmla="*/ 503810 w 1932194"/>
                <a:gd name="connsiteY16" fmla="*/ 391886 h 662973"/>
                <a:gd name="connsiteX17" fmla="*/ 529936 w 1932194"/>
                <a:gd name="connsiteY17" fmla="*/ 348343 h 662973"/>
                <a:gd name="connsiteX18" fmla="*/ 556062 w 1932194"/>
                <a:gd name="connsiteY18" fmla="*/ 365760 h 662973"/>
                <a:gd name="connsiteX19" fmla="*/ 573479 w 1932194"/>
                <a:gd name="connsiteY19" fmla="*/ 409303 h 662973"/>
                <a:gd name="connsiteX20" fmla="*/ 590896 w 1932194"/>
                <a:gd name="connsiteY20" fmla="*/ 444137 h 662973"/>
                <a:gd name="connsiteX21" fmla="*/ 617022 w 1932194"/>
                <a:gd name="connsiteY21" fmla="*/ 531223 h 662973"/>
                <a:gd name="connsiteX22" fmla="*/ 634439 w 1932194"/>
                <a:gd name="connsiteY22" fmla="*/ 383177 h 662973"/>
                <a:gd name="connsiteX23" fmla="*/ 651856 w 1932194"/>
                <a:gd name="connsiteY23" fmla="*/ 357052 h 662973"/>
                <a:gd name="connsiteX24" fmla="*/ 677982 w 1932194"/>
                <a:gd name="connsiteY24" fmla="*/ 348343 h 662973"/>
                <a:gd name="connsiteX25" fmla="*/ 704107 w 1932194"/>
                <a:gd name="connsiteY25" fmla="*/ 400595 h 662973"/>
                <a:gd name="connsiteX26" fmla="*/ 712816 w 1932194"/>
                <a:gd name="connsiteY26" fmla="*/ 426720 h 662973"/>
                <a:gd name="connsiteX27" fmla="*/ 782484 w 1932194"/>
                <a:gd name="connsiteY27" fmla="*/ 339635 h 662973"/>
                <a:gd name="connsiteX28" fmla="*/ 799902 w 1932194"/>
                <a:gd name="connsiteY28" fmla="*/ 313509 h 662973"/>
                <a:gd name="connsiteX29" fmla="*/ 817319 w 1932194"/>
                <a:gd name="connsiteY29" fmla="*/ 287383 h 662973"/>
                <a:gd name="connsiteX30" fmla="*/ 834736 w 1932194"/>
                <a:gd name="connsiteY30" fmla="*/ 330926 h 662973"/>
                <a:gd name="connsiteX31" fmla="*/ 843444 w 1932194"/>
                <a:gd name="connsiteY31" fmla="*/ 357052 h 662973"/>
                <a:gd name="connsiteX32" fmla="*/ 869570 w 1932194"/>
                <a:gd name="connsiteY32" fmla="*/ 330926 h 662973"/>
                <a:gd name="connsiteX33" fmla="*/ 878279 w 1932194"/>
                <a:gd name="connsiteY33" fmla="*/ 287383 h 662973"/>
                <a:gd name="connsiteX34" fmla="*/ 930530 w 1932194"/>
                <a:gd name="connsiteY34" fmla="*/ 383177 h 662973"/>
                <a:gd name="connsiteX35" fmla="*/ 965364 w 1932194"/>
                <a:gd name="connsiteY35" fmla="*/ 357052 h 662973"/>
                <a:gd name="connsiteX36" fmla="*/ 1000199 w 1932194"/>
                <a:gd name="connsiteY36" fmla="*/ 252549 h 662973"/>
                <a:gd name="connsiteX37" fmla="*/ 1026324 w 1932194"/>
                <a:gd name="connsiteY37" fmla="*/ 200297 h 662973"/>
                <a:gd name="connsiteX38" fmla="*/ 1035033 w 1932194"/>
                <a:gd name="connsiteY38" fmla="*/ 174172 h 662973"/>
                <a:gd name="connsiteX39" fmla="*/ 1061159 w 1932194"/>
                <a:gd name="connsiteY39" fmla="*/ 209006 h 662973"/>
                <a:gd name="connsiteX40" fmla="*/ 1078576 w 1932194"/>
                <a:gd name="connsiteY40" fmla="*/ 261257 h 662973"/>
                <a:gd name="connsiteX41" fmla="*/ 1095993 w 1932194"/>
                <a:gd name="connsiteY41" fmla="*/ 304800 h 662973"/>
                <a:gd name="connsiteX42" fmla="*/ 1130827 w 1932194"/>
                <a:gd name="connsiteY42" fmla="*/ 261257 h 662973"/>
                <a:gd name="connsiteX43" fmla="*/ 1174370 w 1932194"/>
                <a:gd name="connsiteY43" fmla="*/ 139337 h 662973"/>
                <a:gd name="connsiteX44" fmla="*/ 1209204 w 1932194"/>
                <a:gd name="connsiteY44" fmla="*/ 60960 h 662973"/>
                <a:gd name="connsiteX45" fmla="*/ 1235330 w 1932194"/>
                <a:gd name="connsiteY45" fmla="*/ 0 h 662973"/>
                <a:gd name="connsiteX46" fmla="*/ 1261456 w 1932194"/>
                <a:gd name="connsiteY46" fmla="*/ 87086 h 662973"/>
                <a:gd name="connsiteX47" fmla="*/ 1287582 w 1932194"/>
                <a:gd name="connsiteY47" fmla="*/ 252549 h 662973"/>
                <a:gd name="connsiteX48" fmla="*/ 1313707 w 1932194"/>
                <a:gd name="connsiteY48" fmla="*/ 235132 h 662973"/>
                <a:gd name="connsiteX49" fmla="*/ 1365959 w 1932194"/>
                <a:gd name="connsiteY49" fmla="*/ 287383 h 662973"/>
                <a:gd name="connsiteX50" fmla="*/ 1400793 w 1932194"/>
                <a:gd name="connsiteY50" fmla="*/ 383177 h 662973"/>
                <a:gd name="connsiteX51" fmla="*/ 1444336 w 1932194"/>
                <a:gd name="connsiteY51" fmla="*/ 357052 h 662973"/>
                <a:gd name="connsiteX52" fmla="*/ 1505296 w 1932194"/>
                <a:gd name="connsiteY52" fmla="*/ 470263 h 662973"/>
                <a:gd name="connsiteX53" fmla="*/ 1540130 w 1932194"/>
                <a:gd name="connsiteY53" fmla="*/ 330926 h 662973"/>
                <a:gd name="connsiteX54" fmla="*/ 1557547 w 1932194"/>
                <a:gd name="connsiteY54" fmla="*/ 243840 h 662973"/>
                <a:gd name="connsiteX55" fmla="*/ 1583673 w 1932194"/>
                <a:gd name="connsiteY55" fmla="*/ 296092 h 662973"/>
                <a:gd name="connsiteX56" fmla="*/ 1601090 w 1932194"/>
                <a:gd name="connsiteY56" fmla="*/ 322217 h 662973"/>
                <a:gd name="connsiteX57" fmla="*/ 1627216 w 1932194"/>
                <a:gd name="connsiteY57" fmla="*/ 313509 h 662973"/>
                <a:gd name="connsiteX58" fmla="*/ 1644633 w 1932194"/>
                <a:gd name="connsiteY58" fmla="*/ 269966 h 662973"/>
                <a:gd name="connsiteX59" fmla="*/ 1696884 w 1932194"/>
                <a:gd name="connsiteY59" fmla="*/ 391886 h 662973"/>
                <a:gd name="connsiteX60" fmla="*/ 1731719 w 1932194"/>
                <a:gd name="connsiteY60" fmla="*/ 357052 h 662973"/>
                <a:gd name="connsiteX61" fmla="*/ 1749136 w 1932194"/>
                <a:gd name="connsiteY61" fmla="*/ 330926 h 662973"/>
                <a:gd name="connsiteX62" fmla="*/ 1775262 w 1932194"/>
                <a:gd name="connsiteY62" fmla="*/ 383177 h 662973"/>
                <a:gd name="connsiteX63" fmla="*/ 1827513 w 1932194"/>
                <a:gd name="connsiteY63" fmla="*/ 444137 h 662973"/>
                <a:gd name="connsiteX64" fmla="*/ 1871056 w 1932194"/>
                <a:gd name="connsiteY64" fmla="*/ 365760 h 662973"/>
                <a:gd name="connsiteX65" fmla="*/ 1897182 w 1932194"/>
                <a:gd name="connsiteY65" fmla="*/ 391886 h 662973"/>
                <a:gd name="connsiteX66" fmla="*/ 1905890 w 1932194"/>
                <a:gd name="connsiteY66" fmla="*/ 418012 h 662973"/>
                <a:gd name="connsiteX67" fmla="*/ 1914599 w 1932194"/>
                <a:gd name="connsiteY67" fmla="*/ 348343 h 662973"/>
                <a:gd name="connsiteX68" fmla="*/ 1932016 w 1932194"/>
                <a:gd name="connsiteY68" fmla="*/ 252549 h 66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932194" h="662973">
                  <a:moveTo>
                    <a:pt x="0" y="424709"/>
                  </a:moveTo>
                  <a:cubicBezTo>
                    <a:pt x="5806" y="407292"/>
                    <a:pt x="28107" y="425070"/>
                    <a:pt x="40584" y="416541"/>
                  </a:cubicBezTo>
                  <a:cubicBezTo>
                    <a:pt x="53061" y="408012"/>
                    <a:pt x="55147" y="452387"/>
                    <a:pt x="74859" y="373536"/>
                  </a:cubicBezTo>
                  <a:cubicBezTo>
                    <a:pt x="83951" y="400812"/>
                    <a:pt x="80509" y="447704"/>
                    <a:pt x="87087" y="495889"/>
                  </a:cubicBezTo>
                  <a:cubicBezTo>
                    <a:pt x="93665" y="544074"/>
                    <a:pt x="107178" y="670211"/>
                    <a:pt x="114328" y="662648"/>
                  </a:cubicBezTo>
                  <a:cubicBezTo>
                    <a:pt x="121478" y="655085"/>
                    <a:pt x="119747" y="481565"/>
                    <a:pt x="129985" y="450509"/>
                  </a:cubicBezTo>
                  <a:cubicBezTo>
                    <a:pt x="140224" y="419453"/>
                    <a:pt x="164841" y="500073"/>
                    <a:pt x="175759" y="476310"/>
                  </a:cubicBezTo>
                  <a:cubicBezTo>
                    <a:pt x="186677" y="452548"/>
                    <a:pt x="187463" y="340351"/>
                    <a:pt x="195492" y="307934"/>
                  </a:cubicBezTo>
                  <a:cubicBezTo>
                    <a:pt x="203521" y="275517"/>
                    <a:pt x="217064" y="255231"/>
                    <a:pt x="223935" y="281807"/>
                  </a:cubicBezTo>
                  <a:cubicBezTo>
                    <a:pt x="230806" y="308383"/>
                    <a:pt x="228875" y="461385"/>
                    <a:pt x="236718" y="467389"/>
                  </a:cubicBezTo>
                  <a:cubicBezTo>
                    <a:pt x="244562" y="473393"/>
                    <a:pt x="256482" y="326538"/>
                    <a:pt x="270996" y="317829"/>
                  </a:cubicBezTo>
                  <a:cubicBezTo>
                    <a:pt x="276802" y="332343"/>
                    <a:pt x="278360" y="564656"/>
                    <a:pt x="283779" y="546519"/>
                  </a:cubicBezTo>
                  <a:cubicBezTo>
                    <a:pt x="289199" y="528382"/>
                    <a:pt x="301606" y="174685"/>
                    <a:pt x="303513" y="209006"/>
                  </a:cubicBezTo>
                  <a:cubicBezTo>
                    <a:pt x="312222" y="203200"/>
                    <a:pt x="320277" y="186908"/>
                    <a:pt x="329639" y="191589"/>
                  </a:cubicBezTo>
                  <a:cubicBezTo>
                    <a:pt x="369453" y="211496"/>
                    <a:pt x="378550" y="259945"/>
                    <a:pt x="390599" y="296092"/>
                  </a:cubicBezTo>
                  <a:cubicBezTo>
                    <a:pt x="413822" y="290286"/>
                    <a:pt x="438857" y="267970"/>
                    <a:pt x="460267" y="278675"/>
                  </a:cubicBezTo>
                  <a:cubicBezTo>
                    <a:pt x="487905" y="292494"/>
                    <a:pt x="497887" y="362270"/>
                    <a:pt x="503810" y="391886"/>
                  </a:cubicBezTo>
                  <a:cubicBezTo>
                    <a:pt x="512519" y="377372"/>
                    <a:pt x="514796" y="355913"/>
                    <a:pt x="529936" y="348343"/>
                  </a:cubicBezTo>
                  <a:cubicBezTo>
                    <a:pt x="539297" y="343662"/>
                    <a:pt x="549978" y="357243"/>
                    <a:pt x="556062" y="365760"/>
                  </a:cubicBezTo>
                  <a:cubicBezTo>
                    <a:pt x="565148" y="378481"/>
                    <a:pt x="567130" y="395018"/>
                    <a:pt x="573479" y="409303"/>
                  </a:cubicBezTo>
                  <a:cubicBezTo>
                    <a:pt x="578751" y="421166"/>
                    <a:pt x="586075" y="432084"/>
                    <a:pt x="590896" y="444137"/>
                  </a:cubicBezTo>
                  <a:cubicBezTo>
                    <a:pt x="605029" y="479470"/>
                    <a:pt x="608468" y="497010"/>
                    <a:pt x="617022" y="531223"/>
                  </a:cubicBezTo>
                  <a:cubicBezTo>
                    <a:pt x="617810" y="522550"/>
                    <a:pt x="625700" y="409392"/>
                    <a:pt x="634439" y="383177"/>
                  </a:cubicBezTo>
                  <a:cubicBezTo>
                    <a:pt x="637749" y="373248"/>
                    <a:pt x="643683" y="363590"/>
                    <a:pt x="651856" y="357052"/>
                  </a:cubicBezTo>
                  <a:cubicBezTo>
                    <a:pt x="659024" y="351317"/>
                    <a:pt x="669273" y="351246"/>
                    <a:pt x="677982" y="348343"/>
                  </a:cubicBezTo>
                  <a:cubicBezTo>
                    <a:pt x="686690" y="365760"/>
                    <a:pt x="696198" y="382800"/>
                    <a:pt x="704107" y="400595"/>
                  </a:cubicBezTo>
                  <a:cubicBezTo>
                    <a:pt x="707835" y="408983"/>
                    <a:pt x="703815" y="428520"/>
                    <a:pt x="712816" y="426720"/>
                  </a:cubicBezTo>
                  <a:cubicBezTo>
                    <a:pt x="731907" y="422902"/>
                    <a:pt x="777478" y="347143"/>
                    <a:pt x="782484" y="339635"/>
                  </a:cubicBezTo>
                  <a:lnTo>
                    <a:pt x="799902" y="313509"/>
                  </a:lnTo>
                  <a:lnTo>
                    <a:pt x="817319" y="287383"/>
                  </a:lnTo>
                  <a:cubicBezTo>
                    <a:pt x="823125" y="301897"/>
                    <a:pt x="829247" y="316289"/>
                    <a:pt x="834736" y="330926"/>
                  </a:cubicBezTo>
                  <a:cubicBezTo>
                    <a:pt x="837959" y="339521"/>
                    <a:pt x="834264" y="357052"/>
                    <a:pt x="843444" y="357052"/>
                  </a:cubicBezTo>
                  <a:cubicBezTo>
                    <a:pt x="855760" y="357052"/>
                    <a:pt x="860861" y="339635"/>
                    <a:pt x="869570" y="330926"/>
                  </a:cubicBezTo>
                  <a:cubicBezTo>
                    <a:pt x="872473" y="316412"/>
                    <a:pt x="864536" y="281886"/>
                    <a:pt x="878279" y="287383"/>
                  </a:cubicBezTo>
                  <a:cubicBezTo>
                    <a:pt x="884728" y="289962"/>
                    <a:pt x="921964" y="366046"/>
                    <a:pt x="930530" y="383177"/>
                  </a:cubicBezTo>
                  <a:cubicBezTo>
                    <a:pt x="942141" y="374469"/>
                    <a:pt x="956453" y="368509"/>
                    <a:pt x="965364" y="357052"/>
                  </a:cubicBezTo>
                  <a:cubicBezTo>
                    <a:pt x="997954" y="315150"/>
                    <a:pt x="989587" y="300303"/>
                    <a:pt x="1000199" y="252549"/>
                  </a:cubicBezTo>
                  <a:cubicBezTo>
                    <a:pt x="1008955" y="213147"/>
                    <a:pt x="1007534" y="237876"/>
                    <a:pt x="1026324" y="200297"/>
                  </a:cubicBezTo>
                  <a:cubicBezTo>
                    <a:pt x="1030429" y="192087"/>
                    <a:pt x="1032130" y="182880"/>
                    <a:pt x="1035033" y="174172"/>
                  </a:cubicBezTo>
                  <a:cubicBezTo>
                    <a:pt x="1043742" y="185783"/>
                    <a:pt x="1054668" y="196024"/>
                    <a:pt x="1061159" y="209006"/>
                  </a:cubicBezTo>
                  <a:cubicBezTo>
                    <a:pt x="1069370" y="225427"/>
                    <a:pt x="1072302" y="244003"/>
                    <a:pt x="1078576" y="261257"/>
                  </a:cubicBezTo>
                  <a:cubicBezTo>
                    <a:pt x="1083918" y="275948"/>
                    <a:pt x="1090187" y="290286"/>
                    <a:pt x="1095993" y="304800"/>
                  </a:cubicBezTo>
                  <a:cubicBezTo>
                    <a:pt x="1107604" y="290286"/>
                    <a:pt x="1122015" y="277623"/>
                    <a:pt x="1130827" y="261257"/>
                  </a:cubicBezTo>
                  <a:cubicBezTo>
                    <a:pt x="1148928" y="227642"/>
                    <a:pt x="1159823" y="175705"/>
                    <a:pt x="1174370" y="139337"/>
                  </a:cubicBezTo>
                  <a:cubicBezTo>
                    <a:pt x="1184988" y="112792"/>
                    <a:pt x="1198941" y="87644"/>
                    <a:pt x="1209204" y="60960"/>
                  </a:cubicBezTo>
                  <a:cubicBezTo>
                    <a:pt x="1234765" y="-5499"/>
                    <a:pt x="1198757" y="54861"/>
                    <a:pt x="1235330" y="0"/>
                  </a:cubicBezTo>
                  <a:cubicBezTo>
                    <a:pt x="1244039" y="29029"/>
                    <a:pt x="1254739" y="57533"/>
                    <a:pt x="1261456" y="87086"/>
                  </a:cubicBezTo>
                  <a:cubicBezTo>
                    <a:pt x="1269451" y="122262"/>
                    <a:pt x="1281317" y="208693"/>
                    <a:pt x="1287582" y="252549"/>
                  </a:cubicBezTo>
                  <a:cubicBezTo>
                    <a:pt x="1296290" y="246743"/>
                    <a:pt x="1304143" y="230881"/>
                    <a:pt x="1313707" y="235132"/>
                  </a:cubicBezTo>
                  <a:cubicBezTo>
                    <a:pt x="1336216" y="245136"/>
                    <a:pt x="1351938" y="267131"/>
                    <a:pt x="1365959" y="287383"/>
                  </a:cubicBezTo>
                  <a:cubicBezTo>
                    <a:pt x="1386070" y="316432"/>
                    <a:pt x="1392530" y="350128"/>
                    <a:pt x="1400793" y="383177"/>
                  </a:cubicBezTo>
                  <a:cubicBezTo>
                    <a:pt x="1415307" y="374469"/>
                    <a:pt x="1429197" y="349482"/>
                    <a:pt x="1444336" y="357052"/>
                  </a:cubicBezTo>
                  <a:cubicBezTo>
                    <a:pt x="1467660" y="368714"/>
                    <a:pt x="1493980" y="441972"/>
                    <a:pt x="1505296" y="470263"/>
                  </a:cubicBezTo>
                  <a:cubicBezTo>
                    <a:pt x="1516907" y="423817"/>
                    <a:pt x="1532259" y="378150"/>
                    <a:pt x="1540130" y="330926"/>
                  </a:cubicBezTo>
                  <a:cubicBezTo>
                    <a:pt x="1550807" y="266869"/>
                    <a:pt x="1544557" y="295805"/>
                    <a:pt x="1557547" y="243840"/>
                  </a:cubicBezTo>
                  <a:cubicBezTo>
                    <a:pt x="1566256" y="261257"/>
                    <a:pt x="1574216" y="279069"/>
                    <a:pt x="1583673" y="296092"/>
                  </a:cubicBezTo>
                  <a:cubicBezTo>
                    <a:pt x="1588756" y="305241"/>
                    <a:pt x="1591372" y="318330"/>
                    <a:pt x="1601090" y="322217"/>
                  </a:cubicBezTo>
                  <a:cubicBezTo>
                    <a:pt x="1609613" y="325626"/>
                    <a:pt x="1618507" y="316412"/>
                    <a:pt x="1627216" y="313509"/>
                  </a:cubicBezTo>
                  <a:cubicBezTo>
                    <a:pt x="1633022" y="298995"/>
                    <a:pt x="1629803" y="265023"/>
                    <a:pt x="1644633" y="269966"/>
                  </a:cubicBezTo>
                  <a:cubicBezTo>
                    <a:pt x="1669678" y="278314"/>
                    <a:pt x="1691345" y="372499"/>
                    <a:pt x="1696884" y="391886"/>
                  </a:cubicBezTo>
                  <a:cubicBezTo>
                    <a:pt x="1708496" y="380275"/>
                    <a:pt x="1721032" y="369520"/>
                    <a:pt x="1731719" y="357052"/>
                  </a:cubicBezTo>
                  <a:cubicBezTo>
                    <a:pt x="1738531" y="349105"/>
                    <a:pt x="1740161" y="325541"/>
                    <a:pt x="1749136" y="330926"/>
                  </a:cubicBezTo>
                  <a:cubicBezTo>
                    <a:pt x="1765834" y="340944"/>
                    <a:pt x="1766553" y="365760"/>
                    <a:pt x="1775262" y="383177"/>
                  </a:cubicBezTo>
                  <a:cubicBezTo>
                    <a:pt x="1808942" y="551584"/>
                    <a:pt x="1784292" y="547867"/>
                    <a:pt x="1827513" y="444137"/>
                  </a:cubicBezTo>
                  <a:cubicBezTo>
                    <a:pt x="1838871" y="416878"/>
                    <a:pt x="1856021" y="390818"/>
                    <a:pt x="1871056" y="365760"/>
                  </a:cubicBezTo>
                  <a:cubicBezTo>
                    <a:pt x="1879765" y="374469"/>
                    <a:pt x="1890350" y="381638"/>
                    <a:pt x="1897182" y="391886"/>
                  </a:cubicBezTo>
                  <a:cubicBezTo>
                    <a:pt x="1902274" y="399524"/>
                    <a:pt x="1902481" y="426535"/>
                    <a:pt x="1905890" y="418012"/>
                  </a:cubicBezTo>
                  <a:cubicBezTo>
                    <a:pt x="1914582" y="396282"/>
                    <a:pt x="1910009" y="371292"/>
                    <a:pt x="1914599" y="348343"/>
                  </a:cubicBezTo>
                  <a:cubicBezTo>
                    <a:pt x="1935206" y="245310"/>
                    <a:pt x="1932016" y="325499"/>
                    <a:pt x="1932016" y="25254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AD297D13-2E1C-1BDF-1F0A-53867A6E5711}"/>
              </a:ext>
            </a:extLst>
          </p:cNvPr>
          <p:cNvSpPr txBox="1"/>
          <p:nvPr/>
        </p:nvSpPr>
        <p:spPr>
          <a:xfrm>
            <a:off x="1710584" y="3178259"/>
            <a:ext cx="136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Time-Series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C9EE7CF-149B-D988-3F94-342BECCCC5EC}"/>
              </a:ext>
            </a:extLst>
          </p:cNvPr>
          <p:cNvSpPr txBox="1"/>
          <p:nvPr/>
        </p:nvSpPr>
        <p:spPr>
          <a:xfrm>
            <a:off x="9426718" y="4558206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Labels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50637F0-5350-A019-A76E-3D8F460D9413}"/>
              </a:ext>
            </a:extLst>
          </p:cNvPr>
          <p:cNvSpPr txBox="1"/>
          <p:nvPr/>
        </p:nvSpPr>
        <p:spPr>
          <a:xfrm>
            <a:off x="788475" y="4445892"/>
            <a:ext cx="1341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Granularity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Information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ADCBA87-45B5-F5DA-CE0D-7256EE2F4F32}"/>
              </a:ext>
            </a:extLst>
          </p:cNvPr>
          <p:cNvSpPr/>
          <p:nvPr/>
        </p:nvSpPr>
        <p:spPr>
          <a:xfrm>
            <a:off x="2130317" y="4018383"/>
            <a:ext cx="910358" cy="13664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C4F44B1-12B1-F424-D545-97A672296312}"/>
              </a:ext>
            </a:extLst>
          </p:cNvPr>
          <p:cNvSpPr/>
          <p:nvPr/>
        </p:nvSpPr>
        <p:spPr>
          <a:xfrm>
            <a:off x="3040675" y="4018383"/>
            <a:ext cx="5826234" cy="136641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93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79E3B-B8DE-0FA4-768A-B8BE1241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6DD44F-DFCD-9EE5-92B8-257141C5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Segmentation (often used in supervised)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Accuracy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MF1 (Macro F1)</a:t>
            </a:r>
          </a:p>
          <a:p>
            <a:pPr lvl="1"/>
            <a:r>
              <a:rPr lang="en-US" dirty="0"/>
              <a:t>Kappa</a:t>
            </a:r>
          </a:p>
          <a:p>
            <a:r>
              <a:rPr lang="en-US" dirty="0"/>
              <a:t>Clustering (often used in unsupervised)</a:t>
            </a:r>
          </a:p>
          <a:p>
            <a:pPr lvl="1"/>
            <a:r>
              <a:rPr lang="en-US" dirty="0"/>
              <a:t>ARI</a:t>
            </a:r>
          </a:p>
          <a:p>
            <a:pPr lvl="1"/>
            <a:r>
              <a:rPr lang="en-US" dirty="0"/>
              <a:t>NMI</a:t>
            </a:r>
          </a:p>
        </p:txBody>
      </p:sp>
    </p:spTree>
    <p:extLst>
      <p:ext uri="{BB962C8B-B14F-4D97-AF65-F5344CB8AC3E}">
        <p14:creationId xmlns:p14="http://schemas.microsoft.com/office/powerpoint/2010/main" val="2695937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4405BEE-2217-DF19-4B2C-B30C1F6A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DE56829-E75B-DD88-C6D3-C2F99CE04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630" y="1690688"/>
            <a:ext cx="11803120" cy="2509822"/>
          </a:xfr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85DC3F3-B643-02F4-2A39-3D8F4B3325FF}"/>
              </a:ext>
            </a:extLst>
          </p:cNvPr>
          <p:cNvSpPr txBox="1"/>
          <p:nvPr/>
        </p:nvSpPr>
        <p:spPr>
          <a:xfrm>
            <a:off x="2280533" y="5064408"/>
            <a:ext cx="1670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Supervised</a:t>
            </a:r>
          </a:p>
        </p:txBody>
      </p:sp>
    </p:spTree>
    <p:extLst>
      <p:ext uri="{BB962C8B-B14F-4D97-AF65-F5344CB8AC3E}">
        <p14:creationId xmlns:p14="http://schemas.microsoft.com/office/powerpoint/2010/main" val="3614314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951AD-F8F9-E48B-764F-A851E17D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baselines support multiple-granularity?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DA390E5-4C93-9F26-9F2D-6CAAC1BF4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2432"/>
            <a:ext cx="10515600" cy="4157723"/>
          </a:xfrm>
        </p:spPr>
      </p:pic>
    </p:spTree>
    <p:extLst>
      <p:ext uri="{BB962C8B-B14F-4D97-AF65-F5344CB8AC3E}">
        <p14:creationId xmlns:p14="http://schemas.microsoft.com/office/powerpoint/2010/main" val="3426749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30D05-3BC4-696D-3D99-B686E20E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239"/>
            <a:ext cx="10515600" cy="876569"/>
          </a:xfrm>
        </p:spPr>
        <p:txBody>
          <a:bodyPr>
            <a:normAutofit/>
          </a:bodyPr>
          <a:lstStyle/>
          <a:p>
            <a:r>
              <a:rPr lang="en-US" dirty="0"/>
              <a:t>               SAM              </a:t>
            </a:r>
            <a:r>
              <a:rPr lang="en-US" dirty="0" err="1"/>
              <a:t>v.s</a:t>
            </a:r>
            <a:r>
              <a:rPr lang="en-US" dirty="0"/>
              <a:t>.       </a:t>
            </a:r>
            <a:r>
              <a:rPr lang="en-US" dirty="0" err="1"/>
              <a:t>PromptTSS</a:t>
            </a:r>
            <a:endParaRPr lang="en-US" dirty="0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63DCCF8E-5BC0-00BC-4691-331BBAD4956A}"/>
              </a:ext>
            </a:extLst>
          </p:cNvPr>
          <p:cNvGrpSpPr/>
          <p:nvPr/>
        </p:nvGrpSpPr>
        <p:grpSpPr>
          <a:xfrm>
            <a:off x="6421461" y="766786"/>
            <a:ext cx="4148426" cy="6022579"/>
            <a:chOff x="6421461" y="558422"/>
            <a:chExt cx="4148426" cy="6022579"/>
          </a:xfrm>
        </p:grpSpPr>
        <p:pic>
          <p:nvPicPr>
            <p:cNvPr id="4" name="Picture 2" descr="Transformer Explained | Papers With Code">
              <a:extLst>
                <a:ext uri="{FF2B5EF4-FFF2-40B4-BE49-F238E27FC236}">
                  <a16:creationId xmlns:a16="http://schemas.microsoft.com/office/drawing/2014/main" id="{3FD319C8-C085-B594-6732-EEB32E1ED9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78"/>
            <a:stretch/>
          </p:blipFill>
          <p:spPr bwMode="auto">
            <a:xfrm>
              <a:off x="6421461" y="558422"/>
              <a:ext cx="4148426" cy="5653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AB50D38A-2262-E133-0579-129918658071}"/>
                </a:ext>
              </a:extLst>
            </p:cNvPr>
            <p:cNvSpPr txBox="1"/>
            <p:nvPr/>
          </p:nvSpPr>
          <p:spPr>
            <a:xfrm>
              <a:off x="7082040" y="6211669"/>
              <a:ext cx="136505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Time-Series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1F6F7C7-68EE-8BD1-795D-5D185E4D4609}"/>
                </a:ext>
              </a:extLst>
            </p:cNvPr>
            <p:cNvSpPr txBox="1"/>
            <p:nvPr/>
          </p:nvSpPr>
          <p:spPr>
            <a:xfrm>
              <a:off x="8704536" y="6211669"/>
              <a:ext cx="102957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Prompts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750C175-D888-D13B-0345-E9A71836B3BB}"/>
                </a:ext>
              </a:extLst>
            </p:cNvPr>
            <p:cNvSpPr txBox="1"/>
            <p:nvPr/>
          </p:nvSpPr>
          <p:spPr>
            <a:xfrm>
              <a:off x="8432764" y="558422"/>
              <a:ext cx="15731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Segmentation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9BF10EF-67B8-0DCC-D139-2822409F2A25}"/>
                </a:ext>
              </a:extLst>
            </p:cNvPr>
            <p:cNvSpPr txBox="1"/>
            <p:nvPr/>
          </p:nvSpPr>
          <p:spPr>
            <a:xfrm>
              <a:off x="8764725" y="4077474"/>
              <a:ext cx="93345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Multi-Head</a:t>
              </a:r>
            </a:p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Attention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50FD7C8-143D-C10F-7CB9-B8F83B0EDE84}"/>
                </a:ext>
              </a:extLst>
            </p:cNvPr>
            <p:cNvSpPr txBox="1"/>
            <p:nvPr/>
          </p:nvSpPr>
          <p:spPr>
            <a:xfrm>
              <a:off x="7214048" y="5489658"/>
              <a:ext cx="1101038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Time-Series</a:t>
              </a:r>
              <a:br>
                <a:rPr lang="en-US" altLang="zh-TW" sz="1200" dirty="0">
                  <a:solidFill>
                    <a:srgbClr val="FF0000"/>
                  </a:solidFill>
                </a:rPr>
              </a:br>
              <a:r>
                <a:rPr lang="en-US" altLang="zh-TW" sz="1200" dirty="0">
                  <a:solidFill>
                    <a:srgbClr val="FF0000"/>
                  </a:solidFill>
                </a:rPr>
                <a:t>Input Layer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E9A3C36-AE7D-7279-D55A-0690846A36B9}"/>
                </a:ext>
              </a:extLst>
            </p:cNvPr>
            <p:cNvSpPr txBox="1"/>
            <p:nvPr/>
          </p:nvSpPr>
          <p:spPr>
            <a:xfrm>
              <a:off x="8680935" y="5489658"/>
              <a:ext cx="1101038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Prompt</a:t>
              </a:r>
            </a:p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Input Layer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" name="內容版面配置區 4" descr="一張含有 文字, 螢幕擷取畫面, 圖表, 數字 的圖片&#10;&#10;自動產生的描述">
            <a:extLst>
              <a:ext uri="{FF2B5EF4-FFF2-40B4-BE49-F238E27FC236}">
                <a16:creationId xmlns:a16="http://schemas.microsoft.com/office/drawing/2014/main" id="{7B9FD7F8-C3CB-2A0C-C398-C7E6A1CD3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87495" y="1842274"/>
            <a:ext cx="4470399" cy="4470399"/>
          </a:xfr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C0EDC762-C810-11C9-99EC-1757C18A83B3}"/>
              </a:ext>
            </a:extLst>
          </p:cNvPr>
          <p:cNvSpPr txBox="1"/>
          <p:nvPr/>
        </p:nvSpPr>
        <p:spPr>
          <a:xfrm>
            <a:off x="1396054" y="5424455"/>
            <a:ext cx="55976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Image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566F906-402D-0DF1-99BB-D3AC27F130D5}"/>
              </a:ext>
            </a:extLst>
          </p:cNvPr>
          <p:cNvSpPr txBox="1"/>
          <p:nvPr/>
        </p:nvSpPr>
        <p:spPr>
          <a:xfrm>
            <a:off x="1122592" y="3105283"/>
            <a:ext cx="109196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Image encoder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E4E4568-568C-3EB3-DC6F-8DC8F032C2A2}"/>
              </a:ext>
            </a:extLst>
          </p:cNvPr>
          <p:cNvSpPr txBox="1"/>
          <p:nvPr/>
        </p:nvSpPr>
        <p:spPr>
          <a:xfrm>
            <a:off x="4261315" y="5424455"/>
            <a:ext cx="63510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Prompt</a:t>
            </a:r>
            <a:endParaRPr lang="en-US" sz="105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02504F9-64FC-3C6E-E4D3-7DA33A3E690F}"/>
              </a:ext>
            </a:extLst>
          </p:cNvPr>
          <p:cNvSpPr txBox="1"/>
          <p:nvPr/>
        </p:nvSpPr>
        <p:spPr>
          <a:xfrm>
            <a:off x="3977447" y="4361113"/>
            <a:ext cx="117943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Prompt encoder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7716863-D009-31DE-EE6D-7F68BD081DC4}"/>
              </a:ext>
            </a:extLst>
          </p:cNvPr>
          <p:cNvSpPr txBox="1"/>
          <p:nvPr/>
        </p:nvSpPr>
        <p:spPr>
          <a:xfrm>
            <a:off x="3977447" y="3409830"/>
            <a:ext cx="117943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Mask decoder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09D478F-63CE-F6F4-613B-906AC23B21A3}"/>
              </a:ext>
            </a:extLst>
          </p:cNvPr>
          <p:cNvSpPr txBox="1"/>
          <p:nvPr/>
        </p:nvSpPr>
        <p:spPr>
          <a:xfrm>
            <a:off x="3977447" y="2455647"/>
            <a:ext cx="117943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Final Mask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86E3C3D-D37A-20A3-E584-13157D780ECD}"/>
              </a:ext>
            </a:extLst>
          </p:cNvPr>
          <p:cNvSpPr txBox="1"/>
          <p:nvPr/>
        </p:nvSpPr>
        <p:spPr>
          <a:xfrm>
            <a:off x="1444945" y="2069855"/>
            <a:ext cx="46198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GPU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DB9D4F3-172C-4A7B-448D-9E37673D29A1}"/>
              </a:ext>
            </a:extLst>
          </p:cNvPr>
          <p:cNvSpPr txBox="1"/>
          <p:nvPr/>
        </p:nvSpPr>
        <p:spPr>
          <a:xfrm>
            <a:off x="4086435" y="2061128"/>
            <a:ext cx="98486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CPU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8A7AEEF-2C1A-3F0B-EF70-A9B4AE1B893F}"/>
              </a:ext>
            </a:extLst>
          </p:cNvPr>
          <p:cNvSpPr txBox="1"/>
          <p:nvPr/>
        </p:nvSpPr>
        <p:spPr>
          <a:xfrm>
            <a:off x="2697139" y="3608785"/>
            <a:ext cx="87395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Embedding</a:t>
            </a:r>
          </a:p>
        </p:txBody>
      </p:sp>
    </p:spTree>
    <p:extLst>
      <p:ext uri="{BB962C8B-B14F-4D97-AF65-F5344CB8AC3E}">
        <p14:creationId xmlns:p14="http://schemas.microsoft.com/office/powerpoint/2010/main" val="383610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EA9556-4911-5825-17E6-77D786A9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82BA8B-2CEC-90BE-DB63-AAACED9C8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TSMC</a:t>
            </a:r>
          </a:p>
          <a:p>
            <a:pPr lvl="1"/>
            <a:r>
              <a:rPr lang="en-US" dirty="0" err="1"/>
              <a:t>time_series_tools</a:t>
            </a:r>
            <a:r>
              <a:rPr lang="en-US" dirty="0"/>
              <a:t> – forecasting with darts</a:t>
            </a:r>
          </a:p>
          <a:p>
            <a:r>
              <a:rPr lang="en-US" dirty="0"/>
              <a:t>GoEdge.ai</a:t>
            </a:r>
            <a:endParaRPr lang="en-US" altLang="zh-TW" dirty="0"/>
          </a:p>
          <a:p>
            <a:pPr lvl="1"/>
            <a:r>
              <a:rPr lang="en-US" dirty="0" err="1"/>
              <a:t>time_series_tools</a:t>
            </a:r>
            <a:r>
              <a:rPr lang="en-US" dirty="0"/>
              <a:t> – (early) segmentation with </a:t>
            </a:r>
            <a:r>
              <a:rPr lang="en-US" dirty="0" err="1"/>
              <a:t>tslib</a:t>
            </a:r>
            <a:endParaRPr lang="en-US" altLang="zh-TW" dirty="0"/>
          </a:p>
          <a:p>
            <a:r>
              <a:rPr lang="en-US" altLang="zh-TW" dirty="0"/>
              <a:t>Own Paper</a:t>
            </a:r>
          </a:p>
          <a:p>
            <a:pPr lvl="1"/>
            <a:r>
              <a:rPr lang="en-US" altLang="zh-TW" dirty="0"/>
              <a:t>LLM4TS (submitted to </a:t>
            </a:r>
            <a:r>
              <a:rPr lang="en-US" altLang="zh-TW" dirty="0">
                <a:sym typeface="Wingdings" panose="05000000000000000000" pitchFamily="2" charset="2"/>
              </a:rPr>
              <a:t>TIST 2024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I’ll submit it within two weeks.</a:t>
            </a:r>
          </a:p>
          <a:p>
            <a:pPr lvl="1"/>
            <a:r>
              <a:rPr lang="en-US" altLang="zh-TW" dirty="0"/>
              <a:t>Future Papers</a:t>
            </a:r>
          </a:p>
          <a:p>
            <a:pPr lvl="2"/>
            <a:r>
              <a:rPr lang="en-US" altLang="zh-TW" dirty="0" err="1"/>
              <a:t>PromptTSS</a:t>
            </a:r>
            <a:r>
              <a:rPr lang="en-US" altLang="zh-TW" dirty="0"/>
              <a:t> (target: </a:t>
            </a:r>
            <a:r>
              <a:rPr lang="en-US" altLang="zh-TW" strike="sngStrike" dirty="0"/>
              <a:t>AAAI 2025</a:t>
            </a:r>
            <a:r>
              <a:rPr lang="en-US" altLang="zh-TW" dirty="0"/>
              <a:t> ICLR 2025)</a:t>
            </a:r>
          </a:p>
          <a:p>
            <a:pPr lvl="2"/>
            <a:r>
              <a:rPr lang="en-US" altLang="zh-TW" dirty="0" err="1"/>
              <a:t>TimeDRL</a:t>
            </a:r>
            <a:r>
              <a:rPr lang="en-US" altLang="zh-TW" dirty="0"/>
              <a:t>-semi (target: TKDD or TNNLS)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E818A7-68B5-0718-400B-50657803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37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174A5C-00D4-AD89-5D6E-4847DA26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PromptTSS</a:t>
            </a:r>
            <a:r>
              <a:rPr lang="en-US" dirty="0"/>
              <a:t> (w/o Patching)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319D393-BE83-6522-102A-CFFF88626DEA}"/>
              </a:ext>
            </a:extLst>
          </p:cNvPr>
          <p:cNvSpPr txBox="1"/>
          <p:nvPr/>
        </p:nvSpPr>
        <p:spPr>
          <a:xfrm>
            <a:off x="6393895" y="2484036"/>
            <a:ext cx="1367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FFFF00"/>
                </a:highlight>
              </a:rPr>
              <a:t>(B, T</a:t>
            </a:r>
            <a:r>
              <a:rPr lang="en-US" altLang="zh-TW" sz="2400" baseline="-25000" dirty="0">
                <a:highlight>
                  <a:srgbClr val="FFFF00"/>
                </a:highlight>
              </a:rPr>
              <a:t>in</a:t>
            </a:r>
            <a:r>
              <a:rPr lang="en-US" altLang="zh-TW" sz="2400" dirty="0">
                <a:highlight>
                  <a:srgbClr val="FFFF00"/>
                </a:highlight>
              </a:rPr>
              <a:t>, D)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4D279A-0E80-947B-0FA9-1CD2F2AD44B9}"/>
              </a:ext>
            </a:extLst>
          </p:cNvPr>
          <p:cNvSpPr txBox="1"/>
          <p:nvPr/>
        </p:nvSpPr>
        <p:spPr>
          <a:xfrm>
            <a:off x="4337929" y="2853342"/>
            <a:ext cx="1365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Time-Series</a:t>
            </a:r>
          </a:p>
          <a:p>
            <a:r>
              <a:rPr lang="en-US" dirty="0">
                <a:solidFill>
                  <a:schemeClr val="accent1"/>
                </a:solidFill>
              </a:rPr>
              <a:t>Input Layer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4C3265E-73CD-DD34-2734-8103C10C3E3A}"/>
              </a:ext>
            </a:extLst>
          </p:cNvPr>
          <p:cNvSpPr txBox="1"/>
          <p:nvPr/>
        </p:nvSpPr>
        <p:spPr>
          <a:xfrm>
            <a:off x="10870779" y="6200763"/>
            <a:ext cx="13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00FFFF"/>
                </a:highlight>
              </a:rPr>
              <a:t>(B, T</a:t>
            </a:r>
            <a:r>
              <a:rPr lang="en-US" altLang="zh-TW" sz="2400" baseline="-25000" dirty="0">
                <a:highlight>
                  <a:srgbClr val="00FFFF"/>
                </a:highlight>
              </a:rPr>
              <a:t>in</a:t>
            </a:r>
            <a:r>
              <a:rPr lang="en-US" altLang="zh-TW" sz="2400" dirty="0">
                <a:highlight>
                  <a:srgbClr val="00FFFF"/>
                </a:highlight>
              </a:rPr>
              <a:t>, K)</a:t>
            </a:r>
            <a:endParaRPr lang="zh-TW" altLang="en-US" sz="2400" dirty="0">
              <a:highlight>
                <a:srgbClr val="00FFFF"/>
              </a:highlight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6D66F21-70A9-ABBD-970B-59DAECFD78C5}"/>
              </a:ext>
            </a:extLst>
          </p:cNvPr>
          <p:cNvSpPr txBox="1"/>
          <p:nvPr/>
        </p:nvSpPr>
        <p:spPr>
          <a:xfrm>
            <a:off x="0" y="2484037"/>
            <a:ext cx="1339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FFFF00"/>
                </a:highlight>
              </a:rPr>
              <a:t>(B, T</a:t>
            </a:r>
            <a:r>
              <a:rPr lang="en-US" altLang="zh-TW" sz="2400" baseline="-25000" dirty="0">
                <a:highlight>
                  <a:srgbClr val="FFFF00"/>
                </a:highlight>
              </a:rPr>
              <a:t>in </a:t>
            </a:r>
            <a:r>
              <a:rPr lang="en-US" altLang="zh-TW" sz="2400" dirty="0">
                <a:highlight>
                  <a:srgbClr val="FFFF00"/>
                </a:highlight>
              </a:rPr>
              <a:t>, C)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4FD279F-6F8A-CA3C-A602-5DF9E679325F}"/>
              </a:ext>
            </a:extLst>
          </p:cNvPr>
          <p:cNvSpPr txBox="1"/>
          <p:nvPr/>
        </p:nvSpPr>
        <p:spPr>
          <a:xfrm>
            <a:off x="460139" y="2821191"/>
            <a:ext cx="2345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52EC"/>
                </a:solidFill>
              </a:rPr>
              <a:t>Instance Normalization</a:t>
            </a:r>
          </a:p>
          <a:p>
            <a:r>
              <a:rPr lang="en-US" dirty="0">
                <a:solidFill>
                  <a:srgbClr val="F852EC"/>
                </a:solidFill>
              </a:rPr>
              <a:t>(w/o affine)</a:t>
            </a:r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53CFDAFA-4955-4285-3CB7-120B590C5613}"/>
              </a:ext>
            </a:extLst>
          </p:cNvPr>
          <p:cNvSpPr/>
          <p:nvPr/>
        </p:nvSpPr>
        <p:spPr>
          <a:xfrm>
            <a:off x="1522524" y="2559815"/>
            <a:ext cx="461665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2F3FE72-D3DF-AA31-0923-265F201371C7}"/>
              </a:ext>
            </a:extLst>
          </p:cNvPr>
          <p:cNvSpPr txBox="1"/>
          <p:nvPr/>
        </p:nvSpPr>
        <p:spPr>
          <a:xfrm>
            <a:off x="2074673" y="2467962"/>
            <a:ext cx="14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FFFF00"/>
                </a:highlight>
              </a:rPr>
              <a:t>(B, T</a:t>
            </a:r>
            <a:r>
              <a:rPr lang="en-US" altLang="zh-TW" sz="2400" baseline="-25000" dirty="0">
                <a:highlight>
                  <a:srgbClr val="FFFF00"/>
                </a:highlight>
              </a:rPr>
              <a:t>in </a:t>
            </a:r>
            <a:r>
              <a:rPr lang="en-US" altLang="zh-TW" sz="2400" dirty="0">
                <a:highlight>
                  <a:srgbClr val="FFFF00"/>
                </a:highlight>
              </a:rPr>
              <a:t>, C)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0658D8D-454C-D834-2730-CED444E78E45}"/>
              </a:ext>
            </a:extLst>
          </p:cNvPr>
          <p:cNvSpPr txBox="1"/>
          <p:nvPr/>
        </p:nvSpPr>
        <p:spPr>
          <a:xfrm>
            <a:off x="23268" y="2146856"/>
            <a:ext cx="136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Time-Series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0B05E3A-F392-B157-E22A-49C21A4BF1E0}"/>
              </a:ext>
            </a:extLst>
          </p:cNvPr>
          <p:cNvSpPr txBox="1"/>
          <p:nvPr/>
        </p:nvSpPr>
        <p:spPr>
          <a:xfrm>
            <a:off x="0" y="3644991"/>
            <a:ext cx="1046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00FF00"/>
                </a:highlight>
              </a:rPr>
              <a:t>(B, T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in </a:t>
            </a:r>
            <a:r>
              <a:rPr lang="en-US" altLang="zh-TW" sz="2400" dirty="0">
                <a:highlight>
                  <a:srgbClr val="00FF00"/>
                </a:highlight>
              </a:rPr>
              <a:t>)</a:t>
            </a:r>
            <a:endParaRPr lang="zh-TW" altLang="en-US" sz="2400" dirty="0">
              <a:highlight>
                <a:srgbClr val="00FF00"/>
              </a:highlight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88ADE0A-866E-B958-51FC-03821245343D}"/>
              </a:ext>
            </a:extLst>
          </p:cNvPr>
          <p:cNvSpPr txBox="1"/>
          <p:nvPr/>
        </p:nvSpPr>
        <p:spPr>
          <a:xfrm>
            <a:off x="64151" y="4046657"/>
            <a:ext cx="918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Prompt</a:t>
            </a:r>
          </a:p>
        </p:txBody>
      </p:sp>
      <p:sp>
        <p:nvSpPr>
          <p:cNvPr id="44" name="箭號: 向右 43">
            <a:extLst>
              <a:ext uri="{FF2B5EF4-FFF2-40B4-BE49-F238E27FC236}">
                <a16:creationId xmlns:a16="http://schemas.microsoft.com/office/drawing/2014/main" id="{A74DC426-29E9-9A18-6C95-7185D2F3B572}"/>
              </a:ext>
            </a:extLst>
          </p:cNvPr>
          <p:cNvSpPr/>
          <p:nvPr/>
        </p:nvSpPr>
        <p:spPr>
          <a:xfrm>
            <a:off x="3574943" y="2559815"/>
            <a:ext cx="2719478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8E6BEEE-3D2E-63E3-DDD5-E92586C1CE3D}"/>
              </a:ext>
            </a:extLst>
          </p:cNvPr>
          <p:cNvSpPr txBox="1"/>
          <p:nvPr/>
        </p:nvSpPr>
        <p:spPr>
          <a:xfrm>
            <a:off x="8195344" y="1701966"/>
            <a:ext cx="1382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Transformer</a:t>
            </a:r>
          </a:p>
          <a:p>
            <a:r>
              <a:rPr lang="en-US" dirty="0">
                <a:solidFill>
                  <a:schemeClr val="accent1"/>
                </a:solidFill>
              </a:rPr>
              <a:t>Encoder</a:t>
            </a:r>
          </a:p>
        </p:txBody>
      </p: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6732B68B-35A3-47EE-8AE2-C8429CBA5AA3}"/>
              </a:ext>
            </a:extLst>
          </p:cNvPr>
          <p:cNvSpPr/>
          <p:nvPr/>
        </p:nvSpPr>
        <p:spPr>
          <a:xfrm>
            <a:off x="7662218" y="2559815"/>
            <a:ext cx="254303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E09ECC4-9FF7-6A2D-A276-856E2F225050}"/>
              </a:ext>
            </a:extLst>
          </p:cNvPr>
          <p:cNvSpPr txBox="1"/>
          <p:nvPr/>
        </p:nvSpPr>
        <p:spPr>
          <a:xfrm>
            <a:off x="4399106" y="4005456"/>
            <a:ext cx="2170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852EC"/>
                </a:solidFill>
              </a:rPr>
              <a:t>nn.Embedding</a:t>
            </a:r>
            <a:r>
              <a:rPr lang="en-US" dirty="0">
                <a:solidFill>
                  <a:srgbClr val="F852EC"/>
                </a:solidFill>
              </a:rPr>
              <a:t>(K, D)</a:t>
            </a:r>
          </a:p>
          <a:p>
            <a:r>
              <a:rPr lang="en-US" dirty="0">
                <a:solidFill>
                  <a:schemeClr val="accent1"/>
                </a:solidFill>
              </a:rPr>
              <a:t>Prompt</a:t>
            </a:r>
          </a:p>
          <a:p>
            <a:r>
              <a:rPr lang="en-US" dirty="0">
                <a:solidFill>
                  <a:schemeClr val="accent1"/>
                </a:solidFill>
              </a:rPr>
              <a:t>Input Layer</a:t>
            </a:r>
          </a:p>
        </p:txBody>
      </p:sp>
      <p:sp>
        <p:nvSpPr>
          <p:cNvPr id="49" name="箭號: 向右 48">
            <a:extLst>
              <a:ext uri="{FF2B5EF4-FFF2-40B4-BE49-F238E27FC236}">
                <a16:creationId xmlns:a16="http://schemas.microsoft.com/office/drawing/2014/main" id="{68B71696-36D1-6DA1-7ED6-C91F41E1ED06}"/>
              </a:ext>
            </a:extLst>
          </p:cNvPr>
          <p:cNvSpPr/>
          <p:nvPr/>
        </p:nvSpPr>
        <p:spPr>
          <a:xfrm>
            <a:off x="1166807" y="3711387"/>
            <a:ext cx="5184041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853CBBD-A1E0-88D9-4615-2232E828DD52}"/>
              </a:ext>
            </a:extLst>
          </p:cNvPr>
          <p:cNvSpPr txBox="1"/>
          <p:nvPr/>
        </p:nvSpPr>
        <p:spPr>
          <a:xfrm>
            <a:off x="6402705" y="3628916"/>
            <a:ext cx="1408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00FF00"/>
                </a:highlight>
              </a:rPr>
              <a:t>(B, T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in </a:t>
            </a:r>
            <a:r>
              <a:rPr lang="en-US" altLang="zh-TW" sz="2400" dirty="0">
                <a:highlight>
                  <a:srgbClr val="00FF00"/>
                </a:highlight>
              </a:rPr>
              <a:t>, D)</a:t>
            </a:r>
            <a:endParaRPr lang="zh-TW" altLang="en-US" sz="2400" dirty="0">
              <a:highlight>
                <a:srgbClr val="00FF00"/>
              </a:highlight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8BEF066-B051-C15B-A050-B6E59E5E648D}"/>
              </a:ext>
            </a:extLst>
          </p:cNvPr>
          <p:cNvSpPr txBox="1"/>
          <p:nvPr/>
        </p:nvSpPr>
        <p:spPr>
          <a:xfrm>
            <a:off x="8195344" y="4255427"/>
            <a:ext cx="1382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Transformer</a:t>
            </a:r>
          </a:p>
          <a:p>
            <a:r>
              <a:rPr lang="en-US" dirty="0">
                <a:solidFill>
                  <a:schemeClr val="accent1"/>
                </a:solidFill>
              </a:rPr>
              <a:t>Decoder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050B81E-2519-9ED2-A1F0-EFAC50D43484}"/>
              </a:ext>
            </a:extLst>
          </p:cNvPr>
          <p:cNvSpPr txBox="1"/>
          <p:nvPr/>
        </p:nvSpPr>
        <p:spPr>
          <a:xfrm>
            <a:off x="10885304" y="4255427"/>
            <a:ext cx="1408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00FF00"/>
                </a:highlight>
              </a:rPr>
              <a:t>(B, T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in </a:t>
            </a:r>
            <a:r>
              <a:rPr lang="en-US" altLang="zh-TW" sz="2400" dirty="0">
                <a:highlight>
                  <a:srgbClr val="00FF00"/>
                </a:highlight>
              </a:rPr>
              <a:t>, D)</a:t>
            </a:r>
            <a:endParaRPr lang="zh-TW" altLang="en-US" sz="2400" dirty="0">
              <a:highlight>
                <a:srgbClr val="00FF00"/>
              </a:highlight>
            </a:endParaRPr>
          </a:p>
        </p:txBody>
      </p:sp>
      <p:sp>
        <p:nvSpPr>
          <p:cNvPr id="55" name="箭號: 向右 54">
            <a:extLst>
              <a:ext uri="{FF2B5EF4-FFF2-40B4-BE49-F238E27FC236}">
                <a16:creationId xmlns:a16="http://schemas.microsoft.com/office/drawing/2014/main" id="{34CB5E28-09C3-8C4A-22D0-81F12120B5CD}"/>
              </a:ext>
            </a:extLst>
          </p:cNvPr>
          <p:cNvSpPr/>
          <p:nvPr/>
        </p:nvSpPr>
        <p:spPr>
          <a:xfrm rot="5400000">
            <a:off x="10845696" y="5298407"/>
            <a:ext cx="1426120" cy="316853"/>
          </a:xfrm>
          <a:prstGeom prst="right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9C2EB0A8-5167-398B-B8B9-AA2DAB79063B}"/>
              </a:ext>
            </a:extLst>
          </p:cNvPr>
          <p:cNvSpPr txBox="1"/>
          <p:nvPr/>
        </p:nvSpPr>
        <p:spPr>
          <a:xfrm>
            <a:off x="9578095" y="4592979"/>
            <a:ext cx="153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Output Layer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EDFE114B-CD0A-6387-3543-611AE0E18711}"/>
              </a:ext>
            </a:extLst>
          </p:cNvPr>
          <p:cNvSpPr txBox="1"/>
          <p:nvPr/>
        </p:nvSpPr>
        <p:spPr>
          <a:xfrm>
            <a:off x="8725552" y="4950595"/>
            <a:ext cx="2587465" cy="58477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 Dropout</a:t>
            </a:r>
          </a:p>
          <a:p>
            <a:r>
              <a:rPr lang="en-US" sz="1600" dirty="0"/>
              <a:t>2. Linear </a:t>
            </a:r>
            <a:r>
              <a:rPr lang="en-US" altLang="zh-TW" sz="1600" dirty="0">
                <a:highlight>
                  <a:srgbClr val="FFFF00"/>
                </a:highlight>
              </a:rPr>
              <a:t>(B, T</a:t>
            </a:r>
            <a:r>
              <a:rPr lang="en-US" altLang="zh-TW" sz="1600" baseline="-25000" dirty="0">
                <a:highlight>
                  <a:srgbClr val="FFFF00"/>
                </a:highlight>
              </a:rPr>
              <a:t>in</a:t>
            </a:r>
            <a:r>
              <a:rPr lang="en-US" altLang="zh-TW" sz="1600" dirty="0">
                <a:highlight>
                  <a:srgbClr val="FFFF00"/>
                </a:highlight>
              </a:rPr>
              <a:t>, K)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855F0A50-3B30-1A39-3FFE-32D50988E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798246" y="1415853"/>
            <a:ext cx="1973118" cy="370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文字方塊 46">
            <a:extLst>
              <a:ext uri="{FF2B5EF4-FFF2-40B4-BE49-F238E27FC236}">
                <a16:creationId xmlns:a16="http://schemas.microsoft.com/office/drawing/2014/main" id="{9579E45D-BE69-D136-E60F-662F056303E6}"/>
              </a:ext>
            </a:extLst>
          </p:cNvPr>
          <p:cNvSpPr txBox="1"/>
          <p:nvPr/>
        </p:nvSpPr>
        <p:spPr>
          <a:xfrm>
            <a:off x="9882790" y="2484036"/>
            <a:ext cx="1367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FFFF00"/>
                </a:highlight>
              </a:rPr>
              <a:t>(B, T</a:t>
            </a:r>
            <a:r>
              <a:rPr lang="en-US" altLang="zh-TW" sz="2400" baseline="-25000" dirty="0">
                <a:highlight>
                  <a:srgbClr val="FFFF00"/>
                </a:highlight>
              </a:rPr>
              <a:t>in</a:t>
            </a:r>
            <a:r>
              <a:rPr lang="en-US" altLang="zh-TW" sz="2400" dirty="0">
                <a:highlight>
                  <a:srgbClr val="FFFF00"/>
                </a:highlight>
              </a:rPr>
              <a:t>, D)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D36891B7-28EA-850C-99E6-0EDCD6DC7432}"/>
              </a:ext>
            </a:extLst>
          </p:cNvPr>
          <p:cNvSpPr/>
          <p:nvPr/>
        </p:nvSpPr>
        <p:spPr>
          <a:xfrm>
            <a:off x="7662218" y="3673242"/>
            <a:ext cx="254303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26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174A5C-00D4-AD89-5D6E-4847DA26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PromptTSS</a:t>
            </a:r>
            <a:r>
              <a:rPr lang="en-US" dirty="0"/>
              <a:t> (w/ Patching)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319D393-BE83-6522-102A-CFFF88626DEA}"/>
              </a:ext>
            </a:extLst>
          </p:cNvPr>
          <p:cNvSpPr txBox="1"/>
          <p:nvPr/>
        </p:nvSpPr>
        <p:spPr>
          <a:xfrm>
            <a:off x="6393895" y="2484036"/>
            <a:ext cx="1299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highlight>
                  <a:srgbClr val="FFFF00"/>
                </a:highlight>
              </a:rPr>
              <a:t>(B, T</a:t>
            </a:r>
            <a:r>
              <a:rPr lang="en-US" altLang="zh-TW" sz="2400" baseline="-25000">
                <a:highlight>
                  <a:srgbClr val="FFFF00"/>
                </a:highlight>
              </a:rPr>
              <a:t>p</a:t>
            </a:r>
            <a:r>
              <a:rPr lang="en-US" altLang="zh-TW" sz="2400">
                <a:highlight>
                  <a:srgbClr val="FFFF00"/>
                </a:highlight>
              </a:rPr>
              <a:t>, D)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4D279A-0E80-947B-0FA9-1CD2F2AD44B9}"/>
              </a:ext>
            </a:extLst>
          </p:cNvPr>
          <p:cNvSpPr txBox="1"/>
          <p:nvPr/>
        </p:nvSpPr>
        <p:spPr>
          <a:xfrm>
            <a:off x="5439858" y="2853342"/>
            <a:ext cx="1365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Time-Series</a:t>
            </a:r>
          </a:p>
          <a:p>
            <a:r>
              <a:rPr lang="en-US" dirty="0">
                <a:solidFill>
                  <a:schemeClr val="accent1"/>
                </a:solidFill>
              </a:rPr>
              <a:t>Input Layer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4C3265E-73CD-DD34-2734-8103C10C3E3A}"/>
              </a:ext>
            </a:extLst>
          </p:cNvPr>
          <p:cNvSpPr txBox="1"/>
          <p:nvPr/>
        </p:nvSpPr>
        <p:spPr>
          <a:xfrm>
            <a:off x="10870779" y="6200763"/>
            <a:ext cx="13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00FFFF"/>
                </a:highlight>
              </a:rPr>
              <a:t>(B, T</a:t>
            </a:r>
            <a:r>
              <a:rPr lang="en-US" altLang="zh-TW" sz="2400" baseline="-25000" dirty="0">
                <a:highlight>
                  <a:srgbClr val="00FFFF"/>
                </a:highlight>
              </a:rPr>
              <a:t>in</a:t>
            </a:r>
            <a:r>
              <a:rPr lang="en-US" altLang="zh-TW" sz="2400" dirty="0">
                <a:highlight>
                  <a:srgbClr val="00FFFF"/>
                </a:highlight>
              </a:rPr>
              <a:t>, K)</a:t>
            </a:r>
            <a:endParaRPr lang="zh-TW" altLang="en-US" sz="2400" dirty="0">
              <a:highlight>
                <a:srgbClr val="00FFFF"/>
              </a:highlight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6D66F21-70A9-ABBD-970B-59DAECFD78C5}"/>
              </a:ext>
            </a:extLst>
          </p:cNvPr>
          <p:cNvSpPr txBox="1"/>
          <p:nvPr/>
        </p:nvSpPr>
        <p:spPr>
          <a:xfrm>
            <a:off x="0" y="2484037"/>
            <a:ext cx="1339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FFFF00"/>
                </a:highlight>
              </a:rPr>
              <a:t>(B, T</a:t>
            </a:r>
            <a:r>
              <a:rPr lang="en-US" altLang="zh-TW" sz="2400" baseline="-25000" dirty="0">
                <a:highlight>
                  <a:srgbClr val="FFFF00"/>
                </a:highlight>
              </a:rPr>
              <a:t>in </a:t>
            </a:r>
            <a:r>
              <a:rPr lang="en-US" altLang="zh-TW" sz="2400" dirty="0">
                <a:highlight>
                  <a:srgbClr val="FFFF00"/>
                </a:highlight>
              </a:rPr>
              <a:t>, C)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4FD279F-6F8A-CA3C-A602-5DF9E679325F}"/>
              </a:ext>
            </a:extLst>
          </p:cNvPr>
          <p:cNvSpPr txBox="1"/>
          <p:nvPr/>
        </p:nvSpPr>
        <p:spPr>
          <a:xfrm>
            <a:off x="460139" y="2821191"/>
            <a:ext cx="2345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52EC"/>
                </a:solidFill>
              </a:rPr>
              <a:t>Instance Normalization</a:t>
            </a:r>
          </a:p>
          <a:p>
            <a:r>
              <a:rPr lang="en-US" dirty="0">
                <a:solidFill>
                  <a:srgbClr val="F852EC"/>
                </a:solidFill>
              </a:rPr>
              <a:t>(w/o affine)</a:t>
            </a:r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53CFDAFA-4955-4285-3CB7-120B590C5613}"/>
              </a:ext>
            </a:extLst>
          </p:cNvPr>
          <p:cNvSpPr/>
          <p:nvPr/>
        </p:nvSpPr>
        <p:spPr>
          <a:xfrm>
            <a:off x="1522524" y="2559815"/>
            <a:ext cx="461665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2F3FE72-D3DF-AA31-0923-265F201371C7}"/>
              </a:ext>
            </a:extLst>
          </p:cNvPr>
          <p:cNvSpPr txBox="1"/>
          <p:nvPr/>
        </p:nvSpPr>
        <p:spPr>
          <a:xfrm>
            <a:off x="2074673" y="2467962"/>
            <a:ext cx="1476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FFFF00"/>
                </a:highlight>
              </a:rPr>
              <a:t>(B, T</a:t>
            </a:r>
            <a:r>
              <a:rPr lang="en-US" altLang="zh-TW" sz="2400" baseline="-25000" dirty="0">
                <a:highlight>
                  <a:srgbClr val="FFFF00"/>
                </a:highlight>
              </a:rPr>
              <a:t>in </a:t>
            </a:r>
            <a:r>
              <a:rPr lang="en-US" altLang="zh-TW" sz="2400" dirty="0">
                <a:highlight>
                  <a:srgbClr val="FFFF00"/>
                </a:highlight>
              </a:rPr>
              <a:t>, C</a:t>
            </a:r>
            <a:r>
              <a:rPr lang="en-US" altLang="zh-TW" sz="2400" baseline="-25000" dirty="0">
                <a:highlight>
                  <a:srgbClr val="FFFF00"/>
                </a:highlight>
              </a:rPr>
              <a:t>t</a:t>
            </a:r>
            <a:r>
              <a:rPr lang="en-US" altLang="zh-TW" sz="2400" dirty="0">
                <a:highlight>
                  <a:srgbClr val="FFFF00"/>
                </a:highlight>
              </a:rPr>
              <a:t>)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C852C68-248B-D59F-8401-DD3BF4BE62F9}"/>
              </a:ext>
            </a:extLst>
          </p:cNvPr>
          <p:cNvSpPr txBox="1"/>
          <p:nvPr/>
        </p:nvSpPr>
        <p:spPr>
          <a:xfrm>
            <a:off x="3359184" y="2839510"/>
            <a:ext cx="224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Patching</a:t>
            </a:r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ECE8BA2C-5F60-6021-E65C-A981623B8448}"/>
              </a:ext>
            </a:extLst>
          </p:cNvPr>
          <p:cNvSpPr/>
          <p:nvPr/>
        </p:nvSpPr>
        <p:spPr>
          <a:xfrm>
            <a:off x="3645126" y="2559815"/>
            <a:ext cx="461665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D503293-B4C6-21AC-0AC9-0F8DA01CC03F}"/>
              </a:ext>
            </a:extLst>
          </p:cNvPr>
          <p:cNvSpPr txBox="1"/>
          <p:nvPr/>
        </p:nvSpPr>
        <p:spPr>
          <a:xfrm>
            <a:off x="4210654" y="2467962"/>
            <a:ext cx="1727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FFFF00"/>
                </a:highlight>
              </a:rPr>
              <a:t>(B, </a:t>
            </a:r>
            <a:r>
              <a:rPr lang="en-US" altLang="zh-TW" sz="2400" dirty="0" err="1">
                <a:highlight>
                  <a:srgbClr val="FFFF00"/>
                </a:highlight>
              </a:rPr>
              <a:t>T</a:t>
            </a:r>
            <a:r>
              <a:rPr lang="en-US" altLang="zh-TW" sz="2400" baseline="-25000" dirty="0" err="1">
                <a:highlight>
                  <a:srgbClr val="FFFF00"/>
                </a:highlight>
              </a:rPr>
              <a:t>p</a:t>
            </a:r>
            <a:r>
              <a:rPr lang="en-US" altLang="zh-TW" sz="2400" dirty="0">
                <a:highlight>
                  <a:srgbClr val="FFFF00"/>
                </a:highlight>
              </a:rPr>
              <a:t>, C</a:t>
            </a:r>
            <a:r>
              <a:rPr lang="en-US" altLang="zh-TW" sz="2400" baseline="-25000" dirty="0">
                <a:highlight>
                  <a:srgbClr val="FFFF00"/>
                </a:highlight>
              </a:rPr>
              <a:t>t</a:t>
            </a:r>
            <a:r>
              <a:rPr lang="en-US" altLang="zh-TW" sz="2400" dirty="0">
                <a:highlight>
                  <a:srgbClr val="FFFF00"/>
                </a:highlight>
              </a:rPr>
              <a:t>*P)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0658D8D-454C-D834-2730-CED444E78E45}"/>
              </a:ext>
            </a:extLst>
          </p:cNvPr>
          <p:cNvSpPr txBox="1"/>
          <p:nvPr/>
        </p:nvSpPr>
        <p:spPr>
          <a:xfrm>
            <a:off x="23268" y="2146856"/>
            <a:ext cx="136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Time-Series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0B05E3A-F392-B157-E22A-49C21A4BF1E0}"/>
              </a:ext>
            </a:extLst>
          </p:cNvPr>
          <p:cNvSpPr txBox="1"/>
          <p:nvPr/>
        </p:nvSpPr>
        <p:spPr>
          <a:xfrm>
            <a:off x="0" y="3644991"/>
            <a:ext cx="1046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00FF00"/>
                </a:highlight>
              </a:rPr>
              <a:t>(B, T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in </a:t>
            </a:r>
            <a:r>
              <a:rPr lang="en-US" altLang="zh-TW" sz="2400" dirty="0">
                <a:highlight>
                  <a:srgbClr val="00FF00"/>
                </a:highlight>
              </a:rPr>
              <a:t>)</a:t>
            </a:r>
            <a:endParaRPr lang="zh-TW" altLang="en-US" sz="2400" dirty="0">
              <a:highlight>
                <a:srgbClr val="00FF00"/>
              </a:highlight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0CA16780-991F-58B9-C342-03394DA4050F}"/>
              </a:ext>
            </a:extLst>
          </p:cNvPr>
          <p:cNvSpPr txBox="1"/>
          <p:nvPr/>
        </p:nvSpPr>
        <p:spPr>
          <a:xfrm>
            <a:off x="859495" y="3982145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852EC"/>
                </a:solidFill>
              </a:rPr>
              <a:t>nn.Embedding</a:t>
            </a:r>
            <a:r>
              <a:rPr lang="en-US" dirty="0">
                <a:solidFill>
                  <a:srgbClr val="F852EC"/>
                </a:solidFill>
              </a:rPr>
              <a:t>(K, </a:t>
            </a:r>
            <a:r>
              <a:rPr lang="en-US" altLang="zh-TW" sz="1800" dirty="0">
                <a:solidFill>
                  <a:srgbClr val="F852EC"/>
                </a:solidFill>
              </a:rPr>
              <a:t>C</a:t>
            </a:r>
            <a:r>
              <a:rPr lang="en-US" altLang="zh-TW" sz="1800" baseline="-25000" dirty="0">
                <a:solidFill>
                  <a:srgbClr val="F852EC"/>
                </a:solidFill>
              </a:rPr>
              <a:t>p</a:t>
            </a:r>
            <a:r>
              <a:rPr lang="en-US" dirty="0">
                <a:solidFill>
                  <a:srgbClr val="F852EC"/>
                </a:solidFill>
              </a:rPr>
              <a:t>)</a:t>
            </a:r>
          </a:p>
        </p:txBody>
      </p:sp>
      <p:sp>
        <p:nvSpPr>
          <p:cNvPr id="38" name="箭號: 向右 37">
            <a:extLst>
              <a:ext uri="{FF2B5EF4-FFF2-40B4-BE49-F238E27FC236}">
                <a16:creationId xmlns:a16="http://schemas.microsoft.com/office/drawing/2014/main" id="{71E36429-5818-04A5-A7B5-DB082AA794AB}"/>
              </a:ext>
            </a:extLst>
          </p:cNvPr>
          <p:cNvSpPr/>
          <p:nvPr/>
        </p:nvSpPr>
        <p:spPr>
          <a:xfrm>
            <a:off x="1522524" y="3720769"/>
            <a:ext cx="461665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9AC9104-1862-4D54-203C-7B3A08B1E412}"/>
              </a:ext>
            </a:extLst>
          </p:cNvPr>
          <p:cNvSpPr txBox="1"/>
          <p:nvPr/>
        </p:nvSpPr>
        <p:spPr>
          <a:xfrm>
            <a:off x="2074673" y="3628916"/>
            <a:ext cx="1575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00FF00"/>
                </a:highlight>
              </a:rPr>
              <a:t>(B, T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in </a:t>
            </a:r>
            <a:r>
              <a:rPr lang="en-US" altLang="zh-TW" sz="2400" dirty="0">
                <a:highlight>
                  <a:srgbClr val="00FF00"/>
                </a:highlight>
              </a:rPr>
              <a:t>, C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p</a:t>
            </a:r>
            <a:r>
              <a:rPr lang="en-US" altLang="zh-TW" sz="2400" dirty="0">
                <a:highlight>
                  <a:srgbClr val="00FF00"/>
                </a:highlight>
              </a:rPr>
              <a:t>)</a:t>
            </a:r>
            <a:endParaRPr lang="zh-TW" altLang="en-US" sz="2400" dirty="0">
              <a:highlight>
                <a:srgbClr val="00FF00"/>
              </a:highlight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7E2F132-87F1-AF18-2E19-17F33DF7FF1C}"/>
              </a:ext>
            </a:extLst>
          </p:cNvPr>
          <p:cNvSpPr txBox="1"/>
          <p:nvPr/>
        </p:nvSpPr>
        <p:spPr>
          <a:xfrm>
            <a:off x="3359184" y="4000464"/>
            <a:ext cx="224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Patching</a:t>
            </a:r>
          </a:p>
        </p:txBody>
      </p:sp>
      <p:sp>
        <p:nvSpPr>
          <p:cNvPr id="41" name="箭號: 向右 40">
            <a:extLst>
              <a:ext uri="{FF2B5EF4-FFF2-40B4-BE49-F238E27FC236}">
                <a16:creationId xmlns:a16="http://schemas.microsoft.com/office/drawing/2014/main" id="{CFB6B4EB-89E1-8AD8-CB1F-680D9F7A1ED8}"/>
              </a:ext>
            </a:extLst>
          </p:cNvPr>
          <p:cNvSpPr/>
          <p:nvPr/>
        </p:nvSpPr>
        <p:spPr>
          <a:xfrm>
            <a:off x="3645126" y="3720769"/>
            <a:ext cx="461665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FCB7510-6931-C85C-AA7E-C9D4F2121863}"/>
              </a:ext>
            </a:extLst>
          </p:cNvPr>
          <p:cNvSpPr txBox="1"/>
          <p:nvPr/>
        </p:nvSpPr>
        <p:spPr>
          <a:xfrm>
            <a:off x="4210654" y="3628916"/>
            <a:ext cx="1848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00FF00"/>
                </a:highlight>
              </a:rPr>
              <a:t>(B, </a:t>
            </a:r>
            <a:r>
              <a:rPr lang="en-US" altLang="zh-TW" sz="2400" dirty="0" err="1">
                <a:highlight>
                  <a:srgbClr val="00FF00"/>
                </a:highlight>
              </a:rPr>
              <a:t>T</a:t>
            </a:r>
            <a:r>
              <a:rPr lang="en-US" altLang="zh-TW" sz="2400" baseline="-25000" dirty="0" err="1">
                <a:highlight>
                  <a:srgbClr val="00FF00"/>
                </a:highlight>
              </a:rPr>
              <a:t>p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 </a:t>
            </a:r>
            <a:r>
              <a:rPr lang="en-US" altLang="zh-TW" sz="2400" dirty="0">
                <a:highlight>
                  <a:srgbClr val="00FF00"/>
                </a:highlight>
              </a:rPr>
              <a:t>, C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p</a:t>
            </a:r>
            <a:r>
              <a:rPr lang="en-US" altLang="zh-TW" sz="2400" dirty="0">
                <a:highlight>
                  <a:srgbClr val="00FF00"/>
                </a:highlight>
              </a:rPr>
              <a:t>*P)</a:t>
            </a:r>
            <a:endParaRPr lang="zh-TW" altLang="en-US" sz="2400" dirty="0">
              <a:highlight>
                <a:srgbClr val="00FF00"/>
              </a:highlight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88ADE0A-866E-B958-51FC-03821245343D}"/>
              </a:ext>
            </a:extLst>
          </p:cNvPr>
          <p:cNvSpPr txBox="1"/>
          <p:nvPr/>
        </p:nvSpPr>
        <p:spPr>
          <a:xfrm>
            <a:off x="64151" y="4046657"/>
            <a:ext cx="918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Prompt</a:t>
            </a:r>
          </a:p>
        </p:txBody>
      </p:sp>
      <p:sp>
        <p:nvSpPr>
          <p:cNvPr id="44" name="箭號: 向右 43">
            <a:extLst>
              <a:ext uri="{FF2B5EF4-FFF2-40B4-BE49-F238E27FC236}">
                <a16:creationId xmlns:a16="http://schemas.microsoft.com/office/drawing/2014/main" id="{A74DC426-29E9-9A18-6C95-7185D2F3B572}"/>
              </a:ext>
            </a:extLst>
          </p:cNvPr>
          <p:cNvSpPr/>
          <p:nvPr/>
        </p:nvSpPr>
        <p:spPr>
          <a:xfrm>
            <a:off x="5832755" y="2559815"/>
            <a:ext cx="461665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8E6BEEE-3D2E-63E3-DDD5-E92586C1CE3D}"/>
              </a:ext>
            </a:extLst>
          </p:cNvPr>
          <p:cNvSpPr txBox="1"/>
          <p:nvPr/>
        </p:nvSpPr>
        <p:spPr>
          <a:xfrm>
            <a:off x="8195344" y="1701966"/>
            <a:ext cx="1382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Transformer</a:t>
            </a:r>
          </a:p>
          <a:p>
            <a:r>
              <a:rPr lang="en-US" dirty="0">
                <a:solidFill>
                  <a:schemeClr val="accent1"/>
                </a:solidFill>
              </a:rPr>
              <a:t>Encoder</a:t>
            </a:r>
          </a:p>
        </p:txBody>
      </p: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6732B68B-35A3-47EE-8AE2-C8429CBA5AA3}"/>
              </a:ext>
            </a:extLst>
          </p:cNvPr>
          <p:cNvSpPr/>
          <p:nvPr/>
        </p:nvSpPr>
        <p:spPr>
          <a:xfrm>
            <a:off x="7662218" y="2559815"/>
            <a:ext cx="254303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E09ECC4-9FF7-6A2D-A276-856E2F225050}"/>
              </a:ext>
            </a:extLst>
          </p:cNvPr>
          <p:cNvSpPr txBox="1"/>
          <p:nvPr/>
        </p:nvSpPr>
        <p:spPr>
          <a:xfrm>
            <a:off x="5501035" y="4005456"/>
            <a:ext cx="1292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Prompt</a:t>
            </a:r>
          </a:p>
          <a:p>
            <a:r>
              <a:rPr lang="en-US" dirty="0">
                <a:solidFill>
                  <a:schemeClr val="accent1"/>
                </a:solidFill>
              </a:rPr>
              <a:t>Input Layer</a:t>
            </a:r>
          </a:p>
        </p:txBody>
      </p:sp>
      <p:sp>
        <p:nvSpPr>
          <p:cNvPr id="49" name="箭號: 向右 48">
            <a:extLst>
              <a:ext uri="{FF2B5EF4-FFF2-40B4-BE49-F238E27FC236}">
                <a16:creationId xmlns:a16="http://schemas.microsoft.com/office/drawing/2014/main" id="{68B71696-36D1-6DA1-7ED6-C91F41E1ED06}"/>
              </a:ext>
            </a:extLst>
          </p:cNvPr>
          <p:cNvSpPr/>
          <p:nvPr/>
        </p:nvSpPr>
        <p:spPr>
          <a:xfrm>
            <a:off x="5889182" y="3711387"/>
            <a:ext cx="461665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853CBBD-A1E0-88D9-4615-2232E828DD52}"/>
              </a:ext>
            </a:extLst>
          </p:cNvPr>
          <p:cNvSpPr txBox="1"/>
          <p:nvPr/>
        </p:nvSpPr>
        <p:spPr>
          <a:xfrm>
            <a:off x="6402705" y="3628916"/>
            <a:ext cx="1346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00FF00"/>
                </a:highlight>
              </a:rPr>
              <a:t>(B, </a:t>
            </a:r>
            <a:r>
              <a:rPr lang="en-US" altLang="zh-TW" sz="2400" dirty="0" err="1">
                <a:highlight>
                  <a:srgbClr val="00FF00"/>
                </a:highlight>
              </a:rPr>
              <a:t>T</a:t>
            </a:r>
            <a:r>
              <a:rPr lang="en-US" altLang="zh-TW" sz="2400" baseline="-25000" dirty="0" err="1">
                <a:highlight>
                  <a:srgbClr val="00FF00"/>
                </a:highlight>
              </a:rPr>
              <a:t>p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 </a:t>
            </a:r>
            <a:r>
              <a:rPr lang="en-US" altLang="zh-TW" sz="2400" dirty="0">
                <a:highlight>
                  <a:srgbClr val="00FF00"/>
                </a:highlight>
              </a:rPr>
              <a:t>, D)</a:t>
            </a:r>
            <a:endParaRPr lang="zh-TW" altLang="en-US" sz="2400" dirty="0">
              <a:highlight>
                <a:srgbClr val="00FF00"/>
              </a:highlight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8BEF066-B051-C15B-A050-B6E59E5E648D}"/>
              </a:ext>
            </a:extLst>
          </p:cNvPr>
          <p:cNvSpPr txBox="1"/>
          <p:nvPr/>
        </p:nvSpPr>
        <p:spPr>
          <a:xfrm>
            <a:off x="8195344" y="4255427"/>
            <a:ext cx="1382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Transformer</a:t>
            </a:r>
          </a:p>
          <a:p>
            <a:r>
              <a:rPr lang="en-US" dirty="0">
                <a:solidFill>
                  <a:schemeClr val="accent1"/>
                </a:solidFill>
              </a:rPr>
              <a:t>Decoder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050B81E-2519-9ED2-A1F0-EFAC50D43484}"/>
              </a:ext>
            </a:extLst>
          </p:cNvPr>
          <p:cNvSpPr txBox="1"/>
          <p:nvPr/>
        </p:nvSpPr>
        <p:spPr>
          <a:xfrm>
            <a:off x="10885304" y="4255427"/>
            <a:ext cx="1346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00FF00"/>
                </a:highlight>
              </a:rPr>
              <a:t>(B, </a:t>
            </a:r>
            <a:r>
              <a:rPr lang="en-US" altLang="zh-TW" sz="2400" dirty="0" err="1">
                <a:highlight>
                  <a:srgbClr val="00FF00"/>
                </a:highlight>
              </a:rPr>
              <a:t>T</a:t>
            </a:r>
            <a:r>
              <a:rPr lang="en-US" altLang="zh-TW" sz="2400" baseline="-25000" dirty="0" err="1">
                <a:highlight>
                  <a:srgbClr val="00FF00"/>
                </a:highlight>
              </a:rPr>
              <a:t>p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 </a:t>
            </a:r>
            <a:r>
              <a:rPr lang="en-US" altLang="zh-TW" sz="2400" dirty="0">
                <a:highlight>
                  <a:srgbClr val="00FF00"/>
                </a:highlight>
              </a:rPr>
              <a:t>, D)</a:t>
            </a:r>
            <a:endParaRPr lang="zh-TW" altLang="en-US" sz="2400" dirty="0">
              <a:highlight>
                <a:srgbClr val="00FF00"/>
              </a:highlight>
            </a:endParaRPr>
          </a:p>
        </p:txBody>
      </p:sp>
      <p:sp>
        <p:nvSpPr>
          <p:cNvPr id="55" name="箭號: 向右 54">
            <a:extLst>
              <a:ext uri="{FF2B5EF4-FFF2-40B4-BE49-F238E27FC236}">
                <a16:creationId xmlns:a16="http://schemas.microsoft.com/office/drawing/2014/main" id="{34CB5E28-09C3-8C4A-22D0-81F12120B5CD}"/>
              </a:ext>
            </a:extLst>
          </p:cNvPr>
          <p:cNvSpPr/>
          <p:nvPr/>
        </p:nvSpPr>
        <p:spPr>
          <a:xfrm rot="5400000">
            <a:off x="10845696" y="5298407"/>
            <a:ext cx="1426120" cy="316853"/>
          </a:xfrm>
          <a:prstGeom prst="right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9C2EB0A8-5167-398B-B8B9-AA2DAB79063B}"/>
              </a:ext>
            </a:extLst>
          </p:cNvPr>
          <p:cNvSpPr txBox="1"/>
          <p:nvPr/>
        </p:nvSpPr>
        <p:spPr>
          <a:xfrm>
            <a:off x="9578095" y="4592979"/>
            <a:ext cx="153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Output Layer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EDFE114B-CD0A-6387-3543-611AE0E18711}"/>
              </a:ext>
            </a:extLst>
          </p:cNvPr>
          <p:cNvSpPr txBox="1"/>
          <p:nvPr/>
        </p:nvSpPr>
        <p:spPr>
          <a:xfrm>
            <a:off x="8725552" y="4950595"/>
            <a:ext cx="2587465" cy="107721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 Rearrange </a:t>
            </a:r>
            <a:r>
              <a:rPr lang="en-US" altLang="zh-TW" sz="1600" dirty="0">
                <a:highlight>
                  <a:srgbClr val="FFFF00"/>
                </a:highlight>
              </a:rPr>
              <a:t>(B, </a:t>
            </a:r>
            <a:r>
              <a:rPr lang="en-US" altLang="zh-TW" sz="1600" dirty="0" err="1">
                <a:highlight>
                  <a:srgbClr val="FFFF00"/>
                </a:highlight>
              </a:rPr>
              <a:t>T</a:t>
            </a:r>
            <a:r>
              <a:rPr lang="en-US" altLang="zh-TW" sz="1600" baseline="-25000" dirty="0" err="1">
                <a:highlight>
                  <a:srgbClr val="FFFF00"/>
                </a:highlight>
              </a:rPr>
              <a:t>p</a:t>
            </a:r>
            <a:r>
              <a:rPr lang="en-US" altLang="zh-TW" sz="1600" dirty="0">
                <a:highlight>
                  <a:srgbClr val="FFFF00"/>
                </a:highlight>
              </a:rPr>
              <a:t>*D)</a:t>
            </a:r>
          </a:p>
          <a:p>
            <a:r>
              <a:rPr lang="en-US" sz="1600" dirty="0"/>
              <a:t>2. Dropout</a:t>
            </a:r>
          </a:p>
          <a:p>
            <a:r>
              <a:rPr lang="en-US" sz="1600" dirty="0"/>
              <a:t>3. Linear </a:t>
            </a:r>
            <a:r>
              <a:rPr lang="en-US" altLang="zh-TW" sz="1600" dirty="0">
                <a:highlight>
                  <a:srgbClr val="FFFF00"/>
                </a:highlight>
              </a:rPr>
              <a:t>(B, T</a:t>
            </a:r>
            <a:r>
              <a:rPr lang="en-US" altLang="zh-TW" sz="1600" baseline="-25000" dirty="0">
                <a:highlight>
                  <a:srgbClr val="FFFF00"/>
                </a:highlight>
              </a:rPr>
              <a:t>in</a:t>
            </a:r>
            <a:r>
              <a:rPr lang="en-US" altLang="zh-TW" sz="1600" dirty="0">
                <a:highlight>
                  <a:srgbClr val="FFFF00"/>
                </a:highlight>
              </a:rPr>
              <a:t>*K)</a:t>
            </a:r>
          </a:p>
          <a:p>
            <a:r>
              <a:rPr lang="en-US" sz="1600" dirty="0"/>
              <a:t>4. Rearrange </a:t>
            </a:r>
            <a:r>
              <a:rPr lang="en-US" altLang="zh-TW" sz="1600" dirty="0">
                <a:highlight>
                  <a:srgbClr val="FFFF00"/>
                </a:highlight>
              </a:rPr>
              <a:t>(B, T</a:t>
            </a:r>
            <a:r>
              <a:rPr lang="en-US" altLang="zh-TW" sz="1600" baseline="-25000" dirty="0">
                <a:highlight>
                  <a:srgbClr val="FFFF00"/>
                </a:highlight>
              </a:rPr>
              <a:t>in</a:t>
            </a:r>
            <a:r>
              <a:rPr lang="en-US" altLang="zh-TW" sz="1600" dirty="0">
                <a:highlight>
                  <a:srgbClr val="FFFF00"/>
                </a:highlight>
              </a:rPr>
              <a:t>, K)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855F0A50-3B30-1A39-3FFE-32D50988E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798246" y="1415853"/>
            <a:ext cx="1973118" cy="370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文字方塊 46">
            <a:extLst>
              <a:ext uri="{FF2B5EF4-FFF2-40B4-BE49-F238E27FC236}">
                <a16:creationId xmlns:a16="http://schemas.microsoft.com/office/drawing/2014/main" id="{9579E45D-BE69-D136-E60F-662F056303E6}"/>
              </a:ext>
            </a:extLst>
          </p:cNvPr>
          <p:cNvSpPr txBox="1"/>
          <p:nvPr/>
        </p:nvSpPr>
        <p:spPr>
          <a:xfrm>
            <a:off x="9882790" y="2484036"/>
            <a:ext cx="1299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FFFF00"/>
                </a:highlight>
              </a:rPr>
              <a:t>(B, </a:t>
            </a:r>
            <a:r>
              <a:rPr lang="en-US" altLang="zh-TW" sz="2400" dirty="0" err="1">
                <a:highlight>
                  <a:srgbClr val="FFFF00"/>
                </a:highlight>
              </a:rPr>
              <a:t>T</a:t>
            </a:r>
            <a:r>
              <a:rPr lang="en-US" altLang="zh-TW" sz="2400" baseline="-25000" dirty="0" err="1">
                <a:highlight>
                  <a:srgbClr val="FFFF00"/>
                </a:highlight>
              </a:rPr>
              <a:t>p</a:t>
            </a:r>
            <a:r>
              <a:rPr lang="en-US" altLang="zh-TW" sz="2400" dirty="0">
                <a:highlight>
                  <a:srgbClr val="FFFF00"/>
                </a:highlight>
              </a:rPr>
              <a:t>, D)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D36891B7-28EA-850C-99E6-0EDCD6DC7432}"/>
              </a:ext>
            </a:extLst>
          </p:cNvPr>
          <p:cNvSpPr/>
          <p:nvPr/>
        </p:nvSpPr>
        <p:spPr>
          <a:xfrm>
            <a:off x="7662218" y="3673242"/>
            <a:ext cx="254303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850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174A5C-00D4-AD89-5D6E-4847DA26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PromptTSS</a:t>
            </a:r>
            <a:r>
              <a:rPr lang="en-US" dirty="0"/>
              <a:t> (w/ Patching)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319D393-BE83-6522-102A-CFFF88626DEA}"/>
              </a:ext>
            </a:extLst>
          </p:cNvPr>
          <p:cNvSpPr txBox="1"/>
          <p:nvPr/>
        </p:nvSpPr>
        <p:spPr>
          <a:xfrm>
            <a:off x="6393895" y="2484036"/>
            <a:ext cx="1299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highlight>
                  <a:srgbClr val="FFFF00"/>
                </a:highlight>
              </a:rPr>
              <a:t>(B, T</a:t>
            </a:r>
            <a:r>
              <a:rPr lang="en-US" altLang="zh-TW" sz="2400" baseline="-25000">
                <a:highlight>
                  <a:srgbClr val="FFFF00"/>
                </a:highlight>
              </a:rPr>
              <a:t>p</a:t>
            </a:r>
            <a:r>
              <a:rPr lang="en-US" altLang="zh-TW" sz="2400">
                <a:highlight>
                  <a:srgbClr val="FFFF00"/>
                </a:highlight>
              </a:rPr>
              <a:t>, D)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4D279A-0E80-947B-0FA9-1CD2F2AD44B9}"/>
              </a:ext>
            </a:extLst>
          </p:cNvPr>
          <p:cNvSpPr txBox="1"/>
          <p:nvPr/>
        </p:nvSpPr>
        <p:spPr>
          <a:xfrm>
            <a:off x="5439858" y="2853342"/>
            <a:ext cx="1365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Time-Series</a:t>
            </a:r>
          </a:p>
          <a:p>
            <a:r>
              <a:rPr lang="en-US" dirty="0">
                <a:solidFill>
                  <a:schemeClr val="accent1"/>
                </a:solidFill>
              </a:rPr>
              <a:t>Input Layer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4C3265E-73CD-DD34-2734-8103C10C3E3A}"/>
              </a:ext>
            </a:extLst>
          </p:cNvPr>
          <p:cNvSpPr txBox="1"/>
          <p:nvPr/>
        </p:nvSpPr>
        <p:spPr>
          <a:xfrm>
            <a:off x="10870779" y="6200763"/>
            <a:ext cx="13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00FFFF"/>
                </a:highlight>
              </a:rPr>
              <a:t>(B, T</a:t>
            </a:r>
            <a:r>
              <a:rPr lang="en-US" altLang="zh-TW" sz="2400" baseline="-25000" dirty="0">
                <a:highlight>
                  <a:srgbClr val="00FFFF"/>
                </a:highlight>
              </a:rPr>
              <a:t>in</a:t>
            </a:r>
            <a:r>
              <a:rPr lang="en-US" altLang="zh-TW" sz="2400" dirty="0">
                <a:highlight>
                  <a:srgbClr val="00FFFF"/>
                </a:highlight>
              </a:rPr>
              <a:t>, K)</a:t>
            </a:r>
            <a:endParaRPr lang="zh-TW" altLang="en-US" sz="2400" dirty="0">
              <a:highlight>
                <a:srgbClr val="00FFFF"/>
              </a:highlight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6D66F21-70A9-ABBD-970B-59DAECFD78C5}"/>
              </a:ext>
            </a:extLst>
          </p:cNvPr>
          <p:cNvSpPr txBox="1"/>
          <p:nvPr/>
        </p:nvSpPr>
        <p:spPr>
          <a:xfrm>
            <a:off x="0" y="2484037"/>
            <a:ext cx="1339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FFFF00"/>
                </a:highlight>
              </a:rPr>
              <a:t>(B, T</a:t>
            </a:r>
            <a:r>
              <a:rPr lang="en-US" altLang="zh-TW" sz="2400" baseline="-25000" dirty="0">
                <a:highlight>
                  <a:srgbClr val="FFFF00"/>
                </a:highlight>
              </a:rPr>
              <a:t>in </a:t>
            </a:r>
            <a:r>
              <a:rPr lang="en-US" altLang="zh-TW" sz="2400" dirty="0">
                <a:highlight>
                  <a:srgbClr val="FFFF00"/>
                </a:highlight>
              </a:rPr>
              <a:t>, C)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4FD279F-6F8A-CA3C-A602-5DF9E679325F}"/>
              </a:ext>
            </a:extLst>
          </p:cNvPr>
          <p:cNvSpPr txBox="1"/>
          <p:nvPr/>
        </p:nvSpPr>
        <p:spPr>
          <a:xfrm>
            <a:off x="460139" y="2821191"/>
            <a:ext cx="2345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52EC"/>
                </a:solidFill>
              </a:rPr>
              <a:t>Instance Normalization</a:t>
            </a:r>
          </a:p>
          <a:p>
            <a:r>
              <a:rPr lang="en-US" dirty="0">
                <a:solidFill>
                  <a:srgbClr val="F852EC"/>
                </a:solidFill>
              </a:rPr>
              <a:t>(w/o affine)</a:t>
            </a:r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53CFDAFA-4955-4285-3CB7-120B590C5613}"/>
              </a:ext>
            </a:extLst>
          </p:cNvPr>
          <p:cNvSpPr/>
          <p:nvPr/>
        </p:nvSpPr>
        <p:spPr>
          <a:xfrm>
            <a:off x="1522524" y="2559815"/>
            <a:ext cx="461665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2F3FE72-D3DF-AA31-0923-265F201371C7}"/>
              </a:ext>
            </a:extLst>
          </p:cNvPr>
          <p:cNvSpPr txBox="1"/>
          <p:nvPr/>
        </p:nvSpPr>
        <p:spPr>
          <a:xfrm>
            <a:off x="2074673" y="2467962"/>
            <a:ext cx="1476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FFFF00"/>
                </a:highlight>
              </a:rPr>
              <a:t>(B, T</a:t>
            </a:r>
            <a:r>
              <a:rPr lang="en-US" altLang="zh-TW" sz="2400" baseline="-25000" dirty="0">
                <a:highlight>
                  <a:srgbClr val="FFFF00"/>
                </a:highlight>
              </a:rPr>
              <a:t>in </a:t>
            </a:r>
            <a:r>
              <a:rPr lang="en-US" altLang="zh-TW" sz="2400" dirty="0">
                <a:highlight>
                  <a:srgbClr val="FFFF00"/>
                </a:highlight>
              </a:rPr>
              <a:t>, C</a:t>
            </a:r>
            <a:r>
              <a:rPr lang="en-US" altLang="zh-TW" sz="2400" baseline="-25000" dirty="0">
                <a:highlight>
                  <a:srgbClr val="FFFF00"/>
                </a:highlight>
              </a:rPr>
              <a:t>t</a:t>
            </a:r>
            <a:r>
              <a:rPr lang="en-US" altLang="zh-TW" sz="2400" dirty="0">
                <a:highlight>
                  <a:srgbClr val="FFFF00"/>
                </a:highlight>
              </a:rPr>
              <a:t>)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C852C68-248B-D59F-8401-DD3BF4BE62F9}"/>
              </a:ext>
            </a:extLst>
          </p:cNvPr>
          <p:cNvSpPr txBox="1"/>
          <p:nvPr/>
        </p:nvSpPr>
        <p:spPr>
          <a:xfrm>
            <a:off x="3359184" y="2839510"/>
            <a:ext cx="224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Patching</a:t>
            </a:r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ECE8BA2C-5F60-6021-E65C-A981623B8448}"/>
              </a:ext>
            </a:extLst>
          </p:cNvPr>
          <p:cNvSpPr/>
          <p:nvPr/>
        </p:nvSpPr>
        <p:spPr>
          <a:xfrm>
            <a:off x="3645126" y="2559815"/>
            <a:ext cx="461665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D503293-B4C6-21AC-0AC9-0F8DA01CC03F}"/>
              </a:ext>
            </a:extLst>
          </p:cNvPr>
          <p:cNvSpPr txBox="1"/>
          <p:nvPr/>
        </p:nvSpPr>
        <p:spPr>
          <a:xfrm>
            <a:off x="4210654" y="2467962"/>
            <a:ext cx="1727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FFFF00"/>
                </a:highlight>
              </a:rPr>
              <a:t>(B, </a:t>
            </a:r>
            <a:r>
              <a:rPr lang="en-US" altLang="zh-TW" sz="2400" dirty="0" err="1">
                <a:highlight>
                  <a:srgbClr val="FFFF00"/>
                </a:highlight>
              </a:rPr>
              <a:t>T</a:t>
            </a:r>
            <a:r>
              <a:rPr lang="en-US" altLang="zh-TW" sz="2400" baseline="-25000" dirty="0" err="1">
                <a:highlight>
                  <a:srgbClr val="FFFF00"/>
                </a:highlight>
              </a:rPr>
              <a:t>p</a:t>
            </a:r>
            <a:r>
              <a:rPr lang="en-US" altLang="zh-TW" sz="2400" dirty="0">
                <a:highlight>
                  <a:srgbClr val="FFFF00"/>
                </a:highlight>
              </a:rPr>
              <a:t>, C</a:t>
            </a:r>
            <a:r>
              <a:rPr lang="en-US" altLang="zh-TW" sz="2400" baseline="-25000" dirty="0">
                <a:highlight>
                  <a:srgbClr val="FFFF00"/>
                </a:highlight>
              </a:rPr>
              <a:t>t</a:t>
            </a:r>
            <a:r>
              <a:rPr lang="en-US" altLang="zh-TW" sz="2400" dirty="0">
                <a:highlight>
                  <a:srgbClr val="FFFF00"/>
                </a:highlight>
              </a:rPr>
              <a:t>*P)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0658D8D-454C-D834-2730-CED444E78E45}"/>
              </a:ext>
            </a:extLst>
          </p:cNvPr>
          <p:cNvSpPr txBox="1"/>
          <p:nvPr/>
        </p:nvSpPr>
        <p:spPr>
          <a:xfrm>
            <a:off x="23268" y="2146856"/>
            <a:ext cx="136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Time-Series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0B05E3A-F392-B157-E22A-49C21A4BF1E0}"/>
              </a:ext>
            </a:extLst>
          </p:cNvPr>
          <p:cNvSpPr txBox="1"/>
          <p:nvPr/>
        </p:nvSpPr>
        <p:spPr>
          <a:xfrm>
            <a:off x="0" y="3644991"/>
            <a:ext cx="1046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00FF00"/>
                </a:highlight>
              </a:rPr>
              <a:t>(B, T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in </a:t>
            </a:r>
            <a:r>
              <a:rPr lang="en-US" altLang="zh-TW" sz="2400" dirty="0">
                <a:highlight>
                  <a:srgbClr val="00FF00"/>
                </a:highlight>
              </a:rPr>
              <a:t>)</a:t>
            </a:r>
            <a:endParaRPr lang="zh-TW" altLang="en-US" sz="2400" dirty="0">
              <a:highlight>
                <a:srgbClr val="00FF00"/>
              </a:highlight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0CA16780-991F-58B9-C342-03394DA4050F}"/>
              </a:ext>
            </a:extLst>
          </p:cNvPr>
          <p:cNvSpPr txBox="1"/>
          <p:nvPr/>
        </p:nvSpPr>
        <p:spPr>
          <a:xfrm>
            <a:off x="859495" y="3982145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852EC"/>
                </a:solidFill>
              </a:rPr>
              <a:t>nn.Embedding</a:t>
            </a:r>
            <a:r>
              <a:rPr lang="en-US" dirty="0">
                <a:solidFill>
                  <a:srgbClr val="F852EC"/>
                </a:solidFill>
              </a:rPr>
              <a:t>(K, </a:t>
            </a:r>
            <a:r>
              <a:rPr lang="en-US" altLang="zh-TW" sz="1800" dirty="0">
                <a:solidFill>
                  <a:srgbClr val="F852EC"/>
                </a:solidFill>
              </a:rPr>
              <a:t>C</a:t>
            </a:r>
            <a:r>
              <a:rPr lang="en-US" altLang="zh-TW" sz="1800" baseline="-25000" dirty="0">
                <a:solidFill>
                  <a:srgbClr val="F852EC"/>
                </a:solidFill>
              </a:rPr>
              <a:t>p</a:t>
            </a:r>
            <a:r>
              <a:rPr lang="en-US" dirty="0">
                <a:solidFill>
                  <a:srgbClr val="F852EC"/>
                </a:solidFill>
              </a:rPr>
              <a:t>)</a:t>
            </a:r>
          </a:p>
        </p:txBody>
      </p:sp>
      <p:sp>
        <p:nvSpPr>
          <p:cNvPr id="38" name="箭號: 向右 37">
            <a:extLst>
              <a:ext uri="{FF2B5EF4-FFF2-40B4-BE49-F238E27FC236}">
                <a16:creationId xmlns:a16="http://schemas.microsoft.com/office/drawing/2014/main" id="{71E36429-5818-04A5-A7B5-DB082AA794AB}"/>
              </a:ext>
            </a:extLst>
          </p:cNvPr>
          <p:cNvSpPr/>
          <p:nvPr/>
        </p:nvSpPr>
        <p:spPr>
          <a:xfrm>
            <a:off x="1522524" y="3720769"/>
            <a:ext cx="461665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9AC9104-1862-4D54-203C-7B3A08B1E412}"/>
              </a:ext>
            </a:extLst>
          </p:cNvPr>
          <p:cNvSpPr txBox="1"/>
          <p:nvPr/>
        </p:nvSpPr>
        <p:spPr>
          <a:xfrm>
            <a:off x="2074673" y="3628916"/>
            <a:ext cx="1575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00FF00"/>
                </a:highlight>
              </a:rPr>
              <a:t>(B, T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in </a:t>
            </a:r>
            <a:r>
              <a:rPr lang="en-US" altLang="zh-TW" sz="2400" dirty="0">
                <a:highlight>
                  <a:srgbClr val="00FF00"/>
                </a:highlight>
              </a:rPr>
              <a:t>, C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p</a:t>
            </a:r>
            <a:r>
              <a:rPr lang="en-US" altLang="zh-TW" sz="2400" dirty="0">
                <a:highlight>
                  <a:srgbClr val="00FF00"/>
                </a:highlight>
              </a:rPr>
              <a:t>)</a:t>
            </a:r>
            <a:endParaRPr lang="zh-TW" altLang="en-US" sz="2400" dirty="0">
              <a:highlight>
                <a:srgbClr val="00FF00"/>
              </a:highlight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7E2F132-87F1-AF18-2E19-17F33DF7FF1C}"/>
              </a:ext>
            </a:extLst>
          </p:cNvPr>
          <p:cNvSpPr txBox="1"/>
          <p:nvPr/>
        </p:nvSpPr>
        <p:spPr>
          <a:xfrm>
            <a:off x="3359184" y="4000464"/>
            <a:ext cx="224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Patching</a:t>
            </a:r>
          </a:p>
        </p:txBody>
      </p:sp>
      <p:sp>
        <p:nvSpPr>
          <p:cNvPr id="41" name="箭號: 向右 40">
            <a:extLst>
              <a:ext uri="{FF2B5EF4-FFF2-40B4-BE49-F238E27FC236}">
                <a16:creationId xmlns:a16="http://schemas.microsoft.com/office/drawing/2014/main" id="{CFB6B4EB-89E1-8AD8-CB1F-680D9F7A1ED8}"/>
              </a:ext>
            </a:extLst>
          </p:cNvPr>
          <p:cNvSpPr/>
          <p:nvPr/>
        </p:nvSpPr>
        <p:spPr>
          <a:xfrm>
            <a:off x="3645126" y="3720769"/>
            <a:ext cx="461665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FCB7510-6931-C85C-AA7E-C9D4F2121863}"/>
              </a:ext>
            </a:extLst>
          </p:cNvPr>
          <p:cNvSpPr txBox="1"/>
          <p:nvPr/>
        </p:nvSpPr>
        <p:spPr>
          <a:xfrm>
            <a:off x="4210654" y="3628916"/>
            <a:ext cx="1848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00FF00"/>
                </a:highlight>
              </a:rPr>
              <a:t>(B, </a:t>
            </a:r>
            <a:r>
              <a:rPr lang="en-US" altLang="zh-TW" sz="2400" dirty="0" err="1">
                <a:highlight>
                  <a:srgbClr val="00FF00"/>
                </a:highlight>
              </a:rPr>
              <a:t>T</a:t>
            </a:r>
            <a:r>
              <a:rPr lang="en-US" altLang="zh-TW" sz="2400" baseline="-25000" dirty="0" err="1">
                <a:highlight>
                  <a:srgbClr val="00FF00"/>
                </a:highlight>
              </a:rPr>
              <a:t>p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 </a:t>
            </a:r>
            <a:r>
              <a:rPr lang="en-US" altLang="zh-TW" sz="2400" dirty="0">
                <a:highlight>
                  <a:srgbClr val="00FF00"/>
                </a:highlight>
              </a:rPr>
              <a:t>, C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p</a:t>
            </a:r>
            <a:r>
              <a:rPr lang="en-US" altLang="zh-TW" sz="2400" dirty="0">
                <a:highlight>
                  <a:srgbClr val="00FF00"/>
                </a:highlight>
              </a:rPr>
              <a:t>*P)</a:t>
            </a:r>
            <a:endParaRPr lang="zh-TW" altLang="en-US" sz="2400" dirty="0">
              <a:highlight>
                <a:srgbClr val="00FF00"/>
              </a:highlight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88ADE0A-866E-B958-51FC-03821245343D}"/>
              </a:ext>
            </a:extLst>
          </p:cNvPr>
          <p:cNvSpPr txBox="1"/>
          <p:nvPr/>
        </p:nvSpPr>
        <p:spPr>
          <a:xfrm>
            <a:off x="64151" y="4046657"/>
            <a:ext cx="918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Prompt</a:t>
            </a:r>
          </a:p>
        </p:txBody>
      </p:sp>
      <p:sp>
        <p:nvSpPr>
          <p:cNvPr id="44" name="箭號: 向右 43">
            <a:extLst>
              <a:ext uri="{FF2B5EF4-FFF2-40B4-BE49-F238E27FC236}">
                <a16:creationId xmlns:a16="http://schemas.microsoft.com/office/drawing/2014/main" id="{A74DC426-29E9-9A18-6C95-7185D2F3B572}"/>
              </a:ext>
            </a:extLst>
          </p:cNvPr>
          <p:cNvSpPr/>
          <p:nvPr/>
        </p:nvSpPr>
        <p:spPr>
          <a:xfrm>
            <a:off x="5832755" y="2559815"/>
            <a:ext cx="461665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8E6BEEE-3D2E-63E3-DDD5-E92586C1CE3D}"/>
              </a:ext>
            </a:extLst>
          </p:cNvPr>
          <p:cNvSpPr txBox="1"/>
          <p:nvPr/>
        </p:nvSpPr>
        <p:spPr>
          <a:xfrm>
            <a:off x="8195344" y="1701966"/>
            <a:ext cx="1382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Transformer</a:t>
            </a:r>
          </a:p>
          <a:p>
            <a:r>
              <a:rPr lang="en-US" dirty="0">
                <a:solidFill>
                  <a:schemeClr val="accent1"/>
                </a:solidFill>
              </a:rPr>
              <a:t>Encoder</a:t>
            </a:r>
          </a:p>
        </p:txBody>
      </p: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6732B68B-35A3-47EE-8AE2-C8429CBA5AA3}"/>
              </a:ext>
            </a:extLst>
          </p:cNvPr>
          <p:cNvSpPr/>
          <p:nvPr/>
        </p:nvSpPr>
        <p:spPr>
          <a:xfrm>
            <a:off x="7662218" y="2559815"/>
            <a:ext cx="254303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E09ECC4-9FF7-6A2D-A276-856E2F225050}"/>
              </a:ext>
            </a:extLst>
          </p:cNvPr>
          <p:cNvSpPr txBox="1"/>
          <p:nvPr/>
        </p:nvSpPr>
        <p:spPr>
          <a:xfrm>
            <a:off x="5501035" y="4005456"/>
            <a:ext cx="1292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Prompt</a:t>
            </a:r>
          </a:p>
          <a:p>
            <a:r>
              <a:rPr lang="en-US" dirty="0">
                <a:solidFill>
                  <a:schemeClr val="accent1"/>
                </a:solidFill>
              </a:rPr>
              <a:t>Input Layer</a:t>
            </a:r>
          </a:p>
        </p:txBody>
      </p:sp>
      <p:sp>
        <p:nvSpPr>
          <p:cNvPr id="49" name="箭號: 向右 48">
            <a:extLst>
              <a:ext uri="{FF2B5EF4-FFF2-40B4-BE49-F238E27FC236}">
                <a16:creationId xmlns:a16="http://schemas.microsoft.com/office/drawing/2014/main" id="{68B71696-36D1-6DA1-7ED6-C91F41E1ED06}"/>
              </a:ext>
            </a:extLst>
          </p:cNvPr>
          <p:cNvSpPr/>
          <p:nvPr/>
        </p:nvSpPr>
        <p:spPr>
          <a:xfrm>
            <a:off x="5889182" y="3711387"/>
            <a:ext cx="461665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853CBBD-A1E0-88D9-4615-2232E828DD52}"/>
              </a:ext>
            </a:extLst>
          </p:cNvPr>
          <p:cNvSpPr txBox="1"/>
          <p:nvPr/>
        </p:nvSpPr>
        <p:spPr>
          <a:xfrm>
            <a:off x="6402705" y="3628916"/>
            <a:ext cx="1346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00FF00"/>
                </a:highlight>
              </a:rPr>
              <a:t>(B, </a:t>
            </a:r>
            <a:r>
              <a:rPr lang="en-US" altLang="zh-TW" sz="2400" dirty="0" err="1">
                <a:highlight>
                  <a:srgbClr val="00FF00"/>
                </a:highlight>
              </a:rPr>
              <a:t>T</a:t>
            </a:r>
            <a:r>
              <a:rPr lang="en-US" altLang="zh-TW" sz="2400" baseline="-25000" dirty="0" err="1">
                <a:highlight>
                  <a:srgbClr val="00FF00"/>
                </a:highlight>
              </a:rPr>
              <a:t>p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 </a:t>
            </a:r>
            <a:r>
              <a:rPr lang="en-US" altLang="zh-TW" sz="2400" dirty="0">
                <a:highlight>
                  <a:srgbClr val="00FF00"/>
                </a:highlight>
              </a:rPr>
              <a:t>, D)</a:t>
            </a:r>
            <a:endParaRPr lang="zh-TW" altLang="en-US" sz="2400" dirty="0">
              <a:highlight>
                <a:srgbClr val="00FF00"/>
              </a:highlight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8BEF066-B051-C15B-A050-B6E59E5E648D}"/>
              </a:ext>
            </a:extLst>
          </p:cNvPr>
          <p:cNvSpPr txBox="1"/>
          <p:nvPr/>
        </p:nvSpPr>
        <p:spPr>
          <a:xfrm>
            <a:off x="8195344" y="4255427"/>
            <a:ext cx="1382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Transformer</a:t>
            </a:r>
          </a:p>
          <a:p>
            <a:r>
              <a:rPr lang="en-US" dirty="0">
                <a:solidFill>
                  <a:schemeClr val="accent1"/>
                </a:solidFill>
              </a:rPr>
              <a:t>Decoder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050B81E-2519-9ED2-A1F0-EFAC50D43484}"/>
              </a:ext>
            </a:extLst>
          </p:cNvPr>
          <p:cNvSpPr txBox="1"/>
          <p:nvPr/>
        </p:nvSpPr>
        <p:spPr>
          <a:xfrm>
            <a:off x="10885304" y="4255427"/>
            <a:ext cx="1346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00FF00"/>
                </a:highlight>
              </a:rPr>
              <a:t>(B, </a:t>
            </a:r>
            <a:r>
              <a:rPr lang="en-US" altLang="zh-TW" sz="2400" dirty="0" err="1">
                <a:highlight>
                  <a:srgbClr val="00FF00"/>
                </a:highlight>
              </a:rPr>
              <a:t>T</a:t>
            </a:r>
            <a:r>
              <a:rPr lang="en-US" altLang="zh-TW" sz="2400" baseline="-25000" dirty="0" err="1">
                <a:highlight>
                  <a:srgbClr val="00FF00"/>
                </a:highlight>
              </a:rPr>
              <a:t>p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 </a:t>
            </a:r>
            <a:r>
              <a:rPr lang="en-US" altLang="zh-TW" sz="2400" dirty="0">
                <a:highlight>
                  <a:srgbClr val="00FF00"/>
                </a:highlight>
              </a:rPr>
              <a:t>, D)</a:t>
            </a:r>
            <a:endParaRPr lang="zh-TW" altLang="en-US" sz="2400" dirty="0">
              <a:highlight>
                <a:srgbClr val="00FF00"/>
              </a:highlight>
            </a:endParaRPr>
          </a:p>
        </p:txBody>
      </p:sp>
      <p:sp>
        <p:nvSpPr>
          <p:cNvPr id="55" name="箭號: 向右 54">
            <a:extLst>
              <a:ext uri="{FF2B5EF4-FFF2-40B4-BE49-F238E27FC236}">
                <a16:creationId xmlns:a16="http://schemas.microsoft.com/office/drawing/2014/main" id="{34CB5E28-09C3-8C4A-22D0-81F12120B5CD}"/>
              </a:ext>
            </a:extLst>
          </p:cNvPr>
          <p:cNvSpPr/>
          <p:nvPr/>
        </p:nvSpPr>
        <p:spPr>
          <a:xfrm rot="5400000">
            <a:off x="10845696" y="5298407"/>
            <a:ext cx="1426120" cy="316853"/>
          </a:xfrm>
          <a:prstGeom prst="right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9C2EB0A8-5167-398B-B8B9-AA2DAB79063B}"/>
              </a:ext>
            </a:extLst>
          </p:cNvPr>
          <p:cNvSpPr txBox="1"/>
          <p:nvPr/>
        </p:nvSpPr>
        <p:spPr>
          <a:xfrm>
            <a:off x="9578095" y="4592979"/>
            <a:ext cx="153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Output Layer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EDFE114B-CD0A-6387-3543-611AE0E18711}"/>
              </a:ext>
            </a:extLst>
          </p:cNvPr>
          <p:cNvSpPr txBox="1"/>
          <p:nvPr/>
        </p:nvSpPr>
        <p:spPr>
          <a:xfrm>
            <a:off x="8725552" y="4950595"/>
            <a:ext cx="2587465" cy="107721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 Rearrange </a:t>
            </a:r>
            <a:r>
              <a:rPr lang="en-US" altLang="zh-TW" sz="1600" dirty="0">
                <a:highlight>
                  <a:srgbClr val="FFFF00"/>
                </a:highlight>
              </a:rPr>
              <a:t>(B, </a:t>
            </a:r>
            <a:r>
              <a:rPr lang="en-US" altLang="zh-TW" sz="1600" dirty="0" err="1">
                <a:highlight>
                  <a:srgbClr val="FFFF00"/>
                </a:highlight>
              </a:rPr>
              <a:t>T</a:t>
            </a:r>
            <a:r>
              <a:rPr lang="en-US" altLang="zh-TW" sz="1600" baseline="-25000" dirty="0" err="1">
                <a:highlight>
                  <a:srgbClr val="FFFF00"/>
                </a:highlight>
              </a:rPr>
              <a:t>p</a:t>
            </a:r>
            <a:r>
              <a:rPr lang="en-US" altLang="zh-TW" sz="1600" dirty="0">
                <a:highlight>
                  <a:srgbClr val="FFFF00"/>
                </a:highlight>
              </a:rPr>
              <a:t>*D)</a:t>
            </a:r>
          </a:p>
          <a:p>
            <a:r>
              <a:rPr lang="en-US" sz="1600" dirty="0"/>
              <a:t>2. Dropout</a:t>
            </a:r>
          </a:p>
          <a:p>
            <a:r>
              <a:rPr lang="en-US" sz="1600" dirty="0"/>
              <a:t>3. Linear </a:t>
            </a:r>
            <a:r>
              <a:rPr lang="en-US" altLang="zh-TW" sz="1600" dirty="0">
                <a:highlight>
                  <a:srgbClr val="FFFF00"/>
                </a:highlight>
              </a:rPr>
              <a:t>(B, T</a:t>
            </a:r>
            <a:r>
              <a:rPr lang="en-US" altLang="zh-TW" sz="1600" baseline="-25000" dirty="0">
                <a:highlight>
                  <a:srgbClr val="FFFF00"/>
                </a:highlight>
              </a:rPr>
              <a:t>in</a:t>
            </a:r>
            <a:r>
              <a:rPr lang="en-US" altLang="zh-TW" sz="1600" dirty="0">
                <a:highlight>
                  <a:srgbClr val="FFFF00"/>
                </a:highlight>
              </a:rPr>
              <a:t>*K)</a:t>
            </a:r>
          </a:p>
          <a:p>
            <a:r>
              <a:rPr lang="en-US" sz="1600" dirty="0"/>
              <a:t>4. Rearrange </a:t>
            </a:r>
            <a:r>
              <a:rPr lang="en-US" altLang="zh-TW" sz="1600" dirty="0">
                <a:highlight>
                  <a:srgbClr val="FFFF00"/>
                </a:highlight>
              </a:rPr>
              <a:t>(B, T</a:t>
            </a:r>
            <a:r>
              <a:rPr lang="en-US" altLang="zh-TW" sz="1600" baseline="-25000" dirty="0">
                <a:highlight>
                  <a:srgbClr val="FFFF00"/>
                </a:highlight>
              </a:rPr>
              <a:t>in</a:t>
            </a:r>
            <a:r>
              <a:rPr lang="en-US" altLang="zh-TW" sz="1600" dirty="0">
                <a:highlight>
                  <a:srgbClr val="FFFF00"/>
                </a:highlight>
              </a:rPr>
              <a:t>, K)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855F0A50-3B30-1A39-3FFE-32D50988E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798246" y="1415853"/>
            <a:ext cx="1973118" cy="370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文字方塊 46">
            <a:extLst>
              <a:ext uri="{FF2B5EF4-FFF2-40B4-BE49-F238E27FC236}">
                <a16:creationId xmlns:a16="http://schemas.microsoft.com/office/drawing/2014/main" id="{9579E45D-BE69-D136-E60F-662F056303E6}"/>
              </a:ext>
            </a:extLst>
          </p:cNvPr>
          <p:cNvSpPr txBox="1"/>
          <p:nvPr/>
        </p:nvSpPr>
        <p:spPr>
          <a:xfrm>
            <a:off x="9882790" y="2484036"/>
            <a:ext cx="1299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FFFF00"/>
                </a:highlight>
              </a:rPr>
              <a:t>(B, </a:t>
            </a:r>
            <a:r>
              <a:rPr lang="en-US" altLang="zh-TW" sz="2400" dirty="0" err="1">
                <a:highlight>
                  <a:srgbClr val="FFFF00"/>
                </a:highlight>
              </a:rPr>
              <a:t>T</a:t>
            </a:r>
            <a:r>
              <a:rPr lang="en-US" altLang="zh-TW" sz="2400" baseline="-25000" dirty="0" err="1">
                <a:highlight>
                  <a:srgbClr val="FFFF00"/>
                </a:highlight>
              </a:rPr>
              <a:t>p</a:t>
            </a:r>
            <a:r>
              <a:rPr lang="en-US" altLang="zh-TW" sz="2400" dirty="0">
                <a:highlight>
                  <a:srgbClr val="FFFF00"/>
                </a:highlight>
              </a:rPr>
              <a:t>, D)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D36891B7-28EA-850C-99E6-0EDCD6DC7432}"/>
              </a:ext>
            </a:extLst>
          </p:cNvPr>
          <p:cNvSpPr/>
          <p:nvPr/>
        </p:nvSpPr>
        <p:spPr>
          <a:xfrm>
            <a:off x="7662218" y="3673242"/>
            <a:ext cx="254303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758F1B28-25E7-848A-6B6D-3A8B36304E0E}"/>
              </a:ext>
            </a:extLst>
          </p:cNvPr>
          <p:cNvSpPr/>
          <p:nvPr/>
        </p:nvSpPr>
        <p:spPr>
          <a:xfrm>
            <a:off x="7931790" y="3429000"/>
            <a:ext cx="3706030" cy="22902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52C42A-5469-206F-A52C-EDE59ABEDFB9}"/>
              </a:ext>
            </a:extLst>
          </p:cNvPr>
          <p:cNvSpPr txBox="1"/>
          <p:nvPr/>
        </p:nvSpPr>
        <p:spPr>
          <a:xfrm>
            <a:off x="5445614" y="3365775"/>
            <a:ext cx="225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Granularity level embedding</a:t>
            </a: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EF16C9D4-6102-9351-364C-CD015B2A30C5}"/>
              </a:ext>
            </a:extLst>
          </p:cNvPr>
          <p:cNvSpPr/>
          <p:nvPr/>
        </p:nvSpPr>
        <p:spPr>
          <a:xfrm>
            <a:off x="7662218" y="3458105"/>
            <a:ext cx="254303" cy="170812"/>
          </a:xfrm>
          <a:prstGeom prst="rightArrow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右大括弧 9">
            <a:extLst>
              <a:ext uri="{FF2B5EF4-FFF2-40B4-BE49-F238E27FC236}">
                <a16:creationId xmlns:a16="http://schemas.microsoft.com/office/drawing/2014/main" id="{2ED77235-F549-2451-0D20-50696584A72D}"/>
              </a:ext>
            </a:extLst>
          </p:cNvPr>
          <p:cNvSpPr/>
          <p:nvPr/>
        </p:nvSpPr>
        <p:spPr>
          <a:xfrm>
            <a:off x="11670662" y="3628916"/>
            <a:ext cx="149336" cy="569228"/>
          </a:xfrm>
          <a:prstGeom prst="rightBrace">
            <a:avLst>
              <a:gd name="adj1" fmla="val 2427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F8AF63E-ECA1-46BE-3B0A-314081ED79FB}"/>
              </a:ext>
            </a:extLst>
          </p:cNvPr>
          <p:cNvSpPr txBox="1"/>
          <p:nvPr/>
        </p:nvSpPr>
        <p:spPr>
          <a:xfrm>
            <a:off x="11588558" y="3953508"/>
            <a:ext cx="692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Predicted</a:t>
            </a:r>
          </a:p>
          <a:p>
            <a:r>
              <a:rPr lang="en-US" sz="800" dirty="0"/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1948977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0551D8-EE74-19EE-C888-7353BEFE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6DDDC9-7DD1-1D21-13B3-035BD039D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Please see the csv file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FDF16B-3693-7AFC-C6B0-7ADA4422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0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C9A7A-2968-887B-7AAD-DAD63668D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your attention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041F98-40B6-1585-D053-7D6D585E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7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02321-60E4-87EE-4F54-5C3EF3185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BB4590-C366-C0BE-8E9F-43E02AB5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994DD4-3DA4-75B3-9B4F-AF7B591F3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4771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TSMC</a:t>
            </a:r>
            <a:r>
              <a:rPr lang="zh-TW" altLang="en-US" dirty="0"/>
              <a:t>合作</a:t>
            </a:r>
            <a:endParaRPr lang="en-US" altLang="zh-TW" dirty="0"/>
          </a:p>
          <a:p>
            <a:pPr lvl="1"/>
            <a:r>
              <a:rPr lang="zh-TW" altLang="en-US" dirty="0"/>
              <a:t>目前五個專案</a:t>
            </a:r>
            <a:endParaRPr lang="en-US" altLang="zh-TW" dirty="0"/>
          </a:p>
          <a:p>
            <a:pPr lvl="2"/>
            <a:r>
              <a:rPr lang="en-US" altLang="zh-TW" b="1" dirty="0"/>
              <a:t>D2 TAM</a:t>
            </a:r>
            <a:r>
              <a:rPr lang="en-US" altLang="zh-TW" dirty="0"/>
              <a:t>:</a:t>
            </a:r>
            <a:r>
              <a:rPr lang="zh-TW" altLang="en-US" dirty="0"/>
              <a:t> 尚未有時間進行資料分析，有請</a:t>
            </a:r>
            <a:r>
              <a:rPr lang="en-US" altLang="zh-TW" dirty="0"/>
              <a:t>Ling</a:t>
            </a:r>
            <a:r>
              <a:rPr lang="zh-TW" altLang="en-US" dirty="0"/>
              <a:t>幫忙把</a:t>
            </a:r>
            <a:r>
              <a:rPr lang="en-US" altLang="zh-TW" dirty="0"/>
              <a:t>model 1 2 3</a:t>
            </a:r>
            <a:r>
              <a:rPr lang="zh-TW" altLang="en-US" dirty="0"/>
              <a:t>理解完，看能不能用</a:t>
            </a:r>
            <a:r>
              <a:rPr lang="en-US" altLang="zh-TW" dirty="0"/>
              <a:t>darts</a:t>
            </a:r>
            <a:r>
              <a:rPr lang="zh-TW" altLang="en-US" dirty="0"/>
              <a:t>來</a:t>
            </a:r>
            <a:r>
              <a:rPr lang="en-US" altLang="zh-TW" dirty="0"/>
              <a:t>implement</a:t>
            </a:r>
          </a:p>
          <a:p>
            <a:pPr lvl="2"/>
            <a:r>
              <a:rPr lang="en-US" altLang="zh-TW" b="1" dirty="0"/>
              <a:t>D2 PLC</a:t>
            </a:r>
            <a:r>
              <a:rPr lang="en-US" altLang="zh-TW" dirty="0"/>
              <a:t>: </a:t>
            </a:r>
            <a:r>
              <a:rPr lang="zh-TW" altLang="en-US" dirty="0"/>
              <a:t>單純顧問，還沒有太多的</a:t>
            </a:r>
            <a:r>
              <a:rPr lang="en-US" altLang="zh-TW" dirty="0"/>
              <a:t>workload</a:t>
            </a:r>
          </a:p>
          <a:p>
            <a:pPr lvl="2"/>
            <a:r>
              <a:rPr lang="en-US" altLang="zh-TW" b="1" dirty="0"/>
              <a:t>SPID SPI</a:t>
            </a:r>
            <a:r>
              <a:rPr lang="en-US" altLang="zh-TW" dirty="0"/>
              <a:t>: </a:t>
            </a:r>
            <a:r>
              <a:rPr lang="zh-TW" altLang="en-US" dirty="0"/>
              <a:t>主要進度追蹤者，目前</a:t>
            </a:r>
            <a:r>
              <a:rPr lang="en-US" altLang="zh-TW" dirty="0"/>
              <a:t>darts</a:t>
            </a:r>
            <a:r>
              <a:rPr lang="zh-TW" altLang="en-US" dirty="0"/>
              <a:t>的工具主要是</a:t>
            </a:r>
            <a:r>
              <a:rPr lang="en-US" altLang="zh-TW" dirty="0"/>
              <a:t>match</a:t>
            </a:r>
            <a:r>
              <a:rPr lang="zh-TW" altLang="en-US" dirty="0"/>
              <a:t>這邊的需求</a:t>
            </a:r>
            <a:endParaRPr lang="en-US" altLang="zh-TW" dirty="0"/>
          </a:p>
          <a:p>
            <a:pPr lvl="2"/>
            <a:r>
              <a:rPr lang="en-US" altLang="zh-TW" b="1" dirty="0"/>
              <a:t>C1</a:t>
            </a:r>
            <a:r>
              <a:rPr lang="en-US" altLang="zh-TW" dirty="0"/>
              <a:t>:</a:t>
            </a:r>
            <a:r>
              <a:rPr lang="zh-TW" altLang="en-US" dirty="0"/>
              <a:t> 次要進度追蹤者，希望看到</a:t>
            </a:r>
            <a:r>
              <a:rPr lang="en-US" altLang="zh-TW" dirty="0"/>
              <a:t>feature importance</a:t>
            </a:r>
          </a:p>
          <a:p>
            <a:pPr lvl="2"/>
            <a:r>
              <a:rPr lang="en-US" altLang="zh-TW" b="1" dirty="0"/>
              <a:t>C2</a:t>
            </a:r>
            <a:r>
              <a:rPr lang="en-US" altLang="zh-TW" dirty="0"/>
              <a:t>: </a:t>
            </a:r>
            <a:r>
              <a:rPr lang="zh-TW" altLang="en-US" dirty="0"/>
              <a:t>新進專案，</a:t>
            </a:r>
            <a:r>
              <a:rPr lang="en-US" altLang="zh-TW" dirty="0"/>
              <a:t>Dr. Chen</a:t>
            </a:r>
            <a:r>
              <a:rPr lang="zh-TW" altLang="en-US" dirty="0"/>
              <a:t>認為的重心</a:t>
            </a:r>
            <a:endParaRPr lang="en-US" altLang="zh-TW" dirty="0"/>
          </a:p>
          <a:p>
            <a:r>
              <a:rPr lang="en-US" altLang="zh-TW" dirty="0"/>
              <a:t>UCLA</a:t>
            </a:r>
            <a:r>
              <a:rPr lang="zh-TW" altLang="en-US" dirty="0"/>
              <a:t>交換</a:t>
            </a:r>
            <a:endParaRPr lang="en-US" altLang="zh-TW" dirty="0"/>
          </a:p>
          <a:p>
            <a:pPr lvl="1"/>
            <a:r>
              <a:rPr lang="zh-TW" altLang="en-US" dirty="0"/>
              <a:t>已經送出千里馬申請，預計</a:t>
            </a:r>
            <a:r>
              <a:rPr lang="en-US" altLang="zh-TW" dirty="0"/>
              <a:t>11</a:t>
            </a:r>
            <a:r>
              <a:rPr lang="zh-TW" altLang="en-US" dirty="0"/>
              <a:t>月底放榜</a:t>
            </a:r>
            <a:endParaRPr lang="en-US" altLang="zh-TW" dirty="0"/>
          </a:p>
          <a:p>
            <a:pPr lvl="1"/>
            <a:r>
              <a:rPr lang="zh-TW" altLang="en-US" dirty="0"/>
              <a:t>會盡量催</a:t>
            </a:r>
            <a:r>
              <a:rPr lang="en-US" altLang="zh-TW" dirty="0"/>
              <a:t>DS2019</a:t>
            </a:r>
            <a:r>
              <a:rPr lang="zh-TW" altLang="en-US" dirty="0"/>
              <a:t>的進度，因為要入境 </a:t>
            </a:r>
            <a:r>
              <a:rPr lang="en-US" altLang="zh-TW" dirty="0"/>
              <a:t>(J-1</a:t>
            </a:r>
            <a:r>
              <a:rPr lang="zh-TW" altLang="en-US" dirty="0"/>
              <a:t>是非移民簽證</a:t>
            </a:r>
            <a:r>
              <a:rPr lang="en-US" altLang="zh-TW" dirty="0"/>
              <a:t>)</a:t>
            </a:r>
            <a:r>
              <a:rPr lang="zh-TW" altLang="en-US" dirty="0"/>
              <a:t>才可以送出綠卡申請</a:t>
            </a:r>
            <a:endParaRPr lang="en-US" altLang="zh-TW" dirty="0"/>
          </a:p>
          <a:p>
            <a:pPr lvl="1"/>
            <a:r>
              <a:rPr lang="zh-TW" altLang="en-US" dirty="0"/>
              <a:t>需要與</a:t>
            </a:r>
            <a:r>
              <a:rPr lang="en-US" altLang="zh-TW" dirty="0"/>
              <a:t>Wei Wang</a:t>
            </a:r>
            <a:r>
              <a:rPr lang="zh-TW" altLang="en-US" dirty="0"/>
              <a:t>告知實習意願嗎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r>
              <a:rPr lang="en-US" altLang="zh-TW" dirty="0"/>
              <a:t>J-1</a:t>
            </a:r>
            <a:r>
              <a:rPr lang="zh-TW" altLang="en-US" dirty="0"/>
              <a:t>需要註明才可以在</a:t>
            </a:r>
            <a:r>
              <a:rPr lang="en-US" altLang="zh-TW" dirty="0"/>
              <a:t>UCLA</a:t>
            </a:r>
            <a:r>
              <a:rPr lang="zh-TW" altLang="en-US" dirty="0"/>
              <a:t>的那段時間實習</a:t>
            </a:r>
            <a:endParaRPr lang="en-US" altLang="zh-TW" dirty="0"/>
          </a:p>
          <a:p>
            <a:pPr lvl="2"/>
            <a:r>
              <a:rPr lang="zh-TW" altLang="en-US" dirty="0"/>
              <a:t>如果是在台灣的</a:t>
            </a:r>
            <a:r>
              <a:rPr lang="en-US" altLang="zh-TW" dirty="0"/>
              <a:t>TSMC</a:t>
            </a:r>
            <a:r>
              <a:rPr lang="zh-TW" altLang="en-US" dirty="0"/>
              <a:t>遠端實習，確實不一定要讓</a:t>
            </a:r>
            <a:r>
              <a:rPr lang="en-US" altLang="zh-TW" dirty="0"/>
              <a:t>Wei Wang</a:t>
            </a:r>
            <a:r>
              <a:rPr lang="zh-TW" altLang="en-US" dirty="0"/>
              <a:t>知道</a:t>
            </a:r>
            <a:endParaRPr lang="en-US" altLang="zh-TW" dirty="0"/>
          </a:p>
          <a:p>
            <a:pPr lvl="2"/>
            <a:r>
              <a:rPr lang="zh-TW" altLang="en-US" dirty="0"/>
              <a:t>不過我還是想要嘗試看看美國的實習機會 </a:t>
            </a:r>
            <a:r>
              <a:rPr lang="en-US" altLang="zh-TW" dirty="0"/>
              <a:t>(ex: Google Research PhD Intern)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F9D79E-05A7-F0F3-97CD-56595129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3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996132-976E-D037-87F0-8ACB1A28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Research’s top conference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36B6A7-111A-A0F7-C83A-2EF36A93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4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8A65FB-4D9D-C6A9-67AE-04DC6D014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3" y="1997698"/>
            <a:ext cx="12064633" cy="37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3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3913C6-5890-3CF2-734D-CE0362E6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TSMC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3B5454-A835-E06B-2E25-09B29810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41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3913C6-5890-3CF2-734D-CE0362E6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GoEdge.ai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3B5454-A835-E06B-2E25-09B29810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25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13C3B70-5431-A124-2BFC-12AD66341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Own Paper</a:t>
            </a:r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10B33E-D871-B32D-F9A5-B0514F21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2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31F23-EB4D-5733-4F94-D89B674F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 Lists</a:t>
            </a:r>
            <a:br>
              <a:rPr lang="en-US" dirty="0"/>
            </a:br>
            <a:r>
              <a:rPr lang="en-US" dirty="0"/>
              <a:t>(First Author)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1F2BD3-E7F3-5DFA-9D98-1910FF68E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6617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TimeDRL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(ICDE 2024 accepted)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LLM4TS (TIST 2024 submitted)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highlight>
                  <a:srgbClr val="FFFF00"/>
                </a:highlight>
              </a:rPr>
              <a:t>PromptTSS</a:t>
            </a:r>
            <a:r>
              <a:rPr lang="en-US" dirty="0">
                <a:highlight>
                  <a:srgbClr val="FFFF00"/>
                </a:highlight>
              </a:rPr>
              <a:t> (target: </a:t>
            </a:r>
            <a:r>
              <a:rPr lang="en-US" altLang="zh-TW" dirty="0">
                <a:highlight>
                  <a:srgbClr val="FFFF00"/>
                </a:highlight>
              </a:rPr>
              <a:t>ICLR</a:t>
            </a:r>
            <a:r>
              <a:rPr lang="en-US" dirty="0">
                <a:highlight>
                  <a:srgbClr val="FFFF00"/>
                </a:highlight>
              </a:rPr>
              <a:t> 2025)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TimeDRL</a:t>
            </a:r>
            <a:r>
              <a:rPr lang="en-US" dirty="0"/>
              <a:t>-semi (only 25% difference)</a:t>
            </a:r>
          </a:p>
          <a:p>
            <a:pPr lvl="1"/>
            <a:r>
              <a:rPr lang="en-US" dirty="0"/>
              <a:t>Q1 journal (after ICDE acceptance)</a:t>
            </a:r>
          </a:p>
          <a:p>
            <a:pPr lvl="1"/>
            <a:r>
              <a:rPr lang="en-US" dirty="0"/>
              <a:t>TIST, TNNLS, </a:t>
            </a:r>
            <a:r>
              <a:rPr lang="en-US" dirty="0">
                <a:solidFill>
                  <a:srgbClr val="FF0000"/>
                </a:solidFill>
              </a:rPr>
              <a:t>TKDD</a:t>
            </a:r>
            <a:r>
              <a:rPr lang="en-US" dirty="0"/>
              <a:t>, TPAMI</a:t>
            </a:r>
          </a:p>
          <a:p>
            <a:pPr lvl="1"/>
            <a:r>
              <a:rPr lang="en-US" dirty="0"/>
              <a:t>After the third paper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TSMC paper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UCLA paper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2AC238-DD91-AB1E-7D18-FDACEEC7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7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7D2E0-F6FA-9109-648C-ECBC5D447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71BFD-BE26-E151-4074-D06052020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PromptTSS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968510-FD86-BA1B-AEC3-C242FA93E6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Ching Chang</a:t>
            </a:r>
          </a:p>
        </p:txBody>
      </p:sp>
    </p:spTree>
    <p:extLst>
      <p:ext uri="{BB962C8B-B14F-4D97-AF65-F5344CB8AC3E}">
        <p14:creationId xmlns:p14="http://schemas.microsoft.com/office/powerpoint/2010/main" val="323519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oedge">
  <a:themeElements>
    <a:clrScheme name="GoEdge">
      <a:dk1>
        <a:srgbClr val="006E85"/>
      </a:dk1>
      <a:lt1>
        <a:srgbClr val="FFFFFF"/>
      </a:lt1>
      <a:dk2>
        <a:srgbClr val="3C3744"/>
      </a:dk2>
      <a:lt2>
        <a:srgbClr val="F5F3D2"/>
      </a:lt2>
      <a:accent1>
        <a:srgbClr val="00B1C4"/>
      </a:accent1>
      <a:accent2>
        <a:srgbClr val="F5DE6F"/>
      </a:accent2>
      <a:accent3>
        <a:srgbClr val="BB7E5D"/>
      </a:accent3>
      <a:accent4>
        <a:srgbClr val="678D58"/>
      </a:accent4>
      <a:accent5>
        <a:srgbClr val="CBC5EA"/>
      </a:accent5>
      <a:accent6>
        <a:srgbClr val="F45B69"/>
      </a:accent6>
      <a:hlink>
        <a:srgbClr val="F60000"/>
      </a:hlink>
      <a:folHlink>
        <a:srgbClr val="05ACFF"/>
      </a:folHlink>
    </a:clrScheme>
    <a:fontScheme name="GoEdge">
      <a:majorFont>
        <a:latin typeface="jf-openhuninn-1.1"/>
        <a:ea typeface="jf-openhuninn-1.1"/>
        <a:cs typeface=""/>
      </a:majorFont>
      <a:minorFont>
        <a:latin typeface="jf-openhuninn-1.1"/>
        <a:ea typeface="jf-openhuninn-1.1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edge" id="{ADA0E8DD-524B-4C56-BA55-8BC9FFE32824}" vid="{909F2F81-55A3-4C95-A056-46232502AB36}"/>
    </a:ext>
  </a:extLst>
</a:theme>
</file>

<file path=ppt/theme/theme3.xml><?xml version="1.0" encoding="utf-8"?>
<a:theme xmlns:a="http://schemas.openxmlformats.org/drawingml/2006/main" name="1_goedge">
  <a:themeElements>
    <a:clrScheme name="GoEdge">
      <a:dk1>
        <a:srgbClr val="006E85"/>
      </a:dk1>
      <a:lt1>
        <a:srgbClr val="FFFFFF"/>
      </a:lt1>
      <a:dk2>
        <a:srgbClr val="3C3744"/>
      </a:dk2>
      <a:lt2>
        <a:srgbClr val="F5F3D2"/>
      </a:lt2>
      <a:accent1>
        <a:srgbClr val="00B1C4"/>
      </a:accent1>
      <a:accent2>
        <a:srgbClr val="F5DE6F"/>
      </a:accent2>
      <a:accent3>
        <a:srgbClr val="BB7E5D"/>
      </a:accent3>
      <a:accent4>
        <a:srgbClr val="678D58"/>
      </a:accent4>
      <a:accent5>
        <a:srgbClr val="CBC5EA"/>
      </a:accent5>
      <a:accent6>
        <a:srgbClr val="F45B69"/>
      </a:accent6>
      <a:hlink>
        <a:srgbClr val="F60000"/>
      </a:hlink>
      <a:folHlink>
        <a:srgbClr val="05ACFF"/>
      </a:folHlink>
    </a:clrScheme>
    <a:fontScheme name="GoEdge">
      <a:majorFont>
        <a:latin typeface="jf-openhuninn-1.1"/>
        <a:ea typeface="jf-openhuninn-1.1"/>
        <a:cs typeface=""/>
      </a:majorFont>
      <a:minorFont>
        <a:latin typeface="jf-openhuninn-1.1"/>
        <a:ea typeface="jf-openhuninn-1.1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edge" id="{ADA0E8DD-524B-4C56-BA55-8BC9FFE32824}" vid="{909F2F81-55A3-4C95-A056-46232502AB36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13287</TotalTime>
  <Words>885</Words>
  <Application>Microsoft Office PowerPoint</Application>
  <PresentationFormat>寬螢幕</PresentationFormat>
  <Paragraphs>208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jf-openhuninn-1.1</vt:lpstr>
      <vt:lpstr>Arial</vt:lpstr>
      <vt:lpstr>Calibri</vt:lpstr>
      <vt:lpstr>Calibri Light</vt:lpstr>
      <vt:lpstr>Lucida Console</vt:lpstr>
      <vt:lpstr>Wingdings</vt:lpstr>
      <vt:lpstr>Office 佈景主題</vt:lpstr>
      <vt:lpstr>goedge</vt:lpstr>
      <vt:lpstr>1_goedge</vt:lpstr>
      <vt:lpstr>Individual Meeting</vt:lpstr>
      <vt:lpstr>Outline</vt:lpstr>
      <vt:lpstr>Before we start</vt:lpstr>
      <vt:lpstr>Google Research’s top conference</vt:lpstr>
      <vt:lpstr>TSMC</vt:lpstr>
      <vt:lpstr>GoEdge.ai</vt:lpstr>
      <vt:lpstr>Own Paper</vt:lpstr>
      <vt:lpstr>Publication Lists (First Author)</vt:lpstr>
      <vt:lpstr>PromptTSS</vt:lpstr>
      <vt:lpstr>Why promptable?</vt:lpstr>
      <vt:lpstr>Multiple Granularity of Time-Series Segmentation</vt:lpstr>
      <vt:lpstr>Experiments</vt:lpstr>
      <vt:lpstr>Datasets</vt:lpstr>
      <vt:lpstr>Multiple Granularity</vt:lpstr>
      <vt:lpstr>Input and Output</vt:lpstr>
      <vt:lpstr>Evaluation Metrics</vt:lpstr>
      <vt:lpstr>Baselines</vt:lpstr>
      <vt:lpstr>How to make baselines support multiple-granularity?</vt:lpstr>
      <vt:lpstr>               SAM              v.s.       PromptTSS</vt:lpstr>
      <vt:lpstr>PromptTSS (w/o Patching)</vt:lpstr>
      <vt:lpstr>PromptTSS (w/ Patching)</vt:lpstr>
      <vt:lpstr>PromptTSS (w/ Patching)</vt:lpstr>
      <vt:lpstr>Experiments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Meeting</dc:title>
  <dc:creator>張敬</dc:creator>
  <cp:lastModifiedBy>敬 張</cp:lastModifiedBy>
  <cp:revision>206</cp:revision>
  <dcterms:created xsi:type="dcterms:W3CDTF">2022-08-10T02:52:01Z</dcterms:created>
  <dcterms:modified xsi:type="dcterms:W3CDTF">2024-08-08T02:33:56Z</dcterms:modified>
</cp:coreProperties>
</file>