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10" r:id="rId2"/>
  </p:sldMasterIdLst>
  <p:notesMasterIdLst>
    <p:notesMasterId r:id="rId29"/>
  </p:notesMasterIdLst>
  <p:sldIdLst>
    <p:sldId id="256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1" r:id="rId13"/>
    <p:sldId id="763" r:id="rId14"/>
    <p:sldId id="764" r:id="rId15"/>
    <p:sldId id="765" r:id="rId16"/>
    <p:sldId id="760" r:id="rId17"/>
    <p:sldId id="767" r:id="rId18"/>
    <p:sldId id="766" r:id="rId19"/>
    <p:sldId id="769" r:id="rId20"/>
    <p:sldId id="768" r:id="rId21"/>
    <p:sldId id="771" r:id="rId22"/>
    <p:sldId id="772" r:id="rId23"/>
    <p:sldId id="770" r:id="rId24"/>
    <p:sldId id="775" r:id="rId25"/>
    <p:sldId id="773" r:id="rId26"/>
    <p:sldId id="774" r:id="rId27"/>
    <p:sldId id="5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FF"/>
    <a:srgbClr val="C0C0C0"/>
    <a:srgbClr val="000000"/>
    <a:srgbClr val="FFFF00"/>
    <a:srgbClr val="E30DB5"/>
    <a:srgbClr val="1FED03"/>
    <a:srgbClr val="FFFF19"/>
    <a:srgbClr val="FFFF37"/>
    <a:srgbClr val="E70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6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 15720 0 0,'-18'23'927'0'0,"2"1"1"0"0,1 0 0 0 0,1 1-1 0 0,-12 31 1 0 0,-33 110 2249 0 0,53-140-1604 0 0,6-26-1557 0 0,0 0-1 0 0,0 1 1 0 0,0-1-1 0 0,0 0 1 0 0,0 0-1 0 0,0 0 0 0 0,0 1 1 0 0,0-1-1 0 0,0 0 1 0 0,0 0-1 0 0,0 0 1 0 0,0 1-1 0 0,0-1 1 0 0,1 0-1 0 0,-1 0 0 0 0,0 0 1 0 0,0 1-1 0 0,0-1 1 0 0,0 0-1 0 0,0 0 1 0 0,0 0-1 0 0,0 0 0 0 0,1 1 1 0 0,-1-1-1 0 0,0 0 1 0 0,0 0-1 0 0,0 0 1 0 0,0 0-1 0 0,1 0 0 0 0,-1 0 1 0 0,0 0-1 0 0,0 0 1 0 0,0 1-1 0 0,1-1 1 0 0,-1 0-1 0 0,12-8-112 0 0,8-13 97 0 0,26-36 0 0 0,-19 22 0 0 0,26-34 0 0 0,-35 42 0 0 0,2 1 0 0 0,1 1 0 0 0,39-37 0 0 0,-60 62 0 0 0,0 0 0 0 0,0 0 0 0 0,0 0 0 0 0,0 0 0 0 0,0 0 0 0 0,0 0 0 0 0,0-1 0 0 0,0 1 0 0 0,0 0 0 0 0,0 0 0 0 0,0 0 0 0 0,1 0 0 0 0,-1 0 0 0 0,0 0 0 0 0,0 0 0 0 0,0 0 0 0 0,0 0 0 0 0,0-1 0 0 0,0 1 0 0 0,0 0 0 0 0,1 0 0 0 0,-1 0 0 0 0,0 0 0 0 0,0 0 0 0 0,0 0 0 0 0,0 0 0 0 0,0 0 0 0 0,1 0 0 0 0,-1 0 0 0 0,0 0 0 0 0,0 0 0 0 0,0 0 0 0 0,0 0 0 0 0,0 0 0 0 0,1 0 0 0 0,-1 0 0 0 0,0 0 0 0 0,0 0 0 0 0,0 0 0 0 0,0 0 0 0 0,0 0 0 0 0,0 1 0 0 0,1-1 0 0 0,-1 0 0 0 0,0 0 0 0 0,0 0 0 0 0,0 0 0 0 0,0 0 0 0 0,0 0 0 0 0,0 1 0 0 0,-1 8 0 0 0,-7 14 0 0 0,-127 217 1446 0 0,115-208-1133 0 0,-12 26 895 0 0,56-79-1167 0 0,93-136-577 0 0,-92 124 553 0 0,-9 10-61 0 0,1 1 1 0 0,1 0 0 0 0,1 2-1 0 0,26-23 1 0 0,-45 43 43 0 0,0 0-1 0 0,1 0 1 0 0,-1 0 0 0 0,0 0-1 0 0,0-1 1 0 0,0 1 0 0 0,0 0-1 0 0,0 0 1 0 0,0 0-1 0 0,0 0 1 0 0,0 0 0 0 0,0 0-1 0 0,0-1 1 0 0,0 1 0 0 0,0 0-1 0 0,1 0 1 0 0,-1 0-1 0 0,0 0 1 0 0,0 0 0 0 0,0 0-1 0 0,0 0 1 0 0,0 0 0 0 0,0 0-1 0 0,1 0 1 0 0,-1 0 0 0 0,0-1-1 0 0,0 1 1 0 0,0 0-1 0 0,0 0 1 0 0,0 0 0 0 0,0 0-1 0 0,1 0 1 0 0,-1 0 0 0 0,0 0-1 0 0,0 0 1 0 0,0 0-1 0 0,0 0 1 0 0,0 0 0 0 0,1 1-1 0 0,-1-1 1 0 0,0 0 0 0 0,0 0-1 0 0,0 0 1 0 0,0 0 0 0 0,0 0-1 0 0,1 0 1 0 0,-1 0-1 0 0,0 0 1 0 0,0 0 0 0 0,0 0-1 0 0,0 0 1 0 0,0 1 0 0 0,0-1-1 0 0,0 0 1 0 0,0 0-1 0 0,0 0 1 0 0,1 0 0 0 0,-5 12-48 0 0,-9 14-27 0 0,13-25 75 0 0,-42 81 494 0 0,-46 79 895 0 0,84-149-1426 0 0,12-14-24 0 0,13-16-20 0 0,99-129-543 0 0,-102 124 474 0 0,-13 15 8 0 0,1 1-1 0 0,1 0 0 0 0,-1 0 0 0 0,11-8 0 0 0,-24 45 1104 0 0,-8 9-532 0 0,-27 48 0 0 0,-1 3-1266 0 0,21-28-2850 0 0,18-46 2360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21191 0 0,'0'0'1606'0'0,"13"24"1580"0"0,-10-14-2616 0 0,0 0 0 0 0,-1 1-1 0 0,0-1 1 0 0,-1 0 0 0 0,1 16 0 0 0,-2-25-677 0 0,8-24-1498 0 0,-7 19 1632 0 0,1-5-191 0 0,0 1-1 0 0,1-1 0 0 0,5-13 0 0 0,-7 21 265 0 0,-1-1 1 0 0,1 1 0 0 0,-1 0 0 0 0,1-1-1 0 0,0 1 1 0 0,0 0 0 0 0,0 0-1 0 0,-1 0 1 0 0,1-1 0 0 0,0 1 0 0 0,1 0-1 0 0,-1 0 1 0 0,0 0 0 0 0,0 1-1 0 0,0-1 1 0 0,1 0 0 0 0,-1 0 0 0 0,0 1-1 0 0,1-1 1 0 0,-1 1 0 0 0,0-1-1 0 0,1 1 1 0 0,-1-1 0 0 0,1 1 0 0 0,-1 0-1 0 0,1 0 1 0 0,-1 0 0 0 0,1 0-1 0 0,1 0 1 0 0,-1 0-11 0 0,-1 1 0 0 0,0 0 0 0 0,0 0 0 0 0,0-1 0 0 0,0 1-1 0 0,0 0 1 0 0,0 0 0 0 0,0 0 0 0 0,0 0 0 0 0,0 0 0 0 0,0 0 0 0 0,0 0 0 0 0,-1 0-1 0 0,1 1 1 0 0,0-1 0 0 0,-1 0 0 0 0,1 0 0 0 0,-1 1 0 0 0,1-1 0 0 0,-1 2 0 0 0,8 33-352 0 0,-6-29 260 0 0,-1 17-3116 0 0,-1-17-3702 0 0,0 0-2553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16 20239 0 0,'0'0'4527'0'0,"-4"-6"-431"0"0,-3-4-2588 0 0,5 11-1493 0 0,0-1 1 0 0,1 0-1 0 0,-1 0 1 0 0,0 1 0 0 0,0-1-1 0 0,1 1 1 0 0,-1-1-1 0 0,0 1 1 0 0,1 0-1 0 0,-1-1 1 0 0,1 1 0 0 0,-1 0-1 0 0,1 0 1 0 0,-1 0-1 0 0,1 0 1 0 0,0 1-1 0 0,-1-1 1 0 0,1 0 0 0 0,0 0-1 0 0,0 1 1 0 0,0-1-1 0 0,0 1 1 0 0,0-1 0 0 0,0 1-1 0 0,1-1 1 0 0,-1 1-1 0 0,0 0 1 0 0,1-1-1 0 0,-1 1 1 0 0,0 2 0 0 0,0 1 65 0 0,0-1 0 0 0,0 1 0 0 0,0-1 0 0 0,0 0 0 0 0,1 1 0 0 0,0-1 0 0 0,0 1 0 0 0,0 0 0 0 0,0-1 1 0 0,1 1-1 0 0,1 4 0 0 0,-2-8-67 0 0,0 0 0 0 0,1 0 1 0 0,-1 1-1 0 0,1-1 0 0 0,0 0 1 0 0,-1 0-1 0 0,1 0 0 0 0,0 0 0 0 0,0 0 1 0 0,0 0-1 0 0,0 0 0 0 0,0 0 1 0 0,0 0-1 0 0,0 0 0 0 0,0 0 1 0 0,0-1-1 0 0,0 1 0 0 0,0 0 1 0 0,1-1-1 0 0,-1 1 0 0 0,1 0 0 0 0,1-1-54 0 0,0 0 0 0 0,-1 1 0 0 0,1-1 0 0 0,-1 0 0 0 0,1 0 0 0 0,0 0 0 0 0,-1-1 0 0 0,1 1 0 0 0,0-1 0 0 0,2 0 0 0 0,7-3-1101 0 0,0-1 0 0 0,0-1 0 0 0,16-9 0 0 0,-20 10-533 0 0,7-4 139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43 15664 0 0,'0'0'1417'0'0,"1"-13"4924"0"0,-1-2-3788 0 0,0 15-2475 0 0,0-1-1 0 0,0 0 1 0 0,-1 0-1 0 0,1 0 1 0 0,-1 1-1 0 0,1-1 1 0 0,0 0-1 0 0,-1 0 1 0 0,1 1 0 0 0,-1-1-1 0 0,0 0 1 0 0,1 1-1 0 0,-1-1 1 0 0,1 1-1 0 0,-1-1 1 0 0,0 1-1 0 0,0-1 1 0 0,1 1-1 0 0,-1-1 1 0 0,0 1-1 0 0,0 0 1 0 0,1-1-1 0 0,-1 1 1 0 0,0 0-1 0 0,0 0 1 0 0,0-1 0 0 0,0 1-1 0 0,1 0 1 0 0,-1 0-1 0 0,0 0 1 0 0,0 0-1 0 0,0 0 1 0 0,0 0-1 0 0,0 0 1 0 0,1 1-1 0 0,-1-1 1 0 0,0 0-1 0 0,0 0 1 0 0,0 1-1 0 0,0-1 1 0 0,1 0 0 0 0,-1 1-1 0 0,0-1 1 0 0,0 1-1 0 0,1-1 1 0 0,-1 1-1 0 0,0-1 1 0 0,1 1-1 0 0,-1 0 1 0 0,1-1-1 0 0,-1 1 1 0 0,0 1-1 0 0,-2 1-62 0 0,1 0-1 0 0,-1 0 1 0 0,1 0 0 0 0,0 1-1 0 0,0-1 1 0 0,0 1-1 0 0,0-1 1 0 0,1 1-1 0 0,-1-1 1 0 0,0 8-1 0 0,1-8 68 0 0,1 0 0 0 0,0 1-1 0 0,1-1 1 0 0,-1 0-1 0 0,0 1 1 0 0,1-1-1 0 0,0 0 1 0 0,0 0 0 0 0,0 1-1 0 0,0-1 1 0 0,0 0-1 0 0,1 0 1 0 0,3 5 0 0 0,-5-7-63 0 0,1-1 0 0 0,-1 1 0 0 0,1 0 1 0 0,-1-1-1 0 0,1 1 0 0 0,0-1 0 0 0,-1 1 1 0 0,1-1-1 0 0,0 1 0 0 0,-1-1 1 0 0,1 1-1 0 0,0-1 0 0 0,0 0 0 0 0,-1 0 1 0 0,1 1-1 0 0,0-1 0 0 0,0 0 0 0 0,-1 0 1 0 0,1 0-1 0 0,0 0 0 0 0,0 1 0 0 0,0-1 1 0 0,0-1-1 0 0,1 1-29 0 0,-1-1 0 0 0,1 1 0 0 0,-1-1 0 0 0,0 0 1 0 0,1 0-1 0 0,-1 1 0 0 0,0-1 0 0 0,0 0 0 0 0,0 0 0 0 0,1 0 0 0 0,-1 0 0 0 0,0-1 0 0 0,0 1 1 0 0,-1 0-1 0 0,1 0 0 0 0,0-1 0 0 0,1-1 0 0 0,11-23 40 0 0,7-11-1031 0 0,-19 37 1044 0 0,-1 0 0 0 0,1 0 0 0 0,-1 0-1 0 0,1 0 1 0 0,-1 0 0 0 0,1 0-1 0 0,-1 0 1 0 0,0 1 0 0 0,1-1-1 0 0,-1 0 1 0 0,1 0 0 0 0,-1 0 0 0 0,1 1-1 0 0,-1-1 1 0 0,0 0 0 0 0,1 0-1 0 0,-1 1 1 0 0,1-1 0 0 0,-1 0-1 0 0,0 1 1 0 0,1-1 0 0 0,-1 0 0 0 0,0 1-1 0 0,0-1 1 0 0,1 1 0 0 0,-1-1-1 0 0,0 0 1 0 0,0 1 0 0 0,1 0 0 0 0,13 20-241 0 0,-10-14 82 0 0,3 2-2780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21191 0 0,'0'0'4158'0'0,"23"0"-16"0"0,-4-2-3395 0 0,-1 0 0 0 0,22-6-1 0 0,-11-3-5523 0 0,-26 7-387 0 0,-3 2 3293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23039 0 0,'-4'25'2528'0'0,"3"-5"-942"0"0,1-1 1 0 0,4 36-1 0 0,-3-46-1388 0 0,1-1 0 0 0,-1 1 0 0 0,2 0 1 0 0,-1-1-1 0 0,1 1 0 0 0,1-1 0 0 0,-1 0 0 0 0,8 11 1 0 0,-11-17-226 0 0,1-1 1 0 0,0 1 0 0 0,0-1-1 0 0,0 1 1 0 0,0-1 0 0 0,0 0-1 0 0,0 0 1 0 0,1 0 0 0 0,-1 1 0 0 0,0-1-1 0 0,1 0 1 0 0,-1-1 0 0 0,1 1-1 0 0,-1 0 1 0 0,0 0 0 0 0,1-1-1 0 0,0 1 1 0 0,-1 0 0 0 0,1-1-1 0 0,-1 0 1 0 0,1 1 0 0 0,0-1-1 0 0,-1 0 1 0 0,1 0 0 0 0,0 0-1 0 0,-1 0 1 0 0,1 0 0 0 0,0 0-1 0 0,-1 0 1 0 0,1-1 0 0 0,0 1 0 0 0,-1-1-1 0 0,3 0 1 0 0,-1-1-446 0 0,1 0 1 0 0,-1-1 0 0 0,0 1-1 0 0,0-1 1 0 0,1 0-1 0 0,-2 0 1 0 0,1 0-1 0 0,0 0 1 0 0,-1 0-1 0 0,1-1 1 0 0,-1 1-1 0 0,2-5 1 0 0,3-6-760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14280 0 0,'0'0'9967'0'0,"8"2"-5390"0"0,11 0-2707 0 0,9-2-769 0 0,41-5 0 0 0,-21-7-2836 0 0,-42 10 117 0 0,-1 0 1 0 0,0-1-1 0 0,0 0 1 0 0,1 0-1 0 0,7-6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21167 0 0,'0'0'2120'0'0,"-4"22"1975"0"0,5 9-1368 0 0,7 42-1 0 0,-2-38-6048 0 0,1-1-5348 0 0,-4-25-317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8 145 17503 0 0,'0'0'1588'0'0,"-1"1"-1331"0"0,1-1 0 0 0,-1 1 0 0 0,1-1 0 0 0,-1 1-1 0 0,1-1 1 0 0,-1 1 0 0 0,1 0 0 0 0,-1-1 0 0 0,1 1 0 0 0,0 0-1 0 0,-1-1 1 0 0,1 1 0 0 0,0 0 0 0 0,0-1 0 0 0,-1 1-1 0 0,1 0 1 0 0,0 0 0 0 0,0-1 0 0 0,0 1 0 0 0,0 0-1 0 0,0 1 1 0 0,1 19 859 0 0,-1-17-654 0 0,3 45 1029 0 0,14 71-1 0 0,-17-119-1483 0 0,1 0-1 0 0,-1 0 0 0 0,0 1 0 0 0,0-1 0 0 0,1 0 0 0 0,-1 0 0 0 0,0 0 0 0 0,1 0 0 0 0,-1 0 0 0 0,1 0 0 0 0,-1 0 0 0 0,1 0 1 0 0,0 0-1 0 0,-1 0 0 0 0,1 0 0 0 0,0 0 0 0 0,0-1 0 0 0,1 2 0 0 0,-1-1-5 0 0,0-1 0 0 0,-1 0 0 0 0,1 0 0 0 0,0 0 0 0 0,-1 0 0 0 0,1 0 0 0 0,-1 0 0 0 0,1 0 0 0 0,0 0 0 0 0,-1-1 0 0 0,1 1 0 0 0,0 0 0 0 0,-1 0 0 0 0,1 0 0 0 0,-1-1 0 0 0,1 1 0 0 0,-1 0 0 0 0,1-1 0 0 0,-1 1 0 0 0,1 0 0 0 0,-1-1 0 0 0,1 1 0 0 0,0-1 0 0 0,2-3-27 0 0,0 1 1 0 0,0-1-1 0 0,0 0 1 0 0,-1 1 0 0 0,1-1-1 0 0,-1 0 1 0 0,3-8-1 0 0,1-6 287 0 0,-2 9-96 0 0,-1 0 0 0 0,0-1 0 0 0,0 1 0 0 0,-1-1 0 0 0,2-17 1100 0 0,9 51-1122 0 0,-6-3-82 0 0,1 0 0 0 0,16 28 1 0 0,-22-45-72 0 0,1 0 1 0 0,-1-1-1 0 0,1 1 1 0 0,-1-1-1 0 0,1 0 1 0 0,0 0 0 0 0,0 0-1 0 0,7 4 1 0 0,-9-6 10 0 0,0-1 0 0 0,0 1 1 0 0,0-1-1 0 0,-1 1 0 0 0,1-1 1 0 0,0 0-1 0 0,0 0 0 0 0,0 1 1 0 0,0-1-1 0 0,0 0 0 0 0,0 0 1 0 0,0 0-1 0 0,0 0 0 0 0,0 0 1 0 0,0 0-1 0 0,0 0 0 0 0,0 0 0 0 0,0-1 1 0 0,0 1-1 0 0,0 0 0 0 0,0-1 1 0 0,0 1-1 0 0,0 0 0 0 0,-1-1 1 0 0,1 1-1 0 0,0-1 0 0 0,0 1 1 0 0,0-1-1 0 0,-1 0 0 0 0,1 1 1 0 0,0-1-1 0 0,-1 0 0 0 0,1 1 1 0 0,0-1-1 0 0,-1 0 0 0 0,1 0 1 0 0,-1 0-1 0 0,1 0 0 0 0,-1 1 1 0 0,1-1-1 0 0,-1 0 0 0 0,1-2 1 0 0,6-13 24 0 0,-1-1 1 0 0,-1 0 0 0 0,0-1 0 0 0,-1 1-1 0 0,-1-1 1 0 0,0 0 0 0 0,-1-24-1 0 0,-1 18-48 0 0,-2 0-1 0 0,-1 0 0 0 0,-1-1 0 0 0,-12-44 1 0 0,14 65-177 0 0,-8-24-876 0 0,-2 13-3490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36 23039 0 0,'0'0'1126'0'0,"-17"-27"3764"0"0,16 26-4872 0 0,1 1 1 0 0,-1-1-1 0 0,0 0 1 0 0,0 1-1 0 0,0-1 0 0 0,1 0 1 0 0,-1 1-1 0 0,0-1 1 0 0,0 1-1 0 0,0 0 0 0 0,0-1 1 0 0,0 1-1 0 0,0 0 0 0 0,0-1 1 0 0,0 1-1 0 0,0 0 1 0 0,0 0-1 0 0,0 0 0 0 0,0 0 1 0 0,0 0-1 0 0,0 0 0 0 0,0 0 1 0 0,0 0-1 0 0,0 0 1 0 0,0 1-1 0 0,0-1 0 0 0,-1 1 1 0 0,0 0-12 0 0,0 0 0 0 0,0 1 0 0 0,0-1 0 0 0,0 1 0 0 0,1-1 0 0 0,-1 1 0 0 0,0 0 0 0 0,1-1 0 0 0,-1 1 0 0 0,1 0-1 0 0,-2 4 1 0 0,0 0-6 0 0,0 0 0 0 0,0 0-1 0 0,1 0 1 0 0,0 1-1 0 0,0-1 1 0 0,0 1-1 0 0,-1 12 1 0 0,4-16 3 0 0,-1 1 1 0 0,0-1-1 0 0,1 1 1 0 0,-1 0-1 0 0,1-1 1 0 0,0 1-1 0 0,0-1 1 0 0,0 0-1 0 0,1 1 1 0 0,-1-1-1 0 0,1 0 1 0 0,0 0-1 0 0,0 0 1 0 0,3 4-1 0 0,-4-7-8 0 0,-1 1-1 0 0,1 0 0 0 0,0 0 1 0 0,0-1-1 0 0,0 1 1 0 0,0 0-1 0 0,0-1 1 0 0,0 1-1 0 0,0-1 1 0 0,0 1-1 0 0,0-1 1 0 0,0 1-1 0 0,0-1 0 0 0,0 0 1 0 0,0 0-1 0 0,1 0 1 0 0,-1 1-1 0 0,0-1 1 0 0,1 0-1 0 0,0-1-50 0 0,0 1-1 0 0,0-1 1 0 0,-1 1-1 0 0,1-1 1 0 0,0 0-1 0 0,0 0 1 0 0,-1 0 0 0 0,1 0-1 0 0,-1 0 1 0 0,1 0-1 0 0,-1 0 1 0 0,1 0-1 0 0,-1-1 1 0 0,0 1 0 0 0,2-3-1 0 0,-1 1-44 0 0,1 0-1 0 0,-1 0 1 0 0,0 0 0 0 0,-1 0-1 0 0,1-1 1 0 0,-1 1-1 0 0,1-1 1 0 0,-1 1 0 0 0,0-1-1 0 0,0 1 1 0 0,0-7-1 0 0,0-42 324 0 0,-2 28 1195 0 0,5 48 549 0 0,1-9-1312 0 0,1 0 1 0 0,12 20-1 0 0,2-4-1378 0 0,5-8-3929 0 0,-18-20 2934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15664 0 0,'4'2'10914'0'0,"0"8"-10158"0"0,1 68 1614 0 0,-4-43-2381 0 0,-2 1 1 0 0,-1 0 0 0 0,-8 39 0 0 0,10-74 56 0 0,0-1 1 0 0,-1 1-1 0 0,1-1 1 0 0,0 1-1 0 0,0-1 0 0 0,0 1 1 0 0,0-1-1 0 0,0 1 0 0 0,0-1 1 0 0,0 1-1 0 0,0-1 0 0 0,0 1 1 0 0,0-1-1 0 0,0 1 1 0 0,0-1-1 0 0,0 1 0 0 0,0-1 1 0 0,0 1-1 0 0,1-1 0 0 0,-1 1 1 0 0,0-1-1 0 0,0 1 0 0 0,1-1 1 0 0,-1 0-1 0 0,0 1 1 0 0,0-1-1 0 0,1 1 0 0 0,-1-1 1 0 0,1 0-1 0 0,0 1 0 0 0,16-1 682 0 0,-16 0-837 0 0,19-2-502 0 0,0 1-1 0 0,1 1 1 0 0,21 3 0 0 0,-32-2-919 0 0,-4 0 265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8 103 13824 0 0,'0'0'1680'0'0,"-4"-1"1878"0"0,2 1-2770 0 0,1 0 344 0 0,1 2 1058 0 0,0 0-1291 0 0,0 3-7 0 0,2 19 336 0 0,-2-22-932 0 0,8 143 2467 0 0,-3-40-2374 0 0,-3-88-389 0 0,2-16 0 0 0,1-9 0 0 0,3-10 30 0 0,-1 0-1 0 0,6-22 1 0 0,-10 27-9 0 0,1 0-1 0 0,0 1 1 0 0,1-1 0 0 0,0 1 0 0 0,1 0 0 0 0,0 1 0 0 0,13-18 0 0 0,-19 29-20 0 0,0 0 0 0 0,0-1 0 0 0,1 1 1 0 0,-1 0-1 0 0,0-1 0 0 0,1 1 0 0 0,-1 0 0 0 0,0-1 0 0 0,1 1 0 0 0,-1 0 0 0 0,0 0 1 0 0,1-1-1 0 0,-1 1 0 0 0,1 0 0 0 0,-1 0 0 0 0,0 0 0 0 0,1 0 0 0 0,-1-1 0 0 0,1 1 1 0 0,-1 0-1 0 0,1 0 0 0 0,-1 0 0 0 0,1 0 0 0 0,-1 0 0 0 0,1 0 0 0 0,-1 0 0 0 0,0 0 0 0 0,1 0 1 0 0,0 1-1 0 0,9 10 81 0 0,4 32 113 0 0,-10-27-138 0 0,9 26 83 0 0,10 23 762 0 0,-20-58-959 0 0,0-1 0 0 0,1 1 0 0 0,8 10 1 0 0,-12-15 51 0 0,1-1 0 0 0,0 0 0 0 0,0 0 0 0 0,-1 0 0 0 0,1 0 0 0 0,0-1 0 0 0,0 1 0 0 0,0 0 0 0 0,0 0 0 0 0,0-1 0 0 0,0 1 0 0 0,0 0 0 0 0,0-1 0 0 0,1 1 0 0 0,-1-1 0 0 0,0 1 0 0 0,0-1 0 0 0,0 0 0 0 0,1 1 0 0 0,-1-1 0 0 0,2 0 0 0 0,-2 0 23 0 0,0-1 1 0 0,0 1 0 0 0,1 0-1 0 0,-1-1 1 0 0,0 0 0 0 0,0 1-1 0 0,0-1 1 0 0,0 1-1 0 0,0-1 1 0 0,0 0 0 0 0,0 0-1 0 0,0 0 1 0 0,0 0 0 0 0,0 0-1 0 0,0 0 1 0 0,-1 0-1 0 0,2-1 1 0 0,3-8 94 0 0,0 1 0 0 0,0-1 0 0 0,-1 0 0 0 0,3-13 0 0 0,-3 10-302 0 0,3-8 237 0 0,-1-1 0 0 0,-2 1 0 0 0,0-1-1 0 0,-1 0 1 0 0,-1 0 0 0 0,-1-34 0 0 0,-2 38-83 0 0,-1-1 0 0 0,0 0 1 0 0,-2 1-1 0 0,-8-30 0 0 0,10 45-506 0 0,1 0 0 0 0,-1 0-1 0 0,1 0 1 0 0,-1 0 0 0 0,0 1-1 0 0,0-1 1 0 0,-4-3 0 0 0,-1-2-994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69 21191 0 0,'-1'0'2127'0'0,"0"0"-1874"0"0,1 0 138 0 0,2 2-211 0 0,0-1-1 0 0,0 0 1 0 0,0 0 0 0 0,0 0 0 0 0,1 0-1 0 0,-1 0 1 0 0,0-1 0 0 0,0 1 0 0 0,1-1 0 0 0,-1 1-1 0 0,0-1 1 0 0,3 0 0 0 0,-2 1 528 0 0,0-1-675 0 0,-1 0 0 0 0,1 0 0 0 0,-1 0 0 0 0,1 0 1 0 0,-1 0-1 0 0,1-1 0 0 0,-1 1 0 0 0,1-1 0 0 0,-1 1 0 0 0,1-1 0 0 0,-1 0 0 0 0,0 0 0 0 0,1 0 0 0 0,-1 0 0 0 0,0-1 0 0 0,0 1 0 0 0,0 0 0 0 0,0-1 0 0 0,2-1 0 0 0,-3 2-34 0 0,0 0 0 0 0,0 0-1 0 0,0-1 1 0 0,-1 1-1 0 0,1 0 1 0 0,0 0 0 0 0,-1 0-1 0 0,1 0 1 0 0,-1-1-1 0 0,1 1 1 0 0,-1 0 0 0 0,1 0-1 0 0,-1-1 1 0 0,0 1-1 0 0,0 0 1 0 0,0-1 0 0 0,0 1-1 0 0,0 0 1 0 0,0-1-1 0 0,0 1 1 0 0,0 0 0 0 0,0-1-1 0 0,-1 1 1 0 0,1 0-1 0 0,0-1 1 0 0,-1 1 0 0 0,1 0-1 0 0,-1 0 1 0 0,1 0-1 0 0,-1-1 1 0 0,0 1 0 0 0,0 0-1 0 0,1 0 1 0 0,-1 0-1 0 0,0 0 1 0 0,0 0 0 0 0,-2-1-1 0 0,2 0-61 0 0,0 1 0 0 0,0 0 0 0 0,0 0 0 0 0,-1 0 0 0 0,1-1 0 0 0,0 1 0 0 0,-1 0-1 0 0,1 0 1 0 0,0 1 0 0 0,-1-1 0 0 0,1 0 0 0 0,-1 0 0 0 0,1 1 0 0 0,-1-1 0 0 0,0 1 0 0 0,1-1 0 0 0,-1 1 0 0 0,0 0-1 0 0,1 0 1 0 0,-1-1 0 0 0,0 1 0 0 0,1 0 0 0 0,-1 1 0 0 0,0-1 0 0 0,1 0 0 0 0,-1 0 0 0 0,0 1 0 0 0,1-1 0 0 0,-1 1 0 0 0,1-1-1 0 0,-1 1 1 0 0,1 0 0 0 0,-3 1 0 0 0,2 0 181 0 0,-1 0 1 0 0,1 1-1 0 0,0-1 0 0 0,0 1 1 0 0,0-1-1 0 0,1 1 0 0 0,-1 0 0 0 0,1-1 1 0 0,-1 1-1 0 0,1 0 0 0 0,0 0 1 0 0,0 0-1 0 0,0 0 0 0 0,0 0 0 0 0,1 0 1 0 0,-1 0-1 0 0,1 5 0 0 0,-1-1 64 0 0,1 0-1 0 0,0 1 1 0 0,1-1 0 0 0,-1 1-1 0 0,1-1 1 0 0,1 0-1 0 0,-1 0 1 0 0,4 9 0 0 0,-4-15-194 0 0,0 1 1 0 0,0 0-1 0 0,0 0 1 0 0,0 0-1 0 0,0-1 1 0 0,0 1-1 0 0,0-1 1 0 0,1 1-1 0 0,-1-1 1 0 0,1 1-1 0 0,-1-1 1 0 0,1 0-1 0 0,-1 1 1 0 0,1-1-1 0 0,0 0 1 0 0,0 0 0 0 0,-1 0-1 0 0,1-1 1 0 0,0 1-1 0 0,0 0 1 0 0,0-1-1 0 0,0 1 1 0 0,0-1-1 0 0,0 0 1 0 0,0 1-1 0 0,0-1 1 0 0,0 0-1 0 0,0 0 1 0 0,0-1-1 0 0,0 1 1 0 0,0 0-1 0 0,0-1 1 0 0,0 1-1 0 0,0-1 1 0 0,2 0-1 0 0,19-9-2601 0 0,-16 7 917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27 12288 0 0,'0'-1'589'0'0,"0"0"0"0"0,0 0 1 0 0,0 0-1 0 0,0 0 0 0 0,0 0 0 0 0,-1 0 1 0 0,1 0-1 0 0,0 0 0 0 0,-1 0 1 0 0,1 0-1 0 0,0 0 0 0 0,-1 0 1 0 0,1 1-1 0 0,-1-1 0 0 0,0 0 0 0 0,1 0 1 0 0,-1 1-1 0 0,0-1 0 0 0,0-1 1 0 0,-1 1-331 0 0,1 0 0 0 0,-1 1 1 0 0,1-1-1 0 0,-1 0 1 0 0,1 0-1 0 0,-1 1 1 0 0,1-1-1 0 0,-1 1 0 0 0,0 0 1 0 0,1-1-1 0 0,-3 1 1 0 0,2 0-232 0 0,0 0 0 0 0,1 0 0 0 0,-1 0 0 0 0,0 0 0 0 0,0 0 1 0 0,0 0-1 0 0,0 0 0 0 0,0 1 0 0 0,0-1 0 0 0,0 1 0 0 0,0 0 0 0 0,0-1 1 0 0,1 1-1 0 0,-1 0 0 0 0,0 0 0 0 0,1 0 0 0 0,-1 0 0 0 0,1 1 1 0 0,-1-1-1 0 0,-1 2 0 0 0,0 2 182 0 0,1-1 1 0 0,0 1-1 0 0,0 0 0 0 0,0 0 1 0 0,1-1-1 0 0,-3 11 0 0 0,3-8-157 0 0,0 0 0 0 0,0 1-1 0 0,1-1 1 0 0,0 0-1 0 0,0 1 1 0 0,0-1 0 0 0,4 14-1 0 0,-4-20-50 0 0,0-1 0 0 0,0 1-1 0 0,0-1 1 0 0,0 1 0 0 0,1 0 0 0 0,-1-1-1 0 0,0 1 1 0 0,0-1 0 0 0,1 1 0 0 0,-1 0 0 0 0,0-1-1 0 0,1 1 1 0 0,-1-1 0 0 0,1 1 0 0 0,-1-1-1 0 0,0 1 1 0 0,1-1 0 0 0,-1 0 0 0 0,1 1-1 0 0,0-1 1 0 0,-1 1 0 0 0,1-1 0 0 0,-1 0-1 0 0,1 0 1 0 0,-1 1 0 0 0,1-1 0 0 0,0 0 0 0 0,-1 0-1 0 0,1 0 1 0 0,1 0 0 0 0,-1 0-4 0 0,1 0 1 0 0,-1-1-1 0 0,0 1 0 0 0,1-1 1 0 0,-1 1-1 0 0,1-1 0 0 0,-1 0 1 0 0,0 1-1 0 0,0-1 1 0 0,1 0-1 0 0,-1 0 0 0 0,2-2 1 0 0,1-1-23 0 0,0 0 1 0 0,0-1-1 0 0,-1 1 1 0 0,1-1-1 0 0,-1 0 1 0 0,3-6-1 0 0,-4 6-4 0 0,0-1 0 0 0,-1 1-1 0 0,0-1 1 0 0,0 0-1 0 0,0-11 1 0 0,-1 17 145 0 0,9 22 3 0 0,-7-18-277 0 0,-1 1 1 0 0,1 0-1 0 0,0-1 0 0 0,0 0 0 0 0,1 1 0 0 0,-1-1 0 0 0,1 0 0 0 0,0 0 1 0 0,0 0-1 0 0,7 6 0 0 0,-7-8-2270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17503 0 0,'0'0'1588'0'0,"-1"8"2138"0"0,-1 9-69 0 0,5 42 317 0 0,8 30-2632 0 0,-1-12-1413 0 0,-6-58-1299 0 0,-2-13-1644 0 0,-1 0-3478 0 0,1-1-2495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2 23039 0 0,'0'0'2315'0'0,"-14"-2"1406"0"0,-19 23-3084 0 0,24-16-647 0 0,1 1 1 0 0,-1 0-1 0 0,1 0 0 0 0,-9 9 0 0 0,9-9 11 0 0,7-5 2 0 0,0 0 0 0 0,0 0 0 0 0,0 0 0 0 0,0 0 0 0 0,0 0 0 0 0,0 0 0 0 0,0 0 0 0 0,0 0 0 0 0,0 0 0 0 0,0 0 0 0 0,0 1 0 0 0,1-1 0 0 0,-1 2 0 0 0,2-1 185 0 0,0 0-1 0 0,0 1 1 0 0,1-1 0 0 0,-1 0 0 0 0,1 0 0 0 0,0 0 0 0 0,-1 0-1 0 0,1 0 1 0 0,0 0 0 0 0,4 2 0 0 0,-3-1-10 0 0,1 0-196 0 0,0 0 1 0 0,0 0-1 0 0,1 0 1 0 0,-1-1-1 0 0,1 1 0 0 0,-1-1 1 0 0,1 0-1 0 0,7 2 1 0 0,23 5-6233 0 0,-27-7-3124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 17503 0 0,'0'0'1588'0'0,"-7"15"3756"0"0,9-4-5093 0 0,5 22 389 0 0,-7-33-627 0 0,0 1-1 0 0,0 0 1 0 0,1 0-1 0 0,-1 0 1 0 0,0 0-1 0 0,1 0 0 0 0,-1 0 1 0 0,1 0-1 0 0,-1-1 1 0 0,1 1-1 0 0,-1 0 1 0 0,1 0-1 0 0,0-1 1 0 0,-1 1-1 0 0,1 0 1 0 0,0-1-1 0 0,-1 1 1 0 0,1-1-1 0 0,0 1 1 0 0,0-1-1 0 0,0 1 1 0 0,0-1-1 0 0,-1 0 1 0 0,1 1-1 0 0,0-1 1 0 0,2 1-1 0 0,-2-2-12 0 0,1 1 0 0 0,-1-1 0 0 0,1 1 0 0 0,-1-1 0 0 0,0 0 0 0 0,1 1 0 0 0,-1-1 0 0 0,0 0 0 0 0,1 0 0 0 0,-1 0 0 0 0,0 0 0 0 0,0 0 0 0 0,0 0 0 0 0,0 0 0 0 0,0-1 0 0 0,0 1 0 0 0,0 0 0 0 0,0-1 0 0 0,-1 1 0 0 0,1 0 0 0 0,0-1 0 0 0,0-1 0 0 0,12-35 0 0 0,-13 37 0 0 0,5-12 379 0 0,-2 12 548 0 0,-1 21 1300 0 0,0-2-1481 0 0,11 58 998 0 0,-7-46-1736 0 0,-1 0 1 0 0,-2 0-1 0 0,1 45 0 0 0,-5-69 3 0 0,0 0-1 0 0,0 0 1 0 0,0 0 0 0 0,0 0-1 0 0,-1 0 1 0 0,-2 5 0 0 0,3-10-18 0 0,1 0 0 0 0,0 0 1 0 0,-1 0-1 0 0,1-1 1 0 0,-1 1-1 0 0,0 0 0 0 0,1 0 1 0 0,-1 0-1 0 0,0-1 1 0 0,1 1-1 0 0,-1 0 1 0 0,0-1-1 0 0,0 1 0 0 0,0-1 1 0 0,1 1-1 0 0,-1-1 1 0 0,0 1-1 0 0,-1 0 0 0 0,1-1-29 0 0,0 0 0 0 0,0 0 0 0 0,0-1-1 0 0,0 1 1 0 0,0 0 0 0 0,0 0-1 0 0,0 0 1 0 0,0-1 0 0 0,0 1-1 0 0,0 0 1 0 0,0-1 0 0 0,0 1-1 0 0,0-1 1 0 0,0 1 0 0 0,0-1 0 0 0,1 0-1 0 0,-1 1 1 0 0,0-1 0 0 0,0 0-1 0 0,1 1 1 0 0,-2-3 0 0 0,-1-1 69 0 0,0 1 1 0 0,0-1-1 0 0,1 0 0 0 0,-1 0 1 0 0,1-1-1 0 0,0 1 1 0 0,0 0-1 0 0,0-1 1 0 0,1 1-1 0 0,0-1 1 0 0,0 0-1 0 0,0 1 0 0 0,0-1 1 0 0,1 0-1 0 0,0 1 1 0 0,0-1-1 0 0,0 0 1 0 0,0 0-1 0 0,1 1 1 0 0,1-8-1 0 0,0 4-29 0 0,1 0 1 0 0,-1 1-1 0 0,1-1 1 0 0,0 1-1 0 0,1 0 1 0 0,0-1-1 0 0,0 2 1 0 0,0-1-1 0 0,1 0 1 0 0,0 1-1 0 0,8-7 1 0 0,6-3-3249 0 0,-12 12-6995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21191 0 0,'2'7'2617'0'0,"-1"14"-1298"0"0,0-6-463 0 0,8 81 1982 0 0,-4-26-2498 0 0,1-23-3658 0 0,-5-42 2298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13824 0 0,'3'-3'1036'0'0,"0"0"0"0"0,1 1 0 0 0,-1-1 0 0 0,1 1 0 0 0,-1 0 0 0 0,8-4 1 0 0,-7 5-658 0 0,0 0 1 0 0,0 0 0 0 0,1 0-1 0 0,-1 1 1 0 0,0 0 0 0 0,0 0-1 0 0,6 0 1 0 0,3 0 578 0 0,-7 0-746 0 0,-1 0 0 0 0,0 0 0 0 0,0 0 0 0 0,1 1 0 0 0,-1-1 0 0 0,0 1 0 0 0,0 1-1 0 0,0-1 1 0 0,0 1 0 0 0,0 0 0 0 0,9 4 0 0 0,-14-5-212 0 0,1 0 0 0 0,-1 0 0 0 0,1 0 0 0 0,-1 0 0 0 0,0 0 0 0 0,0 0 0 0 0,0 0 0 0 0,0 0 0 0 0,0 0 0 0 0,0 0 0 0 0,0 0 0 0 0,0 0 0 0 0,0 0 0 0 0,0 0 0 0 0,0 0 0 0 0,0 0 0 0 0,-1 0 0 0 0,1-1 0 0 0,0 1 0 0 0,-1 0 0 0 0,1 0 0 0 0,-1 0 0 0 0,1 0 0 0 0,-1 0 0 0 0,1-1 0 0 0,-1 1 0 0 0,-1 1 0 0 0,-18 23 0 0 0,5-12-599 0 0,-29 22-1 0 0,-3 1-201 0 0,46-36 867 0 0,0 1 0 0 0,0 0 0 0 0,0-1 0 0 0,0 1-1 0 0,0 0 1 0 0,0 0 0 0 0,0 0 0 0 0,0 0 0 0 0,1 0 0 0 0,-1 0-1 0 0,0 0 1 0 0,1 0 0 0 0,-1 0 0 0 0,1 0 0 0 0,-1 0 0 0 0,1 1-1 0 0,-1-1 1 0 0,1 0 0 0 0,0 0 0 0 0,0 0 0 0 0,-1 1 0 0 0,1-1-1 0 0,0 0 1 0 0,0 0 0 0 0,0 1 0 0 0,0-1 0 0 0,1 0 0 0 0,-1 2-1 0 0,2 0 162 0 0,0 0-1 0 0,0 0 1 0 0,0 0-1 0 0,1 0 0 0 0,-1 0 1 0 0,1-1-1 0 0,0 1 0 0 0,4 3 1 0 0,-6-5-247 0 0,69 54 2251 0 0,-39-33-7762 0 0,-25-19 3792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47 18743 0 0,'0'0'6239'0'0,"5"1"-3740"0"0,15 1-2473 0 0,-18-2-18 0 0,0-1-1 0 0,0 0 1 0 0,0 1-1 0 0,0-1 1 0 0,0 0-1 0 0,-1 0 1 0 0,1-1-1 0 0,0 1 1 0 0,-1 0-1 0 0,1 0 1 0 0,-1-1-1 0 0,1 1 1 0 0,-1-1-1 0 0,0 0 1 0 0,0 1-1 0 0,1-1 1 0 0,0-3-1 0 0,-2 5-7 0 0,1-1 0 0 0,-1 1-1 0 0,0-1 1 0 0,1 0 0 0 0,-1 1 0 0 0,0-1 0 0 0,0 0-1 0 0,0 0 1 0 0,0 1 0 0 0,1-1 0 0 0,-1 0-1 0 0,0 1 1 0 0,0-1 0 0 0,-1 0 0 0 0,1 0 0 0 0,0 1-1 0 0,0-1 1 0 0,0 0 0 0 0,0 1 0 0 0,-1-1 0 0 0,1 0-1 0 0,0 1 1 0 0,0-1 0 0 0,-1 0 0 0 0,1 1-1 0 0,-1-1 1 0 0,1 1 0 0 0,0-1 0 0 0,-1 0 0 0 0,1 1-1 0 0,-1-1 1 0 0,0 1 0 0 0,1 0 0 0 0,-1-1 0 0 0,1 1-1 0 0,-1-1 1 0 0,0 1 0 0 0,1 0 0 0 0,-1-1 0 0 0,0 1-1 0 0,1 0 1 0 0,-1 0 0 0 0,0 0 0 0 0,1 0-1 0 0,-1-1 1 0 0,0 1 0 0 0,1 0 0 0 0,-1 0 0 0 0,0 0-1 0 0,-1 1 1 0 0,0-1 0 0 0,0 0-1 0 0,1 0 1 0 0,-1 0-1 0 0,0 1 1 0 0,0-1-1 0 0,0 1 0 0 0,0-1 1 0 0,1 1-1 0 0,-1 0 1 0 0,0 0-1 0 0,1 0 1 0 0,-1 0-1 0 0,0 0 1 0 0,1 0-1 0 0,-1 0 1 0 0,1 0-1 0 0,0 1 1 0 0,-1-1-1 0 0,1 1 1 0 0,0-1-1 0 0,0 1 1 0 0,0-1-1 0 0,-2 4 1 0 0,0 0 351 0 0,1 0 1 0 0,-1 0-1 0 0,1 1 1 0 0,0-1-1 0 0,0 0 1 0 0,-1 11-1 0 0,3-14-248 0 0,-1 0-1 0 0,1 1 1 0 0,0-1-1 0 0,0 0 1 0 0,0 1-1 0 0,0-1 1 0 0,0 0-1 0 0,1 0 1 0 0,-1 1-1 0 0,1-1 1 0 0,-1 0-1 0 0,1 0 1 0 0,0 1-1 0 0,0-1 1 0 0,0 0-1 0 0,0 0 1 0 0,0 0-1 0 0,1 0 1 0 0,-1-1-1 0 0,1 1 1 0 0,-1 0-1 0 0,1 0 1 0 0,-1-1-1 0 0,1 1 1 0 0,3 1-1 0 0,-3-2-314 0 0,1 1 0 0 0,-1-1-1 0 0,1 0 1 0 0,-1 0-1 0 0,1 0 1 0 0,0 0 0 0 0,0-1-1 0 0,4 2 1 0 0,-3-2-1215 0 0,0 0 0 0 0,0 0 0 0 0,0 0 0 0 0,-1-1 0 0 0,1 1-1 0 0,7-3 1 0 0,-2 0-7560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6912 0 0,'-1'5'16675'0'0,"-1"9"-15731"0"0,2-6-12 0 0,-7 189 3268 0 0,7-196-4188 0 0,0-1 0 0 0,0 1 0 0 0,0-1 0 0 0,0 1 0 0 0,-1-1 0 0 0,1 1 0 0 0,0-1 0 0 0,0 1 1 0 0,1-1-1 0 0,-1 1 0 0 0,0-1 0 0 0,0 1 0 0 0,0-1 0 0 0,0 1 0 0 0,0-1 0 0 0,0 1 0 0 0,1-1 0 0 0,-1 1 0 0 0,0-1 0 0 0,0 1 0 0 0,1-1 0 0 0,-1 1 0 0 0,0-1 0 0 0,1 0 0 0 0,-1 1 0 0 0,0-1 0 0 0,1 0 0 0 0,-1 1 1 0 0,1-1-1 0 0,0 1 0 0 0,16-3 1739 0 0,-5 0-1693 0 0,41 3 868 0 0,-17 0-3111 0 0,-13-2-6489 0 0,-16 0-759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42 15664 0 0,'0'0'1206'0'0,"-6"1"3533"0"0,3 0 121 0 0,2 51-3496 0 0,0-25-952 0 0,1 0 0 0 0,1 0 0 0 0,4 29 1 0 0,-4-55-406 0 0,0 1 1 0 0,-1 0-1 0 0,1-1 1 0 0,0 1 0 0 0,0 0-1 0 0,-1-1 1 0 0,1 1-1 0 0,1-1 1 0 0,-1 1-1 0 0,0-1 1 0 0,0 0 0 0 0,0 1-1 0 0,1-1 1 0 0,-1 0-1 0 0,1 0 1 0 0,-1 0-1 0 0,1 0 1 0 0,-1 0-1 0 0,1 0 1 0 0,0-1 0 0 0,-1 1-1 0 0,1 0 1 0 0,0-1-1 0 0,-1 1 1 0 0,1-1-1 0 0,2 0 1 0 0,8 2 106 0 0,-1-1 1 0 0,1 0 0 0 0,14-1-1 0 0,6 0 21 0 0,-31 0-94 0 0,1 1-1 0 0,-1-1 1 0 0,1 0 0 0 0,-1 1-1 0 0,0-1 1 0 0,1 0 0 0 0,-1 0-1 0 0,1 0 1 0 0,-1-1 0 0 0,1 1-1 0 0,-1 0 1 0 0,0 0 0 0 0,1-1-1 0 0,-1 1 1 0 0,0-1-1 0 0,1 1 1 0 0,1-2 0 0 0,-2 0 32 0 0,0 0 1 0 0,0 0-1 0 0,0 0 1 0 0,0 0-1 0 0,0 0 1 0 0,0 0-1 0 0,0-1 1 0 0,-1 1-1 0 0,1 0 1 0 0,-1-3-1 0 0,0 4-69 0 0,4-19-5 0 0,-1 0 0 0 0,-1 0-1 0 0,-1 0 1 0 0,0 0 0 0 0,-2 0 0 0 0,0 0 0 0 0,-1 1 0 0 0,-8-30-1 0 0,9 47-194 0 0,0-1 0 0 0,0 0 0 0 0,0 1-1 0 0,0-1 1 0 0,-1 1 0 0 0,1-1 0 0 0,-1 1-1 0 0,0 0 1 0 0,-2-3 0 0 0,2 4-863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93 8288 0 0,'2'-3'414'0'0,"0"-1"1"0"0,0 0-1 0 0,0 1 1 0 0,0-1-1 0 0,5-4 1 0 0,6-12 9033 0 0,-14 19-8373 0 0,-2 1-887 0 0,2 1-280 0 0,0-1 59 0 0,0 0 119 0 0,-12 16 1090 0 0,-4 13-300 0 0,1-3-856 0 0,15-24-5 0 0,-23 32 660 0 0,3 0 0 0 0,-30 62 0 0 0,51-96-675 0 0,0 0 0 0 0,0 0 0 0 0,0-1 0 0 0,0 1 0 0 0,0 0 0 0 0,1 0 0 0 0,-1 0 0 0 0,0 0 1 0 0,0 0-1 0 0,0 0 0 0 0,0 0 0 0 0,0 0 0 0 0,0 0 0 0 0,0 0 0 0 0,0 0 0 0 0,0 0 0 0 0,0 0 0 0 0,0 0 0 0 0,0 0 0 0 0,0 0 0 0 0,0 0 0 0 0,0 0 0 0 0,0 0 0 0 0,1-1 0 0 0,-1 1 0 0 0,0 0 0 0 0,0 0 0 0 0,0 0 0 0 0,0 0 0 0 0,0 0 0 0 0,0 0 0 0 0,0 0 0 0 0,0 0 0 0 0,0 0 0 0 0,0 0 0 0 0,0 0 0 0 0,0 1 0 0 0,0-1 1 0 0,1 0-1 0 0,-1 0 0 0 0,0 0 0 0 0,0 0 0 0 0,0 0 0 0 0,0 0 0 0 0,0 0 0 0 0,0 0 0 0 0,0 0 0 0 0,0 0 0 0 0,0 0 0 0 0,0 0 0 0 0,0 0 0 0 0,0 0 0 0 0,0 0 0 0 0,0 0 0 0 0,0 0 0 0 0,0 0 0 0 0,0 0 0 0 0,0 0 0 0 0,1 1 0 0 0,9-10-5 0 0,12-10 236 0 0,58-72-200 0 0,-42 47-112 0 0,74-68-1 0 0,-99 104 82 0 0,-14 12 0 0 0,0 0 0 0 0,0 0 0 0 0,0 0 0 0 0,0 0 0 0 0,0-1 0 0 0,-3 5 0 0 0,-17 33 650 0 0,-38 50 0 0 0,10-16-36 0 0,36-56-580 0 0,9-14 102 0 0,0 1-1 0 0,1-1 0 0 0,-1 0 1 0 0,1 1-1 0 0,-3 9 0 0 0,36-41-839 0 0,95-112 640 0 0,-119 132 57 0 0,-3 1-15 0 0,1 0 0 0 0,1 1 0 0 0,-1-1 0 0 0,1 1 0 0 0,-1 0 0 0 0,1 0 0 0 0,11-5 0 0 0,-25 34-11 0 0,-70 113 1504 0 0,31-57-734 0 0,48-80-735 0 0,-1-1 1 0 0,1 1-1 0 0,-1-1 1 0 0,1 1-1 0 0,-1 0 0 0 0,1-1 1 0 0,-1 1-1 0 0,1 0 0 0 0,0-1 1 0 0,-1 1-1 0 0,1 0 0 0 0,0 0 1 0 0,0-1-1 0 0,0 1 0 0 0,-1 0 1 0 0,1 0-1 0 0,0-1 0 0 0,0 1 1 0 0,0 0-1 0 0,0 0 1 0 0,0 0-1 0 0,0-1 0 0 0,1 1 1 0 0,-1 0-1 0 0,0 0 0 0 0,0-1 1 0 0,1 2-1 0 0,0-2-4 0 0,0 0 0 0 0,0 0-1 0 0,0 1 1 0 0,0-1 0 0 0,0 0 0 0 0,0 0 0 0 0,0 0 0 0 0,0-1-1 0 0,0 1 1 0 0,0 0 0 0 0,0 0 0 0 0,0 0 0 0 0,0-1-1 0 0,-1 1 1 0 0,1-1 0 0 0,0 1 0 0 0,1-1 0 0 0,42-25-41 0 0,39-52-1050 0 0,-45 40 241 0 0,44-54 837 0 0,-81 92 185 0 0,-1 5 228 0 0,-2 6 426 0 0,-76 160-1557 0 0,72-159-30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10 21191 0 0,'0'0'5728'0'0,"-13"-10"-940"0"0,8 10-4806 0 0,0 1 0 0 0,0-1-1 0 0,0 1 1 0 0,1 0 0 0 0,-1 0-1 0 0,0 0 1 0 0,0 1 0 0 0,1 0 0 0 0,-1 0-1 0 0,1 0 1 0 0,0 0 0 0 0,-1 1 0 0 0,1-1-1 0 0,0 1 1 0 0,1 0 0 0 0,-1 1-1 0 0,0-1 1 0 0,1 1 0 0 0,-4 4 0 0 0,7-7-6 0 0,0 0 1 0 0,-1 0-1 0 0,1 0 1 0 0,0 0-1 0 0,1-1 1 0 0,-1 1 0 0 0,0 0-1 0 0,0 0 1 0 0,0 0-1 0 0,0 0 1 0 0,1 0-1 0 0,-1 0 1 0 0,0-1-1 0 0,1 1 1 0 0,-1 0 0 0 0,1 0-1 0 0,-1-1 1 0 0,1 1-1 0 0,-1 0 1 0 0,1 0-1 0 0,0-1 1 0 0,-1 1-1 0 0,1-1 1 0 0,0 1-1 0 0,-1 0 1 0 0,1-1 0 0 0,0 1-1 0 0,0-1 1 0 0,-1 0-1 0 0,1 1 1 0 0,2 0-1 0 0,26 12 56 0 0,-7-10-33 0 0,-19-3 88 0 0,0 1 1 0 0,1-1-1 0 0,-1 0 1 0 0,0 1-1 0 0,1 0 0 0 0,-1 0 1 0 0,0 0-1 0 0,0 0 1 0 0,0 0-1 0 0,0 1 1 0 0,4 2-1 0 0,-6-4-87 0 0,-1 1 0 0 0,0 0 0 0 0,1-1 0 0 0,-1 1 0 0 0,0 0 0 0 0,1 0 0 0 0,-1 0 0 0 0,0-1 0 0 0,0 1 0 0 0,0 0 0 0 0,0 0 0 0 0,0 0 0 0 0,0-1 0 0 0,0 1 0 0 0,0 0 0 0 0,0 0 0 0 0,0 0 0 0 0,0 0 0 0 0,0-1 0 0 0,0 1 0 0 0,-1 0 0 0 0,1 0 0 0 0,0-1 0 0 0,-1 1 0 0 0,1 0 0 0 0,-1 0 0 0 0,1-1 0 0 0,-1 1 0 0 0,1 0 0 0 0,-1-1 0 0 0,1 1 0 0 0,-1-1 0 0 0,1 1 0 0 0,-2 0 0 0 0,-21 20 0 0 0,-1-12 161 0 0,23-8-292 0 0,1-1 0 0 0,-1 0 0 0 0,0 0 0 0 0,0 0 0 0 0,0 1 0 0 0,0-1 0 0 0,1 0 0 0 0,-1 0 0 0 0,0 0 0 0 0,0 0 0 0 0,0 0 0 0 0,0 0 0 0 0,1 0 0 0 0,-1-1 0 0 0,0 1 0 0 0,0 0 0 0 0,0 0 0 0 0,1-1 0 0 0,-1 1 0 0 0,0 0 0 0 0,0-1 0 0 0,1 1 0 0 0,-1-1 0 0 0,0 1 0 0 0,1-1 0 0 0,-1 1 0 0 0,0-2 0 0 0,0-1-906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19351 0 0,'7'22'7167'0'0,"-3"2"-3909"0"0,-2 1-3623 0 0,-5-3-3335 0 0,2-20 1968 0 0,0-1-248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8752 0 0,'0'0'6024'0'0,"3"0"-3177"0"0,-1 0 25 0 0,1 0-2240 0 0,0 1-448 0 0,1-1-88 0 0,0 0-24 0 0,1 0-1032 0 0,0 0-200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61 9672 0 0,'-1'-4'9946'0'0,"1"-6"-5767"0"0,-4-17-2409 0 0,4 25-1705 0 0,0 1 1 0 0,0 0-1 0 0,-1 0 0 0 0,1 0 0 0 0,-1 0 0 0 0,1 0 0 0 0,-1 0 0 0 0,0 0 1 0 0,1 1-1 0 0,-1-1 0 0 0,0 0 0 0 0,0 0 0 0 0,1 0 0 0 0,-1 1 1 0 0,0-1-1 0 0,0 0 0 0 0,0 1 0 0 0,0-1 0 0 0,0 0 0 0 0,0 1 0 0 0,0 0 1 0 0,0-1-1 0 0,0 1 0 0 0,-1-1 0 0 0,0 1-42 0 0,1 1-1 0 0,0-1 1 0 0,0 0 0 0 0,0 1-1 0 0,0-1 1 0 0,0 1 0 0 0,0-1-1 0 0,0 1 1 0 0,0-1 0 0 0,0 1 0 0 0,0 0-1 0 0,0-1 1 0 0,0 1 0 0 0,1 0-1 0 0,-1 0 1 0 0,0 0 0 0 0,0 0-1 0 0,1 0 1 0 0,-2 1 0 0 0,0 1-26 0 0,0 1 0 0 0,0-1 1 0 0,0 1-1 0 0,1 0 0 0 0,-1-1 1 0 0,1 1-1 0 0,0 0 0 0 0,0 0 1 0 0,0 0-1 0 0,1 0 0 0 0,-1 0 1 0 0,1 7-1 0 0,0-9 26 0 0,0-1 0 0 0,0 0 1 0 0,0 0-1 0 0,0 1 0 0 0,1-1 0 0 0,-1 0 0 0 0,0 0 0 0 0,1 1 0 0 0,-1-1 0 0 0,1 0 1 0 0,0 0-1 0 0,-1 0 0 0 0,1 0 0 0 0,0 0 0 0 0,-1 0 0 0 0,1 0 0 0 0,0 0 0 0 0,0 0 1 0 0,0 0-1 0 0,0 0 0 0 0,0 0 0 0 0,0-1 0 0 0,0 1 0 0 0,0 0 0 0 0,0-1 0 0 0,1 1 1 0 0,-1-1-1 0 0,0 1 0 0 0,0-1 0 0 0,1 0 0 0 0,-1 1 0 0 0,0-1 0 0 0,0 0 0 0 0,2 0 1 0 0,0 0-49 0 0,-1-1 1 0 0,0 1 0 0 0,0-1 0 0 0,0 0 0 0 0,1 1 0 0 0,-1-1 0 0 0,0 0 0 0 0,0-1 0 0 0,0 1 0 0 0,0 0 0 0 0,0 0 0 0 0,-1-1 0 0 0,1 1-1 0 0,0-1 1 0 0,-1 0 0 0 0,1 0 0 0 0,-1 1 0 0 0,3-5 0 0 0,-4 6 28 0 0,0 0-1 0 0,0 0 0 0 0,0 0 1 0 0,0 0-1 0 0,0 0 1 0 0,0-1-1 0 0,0 1 0 0 0,0 0 1 0 0,1 0-1 0 0,-1 0 1 0 0,0 0-1 0 0,0 0 1 0 0,0 0-1 0 0,0 0 0 0 0,0-1 1 0 0,0 1-1 0 0,1 0 1 0 0,-1 0-1 0 0,0 0 0 0 0,0 0 1 0 0,0 0-1 0 0,0 0 1 0 0,0 0-1 0 0,1 0 0 0 0,-1 0 1 0 0,0 0-1 0 0,0 0 1 0 0,0 0-1 0 0,0 0 1 0 0,0 0-1 0 0,1 0 0 0 0,-1 0 1 0 0,0 0-1 0 0,0 0 1 0 0,0 0-1 0 0,0 0 0 0 0,1 0 1 0 0,-1 0-1 0 0,0 0 1 0 0,0 0-1 0 0,0 1 1 0 0,0-1-1 0 0,0 0 0 0 0,0 0 1 0 0,1 0-1 0 0,-1 0 1 0 0,0 0-1 0 0,0 0 0 0 0,0 0 1 0 0,0 0-1 0 0,0 1 1 0 0,0-1-1 0 0,0 0 0 0 0,0 0 1 0 0,0 0-1 0 0,0 0 1 0 0,0 0-1 0 0,1 1 1 0 0,4 15 257 0 0,2 20 644 0 0,1 25-113 0 0,-3 0 0 0 0,-6 112 0 0 0,1-168-875 0 0,-1-1 0 0 0,0 1 0 0 0,0-1 0 0 0,0 0 0 0 0,0 1 0 0 0,-1-1 0 0 0,1 0 0 0 0,-1 0 0 0 0,0 0 0 0 0,-1 0 0 0 0,-3 5 0 0 0,5-8 45 0 0,0 0 0 0 0,1 0 0 0 0,-1 0 0 0 0,0 0 0 0 0,0-1 0 0 0,-1 1 0 0 0,1 0 0 0 0,0 0 0 0 0,0-1 0 0 0,0 1 0 0 0,0-1 0 0 0,0 1 0 0 0,-1-1-1 0 0,1 0 1 0 0,0 1 0 0 0,0-1 0 0 0,-3 0 0 0 0,2 0 19 0 0,0 0-1 0 0,1-1 1 0 0,-1 1 0 0 0,0-1-1 0 0,0 1 1 0 0,0-1-1 0 0,1 0 1 0 0,-1 1-1 0 0,0-1 1 0 0,1 0-1 0 0,-1 0 1 0 0,1 0-1 0 0,-1-1 1 0 0,1 1 0 0 0,-3-2-1 0 0,1-1 70 0 0,0 1 0 0 0,0-1 0 0 0,0 0 0 0 0,0 0 1 0 0,1 0-1 0 0,-1 0 0 0 0,1-1 0 0 0,0 1 0 0 0,0 0 0 0 0,1-1 0 0 0,-1 0 0 0 0,1 1 0 0 0,-1-9 0 0 0,1 8 9 0 0,1 0 0 0 0,0 0-1 0 0,0 1 1 0 0,0-1 0 0 0,1 0-1 0 0,-1 0 1 0 0,1 1 0 0 0,1-1-1 0 0,-1 0 1 0 0,0 1 0 0 0,1-1-1 0 0,0 1 1 0 0,0-1 0 0 0,0 1-1 0 0,1 0 1 0 0,-1 0 0 0 0,1 0-1 0 0,0 0 1 0 0,0 1 0 0 0,1-1-1 0 0,4-3 1 0 0,34-22-683 0 0,-11 13-3224 0 0,-23 12 2536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18975 0 0,'0'0'1720'0'0,"-1"4"-1112"0"0,1 0 0 0 0,1-1 0 0 0,-1 1 0 0 0,0 0 0 0 0,1 0 0 0 0,1 4 0 0 0,0 3-429 0 0,2 6 304 0 0,0-1 0 0 0,-2 1 0 0 0,2 22 494 0 0,1-69-2870 0 0,-3 17 1995 0 0,8-29 661 0 0,-9 41-739 0 0,-1-1 1 0 0,1 1 0 0 0,0 0-1 0 0,-1-1 1 0 0,1 1 0 0 0,0 0-1 0 0,0-1 1 0 0,-1 1 0 0 0,1 0-1 0 0,0 0 1 0 0,0 0-1 0 0,1 0 1 0 0,-1 0 0 0 0,0 0-1 0 0,0 0 1 0 0,0 0 0 0 0,1 0-1 0 0,-1 1 1 0 0,0-1 0 0 0,1 0-1 0 0,-1 1 1 0 0,1-1 0 0 0,1 0-1 0 0,-2 2 40 0 0,0-1 0 0 0,0 0 0 0 0,0 0-1 0 0,0 1 1 0 0,0-1 0 0 0,0 1 0 0 0,0-1-1 0 0,0 1 1 0 0,0-1 0 0 0,0 1 0 0 0,0 0-1 0 0,0 0 1 0 0,0-1 0 0 0,0 1 0 0 0,0 0 0 0 0,0 0-1 0 0,-1 0 1 0 0,1 0 0 0 0,0 0 0 0 0,-1 0-1 0 0,1 0 1 0 0,-1 0 0 0 0,1 0 0 0 0,-1 0 0 0 0,1 0-1 0 0,-1 0 1 0 0,0 0 0 0 0,0 1 0 0 0,1-1-1 0 0,-1 0 1 0 0,0 1 0 0 0,5 42 467 0 0,-4-40-567 0 0,0 10-128 0 0,-1-14 154 0 0,0 0-1 0 0,0-1 1 0 0,0 1-1 0 0,0 0 1 0 0,0 0-1 0 0,0 0 0 0 0,0 0 1 0 0,0 0-1 0 0,0 0 1 0 0,0 0-1 0 0,0 0 0 0 0,0 0 1 0 0,1 0-1 0 0,-1 0 1 0 0,0 0-1 0 0,0 0 1 0 0,0 0-1 0 0,0 0 0 0 0,0 0 1 0 0,0 0-1 0 0,0 0 1 0 0,0 0-1 0 0,0 0 1 0 0,0 0-1 0 0,0 0 0 0 0,0 0 1 0 0,0-1-1 0 0,0 1 1 0 0,0 0-1 0 0,0 0 0 0 0,0 0 1 0 0,0 0-1 0 0,0 0 1 0 0,0 0-1 0 0,1 0 1 0 0,-1 0-1 0 0,0 0 0 0 0,0 0 1 0 0,0 0-1 0 0,0 0 1 0 0,0 0-1 0 0,0 0 1 0 0,0 1-1 0 0,0-1 0 0 0,0 0 1 0 0,0 0-1 0 0,0 0 1 0 0,0 0-1 0 0,0 0 0 0 0,0 0 1 0 0,0 0-1 0 0,0 0 1 0 0,0 0-1 0 0,0 0 1 0 0,0 0-1 0 0,0 0 0 0 0,1 0 1 0 0,-1 0-1 0 0,5-25-1427 0 0,-1 5 1456 0 0,-2 13-70 0 0,9-24-210 0 0,-11 30 334 0 0,1 0 1 0 0,-1 0-1 0 0,1 0 0 0 0,-1 0 1 0 0,1 0-1 0 0,-1 0 0 0 0,1 0 1 0 0,0 0-1 0 0,-1 0 0 0 0,1 0 1 0 0,0 1-1 0 0,0-1 0 0 0,0 0 1 0 0,0 0-1 0 0,-1 1 0 0 0,1-1 1 0 0,0 1-1 0 0,0-1 0 0 0,0 1 0 0 0,0-1 1 0 0,0 1-1 0 0,2-1 0 0 0,-2 1 32 0 0,0 1-1 0 0,0-1 0 0 0,-1 1 0 0 0,1-1 0 0 0,0 0 0 0 0,0 1 0 0 0,-1 0 0 0 0,1-1 0 0 0,-1 1 0 0 0,1-1 0 0 0,0 1 0 0 0,-1 0 0 0 0,1-1 0 0 0,-1 1 1 0 0,1 0-1 0 0,-1 0 0 0 0,0 0 0 0 0,1-1 0 0 0,-1 1 0 0 0,0 0 0 0 0,0 0 0 0 0,1 0 0 0 0,-1-1 0 0 0,0 3 0 0 0,5 26 309 0 0,-5-24-478 0 0,2 11-59 0 0,3 21-717 0 0,-4-36 210 0 0,-1 1 1 0 0,1 0 0 0 0,0-1-1 0 0,0 1 1 0 0,-1 0-1 0 0,1-1 1 0 0,0 1-1 0 0,0-1 1 0 0,1 1-1 0 0,1 1 1 0 0,-1-1-1216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28 23039 0 0,'0'0'115'0'0,"-1"0"1"0"0,1 0-1 0 0,0 0 0 0 0,0 0 0 0 0,0 0 0 0 0,-1 0 1 0 0,1 0-1 0 0,0 0 0 0 0,0 0 0 0 0,-1 0 0 0 0,1 0 0 0 0,0 0 1 0 0,0 0-1 0 0,0 0 0 0 0,-1 0 0 0 0,1 0 0 0 0,0 0 0 0 0,0 0 1 0 0,-1 0-1 0 0,1 1 0 0 0,0-1 0 0 0,0 0 0 0 0,0 0 1 0 0,-1 0-1 0 0,1 0 0 0 0,0 0 0 0 0,0 1 0 0 0,0-1 0 0 0,0 0 1 0 0,-1 0-1 0 0,1 0 0 0 0,0 0 0 0 0,0 1 0 0 0,0-1 0 0 0,0 0 1 0 0,0 0-1 0 0,0 0 0 0 0,0 1 0 0 0,0-1 0 0 0,0 1 1 0 0,0 12 1661 0 0,9 13-1078 0 0,-8-23-706 0 0,0 0 0 0 0,0 0 1 0 0,0-1-1 0 0,1 1 0 0 0,-1-1 0 0 0,1 1 1 0 0,0-1-1 0 0,0 1 0 0 0,0-1 0 0 0,5 4 1 0 0,-7-6 8 0 0,0 0 0 0 0,1 1 1 0 0,-1-1-1 0 0,0 0 0 0 0,1 0 1 0 0,-1 0-1 0 0,1 0 0 0 0,-1 0 0 0 0,0 0 1 0 0,1 1-1 0 0,-1-1 0 0 0,1 0 1 0 0,-1 0-1 0 0,0 0 0 0 0,1 0 0 0 0,-1 0 1 0 0,1-1-1 0 0,-1 1 0 0 0,0 0 1 0 0,1 0-1 0 0,-1 0 0 0 0,1 0 1 0 0,-1 0-1 0 0,0 0 0 0 0,1-1 0 0 0,-1 1 1 0 0,0 0-1 0 0,1-1 0 0 0,1 0 34 0 0,-1-1-1 0 0,0 1 0 0 0,-1 0 0 0 0,1-1 0 0 0,0 1 0 0 0,0-1 1 0 0,0 0-1 0 0,-1 1 0 0 0,1-1 0 0 0,-1 1 0 0 0,1-4 0 0 0,1-1 83 0 0,-1 0 0 0 0,0-1 0 0 0,0 1 0 0 0,0-1 0 0 0,-1 0 0 0 0,0-11 0 0 0,-1 17-100 0 0,1 0 0 0 0,0 0-1 0 0,0-1 1 0 0,-1 1 0 0 0,1 0 0 0 0,-1 0 0 0 0,1 0 0 0 0,-1 0 0 0 0,0 0-1 0 0,1 0 1 0 0,-1 0 0 0 0,0 0 0 0 0,0 0 0 0 0,1 0 0 0 0,-1 0 0 0 0,0 0-1 0 0,-2 0 1 0 0,2 0-34 0 0,-1 0 1 0 0,0 0-1 0 0,1 1 0 0 0,-1-1 0 0 0,0 1 0 0 0,0-1 0 0 0,0 1 0 0 0,1 0 1 0 0,-1 0-1 0 0,0 0 0 0 0,0 0 0 0 0,0 0 0 0 0,0 0 0 0 0,1 1 1 0 0,-3-1-1 0 0,-3 2-4345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19351 0 0,'0'0'1751'0'0,"-7"18"5994"0"0,15 15-5836 0 0,-1-1-2804 0 0,-7-12-5377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15176 0 0,'0'0'1639'0'0,"0"0"-1639"0"0,1 0 368 0 0,3 0 40 0 0,-1 0 8 0 0,3 1-5167 0 0,-1 0-1033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80 267 22319 0 0,'-30'-12'3191'0'0,"29"11"-3190"0"0,0 1 1 0 0,0-1-1 0 0,0 0 1 0 0,0 1-1 0 0,0-1 1 0 0,0 1 0 0 0,-1 0-1 0 0,1-1 1 0 0,0 1-1 0 0,0 0 1 0 0,-1 0-1 0 0,1 0 1 0 0,0 0-1 0 0,0 0 1 0 0,-1 0-1 0 0,1 0 1 0 0,0 0-1 0 0,0 0 1 0 0,0 1-1 0 0,-1-1 1 0 0,1 0-1 0 0,0 1 1 0 0,0-1-1 0 0,0 1 1 0 0,0-1-1 0 0,0 1 1 0 0,-1 0-1 0 0,1-1 1 0 0,0 1-1 0 0,1 0 1 0 0,-2 1-1 0 0,0 0-3 0 0,1 0-1 0 0,-1 1 1 0 0,1-1-1 0 0,0 0 1 0 0,0 0-1 0 0,0 1 1 0 0,0-1-1 0 0,0 1 1 0 0,1-1-1 0 0,-1 1 1 0 0,1-1-1 0 0,-1 1 1 0 0,1 0-1 0 0,0 3 1 0 0,0-4 4 0 0,0 0 0 0 0,0 0 0 0 0,1 0 1 0 0,-1 1-1 0 0,0-1 0 0 0,1 0 0 0 0,0 0 0 0 0,-1 0 1 0 0,1 0-1 0 0,0 0 0 0 0,0 0 0 0 0,0 0 1 0 0,0 0-1 0 0,0 0 0 0 0,1-1 0 0 0,2 4 1 0 0,-3-4 6 0 0,0 0 1 0 0,1-1-1 0 0,-1 1 1 0 0,0 0-1 0 0,1-1 1 0 0,-1 1-1 0 0,1-1 1 0 0,-1 0-1 0 0,1 1 1 0 0,-1-1 0 0 0,1 0-1 0 0,-1 0 1 0 0,1 0-1 0 0,-1 0 1 0 0,1 0-1 0 0,-1 0 1 0 0,1-1-1 0 0,-1 1 1 0 0,0 0-1 0 0,1-1 1 0 0,-1 1-1 0 0,1-1 1 0 0,-1 0 0 0 0,0 1-1 0 0,1-1 1 0 0,-1 0-1 0 0,0 0 1 0 0,2-1-1 0 0,1-1 79 0 0,0-1 0 0 0,0 1 0 0 0,-1-1 0 0 0,1 0-1 0 0,-1 0 1 0 0,0 0 0 0 0,0 0 0 0 0,-1 0 0 0 0,1-1 0 0 0,-1 0 0 0 0,0 1-1 0 0,0-1 1 0 0,-1 0 0 0 0,2-6 0 0 0,1-6-564 0 0,0 0 1 0 0,1-32-1 0 0,-3 21 608 0 0,2-50-985 0 0,-4 69 516 0 0,-1 1 0 0 0,0-1 0 0 0,0 0-1 0 0,-1 1 1 0 0,0-1 0 0 0,-4-12 0 0 0,6 22 348 0 0,0-1 0 0 0,0 0 0 0 0,0 0 0 0 0,0 0 0 0 0,0 0 0 0 0,0 0 0 0 0,0 0 0 0 0,0 0 0 0 0,-1 0 0 0 0,1 0 0 0 0,0 0 1 0 0,0 1-1 0 0,0-1 0 0 0,0 0 0 0 0,0 0 0 0 0,0 0 0 0 0,0 0 0 0 0,0 0 0 0 0,0 0 0 0 0,0 0 0 0 0,-1 0 0 0 0,1 0 0 0 0,0 0 1 0 0,0 0-1 0 0,0 0 0 0 0,0 0 0 0 0,0 0 0 0 0,0 0 0 0 0,0 0 0 0 0,0 0 0 0 0,-1 0 0 0 0,1 0 0 0 0,0 0 0 0 0,0 0 0 0 0,0 0 0 0 0,0 0 1 0 0,0 0-1 0 0,0 0 0 0 0,0 0 0 0 0,0 0 0 0 0,0 0 0 0 0,-1-1 0 0 0,1 1 0 0 0,0 0 0 0 0,0 0 0 0 0,0 0 0 0 0,0 0 0 0 0,0 0 0 0 0,0 0 1 0 0,0 0-1 0 0,0 0 0 0 0,0 0 0 0 0,0 0 0 0 0,0-1 0 0 0,0 1 0 0 0,0 0 0 0 0,0 0 0 0 0,0 0 0 0 0,0 0 0 0 0,0 0 0 0 0,0 0 0 0 0,0 0 1 0 0,0 0-1 0 0,0 0 0 0 0,0-1 0 0 0,0 1 0 0 0,0 0 0 0 0,0 0 0 0 0,0 0 0 0 0,-3 12 424 0 0,0 17 669 0 0,7 110 4530 0 0,-1-107-5259 0 0,1 0 1 0 0,11 41-1 0 0,-5-47-179 0 0,-9-25-366 0 0,-1 0 1 0 0,1 0-1 0 0,-1-1 1 0 0,1 1-1 0 0,-1 0 1 0 0,1 0-1 0 0,0-1 1 0 0,-1 1-1 0 0,1 0 1 0 0,0-1-1 0 0,0 1 1 0 0,-1 0 0 0 0,1-1-1 0 0,0 1 1 0 0,0-1-1 0 0,0 1 1 0 0,0-1-1 0 0,0 0 1 0 0,0 1-1 0 0,-1-1 1 0 0,1 0-1 0 0,0 0 1 0 0,0 0-1 0 0,0 0 1 0 0,1 0-1 0 0,3 0-1363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85 15200 0 0,'0'0'1171'0'0,"-4"0"2385"0"0,7 20-1278 0 0,0 10-88 0 0,-1-10-1433 0 0,-2 37 0 0 0,-7 91 949 0 0,7-140-1705 0 0,-1-6 0 0 0,0 1 0 0 0,1 0-1 0 0,0 0 1 0 0,0 0 0 0 0,0 0 0 0 0,0 0 0 0 0,0 0 0 0 0,0-1-1 0 0,1 1 1 0 0,-1 0 0 0 0,3 5 0 0 0,-3-8 0 0 0,1 0 0 0 0,-1 0 1 0 0,1 0-1 0 0,-1 0 0 0 0,1-1 1 0 0,-1 1-1 0 0,0 0 0 0 0,1 0 0 0 0,-1 0 1 0 0,1 0-1 0 0,-1-1 0 0 0,1 1 1 0 0,-1 0-1 0 0,0-1 0 0 0,1 1 0 0 0,-1 0 1 0 0,1 0-1 0 0,-1-1 0 0 0,0 1 0 0 0,1-1 1 0 0,-1 1-1 0 0,0 0 0 0 0,0-1 1 0 0,1 1-1 0 0,-1-1 0 0 0,0 0 0 0 0,9-13 18 0 0,4-13 11 0 0,1 1 0 0 0,2 0 0 0 0,27-35 0 0 0,-42 60-25 0 0,-1 0 0 0 0,1 0 0 0 0,-1 0 0 0 0,1 0 0 0 0,0 0 0 0 0,0 0 0 0 0,-1 0 0 0 0,1 1 0 0 0,0-1 0 0 0,0 0 0 0 0,0 1 0 0 0,0-1 0 0 0,0 0 0 0 0,0 1 0 0 0,0-1 0 0 0,0 1-1 0 0,0 0 1 0 0,0-1 0 0 0,0 1 0 0 0,0 0 0 0 0,1-1 0 0 0,-1 1 0 0 0,0 0 0 0 0,0 0 0 0 0,0 0 0 0 0,0 0 0 0 0,0 0 0 0 0,0 0 0 0 0,1 1 0 0 0,-1-1 0 0 0,0 0 0 0 0,2 1 0 0 0,0 2 72 0 0,0-1 1 0 0,0 1-1 0 0,0 0 1 0 0,0 0 0 0 0,0 0-1 0 0,0 0 1 0 0,3 7-1 0 0,18 30 264 0 0,-18-27-129 0 0,2 0 0 0 0,8 12 0 0 0,-12-22-180 0 0,-1 1 0 0 0,0 0-1 0 0,1-1 1 0 0,0 0 0 0 0,6 5 0 0 0,-9-7-25 0 0,0-1-1 0 0,-1 1 1 0 0,1-1-1 0 0,-1 0 1 0 0,1 0 0 0 0,0 1-1 0 0,-1-1 1 0 0,1 0-1 0 0,0 0 1 0 0,-1 0 0 0 0,1 0-1 0 0,0 0 1 0 0,-1 0-1 0 0,1 0 1 0 0,-1 0 0 0 0,1 0-1 0 0,0 0 1 0 0,0 0-1 0 0,0-1 30 0 0,1 1-1 0 0,-1-1 1 0 0,0 0-1 0 0,0 0 0 0 0,0 1 1 0 0,0-1-1 0 0,1 0 1 0 0,-1 0-1 0 0,0 0 0 0 0,-1 0 1 0 0,1 0-1 0 0,0 0 0 0 0,1-2 1 0 0,15-33 745 0 0,-16 33-751 0 0,6-22 71 0 0,0 1 0 0 0,-1-2-1 0 0,-2 1 1 0 0,2-32 0 0 0,-6 48-680 0 0,4-69 2008 0 0,-7 38-3502 0 0,-7 5-7229 0 0,7 26 180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24 16583 0 0,'0'0'1276'0'0,"-19"-6"4382"0"0,16 7-5425 0 0,0 1 0 0 0,0-1 0 0 0,0 1-1 0 0,0-1 1 0 0,0 1 0 0 0,0 0 0 0 0,0 0 0 0 0,0 0 0 0 0,1 0 0 0 0,-1 1 0 0 0,-3 3 0 0 0,-23 35-223 0 0,14-19 498 0 0,2-4-366 0 0,3-5 50 0 0,1 0 1 0 0,0 1 0 0 0,1-1-1 0 0,-9 20 1 0 0,17-33-192 0 0,0 0 0 0 0,0 1 0 0 0,0-1 0 0 0,0 0 0 0 0,0 0 0 0 0,0 0 0 0 0,0 0 0 0 0,0 0-1 0 0,0 1 1 0 0,0-1 0 0 0,0 0 0 0 0,0 0 0 0 0,0 0 0 0 0,-1 0 0 0 0,1 1 0 0 0,0-1 0 0 0,0 0 0 0 0,1 0 0 0 0,-1 0 0 0 0,0 0 0 0 0,0 1-1 0 0,0-1 1 0 0,0 0 0 0 0,0 0 0 0 0,0 0 0 0 0,0 0 0 0 0,0 1 0 0 0,0-1 0 0 0,0 0 0 0 0,0 0 0 0 0,0 0 0 0 0,0 0 0 0 0,1 0-1 0 0,-1 1 1 0 0,0-1 0 0 0,0 0 0 0 0,0 0 0 0 0,0 0 0 0 0,0 0 0 0 0,1 0 0 0 0,-1 0 0 0 0,0 0 0 0 0,9-1 82 0 0,8-7 5 0 0,-3-4-164 0 0,0-1 0 0 0,0 0 0 0 0,-2-1 0 0 0,14-18 0 0 0,19-21-324 0 0,-36 44 323 0 0,-1 0 52 0 0,0 1-1 0 0,0-1 1 0 0,-1 0-1 0 0,10-15 1 0 0,-15 21 4 0 0,-28 43-273 0 0,-117 150 759 0 0,139-185-405 0 0,-3 5 87 0 0,0 0 1 0 0,1 1-1 0 0,-6 12 1 0 0,12-23-148 0 0,0 0 1 0 0,0 1-1 0 0,0-1 1 0 0,0 0-1 0 0,0 0 0 0 0,0 0 1 0 0,0 0-1 0 0,-1 0 1 0 0,1 0-1 0 0,0 0 1 0 0,0 0-1 0 0,0 0 1 0 0,0 0-1 0 0,0 1 0 0 0,0-1 1 0 0,0 0-1 0 0,0 0 1 0 0,0 0-1 0 0,0 0 1 0 0,0 0-1 0 0,0 0 1 0 0,0 0-1 0 0,0 1 1 0 0,0-1-1 0 0,0 0 0 0 0,0 0 1 0 0,0 0-1 0 0,0 0 1 0 0,0 0-1 0 0,0 0 1 0 0,0 0-1 0 0,0 0 1 0 0,1 0-1 0 0,-1 1 0 0 0,0-1 1 0 0,0 0-1 0 0,0 0 1 0 0,0 0-1 0 0,0 0 1 0 0,0 0-1 0 0,0 0 1 0 0,0 0-1 0 0,0 0 0 0 0,0 0 1 0 0,0 0-1 0 0,1 0 1 0 0,-1 0-1 0 0,0 0 1 0 0,0 0-1 0 0,0 0 1 0 0,0 1-1 0 0,0-1 0 0 0,0 0 1 0 0,0 0-1 0 0,0 0 1 0 0,1 0-1 0 0,-1 0 1 0 0,8-4 29 0 0,8-8 7 0 0,34-48 25 0 0,20-23 15 0 0,-45 56-143 0 0,-4 4 35 0 0,34-28 1 0 0,-45 45-23 0 0,-12 14-48 0 0,-14 17-76 0 0,14-23 168 0 0,-71 93 335 0 0,-4 7 68 0 0,53-69-371 0 0,-11 19 85 0 0,35-52-107 0 0,0 0 0 0 0,0 0 0 0 0,0 0 0 0 0,1 0 0 0 0,-1 0 0 0 0,0 0 0 0 0,1 0 0 0 0,-1 0 0 0 0,0 0 0 0 0,0 0 0 0 0,1 0 0 0 0,-1 0 0 0 0,0 0 0 0 0,0 0 0 0 0,1 0 0 0 0,-1 0 0 0 0,0 0 0 0 0,0 0 0 0 0,1 0 0 0 0,-1 0 0 0 0,0 0 0 0 0,0 1 0 0 0,1-1 0 0 0,-1 0 0 0 0,0 0 0 0 0,0 0 0 0 0,0 0 0 0 0,1 1 0 0 0,-1-1 0 0 0,0 0 0 0 0,0 0 0 0 0,0 0 0 0 0,0 1 0 0 0,1-1 0 0 0,-1 0 0 0 0,0 0 0 0 0,0 0 0 0 0,0 1 0 0 0,0-1 0 0 0,0 0 0 0 0,0 0 0 0 0,0 1 0 0 0,0-1 0 0 0,0 0 0 0 0,0 1 0 0 0,0-1 0 0 0,0 0 0 0 0,0 0 0 0 0,0 1 0 0 0,0-1 0 0 0,0 0 0 0 0,0 0 0 0 0,0 1 0 0 0,0-1 0 0 0,0 0 0 0 0,0 0 0 0 0,0 1 0 0 0,0-1 0 0 0,-1 0 0 0 0,1 0 0 0 0,0 1 0 0 0,0-1 0 0 0,20-10-107 0 0,87-74-26 0 0,51-36-24 0 0,-137 109 135 0 0,-26 36-337 0 0,-4-11 430 0 0,0-1-1 0 0,-1-1 0 0 0,-12 12 1 0 0,-15 19-79 0 0,17-17 182 0 0,-2 3-51 0 0,-22 38 0 0 0,44-67-122 0 0,0 1 1 0 0,0-1 0 0 0,-1 0 0 0 0,1 0-1 0 0,0 0 1 0 0,0 1 0 0 0,0-1-1 0 0,-1 0 1 0 0,1 0 0 0 0,0 0-1 0 0,0 1 1 0 0,0-1 0 0 0,0 0-1 0 0,-1 0 1 0 0,1 1 0 0 0,0-1 0 0 0,0 0-1 0 0,0 1 1 0 0,0-1 0 0 0,0 0-1 0 0,0 0 1 0 0,0 1 0 0 0,0-1-1 0 0,0 0 1 0 0,0 1 0 0 0,0-1-1 0 0,0 0 1 0 0,0 0 0 0 0,0 1 0 0 0,0-1-1 0 0,0 0 1 0 0,0 1 0 0 0,0-1-1 0 0,0 0 1 0 0,1 0 0 0 0,-1 1-1 0 0,0-1 1 0 0,0 0 0 0 0,0 0-1 0 0,0 1 1 0 0,1-1 0 0 0,-1 0 0 0 0,0 1-1 0 0,15-7 43 0 0,17-15 50 0 0,33-32-82 0 0,39-29-15 0 0,-96 76 107 0 0,0 1-1 0 0,1 0 0 0 0,0 0 1 0 0,-1 1-1 0 0,12-3 1 0 0,-20 7-103 0 0,0 0 1 0 0,0 0-1 0 0,0 0 0 0 0,0 0 1 0 0,0 0-1 0 0,0 0 1 0 0,0 0-1 0 0,1-1 1 0 0,-1 1-1 0 0,0 1 1 0 0,0-1-1 0 0,0 0 0 0 0,0 0 1 0 0,0 0-1 0 0,0 0 1 0 0,1 0-1 0 0,-1 0 1 0 0,0 0-1 0 0,0 0 0 0 0,0 0 1 0 0,0 0-1 0 0,0 0 1 0 0,0 0-1 0 0,0 0 1 0 0,0 0-1 0 0,1 0 0 0 0,-1 0 1 0 0,0 0-1 0 0,0 0 1 0 0,0 1-1 0 0,0-1 1 0 0,0 0-1 0 0,0 0 0 0 0,0 0 1 0 0,0 0-1 0 0,0 0 1 0 0,0 0-1 0 0,0 0 1 0 0,0 0-1 0 0,0 1 0 0 0,0-1 1 0 0,0 0-1 0 0,0 0 1 0 0,0 0-1 0 0,0 0 1 0 0,0 0-1 0 0,0 0 0 0 0,0 1 1 0 0,0-1-1 0 0,0 0 1 0 0,0 0-1 0 0,0 0 1 0 0,0 0-1 0 0,0 0 1 0 0,0 0-1 0 0,0 1 0 0 0,-4 11 230 0 0,-8 11 83 0 0,-34 66-3054 0 0,41-77 1166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89 10592 0 0,'-2'-2'8554'0'0,"-4"0"-4510"0"0,5 5-3830 0 0,0 0 0 0 0,1-1 0 0 0,0 1 1 0 0,0 0-1 0 0,-1-1 0 0 0,2 1 0 0 0,-1 0 0 0 0,0-1 0 0 0,0 1 0 0 0,2 2 0 0 0,-1 10 240 0 0,10 207 3083 0 0,-6-182-4027 0 0,13-52 1091 0 0,-4-10-660 0 0,15-33-1 0 0,9-16-45 0 0,-35 66 120 0 0,12-15 153 0 0,-15 19-162 0 0,1 0 1 0 0,0 1-1 0 0,-1-1 1 0 0,1 1-1 0 0,0-1 1 0 0,-1 0-1 0 0,1 1 1 0 0,0-1-1 0 0,0 1 1 0 0,0 0-1 0 0,-1-1 1 0 0,1 1-1 0 0,0 0 1 0 0,0-1-1 0 0,0 1 1 0 0,0 0-1 0 0,0 0 1 0 0,0 0-1 0 0,0 0 1 0 0,0 0-1 0 0,-1 0 1 0 0,1 0-1 0 0,0 0 1 0 0,1 0-1 0 0,-1 1-4 0 0,1 0-1 0 0,-1-1 1 0 0,0 1-1 0 0,0 0 1 0 0,0 0-1 0 0,0 0 1 0 0,0 0-1 0 0,-1 0 1 0 0,1 0-1 0 0,0 0 1 0 0,0 0-1 0 0,-1 1 1 0 0,1-1-1 0 0,-1 0 1 0 0,1 0-1 0 0,0 3 1 0 0,7 25-26 0 0,-6-22 21 0 0,0 4 45 0 0,18 54 825 0 0,-19-62-824 0 0,1 1 0 0 0,-1 0 0 0 0,1-1 0 0 0,0 1 0 0 0,0-1 0 0 0,0 0 0 0 0,1 1 0 0 0,-1-1 0 0 0,1 0 0 0 0,0-1 0 0 0,-1 1 0 0 0,1 0 0 0 0,6 3 0 0 0,-7-5-25 0 0,-1-1 0 0 0,0 1 1 0 0,0-1-1 0 0,0 1 0 0 0,0-1 1 0 0,1 0-1 0 0,-1 1 0 0 0,0-1 1 0 0,0 0-1 0 0,1 0 1 0 0,-1 0-1 0 0,0 0 0 0 0,0 0 1 0 0,1 0-1 0 0,-1 0 0 0 0,0 0 1 0 0,0-1-1 0 0,0 1 0 0 0,1-1 1 0 0,-1 1-1 0 0,0 0 0 0 0,1-2 1 0 0,1 1-25 0 0,-1-1 1 0 0,0 0-1 0 0,0 0 1 0 0,0 0-1 0 0,-1 1 1 0 0,1-2-1 0 0,0 1 1 0 0,-1 0 0 0 0,1 0-1 0 0,0-3 1 0 0,3-6 0 0 0,0 0 0 0 0,-1-1 1 0 0,4-17-1 0 0,-8 27 30 0 0,4-15-18 0 0,-1 0 0 0 0,-1 0 1 0 0,0-1-1 0 0,-1 1 0 0 0,-1 0 1 0 0,-1-1-1 0 0,0 1 0 0 0,-1-1 1 0 0,-5-16-1 0 0,4 16-784 0 0,-8-28 2298 0 0,1 26-4315 0 0,-5 5-6032 0 0,10 13-161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48 16128 0 0,'-21'18'2813'0'0,"4"1"-105"0"0,-19 25-1 0 0,-33 62 338 0 0,43-64-1843 0 0,17-28-894 0 0,5-9-188 0 0,0 0 0 0 0,1 1 0 0 0,-1 0 0 0 0,1 0 0 0 0,-2 7 0 0 0,5-13-120 0 0,0 0 0 0 0,0 1 0 0 0,0-1 0 0 0,0 0 0 0 0,0 0 0 0 0,0 0 0 0 0,0 1 0 0 0,0-1 0 0 0,1 0 0 0 0,-1 0 0 0 0,0 0 0 0 0,0 0 0 0 0,0 1 0 0 0,0-1 0 0 0,1 0 0 0 0,-1 0 0 0 0,0 0 0 0 0,0 0 0 0 0,0 0 0 0 0,0 0 0 0 0,1 0 0 0 0,-1 1 0 0 0,0-1 0 0 0,0 0 0 0 0,0 0 0 0 0,1 0 0 0 0,-1 0 0 0 0,0 0 0 0 0,0 0 0 0 0,0 0 0 0 0,1 0 0 0 0,-1 0 0 0 0,0 0 0 0 0,0 0 0 0 0,0 0 0 0 0,1 0 0 0 0,-1 0 0 0 0,0-1 0 0 0,0 1 0 0 0,0 0 0 0 0,1 0 0 0 0,-1 0 0 0 0,0 0 0 0 0,0 0 0 0 0,0 0 0 0 0,1 0 0 0 0,-1 0 0 0 0,0-1 0 0 0,0 1 0 0 0,11-4 0 0 0,9-8 15 0 0,-1-1 0 0 0,1-1 1 0 0,21-22-1 0 0,17-11 12 0 0,0 0 14 0 0,-39 30-12 0 0,2 1 0 0 0,38-25 0 0 0,-55 38-29 0 0,-3 2 0 0 0,0 0 0 0 0,1 1 0 0 0,-1-1 0 0 0,0 0 0 0 0,0 0 0 0 0,1 0 0 0 0,-1 1 0 0 0,0-1 0 0 0,1 1 0 0 0,-1-1 0 0 0,1 1 0 0 0,-1-1 0 0 0,3 1 0 0 0,-19 20 216 0 0,-22 21-92 0 0,-11 12 616 0 0,-63 89 0 0 0,111-142-739 0 0,0 0-1 0 0,-1 0 1 0 0,1 0-1 0 0,0 0 1 0 0,0 0-1 0 0,0 0 0 0 0,0 0 1 0 0,0 1-1 0 0,0-1 1 0 0,-1 0-1 0 0,1 0 1 0 0,0 0-1 0 0,0 0 1 0 0,0 0-1 0 0,0 0 1 0 0,0 0-1 0 0,0 1 1 0 0,0-1-1 0 0,0 0 1 0 0,0 0-1 0 0,0 0 1 0 0,0 0-1 0 0,0 0 1 0 0,0 1-1 0 0,0-1 1 0 0,0 0-1 0 0,0 0 1 0 0,0 0-1 0 0,0 0 1 0 0,0 0-1 0 0,0 1 1 0 0,0-1-1 0 0,0 0 1 0 0,0 0-1 0 0,0 0 1 0 0,0 0-1 0 0,0 0 1 0 0,0 1-1 0 0,0-1 1 0 0,0 0-1 0 0,0 0 1 0 0,0 0-1 0 0,0 0 1 0 0,0 0-1 0 0,1 0 1 0 0,-1 1-1 0 0,0-1 1 0 0,0 0-1 0 0,0 0 1 0 0,0 0-1 0 0,0 0 1 0 0,1 0-1 0 0,9-3 5 0 0,11-7-8 0 0,132-102-2 0 0,24-14-602 0 0,-134 102 795 0 0,-55 48-740 0 0,-45 43 791 0 0,32-39-1 0 0,1 1 0 0 0,-38 60-1 0 0,62-89-237 0 0,0 0 0 0 0,0 0 0 0 0,-1 0 0 0 0,1 0 0 0 0,0 0 0 0 0,0 1 0 0 0,0-1 0 0 0,0 0 0 0 0,0 0 0 0 0,0 0 0 0 0,0 0 0 0 0,0 0 0 0 0,0 0 0 0 0,0 0 0 0 0,-1 0 0 0 0,1 0 0 0 0,0 1 0 0 0,0-1 0 0 0,0 0 0 0 0,0 0 0 0 0,0 0 0 0 0,0 0 0 0 0,0 0 0 0 0,0 0 0 0 0,0 0 0 0 0,0 1 0 0 0,0-1 0 0 0,0 0 0 0 0,0 0 0 0 0,0 0 0 0 0,0 0 0 0 0,0 0 0 0 0,0 0 0 0 0,0 1 0 0 0,0-1 0 0 0,0 0 0 0 0,0 0 0 0 0,0 0 0 0 0,0 0 0 0 0,1 0 0 0 0,-1 0 0 0 0,0 0 0 0 0,0 0 0 0 0,0 1 0 0 0,0-1 0 0 0,0 0 0 0 0,0 0 0 0 0,0 0 0 0 0,0 0 0 0 0,0 0 0 0 0,0 0 0 0 0,1 0 0 0 0,-1 0 0 0 0,0 0 0 0 0,0 0 0 0 0,0 0 0 0 0,0 0 0 0 0,0 0 0 0 0,0 0 0 0 0,1 0 0 0 0,9-4 0 0 0,11-8 0 0 0,189-140 0 0 0,-150 112 20 0 0,99-48 0 0 0,-157 87-19 0 0,0 0 0 0 0,0 0 1 0 0,1 0-1 0 0,-1 0 0 0 0,0 1 0 0 0,1-1 0 0 0,-1 1 1 0 0,1-1-1 0 0,2 1 0 0 0,-4 0-2 0 0,-1 0 1 0 0,0 0-1 0 0,0 0 0 0 0,1 0 1 0 0,-1 0-1 0 0,0 0 0 0 0,0 0 1 0 0,1 0-1 0 0,-1 0 0 0 0,0 1 0 0 0,0-1 1 0 0,0 0-1 0 0,1 0 0 0 0,-1 0 1 0 0,0 0-1 0 0,0 1 0 0 0,0-1 1 0 0,0 0-1 0 0,1 0 0 0 0,-1 0 1 0 0,0 1-1 0 0,0-1 0 0 0,0 0 0 0 0,0 0 1 0 0,0 0-1 0 0,0 1 0 0 0,0-1 1 0 0,0 0-1 0 0,0 0 0 0 0,0 1 1 0 0,0-1-1 0 0,-4 16-134 0 0,-13 17-23 0 0,-3 0 0 0 0,-43 57 0 0 0,18-29 233 0 0,28-38-187 0 0,11-16 188 0 0,0 1 0 0 0,0 0 0 0 0,1 0 0 0 0,0 1 0 0 0,0 0 0 0 0,1 0 0 0 0,-4 11 0 0 0,8-20-76 0 0,0 1 0 0 0,0-1 0 0 0,0 0 0 0 0,0 0 0 0 0,0 0 0 0 0,0 0 0 0 0,0 1 0 0 0,0-1 0 0 0,0 0 0 0 0,0 0 0 0 0,0 0 0 0 0,0 1 0 0 0,0-1 0 0 0,0 0 0 0 0,0 0 0 0 0,0 0 0 0 0,0 0 0 0 0,0 1 0 0 0,0-1 0 0 0,0 0 0 0 0,0 0 0 0 0,0 0 0 0 0,0 0 0 0 0,0 1 0 0 0,1-1 0 0 0,-1 0 0 0 0,0 0 0 0 0,0 0 0 0 0,0 0 1 0 0,0 0-1 0 0,0 1 0 0 0,1-1 0 0 0,-1 0 0 0 0,0 0 0 0 0,0 0 0 0 0,0 0 0 0 0,0 0 0 0 0,1 0 0 0 0,8-1-2 0 0,9-8 14 0 0,126-96 212 0 0,-91 64-302 0 0,2 2-1 0 0,113-60 1 0 0,-168 99 74 0 0,1-1-1 0 0,-1 1 1 0 0,0 0-1 0 0,1 0 1 0 0,-1-1-1 0 0,0 1 1 0 0,1 0-1 0 0,-1 0 1 0 0,0 0-1 0 0,1-1 1 0 0,-1 1-1 0 0,0 0 1 0 0,1 0-1 0 0,-1 0 1 0 0,1 0-1 0 0,-1 0 1 0 0,0 0-1 0 0,1 0 1 0 0,-1 0-1 0 0,1 0 1 0 0,-1 0-1 0 0,0 0 1 0 0,1 0-1 0 0,-1 0 1 0 0,0 0-1 0 0,1 0 1 0 0,-1 0-1 0 0,1 0 1 0 0,-1 1-1 0 0,0-1 1 0 0,1 0-1 0 0,-1 0 1 0 0,0 0-1 0 0,1 1 1 0 0,-1-1-1 0 0,-4 14 110 0 0,-18 17 0 0 0,-25 27-105 0 0,-28 37 0 0 0,59-75 0 0 0,10-14 0 0 0,1 0 0 0 0,0 1 0 0 0,1-1 0 0 0,-8 14 0 0 0,12-20 0 0 0,0 0 0 0 0,0 1 0 0 0,0-1 0 0 0,0 0 0 0 0,0 0 0 0 0,-1 0 0 0 0,1 1 0 0 0,0-1 0 0 0,0 0 0 0 0,0 0 0 0 0,0 0 0 0 0,0 1 0 0 0,0-1 0 0 0,0 0 0 0 0,0 0 0 0 0,0 1 0 0 0,0-1 0 0 0,0 0 0 0 0,0 0 0 0 0,0 0 0 0 0,0 1 0 0 0,0-1 0 0 0,0 0 1 0 0,0 0-1 0 0,0 1 0 0 0,0-1 0 0 0,0 0 0 0 0,0 0 0 0 0,1 0 0 0 0,-1 1 0 0 0,0-1 0 0 0,0 0 0 0 0,0 0 0 0 0,0 0 0 0 0,0 0 0 0 0,1 1 0 0 0,-1-1 0 0 0,0 0 0 0 0,0 0 0 0 0,0 0 0 0 0,0 0 0 0 0,1 0 0 0 0,-1 0 0 0 0,0 1 0 0 0,1-1 0 0 0,12-3-2 0 0,14-12 56 0 0,88-66-41 0 0,-55 38-14 0 0,102-58 0 0 0,-155 98 1 0 0,1-1 0 0 0,-1 1 0 0 0,15-4 0 0 0,-22 9 0 0 0,-1 0 0 0 0,1 0 0 0 0,-1 0 0 0 0,0 0 0 0 0,1 0 0 0 0,-1 0 0 0 0,0 0 0 0 0,-2 2 0 0 0,-82 114 29 0 0,19-28 27 0 0,66-90-54 0 0,0 0 0 0 0,0 1 0 0 0,0-1 0 0 0,0 0 0 0 0,0 0 0 0 0,0 0 0 0 0,0 0 0 0 0,0 0 0 0 0,0 0 0 0 0,0 0 0 0 0,0 0 0 0 0,0 0 0 0 0,0 0 1 0 0,0 0-1 0 0,0 0 0 0 0,0 0 0 0 0,0 0 0 0 0,0 0 0 0 0,0 0 0 0 0,0 0 0 0 0,-1 1 0 0 0,1-1 0 0 0,0 0 0 0 0,0 0 0 0 0,0 0 0 0 0,0 0 0 0 0,0 0 0 0 0,0 0 0 0 0,0 0 0 0 0,0 0 0 0 0,0 0 0 0 0,0 0 0 0 0,0 0 0 0 0,1 0 0 0 0,-1 0 0 0 0,0 1 0 0 0,0-1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0,9-2 45 0 0,7-5-9 0 0,30-24-52 0 0,82-53-164 0 0,-99 68 134 0 0,1 1 1 0 0,49-19-1 0 0,-79 34 44 0 0,1 0 0 0 0,-1-1 0 0 0,0 1 0 0 0,1 0 0 0 0,-1 0 0 0 0,0 0 0 0 0,0 0 0 0 0,1 0 0 0 0,-1 0 0 0 0,0-1 0 0 0,1 1 0 0 0,-1 0 0 0 0,0 0 0 0 0,1 0 0 0 0,-1 0 0 0 0,0 0 0 0 0,1 0 0 0 0,-1 0 0 0 0,0 0 0 0 0,1 0 0 0 0,-1 0 0 0 0,0 1 0 0 0,1-1 0 0 0,-1 0 0 0 0,0 0 0 0 0,1 0 0 0 0,-1 0 0 0 0,0 0 0 0 0,0 1 0 0 0,1-1 0 0 0,-1 0 0 0 0,0 0 0 0 0,0 0 0 0 0,1 1 0 0 0,-1-1 0 0 0,0 0 0 0 0,-3 13 0 0 0,-13 13 0 0 0,-31 35 145 0 0,21-29 63 0 0,-29 46-1 0 0,55-78-207 0 0,0 0 1 0 0,0 0-1 0 0,0 0 1 0 0,0 0-1 0 0,0 0 1 0 0,0 0-1 0 0,0 1 0 0 0,0-1 1 0 0,-1 0-1 0 0,1 0 1 0 0,0 0-1 0 0,0 0 1 0 0,0 0-1 0 0,0 0 0 0 0,0 0 1 0 0,0 0-1 0 0,0 1 1 0 0,0-1-1 0 0,0 0 1 0 0,0 0-1 0 0,0 0 0 0 0,0 0 1 0 0,0 0-1 0 0,0 0 1 0 0,0 0-1 0 0,0 1 1 0 0,0-1-1 0 0,0 0 0 0 0,0 0 1 0 0,0 0-1 0 0,0 0 1 0 0,0 0-1 0 0,0 0 1 0 0,0 1-1 0 0,0-1 0 0 0,0 0 1 0 0,0 0-1 0 0,0 0 1 0 0,0 0-1 0 0,0 0 1 0 0,0 0-1 0 0,0 0 0 0 0,0 1 1 0 0,1-1-1 0 0,-1 0 1 0 0,0 0-1 0 0,0 0 1 0 0,0 0-1 0 0,0 0 0 0 0,0 0 1 0 0,0 0-1 0 0,0 0 1 0 0,0 0-1 0 0,1 0 1 0 0,-1 0-1 0 0,0 0 0 0 0,0 0 1 0 0,10-3-30 0 0,12-8-39 0 0,15-12-40 0 0,-8 4-122 0 0,40-19 0 0 0,-68 38 230 0 0,-1 1 0 0 0,0-1 0 0 0,0 0 0 0 0,0 0 0 0 0,1 0 0 0 0,-1 1 0 0 0,0-1 0 0 0,0 0 0 0 0,0 0 0 0 0,0 0 0 0 0,0 1 0 0 0,0-1 0 0 0,0 0 0 0 0,1 0 0 0 0,-1 1 0 0 0,0-1 0 0 0,0 0 0 0 0,0 0 0 0 0,0 1 0 0 0,0-1 0 0 0,0 0 0 0 0,0 0 0 0 0,0 1 0 0 0,0-1 0 0 0,0 0 0 0 0,0 0 0 0 0,-1 1 0 0 0,1-1 0 0 0,0 0 0 0 0,0 0 0 0 0,0 1 0 0 0,0-1 0 0 0,0 0 0 0 0,0 0 0 0 0,-1 1 0 0 0,1-1 0 0 0,0 0 0 0 0,0 0 0 0 0,0 0 0 0 0,-1 1 0 0 0,-5 12 0 0 0,-6 4-118 0 0,-26 27 0 0 0,8-9-4182 0 0,18-21-5596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47 17047 0 0,'0'0'1311'0'0,"-17"-25"8317"0"0,15 23-9520 0 0,1 0 1 0 0,-1 1 0 0 0,0-1-1 0 0,0 0 1 0 0,0 1-1 0 0,0-1 1 0 0,0 1-1 0 0,0 0 1 0 0,0-1 0 0 0,0 1-1 0 0,-1 0 1 0 0,1 1-1 0 0,0-1 1 0 0,-1 0 0 0 0,1 1-1 0 0,-1-1 1 0 0,1 1-1 0 0,0-1 1 0 0,-5 1 0 0 0,1 1-169 0 0,1-1 0 0 0,-1 1 0 0 0,1 0 0 0 0,0 1 0 0 0,-1-1 1 0 0,1 1-1 0 0,-9 4 0 0 0,10-4 60 0 0,-1 1 0 0 0,0 0 0 0 0,-2 2 0 0 0,0 1 30 0 0,0 0-1 0 0,0 1 1 0 0,0 0 0 0 0,-9 12 0 0 0,10-9-82 0 0,-1 1 0 0 0,1-1-1 0 0,1 1 1 0 0,-1 0 0 0 0,-5 23 0 0 0,7-21 255 0 0,1 1 0 0 0,0-1 0 0 0,2 1 1 0 0,-1 0-1 0 0,2 0 0 0 0,0 0 0 0 0,0 0 0 0 0,1 0 0 0 0,5 19 0 0 0,-6-30-212 0 0,1 0 0 0 0,0 1 0 0 0,0-1 0 0 0,0 0 0 0 0,0 0 0 0 0,1 0 0 0 0,-1 0 0 0 0,1 0 0 0 0,0 0 0 0 0,0 0 0 0 0,0 0 1 0 0,0-1-1 0 0,1 1 0 0 0,-1-1 0 0 0,0 0 0 0 0,1 0 0 0 0,0 1 0 0 0,0-2 0 0 0,3 3 0 0 0,-1-2 71 0 0,-1 0 0 0 0,0-1 0 0 0,1 0-1 0 0,0 0 1 0 0,-1 0 0 0 0,1-1 0 0 0,0 1 0 0 0,-1-1 0 0 0,1 0-1 0 0,0 0 1 0 0,-1-1 0 0 0,8-1 0 0 0,-1 0-243 0 0,-1-1 0 0 0,0 0 0 0 0,1-1 0 0 0,-1 0-1 0 0,10-7 1 0 0,-11 6-989 0 0,0 0 0 0 0,0-1 0 0 0,-1-1 0 0 0,13-11 0 0 0,-14 11-8040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3T16:29:13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 19351 0 0,'0'0'1751'0'0,"4"27"3086"0"0,-2-21-4427 0 0,0 4-57 0 0,1 1 0 0 0,0-1 0 0 0,0 1 0 0 0,6 10 0 0 0,-8-20-333 0 0,-1 1 0 0 0,1-1-1 0 0,-1 0 1 0 0,1 1 0 0 0,0-1 0 0 0,0 0-1 0 0,0 0 1 0 0,-1 1 0 0 0,1-1 0 0 0,0 0-1 0 0,1 0 1 0 0,-1 0 0 0 0,0 0 0 0 0,0 0-1 0 0,0 0 1 0 0,1-1 0 0 0,-1 1 0 0 0,0 0-1 0 0,1-1 1 0 0,-1 1 0 0 0,0-1 0 0 0,1 1 0 0 0,-1-1-1 0 0,1 1 1 0 0,-1-1 0 0 0,1 0 0 0 0,-1 0-1 0 0,1 0 1 0 0,-1 0 0 0 0,1 0 0 0 0,-1 0-1 0 0,1 0 1 0 0,-1-1 0 0 0,1 1 0 0 0,-1 0-1 0 0,0-1 1 0 0,1 1 0 0 0,-1-1 0 0 0,2 0-1 0 0,0-1 14 0 0,-1 0 0 0 0,0 0 0 0 0,1 0 0 0 0,-1 0 0 0 0,0-1 0 0 0,-1 1 0 0 0,1 0-1 0 0,0-1 1 0 0,-1 1 0 0 0,1-1 0 0 0,-1 0 0 0 0,0 1 0 0 0,0-1 0 0 0,0 0 0 0 0,0 0 0 0 0,0 0-1 0 0,0 0 1 0 0,-1 0 0 0 0,0 0 0 0 0,0 0 0 0 0,1 0 0 0 0,-2 0 0 0 0,1 0 0 0 0,0 0-1 0 0,-1 0 1 0 0,1 0 0 0 0,-1 0 0 0 0,0 1 0 0 0,0-1 0 0 0,0 0 0 0 0,0 0 0 0 0,0 1-1 0 0,-1-1 1 0 0,1 0 0 0 0,-1 1 0 0 0,0-1 0 0 0,0 1 0 0 0,0 0 0 0 0,0 0 0 0 0,0 0-1 0 0,0 0 1 0 0,0 0 0 0 0,-4-2 0 0 0,-1 1-1103 0 0,1 0-1 0 0,-1 1 1 0 0,0 0 0 0 0,0 0 0 0 0,1 0-1 0 0,-1 1 1 0 0,-14-1 0 0 0,13 3-1056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D951F-97AB-48E1-90C3-BD54255F44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D1B33-F6DD-4F70-8246-9B15CB533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2024/4/3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793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2024/4/3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3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6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2024/4/3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58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38912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84F1-8412-48A3-977F-1E08B81C99E1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A0A849-CF00-48D3-B281-32F03B7A4C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584961"/>
            <a:ext cx="438912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46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7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21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41774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09166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8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>
            <a:extLst>
              <a:ext uri="{FF2B5EF4-FFF2-40B4-BE49-F238E27FC236}">
                <a16:creationId xmlns:a16="http://schemas.microsoft.com/office/drawing/2014/main" id="{F96F71CA-FB41-47F9-A276-AEC1BA5443F4}"/>
              </a:ext>
            </a:extLst>
          </p:cNvPr>
          <p:cNvSpPr/>
          <p:nvPr/>
        </p:nvSpPr>
        <p:spPr>
          <a:xfrm>
            <a:off x="0" y="0"/>
            <a:ext cx="5275847" cy="6858000"/>
          </a:xfrm>
          <a:prstGeom prst="rect">
            <a:avLst/>
          </a:prstGeom>
          <a:solidFill>
            <a:srgbClr val="FFF2CC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4D4C-0BA9-4A7B-9C35-DB5E40C139D2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jp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customXml" Target="../ink/ink8.xml"/><Relationship Id="rId42" Type="http://schemas.openxmlformats.org/officeDocument/2006/relationships/image" Target="../media/image44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57.png"/><Relationship Id="rId16" Type="http://schemas.openxmlformats.org/officeDocument/2006/relationships/image" Target="../media/image32.png"/><Relationship Id="rId11" Type="http://schemas.openxmlformats.org/officeDocument/2006/relationships/customXml" Target="../ink/ink3.xml"/><Relationship Id="rId32" Type="http://schemas.openxmlformats.org/officeDocument/2006/relationships/image" Target="../media/image39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52.png"/><Relationship Id="rId74" Type="http://schemas.openxmlformats.org/officeDocument/2006/relationships/image" Target="../media/image60.png"/><Relationship Id="rId79" Type="http://schemas.openxmlformats.org/officeDocument/2006/relationships/customXml" Target="../ink/ink37.xml"/><Relationship Id="rId5" Type="http://schemas.openxmlformats.org/officeDocument/2006/relationships/image" Target="../media/image28.png"/><Relationship Id="rId61" Type="http://schemas.openxmlformats.org/officeDocument/2006/relationships/customXml" Target="../ink/ink28.xml"/><Relationship Id="rId82" Type="http://schemas.openxmlformats.org/officeDocument/2006/relationships/image" Target="../media/image64.png"/><Relationship Id="rId19" Type="http://schemas.openxmlformats.org/officeDocument/2006/relationships/customXml" Target="../ink/ink7.xml"/><Relationship Id="rId14" Type="http://schemas.openxmlformats.org/officeDocument/2006/relationships/image" Target="../media/image300.png"/><Relationship Id="rId22" Type="http://schemas.openxmlformats.org/officeDocument/2006/relationships/image" Target="../media/image340.png"/><Relationship Id="rId27" Type="http://schemas.openxmlformats.org/officeDocument/2006/relationships/customXml" Target="../ink/ink11.xml"/><Relationship Id="rId30" Type="http://schemas.openxmlformats.org/officeDocument/2006/relationships/image" Target="../media/image38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64" Type="http://schemas.openxmlformats.org/officeDocument/2006/relationships/image" Target="../media/image55.png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image" Target="../media/image30.png"/><Relationship Id="rId51" Type="http://schemas.openxmlformats.org/officeDocument/2006/relationships/customXml" Target="../ink/ink23.xml"/><Relationship Id="rId72" Type="http://schemas.openxmlformats.org/officeDocument/2006/relationships/image" Target="../media/image59.png"/><Relationship Id="rId80" Type="http://schemas.openxmlformats.org/officeDocument/2006/relationships/image" Target="../media/image63.png"/><Relationship Id="rId3" Type="http://schemas.openxmlformats.org/officeDocument/2006/relationships/image" Target="../media/image7.jpg"/><Relationship Id="rId12" Type="http://schemas.openxmlformats.org/officeDocument/2006/relationships/image" Target="../media/image290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34.png"/><Relationship Id="rId41" Type="http://schemas.openxmlformats.org/officeDocument/2006/relationships/customXml" Target="../ink/ink18.xml"/><Relationship Id="rId54" Type="http://schemas.openxmlformats.org/officeDocument/2006/relationships/image" Target="../media/image50.png"/><Relationship Id="rId62" Type="http://schemas.openxmlformats.org/officeDocument/2006/relationships/image" Target="../media/image54.png"/><Relationship Id="rId70" Type="http://schemas.openxmlformats.org/officeDocument/2006/relationships/image" Target="../media/image58.png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31.png"/><Relationship Id="rId31" Type="http://schemas.openxmlformats.org/officeDocument/2006/relationships/customXml" Target="../ink/ink13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62.png"/><Relationship Id="rId81" Type="http://schemas.openxmlformats.org/officeDocument/2006/relationships/customXml" Target="../ink/ink38.xml"/><Relationship Id="rId4" Type="http://schemas.openxmlformats.org/officeDocument/2006/relationships/image" Target="../media/image12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33.png"/><Relationship Id="rId39" Type="http://schemas.openxmlformats.org/officeDocument/2006/relationships/customXml" Target="../ink/ink17.xml"/><Relationship Id="rId34" Type="http://schemas.openxmlformats.org/officeDocument/2006/relationships/image" Target="../media/image40.png"/><Relationship Id="rId50" Type="http://schemas.openxmlformats.org/officeDocument/2006/relationships/image" Target="../media/image48.png"/><Relationship Id="rId55" Type="http://schemas.openxmlformats.org/officeDocument/2006/relationships/customXml" Target="../ink/ink25.xml"/><Relationship Id="rId76" Type="http://schemas.openxmlformats.org/officeDocument/2006/relationships/image" Target="../media/image61.png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2" Type="http://schemas.openxmlformats.org/officeDocument/2006/relationships/image" Target="../media/image16.png"/><Relationship Id="rId29" Type="http://schemas.openxmlformats.org/officeDocument/2006/relationships/customXml" Target="../ink/ink12.xml"/><Relationship Id="rId24" Type="http://schemas.openxmlformats.org/officeDocument/2006/relationships/image" Target="../media/image35.png"/><Relationship Id="rId40" Type="http://schemas.openxmlformats.org/officeDocument/2006/relationships/image" Target="../media/image43.png"/><Relationship Id="rId45" Type="http://schemas.openxmlformats.org/officeDocument/2006/relationships/customXml" Target="../ink/ink20.xml"/><Relationship Id="rId66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2AA45-F261-4917-9C52-FD0FA6787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Transformers are GNNs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266A7-7CE7-43B8-B0D9-4E3B61E06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Jason Chang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B98B04-4BE2-4280-9C77-00F992BE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9706-F9EE-46CA-B331-35A3436158CE}" type="datetime1">
              <a:rPr lang="zh-TW" altLang="en-US" smtClean="0"/>
              <a:t>2024/4/3</a:t>
            </a:fld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DAF046-0255-4D2A-948B-BB4EF975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7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491FC-13FA-C1BD-BB3E-271D0635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Multi-head Attention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F1C270-9694-18C7-7785-F50D0A4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26967D-8379-C534-D89C-30A6D5B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37B2A341-B516-8AE1-D205-99CB7F367A2F}"/>
              </a:ext>
            </a:extLst>
          </p:cNvPr>
          <p:cNvGrpSpPr/>
          <p:nvPr/>
        </p:nvGrpSpPr>
        <p:grpSpPr>
          <a:xfrm>
            <a:off x="748027" y="1264487"/>
            <a:ext cx="10695940" cy="5255260"/>
            <a:chOff x="658368" y="1603247"/>
            <a:chExt cx="10695940" cy="525526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BEFAB80D-92D3-1278-2B01-BBF9A5C372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184" y="2013203"/>
              <a:ext cx="6200482" cy="465626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56DC6E06-C741-2A36-ABAF-ED5B6A363E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368" y="3233927"/>
              <a:ext cx="10695432" cy="3624071"/>
            </a:xfrm>
            <a:prstGeom prst="rect">
              <a:avLst/>
            </a:prstGeom>
          </p:spPr>
        </p:pic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7D9EB324-9FF7-25AB-1FE6-FF9CB13A415F}"/>
                </a:ext>
              </a:extLst>
            </p:cNvPr>
            <p:cNvSpPr/>
            <p:nvPr/>
          </p:nvSpPr>
          <p:spPr>
            <a:xfrm>
              <a:off x="1991868" y="2392044"/>
              <a:ext cx="8032115" cy="861694"/>
            </a:xfrm>
            <a:custGeom>
              <a:avLst/>
              <a:gdLst/>
              <a:ahLst/>
              <a:cxnLst/>
              <a:rect l="l" t="t" r="r" b="b"/>
              <a:pathLst>
                <a:path w="8032115" h="861695">
                  <a:moveTo>
                    <a:pt x="4014470" y="33401"/>
                  </a:moveTo>
                  <a:lnTo>
                    <a:pt x="3891153" y="0"/>
                  </a:lnTo>
                  <a:lnTo>
                    <a:pt x="3898671" y="37299"/>
                  </a:lnTo>
                  <a:lnTo>
                    <a:pt x="0" y="823976"/>
                  </a:lnTo>
                  <a:lnTo>
                    <a:pt x="7620" y="861314"/>
                  </a:lnTo>
                  <a:lnTo>
                    <a:pt x="3906202" y="74625"/>
                  </a:lnTo>
                  <a:lnTo>
                    <a:pt x="3913759" y="112014"/>
                  </a:lnTo>
                  <a:lnTo>
                    <a:pt x="4014305" y="33528"/>
                  </a:lnTo>
                  <a:lnTo>
                    <a:pt x="4014470" y="33401"/>
                  </a:lnTo>
                  <a:close/>
                </a:path>
                <a:path w="8032115" h="861695">
                  <a:moveTo>
                    <a:pt x="4809744" y="33401"/>
                  </a:moveTo>
                  <a:lnTo>
                    <a:pt x="4682490" y="20574"/>
                  </a:lnTo>
                  <a:lnTo>
                    <a:pt x="4696028" y="56172"/>
                  </a:lnTo>
                  <a:lnTo>
                    <a:pt x="2671699" y="824865"/>
                  </a:lnTo>
                  <a:lnTo>
                    <a:pt x="2685161" y="860552"/>
                  </a:lnTo>
                  <a:lnTo>
                    <a:pt x="4709566" y="91757"/>
                  </a:lnTo>
                  <a:lnTo>
                    <a:pt x="4723130" y="127381"/>
                  </a:lnTo>
                  <a:lnTo>
                    <a:pt x="4794986" y="49403"/>
                  </a:lnTo>
                  <a:lnTo>
                    <a:pt x="4809744" y="33401"/>
                  </a:lnTo>
                  <a:close/>
                </a:path>
                <a:path w="8032115" h="861695">
                  <a:moveTo>
                    <a:pt x="5370703" y="838200"/>
                  </a:moveTo>
                  <a:lnTo>
                    <a:pt x="5201818" y="140042"/>
                  </a:lnTo>
                  <a:lnTo>
                    <a:pt x="5238877" y="131064"/>
                  </a:lnTo>
                  <a:lnTo>
                    <a:pt x="5230838" y="121539"/>
                  </a:lnTo>
                  <a:lnTo>
                    <a:pt x="5156454" y="33401"/>
                  </a:lnTo>
                  <a:lnTo>
                    <a:pt x="5127752" y="157988"/>
                  </a:lnTo>
                  <a:lnTo>
                    <a:pt x="5164874" y="148996"/>
                  </a:lnTo>
                  <a:lnTo>
                    <a:pt x="5333619" y="847217"/>
                  </a:lnTo>
                  <a:lnTo>
                    <a:pt x="5370703" y="838200"/>
                  </a:lnTo>
                  <a:close/>
                </a:path>
                <a:path w="8032115" h="861695">
                  <a:moveTo>
                    <a:pt x="8032115" y="824865"/>
                  </a:moveTo>
                  <a:lnTo>
                    <a:pt x="6007684" y="56197"/>
                  </a:lnTo>
                  <a:lnTo>
                    <a:pt x="6010249" y="49403"/>
                  </a:lnTo>
                  <a:lnTo>
                    <a:pt x="6021197" y="20574"/>
                  </a:lnTo>
                  <a:lnTo>
                    <a:pt x="5894070" y="33401"/>
                  </a:lnTo>
                  <a:lnTo>
                    <a:pt x="5980684" y="127381"/>
                  </a:lnTo>
                  <a:lnTo>
                    <a:pt x="5994197" y="91744"/>
                  </a:lnTo>
                  <a:lnTo>
                    <a:pt x="8018526" y="860552"/>
                  </a:lnTo>
                  <a:lnTo>
                    <a:pt x="8032115" y="8248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1EC066FF-EB6A-CB68-E716-33AD9F89A414}"/>
                </a:ext>
              </a:extLst>
            </p:cNvPr>
            <p:cNvSpPr/>
            <p:nvPr/>
          </p:nvSpPr>
          <p:spPr>
            <a:xfrm>
              <a:off x="5572506" y="1622297"/>
              <a:ext cx="2868295" cy="356870"/>
            </a:xfrm>
            <a:custGeom>
              <a:avLst/>
              <a:gdLst/>
              <a:ahLst/>
              <a:cxnLst/>
              <a:rect l="l" t="t" r="r" b="b"/>
              <a:pathLst>
                <a:path w="2868295" h="356869">
                  <a:moveTo>
                    <a:pt x="0" y="356615"/>
                  </a:moveTo>
                  <a:lnTo>
                    <a:pt x="6330" y="315747"/>
                  </a:lnTo>
                  <a:lnTo>
                    <a:pt x="24361" y="278223"/>
                  </a:lnTo>
                  <a:lnTo>
                    <a:pt x="52654" y="245115"/>
                  </a:lnTo>
                  <a:lnTo>
                    <a:pt x="89769" y="217496"/>
                  </a:lnTo>
                  <a:lnTo>
                    <a:pt x="134266" y="196440"/>
                  </a:lnTo>
                  <a:lnTo>
                    <a:pt x="184706" y="183019"/>
                  </a:lnTo>
                  <a:lnTo>
                    <a:pt x="239649" y="178307"/>
                  </a:lnTo>
                  <a:lnTo>
                    <a:pt x="1209802" y="178307"/>
                  </a:lnTo>
                  <a:lnTo>
                    <a:pt x="1264697" y="173596"/>
                  </a:lnTo>
                  <a:lnTo>
                    <a:pt x="1315103" y="160175"/>
                  </a:lnTo>
                  <a:lnTo>
                    <a:pt x="1359578" y="139119"/>
                  </a:lnTo>
                  <a:lnTo>
                    <a:pt x="1396679" y="111500"/>
                  </a:lnTo>
                  <a:lnTo>
                    <a:pt x="1424965" y="78392"/>
                  </a:lnTo>
                  <a:lnTo>
                    <a:pt x="1442993" y="40868"/>
                  </a:lnTo>
                  <a:lnTo>
                    <a:pt x="1449324" y="0"/>
                  </a:lnTo>
                  <a:lnTo>
                    <a:pt x="1455654" y="40868"/>
                  </a:lnTo>
                  <a:lnTo>
                    <a:pt x="1473685" y="78392"/>
                  </a:lnTo>
                  <a:lnTo>
                    <a:pt x="1501978" y="111500"/>
                  </a:lnTo>
                  <a:lnTo>
                    <a:pt x="1539093" y="139119"/>
                  </a:lnTo>
                  <a:lnTo>
                    <a:pt x="1583590" y="160175"/>
                  </a:lnTo>
                  <a:lnTo>
                    <a:pt x="1634030" y="173596"/>
                  </a:lnTo>
                  <a:lnTo>
                    <a:pt x="1688973" y="178307"/>
                  </a:lnTo>
                  <a:lnTo>
                    <a:pt x="2628519" y="178307"/>
                  </a:lnTo>
                  <a:lnTo>
                    <a:pt x="2683461" y="183019"/>
                  </a:lnTo>
                  <a:lnTo>
                    <a:pt x="2733901" y="196440"/>
                  </a:lnTo>
                  <a:lnTo>
                    <a:pt x="2778398" y="217496"/>
                  </a:lnTo>
                  <a:lnTo>
                    <a:pt x="2815513" y="245115"/>
                  </a:lnTo>
                  <a:lnTo>
                    <a:pt x="2843806" y="278223"/>
                  </a:lnTo>
                  <a:lnTo>
                    <a:pt x="2861837" y="315747"/>
                  </a:lnTo>
                  <a:lnTo>
                    <a:pt x="2868168" y="356615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676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A9BEC-E84E-E03A-27D8-EE5F9FF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Final Picture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72876-828F-C654-474D-DC1D3B43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6862570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Update each word’s features through </a:t>
            </a:r>
            <a:br>
              <a:rPr lang="en-US" altLang="zh-TW" dirty="0"/>
            </a:b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Multi-head</a:t>
            </a:r>
            <a:r>
              <a:rPr lang="en-US" altLang="zh-TW" sz="2800" b="1" spc="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25" dirty="0">
                <a:highlight>
                  <a:srgbClr val="FFFF00"/>
                </a:highlight>
                <a:latin typeface="Calibri"/>
                <a:cs typeface="Calibri"/>
              </a:rPr>
              <a:t>Attention</a:t>
            </a:r>
            <a:r>
              <a:rPr lang="en-US" altLang="zh-TW" sz="2800" b="1" spc="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mechanism </a:t>
            </a:r>
            <a:b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</a:br>
            <a:r>
              <a:rPr lang="en-US" altLang="zh-TW" dirty="0"/>
              <a:t>as a </a:t>
            </a:r>
            <a:r>
              <a:rPr lang="en-US" altLang="zh-TW" spc="-10" dirty="0"/>
              <a:t>weighted </a:t>
            </a:r>
            <a:r>
              <a:rPr lang="en-US" altLang="zh-TW" spc="-5" dirty="0"/>
              <a:t>sum of </a:t>
            </a:r>
            <a:r>
              <a:rPr lang="en-US" altLang="zh-TW" spc="-15" dirty="0"/>
              <a:t>features </a:t>
            </a:r>
            <a:r>
              <a:rPr lang="en-US" altLang="zh-TW" spc="-5" dirty="0"/>
              <a:t>of other </a:t>
            </a:r>
            <a:r>
              <a:rPr lang="en-US" altLang="zh-TW" spc="-15" dirty="0"/>
              <a:t>words </a:t>
            </a:r>
            <a:r>
              <a:rPr lang="en-US" altLang="zh-TW" spc="-575" dirty="0"/>
              <a:t> </a:t>
            </a:r>
            <a:r>
              <a:rPr lang="en-US" altLang="zh-TW" dirty="0"/>
              <a:t>in</a:t>
            </a:r>
            <a:r>
              <a:rPr lang="en-US" altLang="zh-TW" spc="-15" dirty="0"/>
              <a:t> </a:t>
            </a:r>
            <a:r>
              <a:rPr lang="en-US" altLang="zh-TW" dirty="0"/>
              <a:t>the</a:t>
            </a:r>
            <a:r>
              <a:rPr lang="en-US" altLang="zh-TW" spc="-10" dirty="0"/>
              <a:t> sentence.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5" dirty="0"/>
              <a:t> Scaling</a:t>
            </a:r>
            <a:r>
              <a:rPr lang="en-US" altLang="zh-TW" dirty="0"/>
              <a:t> </a:t>
            </a:r>
            <a:r>
              <a:rPr lang="en-US" altLang="zh-TW" spc="-5" dirty="0"/>
              <a:t>dot </a:t>
            </a:r>
            <a:r>
              <a:rPr lang="en-US" altLang="zh-TW" spc="-10" dirty="0"/>
              <a:t>product</a:t>
            </a:r>
            <a:r>
              <a:rPr lang="en-US" altLang="zh-TW" spc="-25" dirty="0"/>
              <a:t> </a:t>
            </a:r>
            <a:r>
              <a:rPr lang="en-US" altLang="zh-TW" spc="-15" dirty="0"/>
              <a:t>attention</a:t>
            </a: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Normalization</a:t>
            </a:r>
            <a:r>
              <a:rPr lang="en-US" altLang="zh-TW" spc="-10" dirty="0"/>
              <a:t> </a:t>
            </a:r>
            <a:r>
              <a:rPr lang="en-US" altLang="zh-TW" spc="-25" dirty="0"/>
              <a:t>layers</a:t>
            </a: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Residual</a:t>
            </a:r>
            <a:r>
              <a:rPr lang="en-US" altLang="zh-TW" spc="-45" dirty="0"/>
              <a:t> </a:t>
            </a:r>
            <a:r>
              <a:rPr lang="en-US" altLang="zh-TW" spc="-5" dirty="0"/>
              <a:t>links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F130-F450-175D-4C6E-9C2B8676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2499CF-209E-E67C-AA2A-776D4DBF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EE1D468-EB4B-BB77-0E36-7318CBF0AC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9772" y="146401"/>
            <a:ext cx="3884626" cy="65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A9BEC-E84E-E03A-27D8-EE5F9FF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Final Picture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72876-828F-C654-474D-DC1D3B43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6862570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Update each word’s features through </a:t>
            </a:r>
            <a:br>
              <a:rPr lang="en-US" altLang="zh-TW" dirty="0"/>
            </a:b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Multi-head</a:t>
            </a:r>
            <a:r>
              <a:rPr lang="en-US" altLang="zh-TW" sz="2800" b="1" spc="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25" dirty="0">
                <a:highlight>
                  <a:srgbClr val="FFFF00"/>
                </a:highlight>
                <a:latin typeface="Calibri"/>
                <a:cs typeface="Calibri"/>
              </a:rPr>
              <a:t>Attention</a:t>
            </a:r>
            <a:r>
              <a:rPr lang="en-US" altLang="zh-TW" sz="2800" b="1" spc="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mechanism </a:t>
            </a:r>
            <a:b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</a:br>
            <a:r>
              <a:rPr lang="en-US" altLang="zh-TW" dirty="0"/>
              <a:t>as a </a:t>
            </a:r>
            <a:r>
              <a:rPr lang="en-US" altLang="zh-TW" spc="-10" dirty="0"/>
              <a:t>weighted </a:t>
            </a:r>
            <a:r>
              <a:rPr lang="en-US" altLang="zh-TW" spc="-5" dirty="0"/>
              <a:t>sum of </a:t>
            </a:r>
            <a:r>
              <a:rPr lang="en-US" altLang="zh-TW" spc="-15" dirty="0"/>
              <a:t>features </a:t>
            </a:r>
            <a:r>
              <a:rPr lang="en-US" altLang="zh-TW" spc="-5" dirty="0"/>
              <a:t>of other </a:t>
            </a:r>
            <a:r>
              <a:rPr lang="en-US" altLang="zh-TW" spc="-15" dirty="0"/>
              <a:t>words </a:t>
            </a:r>
            <a:r>
              <a:rPr lang="en-US" altLang="zh-TW" spc="-575" dirty="0"/>
              <a:t> </a:t>
            </a:r>
            <a:r>
              <a:rPr lang="en-US" altLang="zh-TW" dirty="0"/>
              <a:t>in</a:t>
            </a:r>
            <a:r>
              <a:rPr lang="en-US" altLang="zh-TW" spc="-15" dirty="0"/>
              <a:t> </a:t>
            </a:r>
            <a:r>
              <a:rPr lang="en-US" altLang="zh-TW" dirty="0"/>
              <a:t>the</a:t>
            </a:r>
            <a:r>
              <a:rPr lang="en-US" altLang="zh-TW" spc="-10" dirty="0"/>
              <a:t> sentence.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5" dirty="0"/>
              <a:t> Scaling</a:t>
            </a:r>
            <a:r>
              <a:rPr lang="en-US" altLang="zh-TW" dirty="0"/>
              <a:t> </a:t>
            </a:r>
            <a:r>
              <a:rPr lang="en-US" altLang="zh-TW" spc="-5" dirty="0"/>
              <a:t>dot </a:t>
            </a:r>
            <a:r>
              <a:rPr lang="en-US" altLang="zh-TW" spc="-10" dirty="0"/>
              <a:t>product</a:t>
            </a:r>
            <a:r>
              <a:rPr lang="en-US" altLang="zh-TW" spc="-25" dirty="0"/>
              <a:t> </a:t>
            </a:r>
            <a:r>
              <a:rPr lang="en-US" altLang="zh-TW" spc="-15" dirty="0"/>
              <a:t>attention</a:t>
            </a: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Normalization</a:t>
            </a:r>
            <a:r>
              <a:rPr lang="en-US" altLang="zh-TW" spc="-10" dirty="0"/>
              <a:t> </a:t>
            </a:r>
            <a:r>
              <a:rPr lang="en-US" altLang="zh-TW" spc="-25" dirty="0"/>
              <a:t>layers</a:t>
            </a: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Residual</a:t>
            </a:r>
            <a:r>
              <a:rPr lang="en-US" altLang="zh-TW" spc="-45" dirty="0"/>
              <a:t> </a:t>
            </a:r>
            <a:r>
              <a:rPr lang="en-US" altLang="zh-TW" spc="-5" dirty="0"/>
              <a:t>links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F130-F450-175D-4C6E-9C2B8676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2499CF-209E-E67C-AA2A-776D4DBF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EE1D468-EB4B-BB77-0E36-7318CBF0AC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9772" y="146401"/>
            <a:ext cx="3884626" cy="6524019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17A6776D-58CB-E3FB-5651-65691A435D39}"/>
              </a:ext>
            </a:extLst>
          </p:cNvPr>
          <p:cNvSpPr/>
          <p:nvPr/>
        </p:nvSpPr>
        <p:spPr>
          <a:xfrm>
            <a:off x="5234849" y="4053476"/>
            <a:ext cx="4085590" cy="307340"/>
          </a:xfrm>
          <a:custGeom>
            <a:avLst/>
            <a:gdLst/>
            <a:ahLst/>
            <a:cxnLst/>
            <a:rect l="l" t="t" r="r" b="b"/>
            <a:pathLst>
              <a:path w="4085590" h="307339">
                <a:moveTo>
                  <a:pt x="0" y="0"/>
                </a:moveTo>
                <a:lnTo>
                  <a:pt x="4085462" y="306959"/>
                </a:lnTo>
              </a:path>
            </a:pathLst>
          </a:custGeom>
          <a:ln w="640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2A2690-D50D-F616-3520-27FC812202A8}"/>
              </a:ext>
            </a:extLst>
          </p:cNvPr>
          <p:cNvSpPr/>
          <p:nvPr/>
        </p:nvSpPr>
        <p:spPr>
          <a:xfrm>
            <a:off x="627705" y="3775578"/>
            <a:ext cx="4598091" cy="687780"/>
          </a:xfrm>
          <a:custGeom>
            <a:avLst/>
            <a:gdLst>
              <a:gd name="connsiteX0" fmla="*/ 0 w 4598091"/>
              <a:gd name="connsiteY0" fmla="*/ 0 h 687780"/>
              <a:gd name="connsiteX1" fmla="*/ 748832 w 4598091"/>
              <a:gd name="connsiteY1" fmla="*/ 0 h 687780"/>
              <a:gd name="connsiteX2" fmla="*/ 1267759 w 4598091"/>
              <a:gd name="connsiteY2" fmla="*/ 0 h 687780"/>
              <a:gd name="connsiteX3" fmla="*/ 1924630 w 4598091"/>
              <a:gd name="connsiteY3" fmla="*/ 0 h 687780"/>
              <a:gd name="connsiteX4" fmla="*/ 2627481 w 4598091"/>
              <a:gd name="connsiteY4" fmla="*/ 0 h 687780"/>
              <a:gd name="connsiteX5" fmla="*/ 3376313 w 4598091"/>
              <a:gd name="connsiteY5" fmla="*/ 0 h 687780"/>
              <a:gd name="connsiteX6" fmla="*/ 3987202 w 4598091"/>
              <a:gd name="connsiteY6" fmla="*/ 0 h 687780"/>
              <a:gd name="connsiteX7" fmla="*/ 4598091 w 4598091"/>
              <a:gd name="connsiteY7" fmla="*/ 0 h 687780"/>
              <a:gd name="connsiteX8" fmla="*/ 4598091 w 4598091"/>
              <a:gd name="connsiteY8" fmla="*/ 687780 h 687780"/>
              <a:gd name="connsiteX9" fmla="*/ 4079164 w 4598091"/>
              <a:gd name="connsiteY9" fmla="*/ 687780 h 687780"/>
              <a:gd name="connsiteX10" fmla="*/ 3560236 w 4598091"/>
              <a:gd name="connsiteY10" fmla="*/ 687780 h 687780"/>
              <a:gd name="connsiteX11" fmla="*/ 2995328 w 4598091"/>
              <a:gd name="connsiteY11" fmla="*/ 687780 h 687780"/>
              <a:gd name="connsiteX12" fmla="*/ 2384439 w 4598091"/>
              <a:gd name="connsiteY12" fmla="*/ 687780 h 687780"/>
              <a:gd name="connsiteX13" fmla="*/ 1819530 w 4598091"/>
              <a:gd name="connsiteY13" fmla="*/ 687780 h 687780"/>
              <a:gd name="connsiteX14" fmla="*/ 1254622 w 4598091"/>
              <a:gd name="connsiteY14" fmla="*/ 687780 h 687780"/>
              <a:gd name="connsiteX15" fmla="*/ 643733 w 4598091"/>
              <a:gd name="connsiteY15" fmla="*/ 687780 h 687780"/>
              <a:gd name="connsiteX16" fmla="*/ 0 w 4598091"/>
              <a:gd name="connsiteY16" fmla="*/ 687780 h 687780"/>
              <a:gd name="connsiteX17" fmla="*/ 0 w 4598091"/>
              <a:gd name="connsiteY17" fmla="*/ 0 h 6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98091" h="687780" extrusionOk="0">
                <a:moveTo>
                  <a:pt x="0" y="0"/>
                </a:moveTo>
                <a:cubicBezTo>
                  <a:pt x="340541" y="-12701"/>
                  <a:pt x="520862" y="14812"/>
                  <a:pt x="748832" y="0"/>
                </a:cubicBezTo>
                <a:cubicBezTo>
                  <a:pt x="976802" y="-14812"/>
                  <a:pt x="1035469" y="11070"/>
                  <a:pt x="1267759" y="0"/>
                </a:cubicBezTo>
                <a:cubicBezTo>
                  <a:pt x="1500049" y="-11070"/>
                  <a:pt x="1664383" y="-7874"/>
                  <a:pt x="1924630" y="0"/>
                </a:cubicBezTo>
                <a:cubicBezTo>
                  <a:pt x="2184877" y="7874"/>
                  <a:pt x="2458981" y="-26733"/>
                  <a:pt x="2627481" y="0"/>
                </a:cubicBezTo>
                <a:cubicBezTo>
                  <a:pt x="2795981" y="26733"/>
                  <a:pt x="3110344" y="25932"/>
                  <a:pt x="3376313" y="0"/>
                </a:cubicBezTo>
                <a:cubicBezTo>
                  <a:pt x="3642282" y="-25932"/>
                  <a:pt x="3837988" y="-25983"/>
                  <a:pt x="3987202" y="0"/>
                </a:cubicBezTo>
                <a:cubicBezTo>
                  <a:pt x="4136416" y="25983"/>
                  <a:pt x="4341444" y="-17286"/>
                  <a:pt x="4598091" y="0"/>
                </a:cubicBezTo>
                <a:cubicBezTo>
                  <a:pt x="4565195" y="327794"/>
                  <a:pt x="4592622" y="493414"/>
                  <a:pt x="4598091" y="687780"/>
                </a:cubicBezTo>
                <a:cubicBezTo>
                  <a:pt x="4342677" y="683974"/>
                  <a:pt x="4247384" y="684578"/>
                  <a:pt x="4079164" y="687780"/>
                </a:cubicBezTo>
                <a:cubicBezTo>
                  <a:pt x="3910944" y="690982"/>
                  <a:pt x="3715674" y="699030"/>
                  <a:pt x="3560236" y="687780"/>
                </a:cubicBezTo>
                <a:cubicBezTo>
                  <a:pt x="3404798" y="676530"/>
                  <a:pt x="3221848" y="665867"/>
                  <a:pt x="2995328" y="687780"/>
                </a:cubicBezTo>
                <a:cubicBezTo>
                  <a:pt x="2768808" y="709693"/>
                  <a:pt x="2546598" y="683936"/>
                  <a:pt x="2384439" y="687780"/>
                </a:cubicBezTo>
                <a:cubicBezTo>
                  <a:pt x="2222280" y="691624"/>
                  <a:pt x="2047741" y="671802"/>
                  <a:pt x="1819530" y="687780"/>
                </a:cubicBezTo>
                <a:cubicBezTo>
                  <a:pt x="1591319" y="703758"/>
                  <a:pt x="1424337" y="680134"/>
                  <a:pt x="1254622" y="687780"/>
                </a:cubicBezTo>
                <a:cubicBezTo>
                  <a:pt x="1084907" y="695426"/>
                  <a:pt x="804110" y="692343"/>
                  <a:pt x="643733" y="687780"/>
                </a:cubicBezTo>
                <a:cubicBezTo>
                  <a:pt x="483356" y="683217"/>
                  <a:pt x="253184" y="677868"/>
                  <a:pt x="0" y="687780"/>
                </a:cubicBezTo>
                <a:cubicBezTo>
                  <a:pt x="-972" y="446784"/>
                  <a:pt x="-2230" y="315377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E0D74A-FCD2-CADA-E955-02F93A38BCD0}"/>
              </a:ext>
            </a:extLst>
          </p:cNvPr>
          <p:cNvSpPr/>
          <p:nvPr/>
        </p:nvSpPr>
        <p:spPr>
          <a:xfrm>
            <a:off x="9311386" y="3775577"/>
            <a:ext cx="1127260" cy="1086133"/>
          </a:xfrm>
          <a:custGeom>
            <a:avLst/>
            <a:gdLst>
              <a:gd name="connsiteX0" fmla="*/ 0 w 1127260"/>
              <a:gd name="connsiteY0" fmla="*/ 0 h 1086133"/>
              <a:gd name="connsiteX1" fmla="*/ 586175 w 1127260"/>
              <a:gd name="connsiteY1" fmla="*/ 0 h 1086133"/>
              <a:gd name="connsiteX2" fmla="*/ 1127260 w 1127260"/>
              <a:gd name="connsiteY2" fmla="*/ 0 h 1086133"/>
              <a:gd name="connsiteX3" fmla="*/ 1127260 w 1127260"/>
              <a:gd name="connsiteY3" fmla="*/ 543067 h 1086133"/>
              <a:gd name="connsiteX4" fmla="*/ 1127260 w 1127260"/>
              <a:gd name="connsiteY4" fmla="*/ 1086133 h 1086133"/>
              <a:gd name="connsiteX5" fmla="*/ 574903 w 1127260"/>
              <a:gd name="connsiteY5" fmla="*/ 1086133 h 1086133"/>
              <a:gd name="connsiteX6" fmla="*/ 0 w 1127260"/>
              <a:gd name="connsiteY6" fmla="*/ 1086133 h 1086133"/>
              <a:gd name="connsiteX7" fmla="*/ 0 w 1127260"/>
              <a:gd name="connsiteY7" fmla="*/ 564789 h 1086133"/>
              <a:gd name="connsiteX8" fmla="*/ 0 w 1127260"/>
              <a:gd name="connsiteY8" fmla="*/ 0 h 108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7260" h="1086133" extrusionOk="0">
                <a:moveTo>
                  <a:pt x="0" y="0"/>
                </a:moveTo>
                <a:cubicBezTo>
                  <a:pt x="198576" y="-17014"/>
                  <a:pt x="405706" y="27030"/>
                  <a:pt x="586175" y="0"/>
                </a:cubicBezTo>
                <a:cubicBezTo>
                  <a:pt x="766644" y="-27030"/>
                  <a:pt x="942262" y="25746"/>
                  <a:pt x="1127260" y="0"/>
                </a:cubicBezTo>
                <a:cubicBezTo>
                  <a:pt x="1149916" y="210044"/>
                  <a:pt x="1137580" y="416256"/>
                  <a:pt x="1127260" y="543067"/>
                </a:cubicBezTo>
                <a:cubicBezTo>
                  <a:pt x="1116940" y="669878"/>
                  <a:pt x="1137075" y="830464"/>
                  <a:pt x="1127260" y="1086133"/>
                </a:cubicBezTo>
                <a:cubicBezTo>
                  <a:pt x="935117" y="1078041"/>
                  <a:pt x="704647" y="1111074"/>
                  <a:pt x="574903" y="1086133"/>
                </a:cubicBezTo>
                <a:cubicBezTo>
                  <a:pt x="445159" y="1061192"/>
                  <a:pt x="169976" y="1094994"/>
                  <a:pt x="0" y="1086133"/>
                </a:cubicBezTo>
                <a:cubicBezTo>
                  <a:pt x="-12196" y="875207"/>
                  <a:pt x="-18611" y="792887"/>
                  <a:pt x="0" y="564789"/>
                </a:cubicBezTo>
                <a:cubicBezTo>
                  <a:pt x="18611" y="336691"/>
                  <a:pt x="-24432" y="114192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75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A9BEC-E84E-E03A-27D8-EE5F9FF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Final Picture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72876-828F-C654-474D-DC1D3B43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6862570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Update each word’s features through </a:t>
            </a:r>
            <a:br>
              <a:rPr lang="en-US" altLang="zh-TW" dirty="0"/>
            </a:b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Multi-head</a:t>
            </a:r>
            <a:r>
              <a:rPr lang="en-US" altLang="zh-TW" sz="2800" b="1" spc="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25" dirty="0">
                <a:highlight>
                  <a:srgbClr val="FFFF00"/>
                </a:highlight>
                <a:latin typeface="Calibri"/>
                <a:cs typeface="Calibri"/>
              </a:rPr>
              <a:t>Attention</a:t>
            </a:r>
            <a:r>
              <a:rPr lang="en-US" altLang="zh-TW" sz="2800" b="1" spc="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mechanism </a:t>
            </a:r>
            <a:b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</a:br>
            <a:r>
              <a:rPr lang="en-US" altLang="zh-TW" dirty="0"/>
              <a:t>as a </a:t>
            </a:r>
            <a:r>
              <a:rPr lang="en-US" altLang="zh-TW" spc="-10" dirty="0"/>
              <a:t>weighted </a:t>
            </a:r>
            <a:r>
              <a:rPr lang="en-US" altLang="zh-TW" spc="-5" dirty="0"/>
              <a:t>sum of </a:t>
            </a:r>
            <a:r>
              <a:rPr lang="en-US" altLang="zh-TW" spc="-15" dirty="0"/>
              <a:t>features </a:t>
            </a:r>
            <a:r>
              <a:rPr lang="en-US" altLang="zh-TW" spc="-5" dirty="0"/>
              <a:t>of other </a:t>
            </a:r>
            <a:r>
              <a:rPr lang="en-US" altLang="zh-TW" spc="-15" dirty="0"/>
              <a:t>words </a:t>
            </a:r>
            <a:r>
              <a:rPr lang="en-US" altLang="zh-TW" spc="-575" dirty="0"/>
              <a:t> </a:t>
            </a:r>
            <a:r>
              <a:rPr lang="en-US" altLang="zh-TW" dirty="0"/>
              <a:t>in</a:t>
            </a:r>
            <a:r>
              <a:rPr lang="en-US" altLang="zh-TW" spc="-15" dirty="0"/>
              <a:t> </a:t>
            </a:r>
            <a:r>
              <a:rPr lang="en-US" altLang="zh-TW" dirty="0"/>
              <a:t>the</a:t>
            </a:r>
            <a:r>
              <a:rPr lang="en-US" altLang="zh-TW" spc="-10" dirty="0"/>
              <a:t> sentence.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5" dirty="0"/>
              <a:t> Scaling</a:t>
            </a:r>
            <a:r>
              <a:rPr lang="en-US" altLang="zh-TW" dirty="0"/>
              <a:t> </a:t>
            </a:r>
            <a:r>
              <a:rPr lang="en-US" altLang="zh-TW" spc="-5" dirty="0"/>
              <a:t>dot </a:t>
            </a:r>
            <a:r>
              <a:rPr lang="en-US" altLang="zh-TW" spc="-10" dirty="0"/>
              <a:t>product</a:t>
            </a:r>
            <a:r>
              <a:rPr lang="en-US" altLang="zh-TW" spc="-25" dirty="0"/>
              <a:t> </a:t>
            </a:r>
            <a:r>
              <a:rPr lang="en-US" altLang="zh-TW" spc="-15" dirty="0"/>
              <a:t>attention</a:t>
            </a: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Normalization</a:t>
            </a:r>
            <a:r>
              <a:rPr lang="en-US" altLang="zh-TW" spc="-10" dirty="0"/>
              <a:t> </a:t>
            </a:r>
            <a:r>
              <a:rPr lang="en-US" altLang="zh-TW" spc="-25" dirty="0"/>
              <a:t>layers</a:t>
            </a: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Residual</a:t>
            </a:r>
            <a:r>
              <a:rPr lang="en-US" altLang="zh-TW" spc="-45" dirty="0"/>
              <a:t> </a:t>
            </a:r>
            <a:r>
              <a:rPr lang="en-US" altLang="zh-TW" spc="-5" dirty="0"/>
              <a:t>links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F130-F450-175D-4C6E-9C2B8676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2499CF-209E-E67C-AA2A-776D4DBF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EE1D468-EB4B-BB77-0E36-7318CBF0AC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9772" y="146401"/>
            <a:ext cx="3884626" cy="65240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61B8AB-DCD0-C4ED-4FFB-6C7C34361803}"/>
              </a:ext>
            </a:extLst>
          </p:cNvPr>
          <p:cNvSpPr/>
          <p:nvPr/>
        </p:nvSpPr>
        <p:spPr>
          <a:xfrm>
            <a:off x="581703" y="4687260"/>
            <a:ext cx="3474255" cy="687780"/>
          </a:xfrm>
          <a:custGeom>
            <a:avLst/>
            <a:gdLst>
              <a:gd name="connsiteX0" fmla="*/ 0 w 3474255"/>
              <a:gd name="connsiteY0" fmla="*/ 0 h 687780"/>
              <a:gd name="connsiteX1" fmla="*/ 764336 w 3474255"/>
              <a:gd name="connsiteY1" fmla="*/ 0 h 687780"/>
              <a:gd name="connsiteX2" fmla="*/ 1354959 w 3474255"/>
              <a:gd name="connsiteY2" fmla="*/ 0 h 687780"/>
              <a:gd name="connsiteX3" fmla="*/ 2049810 w 3474255"/>
              <a:gd name="connsiteY3" fmla="*/ 0 h 687780"/>
              <a:gd name="connsiteX4" fmla="*/ 2779404 w 3474255"/>
              <a:gd name="connsiteY4" fmla="*/ 0 h 687780"/>
              <a:gd name="connsiteX5" fmla="*/ 3474255 w 3474255"/>
              <a:gd name="connsiteY5" fmla="*/ 0 h 687780"/>
              <a:gd name="connsiteX6" fmla="*/ 3474255 w 3474255"/>
              <a:gd name="connsiteY6" fmla="*/ 687780 h 687780"/>
              <a:gd name="connsiteX7" fmla="*/ 2814147 w 3474255"/>
              <a:gd name="connsiteY7" fmla="*/ 687780 h 687780"/>
              <a:gd name="connsiteX8" fmla="*/ 2223523 w 3474255"/>
              <a:gd name="connsiteY8" fmla="*/ 687780 h 687780"/>
              <a:gd name="connsiteX9" fmla="*/ 1528672 w 3474255"/>
              <a:gd name="connsiteY9" fmla="*/ 687780 h 687780"/>
              <a:gd name="connsiteX10" fmla="*/ 938049 w 3474255"/>
              <a:gd name="connsiteY10" fmla="*/ 687780 h 687780"/>
              <a:gd name="connsiteX11" fmla="*/ 0 w 3474255"/>
              <a:gd name="connsiteY11" fmla="*/ 687780 h 687780"/>
              <a:gd name="connsiteX12" fmla="*/ 0 w 3474255"/>
              <a:gd name="connsiteY12" fmla="*/ 0 h 6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255" h="687780" extrusionOk="0">
                <a:moveTo>
                  <a:pt x="0" y="0"/>
                </a:moveTo>
                <a:cubicBezTo>
                  <a:pt x="269576" y="-28606"/>
                  <a:pt x="500967" y="23253"/>
                  <a:pt x="764336" y="0"/>
                </a:cubicBezTo>
                <a:cubicBezTo>
                  <a:pt x="1027705" y="-23253"/>
                  <a:pt x="1130422" y="-10574"/>
                  <a:pt x="1354959" y="0"/>
                </a:cubicBezTo>
                <a:cubicBezTo>
                  <a:pt x="1579496" y="10574"/>
                  <a:pt x="1867898" y="-34662"/>
                  <a:pt x="2049810" y="0"/>
                </a:cubicBezTo>
                <a:cubicBezTo>
                  <a:pt x="2231722" y="34662"/>
                  <a:pt x="2486441" y="-2421"/>
                  <a:pt x="2779404" y="0"/>
                </a:cubicBezTo>
                <a:cubicBezTo>
                  <a:pt x="3072367" y="2421"/>
                  <a:pt x="3274671" y="-21238"/>
                  <a:pt x="3474255" y="0"/>
                </a:cubicBezTo>
                <a:cubicBezTo>
                  <a:pt x="3477354" y="228283"/>
                  <a:pt x="3485673" y="375415"/>
                  <a:pt x="3474255" y="687780"/>
                </a:cubicBezTo>
                <a:cubicBezTo>
                  <a:pt x="3277925" y="690152"/>
                  <a:pt x="3138043" y="659211"/>
                  <a:pt x="2814147" y="687780"/>
                </a:cubicBezTo>
                <a:cubicBezTo>
                  <a:pt x="2490251" y="716349"/>
                  <a:pt x="2452957" y="661616"/>
                  <a:pt x="2223523" y="687780"/>
                </a:cubicBezTo>
                <a:cubicBezTo>
                  <a:pt x="1994089" y="713944"/>
                  <a:pt x="1742368" y="696723"/>
                  <a:pt x="1528672" y="687780"/>
                </a:cubicBezTo>
                <a:cubicBezTo>
                  <a:pt x="1314976" y="678837"/>
                  <a:pt x="1176250" y="707311"/>
                  <a:pt x="938049" y="687780"/>
                </a:cubicBezTo>
                <a:cubicBezTo>
                  <a:pt x="699848" y="668249"/>
                  <a:pt x="416598" y="733867"/>
                  <a:pt x="0" y="687780"/>
                </a:cubicBezTo>
                <a:cubicBezTo>
                  <a:pt x="17576" y="378450"/>
                  <a:pt x="-16346" y="25735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1A2F9C-958C-CAF4-F0F5-3D8442A0EB40}"/>
              </a:ext>
            </a:extLst>
          </p:cNvPr>
          <p:cNvSpPr/>
          <p:nvPr/>
        </p:nvSpPr>
        <p:spPr>
          <a:xfrm>
            <a:off x="9352230" y="822339"/>
            <a:ext cx="1122630" cy="1468187"/>
          </a:xfrm>
          <a:custGeom>
            <a:avLst/>
            <a:gdLst>
              <a:gd name="connsiteX0" fmla="*/ 0 w 1122630"/>
              <a:gd name="connsiteY0" fmla="*/ 0 h 1468187"/>
              <a:gd name="connsiteX1" fmla="*/ 583768 w 1122630"/>
              <a:gd name="connsiteY1" fmla="*/ 0 h 1468187"/>
              <a:gd name="connsiteX2" fmla="*/ 1122630 w 1122630"/>
              <a:gd name="connsiteY2" fmla="*/ 0 h 1468187"/>
              <a:gd name="connsiteX3" fmla="*/ 1122630 w 1122630"/>
              <a:gd name="connsiteY3" fmla="*/ 489396 h 1468187"/>
              <a:gd name="connsiteX4" fmla="*/ 1122630 w 1122630"/>
              <a:gd name="connsiteY4" fmla="*/ 934746 h 1468187"/>
              <a:gd name="connsiteX5" fmla="*/ 1122630 w 1122630"/>
              <a:gd name="connsiteY5" fmla="*/ 1468187 h 1468187"/>
              <a:gd name="connsiteX6" fmla="*/ 594994 w 1122630"/>
              <a:gd name="connsiteY6" fmla="*/ 1468187 h 1468187"/>
              <a:gd name="connsiteX7" fmla="*/ 0 w 1122630"/>
              <a:gd name="connsiteY7" fmla="*/ 1468187 h 1468187"/>
              <a:gd name="connsiteX8" fmla="*/ 0 w 1122630"/>
              <a:gd name="connsiteY8" fmla="*/ 1022837 h 1468187"/>
              <a:gd name="connsiteX9" fmla="*/ 0 w 1122630"/>
              <a:gd name="connsiteY9" fmla="*/ 504078 h 1468187"/>
              <a:gd name="connsiteX10" fmla="*/ 0 w 1122630"/>
              <a:gd name="connsiteY10" fmla="*/ 0 h 146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2630" h="1468187" extrusionOk="0">
                <a:moveTo>
                  <a:pt x="0" y="0"/>
                </a:moveTo>
                <a:cubicBezTo>
                  <a:pt x="249097" y="-11866"/>
                  <a:pt x="338643" y="20965"/>
                  <a:pt x="583768" y="0"/>
                </a:cubicBezTo>
                <a:cubicBezTo>
                  <a:pt x="828893" y="-20965"/>
                  <a:pt x="951074" y="14334"/>
                  <a:pt x="1122630" y="0"/>
                </a:cubicBezTo>
                <a:cubicBezTo>
                  <a:pt x="1107810" y="204870"/>
                  <a:pt x="1119191" y="307148"/>
                  <a:pt x="1122630" y="489396"/>
                </a:cubicBezTo>
                <a:cubicBezTo>
                  <a:pt x="1126069" y="671644"/>
                  <a:pt x="1104610" y="831752"/>
                  <a:pt x="1122630" y="934746"/>
                </a:cubicBezTo>
                <a:cubicBezTo>
                  <a:pt x="1140651" y="1037740"/>
                  <a:pt x="1096973" y="1285669"/>
                  <a:pt x="1122630" y="1468187"/>
                </a:cubicBezTo>
                <a:cubicBezTo>
                  <a:pt x="892852" y="1491524"/>
                  <a:pt x="772089" y="1472333"/>
                  <a:pt x="594994" y="1468187"/>
                </a:cubicBezTo>
                <a:cubicBezTo>
                  <a:pt x="417899" y="1464041"/>
                  <a:pt x="246462" y="1445843"/>
                  <a:pt x="0" y="1468187"/>
                </a:cubicBezTo>
                <a:cubicBezTo>
                  <a:pt x="11404" y="1330163"/>
                  <a:pt x="19143" y="1239365"/>
                  <a:pt x="0" y="1022837"/>
                </a:cubicBezTo>
                <a:cubicBezTo>
                  <a:pt x="-19143" y="806309"/>
                  <a:pt x="15334" y="713610"/>
                  <a:pt x="0" y="504078"/>
                </a:cubicBezTo>
                <a:cubicBezTo>
                  <a:pt x="-15334" y="294546"/>
                  <a:pt x="-3322" y="162544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FCDD56B-D497-33B0-C904-3D5B74E77627}"/>
              </a:ext>
            </a:extLst>
          </p:cNvPr>
          <p:cNvSpPr/>
          <p:nvPr/>
        </p:nvSpPr>
        <p:spPr>
          <a:xfrm>
            <a:off x="4083855" y="1325629"/>
            <a:ext cx="5268375" cy="3705521"/>
          </a:xfrm>
          <a:custGeom>
            <a:avLst/>
            <a:gdLst/>
            <a:ahLst/>
            <a:cxnLst/>
            <a:rect l="l" t="t" r="r" b="b"/>
            <a:pathLst>
              <a:path w="4999990" h="3333115">
                <a:moveTo>
                  <a:pt x="0" y="3332988"/>
                </a:moveTo>
                <a:lnTo>
                  <a:pt x="4999862" y="0"/>
                </a:lnTo>
              </a:path>
            </a:pathLst>
          </a:custGeom>
          <a:ln w="64008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1329C55-F503-A696-4020-5AF30FED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28" y="4759420"/>
            <a:ext cx="2937042" cy="17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A9BEC-E84E-E03A-27D8-EE5F9FF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Final Picture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72876-828F-C654-474D-DC1D3B43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6862570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Update each word’s features through </a:t>
            </a:r>
            <a:br>
              <a:rPr lang="en-US" altLang="zh-TW" dirty="0"/>
            </a:b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Multi-head</a:t>
            </a:r>
            <a:r>
              <a:rPr lang="en-US" altLang="zh-TW" sz="2800" b="1" spc="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25" dirty="0">
                <a:highlight>
                  <a:srgbClr val="FFFF00"/>
                </a:highlight>
                <a:latin typeface="Calibri"/>
                <a:cs typeface="Calibri"/>
              </a:rPr>
              <a:t>Attention</a:t>
            </a:r>
            <a:r>
              <a:rPr lang="en-US" altLang="zh-TW" sz="2800" b="1" spc="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  <a:t>mechanism </a:t>
            </a:r>
            <a:br>
              <a:rPr lang="en-US" altLang="zh-TW" sz="2800" b="1" spc="-5" dirty="0">
                <a:highlight>
                  <a:srgbClr val="FFFF00"/>
                </a:highlight>
                <a:latin typeface="Calibri"/>
                <a:cs typeface="Calibri"/>
              </a:rPr>
            </a:br>
            <a:r>
              <a:rPr lang="en-US" altLang="zh-TW" dirty="0"/>
              <a:t>as a </a:t>
            </a:r>
            <a:r>
              <a:rPr lang="en-US" altLang="zh-TW" spc="-10" dirty="0"/>
              <a:t>weighted </a:t>
            </a:r>
            <a:r>
              <a:rPr lang="en-US" altLang="zh-TW" spc="-5" dirty="0"/>
              <a:t>sum of </a:t>
            </a:r>
            <a:r>
              <a:rPr lang="en-US" altLang="zh-TW" spc="-15" dirty="0"/>
              <a:t>features </a:t>
            </a:r>
            <a:r>
              <a:rPr lang="en-US" altLang="zh-TW" spc="-5" dirty="0"/>
              <a:t>of other </a:t>
            </a:r>
            <a:r>
              <a:rPr lang="en-US" altLang="zh-TW" spc="-15" dirty="0"/>
              <a:t>words </a:t>
            </a:r>
            <a:r>
              <a:rPr lang="en-US" altLang="zh-TW" spc="-575" dirty="0"/>
              <a:t> </a:t>
            </a:r>
            <a:r>
              <a:rPr lang="en-US" altLang="zh-TW" dirty="0"/>
              <a:t>in</a:t>
            </a:r>
            <a:r>
              <a:rPr lang="en-US" altLang="zh-TW" spc="-15" dirty="0"/>
              <a:t> </a:t>
            </a:r>
            <a:r>
              <a:rPr lang="en-US" altLang="zh-TW" dirty="0"/>
              <a:t>the</a:t>
            </a:r>
            <a:r>
              <a:rPr lang="en-US" altLang="zh-TW" spc="-10" dirty="0"/>
              <a:t> sentence.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5" dirty="0"/>
              <a:t> Scaling</a:t>
            </a:r>
            <a:r>
              <a:rPr lang="en-US" altLang="zh-TW" dirty="0"/>
              <a:t> </a:t>
            </a:r>
            <a:r>
              <a:rPr lang="en-US" altLang="zh-TW" spc="-5" dirty="0"/>
              <a:t>dot </a:t>
            </a:r>
            <a:r>
              <a:rPr lang="en-US" altLang="zh-TW" spc="-10" dirty="0"/>
              <a:t>product</a:t>
            </a:r>
            <a:r>
              <a:rPr lang="en-US" altLang="zh-TW" spc="-25" dirty="0"/>
              <a:t> </a:t>
            </a:r>
            <a:r>
              <a:rPr lang="en-US" altLang="zh-TW" spc="-15" dirty="0"/>
              <a:t>attention</a:t>
            </a: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Normalization</a:t>
            </a:r>
            <a:r>
              <a:rPr lang="en-US" altLang="zh-TW" spc="-10" dirty="0"/>
              <a:t> </a:t>
            </a:r>
            <a:r>
              <a:rPr lang="en-US" altLang="zh-TW" spc="-25" dirty="0"/>
              <a:t>layers</a:t>
            </a: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+</a:t>
            </a:r>
            <a:r>
              <a:rPr lang="en-US" altLang="zh-TW" spc="-20" dirty="0"/>
              <a:t> </a:t>
            </a:r>
            <a:r>
              <a:rPr lang="en-US" altLang="zh-TW" spc="-5" dirty="0"/>
              <a:t>Residual</a:t>
            </a:r>
            <a:r>
              <a:rPr lang="en-US" altLang="zh-TW" spc="-45" dirty="0"/>
              <a:t> </a:t>
            </a:r>
            <a:r>
              <a:rPr lang="en-US" altLang="zh-TW" spc="-5" dirty="0"/>
              <a:t>links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F130-F450-175D-4C6E-9C2B8676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2499CF-209E-E67C-AA2A-776D4DBF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61B8AB-DCD0-C4ED-4FFB-6C7C34361803}"/>
              </a:ext>
            </a:extLst>
          </p:cNvPr>
          <p:cNvSpPr/>
          <p:nvPr/>
        </p:nvSpPr>
        <p:spPr>
          <a:xfrm>
            <a:off x="581703" y="5577220"/>
            <a:ext cx="2496475" cy="687780"/>
          </a:xfrm>
          <a:custGeom>
            <a:avLst/>
            <a:gdLst>
              <a:gd name="connsiteX0" fmla="*/ 0 w 2496475"/>
              <a:gd name="connsiteY0" fmla="*/ 0 h 687780"/>
              <a:gd name="connsiteX1" fmla="*/ 674048 w 2496475"/>
              <a:gd name="connsiteY1" fmla="*/ 0 h 687780"/>
              <a:gd name="connsiteX2" fmla="*/ 1223273 w 2496475"/>
              <a:gd name="connsiteY2" fmla="*/ 0 h 687780"/>
              <a:gd name="connsiteX3" fmla="*/ 1847392 w 2496475"/>
              <a:gd name="connsiteY3" fmla="*/ 0 h 687780"/>
              <a:gd name="connsiteX4" fmla="*/ 2496475 w 2496475"/>
              <a:gd name="connsiteY4" fmla="*/ 0 h 687780"/>
              <a:gd name="connsiteX5" fmla="*/ 2496475 w 2496475"/>
              <a:gd name="connsiteY5" fmla="*/ 687780 h 687780"/>
              <a:gd name="connsiteX6" fmla="*/ 1947251 w 2496475"/>
              <a:gd name="connsiteY6" fmla="*/ 687780 h 687780"/>
              <a:gd name="connsiteX7" fmla="*/ 1373061 w 2496475"/>
              <a:gd name="connsiteY7" fmla="*/ 687780 h 687780"/>
              <a:gd name="connsiteX8" fmla="*/ 823837 w 2496475"/>
              <a:gd name="connsiteY8" fmla="*/ 687780 h 687780"/>
              <a:gd name="connsiteX9" fmla="*/ 0 w 2496475"/>
              <a:gd name="connsiteY9" fmla="*/ 687780 h 687780"/>
              <a:gd name="connsiteX10" fmla="*/ 0 w 2496475"/>
              <a:gd name="connsiteY10" fmla="*/ 0 h 6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6475" h="687780" extrusionOk="0">
                <a:moveTo>
                  <a:pt x="0" y="0"/>
                </a:moveTo>
                <a:cubicBezTo>
                  <a:pt x="293117" y="-658"/>
                  <a:pt x="385908" y="-8975"/>
                  <a:pt x="674048" y="0"/>
                </a:cubicBezTo>
                <a:cubicBezTo>
                  <a:pt x="962188" y="8975"/>
                  <a:pt x="1104603" y="-2028"/>
                  <a:pt x="1223273" y="0"/>
                </a:cubicBezTo>
                <a:cubicBezTo>
                  <a:pt x="1341943" y="2028"/>
                  <a:pt x="1689851" y="12831"/>
                  <a:pt x="1847392" y="0"/>
                </a:cubicBezTo>
                <a:cubicBezTo>
                  <a:pt x="2004933" y="-12831"/>
                  <a:pt x="2346928" y="-624"/>
                  <a:pt x="2496475" y="0"/>
                </a:cubicBezTo>
                <a:cubicBezTo>
                  <a:pt x="2465240" y="294779"/>
                  <a:pt x="2488311" y="471596"/>
                  <a:pt x="2496475" y="687780"/>
                </a:cubicBezTo>
                <a:cubicBezTo>
                  <a:pt x="2327146" y="680518"/>
                  <a:pt x="2216013" y="672822"/>
                  <a:pt x="1947251" y="687780"/>
                </a:cubicBezTo>
                <a:cubicBezTo>
                  <a:pt x="1678489" y="702738"/>
                  <a:pt x="1565551" y="669773"/>
                  <a:pt x="1373061" y="687780"/>
                </a:cubicBezTo>
                <a:cubicBezTo>
                  <a:pt x="1180571" y="705788"/>
                  <a:pt x="956598" y="661144"/>
                  <a:pt x="823837" y="687780"/>
                </a:cubicBezTo>
                <a:cubicBezTo>
                  <a:pt x="691076" y="714416"/>
                  <a:pt x="268648" y="661352"/>
                  <a:pt x="0" y="687780"/>
                </a:cubicBezTo>
                <a:cubicBezTo>
                  <a:pt x="-23691" y="521524"/>
                  <a:pt x="-9943" y="259583"/>
                  <a:pt x="0" y="0"/>
                </a:cubicBezTo>
                <a:close/>
              </a:path>
            </a:pathLst>
          </a:custGeom>
          <a:noFill/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103F76-6AE0-C979-D676-FC664729F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3" y="0"/>
            <a:ext cx="572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6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Neural Networks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2E139C-890C-82EF-F2E0-6E96A324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33" y="1306906"/>
            <a:ext cx="8808534" cy="50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Neural Networks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CCFFE3B3-0488-853E-CD52-B101A340AC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91" y="1287824"/>
            <a:ext cx="3599665" cy="480658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115695E-172F-7A5B-8308-B30EDF972E86}"/>
              </a:ext>
            </a:extLst>
          </p:cNvPr>
          <p:cNvSpPr txBox="1"/>
          <p:nvPr/>
        </p:nvSpPr>
        <p:spPr>
          <a:xfrm>
            <a:off x="916939" y="2154427"/>
            <a:ext cx="5366166" cy="19011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GNNs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highlight>
                  <a:srgbClr val="FFFF00"/>
                </a:highlight>
                <a:latin typeface="Calibri"/>
                <a:cs typeface="Calibri"/>
              </a:rPr>
              <a:t>hidden</a:t>
            </a:r>
            <a:r>
              <a:rPr lang="en-US" altLang="zh-TW" sz="2000" spc="-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spc="-15" dirty="0">
                <a:highlight>
                  <a:srgbClr val="FFFF00"/>
                </a:highlight>
                <a:latin typeface="Calibri"/>
                <a:cs typeface="Calibri"/>
              </a:rPr>
              <a:t>features</a:t>
            </a:r>
            <a:r>
              <a:rPr lang="en-US" altLang="zh-TW" sz="2000"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h</a:t>
            </a:r>
            <a:r>
              <a:rPr lang="en-US" altLang="zh-TW" sz="2000" i="1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of</a:t>
            </a:r>
            <a:r>
              <a:rPr lang="en-US" altLang="zh-TW" sz="2000" spc="-35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node</a:t>
            </a:r>
            <a:r>
              <a:rPr lang="en-US" altLang="zh-TW" sz="2000" spc="-35" dirty="0">
                <a:latin typeface="Calibri"/>
                <a:cs typeface="Calibri"/>
              </a:rPr>
              <a:t> </a:t>
            </a:r>
            <a:r>
              <a:rPr lang="en-US" altLang="zh-TW" sz="2000" i="1" dirty="0" err="1">
                <a:latin typeface="Times New Roman"/>
                <a:cs typeface="Times New Roman"/>
              </a:rPr>
              <a:t>i</a:t>
            </a:r>
            <a:r>
              <a:rPr lang="en-US" altLang="zh-TW" sz="2000" i="1" spc="-90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at layer</a:t>
            </a:r>
            <a:r>
              <a:rPr lang="en-US" altLang="zh-TW" sz="2000" spc="-5" dirty="0">
                <a:latin typeface="Calibri"/>
                <a:cs typeface="Calibri"/>
              </a:rPr>
              <a:t> </a:t>
            </a:r>
            <a:r>
              <a:rPr lang="en-US" altLang="zh-TW" sz="2000" i="1" dirty="0">
                <a:latin typeface="Times New Roman"/>
                <a:cs typeface="Times New Roman"/>
              </a:rPr>
              <a:t>ℓ</a:t>
            </a:r>
            <a:r>
              <a:rPr lang="en-US" altLang="zh-TW" sz="2000" i="1" spc="-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via</a:t>
            </a:r>
            <a:r>
              <a:rPr lang="en-US" altLang="zh-TW" sz="2000" dirty="0">
                <a:latin typeface="Calibri"/>
                <a:cs typeface="Calibri"/>
              </a:rPr>
              <a:t> a </a:t>
            </a:r>
            <a:r>
              <a:rPr lang="en-US" altLang="zh-TW" sz="2000" spc="-5" dirty="0">
                <a:latin typeface="Calibri"/>
                <a:cs typeface="Calibri"/>
              </a:rPr>
              <a:t>non-linear</a:t>
            </a:r>
            <a:r>
              <a:rPr lang="en-US" altLang="zh-TW" sz="2000" dirty="0">
                <a:latin typeface="Calibri"/>
                <a:cs typeface="Calibri"/>
              </a:rPr>
              <a:t> </a:t>
            </a:r>
            <a:r>
              <a:rPr lang="en-US" altLang="zh-TW" sz="2000" spc="-10" dirty="0">
                <a:latin typeface="Calibri"/>
                <a:cs typeface="Calibri"/>
              </a:rPr>
              <a:t>transformation</a:t>
            </a:r>
            <a:r>
              <a:rPr lang="en-US" altLang="zh-TW" sz="200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of </a:t>
            </a:r>
            <a:r>
              <a:rPr lang="en-US" altLang="zh-TW" sz="2000" dirty="0">
                <a:latin typeface="Calibri"/>
                <a:cs typeface="Calibri"/>
              </a:rPr>
              <a:t>the </a:t>
            </a:r>
            <a:r>
              <a:rPr lang="en-US" altLang="zh-TW" sz="2000" spc="-20" dirty="0">
                <a:latin typeface="Calibri"/>
                <a:cs typeface="Calibri"/>
              </a:rPr>
              <a:t>node’s</a:t>
            </a:r>
            <a:r>
              <a:rPr lang="en-US" altLang="zh-TW" sz="2000" spc="-25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own </a:t>
            </a:r>
            <a:r>
              <a:rPr lang="en-US" altLang="zh-TW" sz="2000" spc="-15" dirty="0">
                <a:latin typeface="Calibri"/>
                <a:cs typeface="Calibri"/>
              </a:rPr>
              <a:t>features </a:t>
            </a:r>
            <a:r>
              <a:rPr lang="en-US" altLang="zh-TW" sz="2000" dirty="0">
                <a:highlight>
                  <a:srgbClr val="FFFF00"/>
                </a:highlight>
                <a:latin typeface="Calibri"/>
                <a:cs typeface="Calibri"/>
              </a:rPr>
              <a:t>added</a:t>
            </a:r>
            <a:r>
              <a:rPr lang="en-US" altLang="zh-TW" sz="2000" spc="-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spc="-15" dirty="0">
                <a:highlight>
                  <a:srgbClr val="FFFF00"/>
                </a:highlight>
                <a:latin typeface="Calibri"/>
                <a:cs typeface="Calibri"/>
              </a:rPr>
              <a:t>to</a:t>
            </a:r>
            <a:r>
              <a:rPr lang="en-US" altLang="zh-TW" sz="20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lang="en-US" altLang="zh-TW" sz="2000" spc="-5" dirty="0">
                <a:highlight>
                  <a:srgbClr val="FFFF00"/>
                </a:highlight>
                <a:latin typeface="Calibri"/>
                <a:cs typeface="Calibri"/>
              </a:rPr>
              <a:t> aggregation</a:t>
            </a:r>
            <a:r>
              <a:rPr lang="en-US" altLang="zh-TW" sz="2000" spc="-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lang="en-US" altLang="zh-TW" sz="20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spc="-15" dirty="0">
                <a:highlight>
                  <a:srgbClr val="FFFF00"/>
                </a:highlight>
                <a:latin typeface="Calibri"/>
                <a:cs typeface="Calibri"/>
              </a:rPr>
              <a:t>features</a:t>
            </a:r>
            <a:r>
              <a:rPr lang="en-US" altLang="zh-TW" sz="2000" spc="-15" dirty="0">
                <a:latin typeface="Calibri"/>
                <a:cs typeface="Calibri"/>
              </a:rPr>
              <a:t> from</a:t>
            </a:r>
            <a:r>
              <a:rPr lang="en-US" altLang="zh-TW" sz="2000" spc="-65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each </a:t>
            </a:r>
            <a:r>
              <a:rPr lang="en-US" altLang="zh-TW" sz="2000" spc="-5" dirty="0">
                <a:latin typeface="Calibri"/>
                <a:cs typeface="Calibri"/>
              </a:rPr>
              <a:t>neighboring</a:t>
            </a:r>
            <a:r>
              <a:rPr lang="en-US" altLang="zh-TW" sz="2000" spc="-55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node </a:t>
            </a:r>
            <a:r>
              <a:rPr lang="en-US" altLang="zh-TW" sz="2000" i="1" spc="-35" dirty="0">
                <a:latin typeface="Times New Roman"/>
                <a:cs typeface="Times New Roman"/>
              </a:rPr>
              <a:t>j</a:t>
            </a:r>
            <a:r>
              <a:rPr lang="en-US" altLang="zh-TW" sz="2100" spc="-35" dirty="0">
                <a:latin typeface="Cambria Math"/>
                <a:cs typeface="Cambria Math"/>
              </a:rPr>
              <a:t>∈</a:t>
            </a:r>
            <a:r>
              <a:rPr lang="en-US" altLang="zh-TW" sz="2100" spc="30" dirty="0">
                <a:latin typeface="Cambria Math"/>
                <a:cs typeface="Cambria Math"/>
              </a:rPr>
              <a:t> </a:t>
            </a:r>
            <a:r>
              <a:rPr lang="en-US" altLang="zh-TW" sz="2000" i="1" spc="-10" dirty="0">
                <a:latin typeface="Times New Roman"/>
                <a:cs typeface="Times New Roman"/>
              </a:rPr>
              <a:t>N(</a:t>
            </a:r>
            <a:r>
              <a:rPr lang="en-US" altLang="zh-TW" sz="2000" i="1" spc="-10" dirty="0" err="1">
                <a:latin typeface="Times New Roman"/>
                <a:cs typeface="Times New Roman"/>
              </a:rPr>
              <a:t>i</a:t>
            </a:r>
            <a:r>
              <a:rPr lang="en-US" altLang="zh-TW" sz="2000" i="1" spc="-10" dirty="0">
                <a:latin typeface="Times New Roman"/>
                <a:cs typeface="Times New Roman"/>
              </a:rPr>
              <a:t>)</a:t>
            </a:r>
            <a:r>
              <a:rPr lang="en-US" altLang="zh-TW" sz="2000" spc="-10" dirty="0">
                <a:latin typeface="Calibri"/>
                <a:cs typeface="Calibri"/>
              </a:rPr>
              <a:t>:</a:t>
            </a:r>
            <a:endParaRPr lang="en-US" altLang="zh-TW" sz="2000" dirty="0"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</a:pPr>
            <a:endParaRPr lang="en-US" altLang="zh-TW" sz="2000" dirty="0"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</a:pPr>
            <a:endParaRPr lang="en-US" altLang="zh-TW" sz="2000" dirty="0">
              <a:latin typeface="Calibri"/>
              <a:cs typeface="Calibri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A945C15F-3B1B-B4E5-FDDC-FE5EC75661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842" y="3861275"/>
            <a:ext cx="4708294" cy="864297"/>
          </a:xfrm>
          <a:prstGeom prst="rect">
            <a:avLst/>
          </a:prstGeom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4B853AD2-6CE0-9981-6290-95CED139701B}"/>
              </a:ext>
            </a:extLst>
          </p:cNvPr>
          <p:cNvSpPr txBox="1"/>
          <p:nvPr/>
        </p:nvSpPr>
        <p:spPr>
          <a:xfrm>
            <a:off x="916939" y="5203063"/>
            <a:ext cx="5547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i="1" dirty="0">
                <a:latin typeface="Times New Roman"/>
                <a:cs typeface="Times New Roman"/>
              </a:rPr>
              <a:t>U, V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learnable </a:t>
            </a:r>
            <a:r>
              <a:rPr sz="2000" spc="-10" dirty="0">
                <a:latin typeface="Calibri"/>
                <a:cs typeface="Calibri"/>
              </a:rPr>
              <a:t>weight </a:t>
            </a:r>
            <a:r>
              <a:rPr sz="2000" spc="-5" dirty="0">
                <a:latin typeface="Calibri"/>
                <a:cs typeface="Calibri"/>
              </a:rPr>
              <a:t>matrices of </a:t>
            </a:r>
            <a:r>
              <a:rPr sz="2000" dirty="0">
                <a:latin typeface="Calibri"/>
                <a:cs typeface="Calibri"/>
              </a:rPr>
              <a:t>the GNN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layer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σ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non-linearity.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56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Connections b/w GNNs and Transformers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A77C201-28DD-934F-ED93-B0FF2E626476}"/>
              </a:ext>
            </a:extLst>
          </p:cNvPr>
          <p:cNvSpPr txBox="1"/>
          <p:nvPr/>
        </p:nvSpPr>
        <p:spPr>
          <a:xfrm>
            <a:off x="6312534" y="3278251"/>
            <a:ext cx="4885055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Consider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sentence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fully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connected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graph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words…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5A9FCBD-E981-09EA-5998-427E4994D6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141" y="2104084"/>
            <a:ext cx="4652233" cy="37356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972E614-AAF8-AD97-490C-66C0DF327447}"/>
              </a:ext>
            </a:extLst>
          </p:cNvPr>
          <p:cNvSpPr txBox="1"/>
          <p:nvPr/>
        </p:nvSpPr>
        <p:spPr>
          <a:xfrm>
            <a:off x="1838821" y="6219023"/>
            <a:ext cx="299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This is also a sentence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849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Connections b/w GNNs and Transformers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BAE9F8A-6F43-F1B7-4BDB-CA1E3DCD94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112" y="2104084"/>
            <a:ext cx="9055276" cy="373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Connections b/w GNNs and Transformers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7A33F-BCA2-9723-CE8D-8267A208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14" y="1051938"/>
            <a:ext cx="3454728" cy="46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AA9720-BCA1-385A-1AF0-796A029A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60" y="996049"/>
            <a:ext cx="3349083" cy="4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61BF304-6962-1D7C-BBB0-1231FCA914E5}"/>
              </a:ext>
            </a:extLst>
          </p:cNvPr>
          <p:cNvSpPr txBox="1"/>
          <p:nvPr/>
        </p:nvSpPr>
        <p:spPr>
          <a:xfrm>
            <a:off x="175208" y="185855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GNN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5027A0-4150-694B-7263-12580ED9425A}"/>
              </a:ext>
            </a:extLst>
          </p:cNvPr>
          <p:cNvSpPr txBox="1"/>
          <p:nvPr/>
        </p:nvSpPr>
        <p:spPr>
          <a:xfrm>
            <a:off x="9306019" y="1581558"/>
            <a:ext cx="273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Self-attention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6F0E51F-33D2-0B33-69D8-522150D6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261" y="5843509"/>
            <a:ext cx="3164902" cy="7659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7A5890-03D4-B65B-CD7B-70113F2D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914" y="5661355"/>
            <a:ext cx="3714063" cy="11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0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96E18-8A67-2410-E948-364BDF72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Some success stories: </a:t>
            </a:r>
            <a:r>
              <a:rPr lang="en-US" altLang="zh-TW" dirty="0">
                <a:highlight>
                  <a:srgbClr val="FFFF00"/>
                </a:highlight>
              </a:rPr>
              <a:t>GNNs for </a:t>
            </a:r>
            <a:r>
              <a:rPr lang="en-US" altLang="zh-TW" dirty="0" err="1">
                <a:highlight>
                  <a:srgbClr val="FFFF00"/>
                </a:highlight>
              </a:rPr>
              <a:t>RecSys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382634BD-3267-F1F6-A076-25D58D8722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604" y="1510120"/>
            <a:ext cx="9146792" cy="4754880"/>
          </a:xfrm>
          <a:prstGeom prst="rect">
            <a:avLst/>
          </a:prstGeom>
          <a:noFill/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4E011-A7F4-75AB-CF7B-7227338D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28162" y="6626868"/>
            <a:ext cx="1371600" cy="22804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2ECF0F7-11AB-4BEE-A441-52A51BF4EFF7}" type="datetime1">
              <a:rPr lang="zh-TW" altLang="en-US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2024/4/3</a:t>
            </a:fld>
            <a:endParaRPr lang="zh-CN" altLang="en-US" sz="90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3BBA2B-46F8-AEEC-D699-177B0E8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42F468-C848-44ED-8E30-E2DE1538DA03}" type="slidenum">
              <a:rPr lang="zh-CN" alt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7199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Connections b/w GNNs and Transformers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7A33F-BCA2-9723-CE8D-8267A208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14" y="1051938"/>
            <a:ext cx="3454728" cy="46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AA9720-BCA1-385A-1AF0-796A029A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60" y="996049"/>
            <a:ext cx="3349083" cy="4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F0E51F-33D2-0B33-69D8-522150D6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261" y="5843509"/>
            <a:ext cx="2793683" cy="676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7A5890-03D4-B65B-CD7B-70113F2D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211" y="5797409"/>
            <a:ext cx="3278431" cy="10141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22692E-623F-3C30-5811-EDAB221F9F6C}"/>
              </a:ext>
            </a:extLst>
          </p:cNvPr>
          <p:cNvSpPr/>
          <p:nvPr/>
        </p:nvSpPr>
        <p:spPr>
          <a:xfrm>
            <a:off x="7534680" y="5731904"/>
            <a:ext cx="1292449" cy="572577"/>
          </a:xfrm>
          <a:custGeom>
            <a:avLst/>
            <a:gdLst>
              <a:gd name="connsiteX0" fmla="*/ 0 w 1292449"/>
              <a:gd name="connsiteY0" fmla="*/ 0 h 572577"/>
              <a:gd name="connsiteX1" fmla="*/ 672073 w 1292449"/>
              <a:gd name="connsiteY1" fmla="*/ 0 h 572577"/>
              <a:gd name="connsiteX2" fmla="*/ 1292449 w 1292449"/>
              <a:gd name="connsiteY2" fmla="*/ 0 h 572577"/>
              <a:gd name="connsiteX3" fmla="*/ 1292449 w 1292449"/>
              <a:gd name="connsiteY3" fmla="*/ 572577 h 572577"/>
              <a:gd name="connsiteX4" fmla="*/ 684998 w 1292449"/>
              <a:gd name="connsiteY4" fmla="*/ 572577 h 572577"/>
              <a:gd name="connsiteX5" fmla="*/ 0 w 1292449"/>
              <a:gd name="connsiteY5" fmla="*/ 572577 h 572577"/>
              <a:gd name="connsiteX6" fmla="*/ 0 w 1292449"/>
              <a:gd name="connsiteY6" fmla="*/ 0 h 57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449" h="572577" extrusionOk="0">
                <a:moveTo>
                  <a:pt x="0" y="0"/>
                </a:moveTo>
                <a:cubicBezTo>
                  <a:pt x="215499" y="4028"/>
                  <a:pt x="389610" y="-11747"/>
                  <a:pt x="672073" y="0"/>
                </a:cubicBezTo>
                <a:cubicBezTo>
                  <a:pt x="954536" y="11747"/>
                  <a:pt x="1043785" y="-15096"/>
                  <a:pt x="1292449" y="0"/>
                </a:cubicBezTo>
                <a:cubicBezTo>
                  <a:pt x="1309206" y="222422"/>
                  <a:pt x="1308816" y="444962"/>
                  <a:pt x="1292449" y="572577"/>
                </a:cubicBezTo>
                <a:cubicBezTo>
                  <a:pt x="1092301" y="581615"/>
                  <a:pt x="847326" y="549172"/>
                  <a:pt x="684998" y="572577"/>
                </a:cubicBezTo>
                <a:cubicBezTo>
                  <a:pt x="522670" y="595982"/>
                  <a:pt x="146787" y="545923"/>
                  <a:pt x="0" y="572577"/>
                </a:cubicBezTo>
                <a:cubicBezTo>
                  <a:pt x="-14672" y="321970"/>
                  <a:pt x="-5192" y="261686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70156-E3D1-C773-97F0-FE8DCA5C1CE3}"/>
              </a:ext>
            </a:extLst>
          </p:cNvPr>
          <p:cNvSpPr/>
          <p:nvPr/>
        </p:nvSpPr>
        <p:spPr>
          <a:xfrm>
            <a:off x="8105046" y="2033426"/>
            <a:ext cx="966526" cy="3583275"/>
          </a:xfrm>
          <a:custGeom>
            <a:avLst/>
            <a:gdLst>
              <a:gd name="connsiteX0" fmla="*/ 0 w 966526"/>
              <a:gd name="connsiteY0" fmla="*/ 0 h 3583275"/>
              <a:gd name="connsiteX1" fmla="*/ 502594 w 966526"/>
              <a:gd name="connsiteY1" fmla="*/ 0 h 3583275"/>
              <a:gd name="connsiteX2" fmla="*/ 966526 w 966526"/>
              <a:gd name="connsiteY2" fmla="*/ 0 h 3583275"/>
              <a:gd name="connsiteX3" fmla="*/ 966526 w 966526"/>
              <a:gd name="connsiteY3" fmla="*/ 597213 h 3583275"/>
              <a:gd name="connsiteX4" fmla="*/ 966526 w 966526"/>
              <a:gd name="connsiteY4" fmla="*/ 1086927 h 3583275"/>
              <a:gd name="connsiteX5" fmla="*/ 966526 w 966526"/>
              <a:gd name="connsiteY5" fmla="*/ 1648306 h 3583275"/>
              <a:gd name="connsiteX6" fmla="*/ 966526 w 966526"/>
              <a:gd name="connsiteY6" fmla="*/ 2138021 h 3583275"/>
              <a:gd name="connsiteX7" fmla="*/ 966526 w 966526"/>
              <a:gd name="connsiteY7" fmla="*/ 2699401 h 3583275"/>
              <a:gd name="connsiteX8" fmla="*/ 966526 w 966526"/>
              <a:gd name="connsiteY8" fmla="*/ 3583275 h 3583275"/>
              <a:gd name="connsiteX9" fmla="*/ 512259 w 966526"/>
              <a:gd name="connsiteY9" fmla="*/ 3583275 h 3583275"/>
              <a:gd name="connsiteX10" fmla="*/ 0 w 966526"/>
              <a:gd name="connsiteY10" fmla="*/ 3583275 h 3583275"/>
              <a:gd name="connsiteX11" fmla="*/ 0 w 966526"/>
              <a:gd name="connsiteY11" fmla="*/ 3057728 h 3583275"/>
              <a:gd name="connsiteX12" fmla="*/ 0 w 966526"/>
              <a:gd name="connsiteY12" fmla="*/ 2388850 h 3583275"/>
              <a:gd name="connsiteX13" fmla="*/ 0 w 966526"/>
              <a:gd name="connsiteY13" fmla="*/ 1791638 h 3583275"/>
              <a:gd name="connsiteX14" fmla="*/ 0 w 966526"/>
              <a:gd name="connsiteY14" fmla="*/ 1122760 h 3583275"/>
              <a:gd name="connsiteX15" fmla="*/ 0 w 966526"/>
              <a:gd name="connsiteY15" fmla="*/ 633045 h 3583275"/>
              <a:gd name="connsiteX16" fmla="*/ 0 w 966526"/>
              <a:gd name="connsiteY16" fmla="*/ 0 h 358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66526" h="3583275" extrusionOk="0">
                <a:moveTo>
                  <a:pt x="0" y="0"/>
                </a:moveTo>
                <a:cubicBezTo>
                  <a:pt x="141864" y="9999"/>
                  <a:pt x="285190" y="-3412"/>
                  <a:pt x="502594" y="0"/>
                </a:cubicBezTo>
                <a:cubicBezTo>
                  <a:pt x="719998" y="3412"/>
                  <a:pt x="862179" y="-2003"/>
                  <a:pt x="966526" y="0"/>
                </a:cubicBezTo>
                <a:cubicBezTo>
                  <a:pt x="947179" y="292876"/>
                  <a:pt x="965159" y="325288"/>
                  <a:pt x="966526" y="597213"/>
                </a:cubicBezTo>
                <a:cubicBezTo>
                  <a:pt x="967893" y="869138"/>
                  <a:pt x="950123" y="942533"/>
                  <a:pt x="966526" y="1086927"/>
                </a:cubicBezTo>
                <a:cubicBezTo>
                  <a:pt x="982929" y="1231321"/>
                  <a:pt x="956833" y="1513150"/>
                  <a:pt x="966526" y="1648306"/>
                </a:cubicBezTo>
                <a:cubicBezTo>
                  <a:pt x="976219" y="1783462"/>
                  <a:pt x="952364" y="2021336"/>
                  <a:pt x="966526" y="2138021"/>
                </a:cubicBezTo>
                <a:cubicBezTo>
                  <a:pt x="980688" y="2254707"/>
                  <a:pt x="981492" y="2483389"/>
                  <a:pt x="966526" y="2699401"/>
                </a:cubicBezTo>
                <a:cubicBezTo>
                  <a:pt x="951560" y="2915413"/>
                  <a:pt x="925146" y="3227339"/>
                  <a:pt x="966526" y="3583275"/>
                </a:cubicBezTo>
                <a:cubicBezTo>
                  <a:pt x="849216" y="3605608"/>
                  <a:pt x="610125" y="3562694"/>
                  <a:pt x="512259" y="3583275"/>
                </a:cubicBezTo>
                <a:cubicBezTo>
                  <a:pt x="414393" y="3603856"/>
                  <a:pt x="207618" y="3589996"/>
                  <a:pt x="0" y="3583275"/>
                </a:cubicBezTo>
                <a:cubicBezTo>
                  <a:pt x="15869" y="3324340"/>
                  <a:pt x="13553" y="3251398"/>
                  <a:pt x="0" y="3057728"/>
                </a:cubicBezTo>
                <a:cubicBezTo>
                  <a:pt x="-13553" y="2864058"/>
                  <a:pt x="20443" y="2649646"/>
                  <a:pt x="0" y="2388850"/>
                </a:cubicBezTo>
                <a:cubicBezTo>
                  <a:pt x="-20443" y="2128054"/>
                  <a:pt x="-25312" y="2074645"/>
                  <a:pt x="0" y="1791638"/>
                </a:cubicBezTo>
                <a:cubicBezTo>
                  <a:pt x="25312" y="1508631"/>
                  <a:pt x="-9390" y="1450284"/>
                  <a:pt x="0" y="1122760"/>
                </a:cubicBezTo>
                <a:cubicBezTo>
                  <a:pt x="9390" y="795236"/>
                  <a:pt x="-18591" y="843570"/>
                  <a:pt x="0" y="633045"/>
                </a:cubicBezTo>
                <a:cubicBezTo>
                  <a:pt x="18591" y="422520"/>
                  <a:pt x="9227" y="249546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09250E-CD7E-3E9B-EDBE-5A7062699C29}"/>
              </a:ext>
            </a:extLst>
          </p:cNvPr>
          <p:cNvSpPr txBox="1"/>
          <p:nvPr/>
        </p:nvSpPr>
        <p:spPr>
          <a:xfrm>
            <a:off x="175208" y="185855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GNN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5E669B-50E3-8666-A1CD-B8F3F93EFF0A}"/>
              </a:ext>
            </a:extLst>
          </p:cNvPr>
          <p:cNvSpPr txBox="1"/>
          <p:nvPr/>
        </p:nvSpPr>
        <p:spPr>
          <a:xfrm>
            <a:off x="9306019" y="1581558"/>
            <a:ext cx="273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Self-attention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017CAC-385F-F702-7B39-E6C45EDA8F5A}"/>
              </a:ext>
            </a:extLst>
          </p:cNvPr>
          <p:cNvSpPr txBox="1"/>
          <p:nvPr/>
        </p:nvSpPr>
        <p:spPr>
          <a:xfrm>
            <a:off x="9213844" y="4076114"/>
            <a:ext cx="1967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Sum over all words in S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5ECD0F-DDA7-CAE1-FE12-F5049941E693}"/>
              </a:ext>
            </a:extLst>
          </p:cNvPr>
          <p:cNvSpPr txBox="1"/>
          <p:nvPr/>
        </p:nvSpPr>
        <p:spPr>
          <a:xfrm>
            <a:off x="1160568" y="3492043"/>
            <a:ext cx="239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Sum over local neighborhood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000149-FEA8-EC32-95C2-91F0F6B73E99}"/>
              </a:ext>
            </a:extLst>
          </p:cNvPr>
          <p:cNvSpPr/>
          <p:nvPr/>
        </p:nvSpPr>
        <p:spPr>
          <a:xfrm>
            <a:off x="3265829" y="5912612"/>
            <a:ext cx="1292449" cy="572577"/>
          </a:xfrm>
          <a:custGeom>
            <a:avLst/>
            <a:gdLst>
              <a:gd name="connsiteX0" fmla="*/ 0 w 1292449"/>
              <a:gd name="connsiteY0" fmla="*/ 0 h 572577"/>
              <a:gd name="connsiteX1" fmla="*/ 672073 w 1292449"/>
              <a:gd name="connsiteY1" fmla="*/ 0 h 572577"/>
              <a:gd name="connsiteX2" fmla="*/ 1292449 w 1292449"/>
              <a:gd name="connsiteY2" fmla="*/ 0 h 572577"/>
              <a:gd name="connsiteX3" fmla="*/ 1292449 w 1292449"/>
              <a:gd name="connsiteY3" fmla="*/ 572577 h 572577"/>
              <a:gd name="connsiteX4" fmla="*/ 684998 w 1292449"/>
              <a:gd name="connsiteY4" fmla="*/ 572577 h 572577"/>
              <a:gd name="connsiteX5" fmla="*/ 0 w 1292449"/>
              <a:gd name="connsiteY5" fmla="*/ 572577 h 572577"/>
              <a:gd name="connsiteX6" fmla="*/ 0 w 1292449"/>
              <a:gd name="connsiteY6" fmla="*/ 0 h 57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449" h="572577" extrusionOk="0">
                <a:moveTo>
                  <a:pt x="0" y="0"/>
                </a:moveTo>
                <a:cubicBezTo>
                  <a:pt x="215499" y="4028"/>
                  <a:pt x="389610" y="-11747"/>
                  <a:pt x="672073" y="0"/>
                </a:cubicBezTo>
                <a:cubicBezTo>
                  <a:pt x="954536" y="11747"/>
                  <a:pt x="1043785" y="-15096"/>
                  <a:pt x="1292449" y="0"/>
                </a:cubicBezTo>
                <a:cubicBezTo>
                  <a:pt x="1309206" y="222422"/>
                  <a:pt x="1308816" y="444962"/>
                  <a:pt x="1292449" y="572577"/>
                </a:cubicBezTo>
                <a:cubicBezTo>
                  <a:pt x="1092301" y="581615"/>
                  <a:pt x="847326" y="549172"/>
                  <a:pt x="684998" y="572577"/>
                </a:cubicBezTo>
                <a:cubicBezTo>
                  <a:pt x="522670" y="595982"/>
                  <a:pt x="146787" y="545923"/>
                  <a:pt x="0" y="572577"/>
                </a:cubicBezTo>
                <a:cubicBezTo>
                  <a:pt x="-14672" y="321970"/>
                  <a:pt x="-5192" y="261686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BE61FF-CDBF-73E0-50F6-A739DA0E8F7B}"/>
              </a:ext>
            </a:extLst>
          </p:cNvPr>
          <p:cNvSpPr/>
          <p:nvPr/>
        </p:nvSpPr>
        <p:spPr>
          <a:xfrm>
            <a:off x="3565322" y="3576119"/>
            <a:ext cx="1178694" cy="2069655"/>
          </a:xfrm>
          <a:custGeom>
            <a:avLst/>
            <a:gdLst>
              <a:gd name="connsiteX0" fmla="*/ 0 w 1178694"/>
              <a:gd name="connsiteY0" fmla="*/ 0 h 2069655"/>
              <a:gd name="connsiteX1" fmla="*/ 612921 w 1178694"/>
              <a:gd name="connsiteY1" fmla="*/ 0 h 2069655"/>
              <a:gd name="connsiteX2" fmla="*/ 1178694 w 1178694"/>
              <a:gd name="connsiteY2" fmla="*/ 0 h 2069655"/>
              <a:gd name="connsiteX3" fmla="*/ 1178694 w 1178694"/>
              <a:gd name="connsiteY3" fmla="*/ 689885 h 2069655"/>
              <a:gd name="connsiteX4" fmla="*/ 1178694 w 1178694"/>
              <a:gd name="connsiteY4" fmla="*/ 1317680 h 2069655"/>
              <a:gd name="connsiteX5" fmla="*/ 1178694 w 1178694"/>
              <a:gd name="connsiteY5" fmla="*/ 2069655 h 2069655"/>
              <a:gd name="connsiteX6" fmla="*/ 624708 w 1178694"/>
              <a:gd name="connsiteY6" fmla="*/ 2069655 h 2069655"/>
              <a:gd name="connsiteX7" fmla="*/ 0 w 1178694"/>
              <a:gd name="connsiteY7" fmla="*/ 2069655 h 2069655"/>
              <a:gd name="connsiteX8" fmla="*/ 0 w 1178694"/>
              <a:gd name="connsiteY8" fmla="*/ 1441860 h 2069655"/>
              <a:gd name="connsiteX9" fmla="*/ 0 w 1178694"/>
              <a:gd name="connsiteY9" fmla="*/ 710582 h 2069655"/>
              <a:gd name="connsiteX10" fmla="*/ 0 w 1178694"/>
              <a:gd name="connsiteY10" fmla="*/ 0 h 206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8694" h="2069655" extrusionOk="0">
                <a:moveTo>
                  <a:pt x="0" y="0"/>
                </a:moveTo>
                <a:cubicBezTo>
                  <a:pt x="189026" y="-28117"/>
                  <a:pt x="339163" y="-7197"/>
                  <a:pt x="612921" y="0"/>
                </a:cubicBezTo>
                <a:cubicBezTo>
                  <a:pt x="886679" y="7197"/>
                  <a:pt x="968627" y="-23679"/>
                  <a:pt x="1178694" y="0"/>
                </a:cubicBezTo>
                <a:cubicBezTo>
                  <a:pt x="1211108" y="173197"/>
                  <a:pt x="1208615" y="469084"/>
                  <a:pt x="1178694" y="689885"/>
                </a:cubicBezTo>
                <a:cubicBezTo>
                  <a:pt x="1148773" y="910687"/>
                  <a:pt x="1199754" y="1034264"/>
                  <a:pt x="1178694" y="1317680"/>
                </a:cubicBezTo>
                <a:cubicBezTo>
                  <a:pt x="1157634" y="1601097"/>
                  <a:pt x="1165086" y="1769247"/>
                  <a:pt x="1178694" y="2069655"/>
                </a:cubicBezTo>
                <a:cubicBezTo>
                  <a:pt x="915781" y="2060511"/>
                  <a:pt x="890083" y="2083889"/>
                  <a:pt x="624708" y="2069655"/>
                </a:cubicBezTo>
                <a:cubicBezTo>
                  <a:pt x="359333" y="2055421"/>
                  <a:pt x="178442" y="2039554"/>
                  <a:pt x="0" y="2069655"/>
                </a:cubicBezTo>
                <a:cubicBezTo>
                  <a:pt x="13492" y="1856735"/>
                  <a:pt x="-21513" y="1676413"/>
                  <a:pt x="0" y="1441860"/>
                </a:cubicBezTo>
                <a:cubicBezTo>
                  <a:pt x="21513" y="1207307"/>
                  <a:pt x="-26110" y="900401"/>
                  <a:pt x="0" y="710582"/>
                </a:cubicBezTo>
                <a:cubicBezTo>
                  <a:pt x="26110" y="520763"/>
                  <a:pt x="23205" y="21769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91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3A1A4-374B-59CA-0D6C-C8EC64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Connections b/w GNNs and Transformers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7A33F-BCA2-9723-CE8D-8267A208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14" y="1051938"/>
            <a:ext cx="3454728" cy="46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AA9720-BCA1-385A-1AF0-796A029A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60" y="996049"/>
            <a:ext cx="3349083" cy="4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F0E51F-33D2-0B33-69D8-522150D6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261" y="5843509"/>
            <a:ext cx="2793683" cy="676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7A5890-03D4-B65B-CD7B-70113F2D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211" y="5797409"/>
            <a:ext cx="3278431" cy="10141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22692E-623F-3C30-5811-EDAB221F9F6C}"/>
              </a:ext>
            </a:extLst>
          </p:cNvPr>
          <p:cNvSpPr/>
          <p:nvPr/>
        </p:nvSpPr>
        <p:spPr>
          <a:xfrm>
            <a:off x="6658236" y="6372868"/>
            <a:ext cx="2519406" cy="444937"/>
          </a:xfrm>
          <a:custGeom>
            <a:avLst/>
            <a:gdLst>
              <a:gd name="connsiteX0" fmla="*/ 0 w 2519406"/>
              <a:gd name="connsiteY0" fmla="*/ 0 h 444937"/>
              <a:gd name="connsiteX1" fmla="*/ 680240 w 2519406"/>
              <a:gd name="connsiteY1" fmla="*/ 0 h 444937"/>
              <a:gd name="connsiteX2" fmla="*/ 1234509 w 2519406"/>
              <a:gd name="connsiteY2" fmla="*/ 0 h 444937"/>
              <a:gd name="connsiteX3" fmla="*/ 1864360 w 2519406"/>
              <a:gd name="connsiteY3" fmla="*/ 0 h 444937"/>
              <a:gd name="connsiteX4" fmla="*/ 2519406 w 2519406"/>
              <a:gd name="connsiteY4" fmla="*/ 0 h 444937"/>
              <a:gd name="connsiteX5" fmla="*/ 2519406 w 2519406"/>
              <a:gd name="connsiteY5" fmla="*/ 444937 h 444937"/>
              <a:gd name="connsiteX6" fmla="*/ 1965137 w 2519406"/>
              <a:gd name="connsiteY6" fmla="*/ 444937 h 444937"/>
              <a:gd name="connsiteX7" fmla="*/ 1385673 w 2519406"/>
              <a:gd name="connsiteY7" fmla="*/ 444937 h 444937"/>
              <a:gd name="connsiteX8" fmla="*/ 831404 w 2519406"/>
              <a:gd name="connsiteY8" fmla="*/ 444937 h 444937"/>
              <a:gd name="connsiteX9" fmla="*/ 0 w 2519406"/>
              <a:gd name="connsiteY9" fmla="*/ 444937 h 444937"/>
              <a:gd name="connsiteX10" fmla="*/ 0 w 2519406"/>
              <a:gd name="connsiteY10" fmla="*/ 0 h 44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9406" h="444937" extrusionOk="0">
                <a:moveTo>
                  <a:pt x="0" y="0"/>
                </a:moveTo>
                <a:cubicBezTo>
                  <a:pt x="173135" y="-33590"/>
                  <a:pt x="503749" y="29629"/>
                  <a:pt x="680240" y="0"/>
                </a:cubicBezTo>
                <a:cubicBezTo>
                  <a:pt x="856731" y="-29629"/>
                  <a:pt x="1122916" y="21342"/>
                  <a:pt x="1234509" y="0"/>
                </a:cubicBezTo>
                <a:cubicBezTo>
                  <a:pt x="1346102" y="-21342"/>
                  <a:pt x="1714470" y="-71"/>
                  <a:pt x="1864360" y="0"/>
                </a:cubicBezTo>
                <a:cubicBezTo>
                  <a:pt x="2014250" y="71"/>
                  <a:pt x="2384260" y="21935"/>
                  <a:pt x="2519406" y="0"/>
                </a:cubicBezTo>
                <a:cubicBezTo>
                  <a:pt x="2504356" y="201459"/>
                  <a:pt x="2497621" y="246191"/>
                  <a:pt x="2519406" y="444937"/>
                </a:cubicBezTo>
                <a:cubicBezTo>
                  <a:pt x="2398539" y="435984"/>
                  <a:pt x="2240284" y="422284"/>
                  <a:pt x="1965137" y="444937"/>
                </a:cubicBezTo>
                <a:cubicBezTo>
                  <a:pt x="1689990" y="467590"/>
                  <a:pt x="1616343" y="437495"/>
                  <a:pt x="1385673" y="444937"/>
                </a:cubicBezTo>
                <a:cubicBezTo>
                  <a:pt x="1155003" y="452379"/>
                  <a:pt x="1012454" y="466450"/>
                  <a:pt x="831404" y="444937"/>
                </a:cubicBezTo>
                <a:cubicBezTo>
                  <a:pt x="650354" y="423424"/>
                  <a:pt x="196732" y="422204"/>
                  <a:pt x="0" y="444937"/>
                </a:cubicBezTo>
                <a:cubicBezTo>
                  <a:pt x="-15578" y="229319"/>
                  <a:pt x="-6808" y="14928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70156-E3D1-C773-97F0-FE8DCA5C1CE3}"/>
              </a:ext>
            </a:extLst>
          </p:cNvPr>
          <p:cNvSpPr/>
          <p:nvPr/>
        </p:nvSpPr>
        <p:spPr>
          <a:xfrm>
            <a:off x="6529106" y="2749418"/>
            <a:ext cx="1763868" cy="1913117"/>
          </a:xfrm>
          <a:custGeom>
            <a:avLst/>
            <a:gdLst>
              <a:gd name="connsiteX0" fmla="*/ 0 w 1763868"/>
              <a:gd name="connsiteY0" fmla="*/ 0 h 1913117"/>
              <a:gd name="connsiteX1" fmla="*/ 623233 w 1763868"/>
              <a:gd name="connsiteY1" fmla="*/ 0 h 1913117"/>
              <a:gd name="connsiteX2" fmla="*/ 1158273 w 1763868"/>
              <a:gd name="connsiteY2" fmla="*/ 0 h 1913117"/>
              <a:gd name="connsiteX3" fmla="*/ 1763868 w 1763868"/>
              <a:gd name="connsiteY3" fmla="*/ 0 h 1913117"/>
              <a:gd name="connsiteX4" fmla="*/ 1763868 w 1763868"/>
              <a:gd name="connsiteY4" fmla="*/ 656837 h 1913117"/>
              <a:gd name="connsiteX5" fmla="*/ 1763868 w 1763868"/>
              <a:gd name="connsiteY5" fmla="*/ 1275411 h 1913117"/>
              <a:gd name="connsiteX6" fmla="*/ 1763868 w 1763868"/>
              <a:gd name="connsiteY6" fmla="*/ 1913117 h 1913117"/>
              <a:gd name="connsiteX7" fmla="*/ 1193551 w 1763868"/>
              <a:gd name="connsiteY7" fmla="*/ 1913117 h 1913117"/>
              <a:gd name="connsiteX8" fmla="*/ 658511 w 1763868"/>
              <a:gd name="connsiteY8" fmla="*/ 1913117 h 1913117"/>
              <a:gd name="connsiteX9" fmla="*/ 0 w 1763868"/>
              <a:gd name="connsiteY9" fmla="*/ 1913117 h 1913117"/>
              <a:gd name="connsiteX10" fmla="*/ 0 w 1763868"/>
              <a:gd name="connsiteY10" fmla="*/ 1332805 h 1913117"/>
              <a:gd name="connsiteX11" fmla="*/ 0 w 1763868"/>
              <a:gd name="connsiteY11" fmla="*/ 752493 h 1913117"/>
              <a:gd name="connsiteX12" fmla="*/ 0 w 1763868"/>
              <a:gd name="connsiteY12" fmla="*/ 0 h 19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63868" h="1913117" extrusionOk="0">
                <a:moveTo>
                  <a:pt x="0" y="0"/>
                </a:moveTo>
                <a:cubicBezTo>
                  <a:pt x="158867" y="-24045"/>
                  <a:pt x="375575" y="12385"/>
                  <a:pt x="623233" y="0"/>
                </a:cubicBezTo>
                <a:cubicBezTo>
                  <a:pt x="870891" y="-12385"/>
                  <a:pt x="1047256" y="-23776"/>
                  <a:pt x="1158273" y="0"/>
                </a:cubicBezTo>
                <a:cubicBezTo>
                  <a:pt x="1269290" y="23776"/>
                  <a:pt x="1511204" y="-5927"/>
                  <a:pt x="1763868" y="0"/>
                </a:cubicBezTo>
                <a:cubicBezTo>
                  <a:pt x="1757655" y="209278"/>
                  <a:pt x="1734292" y="367462"/>
                  <a:pt x="1763868" y="656837"/>
                </a:cubicBezTo>
                <a:cubicBezTo>
                  <a:pt x="1793444" y="946212"/>
                  <a:pt x="1774974" y="1006449"/>
                  <a:pt x="1763868" y="1275411"/>
                </a:cubicBezTo>
                <a:cubicBezTo>
                  <a:pt x="1752762" y="1544373"/>
                  <a:pt x="1787146" y="1701826"/>
                  <a:pt x="1763868" y="1913117"/>
                </a:cubicBezTo>
                <a:cubicBezTo>
                  <a:pt x="1607880" y="1912629"/>
                  <a:pt x="1338374" y="1918719"/>
                  <a:pt x="1193551" y="1913117"/>
                </a:cubicBezTo>
                <a:cubicBezTo>
                  <a:pt x="1048728" y="1907515"/>
                  <a:pt x="859495" y="1890020"/>
                  <a:pt x="658511" y="1913117"/>
                </a:cubicBezTo>
                <a:cubicBezTo>
                  <a:pt x="457527" y="1936214"/>
                  <a:pt x="141059" y="1894446"/>
                  <a:pt x="0" y="1913117"/>
                </a:cubicBezTo>
                <a:cubicBezTo>
                  <a:pt x="5603" y="1791256"/>
                  <a:pt x="8006" y="1526230"/>
                  <a:pt x="0" y="1332805"/>
                </a:cubicBezTo>
                <a:cubicBezTo>
                  <a:pt x="-8006" y="1139380"/>
                  <a:pt x="-20025" y="884355"/>
                  <a:pt x="0" y="752493"/>
                </a:cubicBezTo>
                <a:cubicBezTo>
                  <a:pt x="20025" y="620631"/>
                  <a:pt x="-29369" y="3302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09250E-CD7E-3E9B-EDBE-5A7062699C29}"/>
              </a:ext>
            </a:extLst>
          </p:cNvPr>
          <p:cNvSpPr txBox="1"/>
          <p:nvPr/>
        </p:nvSpPr>
        <p:spPr>
          <a:xfrm>
            <a:off x="175208" y="185855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GNN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5E669B-50E3-8666-A1CD-B8F3F93EFF0A}"/>
              </a:ext>
            </a:extLst>
          </p:cNvPr>
          <p:cNvSpPr txBox="1"/>
          <p:nvPr/>
        </p:nvSpPr>
        <p:spPr>
          <a:xfrm>
            <a:off x="9306019" y="1581558"/>
            <a:ext cx="273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Self-attention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017CAC-385F-F702-7B39-E6C45EDA8F5A}"/>
              </a:ext>
            </a:extLst>
          </p:cNvPr>
          <p:cNvSpPr txBox="1"/>
          <p:nvPr/>
        </p:nvSpPr>
        <p:spPr>
          <a:xfrm>
            <a:off x="8784334" y="3784012"/>
            <a:ext cx="2345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Weighted sum via attention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5ECD0F-DDA7-CAE1-FE12-F5049941E693}"/>
              </a:ext>
            </a:extLst>
          </p:cNvPr>
          <p:cNvSpPr txBox="1"/>
          <p:nvPr/>
        </p:nvSpPr>
        <p:spPr>
          <a:xfrm>
            <a:off x="609599" y="3560385"/>
            <a:ext cx="308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Simple linear transform and sum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000149-FEA8-EC32-95C2-91F0F6B73E99}"/>
              </a:ext>
            </a:extLst>
          </p:cNvPr>
          <p:cNvSpPr/>
          <p:nvPr/>
        </p:nvSpPr>
        <p:spPr>
          <a:xfrm>
            <a:off x="3265829" y="5912612"/>
            <a:ext cx="1292449" cy="572577"/>
          </a:xfrm>
          <a:custGeom>
            <a:avLst/>
            <a:gdLst>
              <a:gd name="connsiteX0" fmla="*/ 0 w 1292449"/>
              <a:gd name="connsiteY0" fmla="*/ 0 h 572577"/>
              <a:gd name="connsiteX1" fmla="*/ 672073 w 1292449"/>
              <a:gd name="connsiteY1" fmla="*/ 0 h 572577"/>
              <a:gd name="connsiteX2" fmla="*/ 1292449 w 1292449"/>
              <a:gd name="connsiteY2" fmla="*/ 0 h 572577"/>
              <a:gd name="connsiteX3" fmla="*/ 1292449 w 1292449"/>
              <a:gd name="connsiteY3" fmla="*/ 572577 h 572577"/>
              <a:gd name="connsiteX4" fmla="*/ 684998 w 1292449"/>
              <a:gd name="connsiteY4" fmla="*/ 572577 h 572577"/>
              <a:gd name="connsiteX5" fmla="*/ 0 w 1292449"/>
              <a:gd name="connsiteY5" fmla="*/ 572577 h 572577"/>
              <a:gd name="connsiteX6" fmla="*/ 0 w 1292449"/>
              <a:gd name="connsiteY6" fmla="*/ 0 h 57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2449" h="572577" extrusionOk="0">
                <a:moveTo>
                  <a:pt x="0" y="0"/>
                </a:moveTo>
                <a:cubicBezTo>
                  <a:pt x="215499" y="4028"/>
                  <a:pt x="389610" y="-11747"/>
                  <a:pt x="672073" y="0"/>
                </a:cubicBezTo>
                <a:cubicBezTo>
                  <a:pt x="954536" y="11747"/>
                  <a:pt x="1043785" y="-15096"/>
                  <a:pt x="1292449" y="0"/>
                </a:cubicBezTo>
                <a:cubicBezTo>
                  <a:pt x="1309206" y="222422"/>
                  <a:pt x="1308816" y="444962"/>
                  <a:pt x="1292449" y="572577"/>
                </a:cubicBezTo>
                <a:cubicBezTo>
                  <a:pt x="1092301" y="581615"/>
                  <a:pt x="847326" y="549172"/>
                  <a:pt x="684998" y="572577"/>
                </a:cubicBezTo>
                <a:cubicBezTo>
                  <a:pt x="522670" y="595982"/>
                  <a:pt x="146787" y="545923"/>
                  <a:pt x="0" y="572577"/>
                </a:cubicBezTo>
                <a:cubicBezTo>
                  <a:pt x="-14672" y="321970"/>
                  <a:pt x="-5192" y="261686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BE61FF-CDBF-73E0-50F6-A739DA0E8F7B}"/>
              </a:ext>
            </a:extLst>
          </p:cNvPr>
          <p:cNvSpPr/>
          <p:nvPr/>
        </p:nvSpPr>
        <p:spPr>
          <a:xfrm>
            <a:off x="3781342" y="4323040"/>
            <a:ext cx="776935" cy="583938"/>
          </a:xfrm>
          <a:custGeom>
            <a:avLst/>
            <a:gdLst>
              <a:gd name="connsiteX0" fmla="*/ 0 w 776935"/>
              <a:gd name="connsiteY0" fmla="*/ 0 h 583938"/>
              <a:gd name="connsiteX1" fmla="*/ 404006 w 776935"/>
              <a:gd name="connsiteY1" fmla="*/ 0 h 583938"/>
              <a:gd name="connsiteX2" fmla="*/ 776935 w 776935"/>
              <a:gd name="connsiteY2" fmla="*/ 0 h 583938"/>
              <a:gd name="connsiteX3" fmla="*/ 776935 w 776935"/>
              <a:gd name="connsiteY3" fmla="*/ 583938 h 583938"/>
              <a:gd name="connsiteX4" fmla="*/ 411776 w 776935"/>
              <a:gd name="connsiteY4" fmla="*/ 583938 h 583938"/>
              <a:gd name="connsiteX5" fmla="*/ 0 w 776935"/>
              <a:gd name="connsiteY5" fmla="*/ 583938 h 583938"/>
              <a:gd name="connsiteX6" fmla="*/ 0 w 776935"/>
              <a:gd name="connsiteY6" fmla="*/ 0 h 5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6935" h="583938" extrusionOk="0">
                <a:moveTo>
                  <a:pt x="0" y="0"/>
                </a:moveTo>
                <a:cubicBezTo>
                  <a:pt x="179315" y="-10462"/>
                  <a:pt x="206082" y="10158"/>
                  <a:pt x="404006" y="0"/>
                </a:cubicBezTo>
                <a:cubicBezTo>
                  <a:pt x="601930" y="-10158"/>
                  <a:pt x="652260" y="5950"/>
                  <a:pt x="776935" y="0"/>
                </a:cubicBezTo>
                <a:cubicBezTo>
                  <a:pt x="790446" y="269532"/>
                  <a:pt x="805596" y="397920"/>
                  <a:pt x="776935" y="583938"/>
                </a:cubicBezTo>
                <a:cubicBezTo>
                  <a:pt x="656517" y="566795"/>
                  <a:pt x="552699" y="584893"/>
                  <a:pt x="411776" y="583938"/>
                </a:cubicBezTo>
                <a:cubicBezTo>
                  <a:pt x="270853" y="582983"/>
                  <a:pt x="182126" y="567170"/>
                  <a:pt x="0" y="583938"/>
                </a:cubicBezTo>
                <a:cubicBezTo>
                  <a:pt x="27623" y="329178"/>
                  <a:pt x="27700" y="18309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DC1187-52A8-8E0A-9469-143278846177}"/>
              </a:ext>
            </a:extLst>
          </p:cNvPr>
          <p:cNvSpPr/>
          <p:nvPr/>
        </p:nvSpPr>
        <p:spPr>
          <a:xfrm>
            <a:off x="7849333" y="5825403"/>
            <a:ext cx="307839" cy="377374"/>
          </a:xfrm>
          <a:custGeom>
            <a:avLst/>
            <a:gdLst>
              <a:gd name="connsiteX0" fmla="*/ 0 w 307839"/>
              <a:gd name="connsiteY0" fmla="*/ 0 h 377374"/>
              <a:gd name="connsiteX1" fmla="*/ 307839 w 307839"/>
              <a:gd name="connsiteY1" fmla="*/ 0 h 377374"/>
              <a:gd name="connsiteX2" fmla="*/ 307839 w 307839"/>
              <a:gd name="connsiteY2" fmla="*/ 377374 h 377374"/>
              <a:gd name="connsiteX3" fmla="*/ 0 w 307839"/>
              <a:gd name="connsiteY3" fmla="*/ 377374 h 377374"/>
              <a:gd name="connsiteX4" fmla="*/ 0 w 307839"/>
              <a:gd name="connsiteY4" fmla="*/ 0 h 37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39" h="377374" extrusionOk="0">
                <a:moveTo>
                  <a:pt x="0" y="0"/>
                </a:moveTo>
                <a:cubicBezTo>
                  <a:pt x="75914" y="-6820"/>
                  <a:pt x="181330" y="11237"/>
                  <a:pt x="307839" y="0"/>
                </a:cubicBezTo>
                <a:cubicBezTo>
                  <a:pt x="294270" y="135397"/>
                  <a:pt x="289366" y="209634"/>
                  <a:pt x="307839" y="377374"/>
                </a:cubicBezTo>
                <a:cubicBezTo>
                  <a:pt x="170018" y="370783"/>
                  <a:pt x="141626" y="378416"/>
                  <a:pt x="0" y="377374"/>
                </a:cubicBezTo>
                <a:cubicBezTo>
                  <a:pt x="9142" y="287536"/>
                  <a:pt x="133" y="153706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553453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2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54B71EF-87A4-77CF-F794-DCC1850E13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1" y="1620915"/>
            <a:ext cx="2676481" cy="3571986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CC91CDA7-882B-31D7-8805-CC8EADC38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361" y="1622685"/>
            <a:ext cx="2761163" cy="3618625"/>
          </a:xfrm>
          <a:prstGeom prst="rect">
            <a:avLst/>
          </a:prstGeom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69A388C9-9B08-7E83-3D61-8371AF449429}"/>
              </a:ext>
            </a:extLst>
          </p:cNvPr>
          <p:cNvGrpSpPr/>
          <p:nvPr/>
        </p:nvGrpSpPr>
        <p:grpSpPr>
          <a:xfrm>
            <a:off x="6984492" y="593839"/>
            <a:ext cx="5006975" cy="6089650"/>
            <a:chOff x="6984492" y="593839"/>
            <a:chExt cx="5006975" cy="608965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92F41CE5-1EB5-641D-39EA-EAE6C23A61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6170" y="593839"/>
              <a:ext cx="3625251" cy="608908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ED78BC6-5CF0-FC54-F6BE-2A023523B73F}"/>
                </a:ext>
              </a:extLst>
            </p:cNvPr>
            <p:cNvSpPr/>
            <p:nvPr/>
          </p:nvSpPr>
          <p:spPr>
            <a:xfrm>
              <a:off x="6984492" y="3285212"/>
              <a:ext cx="1352550" cy="287655"/>
            </a:xfrm>
            <a:custGeom>
              <a:avLst/>
              <a:gdLst/>
              <a:ahLst/>
              <a:cxnLst/>
              <a:rect l="l" t="t" r="r" b="b"/>
              <a:pathLst>
                <a:path w="1352550" h="287654">
                  <a:moveTo>
                    <a:pt x="1225078" y="143787"/>
                  </a:moveTo>
                  <a:lnTo>
                    <a:pt x="1080515" y="228115"/>
                  </a:lnTo>
                  <a:lnTo>
                    <a:pt x="1071030" y="236569"/>
                  </a:lnTo>
                  <a:lnTo>
                    <a:pt x="1065688" y="247642"/>
                  </a:lnTo>
                  <a:lnTo>
                    <a:pt x="1064871" y="259905"/>
                  </a:lnTo>
                  <a:lnTo>
                    <a:pt x="1068958" y="271930"/>
                  </a:lnTo>
                  <a:lnTo>
                    <a:pt x="1077412" y="281416"/>
                  </a:lnTo>
                  <a:lnTo>
                    <a:pt x="1088485" y="286758"/>
                  </a:lnTo>
                  <a:lnTo>
                    <a:pt x="1100748" y="287575"/>
                  </a:lnTo>
                  <a:lnTo>
                    <a:pt x="1112774" y="283487"/>
                  </a:lnTo>
                  <a:lnTo>
                    <a:pt x="1297325" y="175791"/>
                  </a:lnTo>
                  <a:lnTo>
                    <a:pt x="1288668" y="175791"/>
                  </a:lnTo>
                  <a:lnTo>
                    <a:pt x="1288668" y="171473"/>
                  </a:lnTo>
                  <a:lnTo>
                    <a:pt x="1272539" y="171473"/>
                  </a:lnTo>
                  <a:lnTo>
                    <a:pt x="1225078" y="143787"/>
                  </a:lnTo>
                  <a:close/>
                </a:path>
                <a:path w="1352550" h="287654">
                  <a:moveTo>
                    <a:pt x="1170214" y="111783"/>
                  </a:moveTo>
                  <a:lnTo>
                    <a:pt x="0" y="111783"/>
                  </a:lnTo>
                  <a:lnTo>
                    <a:pt x="0" y="175791"/>
                  </a:lnTo>
                  <a:lnTo>
                    <a:pt x="1170214" y="175791"/>
                  </a:lnTo>
                  <a:lnTo>
                    <a:pt x="1225078" y="143787"/>
                  </a:lnTo>
                  <a:lnTo>
                    <a:pt x="1170214" y="111783"/>
                  </a:lnTo>
                  <a:close/>
                </a:path>
                <a:path w="1352550" h="287654">
                  <a:moveTo>
                    <a:pt x="1297325" y="111783"/>
                  </a:moveTo>
                  <a:lnTo>
                    <a:pt x="1288668" y="111783"/>
                  </a:lnTo>
                  <a:lnTo>
                    <a:pt x="1288668" y="175791"/>
                  </a:lnTo>
                  <a:lnTo>
                    <a:pt x="1297325" y="175791"/>
                  </a:lnTo>
                  <a:lnTo>
                    <a:pt x="1352168" y="143787"/>
                  </a:lnTo>
                  <a:lnTo>
                    <a:pt x="1297325" y="111783"/>
                  </a:lnTo>
                  <a:close/>
                </a:path>
                <a:path w="1352550" h="287654">
                  <a:moveTo>
                    <a:pt x="1272539" y="116101"/>
                  </a:moveTo>
                  <a:lnTo>
                    <a:pt x="1225078" y="143787"/>
                  </a:lnTo>
                  <a:lnTo>
                    <a:pt x="1272539" y="171473"/>
                  </a:lnTo>
                  <a:lnTo>
                    <a:pt x="1272539" y="116101"/>
                  </a:lnTo>
                  <a:close/>
                </a:path>
                <a:path w="1352550" h="287654">
                  <a:moveTo>
                    <a:pt x="1288668" y="116101"/>
                  </a:moveTo>
                  <a:lnTo>
                    <a:pt x="1272539" y="116101"/>
                  </a:lnTo>
                  <a:lnTo>
                    <a:pt x="1272539" y="171473"/>
                  </a:lnTo>
                  <a:lnTo>
                    <a:pt x="1288668" y="171473"/>
                  </a:lnTo>
                  <a:lnTo>
                    <a:pt x="1288668" y="116101"/>
                  </a:lnTo>
                  <a:close/>
                </a:path>
                <a:path w="1352550" h="287654">
                  <a:moveTo>
                    <a:pt x="1100748" y="0"/>
                  </a:moveTo>
                  <a:lnTo>
                    <a:pt x="1088485" y="817"/>
                  </a:lnTo>
                  <a:lnTo>
                    <a:pt x="1077412" y="6159"/>
                  </a:lnTo>
                  <a:lnTo>
                    <a:pt x="1068958" y="15644"/>
                  </a:lnTo>
                  <a:lnTo>
                    <a:pt x="1064871" y="27670"/>
                  </a:lnTo>
                  <a:lnTo>
                    <a:pt x="1065688" y="39933"/>
                  </a:lnTo>
                  <a:lnTo>
                    <a:pt x="1071030" y="51006"/>
                  </a:lnTo>
                  <a:lnTo>
                    <a:pt x="1080515" y="59459"/>
                  </a:lnTo>
                  <a:lnTo>
                    <a:pt x="1225078" y="143787"/>
                  </a:lnTo>
                  <a:lnTo>
                    <a:pt x="1272539" y="116101"/>
                  </a:lnTo>
                  <a:lnTo>
                    <a:pt x="1288668" y="116101"/>
                  </a:lnTo>
                  <a:lnTo>
                    <a:pt x="1288668" y="111783"/>
                  </a:lnTo>
                  <a:lnTo>
                    <a:pt x="1297325" y="111783"/>
                  </a:lnTo>
                  <a:lnTo>
                    <a:pt x="1112774" y="4087"/>
                  </a:lnTo>
                  <a:lnTo>
                    <a:pt x="11007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5F2CDEC7-D87B-4CA7-DCF1-87B7349DDD34}"/>
              </a:ext>
            </a:extLst>
          </p:cNvPr>
          <p:cNvSpPr/>
          <p:nvPr/>
        </p:nvSpPr>
        <p:spPr>
          <a:xfrm>
            <a:off x="2799588" y="3285212"/>
            <a:ext cx="1352550" cy="287655"/>
          </a:xfrm>
          <a:custGeom>
            <a:avLst/>
            <a:gdLst/>
            <a:ahLst/>
            <a:cxnLst/>
            <a:rect l="l" t="t" r="r" b="b"/>
            <a:pathLst>
              <a:path w="1352550" h="287654">
                <a:moveTo>
                  <a:pt x="1225078" y="143787"/>
                </a:moveTo>
                <a:lnTo>
                  <a:pt x="1080515" y="228115"/>
                </a:lnTo>
                <a:lnTo>
                  <a:pt x="1071030" y="236569"/>
                </a:lnTo>
                <a:lnTo>
                  <a:pt x="1065688" y="247642"/>
                </a:lnTo>
                <a:lnTo>
                  <a:pt x="1064871" y="259905"/>
                </a:lnTo>
                <a:lnTo>
                  <a:pt x="1068959" y="271930"/>
                </a:lnTo>
                <a:lnTo>
                  <a:pt x="1077412" y="281416"/>
                </a:lnTo>
                <a:lnTo>
                  <a:pt x="1088485" y="286758"/>
                </a:lnTo>
                <a:lnTo>
                  <a:pt x="1100748" y="287575"/>
                </a:lnTo>
                <a:lnTo>
                  <a:pt x="1112774" y="283487"/>
                </a:lnTo>
                <a:lnTo>
                  <a:pt x="1297325" y="175791"/>
                </a:lnTo>
                <a:lnTo>
                  <a:pt x="1288669" y="175791"/>
                </a:lnTo>
                <a:lnTo>
                  <a:pt x="1288669" y="171473"/>
                </a:lnTo>
                <a:lnTo>
                  <a:pt x="1272539" y="171473"/>
                </a:lnTo>
                <a:lnTo>
                  <a:pt x="1225078" y="143787"/>
                </a:lnTo>
                <a:close/>
              </a:path>
              <a:path w="1352550" h="287654">
                <a:moveTo>
                  <a:pt x="117021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170214" y="175791"/>
                </a:lnTo>
                <a:lnTo>
                  <a:pt x="1225078" y="143787"/>
                </a:lnTo>
                <a:lnTo>
                  <a:pt x="1170214" y="111783"/>
                </a:lnTo>
                <a:close/>
              </a:path>
              <a:path w="1352550" h="287654">
                <a:moveTo>
                  <a:pt x="1297325" y="111783"/>
                </a:moveTo>
                <a:lnTo>
                  <a:pt x="1288669" y="111783"/>
                </a:lnTo>
                <a:lnTo>
                  <a:pt x="1288669" y="175791"/>
                </a:lnTo>
                <a:lnTo>
                  <a:pt x="1297325" y="175791"/>
                </a:lnTo>
                <a:lnTo>
                  <a:pt x="1352169" y="143787"/>
                </a:lnTo>
                <a:lnTo>
                  <a:pt x="1297325" y="111783"/>
                </a:lnTo>
                <a:close/>
              </a:path>
              <a:path w="1352550" h="287654">
                <a:moveTo>
                  <a:pt x="1272539" y="116101"/>
                </a:moveTo>
                <a:lnTo>
                  <a:pt x="1225078" y="143787"/>
                </a:lnTo>
                <a:lnTo>
                  <a:pt x="1272539" y="171473"/>
                </a:lnTo>
                <a:lnTo>
                  <a:pt x="1272539" y="116101"/>
                </a:lnTo>
                <a:close/>
              </a:path>
              <a:path w="1352550" h="287654">
                <a:moveTo>
                  <a:pt x="1288669" y="116101"/>
                </a:moveTo>
                <a:lnTo>
                  <a:pt x="1272539" y="116101"/>
                </a:lnTo>
                <a:lnTo>
                  <a:pt x="1272539" y="171473"/>
                </a:lnTo>
                <a:lnTo>
                  <a:pt x="1288669" y="171473"/>
                </a:lnTo>
                <a:lnTo>
                  <a:pt x="1288669" y="116101"/>
                </a:lnTo>
                <a:close/>
              </a:path>
              <a:path w="1352550" h="287654">
                <a:moveTo>
                  <a:pt x="1100748" y="0"/>
                </a:moveTo>
                <a:lnTo>
                  <a:pt x="1088485" y="817"/>
                </a:lnTo>
                <a:lnTo>
                  <a:pt x="1077412" y="6159"/>
                </a:lnTo>
                <a:lnTo>
                  <a:pt x="1068959" y="15644"/>
                </a:lnTo>
                <a:lnTo>
                  <a:pt x="1064871" y="27670"/>
                </a:lnTo>
                <a:lnTo>
                  <a:pt x="1065688" y="39933"/>
                </a:lnTo>
                <a:lnTo>
                  <a:pt x="1071030" y="51006"/>
                </a:lnTo>
                <a:lnTo>
                  <a:pt x="1080515" y="59459"/>
                </a:lnTo>
                <a:lnTo>
                  <a:pt x="1225078" y="143787"/>
                </a:lnTo>
                <a:lnTo>
                  <a:pt x="1272539" y="116101"/>
                </a:lnTo>
                <a:lnTo>
                  <a:pt x="1288669" y="116101"/>
                </a:lnTo>
                <a:lnTo>
                  <a:pt x="1288669" y="111783"/>
                </a:lnTo>
                <a:lnTo>
                  <a:pt x="1297325" y="111783"/>
                </a:lnTo>
                <a:lnTo>
                  <a:pt x="1112774" y="4087"/>
                </a:lnTo>
                <a:lnTo>
                  <a:pt x="110074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956AF0A-FB45-B673-35A9-C5C48A9B025F}"/>
              </a:ext>
            </a:extLst>
          </p:cNvPr>
          <p:cNvSpPr txBox="1"/>
          <p:nvPr/>
        </p:nvSpPr>
        <p:spPr>
          <a:xfrm>
            <a:off x="6868205" y="5151973"/>
            <a:ext cx="1497965" cy="15424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1130" marR="14287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Multi-head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ts val="1939"/>
              </a:lnSpc>
              <a:spcBef>
                <a:spcPts val="101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</a:t>
            </a:r>
            <a:endParaRPr sz="18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4AC3ED6-8DFF-03F2-101E-83E0DAC49712}"/>
              </a:ext>
            </a:extLst>
          </p:cNvPr>
          <p:cNvSpPr txBox="1"/>
          <p:nvPr/>
        </p:nvSpPr>
        <p:spPr>
          <a:xfrm>
            <a:off x="2626550" y="5243321"/>
            <a:ext cx="16986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6220" marR="5080" indent="-224154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Weighted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aggregation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1B98D7-6E71-DA8E-C866-B81968F2A6B8}"/>
              </a:ext>
            </a:extLst>
          </p:cNvPr>
          <p:cNvSpPr txBox="1"/>
          <p:nvPr/>
        </p:nvSpPr>
        <p:spPr>
          <a:xfrm>
            <a:off x="537347" y="49148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GNN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EB4D62-7103-EA56-FEEF-945556D72BA8}"/>
              </a:ext>
            </a:extLst>
          </p:cNvPr>
          <p:cNvSpPr txBox="1"/>
          <p:nvPr/>
        </p:nvSpPr>
        <p:spPr>
          <a:xfrm>
            <a:off x="4325175" y="464293"/>
            <a:ext cx="273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Self-attention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0025CD-42EB-53CB-435C-BEBB337E5EBE}"/>
              </a:ext>
            </a:extLst>
          </p:cNvPr>
          <p:cNvSpPr txBox="1"/>
          <p:nvPr/>
        </p:nvSpPr>
        <p:spPr>
          <a:xfrm>
            <a:off x="8809285" y="0"/>
            <a:ext cx="24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F0"/>
                </a:solidFill>
              </a:rPr>
              <a:t>Transformer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5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54B71EF-87A4-77CF-F794-DCC1850E13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1" y="1620915"/>
            <a:ext cx="2676481" cy="3571986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CC91CDA7-882B-31D7-8805-CC8EADC38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361" y="1622685"/>
            <a:ext cx="2761163" cy="3618625"/>
          </a:xfrm>
          <a:prstGeom prst="rect">
            <a:avLst/>
          </a:prstGeom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69A388C9-9B08-7E83-3D61-8371AF449429}"/>
              </a:ext>
            </a:extLst>
          </p:cNvPr>
          <p:cNvGrpSpPr/>
          <p:nvPr/>
        </p:nvGrpSpPr>
        <p:grpSpPr>
          <a:xfrm>
            <a:off x="6984492" y="593839"/>
            <a:ext cx="5006975" cy="6089650"/>
            <a:chOff x="6984492" y="593839"/>
            <a:chExt cx="5006975" cy="608965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92F41CE5-1EB5-641D-39EA-EAE6C23A61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6170" y="593839"/>
              <a:ext cx="3625251" cy="608908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ED78BC6-5CF0-FC54-F6BE-2A023523B73F}"/>
                </a:ext>
              </a:extLst>
            </p:cNvPr>
            <p:cNvSpPr/>
            <p:nvPr/>
          </p:nvSpPr>
          <p:spPr>
            <a:xfrm>
              <a:off x="6984492" y="3285212"/>
              <a:ext cx="1352550" cy="287655"/>
            </a:xfrm>
            <a:custGeom>
              <a:avLst/>
              <a:gdLst/>
              <a:ahLst/>
              <a:cxnLst/>
              <a:rect l="l" t="t" r="r" b="b"/>
              <a:pathLst>
                <a:path w="1352550" h="287654">
                  <a:moveTo>
                    <a:pt x="1225078" y="143787"/>
                  </a:moveTo>
                  <a:lnTo>
                    <a:pt x="1080515" y="228115"/>
                  </a:lnTo>
                  <a:lnTo>
                    <a:pt x="1071030" y="236569"/>
                  </a:lnTo>
                  <a:lnTo>
                    <a:pt x="1065688" y="247642"/>
                  </a:lnTo>
                  <a:lnTo>
                    <a:pt x="1064871" y="259905"/>
                  </a:lnTo>
                  <a:lnTo>
                    <a:pt x="1068958" y="271930"/>
                  </a:lnTo>
                  <a:lnTo>
                    <a:pt x="1077412" y="281416"/>
                  </a:lnTo>
                  <a:lnTo>
                    <a:pt x="1088485" y="286758"/>
                  </a:lnTo>
                  <a:lnTo>
                    <a:pt x="1100748" y="287575"/>
                  </a:lnTo>
                  <a:lnTo>
                    <a:pt x="1112774" y="283487"/>
                  </a:lnTo>
                  <a:lnTo>
                    <a:pt x="1297325" y="175791"/>
                  </a:lnTo>
                  <a:lnTo>
                    <a:pt x="1288668" y="175791"/>
                  </a:lnTo>
                  <a:lnTo>
                    <a:pt x="1288668" y="171473"/>
                  </a:lnTo>
                  <a:lnTo>
                    <a:pt x="1272539" y="171473"/>
                  </a:lnTo>
                  <a:lnTo>
                    <a:pt x="1225078" y="143787"/>
                  </a:lnTo>
                  <a:close/>
                </a:path>
                <a:path w="1352550" h="287654">
                  <a:moveTo>
                    <a:pt x="1170214" y="111783"/>
                  </a:moveTo>
                  <a:lnTo>
                    <a:pt x="0" y="111783"/>
                  </a:lnTo>
                  <a:lnTo>
                    <a:pt x="0" y="175791"/>
                  </a:lnTo>
                  <a:lnTo>
                    <a:pt x="1170214" y="175791"/>
                  </a:lnTo>
                  <a:lnTo>
                    <a:pt x="1225078" y="143787"/>
                  </a:lnTo>
                  <a:lnTo>
                    <a:pt x="1170214" y="111783"/>
                  </a:lnTo>
                  <a:close/>
                </a:path>
                <a:path w="1352550" h="287654">
                  <a:moveTo>
                    <a:pt x="1297325" y="111783"/>
                  </a:moveTo>
                  <a:lnTo>
                    <a:pt x="1288668" y="111783"/>
                  </a:lnTo>
                  <a:lnTo>
                    <a:pt x="1288668" y="175791"/>
                  </a:lnTo>
                  <a:lnTo>
                    <a:pt x="1297325" y="175791"/>
                  </a:lnTo>
                  <a:lnTo>
                    <a:pt x="1352168" y="143787"/>
                  </a:lnTo>
                  <a:lnTo>
                    <a:pt x="1297325" y="111783"/>
                  </a:lnTo>
                  <a:close/>
                </a:path>
                <a:path w="1352550" h="287654">
                  <a:moveTo>
                    <a:pt x="1272539" y="116101"/>
                  </a:moveTo>
                  <a:lnTo>
                    <a:pt x="1225078" y="143787"/>
                  </a:lnTo>
                  <a:lnTo>
                    <a:pt x="1272539" y="171473"/>
                  </a:lnTo>
                  <a:lnTo>
                    <a:pt x="1272539" y="116101"/>
                  </a:lnTo>
                  <a:close/>
                </a:path>
                <a:path w="1352550" h="287654">
                  <a:moveTo>
                    <a:pt x="1288668" y="116101"/>
                  </a:moveTo>
                  <a:lnTo>
                    <a:pt x="1272539" y="116101"/>
                  </a:lnTo>
                  <a:lnTo>
                    <a:pt x="1272539" y="171473"/>
                  </a:lnTo>
                  <a:lnTo>
                    <a:pt x="1288668" y="171473"/>
                  </a:lnTo>
                  <a:lnTo>
                    <a:pt x="1288668" y="116101"/>
                  </a:lnTo>
                  <a:close/>
                </a:path>
                <a:path w="1352550" h="287654">
                  <a:moveTo>
                    <a:pt x="1100748" y="0"/>
                  </a:moveTo>
                  <a:lnTo>
                    <a:pt x="1088485" y="817"/>
                  </a:lnTo>
                  <a:lnTo>
                    <a:pt x="1077412" y="6159"/>
                  </a:lnTo>
                  <a:lnTo>
                    <a:pt x="1068958" y="15644"/>
                  </a:lnTo>
                  <a:lnTo>
                    <a:pt x="1064871" y="27670"/>
                  </a:lnTo>
                  <a:lnTo>
                    <a:pt x="1065688" y="39933"/>
                  </a:lnTo>
                  <a:lnTo>
                    <a:pt x="1071030" y="51006"/>
                  </a:lnTo>
                  <a:lnTo>
                    <a:pt x="1080515" y="59459"/>
                  </a:lnTo>
                  <a:lnTo>
                    <a:pt x="1225078" y="143787"/>
                  </a:lnTo>
                  <a:lnTo>
                    <a:pt x="1272539" y="116101"/>
                  </a:lnTo>
                  <a:lnTo>
                    <a:pt x="1288668" y="116101"/>
                  </a:lnTo>
                  <a:lnTo>
                    <a:pt x="1288668" y="111783"/>
                  </a:lnTo>
                  <a:lnTo>
                    <a:pt x="1297325" y="111783"/>
                  </a:lnTo>
                  <a:lnTo>
                    <a:pt x="1112774" y="4087"/>
                  </a:lnTo>
                  <a:lnTo>
                    <a:pt x="11007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5F2CDEC7-D87B-4CA7-DCF1-87B7349DDD34}"/>
              </a:ext>
            </a:extLst>
          </p:cNvPr>
          <p:cNvSpPr/>
          <p:nvPr/>
        </p:nvSpPr>
        <p:spPr>
          <a:xfrm>
            <a:off x="2799588" y="3285212"/>
            <a:ext cx="1352550" cy="287655"/>
          </a:xfrm>
          <a:custGeom>
            <a:avLst/>
            <a:gdLst/>
            <a:ahLst/>
            <a:cxnLst/>
            <a:rect l="l" t="t" r="r" b="b"/>
            <a:pathLst>
              <a:path w="1352550" h="287654">
                <a:moveTo>
                  <a:pt x="1225078" y="143787"/>
                </a:moveTo>
                <a:lnTo>
                  <a:pt x="1080515" y="228115"/>
                </a:lnTo>
                <a:lnTo>
                  <a:pt x="1071030" y="236569"/>
                </a:lnTo>
                <a:lnTo>
                  <a:pt x="1065688" y="247642"/>
                </a:lnTo>
                <a:lnTo>
                  <a:pt x="1064871" y="259905"/>
                </a:lnTo>
                <a:lnTo>
                  <a:pt x="1068959" y="271930"/>
                </a:lnTo>
                <a:lnTo>
                  <a:pt x="1077412" y="281416"/>
                </a:lnTo>
                <a:lnTo>
                  <a:pt x="1088485" y="286758"/>
                </a:lnTo>
                <a:lnTo>
                  <a:pt x="1100748" y="287575"/>
                </a:lnTo>
                <a:lnTo>
                  <a:pt x="1112774" y="283487"/>
                </a:lnTo>
                <a:lnTo>
                  <a:pt x="1297325" y="175791"/>
                </a:lnTo>
                <a:lnTo>
                  <a:pt x="1288669" y="175791"/>
                </a:lnTo>
                <a:lnTo>
                  <a:pt x="1288669" y="171473"/>
                </a:lnTo>
                <a:lnTo>
                  <a:pt x="1272539" y="171473"/>
                </a:lnTo>
                <a:lnTo>
                  <a:pt x="1225078" y="143787"/>
                </a:lnTo>
                <a:close/>
              </a:path>
              <a:path w="1352550" h="287654">
                <a:moveTo>
                  <a:pt x="117021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170214" y="175791"/>
                </a:lnTo>
                <a:lnTo>
                  <a:pt x="1225078" y="143787"/>
                </a:lnTo>
                <a:lnTo>
                  <a:pt x="1170214" y="111783"/>
                </a:lnTo>
                <a:close/>
              </a:path>
              <a:path w="1352550" h="287654">
                <a:moveTo>
                  <a:pt x="1297325" y="111783"/>
                </a:moveTo>
                <a:lnTo>
                  <a:pt x="1288669" y="111783"/>
                </a:lnTo>
                <a:lnTo>
                  <a:pt x="1288669" y="175791"/>
                </a:lnTo>
                <a:lnTo>
                  <a:pt x="1297325" y="175791"/>
                </a:lnTo>
                <a:lnTo>
                  <a:pt x="1352169" y="143787"/>
                </a:lnTo>
                <a:lnTo>
                  <a:pt x="1297325" y="111783"/>
                </a:lnTo>
                <a:close/>
              </a:path>
              <a:path w="1352550" h="287654">
                <a:moveTo>
                  <a:pt x="1272539" y="116101"/>
                </a:moveTo>
                <a:lnTo>
                  <a:pt x="1225078" y="143787"/>
                </a:lnTo>
                <a:lnTo>
                  <a:pt x="1272539" y="171473"/>
                </a:lnTo>
                <a:lnTo>
                  <a:pt x="1272539" y="116101"/>
                </a:lnTo>
                <a:close/>
              </a:path>
              <a:path w="1352550" h="287654">
                <a:moveTo>
                  <a:pt x="1288669" y="116101"/>
                </a:moveTo>
                <a:lnTo>
                  <a:pt x="1272539" y="116101"/>
                </a:lnTo>
                <a:lnTo>
                  <a:pt x="1272539" y="171473"/>
                </a:lnTo>
                <a:lnTo>
                  <a:pt x="1288669" y="171473"/>
                </a:lnTo>
                <a:lnTo>
                  <a:pt x="1288669" y="116101"/>
                </a:lnTo>
                <a:close/>
              </a:path>
              <a:path w="1352550" h="287654">
                <a:moveTo>
                  <a:pt x="1100748" y="0"/>
                </a:moveTo>
                <a:lnTo>
                  <a:pt x="1088485" y="817"/>
                </a:lnTo>
                <a:lnTo>
                  <a:pt x="1077412" y="6159"/>
                </a:lnTo>
                <a:lnTo>
                  <a:pt x="1068959" y="15644"/>
                </a:lnTo>
                <a:lnTo>
                  <a:pt x="1064871" y="27670"/>
                </a:lnTo>
                <a:lnTo>
                  <a:pt x="1065688" y="39933"/>
                </a:lnTo>
                <a:lnTo>
                  <a:pt x="1071030" y="51006"/>
                </a:lnTo>
                <a:lnTo>
                  <a:pt x="1080515" y="59459"/>
                </a:lnTo>
                <a:lnTo>
                  <a:pt x="1225078" y="143787"/>
                </a:lnTo>
                <a:lnTo>
                  <a:pt x="1272539" y="116101"/>
                </a:lnTo>
                <a:lnTo>
                  <a:pt x="1288669" y="116101"/>
                </a:lnTo>
                <a:lnTo>
                  <a:pt x="1288669" y="111783"/>
                </a:lnTo>
                <a:lnTo>
                  <a:pt x="1297325" y="111783"/>
                </a:lnTo>
                <a:lnTo>
                  <a:pt x="1112774" y="4087"/>
                </a:lnTo>
                <a:lnTo>
                  <a:pt x="110074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956AF0A-FB45-B673-35A9-C5C48A9B025F}"/>
              </a:ext>
            </a:extLst>
          </p:cNvPr>
          <p:cNvSpPr txBox="1"/>
          <p:nvPr/>
        </p:nvSpPr>
        <p:spPr>
          <a:xfrm>
            <a:off x="6868205" y="5151973"/>
            <a:ext cx="1497965" cy="15424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1130" marR="14287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Multi-head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ts val="1939"/>
              </a:lnSpc>
              <a:spcBef>
                <a:spcPts val="101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</a:t>
            </a:r>
            <a:endParaRPr sz="18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4AC3ED6-8DFF-03F2-101E-83E0DAC49712}"/>
              </a:ext>
            </a:extLst>
          </p:cNvPr>
          <p:cNvSpPr txBox="1"/>
          <p:nvPr/>
        </p:nvSpPr>
        <p:spPr>
          <a:xfrm>
            <a:off x="2626550" y="5243321"/>
            <a:ext cx="16986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6220" marR="5080" indent="-224154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Weighted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aggregation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1B98D7-6E71-DA8E-C866-B81968F2A6B8}"/>
              </a:ext>
            </a:extLst>
          </p:cNvPr>
          <p:cNvSpPr txBox="1"/>
          <p:nvPr/>
        </p:nvSpPr>
        <p:spPr>
          <a:xfrm>
            <a:off x="537347" y="49148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GNN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EB4D62-7103-EA56-FEEF-945556D72BA8}"/>
              </a:ext>
            </a:extLst>
          </p:cNvPr>
          <p:cNvSpPr txBox="1"/>
          <p:nvPr/>
        </p:nvSpPr>
        <p:spPr>
          <a:xfrm>
            <a:off x="4325175" y="464293"/>
            <a:ext cx="273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Self-attention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0025CD-42EB-53CB-435C-BEBB337E5EBE}"/>
              </a:ext>
            </a:extLst>
          </p:cNvPr>
          <p:cNvSpPr txBox="1"/>
          <p:nvPr/>
        </p:nvSpPr>
        <p:spPr>
          <a:xfrm>
            <a:off x="8809285" y="0"/>
            <a:ext cx="24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F0"/>
                </a:solidFill>
              </a:rPr>
              <a:t>Transformer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98B776-2775-7863-88E6-AE370AE7B77B}"/>
              </a:ext>
            </a:extLst>
          </p:cNvPr>
          <p:cNvSpPr/>
          <p:nvPr/>
        </p:nvSpPr>
        <p:spPr>
          <a:xfrm>
            <a:off x="16300" y="555922"/>
            <a:ext cx="8320741" cy="62298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189150-AA65-ABBB-42C1-87A44A919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95874"/>
            <a:ext cx="4553585" cy="78115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F4F5263-6471-D2C8-1F46-CAC7E4973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724" y="2085645"/>
            <a:ext cx="6220693" cy="100026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A65C630-AE7D-D7C5-1041-D55E6A73E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4" y="3490530"/>
            <a:ext cx="4258269" cy="52394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7BE7E23-0443-96C3-BAC4-B77523B25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61" y="4425404"/>
            <a:ext cx="438211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C476E-B5B6-FD20-B2E3-3D9887D1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37E93-61B9-F6EF-3666-FBE0BF0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54B71EF-87A4-77CF-F794-DCC1850E13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1" y="1620915"/>
            <a:ext cx="2676481" cy="3571986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CC91CDA7-882B-31D7-8805-CC8EADC38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361" y="1622685"/>
            <a:ext cx="2761163" cy="3618625"/>
          </a:xfrm>
          <a:prstGeom prst="rect">
            <a:avLst/>
          </a:prstGeom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69A388C9-9B08-7E83-3D61-8371AF449429}"/>
              </a:ext>
            </a:extLst>
          </p:cNvPr>
          <p:cNvGrpSpPr/>
          <p:nvPr/>
        </p:nvGrpSpPr>
        <p:grpSpPr>
          <a:xfrm>
            <a:off x="6984492" y="593839"/>
            <a:ext cx="5006975" cy="6089650"/>
            <a:chOff x="6984492" y="593839"/>
            <a:chExt cx="5006975" cy="608965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92F41CE5-1EB5-641D-39EA-EAE6C23A61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6170" y="593839"/>
              <a:ext cx="3625251" cy="608908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ED78BC6-5CF0-FC54-F6BE-2A023523B73F}"/>
                </a:ext>
              </a:extLst>
            </p:cNvPr>
            <p:cNvSpPr/>
            <p:nvPr/>
          </p:nvSpPr>
          <p:spPr>
            <a:xfrm>
              <a:off x="6984492" y="3285212"/>
              <a:ext cx="1352550" cy="287655"/>
            </a:xfrm>
            <a:custGeom>
              <a:avLst/>
              <a:gdLst/>
              <a:ahLst/>
              <a:cxnLst/>
              <a:rect l="l" t="t" r="r" b="b"/>
              <a:pathLst>
                <a:path w="1352550" h="287654">
                  <a:moveTo>
                    <a:pt x="1225078" y="143787"/>
                  </a:moveTo>
                  <a:lnTo>
                    <a:pt x="1080515" y="228115"/>
                  </a:lnTo>
                  <a:lnTo>
                    <a:pt x="1071030" y="236569"/>
                  </a:lnTo>
                  <a:lnTo>
                    <a:pt x="1065688" y="247642"/>
                  </a:lnTo>
                  <a:lnTo>
                    <a:pt x="1064871" y="259905"/>
                  </a:lnTo>
                  <a:lnTo>
                    <a:pt x="1068958" y="271930"/>
                  </a:lnTo>
                  <a:lnTo>
                    <a:pt x="1077412" y="281416"/>
                  </a:lnTo>
                  <a:lnTo>
                    <a:pt x="1088485" y="286758"/>
                  </a:lnTo>
                  <a:lnTo>
                    <a:pt x="1100748" y="287575"/>
                  </a:lnTo>
                  <a:lnTo>
                    <a:pt x="1112774" y="283487"/>
                  </a:lnTo>
                  <a:lnTo>
                    <a:pt x="1297325" y="175791"/>
                  </a:lnTo>
                  <a:lnTo>
                    <a:pt x="1288668" y="175791"/>
                  </a:lnTo>
                  <a:lnTo>
                    <a:pt x="1288668" y="171473"/>
                  </a:lnTo>
                  <a:lnTo>
                    <a:pt x="1272539" y="171473"/>
                  </a:lnTo>
                  <a:lnTo>
                    <a:pt x="1225078" y="143787"/>
                  </a:lnTo>
                  <a:close/>
                </a:path>
                <a:path w="1352550" h="287654">
                  <a:moveTo>
                    <a:pt x="1170214" y="111783"/>
                  </a:moveTo>
                  <a:lnTo>
                    <a:pt x="0" y="111783"/>
                  </a:lnTo>
                  <a:lnTo>
                    <a:pt x="0" y="175791"/>
                  </a:lnTo>
                  <a:lnTo>
                    <a:pt x="1170214" y="175791"/>
                  </a:lnTo>
                  <a:lnTo>
                    <a:pt x="1225078" y="143787"/>
                  </a:lnTo>
                  <a:lnTo>
                    <a:pt x="1170214" y="111783"/>
                  </a:lnTo>
                  <a:close/>
                </a:path>
                <a:path w="1352550" h="287654">
                  <a:moveTo>
                    <a:pt x="1297325" y="111783"/>
                  </a:moveTo>
                  <a:lnTo>
                    <a:pt x="1288668" y="111783"/>
                  </a:lnTo>
                  <a:lnTo>
                    <a:pt x="1288668" y="175791"/>
                  </a:lnTo>
                  <a:lnTo>
                    <a:pt x="1297325" y="175791"/>
                  </a:lnTo>
                  <a:lnTo>
                    <a:pt x="1352168" y="143787"/>
                  </a:lnTo>
                  <a:lnTo>
                    <a:pt x="1297325" y="111783"/>
                  </a:lnTo>
                  <a:close/>
                </a:path>
                <a:path w="1352550" h="287654">
                  <a:moveTo>
                    <a:pt x="1272539" y="116101"/>
                  </a:moveTo>
                  <a:lnTo>
                    <a:pt x="1225078" y="143787"/>
                  </a:lnTo>
                  <a:lnTo>
                    <a:pt x="1272539" y="171473"/>
                  </a:lnTo>
                  <a:lnTo>
                    <a:pt x="1272539" y="116101"/>
                  </a:lnTo>
                  <a:close/>
                </a:path>
                <a:path w="1352550" h="287654">
                  <a:moveTo>
                    <a:pt x="1288668" y="116101"/>
                  </a:moveTo>
                  <a:lnTo>
                    <a:pt x="1272539" y="116101"/>
                  </a:lnTo>
                  <a:lnTo>
                    <a:pt x="1272539" y="171473"/>
                  </a:lnTo>
                  <a:lnTo>
                    <a:pt x="1288668" y="171473"/>
                  </a:lnTo>
                  <a:lnTo>
                    <a:pt x="1288668" y="116101"/>
                  </a:lnTo>
                  <a:close/>
                </a:path>
                <a:path w="1352550" h="287654">
                  <a:moveTo>
                    <a:pt x="1100748" y="0"/>
                  </a:moveTo>
                  <a:lnTo>
                    <a:pt x="1088485" y="817"/>
                  </a:lnTo>
                  <a:lnTo>
                    <a:pt x="1077412" y="6159"/>
                  </a:lnTo>
                  <a:lnTo>
                    <a:pt x="1068958" y="15644"/>
                  </a:lnTo>
                  <a:lnTo>
                    <a:pt x="1064871" y="27670"/>
                  </a:lnTo>
                  <a:lnTo>
                    <a:pt x="1065688" y="39933"/>
                  </a:lnTo>
                  <a:lnTo>
                    <a:pt x="1071030" y="51006"/>
                  </a:lnTo>
                  <a:lnTo>
                    <a:pt x="1080515" y="59459"/>
                  </a:lnTo>
                  <a:lnTo>
                    <a:pt x="1225078" y="143787"/>
                  </a:lnTo>
                  <a:lnTo>
                    <a:pt x="1272539" y="116101"/>
                  </a:lnTo>
                  <a:lnTo>
                    <a:pt x="1288668" y="116101"/>
                  </a:lnTo>
                  <a:lnTo>
                    <a:pt x="1288668" y="111783"/>
                  </a:lnTo>
                  <a:lnTo>
                    <a:pt x="1297325" y="111783"/>
                  </a:lnTo>
                  <a:lnTo>
                    <a:pt x="1112774" y="4087"/>
                  </a:lnTo>
                  <a:lnTo>
                    <a:pt x="11007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5F2CDEC7-D87B-4CA7-DCF1-87B7349DDD34}"/>
              </a:ext>
            </a:extLst>
          </p:cNvPr>
          <p:cNvSpPr/>
          <p:nvPr/>
        </p:nvSpPr>
        <p:spPr>
          <a:xfrm>
            <a:off x="2799588" y="3285212"/>
            <a:ext cx="1352550" cy="287655"/>
          </a:xfrm>
          <a:custGeom>
            <a:avLst/>
            <a:gdLst/>
            <a:ahLst/>
            <a:cxnLst/>
            <a:rect l="l" t="t" r="r" b="b"/>
            <a:pathLst>
              <a:path w="1352550" h="287654">
                <a:moveTo>
                  <a:pt x="1225078" y="143787"/>
                </a:moveTo>
                <a:lnTo>
                  <a:pt x="1080515" y="228115"/>
                </a:lnTo>
                <a:lnTo>
                  <a:pt x="1071030" y="236569"/>
                </a:lnTo>
                <a:lnTo>
                  <a:pt x="1065688" y="247642"/>
                </a:lnTo>
                <a:lnTo>
                  <a:pt x="1064871" y="259905"/>
                </a:lnTo>
                <a:lnTo>
                  <a:pt x="1068959" y="271930"/>
                </a:lnTo>
                <a:lnTo>
                  <a:pt x="1077412" y="281416"/>
                </a:lnTo>
                <a:lnTo>
                  <a:pt x="1088485" y="286758"/>
                </a:lnTo>
                <a:lnTo>
                  <a:pt x="1100748" y="287575"/>
                </a:lnTo>
                <a:lnTo>
                  <a:pt x="1112774" y="283487"/>
                </a:lnTo>
                <a:lnTo>
                  <a:pt x="1297325" y="175791"/>
                </a:lnTo>
                <a:lnTo>
                  <a:pt x="1288669" y="175791"/>
                </a:lnTo>
                <a:lnTo>
                  <a:pt x="1288669" y="171473"/>
                </a:lnTo>
                <a:lnTo>
                  <a:pt x="1272539" y="171473"/>
                </a:lnTo>
                <a:lnTo>
                  <a:pt x="1225078" y="143787"/>
                </a:lnTo>
                <a:close/>
              </a:path>
              <a:path w="1352550" h="287654">
                <a:moveTo>
                  <a:pt x="117021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170214" y="175791"/>
                </a:lnTo>
                <a:lnTo>
                  <a:pt x="1225078" y="143787"/>
                </a:lnTo>
                <a:lnTo>
                  <a:pt x="1170214" y="111783"/>
                </a:lnTo>
                <a:close/>
              </a:path>
              <a:path w="1352550" h="287654">
                <a:moveTo>
                  <a:pt x="1297325" y="111783"/>
                </a:moveTo>
                <a:lnTo>
                  <a:pt x="1288669" y="111783"/>
                </a:lnTo>
                <a:lnTo>
                  <a:pt x="1288669" y="175791"/>
                </a:lnTo>
                <a:lnTo>
                  <a:pt x="1297325" y="175791"/>
                </a:lnTo>
                <a:lnTo>
                  <a:pt x="1352169" y="143787"/>
                </a:lnTo>
                <a:lnTo>
                  <a:pt x="1297325" y="111783"/>
                </a:lnTo>
                <a:close/>
              </a:path>
              <a:path w="1352550" h="287654">
                <a:moveTo>
                  <a:pt x="1272539" y="116101"/>
                </a:moveTo>
                <a:lnTo>
                  <a:pt x="1225078" y="143787"/>
                </a:lnTo>
                <a:lnTo>
                  <a:pt x="1272539" y="171473"/>
                </a:lnTo>
                <a:lnTo>
                  <a:pt x="1272539" y="116101"/>
                </a:lnTo>
                <a:close/>
              </a:path>
              <a:path w="1352550" h="287654">
                <a:moveTo>
                  <a:pt x="1288669" y="116101"/>
                </a:moveTo>
                <a:lnTo>
                  <a:pt x="1272539" y="116101"/>
                </a:lnTo>
                <a:lnTo>
                  <a:pt x="1272539" y="171473"/>
                </a:lnTo>
                <a:lnTo>
                  <a:pt x="1288669" y="171473"/>
                </a:lnTo>
                <a:lnTo>
                  <a:pt x="1288669" y="116101"/>
                </a:lnTo>
                <a:close/>
              </a:path>
              <a:path w="1352550" h="287654">
                <a:moveTo>
                  <a:pt x="1100748" y="0"/>
                </a:moveTo>
                <a:lnTo>
                  <a:pt x="1088485" y="817"/>
                </a:lnTo>
                <a:lnTo>
                  <a:pt x="1077412" y="6159"/>
                </a:lnTo>
                <a:lnTo>
                  <a:pt x="1068959" y="15644"/>
                </a:lnTo>
                <a:lnTo>
                  <a:pt x="1064871" y="27670"/>
                </a:lnTo>
                <a:lnTo>
                  <a:pt x="1065688" y="39933"/>
                </a:lnTo>
                <a:lnTo>
                  <a:pt x="1071030" y="51006"/>
                </a:lnTo>
                <a:lnTo>
                  <a:pt x="1080515" y="59459"/>
                </a:lnTo>
                <a:lnTo>
                  <a:pt x="1225078" y="143787"/>
                </a:lnTo>
                <a:lnTo>
                  <a:pt x="1272539" y="116101"/>
                </a:lnTo>
                <a:lnTo>
                  <a:pt x="1288669" y="116101"/>
                </a:lnTo>
                <a:lnTo>
                  <a:pt x="1288669" y="111783"/>
                </a:lnTo>
                <a:lnTo>
                  <a:pt x="1297325" y="111783"/>
                </a:lnTo>
                <a:lnTo>
                  <a:pt x="1112774" y="4087"/>
                </a:lnTo>
                <a:lnTo>
                  <a:pt x="110074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956AF0A-FB45-B673-35A9-C5C48A9B025F}"/>
              </a:ext>
            </a:extLst>
          </p:cNvPr>
          <p:cNvSpPr txBox="1"/>
          <p:nvPr/>
        </p:nvSpPr>
        <p:spPr>
          <a:xfrm>
            <a:off x="6868205" y="5151973"/>
            <a:ext cx="1497965" cy="15424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1130" marR="14287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Multi-head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ts val="1939"/>
              </a:lnSpc>
              <a:spcBef>
                <a:spcPts val="101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</a:t>
            </a:r>
            <a:endParaRPr sz="18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4AC3ED6-8DFF-03F2-101E-83E0DAC49712}"/>
              </a:ext>
            </a:extLst>
          </p:cNvPr>
          <p:cNvSpPr txBox="1"/>
          <p:nvPr/>
        </p:nvSpPr>
        <p:spPr>
          <a:xfrm>
            <a:off x="2626550" y="5243321"/>
            <a:ext cx="16986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6220" marR="5080" indent="-224154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Weighted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aggregation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1B98D7-6E71-DA8E-C866-B81968F2A6B8}"/>
              </a:ext>
            </a:extLst>
          </p:cNvPr>
          <p:cNvSpPr txBox="1"/>
          <p:nvPr/>
        </p:nvSpPr>
        <p:spPr>
          <a:xfrm>
            <a:off x="537347" y="49148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GNN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0025CD-42EB-53CB-435C-BEBB337E5EBE}"/>
              </a:ext>
            </a:extLst>
          </p:cNvPr>
          <p:cNvSpPr txBox="1"/>
          <p:nvPr/>
        </p:nvSpPr>
        <p:spPr>
          <a:xfrm>
            <a:off x="8809285" y="0"/>
            <a:ext cx="24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F0"/>
                </a:solidFill>
              </a:rPr>
              <a:t>Transformer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B6BAD7-D96E-11D0-6247-678B1666581E}"/>
              </a:ext>
            </a:extLst>
          </p:cNvPr>
          <p:cNvSpPr/>
          <p:nvPr/>
        </p:nvSpPr>
        <p:spPr>
          <a:xfrm>
            <a:off x="16301" y="555922"/>
            <a:ext cx="4126900" cy="56106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F9F98F-97A0-42BA-D142-AD4CB55C556C}"/>
              </a:ext>
            </a:extLst>
          </p:cNvPr>
          <p:cNvSpPr/>
          <p:nvPr/>
        </p:nvSpPr>
        <p:spPr>
          <a:xfrm>
            <a:off x="6951151" y="0"/>
            <a:ext cx="5224547" cy="67857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902718-AF29-1FA3-93E2-42B4483FE733}"/>
              </a:ext>
            </a:extLst>
          </p:cNvPr>
          <p:cNvSpPr/>
          <p:nvPr/>
        </p:nvSpPr>
        <p:spPr>
          <a:xfrm>
            <a:off x="6030487" y="5257800"/>
            <a:ext cx="951539" cy="15279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FDD746-9AF9-258B-7FB1-601B20C4C8E7}"/>
              </a:ext>
            </a:extLst>
          </p:cNvPr>
          <p:cNvSpPr/>
          <p:nvPr/>
        </p:nvSpPr>
        <p:spPr>
          <a:xfrm>
            <a:off x="4143085" y="5318025"/>
            <a:ext cx="478684" cy="6051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306173E-BBA2-649D-2F7C-C657BD526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68" y="2026299"/>
            <a:ext cx="4949645" cy="286061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8DCDD05-C616-011C-A8B9-6B82E0A06D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316" b="27165"/>
          <a:stretch/>
        </p:blipFill>
        <p:spPr>
          <a:xfrm>
            <a:off x="533067" y="646403"/>
            <a:ext cx="3047786" cy="3406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F8BFFF9-BAB6-2E1D-3B8D-17A1EEB80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525" t="12187" b="26666"/>
          <a:stretch/>
        </p:blipFill>
        <p:spPr>
          <a:xfrm>
            <a:off x="533067" y="4316964"/>
            <a:ext cx="3411594" cy="23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3377AD49-953A-F748-5977-6C7E04E55E68}"/>
                  </a:ext>
                </a:extLst>
              </p14:cNvPr>
              <p14:cNvContentPartPr/>
              <p14:nvPr/>
            </p14:nvContentPartPr>
            <p14:xfrm>
              <a:off x="4998877" y="4135877"/>
              <a:ext cx="156960" cy="15300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3377AD49-953A-F748-5977-6C7E04E55E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4557" y="4131557"/>
                <a:ext cx="165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90916E5B-DA57-02CD-EE08-FCA5C085C5B4}"/>
                  </a:ext>
                </a:extLst>
              </p14:cNvPr>
              <p14:cNvContentPartPr/>
              <p14:nvPr/>
            </p14:nvContentPartPr>
            <p14:xfrm>
              <a:off x="4683157" y="4132997"/>
              <a:ext cx="110160" cy="1555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90916E5B-DA57-02CD-EE08-FCA5C085C5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8823" y="4128677"/>
                <a:ext cx="118828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10A2A4BF-7731-3309-2435-F06701121D6B}"/>
              </a:ext>
            </a:extLst>
          </p:cNvPr>
          <p:cNvGrpSpPr/>
          <p:nvPr/>
        </p:nvGrpSpPr>
        <p:grpSpPr>
          <a:xfrm>
            <a:off x="5689357" y="4124357"/>
            <a:ext cx="412200" cy="146880"/>
            <a:chOff x="5689357" y="4124357"/>
            <a:chExt cx="41220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B404AE25-EC6B-135E-F086-3738445D8D3D}"/>
                    </a:ext>
                  </a:extLst>
                </p14:cNvPr>
                <p14:cNvContentPartPr/>
                <p14:nvPr/>
              </p14:nvContentPartPr>
              <p14:xfrm>
                <a:off x="5944237" y="4139477"/>
                <a:ext cx="157320" cy="12816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463E641E-A77A-E1E6-9E3D-3A8CB0E422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39917" y="4135157"/>
                  <a:ext cx="165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E79C7836-0A4A-8984-A8F5-8A69F316EDBB}"/>
                    </a:ext>
                  </a:extLst>
                </p14:cNvPr>
                <p14:cNvContentPartPr/>
                <p14:nvPr/>
              </p14:nvContentPartPr>
              <p14:xfrm>
                <a:off x="5689357" y="4124357"/>
                <a:ext cx="120240" cy="14688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BC9DD18C-CD85-2E06-5E55-7011F88A06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85037" y="4120037"/>
                  <a:ext cx="1288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74F2A795-FDA3-E1C1-596F-86B08F59F59D}"/>
                  </a:ext>
                </a:extLst>
              </p14:cNvPr>
              <p14:cNvContentPartPr/>
              <p14:nvPr/>
            </p14:nvContentPartPr>
            <p14:xfrm>
              <a:off x="6424837" y="4136237"/>
              <a:ext cx="162720" cy="14220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74F2A795-FDA3-E1C1-596F-86B08F59F5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20517" y="4131928"/>
                <a:ext cx="171360" cy="15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F0F79D65-9298-6EA3-D9C4-C7182C71138A}"/>
                  </a:ext>
                </a:extLst>
              </p14:cNvPr>
              <p14:cNvContentPartPr/>
              <p14:nvPr/>
            </p14:nvContentPartPr>
            <p14:xfrm>
              <a:off x="6732470" y="4121770"/>
              <a:ext cx="117360" cy="1418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F0F79D65-9298-6EA3-D9C4-C7182C7113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28163" y="4117450"/>
                <a:ext cx="125974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A0ABCB4D-9F3F-ECA9-45E1-DCF4992C9F4F}"/>
                  </a:ext>
                </a:extLst>
              </p14:cNvPr>
              <p14:cNvContentPartPr/>
              <p14:nvPr/>
            </p14:nvContentPartPr>
            <p14:xfrm>
              <a:off x="5278008" y="3512306"/>
              <a:ext cx="561240" cy="12960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A0ABCB4D-9F3F-ECA9-45E1-DCF4992C9F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73688" y="3507986"/>
                <a:ext cx="56988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5716EB68-5002-859C-F974-2D9967E93644}"/>
              </a:ext>
            </a:extLst>
          </p:cNvPr>
          <p:cNvGrpSpPr/>
          <p:nvPr/>
        </p:nvGrpSpPr>
        <p:grpSpPr>
          <a:xfrm>
            <a:off x="4419078" y="3482143"/>
            <a:ext cx="720648" cy="184903"/>
            <a:chOff x="4573005" y="3482620"/>
            <a:chExt cx="720648" cy="1849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94ACBECF-669A-2C03-4542-321DEFBF4075}"/>
                    </a:ext>
                  </a:extLst>
                </p14:cNvPr>
                <p14:cNvContentPartPr/>
                <p14:nvPr/>
              </p14:nvContentPartPr>
              <p14:xfrm>
                <a:off x="4573005" y="3530003"/>
                <a:ext cx="90000" cy="13752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145A55FC-FF2D-0096-DC6B-3CA585834E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8685" y="352568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4A33C323-7652-FC1A-EA26-AE1BFF7F719F}"/>
                    </a:ext>
                  </a:extLst>
                </p14:cNvPr>
                <p14:cNvContentPartPr/>
                <p14:nvPr/>
              </p14:nvContentPartPr>
              <p14:xfrm>
                <a:off x="4675965" y="3612443"/>
                <a:ext cx="39600" cy="493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C64BEBC2-46B2-A327-CE7B-1C76C15874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1645" y="3608123"/>
                  <a:ext cx="48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9D116DFB-7757-EE1E-8C19-2489E989B48E}"/>
                    </a:ext>
                  </a:extLst>
                </p14:cNvPr>
                <p14:cNvContentPartPr/>
                <p14:nvPr/>
              </p14:nvContentPartPr>
              <p14:xfrm>
                <a:off x="4724565" y="3616763"/>
                <a:ext cx="41760" cy="3924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B43E3B72-0E59-DE72-FAF9-F498666BAA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0245" y="3612443"/>
                  <a:ext cx="50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BB3C74BC-43E8-F1EE-6C58-486E6DDFD6F6}"/>
                    </a:ext>
                  </a:extLst>
                </p14:cNvPr>
                <p14:cNvContentPartPr/>
                <p14:nvPr/>
              </p14:nvContentPartPr>
              <p14:xfrm>
                <a:off x="4794693" y="3613660"/>
                <a:ext cx="51480" cy="4176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1A868E40-7502-338B-904D-DF45119375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90373" y="3609340"/>
                  <a:ext cx="60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CB8D9E91-F3B8-B610-90A1-29A889D1D57D}"/>
                    </a:ext>
                  </a:extLst>
                </p14:cNvPr>
                <p14:cNvContentPartPr/>
                <p14:nvPr/>
              </p14:nvContentPartPr>
              <p14:xfrm>
                <a:off x="4849773" y="3611500"/>
                <a:ext cx="44640" cy="4068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51F9AC5F-86FF-4735-46CB-762DC28874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45453" y="3607180"/>
                  <a:ext cx="53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5D3CFCBA-5E06-CAC3-94CC-21284FA1A0D3}"/>
                    </a:ext>
                  </a:extLst>
                </p14:cNvPr>
                <p14:cNvContentPartPr/>
                <p14:nvPr/>
              </p14:nvContentPartPr>
              <p14:xfrm>
                <a:off x="4882893" y="3583420"/>
                <a:ext cx="47520" cy="1080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5701137-8AD0-7523-055B-7A9781515D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78573" y="3579100"/>
                  <a:ext cx="56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949A26BF-C1E3-9D5C-CF27-F538E94B3802}"/>
                    </a:ext>
                  </a:extLst>
                </p14:cNvPr>
                <p14:cNvContentPartPr/>
                <p14:nvPr/>
              </p14:nvContentPartPr>
              <p14:xfrm>
                <a:off x="4907013" y="3575500"/>
                <a:ext cx="47160" cy="8280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F93699E5-DB92-4CE6-BA54-236C6B9EA3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02693" y="3571180"/>
                  <a:ext cx="55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5643670F-98EF-0AB9-A016-80DBDD7F2855}"/>
                    </a:ext>
                  </a:extLst>
                </p14:cNvPr>
                <p14:cNvContentPartPr/>
                <p14:nvPr/>
              </p14:nvContentPartPr>
              <p14:xfrm>
                <a:off x="5001333" y="3565780"/>
                <a:ext cx="76680" cy="1440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E14DB99C-130B-FADB-2DC0-4FE3B1BADB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97013" y="3561460"/>
                  <a:ext cx="85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BD6E6942-6143-B145-95DD-5B84CBDA1D06}"/>
                    </a:ext>
                  </a:extLst>
                </p14:cNvPr>
                <p14:cNvContentPartPr/>
                <p14:nvPr/>
              </p14:nvContentPartPr>
              <p14:xfrm>
                <a:off x="5034093" y="3546340"/>
                <a:ext cx="9360" cy="7380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CFCECF23-5AF9-687C-8C40-48DDABD5C1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29773" y="3542020"/>
                  <a:ext cx="18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CECC2A8F-4562-8248-6081-5A2D93F79F88}"/>
                    </a:ext>
                  </a:extLst>
                </p14:cNvPr>
                <p14:cNvContentPartPr/>
                <p14:nvPr/>
              </p14:nvContentPartPr>
              <p14:xfrm>
                <a:off x="5124813" y="3482620"/>
                <a:ext cx="90360" cy="14220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8B88B76F-D787-8EE1-E255-03DBA36CCA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20493" y="3478300"/>
                  <a:ext cx="99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EE832ABC-90D6-A00D-AA7F-0E9482C48194}"/>
                    </a:ext>
                  </a:extLst>
                </p14:cNvPr>
                <p14:cNvContentPartPr/>
                <p14:nvPr/>
              </p14:nvContentPartPr>
              <p14:xfrm>
                <a:off x="5231733" y="3582340"/>
                <a:ext cx="61920" cy="5688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1C1F2E42-7F7D-60F3-1470-AA94D203B3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27413" y="3578020"/>
                  <a:ext cx="705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AEEBF73-D4DE-2D86-BED1-BAA59E2F3D47}"/>
              </a:ext>
            </a:extLst>
          </p:cNvPr>
          <p:cNvGrpSpPr/>
          <p:nvPr/>
        </p:nvGrpSpPr>
        <p:grpSpPr>
          <a:xfrm>
            <a:off x="5655008" y="3229125"/>
            <a:ext cx="484920" cy="194040"/>
            <a:chOff x="5655008" y="3229125"/>
            <a:chExt cx="48492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D929162D-9065-5D1E-802A-59928E59492D}"/>
                    </a:ext>
                  </a:extLst>
                </p14:cNvPr>
                <p14:cNvContentPartPr/>
                <p14:nvPr/>
              </p14:nvContentPartPr>
              <p14:xfrm>
                <a:off x="5655008" y="3239565"/>
                <a:ext cx="51480" cy="10440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07683340-09CB-D7B4-DDE7-09D1FB896D4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50688" y="3235245"/>
                  <a:ext cx="60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B27D21B4-1614-4A2F-FCA8-B19C77E387F9}"/>
                    </a:ext>
                  </a:extLst>
                </p14:cNvPr>
                <p14:cNvContentPartPr/>
                <p14:nvPr/>
              </p14:nvContentPartPr>
              <p14:xfrm>
                <a:off x="5715128" y="3284925"/>
                <a:ext cx="37440" cy="5940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66A17977-F54E-6B6A-31F1-57AC1C7C01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10808" y="3280605"/>
                  <a:ext cx="46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CA4CF246-318B-F53E-2392-6405E37E47EB}"/>
                    </a:ext>
                  </a:extLst>
                </p14:cNvPr>
                <p14:cNvContentPartPr/>
                <p14:nvPr/>
              </p14:nvContentPartPr>
              <p14:xfrm>
                <a:off x="5752208" y="3294645"/>
                <a:ext cx="42840" cy="5184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C9142E88-D4FB-7AD2-8A27-0FF4CB0252A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47888" y="3290325"/>
                  <a:ext cx="51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023C1C5F-7085-F819-476B-663E1B077250}"/>
                    </a:ext>
                  </a:extLst>
                </p14:cNvPr>
                <p14:cNvContentPartPr/>
                <p14:nvPr/>
              </p14:nvContentPartPr>
              <p14:xfrm>
                <a:off x="5799008" y="3235605"/>
                <a:ext cx="12600" cy="10332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0DA9B8B1-D51A-B4E6-6B32-2CFCF93434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94688" y="3231285"/>
                  <a:ext cx="21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CEDEB36D-6B2E-DF91-2A46-6F8DAF7E0DEC}"/>
                    </a:ext>
                  </a:extLst>
                </p14:cNvPr>
                <p14:cNvContentPartPr/>
                <p14:nvPr/>
              </p14:nvContentPartPr>
              <p14:xfrm>
                <a:off x="5797208" y="3280965"/>
                <a:ext cx="43560" cy="5256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BA3C5258-22BD-A506-6B52-E78216B561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92888" y="3276645"/>
                  <a:ext cx="5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D4EB0A29-799D-CAFD-9055-5798D76FF62A}"/>
                    </a:ext>
                  </a:extLst>
                </p14:cNvPr>
                <p14:cNvContentPartPr/>
                <p14:nvPr/>
              </p14:nvContentPartPr>
              <p14:xfrm>
                <a:off x="5848688" y="3300405"/>
                <a:ext cx="42480" cy="1227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616D9363-C029-AE0A-08C8-81AE643546D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44368" y="3296085"/>
                  <a:ext cx="51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DB8CF714-43A7-4BE1-D5BC-D4EBDDA92A6F}"/>
                    </a:ext>
                  </a:extLst>
                </p14:cNvPr>
                <p14:cNvContentPartPr/>
                <p14:nvPr/>
              </p14:nvContentPartPr>
              <p14:xfrm>
                <a:off x="5899808" y="3248205"/>
                <a:ext cx="9360" cy="9432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5487D807-BBDC-13A0-6004-3F414079958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95488" y="3243885"/>
                  <a:ext cx="18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CD122D42-D7A9-4536-FA96-44745126E44E}"/>
                    </a:ext>
                  </a:extLst>
                </p14:cNvPr>
                <p14:cNvContentPartPr/>
                <p14:nvPr/>
              </p14:nvContentPartPr>
              <p14:xfrm>
                <a:off x="5898008" y="3229125"/>
                <a:ext cx="56520" cy="1062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21371577-7810-87A3-2739-7F89B55C73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93688" y="3224805"/>
                  <a:ext cx="65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2A61D22D-519A-69FA-C7F0-DEABA3CF178F}"/>
                    </a:ext>
                  </a:extLst>
                </p14:cNvPr>
                <p14:cNvContentPartPr/>
                <p14:nvPr/>
              </p14:nvContentPartPr>
              <p14:xfrm>
                <a:off x="5955968" y="3287445"/>
                <a:ext cx="34560" cy="5004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D07430DB-2642-A560-D479-9E71A8B844C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51648" y="3283125"/>
                  <a:ext cx="43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B7EE7B11-CA2B-9CD4-C694-038FB14ABDCF}"/>
                    </a:ext>
                  </a:extLst>
                </p14:cNvPr>
                <p14:cNvContentPartPr/>
                <p14:nvPr/>
              </p14:nvContentPartPr>
              <p14:xfrm>
                <a:off x="6007808" y="3246405"/>
                <a:ext cx="56160" cy="8640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D250E5DE-66F6-EF73-67BD-5CEE7C671FF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03488" y="3242085"/>
                  <a:ext cx="64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D20944B9-E34A-12F8-7B27-384EB2C53324}"/>
                    </a:ext>
                  </a:extLst>
                </p14:cNvPr>
                <p14:cNvContentPartPr/>
                <p14:nvPr/>
              </p14:nvContentPartPr>
              <p14:xfrm>
                <a:off x="6073688" y="3236325"/>
                <a:ext cx="66240" cy="9684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B1BD02E6-C64B-09F2-473F-807EA75FB6E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69368" y="3232005"/>
                  <a:ext cx="748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34A43DE-5EF5-8E33-F399-89B47713391F}"/>
              </a:ext>
            </a:extLst>
          </p:cNvPr>
          <p:cNvGrpSpPr/>
          <p:nvPr/>
        </p:nvGrpSpPr>
        <p:grpSpPr>
          <a:xfrm>
            <a:off x="5688488" y="2230345"/>
            <a:ext cx="342000" cy="248760"/>
            <a:chOff x="5688488" y="2230345"/>
            <a:chExt cx="34200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C75EB0D5-94EA-400D-FD3F-5A0F86741A5D}"/>
                    </a:ext>
                  </a:extLst>
                </p14:cNvPr>
                <p14:cNvContentPartPr/>
                <p14:nvPr/>
              </p14:nvContentPartPr>
              <p14:xfrm>
                <a:off x="5688488" y="2305585"/>
                <a:ext cx="40680" cy="5652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45A64832-2FA0-AE85-929C-FC7B21CCD9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84168" y="2301265"/>
                  <a:ext cx="49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58C4547F-6791-AFC0-0F6C-37E35A448C3F}"/>
                    </a:ext>
                  </a:extLst>
                </p14:cNvPr>
                <p14:cNvContentPartPr/>
                <p14:nvPr/>
              </p14:nvContentPartPr>
              <p14:xfrm>
                <a:off x="5754368" y="2321785"/>
                <a:ext cx="5040" cy="3492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8626BB79-13F5-E268-16DC-9DBB194858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50048" y="2317465"/>
                  <a:ext cx="13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A633A5D8-06F8-74FF-8F88-B73243FC3C75}"/>
                    </a:ext>
                  </a:extLst>
                </p14:cNvPr>
                <p14:cNvContentPartPr/>
                <p14:nvPr/>
              </p14:nvContentPartPr>
              <p14:xfrm>
                <a:off x="5747168" y="2275345"/>
                <a:ext cx="10800" cy="108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2209A561-483C-8844-D9FB-6D20062FB0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42848" y="2271025"/>
                  <a:ext cx="194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80E1A0B7-320A-CAFD-C670-EDB41C21A81F}"/>
                    </a:ext>
                  </a:extLst>
                </p14:cNvPr>
                <p14:cNvContentPartPr/>
                <p14:nvPr/>
              </p14:nvContentPartPr>
              <p14:xfrm>
                <a:off x="5774888" y="2302705"/>
                <a:ext cx="43920" cy="17640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0F10B75E-5DC1-BFB2-6890-BF199C96B8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70568" y="2298385"/>
                  <a:ext cx="52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3720F5D1-46D2-0953-980D-5136AE897908}"/>
                    </a:ext>
                  </a:extLst>
                </p14:cNvPr>
                <p14:cNvContentPartPr/>
                <p14:nvPr/>
              </p14:nvContentPartPr>
              <p14:xfrm>
                <a:off x="5819888" y="2308825"/>
                <a:ext cx="64080" cy="4860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CA216D63-D2F0-4489-ECF6-1BDC1E2EF3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15568" y="2304505"/>
                  <a:ext cx="72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3C3DC884-8716-0197-5020-48AF39EF1E6C}"/>
                    </a:ext>
                  </a:extLst>
                </p14:cNvPr>
                <p14:cNvContentPartPr/>
                <p14:nvPr/>
              </p14:nvContentPartPr>
              <p14:xfrm>
                <a:off x="5898368" y="2311345"/>
                <a:ext cx="21600" cy="3816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FBAC6AF4-464A-3FBE-DEF8-91F5327CBE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94048" y="2307025"/>
                  <a:ext cx="3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DB239B6B-72D1-79D8-771A-E332AA6CB04B}"/>
                    </a:ext>
                  </a:extLst>
                </p14:cNvPr>
                <p14:cNvContentPartPr/>
                <p14:nvPr/>
              </p14:nvContentPartPr>
              <p14:xfrm>
                <a:off x="5952368" y="2316745"/>
                <a:ext cx="5760" cy="3744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F39505A4-37E7-4E59-378F-6F6C33E09C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48048" y="2312425"/>
                  <a:ext cx="14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89630CE1-A9E9-B20C-62D5-E72D0D99E3D1}"/>
                    </a:ext>
                  </a:extLst>
                </p14:cNvPr>
                <p14:cNvContentPartPr/>
                <p14:nvPr/>
              </p14:nvContentPartPr>
              <p14:xfrm>
                <a:off x="5942288" y="2285065"/>
                <a:ext cx="7200" cy="72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50077888-DBE4-1DD2-BA44-1E2B4E90B96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37968" y="2280745"/>
                  <a:ext cx="158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8CB258A5-3773-75B9-E8C3-406FE3AC305A}"/>
                    </a:ext>
                  </a:extLst>
                </p14:cNvPr>
                <p14:cNvContentPartPr/>
                <p14:nvPr/>
              </p14:nvContentPartPr>
              <p14:xfrm>
                <a:off x="5973248" y="2230345"/>
                <a:ext cx="57240" cy="128880"/>
              </p14:xfrm>
            </p:contentPart>
          </mc:Choice>
          <mc:Fallback xmlns=""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03918E57-BECA-266F-8DEF-55B7EEE8DE6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68928" y="2226025"/>
                  <a:ext cx="65880" cy="13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EB4D62-7103-EA56-FEEF-945556D72BA8}"/>
              </a:ext>
            </a:extLst>
          </p:cNvPr>
          <p:cNvSpPr txBox="1"/>
          <p:nvPr/>
        </p:nvSpPr>
        <p:spPr>
          <a:xfrm>
            <a:off x="3985184" y="464293"/>
            <a:ext cx="343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strike="sngStrike" dirty="0">
                <a:solidFill>
                  <a:srgbClr val="00B050"/>
                </a:solidFill>
              </a:rPr>
              <a:t>Self-attention</a:t>
            </a:r>
          </a:p>
          <a:p>
            <a:pPr algn="ctr"/>
            <a:r>
              <a:rPr lang="en-US" altLang="zh-TW" sz="3600" dirty="0">
                <a:solidFill>
                  <a:srgbClr val="00B050"/>
                </a:solidFill>
              </a:rPr>
              <a:t>GAT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50834-4625-D20E-34BE-20101E2F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Transformer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3FA351-7AC3-FD7A-B09F-B7A87FA4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21A06-6519-A116-809D-7E5360C8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91E34A-4088-7BBA-E072-CAAF23A9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328" y="1174642"/>
            <a:ext cx="7569778" cy="56452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B7A86B-B351-C782-2891-6BA68506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71872"/>
            <a:ext cx="4410691" cy="13527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F9E10B-2DA9-2DBA-047D-C36B81EE3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0" y="3695461"/>
            <a:ext cx="329611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A95D878-9D85-4067-B8C6-5FCF82236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82EEE6-463A-463A-8410-A75AC213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DEA8-0E5E-4D32-8AAB-570D36B55623}" type="datetime1">
              <a:rPr lang="zh-TW" altLang="en-US" smtClean="0"/>
              <a:t>2024/4/3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20A06F-98C6-40FC-85D2-8C7EA633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045F-0760-4258-B787-3B00742662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8BB68-C1D2-7D7E-7633-1F846970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1440564" cy="731520"/>
          </a:xfrm>
        </p:spPr>
        <p:txBody>
          <a:bodyPr>
            <a:normAutofit/>
          </a:bodyPr>
          <a:lstStyle/>
          <a:p>
            <a:r>
              <a:rPr lang="en-US" altLang="zh-TW"/>
              <a:t>Another success story? The </a:t>
            </a:r>
            <a:r>
              <a:rPr lang="en-US" altLang="zh-TW">
                <a:highlight>
                  <a:srgbClr val="FFFF00"/>
                </a:highlight>
              </a:rPr>
              <a:t>Transformer architecture</a:t>
            </a:r>
            <a:r>
              <a:rPr lang="en-US" altLang="zh-TW"/>
              <a:t> for NLP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6068C-3EEC-C81E-09DC-6077DF47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26748-DAC8-B2B7-0A31-BBDCA9E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D319A6E-F0A2-0159-9F7C-904C6F4BEB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119" y="1357620"/>
            <a:ext cx="8739761" cy="50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2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5FFC6-0FCD-0F32-95F5-0E03CFD2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family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6130B-7319-F8C3-9751-930FBFAD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4776B6-6068-CDE2-0072-418D0F51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D3AD0464-B867-EA00-15DD-060EB07B4F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5135" y="1257860"/>
            <a:ext cx="8961723" cy="52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B7978-9691-D9C5-C3C1-35272CE8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Learning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56F08-D832-ACD5-BFE2-DA1DB20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DC0448-0367-E90A-6DE4-E53A86FA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0B7AC4B-F499-4986-6884-D3A4077615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2321" y="1163542"/>
            <a:ext cx="6547765" cy="25092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8210CD02-0D2F-7471-B2C6-F5EF754341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2036" y="3861454"/>
            <a:ext cx="6705491" cy="276232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ECBC80-AE95-D4DA-FDE1-782C1BCDC69E}"/>
              </a:ext>
            </a:extLst>
          </p:cNvPr>
          <p:cNvSpPr txBox="1"/>
          <p:nvPr/>
        </p:nvSpPr>
        <p:spPr>
          <a:xfrm>
            <a:off x="9244991" y="207877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NLP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0336A4-30C7-DB0C-F59B-1BFD4864D76D}"/>
              </a:ext>
            </a:extLst>
          </p:cNvPr>
          <p:cNvSpPr txBox="1"/>
          <p:nvPr/>
        </p:nvSpPr>
        <p:spPr>
          <a:xfrm>
            <a:off x="9198327" y="4742138"/>
            <a:ext cx="133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Graph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A9F0F-4728-BCAA-AFEE-56E73700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Breaking down the Transformer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61157-4DD1-3B5D-F20B-1A5A3065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A27B8F-DBEB-9D96-7068-5B414694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8EFBFF2E-E330-1371-CD9E-C94BC2C9EA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4282" y="1172044"/>
            <a:ext cx="4213782" cy="5521274"/>
          </a:xfrm>
          <a:prstGeom prst="rect">
            <a:avLst/>
          </a:prstGeom>
        </p:spPr>
      </p:pic>
      <p:pic>
        <p:nvPicPr>
          <p:cNvPr id="9" name="object 10">
            <a:extLst>
              <a:ext uri="{FF2B5EF4-FFF2-40B4-BE49-F238E27FC236}">
                <a16:creationId xmlns:a16="http://schemas.microsoft.com/office/drawing/2014/main" id="{C56235BA-BAE2-83AF-8D28-BE693AF6A27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581" y="3148438"/>
            <a:ext cx="4705710" cy="199897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489E474D-565A-402D-E885-76689A58F4A6}"/>
              </a:ext>
            </a:extLst>
          </p:cNvPr>
          <p:cNvSpPr txBox="1"/>
          <p:nvPr/>
        </p:nvSpPr>
        <p:spPr>
          <a:xfrm>
            <a:off x="916939" y="1813306"/>
            <a:ext cx="440753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lang="en-US" altLang="zh-TW" sz="2000" spc="-35" dirty="0">
                <a:latin typeface="Calibri"/>
                <a:cs typeface="Calibri"/>
              </a:rPr>
              <a:t>We</a:t>
            </a:r>
            <a:r>
              <a:rPr lang="en-US" altLang="zh-TW" sz="2000" spc="-15" dirty="0">
                <a:latin typeface="Calibri"/>
                <a:cs typeface="Calibri"/>
              </a:rPr>
              <a:t> </a:t>
            </a:r>
            <a:r>
              <a:rPr lang="en-US" altLang="zh-TW" sz="2000" spc="-10" dirty="0">
                <a:latin typeface="Calibri"/>
                <a:cs typeface="Calibri"/>
              </a:rPr>
              <a:t>update </a:t>
            </a:r>
            <a:r>
              <a:rPr lang="en-US" altLang="zh-TW" sz="2000" dirty="0">
                <a:latin typeface="Calibri"/>
                <a:cs typeface="Calibri"/>
              </a:rPr>
              <a:t>the </a:t>
            </a:r>
            <a:r>
              <a:rPr lang="en-US" altLang="zh-TW" sz="2000" spc="-5" dirty="0">
                <a:highlight>
                  <a:srgbClr val="FFFF00"/>
                </a:highlight>
                <a:latin typeface="Calibri"/>
                <a:cs typeface="Calibri"/>
              </a:rPr>
              <a:t>hidden</a:t>
            </a:r>
            <a:r>
              <a:rPr lang="en-US" altLang="zh-TW" sz="20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spc="-15" dirty="0">
                <a:highlight>
                  <a:srgbClr val="FFFF00"/>
                </a:highlight>
                <a:latin typeface="Calibri"/>
                <a:cs typeface="Calibri"/>
              </a:rPr>
              <a:t>feature</a:t>
            </a:r>
            <a:r>
              <a:rPr lang="en-US" altLang="zh-TW" sz="20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h</a:t>
            </a:r>
            <a:r>
              <a:rPr lang="en-US" altLang="zh-TW" sz="2000" i="1" spc="-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of</a:t>
            </a:r>
            <a:r>
              <a:rPr lang="en-US" altLang="zh-TW" sz="2000" spc="-15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the</a:t>
            </a:r>
            <a:r>
              <a:rPr lang="en-US" altLang="zh-TW" sz="2000" spc="-5" dirty="0">
                <a:latin typeface="Calibri"/>
                <a:cs typeface="Calibri"/>
              </a:rPr>
              <a:t> </a:t>
            </a:r>
            <a:r>
              <a:rPr lang="en-US" altLang="zh-TW" sz="2000" i="1" dirty="0" err="1">
                <a:latin typeface="Times New Roman"/>
                <a:cs typeface="Times New Roman"/>
              </a:rPr>
              <a:t>i</a:t>
            </a:r>
            <a:r>
              <a:rPr lang="en-US" altLang="zh-TW" sz="2000" dirty="0" err="1">
                <a:latin typeface="Calibri"/>
                <a:cs typeface="Calibri"/>
              </a:rPr>
              <a:t>'th</a:t>
            </a:r>
            <a:r>
              <a:rPr lang="en-US" altLang="zh-TW" sz="2000" dirty="0">
                <a:latin typeface="Calibri"/>
                <a:cs typeface="Calibri"/>
              </a:rPr>
              <a:t> </a:t>
            </a:r>
            <a:r>
              <a:rPr lang="en-US" altLang="zh-TW" sz="2000" spc="-434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word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in </a:t>
            </a:r>
            <a:r>
              <a:rPr lang="en-US" altLang="zh-TW" sz="2000" dirty="0">
                <a:latin typeface="Calibri"/>
                <a:cs typeface="Calibri"/>
              </a:rPr>
              <a:t>a </a:t>
            </a:r>
            <a:r>
              <a:rPr lang="en-US" altLang="zh-TW" sz="2000" spc="-10" dirty="0">
                <a:highlight>
                  <a:srgbClr val="FFFF00"/>
                </a:highlight>
                <a:latin typeface="Calibri"/>
                <a:cs typeface="Calibri"/>
              </a:rPr>
              <a:t>sentence</a:t>
            </a:r>
            <a:r>
              <a:rPr lang="en-US" altLang="zh-TW" sz="200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lang="en-US" altLang="zh-TW" sz="2000" i="1" spc="-50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from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layer</a:t>
            </a:r>
            <a:r>
              <a:rPr lang="en-US" altLang="zh-TW" sz="2000" spc="5" dirty="0">
                <a:latin typeface="Calibri"/>
                <a:cs typeface="Calibri"/>
              </a:rPr>
              <a:t> </a:t>
            </a:r>
            <a:r>
              <a:rPr lang="en-US" altLang="zh-TW" sz="2000" i="1" dirty="0">
                <a:latin typeface="Times New Roman"/>
                <a:cs typeface="Times New Roman"/>
              </a:rPr>
              <a:t>ℓ</a:t>
            </a:r>
            <a:r>
              <a:rPr lang="en-US" altLang="zh-TW" sz="2000" i="1" spc="-5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to</a:t>
            </a:r>
            <a:endParaRPr lang="en-US" altLang="zh-TW" sz="20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lang="en-US" altLang="zh-TW" sz="2000" spc="-15" dirty="0">
                <a:latin typeface="Calibri"/>
                <a:cs typeface="Calibri"/>
              </a:rPr>
              <a:t>layer </a:t>
            </a:r>
            <a:r>
              <a:rPr lang="en-US" altLang="zh-TW" sz="2000" i="1" dirty="0">
                <a:latin typeface="Times New Roman"/>
                <a:cs typeface="Times New Roman"/>
              </a:rPr>
              <a:t>ℓ+1</a:t>
            </a:r>
            <a:r>
              <a:rPr lang="en-US" altLang="zh-TW" sz="2000" i="1" spc="-75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as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follows:</a:t>
            </a:r>
            <a:endParaRPr lang="en-US" altLang="zh-TW" sz="2000" dirty="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7EEB5D4-CAB5-986A-5240-1C5BEDFB4F15}"/>
              </a:ext>
            </a:extLst>
          </p:cNvPr>
          <p:cNvSpPr txBox="1"/>
          <p:nvPr/>
        </p:nvSpPr>
        <p:spPr>
          <a:xfrm>
            <a:off x="916939" y="5559588"/>
            <a:ext cx="4429760" cy="892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89400"/>
              </a:lnSpc>
              <a:spcBef>
                <a:spcPts val="380"/>
              </a:spcBef>
            </a:pP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i="1" spc="-35" dirty="0">
                <a:highlight>
                  <a:srgbClr val="FFFF00"/>
                </a:highlight>
                <a:latin typeface="Times New Roman"/>
                <a:cs typeface="Times New Roman"/>
              </a:rPr>
              <a:t>j</a:t>
            </a:r>
            <a:r>
              <a:rPr sz="2100" spc="-35" dirty="0">
                <a:highlight>
                  <a:srgbClr val="FFFF00"/>
                </a:highlight>
                <a:latin typeface="Cambria Math"/>
                <a:cs typeface="Cambria Math"/>
              </a:rPr>
              <a:t>∈ </a:t>
            </a:r>
            <a:r>
              <a:rPr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S </a:t>
            </a:r>
            <a:r>
              <a:rPr sz="2000" spc="-5" dirty="0">
                <a:highlight>
                  <a:srgbClr val="FFFF00"/>
                </a:highlight>
                <a:latin typeface="Calibri"/>
                <a:cs typeface="Calibri"/>
              </a:rPr>
              <a:t>denotes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words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sentence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Q, K, 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learnable </a:t>
            </a:r>
            <a:r>
              <a:rPr sz="2000" spc="-5" dirty="0">
                <a:latin typeface="Calibri"/>
                <a:cs typeface="Calibri"/>
              </a:rPr>
              <a:t>linear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weights.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7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A9F0F-4728-BCAA-AFEE-56E73700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Breaking down the Transformer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61157-4DD1-3B5D-F20B-1A5A3065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A27B8F-DBEB-9D96-7068-5B414694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8EFBFF2E-E330-1371-CD9E-C94BC2C9EA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4282" y="1172044"/>
            <a:ext cx="4213782" cy="5521274"/>
          </a:xfrm>
          <a:prstGeom prst="rect">
            <a:avLst/>
          </a:prstGeom>
        </p:spPr>
      </p:pic>
      <p:sp>
        <p:nvSpPr>
          <p:cNvPr id="20" name="object 9">
            <a:extLst>
              <a:ext uri="{FF2B5EF4-FFF2-40B4-BE49-F238E27FC236}">
                <a16:creationId xmlns:a16="http://schemas.microsoft.com/office/drawing/2014/main" id="{6310F383-4161-5447-7A9F-E9AE6100B64B}"/>
              </a:ext>
            </a:extLst>
          </p:cNvPr>
          <p:cNvSpPr/>
          <p:nvPr/>
        </p:nvSpPr>
        <p:spPr>
          <a:xfrm>
            <a:off x="8393684" y="3062026"/>
            <a:ext cx="2217420" cy="2566035"/>
          </a:xfrm>
          <a:custGeom>
            <a:avLst/>
            <a:gdLst/>
            <a:ahLst/>
            <a:cxnLst/>
            <a:rect l="l" t="t" r="r" b="b"/>
            <a:pathLst>
              <a:path w="2217420" h="2566035">
                <a:moveTo>
                  <a:pt x="3555" y="8833"/>
                </a:moveTo>
                <a:lnTo>
                  <a:pt x="62506" y="8490"/>
                </a:lnTo>
                <a:lnTo>
                  <a:pt x="117966" y="9260"/>
                </a:lnTo>
                <a:lnTo>
                  <a:pt x="170727" y="10753"/>
                </a:lnTo>
                <a:lnTo>
                  <a:pt x="221581" y="12582"/>
                </a:lnTo>
                <a:lnTo>
                  <a:pt x="271319" y="14358"/>
                </a:lnTo>
                <a:lnTo>
                  <a:pt x="320733" y="15691"/>
                </a:lnTo>
                <a:lnTo>
                  <a:pt x="370615" y="16194"/>
                </a:lnTo>
                <a:lnTo>
                  <a:pt x="421757" y="15478"/>
                </a:lnTo>
                <a:lnTo>
                  <a:pt x="474950" y="13154"/>
                </a:lnTo>
                <a:lnTo>
                  <a:pt x="530986" y="8833"/>
                </a:lnTo>
                <a:lnTo>
                  <a:pt x="585881" y="4633"/>
                </a:lnTo>
                <a:lnTo>
                  <a:pt x="635962" y="2615"/>
                </a:lnTo>
                <a:lnTo>
                  <a:pt x="682490" y="2312"/>
                </a:lnTo>
                <a:lnTo>
                  <a:pt x="726723" y="3255"/>
                </a:lnTo>
                <a:lnTo>
                  <a:pt x="769921" y="4975"/>
                </a:lnTo>
                <a:lnTo>
                  <a:pt x="813344" y="7004"/>
                </a:lnTo>
                <a:lnTo>
                  <a:pt x="858251" y="8873"/>
                </a:lnTo>
                <a:lnTo>
                  <a:pt x="905902" y="10113"/>
                </a:lnTo>
                <a:lnTo>
                  <a:pt x="957557" y="10256"/>
                </a:lnTo>
                <a:lnTo>
                  <a:pt x="1014475" y="8833"/>
                </a:lnTo>
                <a:lnTo>
                  <a:pt x="1065787" y="7109"/>
                </a:lnTo>
                <a:lnTo>
                  <a:pt x="1119272" y="5843"/>
                </a:lnTo>
                <a:lnTo>
                  <a:pt x="1174176" y="4993"/>
                </a:lnTo>
                <a:lnTo>
                  <a:pt x="1229745" y="4515"/>
                </a:lnTo>
                <a:lnTo>
                  <a:pt x="1285226" y="4365"/>
                </a:lnTo>
                <a:lnTo>
                  <a:pt x="1339865" y="4499"/>
                </a:lnTo>
                <a:lnTo>
                  <a:pt x="1392909" y="4874"/>
                </a:lnTo>
                <a:lnTo>
                  <a:pt x="1443603" y="5446"/>
                </a:lnTo>
                <a:lnTo>
                  <a:pt x="1491195" y="6172"/>
                </a:lnTo>
                <a:lnTo>
                  <a:pt x="1534931" y="7007"/>
                </a:lnTo>
                <a:lnTo>
                  <a:pt x="1574057" y="7909"/>
                </a:lnTo>
                <a:lnTo>
                  <a:pt x="1607819" y="8833"/>
                </a:lnTo>
                <a:lnTo>
                  <a:pt x="1640347" y="9192"/>
                </a:lnTo>
                <a:lnTo>
                  <a:pt x="1676218" y="8604"/>
                </a:lnTo>
                <a:lnTo>
                  <a:pt x="1715352" y="7333"/>
                </a:lnTo>
                <a:lnTo>
                  <a:pt x="1757670" y="5644"/>
                </a:lnTo>
                <a:lnTo>
                  <a:pt x="1803090" y="3802"/>
                </a:lnTo>
                <a:lnTo>
                  <a:pt x="1851532" y="2070"/>
                </a:lnTo>
                <a:lnTo>
                  <a:pt x="1902917" y="715"/>
                </a:lnTo>
                <a:lnTo>
                  <a:pt x="1957163" y="0"/>
                </a:lnTo>
                <a:lnTo>
                  <a:pt x="2014191" y="189"/>
                </a:lnTo>
                <a:lnTo>
                  <a:pt x="2073921" y="1548"/>
                </a:lnTo>
                <a:lnTo>
                  <a:pt x="2136272" y="4341"/>
                </a:lnTo>
                <a:lnTo>
                  <a:pt x="2201163" y="8833"/>
                </a:lnTo>
                <a:lnTo>
                  <a:pt x="2197457" y="75825"/>
                </a:lnTo>
                <a:lnTo>
                  <a:pt x="2194355" y="139998"/>
                </a:lnTo>
                <a:lnTo>
                  <a:pt x="2191876" y="201317"/>
                </a:lnTo>
                <a:lnTo>
                  <a:pt x="2190044" y="259747"/>
                </a:lnTo>
                <a:lnTo>
                  <a:pt x="2188878" y="315253"/>
                </a:lnTo>
                <a:lnTo>
                  <a:pt x="2188400" y="367799"/>
                </a:lnTo>
                <a:lnTo>
                  <a:pt x="2188631" y="417349"/>
                </a:lnTo>
                <a:lnTo>
                  <a:pt x="2189592" y="463869"/>
                </a:lnTo>
                <a:lnTo>
                  <a:pt x="2191305" y="507324"/>
                </a:lnTo>
                <a:lnTo>
                  <a:pt x="2193790" y="547678"/>
                </a:lnTo>
                <a:lnTo>
                  <a:pt x="2201163" y="618941"/>
                </a:lnTo>
                <a:lnTo>
                  <a:pt x="2204644" y="654879"/>
                </a:lnTo>
                <a:lnTo>
                  <a:pt x="2206305" y="697019"/>
                </a:lnTo>
                <a:lnTo>
                  <a:pt x="2206503" y="744199"/>
                </a:lnTo>
                <a:lnTo>
                  <a:pt x="2205594" y="795255"/>
                </a:lnTo>
                <a:lnTo>
                  <a:pt x="2203934" y="849023"/>
                </a:lnTo>
                <a:lnTo>
                  <a:pt x="2201878" y="904342"/>
                </a:lnTo>
                <a:lnTo>
                  <a:pt x="2199782" y="960046"/>
                </a:lnTo>
                <a:lnTo>
                  <a:pt x="2198002" y="1014974"/>
                </a:lnTo>
                <a:lnTo>
                  <a:pt x="2196895" y="1067961"/>
                </a:lnTo>
                <a:lnTo>
                  <a:pt x="2196815" y="1117845"/>
                </a:lnTo>
                <a:lnTo>
                  <a:pt x="2198119" y="1163462"/>
                </a:lnTo>
                <a:lnTo>
                  <a:pt x="2201163" y="1203649"/>
                </a:lnTo>
                <a:lnTo>
                  <a:pt x="2204747" y="1238845"/>
                </a:lnTo>
                <a:lnTo>
                  <a:pt x="2208004" y="1276075"/>
                </a:lnTo>
                <a:lnTo>
                  <a:pt x="2210861" y="1315406"/>
                </a:lnTo>
                <a:lnTo>
                  <a:pt x="2213243" y="1356906"/>
                </a:lnTo>
                <a:lnTo>
                  <a:pt x="2215078" y="1400642"/>
                </a:lnTo>
                <a:lnTo>
                  <a:pt x="2216291" y="1446682"/>
                </a:lnTo>
                <a:lnTo>
                  <a:pt x="2216808" y="1495094"/>
                </a:lnTo>
                <a:lnTo>
                  <a:pt x="2216556" y="1545945"/>
                </a:lnTo>
                <a:lnTo>
                  <a:pt x="2215460" y="1599303"/>
                </a:lnTo>
                <a:lnTo>
                  <a:pt x="2213446" y="1655236"/>
                </a:lnTo>
                <a:lnTo>
                  <a:pt x="2210442" y="1713810"/>
                </a:lnTo>
                <a:lnTo>
                  <a:pt x="2206372" y="1775095"/>
                </a:lnTo>
                <a:lnTo>
                  <a:pt x="2201163" y="1839157"/>
                </a:lnTo>
                <a:lnTo>
                  <a:pt x="2196031" y="1899887"/>
                </a:lnTo>
                <a:lnTo>
                  <a:pt x="2191453" y="1960331"/>
                </a:lnTo>
                <a:lnTo>
                  <a:pt x="2187486" y="2020180"/>
                </a:lnTo>
                <a:lnTo>
                  <a:pt x="2184190" y="2079125"/>
                </a:lnTo>
                <a:lnTo>
                  <a:pt x="2181625" y="2136857"/>
                </a:lnTo>
                <a:lnTo>
                  <a:pt x="2179849" y="2193067"/>
                </a:lnTo>
                <a:lnTo>
                  <a:pt x="2178922" y="2247446"/>
                </a:lnTo>
                <a:lnTo>
                  <a:pt x="2178903" y="2299685"/>
                </a:lnTo>
                <a:lnTo>
                  <a:pt x="2179851" y="2349474"/>
                </a:lnTo>
                <a:lnTo>
                  <a:pt x="2181824" y="2396506"/>
                </a:lnTo>
                <a:lnTo>
                  <a:pt x="2184883" y="2440469"/>
                </a:lnTo>
                <a:lnTo>
                  <a:pt x="2189087" y="2481057"/>
                </a:lnTo>
                <a:lnTo>
                  <a:pt x="2201163" y="2550865"/>
                </a:lnTo>
                <a:lnTo>
                  <a:pt x="2138723" y="2544936"/>
                </a:lnTo>
                <a:lnTo>
                  <a:pt x="2082490" y="2540398"/>
                </a:lnTo>
                <a:lnTo>
                  <a:pt x="2031128" y="2537223"/>
                </a:lnTo>
                <a:lnTo>
                  <a:pt x="1983300" y="2535384"/>
                </a:lnTo>
                <a:lnTo>
                  <a:pt x="1937670" y="2534854"/>
                </a:lnTo>
                <a:lnTo>
                  <a:pt x="1892901" y="2535604"/>
                </a:lnTo>
                <a:lnTo>
                  <a:pt x="1847656" y="2537607"/>
                </a:lnTo>
                <a:lnTo>
                  <a:pt x="1800599" y="2540837"/>
                </a:lnTo>
                <a:lnTo>
                  <a:pt x="1750394" y="2545265"/>
                </a:lnTo>
                <a:lnTo>
                  <a:pt x="1695703" y="2550865"/>
                </a:lnTo>
                <a:lnTo>
                  <a:pt x="1643032" y="2555931"/>
                </a:lnTo>
                <a:lnTo>
                  <a:pt x="1589629" y="2559915"/>
                </a:lnTo>
                <a:lnTo>
                  <a:pt x="1535918" y="2562841"/>
                </a:lnTo>
                <a:lnTo>
                  <a:pt x="1482327" y="2564730"/>
                </a:lnTo>
                <a:lnTo>
                  <a:pt x="1429281" y="2565606"/>
                </a:lnTo>
                <a:lnTo>
                  <a:pt x="1377205" y="2565492"/>
                </a:lnTo>
                <a:lnTo>
                  <a:pt x="1326527" y="2564410"/>
                </a:lnTo>
                <a:lnTo>
                  <a:pt x="1277671" y="2562384"/>
                </a:lnTo>
                <a:lnTo>
                  <a:pt x="1231065" y="2559436"/>
                </a:lnTo>
                <a:lnTo>
                  <a:pt x="1187133" y="2555588"/>
                </a:lnTo>
                <a:lnTo>
                  <a:pt x="1146301" y="2550865"/>
                </a:lnTo>
                <a:lnTo>
                  <a:pt x="1105616" y="2546025"/>
                </a:lnTo>
                <a:lnTo>
                  <a:pt x="1062063" y="2541873"/>
                </a:lnTo>
                <a:lnTo>
                  <a:pt x="1015982" y="2538503"/>
                </a:lnTo>
                <a:lnTo>
                  <a:pt x="967710" y="2536008"/>
                </a:lnTo>
                <a:lnTo>
                  <a:pt x="917587" y="2534482"/>
                </a:lnTo>
                <a:lnTo>
                  <a:pt x="865949" y="2534016"/>
                </a:lnTo>
                <a:lnTo>
                  <a:pt x="813137" y="2534705"/>
                </a:lnTo>
                <a:lnTo>
                  <a:pt x="759487" y="2536641"/>
                </a:lnTo>
                <a:lnTo>
                  <a:pt x="705338" y="2539918"/>
                </a:lnTo>
                <a:lnTo>
                  <a:pt x="651030" y="2544628"/>
                </a:lnTo>
                <a:lnTo>
                  <a:pt x="596899" y="2550865"/>
                </a:lnTo>
                <a:lnTo>
                  <a:pt x="547338" y="2556276"/>
                </a:lnTo>
                <a:lnTo>
                  <a:pt x="497570" y="2559798"/>
                </a:lnTo>
                <a:lnTo>
                  <a:pt x="447664" y="2561704"/>
                </a:lnTo>
                <a:lnTo>
                  <a:pt x="397688" y="2562264"/>
                </a:lnTo>
                <a:lnTo>
                  <a:pt x="347710" y="2561750"/>
                </a:lnTo>
                <a:lnTo>
                  <a:pt x="297798" y="2560433"/>
                </a:lnTo>
                <a:lnTo>
                  <a:pt x="248022" y="2558584"/>
                </a:lnTo>
                <a:lnTo>
                  <a:pt x="198448" y="2556476"/>
                </a:lnTo>
                <a:lnTo>
                  <a:pt x="149147" y="2554378"/>
                </a:lnTo>
                <a:lnTo>
                  <a:pt x="100185" y="2552563"/>
                </a:lnTo>
                <a:lnTo>
                  <a:pt x="51632" y="2551301"/>
                </a:lnTo>
                <a:lnTo>
                  <a:pt x="3555" y="2550865"/>
                </a:lnTo>
                <a:lnTo>
                  <a:pt x="6667" y="2516958"/>
                </a:lnTo>
                <a:lnTo>
                  <a:pt x="8467" y="2481464"/>
                </a:lnTo>
                <a:lnTo>
                  <a:pt x="9163" y="2444197"/>
                </a:lnTo>
                <a:lnTo>
                  <a:pt x="8965" y="2404974"/>
                </a:lnTo>
                <a:lnTo>
                  <a:pt x="8079" y="2363609"/>
                </a:lnTo>
                <a:lnTo>
                  <a:pt x="6714" y="2319919"/>
                </a:lnTo>
                <a:lnTo>
                  <a:pt x="5079" y="2273719"/>
                </a:lnTo>
                <a:lnTo>
                  <a:pt x="3382" y="2224825"/>
                </a:lnTo>
                <a:lnTo>
                  <a:pt x="1831" y="2173053"/>
                </a:lnTo>
                <a:lnTo>
                  <a:pt x="634" y="2118217"/>
                </a:lnTo>
                <a:lnTo>
                  <a:pt x="0" y="2060134"/>
                </a:lnTo>
                <a:lnTo>
                  <a:pt x="136" y="1998619"/>
                </a:lnTo>
                <a:lnTo>
                  <a:pt x="1252" y="1933489"/>
                </a:lnTo>
                <a:lnTo>
                  <a:pt x="3555" y="1864557"/>
                </a:lnTo>
                <a:lnTo>
                  <a:pt x="6066" y="1797893"/>
                </a:lnTo>
                <a:lnTo>
                  <a:pt x="7741" y="1738912"/>
                </a:lnTo>
                <a:lnTo>
                  <a:pt x="8692" y="1686372"/>
                </a:lnTo>
                <a:lnTo>
                  <a:pt x="9031" y="1639030"/>
                </a:lnTo>
                <a:lnTo>
                  <a:pt x="8872" y="1595644"/>
                </a:lnTo>
                <a:lnTo>
                  <a:pt x="8327" y="1554971"/>
                </a:lnTo>
                <a:lnTo>
                  <a:pt x="7508" y="1515767"/>
                </a:lnTo>
                <a:lnTo>
                  <a:pt x="6528" y="1476792"/>
                </a:lnTo>
                <a:lnTo>
                  <a:pt x="5498" y="1436801"/>
                </a:lnTo>
                <a:lnTo>
                  <a:pt x="4533" y="1394552"/>
                </a:lnTo>
                <a:lnTo>
                  <a:pt x="3743" y="1348802"/>
                </a:lnTo>
                <a:lnTo>
                  <a:pt x="3242" y="1298309"/>
                </a:lnTo>
                <a:lnTo>
                  <a:pt x="3142" y="1241830"/>
                </a:lnTo>
                <a:lnTo>
                  <a:pt x="3555" y="1178122"/>
                </a:lnTo>
                <a:lnTo>
                  <a:pt x="4116" y="1137119"/>
                </a:lnTo>
                <a:lnTo>
                  <a:pt x="4910" y="1096424"/>
                </a:lnTo>
                <a:lnTo>
                  <a:pt x="5896" y="1055865"/>
                </a:lnTo>
                <a:lnTo>
                  <a:pt x="7035" y="1015271"/>
                </a:lnTo>
                <a:lnTo>
                  <a:pt x="8284" y="974469"/>
                </a:lnTo>
                <a:lnTo>
                  <a:pt x="9605" y="933288"/>
                </a:lnTo>
                <a:lnTo>
                  <a:pt x="10955" y="891557"/>
                </a:lnTo>
                <a:lnTo>
                  <a:pt x="12296" y="849103"/>
                </a:lnTo>
                <a:lnTo>
                  <a:pt x="13585" y="805756"/>
                </a:lnTo>
                <a:lnTo>
                  <a:pt x="14783" y="761342"/>
                </a:lnTo>
                <a:lnTo>
                  <a:pt x="15848" y="715690"/>
                </a:lnTo>
                <a:lnTo>
                  <a:pt x="16741" y="668630"/>
                </a:lnTo>
                <a:lnTo>
                  <a:pt x="17420" y="619988"/>
                </a:lnTo>
                <a:lnTo>
                  <a:pt x="17846" y="569594"/>
                </a:lnTo>
                <a:lnTo>
                  <a:pt x="17977" y="517275"/>
                </a:lnTo>
                <a:lnTo>
                  <a:pt x="17773" y="462859"/>
                </a:lnTo>
                <a:lnTo>
                  <a:pt x="17194" y="406176"/>
                </a:lnTo>
                <a:lnTo>
                  <a:pt x="16198" y="347053"/>
                </a:lnTo>
                <a:lnTo>
                  <a:pt x="14745" y="285319"/>
                </a:lnTo>
                <a:lnTo>
                  <a:pt x="12795" y="220802"/>
                </a:lnTo>
                <a:lnTo>
                  <a:pt x="10307" y="153329"/>
                </a:lnTo>
                <a:lnTo>
                  <a:pt x="7241" y="82730"/>
                </a:lnTo>
                <a:lnTo>
                  <a:pt x="3555" y="8833"/>
                </a:lnTo>
                <a:close/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10">
            <a:extLst>
              <a:ext uri="{FF2B5EF4-FFF2-40B4-BE49-F238E27FC236}">
                <a16:creationId xmlns:a16="http://schemas.microsoft.com/office/drawing/2014/main" id="{48218D35-4FBE-3292-40AC-D5A5DEB31D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581" y="3148438"/>
            <a:ext cx="4705710" cy="1998979"/>
          </a:xfrm>
          <a:prstGeom prst="rect">
            <a:avLst/>
          </a:prstGeom>
        </p:spPr>
      </p:pic>
      <p:sp>
        <p:nvSpPr>
          <p:cNvPr id="22" name="object 11">
            <a:extLst>
              <a:ext uri="{FF2B5EF4-FFF2-40B4-BE49-F238E27FC236}">
                <a16:creationId xmlns:a16="http://schemas.microsoft.com/office/drawing/2014/main" id="{15F3A815-F7B4-0B83-15DE-ECD94430833E}"/>
              </a:ext>
            </a:extLst>
          </p:cNvPr>
          <p:cNvSpPr/>
          <p:nvPr/>
        </p:nvSpPr>
        <p:spPr>
          <a:xfrm>
            <a:off x="2011160" y="4522898"/>
            <a:ext cx="3767454" cy="813435"/>
          </a:xfrm>
          <a:custGeom>
            <a:avLst/>
            <a:gdLst/>
            <a:ahLst/>
            <a:cxnLst/>
            <a:rect l="l" t="t" r="r" b="b"/>
            <a:pathLst>
              <a:path w="3767454" h="813435">
                <a:moveTo>
                  <a:pt x="2043" y="7953"/>
                </a:moveTo>
                <a:lnTo>
                  <a:pt x="65858" y="12905"/>
                </a:lnTo>
                <a:lnTo>
                  <a:pt x="126574" y="16702"/>
                </a:lnTo>
                <a:lnTo>
                  <a:pt x="184318" y="19418"/>
                </a:lnTo>
                <a:lnTo>
                  <a:pt x="239213" y="21133"/>
                </a:lnTo>
                <a:lnTo>
                  <a:pt x="291385" y="21921"/>
                </a:lnTo>
                <a:lnTo>
                  <a:pt x="340959" y="21859"/>
                </a:lnTo>
                <a:lnTo>
                  <a:pt x="388058" y="21025"/>
                </a:lnTo>
                <a:lnTo>
                  <a:pt x="432809" y="19496"/>
                </a:lnTo>
                <a:lnTo>
                  <a:pt x="475335" y="17347"/>
                </a:lnTo>
                <a:lnTo>
                  <a:pt x="515761" y="14656"/>
                </a:lnTo>
                <a:lnTo>
                  <a:pt x="554213" y="11499"/>
                </a:lnTo>
                <a:lnTo>
                  <a:pt x="590815" y="7953"/>
                </a:lnTo>
                <a:lnTo>
                  <a:pt x="635844" y="4980"/>
                </a:lnTo>
                <a:lnTo>
                  <a:pt x="684621" y="4515"/>
                </a:lnTo>
                <a:lnTo>
                  <a:pt x="736267" y="5864"/>
                </a:lnTo>
                <a:lnTo>
                  <a:pt x="789905" y="8337"/>
                </a:lnTo>
                <a:lnTo>
                  <a:pt x="844657" y="11239"/>
                </a:lnTo>
                <a:lnTo>
                  <a:pt x="899645" y="13878"/>
                </a:lnTo>
                <a:lnTo>
                  <a:pt x="953991" y="15562"/>
                </a:lnTo>
                <a:lnTo>
                  <a:pt x="1006819" y="15597"/>
                </a:lnTo>
                <a:lnTo>
                  <a:pt x="1057249" y="13292"/>
                </a:lnTo>
                <a:lnTo>
                  <a:pt x="1104403" y="7953"/>
                </a:lnTo>
                <a:lnTo>
                  <a:pt x="1137630" y="3781"/>
                </a:lnTo>
                <a:lnTo>
                  <a:pt x="1172809" y="1228"/>
                </a:lnTo>
                <a:lnTo>
                  <a:pt x="1210103" y="49"/>
                </a:lnTo>
                <a:lnTo>
                  <a:pt x="1249673" y="0"/>
                </a:lnTo>
                <a:lnTo>
                  <a:pt x="1291679" y="836"/>
                </a:lnTo>
                <a:lnTo>
                  <a:pt x="1336282" y="2314"/>
                </a:lnTo>
                <a:lnTo>
                  <a:pt x="1383645" y="4190"/>
                </a:lnTo>
                <a:lnTo>
                  <a:pt x="1433927" y="6220"/>
                </a:lnTo>
                <a:lnTo>
                  <a:pt x="1487289" y="8159"/>
                </a:lnTo>
                <a:lnTo>
                  <a:pt x="1543894" y="9763"/>
                </a:lnTo>
                <a:lnTo>
                  <a:pt x="1603901" y="10789"/>
                </a:lnTo>
                <a:lnTo>
                  <a:pt x="1667472" y="10992"/>
                </a:lnTo>
                <a:lnTo>
                  <a:pt x="1734769" y="10128"/>
                </a:lnTo>
                <a:lnTo>
                  <a:pt x="1805951" y="7953"/>
                </a:lnTo>
                <a:lnTo>
                  <a:pt x="1886210" y="5159"/>
                </a:lnTo>
                <a:lnTo>
                  <a:pt x="1956994" y="3455"/>
                </a:lnTo>
                <a:lnTo>
                  <a:pt x="2019444" y="2666"/>
                </a:lnTo>
                <a:lnTo>
                  <a:pt x="2074702" y="2619"/>
                </a:lnTo>
                <a:lnTo>
                  <a:pt x="2123908" y="3137"/>
                </a:lnTo>
                <a:lnTo>
                  <a:pt x="2168203" y="4047"/>
                </a:lnTo>
                <a:lnTo>
                  <a:pt x="2208728" y="5175"/>
                </a:lnTo>
                <a:lnTo>
                  <a:pt x="2246623" y="6344"/>
                </a:lnTo>
                <a:lnTo>
                  <a:pt x="2283029" y="7381"/>
                </a:lnTo>
                <a:lnTo>
                  <a:pt x="2319087" y="8111"/>
                </a:lnTo>
                <a:lnTo>
                  <a:pt x="2355938" y="8360"/>
                </a:lnTo>
                <a:lnTo>
                  <a:pt x="2394723" y="7953"/>
                </a:lnTo>
                <a:lnTo>
                  <a:pt x="2435352" y="7693"/>
                </a:lnTo>
                <a:lnTo>
                  <a:pt x="2477009" y="8332"/>
                </a:lnTo>
                <a:lnTo>
                  <a:pt x="2519848" y="9614"/>
                </a:lnTo>
                <a:lnTo>
                  <a:pt x="2564019" y="11283"/>
                </a:lnTo>
                <a:lnTo>
                  <a:pt x="2609673" y="13085"/>
                </a:lnTo>
                <a:lnTo>
                  <a:pt x="2656962" y="14763"/>
                </a:lnTo>
                <a:lnTo>
                  <a:pt x="2706037" y="16063"/>
                </a:lnTo>
                <a:lnTo>
                  <a:pt x="2757050" y="16730"/>
                </a:lnTo>
                <a:lnTo>
                  <a:pt x="2810150" y="16507"/>
                </a:lnTo>
                <a:lnTo>
                  <a:pt x="2865491" y="15141"/>
                </a:lnTo>
                <a:lnTo>
                  <a:pt x="2923222" y="12374"/>
                </a:lnTo>
                <a:lnTo>
                  <a:pt x="2983495" y="7953"/>
                </a:lnTo>
                <a:lnTo>
                  <a:pt x="3033764" y="4515"/>
                </a:lnTo>
                <a:lnTo>
                  <a:pt x="3085738" y="2581"/>
                </a:lnTo>
                <a:lnTo>
                  <a:pt x="3139073" y="1918"/>
                </a:lnTo>
                <a:lnTo>
                  <a:pt x="3193427" y="2290"/>
                </a:lnTo>
                <a:lnTo>
                  <a:pt x="3248455" y="3465"/>
                </a:lnTo>
                <a:lnTo>
                  <a:pt x="3303814" y="5210"/>
                </a:lnTo>
                <a:lnTo>
                  <a:pt x="3359160" y="7289"/>
                </a:lnTo>
                <a:lnTo>
                  <a:pt x="3414149" y="9470"/>
                </a:lnTo>
                <a:lnTo>
                  <a:pt x="3468438" y="11519"/>
                </a:lnTo>
                <a:lnTo>
                  <a:pt x="3521684" y="13202"/>
                </a:lnTo>
                <a:lnTo>
                  <a:pt x="3573542" y="14286"/>
                </a:lnTo>
                <a:lnTo>
                  <a:pt x="3623669" y="14536"/>
                </a:lnTo>
                <a:lnTo>
                  <a:pt x="3671721" y="13720"/>
                </a:lnTo>
                <a:lnTo>
                  <a:pt x="3717355" y="11604"/>
                </a:lnTo>
                <a:lnTo>
                  <a:pt x="3760227" y="7953"/>
                </a:lnTo>
                <a:lnTo>
                  <a:pt x="3760261" y="78948"/>
                </a:lnTo>
                <a:lnTo>
                  <a:pt x="3760960" y="140427"/>
                </a:lnTo>
                <a:lnTo>
                  <a:pt x="3761920" y="194705"/>
                </a:lnTo>
                <a:lnTo>
                  <a:pt x="3762733" y="244100"/>
                </a:lnTo>
                <a:lnTo>
                  <a:pt x="3762993" y="290929"/>
                </a:lnTo>
                <a:lnTo>
                  <a:pt x="3762293" y="337510"/>
                </a:lnTo>
                <a:lnTo>
                  <a:pt x="3760227" y="386159"/>
                </a:lnTo>
                <a:lnTo>
                  <a:pt x="3759081" y="431918"/>
                </a:lnTo>
                <a:lnTo>
                  <a:pt x="3760084" y="480482"/>
                </a:lnTo>
                <a:lnTo>
                  <a:pt x="3762326" y="531228"/>
                </a:lnTo>
                <a:lnTo>
                  <a:pt x="3764895" y="583533"/>
                </a:lnTo>
                <a:lnTo>
                  <a:pt x="3766880" y="636772"/>
                </a:lnTo>
                <a:lnTo>
                  <a:pt x="3767371" y="690322"/>
                </a:lnTo>
                <a:lnTo>
                  <a:pt x="3765457" y="743559"/>
                </a:lnTo>
                <a:lnTo>
                  <a:pt x="3760227" y="795861"/>
                </a:lnTo>
                <a:lnTo>
                  <a:pt x="3718178" y="796565"/>
                </a:lnTo>
                <a:lnTo>
                  <a:pt x="3675154" y="798226"/>
                </a:lnTo>
                <a:lnTo>
                  <a:pt x="3630944" y="800477"/>
                </a:lnTo>
                <a:lnTo>
                  <a:pt x="3585334" y="802954"/>
                </a:lnTo>
                <a:lnTo>
                  <a:pt x="3538113" y="805290"/>
                </a:lnTo>
                <a:lnTo>
                  <a:pt x="3489068" y="807119"/>
                </a:lnTo>
                <a:lnTo>
                  <a:pt x="3437986" y="808076"/>
                </a:lnTo>
                <a:lnTo>
                  <a:pt x="3384655" y="807794"/>
                </a:lnTo>
                <a:lnTo>
                  <a:pt x="3328864" y="805908"/>
                </a:lnTo>
                <a:lnTo>
                  <a:pt x="3270399" y="802052"/>
                </a:lnTo>
                <a:lnTo>
                  <a:pt x="3209047" y="795861"/>
                </a:lnTo>
                <a:lnTo>
                  <a:pt x="3151769" y="789826"/>
                </a:lnTo>
                <a:lnTo>
                  <a:pt x="3095225" y="785348"/>
                </a:lnTo>
                <a:lnTo>
                  <a:pt x="3039473" y="782288"/>
                </a:lnTo>
                <a:lnTo>
                  <a:pt x="2984568" y="780508"/>
                </a:lnTo>
                <a:lnTo>
                  <a:pt x="2930568" y="779871"/>
                </a:lnTo>
                <a:lnTo>
                  <a:pt x="2877530" y="780240"/>
                </a:lnTo>
                <a:lnTo>
                  <a:pt x="2825510" y="781476"/>
                </a:lnTo>
                <a:lnTo>
                  <a:pt x="2774566" y="783443"/>
                </a:lnTo>
                <a:lnTo>
                  <a:pt x="2724755" y="786002"/>
                </a:lnTo>
                <a:lnTo>
                  <a:pt x="2676132" y="789017"/>
                </a:lnTo>
                <a:lnTo>
                  <a:pt x="2628756" y="792349"/>
                </a:lnTo>
                <a:lnTo>
                  <a:pt x="2582683" y="795861"/>
                </a:lnTo>
                <a:lnTo>
                  <a:pt x="2535788" y="799377"/>
                </a:lnTo>
                <a:lnTo>
                  <a:pt x="2486244" y="802722"/>
                </a:lnTo>
                <a:lnTo>
                  <a:pt x="2434558" y="805755"/>
                </a:lnTo>
                <a:lnTo>
                  <a:pt x="2381233" y="808335"/>
                </a:lnTo>
                <a:lnTo>
                  <a:pt x="2326776" y="810322"/>
                </a:lnTo>
                <a:lnTo>
                  <a:pt x="2271692" y="811577"/>
                </a:lnTo>
                <a:lnTo>
                  <a:pt x="2216486" y="811958"/>
                </a:lnTo>
                <a:lnTo>
                  <a:pt x="2161664" y="811327"/>
                </a:lnTo>
                <a:lnTo>
                  <a:pt x="2107731" y="809541"/>
                </a:lnTo>
                <a:lnTo>
                  <a:pt x="2055192" y="806462"/>
                </a:lnTo>
                <a:lnTo>
                  <a:pt x="2004553" y="801948"/>
                </a:lnTo>
                <a:lnTo>
                  <a:pt x="1956319" y="795861"/>
                </a:lnTo>
                <a:lnTo>
                  <a:pt x="1909053" y="789683"/>
                </a:lnTo>
                <a:lnTo>
                  <a:pt x="1861113" y="784933"/>
                </a:lnTo>
                <a:lnTo>
                  <a:pt x="1812603" y="781520"/>
                </a:lnTo>
                <a:lnTo>
                  <a:pt x="1763627" y="779351"/>
                </a:lnTo>
                <a:lnTo>
                  <a:pt x="1714290" y="778335"/>
                </a:lnTo>
                <a:lnTo>
                  <a:pt x="1664696" y="778382"/>
                </a:lnTo>
                <a:lnTo>
                  <a:pt x="1614947" y="779400"/>
                </a:lnTo>
                <a:lnTo>
                  <a:pt x="1565150" y="781298"/>
                </a:lnTo>
                <a:lnTo>
                  <a:pt x="1515407" y="783984"/>
                </a:lnTo>
                <a:lnTo>
                  <a:pt x="1465823" y="787368"/>
                </a:lnTo>
                <a:lnTo>
                  <a:pt x="1416502" y="791357"/>
                </a:lnTo>
                <a:lnTo>
                  <a:pt x="1367547" y="795861"/>
                </a:lnTo>
                <a:lnTo>
                  <a:pt x="1324278" y="799743"/>
                </a:lnTo>
                <a:lnTo>
                  <a:pt x="1278294" y="803245"/>
                </a:lnTo>
                <a:lnTo>
                  <a:pt x="1230012" y="806312"/>
                </a:lnTo>
                <a:lnTo>
                  <a:pt x="1179846" y="808890"/>
                </a:lnTo>
                <a:lnTo>
                  <a:pt x="1128212" y="810925"/>
                </a:lnTo>
                <a:lnTo>
                  <a:pt x="1075526" y="812363"/>
                </a:lnTo>
                <a:lnTo>
                  <a:pt x="1022203" y="813149"/>
                </a:lnTo>
                <a:lnTo>
                  <a:pt x="968658" y="813229"/>
                </a:lnTo>
                <a:lnTo>
                  <a:pt x="915307" y="812550"/>
                </a:lnTo>
                <a:lnTo>
                  <a:pt x="862565" y="811056"/>
                </a:lnTo>
                <a:lnTo>
                  <a:pt x="810848" y="808695"/>
                </a:lnTo>
                <a:lnTo>
                  <a:pt x="760571" y="805411"/>
                </a:lnTo>
                <a:lnTo>
                  <a:pt x="712150" y="801151"/>
                </a:lnTo>
                <a:lnTo>
                  <a:pt x="665999" y="795861"/>
                </a:lnTo>
                <a:lnTo>
                  <a:pt x="616733" y="790841"/>
                </a:lnTo>
                <a:lnTo>
                  <a:pt x="565882" y="788070"/>
                </a:lnTo>
                <a:lnTo>
                  <a:pt x="513797" y="787162"/>
                </a:lnTo>
                <a:lnTo>
                  <a:pt x="460827" y="787732"/>
                </a:lnTo>
                <a:lnTo>
                  <a:pt x="407323" y="789396"/>
                </a:lnTo>
                <a:lnTo>
                  <a:pt x="353634" y="791767"/>
                </a:lnTo>
                <a:lnTo>
                  <a:pt x="300111" y="794462"/>
                </a:lnTo>
                <a:lnTo>
                  <a:pt x="247103" y="797095"/>
                </a:lnTo>
                <a:lnTo>
                  <a:pt x="194961" y="799282"/>
                </a:lnTo>
                <a:lnTo>
                  <a:pt x="144033" y="800637"/>
                </a:lnTo>
                <a:lnTo>
                  <a:pt x="94671" y="800775"/>
                </a:lnTo>
                <a:lnTo>
                  <a:pt x="47225" y="799311"/>
                </a:lnTo>
                <a:lnTo>
                  <a:pt x="2043" y="795861"/>
                </a:lnTo>
                <a:lnTo>
                  <a:pt x="217" y="727971"/>
                </a:lnTo>
                <a:lnTo>
                  <a:pt x="0" y="672962"/>
                </a:lnTo>
                <a:lnTo>
                  <a:pt x="790" y="625877"/>
                </a:lnTo>
                <a:lnTo>
                  <a:pt x="1990" y="581760"/>
                </a:lnTo>
                <a:lnTo>
                  <a:pt x="2999" y="535655"/>
                </a:lnTo>
                <a:lnTo>
                  <a:pt x="3216" y="482605"/>
                </a:lnTo>
                <a:lnTo>
                  <a:pt x="2043" y="417655"/>
                </a:lnTo>
                <a:lnTo>
                  <a:pt x="1460" y="356633"/>
                </a:lnTo>
                <a:lnTo>
                  <a:pt x="2758" y="300007"/>
                </a:lnTo>
                <a:lnTo>
                  <a:pt x="5079" y="246979"/>
                </a:lnTo>
                <a:lnTo>
                  <a:pt x="7568" y="196754"/>
                </a:lnTo>
                <a:lnTo>
                  <a:pt x="9366" y="148535"/>
                </a:lnTo>
                <a:lnTo>
                  <a:pt x="9616" y="101526"/>
                </a:lnTo>
                <a:lnTo>
                  <a:pt x="7461" y="54931"/>
                </a:lnTo>
                <a:lnTo>
                  <a:pt x="2043" y="7953"/>
                </a:lnTo>
                <a:close/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A3881F81-1EA5-F4B8-177C-5BEB554E1EA2}"/>
              </a:ext>
            </a:extLst>
          </p:cNvPr>
          <p:cNvSpPr/>
          <p:nvPr/>
        </p:nvSpPr>
        <p:spPr>
          <a:xfrm>
            <a:off x="5771387" y="4337303"/>
            <a:ext cx="2625725" cy="588010"/>
          </a:xfrm>
          <a:custGeom>
            <a:avLst/>
            <a:gdLst/>
            <a:ahLst/>
            <a:cxnLst/>
            <a:rect l="l" t="t" r="r" b="b"/>
            <a:pathLst>
              <a:path w="2625725" h="588010">
                <a:moveTo>
                  <a:pt x="0" y="587629"/>
                </a:moveTo>
                <a:lnTo>
                  <a:pt x="2625725" y="0"/>
                </a:lnTo>
              </a:path>
            </a:pathLst>
          </a:custGeom>
          <a:ln w="640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BCEFD946-B344-03E8-8F6A-641282D1CAB2}"/>
              </a:ext>
            </a:extLst>
          </p:cNvPr>
          <p:cNvSpPr txBox="1"/>
          <p:nvPr/>
        </p:nvSpPr>
        <p:spPr>
          <a:xfrm>
            <a:off x="916939" y="1813306"/>
            <a:ext cx="440753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lang="en-US" altLang="zh-TW" sz="2000" spc="-35" dirty="0">
                <a:latin typeface="Calibri"/>
                <a:cs typeface="Calibri"/>
              </a:rPr>
              <a:t>We</a:t>
            </a:r>
            <a:r>
              <a:rPr lang="en-US" altLang="zh-TW" sz="2000" spc="-15" dirty="0">
                <a:latin typeface="Calibri"/>
                <a:cs typeface="Calibri"/>
              </a:rPr>
              <a:t> </a:t>
            </a:r>
            <a:r>
              <a:rPr lang="en-US" altLang="zh-TW" sz="2000" spc="-10" dirty="0">
                <a:latin typeface="Calibri"/>
                <a:cs typeface="Calibri"/>
              </a:rPr>
              <a:t>update </a:t>
            </a:r>
            <a:r>
              <a:rPr lang="en-US" altLang="zh-TW" sz="2000" dirty="0">
                <a:latin typeface="Calibri"/>
                <a:cs typeface="Calibri"/>
              </a:rPr>
              <a:t>the </a:t>
            </a:r>
            <a:r>
              <a:rPr lang="en-US" altLang="zh-TW" sz="2000" spc="-5" dirty="0">
                <a:highlight>
                  <a:srgbClr val="FFFF00"/>
                </a:highlight>
                <a:latin typeface="Calibri"/>
                <a:cs typeface="Calibri"/>
              </a:rPr>
              <a:t>hidden</a:t>
            </a:r>
            <a:r>
              <a:rPr lang="en-US" altLang="zh-TW" sz="20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spc="-15" dirty="0">
                <a:highlight>
                  <a:srgbClr val="FFFF00"/>
                </a:highlight>
                <a:latin typeface="Calibri"/>
                <a:cs typeface="Calibri"/>
              </a:rPr>
              <a:t>feature</a:t>
            </a:r>
            <a:r>
              <a:rPr lang="en-US" altLang="zh-TW" sz="20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h</a:t>
            </a:r>
            <a:r>
              <a:rPr lang="en-US" altLang="zh-TW" sz="2000" i="1" spc="-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of</a:t>
            </a:r>
            <a:r>
              <a:rPr lang="en-US" altLang="zh-TW" sz="2000" spc="-15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the</a:t>
            </a:r>
            <a:r>
              <a:rPr lang="en-US" altLang="zh-TW" sz="2000" spc="-5" dirty="0">
                <a:latin typeface="Calibri"/>
                <a:cs typeface="Calibri"/>
              </a:rPr>
              <a:t> </a:t>
            </a:r>
            <a:r>
              <a:rPr lang="en-US" altLang="zh-TW" sz="2000" i="1" dirty="0" err="1">
                <a:latin typeface="Times New Roman"/>
                <a:cs typeface="Times New Roman"/>
              </a:rPr>
              <a:t>i</a:t>
            </a:r>
            <a:r>
              <a:rPr lang="en-US" altLang="zh-TW" sz="2000" dirty="0" err="1">
                <a:latin typeface="Calibri"/>
                <a:cs typeface="Calibri"/>
              </a:rPr>
              <a:t>'th</a:t>
            </a:r>
            <a:r>
              <a:rPr lang="en-US" altLang="zh-TW" sz="2000" dirty="0">
                <a:latin typeface="Calibri"/>
                <a:cs typeface="Calibri"/>
              </a:rPr>
              <a:t> </a:t>
            </a:r>
            <a:r>
              <a:rPr lang="en-US" altLang="zh-TW" sz="2000" spc="-434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word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in </a:t>
            </a:r>
            <a:r>
              <a:rPr lang="en-US" altLang="zh-TW" sz="2000" dirty="0">
                <a:latin typeface="Calibri"/>
                <a:cs typeface="Calibri"/>
              </a:rPr>
              <a:t>a </a:t>
            </a:r>
            <a:r>
              <a:rPr lang="en-US" altLang="zh-TW" sz="2000" spc="-10" dirty="0">
                <a:highlight>
                  <a:srgbClr val="FFFF00"/>
                </a:highlight>
                <a:latin typeface="Calibri"/>
                <a:cs typeface="Calibri"/>
              </a:rPr>
              <a:t>sentence</a:t>
            </a:r>
            <a:r>
              <a:rPr lang="en-US" altLang="zh-TW" sz="200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lang="en-US" altLang="zh-TW" sz="2000" i="1" spc="-50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from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layer</a:t>
            </a:r>
            <a:r>
              <a:rPr lang="en-US" altLang="zh-TW" sz="2000" spc="5" dirty="0">
                <a:latin typeface="Calibri"/>
                <a:cs typeface="Calibri"/>
              </a:rPr>
              <a:t> </a:t>
            </a:r>
            <a:r>
              <a:rPr lang="en-US" altLang="zh-TW" sz="2000" i="1" dirty="0">
                <a:latin typeface="Times New Roman"/>
                <a:cs typeface="Times New Roman"/>
              </a:rPr>
              <a:t>ℓ</a:t>
            </a:r>
            <a:r>
              <a:rPr lang="en-US" altLang="zh-TW" sz="2000" i="1" spc="-5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to</a:t>
            </a:r>
            <a:endParaRPr lang="en-US" altLang="zh-TW" sz="20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lang="en-US" altLang="zh-TW" sz="2000" spc="-15" dirty="0">
                <a:latin typeface="Calibri"/>
                <a:cs typeface="Calibri"/>
              </a:rPr>
              <a:t>layer </a:t>
            </a:r>
            <a:r>
              <a:rPr lang="en-US" altLang="zh-TW" sz="2000" i="1" dirty="0">
                <a:latin typeface="Times New Roman"/>
                <a:cs typeface="Times New Roman"/>
              </a:rPr>
              <a:t>ℓ+1</a:t>
            </a:r>
            <a:r>
              <a:rPr lang="en-US" altLang="zh-TW" sz="2000" i="1" spc="-75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as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follows:</a:t>
            </a:r>
            <a:endParaRPr lang="en-US" altLang="zh-TW" sz="2000" dirty="0">
              <a:latin typeface="Calibri"/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2AFDD10E-966E-4D22-3336-3E9B5A5E8E7E}"/>
              </a:ext>
            </a:extLst>
          </p:cNvPr>
          <p:cNvSpPr txBox="1"/>
          <p:nvPr/>
        </p:nvSpPr>
        <p:spPr>
          <a:xfrm>
            <a:off x="916939" y="5559588"/>
            <a:ext cx="4429760" cy="892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89400"/>
              </a:lnSpc>
              <a:spcBef>
                <a:spcPts val="380"/>
              </a:spcBef>
            </a:pP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i="1" spc="-35" dirty="0">
                <a:highlight>
                  <a:srgbClr val="FFFF00"/>
                </a:highlight>
                <a:latin typeface="Times New Roman"/>
                <a:cs typeface="Times New Roman"/>
              </a:rPr>
              <a:t>j</a:t>
            </a:r>
            <a:r>
              <a:rPr sz="2100" spc="-35" dirty="0">
                <a:highlight>
                  <a:srgbClr val="FFFF00"/>
                </a:highlight>
                <a:latin typeface="Cambria Math"/>
                <a:cs typeface="Cambria Math"/>
              </a:rPr>
              <a:t>∈ </a:t>
            </a:r>
            <a:r>
              <a:rPr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S </a:t>
            </a:r>
            <a:r>
              <a:rPr sz="2000" spc="-5" dirty="0">
                <a:highlight>
                  <a:srgbClr val="FFFF00"/>
                </a:highlight>
                <a:latin typeface="Calibri"/>
                <a:cs typeface="Calibri"/>
              </a:rPr>
              <a:t>denotes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words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sentence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Q, K, 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learnable </a:t>
            </a:r>
            <a:r>
              <a:rPr sz="2000" spc="-5" dirty="0">
                <a:latin typeface="Calibri"/>
                <a:cs typeface="Calibri"/>
              </a:rPr>
              <a:t>linear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weights.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9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A9F0F-4728-BCAA-AFEE-56E73700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Breaking down the Transformer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61157-4DD1-3B5D-F20B-1A5A3065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A27B8F-DBEB-9D96-7068-5B414694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8EFBFF2E-E330-1371-CD9E-C94BC2C9EA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4282" y="1172044"/>
            <a:ext cx="4213782" cy="5521274"/>
          </a:xfrm>
          <a:prstGeom prst="rect">
            <a:avLst/>
          </a:prstGeom>
        </p:spPr>
      </p:pic>
      <p:pic>
        <p:nvPicPr>
          <p:cNvPr id="21" name="object 10">
            <a:extLst>
              <a:ext uri="{FF2B5EF4-FFF2-40B4-BE49-F238E27FC236}">
                <a16:creationId xmlns:a16="http://schemas.microsoft.com/office/drawing/2014/main" id="{48218D35-4FBE-3292-40AC-D5A5DEB31D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581" y="3148438"/>
            <a:ext cx="4705710" cy="1998979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BCEFD946-B344-03E8-8F6A-641282D1CAB2}"/>
              </a:ext>
            </a:extLst>
          </p:cNvPr>
          <p:cNvSpPr txBox="1"/>
          <p:nvPr/>
        </p:nvSpPr>
        <p:spPr>
          <a:xfrm>
            <a:off x="916939" y="1813306"/>
            <a:ext cx="440753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lang="en-US" altLang="zh-TW" sz="2000" spc="-35" dirty="0">
                <a:latin typeface="Calibri"/>
                <a:cs typeface="Calibri"/>
              </a:rPr>
              <a:t>We</a:t>
            </a:r>
            <a:r>
              <a:rPr lang="en-US" altLang="zh-TW" sz="2000" spc="-15" dirty="0">
                <a:latin typeface="Calibri"/>
                <a:cs typeface="Calibri"/>
              </a:rPr>
              <a:t> </a:t>
            </a:r>
            <a:r>
              <a:rPr lang="en-US" altLang="zh-TW" sz="2000" spc="-10" dirty="0">
                <a:latin typeface="Calibri"/>
                <a:cs typeface="Calibri"/>
              </a:rPr>
              <a:t>update </a:t>
            </a:r>
            <a:r>
              <a:rPr lang="en-US" altLang="zh-TW" sz="2000" dirty="0">
                <a:latin typeface="Calibri"/>
                <a:cs typeface="Calibri"/>
              </a:rPr>
              <a:t>the </a:t>
            </a:r>
            <a:r>
              <a:rPr lang="en-US" altLang="zh-TW" sz="2000" spc="-5" dirty="0">
                <a:highlight>
                  <a:srgbClr val="FFFF00"/>
                </a:highlight>
                <a:latin typeface="Calibri"/>
                <a:cs typeface="Calibri"/>
              </a:rPr>
              <a:t>hidden</a:t>
            </a:r>
            <a:r>
              <a:rPr lang="en-US" altLang="zh-TW" sz="20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spc="-15" dirty="0">
                <a:highlight>
                  <a:srgbClr val="FFFF00"/>
                </a:highlight>
                <a:latin typeface="Calibri"/>
                <a:cs typeface="Calibri"/>
              </a:rPr>
              <a:t>feature</a:t>
            </a:r>
            <a:r>
              <a:rPr lang="en-US" altLang="zh-TW" sz="20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h</a:t>
            </a:r>
            <a:r>
              <a:rPr lang="en-US" altLang="zh-TW" sz="2000" i="1" spc="-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of</a:t>
            </a:r>
            <a:r>
              <a:rPr lang="en-US" altLang="zh-TW" sz="2000" spc="-15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the</a:t>
            </a:r>
            <a:r>
              <a:rPr lang="en-US" altLang="zh-TW" sz="2000" spc="-5" dirty="0">
                <a:latin typeface="Calibri"/>
                <a:cs typeface="Calibri"/>
              </a:rPr>
              <a:t> </a:t>
            </a:r>
            <a:r>
              <a:rPr lang="en-US" altLang="zh-TW" sz="2000" i="1" dirty="0" err="1">
                <a:latin typeface="Times New Roman"/>
                <a:cs typeface="Times New Roman"/>
              </a:rPr>
              <a:t>i</a:t>
            </a:r>
            <a:r>
              <a:rPr lang="en-US" altLang="zh-TW" sz="2000" dirty="0" err="1">
                <a:latin typeface="Calibri"/>
                <a:cs typeface="Calibri"/>
              </a:rPr>
              <a:t>'th</a:t>
            </a:r>
            <a:r>
              <a:rPr lang="en-US" altLang="zh-TW" sz="2000" dirty="0">
                <a:latin typeface="Calibri"/>
                <a:cs typeface="Calibri"/>
              </a:rPr>
              <a:t> </a:t>
            </a:r>
            <a:r>
              <a:rPr lang="en-US" altLang="zh-TW" sz="2000" spc="-434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word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in </a:t>
            </a:r>
            <a:r>
              <a:rPr lang="en-US" altLang="zh-TW" sz="2000" dirty="0">
                <a:latin typeface="Calibri"/>
                <a:cs typeface="Calibri"/>
              </a:rPr>
              <a:t>a </a:t>
            </a:r>
            <a:r>
              <a:rPr lang="en-US" altLang="zh-TW" sz="2000" spc="-10" dirty="0">
                <a:highlight>
                  <a:srgbClr val="FFFF00"/>
                </a:highlight>
                <a:latin typeface="Calibri"/>
                <a:cs typeface="Calibri"/>
              </a:rPr>
              <a:t>sentence</a:t>
            </a:r>
            <a:r>
              <a:rPr lang="en-US" altLang="zh-TW" sz="200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altLang="zh-TW"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lang="en-US" altLang="zh-TW" sz="2000" i="1" spc="-50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from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layer</a:t>
            </a:r>
            <a:r>
              <a:rPr lang="en-US" altLang="zh-TW" sz="2000" spc="5" dirty="0">
                <a:latin typeface="Calibri"/>
                <a:cs typeface="Calibri"/>
              </a:rPr>
              <a:t> </a:t>
            </a:r>
            <a:r>
              <a:rPr lang="en-US" altLang="zh-TW" sz="2000" i="1" dirty="0">
                <a:latin typeface="Times New Roman"/>
                <a:cs typeface="Times New Roman"/>
              </a:rPr>
              <a:t>ℓ</a:t>
            </a:r>
            <a:r>
              <a:rPr lang="en-US" altLang="zh-TW" sz="2000" i="1" spc="-55" dirty="0">
                <a:latin typeface="Times New Roman"/>
                <a:cs typeface="Times New Roman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to</a:t>
            </a:r>
            <a:endParaRPr lang="en-US" altLang="zh-TW" sz="20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lang="en-US" altLang="zh-TW" sz="2000" spc="-15" dirty="0">
                <a:latin typeface="Calibri"/>
                <a:cs typeface="Calibri"/>
              </a:rPr>
              <a:t>layer </a:t>
            </a:r>
            <a:r>
              <a:rPr lang="en-US" altLang="zh-TW" sz="2000" i="1" dirty="0">
                <a:latin typeface="Times New Roman"/>
                <a:cs typeface="Times New Roman"/>
              </a:rPr>
              <a:t>ℓ+1</a:t>
            </a:r>
            <a:r>
              <a:rPr lang="en-US" altLang="zh-TW" sz="2000" i="1" spc="-75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as</a:t>
            </a:r>
            <a:r>
              <a:rPr lang="en-US" altLang="zh-TW" sz="2000" spc="-10" dirty="0">
                <a:latin typeface="Calibri"/>
                <a:cs typeface="Calibri"/>
              </a:rPr>
              <a:t> </a:t>
            </a:r>
            <a:r>
              <a:rPr lang="en-US" altLang="zh-TW" sz="2000" spc="-15" dirty="0">
                <a:latin typeface="Calibri"/>
                <a:cs typeface="Calibri"/>
              </a:rPr>
              <a:t>follows:</a:t>
            </a:r>
            <a:endParaRPr lang="en-US" altLang="zh-TW" sz="2000" dirty="0">
              <a:latin typeface="Calibri"/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2AFDD10E-966E-4D22-3336-3E9B5A5E8E7E}"/>
              </a:ext>
            </a:extLst>
          </p:cNvPr>
          <p:cNvSpPr txBox="1"/>
          <p:nvPr/>
        </p:nvSpPr>
        <p:spPr>
          <a:xfrm>
            <a:off x="916939" y="5559588"/>
            <a:ext cx="4429760" cy="892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89400"/>
              </a:lnSpc>
              <a:spcBef>
                <a:spcPts val="380"/>
              </a:spcBef>
            </a:pP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i="1" spc="-35" dirty="0">
                <a:highlight>
                  <a:srgbClr val="FFFF00"/>
                </a:highlight>
                <a:latin typeface="Times New Roman"/>
                <a:cs typeface="Times New Roman"/>
              </a:rPr>
              <a:t>j</a:t>
            </a:r>
            <a:r>
              <a:rPr sz="2100" spc="-35" dirty="0">
                <a:highlight>
                  <a:srgbClr val="FFFF00"/>
                </a:highlight>
                <a:latin typeface="Cambria Math"/>
                <a:cs typeface="Cambria Math"/>
              </a:rPr>
              <a:t>∈ </a:t>
            </a:r>
            <a:r>
              <a:rPr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S </a:t>
            </a:r>
            <a:r>
              <a:rPr sz="2000" spc="-5" dirty="0">
                <a:highlight>
                  <a:srgbClr val="FFFF00"/>
                </a:highlight>
                <a:latin typeface="Calibri"/>
                <a:cs typeface="Calibri"/>
              </a:rPr>
              <a:t>denotes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words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sentence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i="1" dirty="0">
                <a:highlight>
                  <a:srgbClr val="FFFF00"/>
                </a:highlight>
                <a:latin typeface="Times New Roman"/>
                <a:cs typeface="Times New Roman"/>
              </a:rPr>
              <a:t>Q, K, 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learnable </a:t>
            </a:r>
            <a:r>
              <a:rPr sz="2000" spc="-5" dirty="0">
                <a:latin typeface="Calibri"/>
                <a:cs typeface="Calibri"/>
              </a:rPr>
              <a:t>linear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weights.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1053086-5114-7A08-B103-EC875F42EB7C}"/>
              </a:ext>
            </a:extLst>
          </p:cNvPr>
          <p:cNvSpPr/>
          <p:nvPr/>
        </p:nvSpPr>
        <p:spPr>
          <a:xfrm>
            <a:off x="10379008" y="2250552"/>
            <a:ext cx="1199515" cy="3338829"/>
          </a:xfrm>
          <a:custGeom>
            <a:avLst/>
            <a:gdLst/>
            <a:ahLst/>
            <a:cxnLst/>
            <a:rect l="l" t="t" r="r" b="b"/>
            <a:pathLst>
              <a:path w="1199515" h="3338829">
                <a:moveTo>
                  <a:pt x="14671" y="6491"/>
                </a:moveTo>
                <a:lnTo>
                  <a:pt x="55252" y="9153"/>
                </a:lnTo>
                <a:lnTo>
                  <a:pt x="97417" y="11427"/>
                </a:lnTo>
                <a:lnTo>
                  <a:pt x="141393" y="13264"/>
                </a:lnTo>
                <a:lnTo>
                  <a:pt x="187411" y="14618"/>
                </a:lnTo>
                <a:lnTo>
                  <a:pt x="235698" y="15439"/>
                </a:lnTo>
                <a:lnTo>
                  <a:pt x="286485" y="15679"/>
                </a:lnTo>
                <a:lnTo>
                  <a:pt x="339999" y="15291"/>
                </a:lnTo>
                <a:lnTo>
                  <a:pt x="396471" y="14226"/>
                </a:lnTo>
                <a:lnTo>
                  <a:pt x="456128" y="12437"/>
                </a:lnTo>
                <a:lnTo>
                  <a:pt x="519200" y="9874"/>
                </a:lnTo>
                <a:lnTo>
                  <a:pt x="585917" y="6491"/>
                </a:lnTo>
                <a:lnTo>
                  <a:pt x="645172" y="3532"/>
                </a:lnTo>
                <a:lnTo>
                  <a:pt x="698013" y="1552"/>
                </a:lnTo>
                <a:lnTo>
                  <a:pt x="745834" y="418"/>
                </a:lnTo>
                <a:lnTo>
                  <a:pt x="790029" y="0"/>
                </a:lnTo>
                <a:lnTo>
                  <a:pt x="831995" y="163"/>
                </a:lnTo>
                <a:lnTo>
                  <a:pt x="873127" y="776"/>
                </a:lnTo>
                <a:lnTo>
                  <a:pt x="914820" y="1706"/>
                </a:lnTo>
                <a:lnTo>
                  <a:pt x="958469" y="2822"/>
                </a:lnTo>
                <a:lnTo>
                  <a:pt x="1005469" y="3990"/>
                </a:lnTo>
                <a:lnTo>
                  <a:pt x="1057216" y="5080"/>
                </a:lnTo>
                <a:lnTo>
                  <a:pt x="1115105" y="5957"/>
                </a:lnTo>
                <a:lnTo>
                  <a:pt x="1180531" y="6491"/>
                </a:lnTo>
                <a:lnTo>
                  <a:pt x="1183937" y="56563"/>
                </a:lnTo>
                <a:lnTo>
                  <a:pt x="1187275" y="105280"/>
                </a:lnTo>
                <a:lnTo>
                  <a:pt x="1190432" y="153062"/>
                </a:lnTo>
                <a:lnTo>
                  <a:pt x="1193294" y="200330"/>
                </a:lnTo>
                <a:lnTo>
                  <a:pt x="1195745" y="247506"/>
                </a:lnTo>
                <a:lnTo>
                  <a:pt x="1197672" y="295010"/>
                </a:lnTo>
                <a:lnTo>
                  <a:pt x="1198962" y="343263"/>
                </a:lnTo>
                <a:lnTo>
                  <a:pt x="1199498" y="392686"/>
                </a:lnTo>
                <a:lnTo>
                  <a:pt x="1199169" y="443701"/>
                </a:lnTo>
                <a:lnTo>
                  <a:pt x="1197859" y="496727"/>
                </a:lnTo>
                <a:lnTo>
                  <a:pt x="1195454" y="552187"/>
                </a:lnTo>
                <a:lnTo>
                  <a:pt x="1191841" y="610501"/>
                </a:lnTo>
                <a:lnTo>
                  <a:pt x="1186904" y="672090"/>
                </a:lnTo>
                <a:lnTo>
                  <a:pt x="1180531" y="737376"/>
                </a:lnTo>
                <a:lnTo>
                  <a:pt x="1173720" y="805906"/>
                </a:lnTo>
                <a:lnTo>
                  <a:pt x="1168551" y="867311"/>
                </a:lnTo>
                <a:lnTo>
                  <a:pt x="1164887" y="922740"/>
                </a:lnTo>
                <a:lnTo>
                  <a:pt x="1162588" y="973347"/>
                </a:lnTo>
                <a:lnTo>
                  <a:pt x="1161517" y="1020283"/>
                </a:lnTo>
                <a:lnTo>
                  <a:pt x="1161535" y="1064700"/>
                </a:lnTo>
                <a:lnTo>
                  <a:pt x="1162504" y="1107750"/>
                </a:lnTo>
                <a:lnTo>
                  <a:pt x="1164285" y="1150584"/>
                </a:lnTo>
                <a:lnTo>
                  <a:pt x="1166740" y="1194355"/>
                </a:lnTo>
                <a:lnTo>
                  <a:pt x="1169730" y="1240214"/>
                </a:lnTo>
                <a:lnTo>
                  <a:pt x="1173118" y="1289313"/>
                </a:lnTo>
                <a:lnTo>
                  <a:pt x="1176764" y="1342805"/>
                </a:lnTo>
                <a:lnTo>
                  <a:pt x="1180531" y="1401840"/>
                </a:lnTo>
                <a:lnTo>
                  <a:pt x="1184309" y="1464524"/>
                </a:lnTo>
                <a:lnTo>
                  <a:pt x="1187498" y="1519005"/>
                </a:lnTo>
                <a:lnTo>
                  <a:pt x="1190068" y="1567043"/>
                </a:lnTo>
                <a:lnTo>
                  <a:pt x="1191989" y="1610397"/>
                </a:lnTo>
                <a:lnTo>
                  <a:pt x="1193233" y="1650829"/>
                </a:lnTo>
                <a:lnTo>
                  <a:pt x="1193770" y="1690098"/>
                </a:lnTo>
                <a:lnTo>
                  <a:pt x="1193572" y="1729965"/>
                </a:lnTo>
                <a:lnTo>
                  <a:pt x="1192610" y="1772190"/>
                </a:lnTo>
                <a:lnTo>
                  <a:pt x="1190853" y="1818535"/>
                </a:lnTo>
                <a:lnTo>
                  <a:pt x="1188274" y="1870758"/>
                </a:lnTo>
                <a:lnTo>
                  <a:pt x="1184843" y="1930620"/>
                </a:lnTo>
                <a:lnTo>
                  <a:pt x="1180531" y="1999883"/>
                </a:lnTo>
                <a:lnTo>
                  <a:pt x="1176614" y="2071682"/>
                </a:lnTo>
                <a:lnTo>
                  <a:pt x="1174225" y="2138233"/>
                </a:lnTo>
                <a:lnTo>
                  <a:pt x="1173119" y="2199912"/>
                </a:lnTo>
                <a:lnTo>
                  <a:pt x="1173052" y="2257095"/>
                </a:lnTo>
                <a:lnTo>
                  <a:pt x="1173778" y="2310160"/>
                </a:lnTo>
                <a:lnTo>
                  <a:pt x="1175054" y="2359483"/>
                </a:lnTo>
                <a:lnTo>
                  <a:pt x="1176634" y="2405441"/>
                </a:lnTo>
                <a:lnTo>
                  <a:pt x="1178273" y="2448409"/>
                </a:lnTo>
                <a:lnTo>
                  <a:pt x="1179727" y="2488765"/>
                </a:lnTo>
                <a:lnTo>
                  <a:pt x="1180751" y="2526886"/>
                </a:lnTo>
                <a:lnTo>
                  <a:pt x="1181101" y="2563147"/>
                </a:lnTo>
                <a:lnTo>
                  <a:pt x="1180531" y="2597926"/>
                </a:lnTo>
                <a:lnTo>
                  <a:pt x="1179233" y="2628751"/>
                </a:lnTo>
                <a:lnTo>
                  <a:pt x="1177372" y="2662738"/>
                </a:lnTo>
                <a:lnTo>
                  <a:pt x="1175138" y="2699919"/>
                </a:lnTo>
                <a:lnTo>
                  <a:pt x="1172722" y="2740325"/>
                </a:lnTo>
                <a:lnTo>
                  <a:pt x="1170315" y="2783988"/>
                </a:lnTo>
                <a:lnTo>
                  <a:pt x="1168108" y="2830941"/>
                </a:lnTo>
                <a:lnTo>
                  <a:pt x="1166291" y="2881215"/>
                </a:lnTo>
                <a:lnTo>
                  <a:pt x="1165055" y="2934842"/>
                </a:lnTo>
                <a:lnTo>
                  <a:pt x="1164592" y="2991854"/>
                </a:lnTo>
                <a:lnTo>
                  <a:pt x="1165091" y="3052284"/>
                </a:lnTo>
                <a:lnTo>
                  <a:pt x="1166743" y="3116162"/>
                </a:lnTo>
                <a:lnTo>
                  <a:pt x="1169741" y="3183522"/>
                </a:lnTo>
                <a:lnTo>
                  <a:pt x="1174273" y="3254394"/>
                </a:lnTo>
                <a:lnTo>
                  <a:pt x="1180531" y="3328811"/>
                </a:lnTo>
                <a:lnTo>
                  <a:pt x="1129994" y="3325842"/>
                </a:lnTo>
                <a:lnTo>
                  <a:pt x="1083393" y="3325000"/>
                </a:lnTo>
                <a:lnTo>
                  <a:pt x="1039656" y="3325808"/>
                </a:lnTo>
                <a:lnTo>
                  <a:pt x="997707" y="3327792"/>
                </a:lnTo>
                <a:lnTo>
                  <a:pt x="956473" y="3330474"/>
                </a:lnTo>
                <a:lnTo>
                  <a:pt x="914878" y="3333378"/>
                </a:lnTo>
                <a:lnTo>
                  <a:pt x="871850" y="3336028"/>
                </a:lnTo>
                <a:lnTo>
                  <a:pt x="826314" y="3337949"/>
                </a:lnTo>
                <a:lnTo>
                  <a:pt x="777195" y="3338664"/>
                </a:lnTo>
                <a:lnTo>
                  <a:pt x="723419" y="3337696"/>
                </a:lnTo>
                <a:lnTo>
                  <a:pt x="663912" y="3334571"/>
                </a:lnTo>
                <a:lnTo>
                  <a:pt x="597601" y="3328811"/>
                </a:lnTo>
                <a:lnTo>
                  <a:pt x="531262" y="3322303"/>
                </a:lnTo>
                <a:lnTo>
                  <a:pt x="471685" y="3317213"/>
                </a:lnTo>
                <a:lnTo>
                  <a:pt x="417810" y="3313469"/>
                </a:lnTo>
                <a:lnTo>
                  <a:pt x="368577" y="3311002"/>
                </a:lnTo>
                <a:lnTo>
                  <a:pt x="322927" y="3309742"/>
                </a:lnTo>
                <a:lnTo>
                  <a:pt x="279799" y="3309618"/>
                </a:lnTo>
                <a:lnTo>
                  <a:pt x="238134" y="3310560"/>
                </a:lnTo>
                <a:lnTo>
                  <a:pt x="196873" y="3312498"/>
                </a:lnTo>
                <a:lnTo>
                  <a:pt x="154956" y="3315363"/>
                </a:lnTo>
                <a:lnTo>
                  <a:pt x="111323" y="3319083"/>
                </a:lnTo>
                <a:lnTo>
                  <a:pt x="64914" y="3323589"/>
                </a:lnTo>
                <a:lnTo>
                  <a:pt x="14671" y="3328811"/>
                </a:lnTo>
                <a:lnTo>
                  <a:pt x="17268" y="3273990"/>
                </a:lnTo>
                <a:lnTo>
                  <a:pt x="20027" y="3223899"/>
                </a:lnTo>
                <a:lnTo>
                  <a:pt x="22787" y="3177419"/>
                </a:lnTo>
                <a:lnTo>
                  <a:pt x="25384" y="3133425"/>
                </a:lnTo>
                <a:lnTo>
                  <a:pt x="27656" y="3090797"/>
                </a:lnTo>
                <a:lnTo>
                  <a:pt x="29442" y="3048414"/>
                </a:lnTo>
                <a:lnTo>
                  <a:pt x="30578" y="3005153"/>
                </a:lnTo>
                <a:lnTo>
                  <a:pt x="30903" y="2959893"/>
                </a:lnTo>
                <a:lnTo>
                  <a:pt x="30253" y="2911512"/>
                </a:lnTo>
                <a:lnTo>
                  <a:pt x="28468" y="2858889"/>
                </a:lnTo>
                <a:lnTo>
                  <a:pt x="25384" y="2800901"/>
                </a:lnTo>
                <a:lnTo>
                  <a:pt x="20839" y="2736428"/>
                </a:lnTo>
                <a:lnTo>
                  <a:pt x="14671" y="2664347"/>
                </a:lnTo>
                <a:lnTo>
                  <a:pt x="8596" y="2593215"/>
                </a:lnTo>
                <a:lnTo>
                  <a:pt x="4301" y="2531339"/>
                </a:lnTo>
                <a:lnTo>
                  <a:pt x="1576" y="2477221"/>
                </a:lnTo>
                <a:lnTo>
                  <a:pt x="212" y="2429363"/>
                </a:lnTo>
                <a:lnTo>
                  <a:pt x="0" y="2386266"/>
                </a:lnTo>
                <a:lnTo>
                  <a:pt x="730" y="2346433"/>
                </a:lnTo>
                <a:lnTo>
                  <a:pt x="2194" y="2308366"/>
                </a:lnTo>
                <a:lnTo>
                  <a:pt x="4182" y="2270567"/>
                </a:lnTo>
                <a:lnTo>
                  <a:pt x="6486" y="2231537"/>
                </a:lnTo>
                <a:lnTo>
                  <a:pt x="8896" y="2189779"/>
                </a:lnTo>
                <a:lnTo>
                  <a:pt x="11203" y="2143795"/>
                </a:lnTo>
                <a:lnTo>
                  <a:pt x="13197" y="2092087"/>
                </a:lnTo>
                <a:lnTo>
                  <a:pt x="14671" y="2033157"/>
                </a:lnTo>
                <a:lnTo>
                  <a:pt x="15355" y="1975529"/>
                </a:lnTo>
                <a:lnTo>
                  <a:pt x="15377" y="1919682"/>
                </a:lnTo>
                <a:lnTo>
                  <a:pt x="14877" y="1865468"/>
                </a:lnTo>
                <a:lnTo>
                  <a:pt x="13993" y="1812742"/>
                </a:lnTo>
                <a:lnTo>
                  <a:pt x="12865" y="1761361"/>
                </a:lnTo>
                <a:lnTo>
                  <a:pt x="11632" y="1711177"/>
                </a:lnTo>
                <a:lnTo>
                  <a:pt x="10432" y="1662047"/>
                </a:lnTo>
                <a:lnTo>
                  <a:pt x="9406" y="1613824"/>
                </a:lnTo>
                <a:lnTo>
                  <a:pt x="8691" y="1566364"/>
                </a:lnTo>
                <a:lnTo>
                  <a:pt x="8428" y="1519521"/>
                </a:lnTo>
                <a:lnTo>
                  <a:pt x="8755" y="1473151"/>
                </a:lnTo>
                <a:lnTo>
                  <a:pt x="9812" y="1427107"/>
                </a:lnTo>
                <a:lnTo>
                  <a:pt x="11738" y="1381244"/>
                </a:lnTo>
                <a:lnTo>
                  <a:pt x="14671" y="1335419"/>
                </a:lnTo>
                <a:lnTo>
                  <a:pt x="17935" y="1280466"/>
                </a:lnTo>
                <a:lnTo>
                  <a:pt x="19768" y="1223162"/>
                </a:lnTo>
                <a:lnTo>
                  <a:pt x="20421" y="1164340"/>
                </a:lnTo>
                <a:lnTo>
                  <a:pt x="20146" y="1104834"/>
                </a:lnTo>
                <a:lnTo>
                  <a:pt x="19193" y="1045478"/>
                </a:lnTo>
                <a:lnTo>
                  <a:pt x="17814" y="987105"/>
                </a:lnTo>
                <a:lnTo>
                  <a:pt x="16260" y="930551"/>
                </a:lnTo>
                <a:lnTo>
                  <a:pt x="14784" y="876648"/>
                </a:lnTo>
                <a:lnTo>
                  <a:pt x="13635" y="826230"/>
                </a:lnTo>
                <a:lnTo>
                  <a:pt x="13066" y="780132"/>
                </a:lnTo>
                <a:lnTo>
                  <a:pt x="13327" y="739187"/>
                </a:lnTo>
                <a:lnTo>
                  <a:pt x="14671" y="704229"/>
                </a:lnTo>
                <a:lnTo>
                  <a:pt x="15687" y="673993"/>
                </a:lnTo>
                <a:lnTo>
                  <a:pt x="14455" y="597082"/>
                </a:lnTo>
                <a:lnTo>
                  <a:pt x="12716" y="551750"/>
                </a:lnTo>
                <a:lnTo>
                  <a:pt x="10566" y="502731"/>
                </a:lnTo>
                <a:lnTo>
                  <a:pt x="8259" y="450696"/>
                </a:lnTo>
                <a:lnTo>
                  <a:pt x="6051" y="396317"/>
                </a:lnTo>
                <a:lnTo>
                  <a:pt x="4194" y="340267"/>
                </a:lnTo>
                <a:lnTo>
                  <a:pt x="2943" y="283216"/>
                </a:lnTo>
                <a:lnTo>
                  <a:pt x="2552" y="225838"/>
                </a:lnTo>
                <a:lnTo>
                  <a:pt x="3275" y="168805"/>
                </a:lnTo>
                <a:lnTo>
                  <a:pt x="5367" y="112788"/>
                </a:lnTo>
                <a:lnTo>
                  <a:pt x="9081" y="58459"/>
                </a:lnTo>
                <a:lnTo>
                  <a:pt x="14671" y="6491"/>
                </a:lnTo>
                <a:close/>
              </a:path>
            </a:pathLst>
          </a:custGeom>
          <a:ln w="640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A5DE5BB7-408C-5E5A-31BD-FCF55612B25A}"/>
              </a:ext>
            </a:extLst>
          </p:cNvPr>
          <p:cNvSpPr/>
          <p:nvPr/>
        </p:nvSpPr>
        <p:spPr>
          <a:xfrm>
            <a:off x="2308085" y="3615680"/>
            <a:ext cx="2994660" cy="989965"/>
          </a:xfrm>
          <a:custGeom>
            <a:avLst/>
            <a:gdLst/>
            <a:ahLst/>
            <a:cxnLst/>
            <a:rect l="l" t="t" r="r" b="b"/>
            <a:pathLst>
              <a:path w="2994660" h="989964">
                <a:moveTo>
                  <a:pt x="6870" y="8391"/>
                </a:moveTo>
                <a:lnTo>
                  <a:pt x="58950" y="7747"/>
                </a:lnTo>
                <a:lnTo>
                  <a:pt x="109802" y="6526"/>
                </a:lnTo>
                <a:lnTo>
                  <a:pt x="159803" y="4963"/>
                </a:lnTo>
                <a:lnTo>
                  <a:pt x="209329" y="3294"/>
                </a:lnTo>
                <a:lnTo>
                  <a:pt x="258759" y="1753"/>
                </a:lnTo>
                <a:lnTo>
                  <a:pt x="308469" y="577"/>
                </a:lnTo>
                <a:lnTo>
                  <a:pt x="358837" y="0"/>
                </a:lnTo>
                <a:lnTo>
                  <a:pt x="410240" y="257"/>
                </a:lnTo>
                <a:lnTo>
                  <a:pt x="463056" y="1585"/>
                </a:lnTo>
                <a:lnTo>
                  <a:pt x="517661" y="4218"/>
                </a:lnTo>
                <a:lnTo>
                  <a:pt x="574433" y="8391"/>
                </a:lnTo>
                <a:lnTo>
                  <a:pt x="635116" y="12629"/>
                </a:lnTo>
                <a:lnTo>
                  <a:pt x="690405" y="14621"/>
                </a:lnTo>
                <a:lnTo>
                  <a:pt x="741497" y="14856"/>
                </a:lnTo>
                <a:lnTo>
                  <a:pt x="789589" y="13823"/>
                </a:lnTo>
                <a:lnTo>
                  <a:pt x="835878" y="12011"/>
                </a:lnTo>
                <a:lnTo>
                  <a:pt x="881562" y="9909"/>
                </a:lnTo>
                <a:lnTo>
                  <a:pt x="927836" y="8007"/>
                </a:lnTo>
                <a:lnTo>
                  <a:pt x="975899" y="6794"/>
                </a:lnTo>
                <a:lnTo>
                  <a:pt x="1026948" y="6759"/>
                </a:lnTo>
                <a:lnTo>
                  <a:pt x="1082179" y="8391"/>
                </a:lnTo>
                <a:lnTo>
                  <a:pt x="1127455" y="10291"/>
                </a:lnTo>
                <a:lnTo>
                  <a:pt x="1174348" y="11936"/>
                </a:lnTo>
                <a:lnTo>
                  <a:pt x="1222656" y="13308"/>
                </a:lnTo>
                <a:lnTo>
                  <a:pt x="1272178" y="14391"/>
                </a:lnTo>
                <a:lnTo>
                  <a:pt x="1322715" y="15168"/>
                </a:lnTo>
                <a:lnTo>
                  <a:pt x="1374064" y="15624"/>
                </a:lnTo>
                <a:lnTo>
                  <a:pt x="1426025" y="15740"/>
                </a:lnTo>
                <a:lnTo>
                  <a:pt x="1478398" y="15501"/>
                </a:lnTo>
                <a:lnTo>
                  <a:pt x="1530982" y="14890"/>
                </a:lnTo>
                <a:lnTo>
                  <a:pt x="1583575" y="13890"/>
                </a:lnTo>
                <a:lnTo>
                  <a:pt x="1635977" y="12485"/>
                </a:lnTo>
                <a:lnTo>
                  <a:pt x="1687987" y="10657"/>
                </a:lnTo>
                <a:lnTo>
                  <a:pt x="1739404" y="8391"/>
                </a:lnTo>
                <a:lnTo>
                  <a:pt x="1797727" y="5806"/>
                </a:lnTo>
                <a:lnTo>
                  <a:pt x="1852512" y="3903"/>
                </a:lnTo>
                <a:lnTo>
                  <a:pt x="1904487" y="2627"/>
                </a:lnTo>
                <a:lnTo>
                  <a:pt x="1954385" y="1923"/>
                </a:lnTo>
                <a:lnTo>
                  <a:pt x="2002934" y="1736"/>
                </a:lnTo>
                <a:lnTo>
                  <a:pt x="2050867" y="2011"/>
                </a:lnTo>
                <a:lnTo>
                  <a:pt x="2098913" y="2693"/>
                </a:lnTo>
                <a:lnTo>
                  <a:pt x="2147802" y="3726"/>
                </a:lnTo>
                <a:lnTo>
                  <a:pt x="2198267" y="5058"/>
                </a:lnTo>
                <a:lnTo>
                  <a:pt x="2251036" y="6631"/>
                </a:lnTo>
                <a:lnTo>
                  <a:pt x="2306840" y="8391"/>
                </a:lnTo>
                <a:lnTo>
                  <a:pt x="2351866" y="9413"/>
                </a:lnTo>
                <a:lnTo>
                  <a:pt x="2396631" y="9691"/>
                </a:lnTo>
                <a:lnTo>
                  <a:pt x="2441356" y="9372"/>
                </a:lnTo>
                <a:lnTo>
                  <a:pt x="2486262" y="8602"/>
                </a:lnTo>
                <a:lnTo>
                  <a:pt x="2531570" y="7529"/>
                </a:lnTo>
                <a:lnTo>
                  <a:pt x="2577501" y="6299"/>
                </a:lnTo>
                <a:lnTo>
                  <a:pt x="2624277" y="5057"/>
                </a:lnTo>
                <a:lnTo>
                  <a:pt x="2672117" y="3953"/>
                </a:lnTo>
                <a:lnTo>
                  <a:pt x="2721244" y="3130"/>
                </a:lnTo>
                <a:lnTo>
                  <a:pt x="2771878" y="2737"/>
                </a:lnTo>
                <a:lnTo>
                  <a:pt x="2824241" y="2920"/>
                </a:lnTo>
                <a:lnTo>
                  <a:pt x="2878553" y="3826"/>
                </a:lnTo>
                <a:lnTo>
                  <a:pt x="2935036" y="5601"/>
                </a:lnTo>
                <a:lnTo>
                  <a:pt x="2993910" y="8391"/>
                </a:lnTo>
                <a:lnTo>
                  <a:pt x="2990011" y="43646"/>
                </a:lnTo>
                <a:lnTo>
                  <a:pt x="2987546" y="84520"/>
                </a:lnTo>
                <a:lnTo>
                  <a:pt x="2986301" y="130149"/>
                </a:lnTo>
                <a:lnTo>
                  <a:pt x="2986064" y="179669"/>
                </a:lnTo>
                <a:lnTo>
                  <a:pt x="2986623" y="232213"/>
                </a:lnTo>
                <a:lnTo>
                  <a:pt x="2987765" y="286917"/>
                </a:lnTo>
                <a:lnTo>
                  <a:pt x="2989277" y="342917"/>
                </a:lnTo>
                <a:lnTo>
                  <a:pt x="2990947" y="399348"/>
                </a:lnTo>
                <a:lnTo>
                  <a:pt x="2992562" y="455344"/>
                </a:lnTo>
                <a:lnTo>
                  <a:pt x="2993910" y="510041"/>
                </a:lnTo>
                <a:lnTo>
                  <a:pt x="2994583" y="569788"/>
                </a:lnTo>
                <a:lnTo>
                  <a:pt x="2994291" y="629163"/>
                </a:lnTo>
                <a:lnTo>
                  <a:pt x="2993374" y="687437"/>
                </a:lnTo>
                <a:lnTo>
                  <a:pt x="2992175" y="743879"/>
                </a:lnTo>
                <a:lnTo>
                  <a:pt x="2991036" y="797760"/>
                </a:lnTo>
                <a:lnTo>
                  <a:pt x="2990298" y="848350"/>
                </a:lnTo>
                <a:lnTo>
                  <a:pt x="2990303" y="894921"/>
                </a:lnTo>
                <a:lnTo>
                  <a:pt x="2991393" y="936742"/>
                </a:lnTo>
                <a:lnTo>
                  <a:pt x="2993910" y="973083"/>
                </a:lnTo>
                <a:lnTo>
                  <a:pt x="2951938" y="977611"/>
                </a:lnTo>
                <a:lnTo>
                  <a:pt x="2907721" y="980447"/>
                </a:lnTo>
                <a:lnTo>
                  <a:pt x="2861507" y="981852"/>
                </a:lnTo>
                <a:lnTo>
                  <a:pt x="2813542" y="982086"/>
                </a:lnTo>
                <a:lnTo>
                  <a:pt x="2764074" y="981410"/>
                </a:lnTo>
                <a:lnTo>
                  <a:pt x="2713351" y="980084"/>
                </a:lnTo>
                <a:lnTo>
                  <a:pt x="2661620" y="978369"/>
                </a:lnTo>
                <a:lnTo>
                  <a:pt x="2609128" y="976526"/>
                </a:lnTo>
                <a:lnTo>
                  <a:pt x="2556123" y="974816"/>
                </a:lnTo>
                <a:lnTo>
                  <a:pt x="2502852" y="973498"/>
                </a:lnTo>
                <a:lnTo>
                  <a:pt x="2449563" y="972833"/>
                </a:lnTo>
                <a:lnTo>
                  <a:pt x="2396502" y="973083"/>
                </a:lnTo>
                <a:lnTo>
                  <a:pt x="2336546" y="973611"/>
                </a:lnTo>
                <a:lnTo>
                  <a:pt x="2282566" y="973437"/>
                </a:lnTo>
                <a:lnTo>
                  <a:pt x="2233086" y="972779"/>
                </a:lnTo>
                <a:lnTo>
                  <a:pt x="2186631" y="971858"/>
                </a:lnTo>
                <a:lnTo>
                  <a:pt x="2141724" y="970892"/>
                </a:lnTo>
                <a:lnTo>
                  <a:pt x="2096890" y="970102"/>
                </a:lnTo>
                <a:lnTo>
                  <a:pt x="2050652" y="969707"/>
                </a:lnTo>
                <a:lnTo>
                  <a:pt x="2001534" y="969926"/>
                </a:lnTo>
                <a:lnTo>
                  <a:pt x="1948061" y="970978"/>
                </a:lnTo>
                <a:lnTo>
                  <a:pt x="1888756" y="973083"/>
                </a:lnTo>
                <a:lnTo>
                  <a:pt x="1836268" y="974417"/>
                </a:lnTo>
                <a:lnTo>
                  <a:pt x="1783535" y="974177"/>
                </a:lnTo>
                <a:lnTo>
                  <a:pt x="1730778" y="972762"/>
                </a:lnTo>
                <a:lnTo>
                  <a:pt x="1678218" y="970571"/>
                </a:lnTo>
                <a:lnTo>
                  <a:pt x="1626077" y="968005"/>
                </a:lnTo>
                <a:lnTo>
                  <a:pt x="1574574" y="965463"/>
                </a:lnTo>
                <a:lnTo>
                  <a:pt x="1523931" y="963344"/>
                </a:lnTo>
                <a:lnTo>
                  <a:pt x="1474369" y="962048"/>
                </a:lnTo>
                <a:lnTo>
                  <a:pt x="1426109" y="961975"/>
                </a:lnTo>
                <a:lnTo>
                  <a:pt x="1379371" y="963523"/>
                </a:lnTo>
                <a:lnTo>
                  <a:pt x="1334377" y="967093"/>
                </a:lnTo>
                <a:lnTo>
                  <a:pt x="1291348" y="973083"/>
                </a:lnTo>
                <a:lnTo>
                  <a:pt x="1247969" y="979496"/>
                </a:lnTo>
                <a:lnTo>
                  <a:pt x="1202108" y="984178"/>
                </a:lnTo>
                <a:lnTo>
                  <a:pt x="1154158" y="987299"/>
                </a:lnTo>
                <a:lnTo>
                  <a:pt x="1104517" y="989029"/>
                </a:lnTo>
                <a:lnTo>
                  <a:pt x="1053579" y="989536"/>
                </a:lnTo>
                <a:lnTo>
                  <a:pt x="1001740" y="988990"/>
                </a:lnTo>
                <a:lnTo>
                  <a:pt x="949396" y="987560"/>
                </a:lnTo>
                <a:lnTo>
                  <a:pt x="896942" y="985416"/>
                </a:lnTo>
                <a:lnTo>
                  <a:pt x="844774" y="982727"/>
                </a:lnTo>
                <a:lnTo>
                  <a:pt x="793288" y="979663"/>
                </a:lnTo>
                <a:lnTo>
                  <a:pt x="742878" y="976391"/>
                </a:lnTo>
                <a:lnTo>
                  <a:pt x="693940" y="973083"/>
                </a:lnTo>
                <a:lnTo>
                  <a:pt x="651077" y="970767"/>
                </a:lnTo>
                <a:lnTo>
                  <a:pt x="605276" y="969338"/>
                </a:lnTo>
                <a:lnTo>
                  <a:pt x="557032" y="968662"/>
                </a:lnTo>
                <a:lnTo>
                  <a:pt x="506843" y="968607"/>
                </a:lnTo>
                <a:lnTo>
                  <a:pt x="455202" y="969041"/>
                </a:lnTo>
                <a:lnTo>
                  <a:pt x="402605" y="969831"/>
                </a:lnTo>
                <a:lnTo>
                  <a:pt x="349548" y="970845"/>
                </a:lnTo>
                <a:lnTo>
                  <a:pt x="296526" y="971950"/>
                </a:lnTo>
                <a:lnTo>
                  <a:pt x="244034" y="973015"/>
                </a:lnTo>
                <a:lnTo>
                  <a:pt x="192568" y="973905"/>
                </a:lnTo>
                <a:lnTo>
                  <a:pt x="142623" y="974490"/>
                </a:lnTo>
                <a:lnTo>
                  <a:pt x="94695" y="974636"/>
                </a:lnTo>
                <a:lnTo>
                  <a:pt x="49279" y="974211"/>
                </a:lnTo>
                <a:lnTo>
                  <a:pt x="6870" y="973083"/>
                </a:lnTo>
                <a:lnTo>
                  <a:pt x="7834" y="933038"/>
                </a:lnTo>
                <a:lnTo>
                  <a:pt x="7614" y="891870"/>
                </a:lnTo>
                <a:lnTo>
                  <a:pt x="6574" y="849157"/>
                </a:lnTo>
                <a:lnTo>
                  <a:pt x="5078" y="804476"/>
                </a:lnTo>
                <a:lnTo>
                  <a:pt x="3489" y="757405"/>
                </a:lnTo>
                <a:lnTo>
                  <a:pt x="2170" y="707523"/>
                </a:lnTo>
                <a:lnTo>
                  <a:pt x="1485" y="654407"/>
                </a:lnTo>
                <a:lnTo>
                  <a:pt x="1798" y="597635"/>
                </a:lnTo>
                <a:lnTo>
                  <a:pt x="3472" y="536784"/>
                </a:lnTo>
                <a:lnTo>
                  <a:pt x="6870" y="471433"/>
                </a:lnTo>
                <a:lnTo>
                  <a:pt x="10018" y="400351"/>
                </a:lnTo>
                <a:lnTo>
                  <a:pt x="10316" y="336872"/>
                </a:lnTo>
                <a:lnTo>
                  <a:pt x="8648" y="279842"/>
                </a:lnTo>
                <a:lnTo>
                  <a:pt x="5898" y="228105"/>
                </a:lnTo>
                <a:lnTo>
                  <a:pt x="2950" y="180506"/>
                </a:lnTo>
                <a:lnTo>
                  <a:pt x="689" y="135890"/>
                </a:lnTo>
                <a:lnTo>
                  <a:pt x="0" y="93102"/>
                </a:lnTo>
                <a:lnTo>
                  <a:pt x="1765" y="50988"/>
                </a:lnTo>
                <a:lnTo>
                  <a:pt x="6870" y="8391"/>
                </a:lnTo>
                <a:close/>
              </a:path>
            </a:pathLst>
          </a:custGeom>
          <a:ln w="64007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EA7E755C-8AD2-A0ED-EC3A-3F9AE5A37234}"/>
              </a:ext>
            </a:extLst>
          </p:cNvPr>
          <p:cNvSpPr/>
          <p:nvPr/>
        </p:nvSpPr>
        <p:spPr>
          <a:xfrm>
            <a:off x="5301996" y="2670047"/>
            <a:ext cx="5092065" cy="1435735"/>
          </a:xfrm>
          <a:custGeom>
            <a:avLst/>
            <a:gdLst/>
            <a:ahLst/>
            <a:cxnLst/>
            <a:rect l="l" t="t" r="r" b="b"/>
            <a:pathLst>
              <a:path w="5092065" h="1435735">
                <a:moveTo>
                  <a:pt x="0" y="1435608"/>
                </a:moveTo>
                <a:lnTo>
                  <a:pt x="5091937" y="0"/>
                </a:lnTo>
              </a:path>
            </a:pathLst>
          </a:custGeom>
          <a:ln w="64008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45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A56A2-70C9-FFF5-C5F0-27148F2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Multi-head Attention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03D20-21CA-798B-9CBE-5CAF82FB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Bad random initializations</a:t>
            </a:r>
            <a:r>
              <a:rPr lang="en-US" altLang="zh-TW" dirty="0"/>
              <a:t> can de-stabilize the learning process of this dot-product attention mechanism. We can ‘hedge our bets’ through </a:t>
            </a:r>
            <a:r>
              <a:rPr lang="en-US" altLang="zh-TW" dirty="0">
                <a:highlight>
                  <a:srgbClr val="FFFF00"/>
                </a:highlight>
              </a:rPr>
              <a:t>concatenating</a:t>
            </a:r>
            <a:r>
              <a:rPr lang="en-US" altLang="zh-TW" dirty="0"/>
              <a:t> multiple attention ‘heads’: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7F7DF3-C319-CB96-DAA0-7A4510DF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2024/4/3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80EDB-D821-810E-DA10-E1B2E291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9AA18C05-4B9A-94D5-6677-F24563CC75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187" y="3769679"/>
            <a:ext cx="7343429" cy="13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0386"/>
      </p:ext>
    </p:extLst>
  </p:cSld>
  <p:clrMapOvr>
    <a:masterClrMapping/>
  </p:clrMapOvr>
</p:sld>
</file>

<file path=ppt/theme/theme1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2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7B0884B2-9721-430C-BFC2-E9AED1C0932D}" vid="{81BF0D47-5590-4B07-B1EB-DF48AA4601F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goedge</Template>
  <TotalTime>23720</TotalTime>
  <Words>607</Words>
  <Application>Microsoft Office PowerPoint</Application>
  <PresentationFormat>寬螢幕</PresentationFormat>
  <Paragraphs>153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jf-openhuninn-1.1</vt:lpstr>
      <vt:lpstr>Arial</vt:lpstr>
      <vt:lpstr>Calibri</vt:lpstr>
      <vt:lpstr>Cambria Math</vt:lpstr>
      <vt:lpstr>Lucida Console</vt:lpstr>
      <vt:lpstr>Times New Roman</vt:lpstr>
      <vt:lpstr>goedge</vt:lpstr>
      <vt:lpstr>1_goedge</vt:lpstr>
      <vt:lpstr>Transformers are GNNs</vt:lpstr>
      <vt:lpstr>Some success stories: GNNs for RecSys</vt:lpstr>
      <vt:lpstr>Another success story? The Transformer architecture for NLP</vt:lpstr>
      <vt:lpstr>BERT family</vt:lpstr>
      <vt:lpstr>Representation Learning</vt:lpstr>
      <vt:lpstr>Breaking down the Transformer</vt:lpstr>
      <vt:lpstr>Breaking down the Transformer</vt:lpstr>
      <vt:lpstr>Breaking down the Transformer</vt:lpstr>
      <vt:lpstr>Multi-head Attention</vt:lpstr>
      <vt:lpstr>Multi-head Attention</vt:lpstr>
      <vt:lpstr>The Final Picture</vt:lpstr>
      <vt:lpstr>The Final Picture</vt:lpstr>
      <vt:lpstr>The Final Picture</vt:lpstr>
      <vt:lpstr>The Final Picture</vt:lpstr>
      <vt:lpstr>Graph Neural Networks</vt:lpstr>
      <vt:lpstr>Graph Neural Networks</vt:lpstr>
      <vt:lpstr>Connections b/w GNNs and Transformers</vt:lpstr>
      <vt:lpstr>Connections b/w GNNs and Transformers</vt:lpstr>
      <vt:lpstr>Connections b/w GNNs and Transformers</vt:lpstr>
      <vt:lpstr>Connections b/w GNNs and Transformers</vt:lpstr>
      <vt:lpstr>Connections b/w GNNs and Transformers</vt:lpstr>
      <vt:lpstr>PowerPoint 簡報</vt:lpstr>
      <vt:lpstr>PowerPoint 簡報</vt:lpstr>
      <vt:lpstr>PowerPoint 簡報</vt:lpstr>
      <vt:lpstr>Graph Transformer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張敬</dc:creator>
  <cp:lastModifiedBy>敬 張</cp:lastModifiedBy>
  <cp:revision>240</cp:revision>
  <dcterms:created xsi:type="dcterms:W3CDTF">2022-02-11T04:06:07Z</dcterms:created>
  <dcterms:modified xsi:type="dcterms:W3CDTF">2024-04-03T04:45:14Z</dcterms:modified>
</cp:coreProperties>
</file>