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notesSlides/notesSlide3.xml" ContentType="application/vnd.openxmlformats-officedocument.presentationml.notesSlide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notesSlides/notesSlide4.xml" ContentType="application/vnd.openxmlformats-officedocument.presentationml.notesSlide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notesSlides/notesSlide5.xml" ContentType="application/vnd.openxmlformats-officedocument.presentationml.notesSlide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notesSlides/notesSlide6.xml" ContentType="application/vnd.openxmlformats-officedocument.presentationml.notesSlide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notesSlides/notesSlide7.xml" ContentType="application/vnd.openxmlformats-officedocument.presentationml.notesSlide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829" r:id="rId3"/>
    <p:sldId id="268" r:id="rId4"/>
    <p:sldId id="830" r:id="rId5"/>
    <p:sldId id="841" r:id="rId6"/>
    <p:sldId id="831" r:id="rId7"/>
    <p:sldId id="836" r:id="rId8"/>
    <p:sldId id="838" r:id="rId9"/>
    <p:sldId id="832" r:id="rId10"/>
    <p:sldId id="833" r:id="rId11"/>
    <p:sldId id="8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58.9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28 18511 0 0,'-8'-6'1683'0'0,"-23"-16"2062"0"0,30 25-3667 0 0,0 0-1 0 0,0-1 1 0 0,0 1-1 0 0,0 0 1 0 0,1 0-1 0 0,-1 0 0 0 0,1 0 1 0 0,0 0-1 0 0,0-1 1 0 0,0 1-1 0 0,1 6 1 0 0,-1-1 46 0 0,4 71 167 0 0,18 108 0 0 0,-17-150-299 0 0,5 51 187 0 0,4 31 573 0 0,50 465 568 0 0,-46 7-1133 0 0,-15-397-28 0 0,-10 616-661 0 0,7-791 303 0 0,-1 25-835 0 0,-1-1 1 0 0,-13 68-1 0 0,14-109 827 0 0,1 0 1 0 0,0 0-1 0 0,-1 0 1 0 0,0 0 0 0 0,1-1-1 0 0,-1 1 1 0 0,0 0-1 0 0,0 0 1 0 0,0 0-1 0 0,0-1 1 0 0,0 1-1 0 0,-1 0 1 0 0,1-1-1 0 0,0 0 1 0 0,-1 1-1 0 0,1-1 1 0 0,-4 3-1 0 0,4-4 53 0 0,-1 1-1 0 0,1-1 1 0 0,-1 0 0 0 0,1 1-1 0 0,-1-1 1 0 0,1 0-1 0 0,-1 0 1 0 0,1 0-1 0 0,-1 0 1 0 0,1 0 0 0 0,-1 0-1 0 0,1 0 1 0 0,0-1-1 0 0,-1 1 1 0 0,1-1 0 0 0,-1 1-1 0 0,1-1 1 0 0,0 1-1 0 0,-1-1 1 0 0,1 0-1 0 0,0 1 1 0 0,-1-1 0 0 0,1 0-1 0 0,-1-1 1 0 0,-11-10-682 0 0,1 0 0 0 0,1 0 1 0 0,0-1-1 0 0,1 0 0 0 0,1-1 0 0 0,0 0 0 0 0,-12-26 1 0 0,12 23 209 0 0,-29-58-440 0 0,-13-21 13444 0 0,52 102-12105 0 0,1-1 0 0 0,-1 1 0 0 0,1-1 1 0 0,0 0-1 0 0,0 0 0 0 0,1 1 0 0 0,0-1 1 0 0,0-1-1 0 0,6 9 0 0 0,-5-6-271 0 0,-3-5-15 0 0,41 59 391 0 0,-36-53-234 0 0,0-1 0 0 0,1 1 0 0 0,0-2 0 0 0,0 1-1 0 0,14 9 1 0 0,-16-13-118 0 0,0-1 0 0 0,0 0 0 0 0,0 0 0 0 0,0-1 0 0 0,0 1 0 0 0,0-1 0 0 0,0 0 0 0 0,1-1 0 0 0,-1 1 0 0 0,0-1 0 0 0,1 0 0 0 0,-1 0 0 0 0,0-1 0 0 0,1 1 0 0 0,7-3-1 0 0,-2 0 0 0 0,0 0 0 0 0,0-1 0 0 0,-1 0-1 0 0,0-1 1 0 0,0 0 0 0 0,15-9-1 0 0,-5-1-28 0 0,0-1 1 0 0,-1-1-1 0 0,-1 0 0 0 0,0-1 0 0 0,-2-1 0 0 0,0-1 0 0 0,18-29 1 0 0,-16 18-1351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2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64 12464 0 0,'0'0'1133'0'0,"-13"-13"-810"0"0,-4-31 3156 0 0,16 42-1959 0 0,0-1 402 0 0,1 2-567 0 0,6 1-1560 0 0,1 3 152 0 0,0-1-1 0 0,0 1 0 0 0,0 0 0 0 0,9 7 0 0 0,10 4 350 0 0,12 4-27 0 0,2-3 1 0 0,0-1-1 0 0,42 9 0 0 0,-71-20-168 0 0,1 1-1 0 0,0 1 1 0 0,-1 0 0 0 0,0 0-1 0 0,11 8 1 0 0,-8-5 102 0 0,29 12 0 0 0,-41-20-165 0 0,1 1 0 0 0,0 0 0 0 0,-1 1 1 0 0,1-1-1 0 0,-1 0 0 0 0,1 1 1 0 0,-1-1-1 0 0,1 1 0 0 0,-1 0 0 0 0,0 0 1 0 0,0 0-1 0 0,2 2 0 0 0,-3-2 21 0 0,0-1 0 0 0,0 1 0 0 0,-1 0 1 0 0,1-1-1 0 0,-1 1 0 0 0,1 0 0 0 0,-1 0 0 0 0,1 0 0 0 0,-1-1 0 0 0,0 1 0 0 0,0 0 0 0 0,0 0 0 0 0,0 0 0 0 0,0-1 0 0 0,0 1 0 0 0,-1 0 0 0 0,1 0 0 0 0,-1 0 0 0 0,0 2 0 0 0,-1 1 24 0 0,-2 11 7 0 0,-1 0-1 0 0,-1 0 1 0 0,-1-1-1 0 0,0 0 1 0 0,0-1-1 0 0,-12 16 1 0 0,-6 3-208 0 0,-1-1 1 0 0,-2-1 0 0 0,-60 52-1 0 0,40-49-2090 0 0,35-25 480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6:56:35.8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23039,'0'0'2315,"9"8"-2102,4-2 36,0-1 0,0-1 0,0 0 0,1-1 0,0 0 1,-1-1-1,1 0 0,28-1 0,9-3-455,54-11-1,-78 10 293,16-4-4247,-32 6-4368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6:56:36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23039,'-6'15'1760,"2"11"-1293,0 0 0,1 0-1,2 0 1,1 1 0,5 51-1,-3-60-332,1 1 0,1-1 0,7 23 0,-10-36-86,1-1 0,-1 1 1,1-1-1,0 0 0,1 0 1,-1 1-1,1-1 0,0-1 0,0 1 1,0 0-1,0-1 0,1 1 1,-1-1-1,1 0 0,0 0 1,0-1-1,0 1 0,5 2 0,-7-5-36,0 1 0,0 0 0,1-1 0,-1 1 0,0-1 0,0 0 0,1 0 0,-1 0 0,0 0 0,0 0 0,1 0 0,-1-1 0,0 1 0,0-1 0,0 1 0,1-1 0,2-1 0,-1-1 16,-1 1 0,1 0 1,-1-1-1,0 0 0,0 0 1,0 0-1,0 0 0,4-6 1,1-3-75,-1 0 1,-1-1-1,0 1 1,7-24-1,-1-13-257,-9 35 270,0 1 0,1-1 0,1 1 0,0-1 0,12-22 0,-17 36 36,0 0 0,0 0 0,1 0-1,-1-1 1,0 1 0,0 0 0,0 0 0,0 0 0,0 0 0,1 0 0,-1 0 0,0 0 0,0 0-1,0 0 1,0 0 0,0 0 0,1-1 0,-1 1 0,0 0 0,0 0 0,0 0 0,0 0 0,1 0-1,-1 0 1,0 0 0,0 0 0,0 1 0,0-1 0,1 0 0,-1 0 0,0 0 0,0 0 0,0 0 0,0 0-1,0 0 1,1 0 0,-1 0 0,0 0 0,0 0 0,0 1 0,0-1 0,0 0 0,0 0 0,0 0-1,1 0 1,-1 0 0,0 1 0,7 11 55,4 14 11,-5-3 121,6 36-1,-3-6-1169,1-19-2486,-7-24-5631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6:56:36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21191,'0'0'2296,"4"-2"-2296,-2 1 0,2-1 0,-1 0 1056,0 1 168,1 1 32,2 0 8,1 0-976,2 0-192,2 0-32,3-2-7720,1 2-1543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6:56:40.6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21191,'0'0'3182,"5"18"432,0 3-3221,-1 0 0,-1 1 1,-1-1-1,0 0 0,-4 36 0,2-14 317,-4 16-238,4-58-377,1-27 1,1-2-96,8-72 0,-8 87 0,1 1 0,0-1 0,1 1 0,0 0 0,10-20 0,-13 31-16,-1-1 1,1 1-1,0 0 1,0-1-1,-1 1 1,1 0-1,0 0 0,0-1 1,0 1-1,1 0 1,-1 0-1,0 0 1,0 0-1,1 0 0,-1 0 1,0 1-1,1-1 1,-1 0-1,1 1 0,-1-1 1,1 1-1,-1-1 1,1 1-1,2 0 1,-2 0 30,0 1 1,-1-1 0,1 1 0,0 0 0,-1-1 0,1 1 0,-1 0 0,1 0 0,-1 0-1,0 0 1,1 0 0,-1 1 0,0-1 0,0 0 0,1 1 0,-1-1 0,0 1-1,-1-1 1,1 1 0,0-1 0,1 3 0,2 7-16,0 1 0,0 0 0,-1 0 0,-1 0 0,0 0 0,0 0 0,-2 1 0,1-1 0,-1 0 0,-1 1 0,0-1 0,-4 15 0,12-64 0,2 0 0,26-65 0,-33 97-53,0 0 0,0 0 0,1 0 0,-1 0 1,1 1-1,1-1 0,-1 1 0,1 0 0,-1 0 0,1 0 0,9-6 0,-13 9 73,0 1-1,1 0 0,-1 0 1,1 0-1,-1 0 0,1 0 1,-1 0-1,0 0 1,1 0-1,-1 0 0,1 0 1,-1 0-1,1 0 0,-1 0 1,1 0-1,-1 0 0,0 0 1,1 0-1,-1 1 0,1-1 1,-1 0-1,1 0 0,-1 1 1,0-1-1,1 0 0,-1 0 1,0 1-1,1 0 0,8 14 104,1 20-178,-10-34 69,11 79-726,-6-41-8648,-4-19 49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6:56:41.0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0 247 23039,'0'0'528,"15"-12"1451,96-113 1718,-107 121-3664,-1-1 0,0 0 1,0 0-1,0 0 0,-1 0 0,0 0 0,0-1 1,0 1-1,-1-1 0,2-10 0,-3 15-60,0-1-1,0 1 0,0-1 1,0 0-1,0 1 1,0-1-1,0 1 1,0-1-1,-1 0 0,1 1 1,-1-1-1,1 1 1,-1-1-1,0 1 0,0 0 1,1-1-1,-1 1 1,0 0-1,0-1 1,0 1-1,0 0 0,-1 0 1,1 0-1,0 0 1,0 0-1,-1 0 1,1 0-1,0 0 0,-1 1 1,1-1-1,-1 0 1,1 1-1,-1 0 0,0-1 1,1 1-1,-1 0 1,1-1-1,-1 1 1,0 0-1,1 0 0,-4 1 1,2-1 37,-1 1 0,0-1 1,0 1-1,1 0 0,-1 0 1,0 1-1,1-1 0,-1 1 1,1 0-1,-1-1 0,1 1 1,0 1-1,0-1 0,0 1 1,0-1-1,0 1 0,1 0 1,-1 0-1,1 0 0,0 0 1,0 0-1,0 0 0,0 1 1,-2 5-1,-1 3 280,1-1 1,0 0-1,1 1 0,0 0 1,1 0-1,-2 17 0,4-17-152,-1 0-1,1-1 0,1 1 0,0 0 0,0 0 0,2-1 0,4 19 0,-5-25-106,1-1 0,-1 1 0,1 0 0,-1-1 0,1 1-1,1-1 1,-1 0 0,1 0 0,-1 0 0,1 0-1,0-1 1,0 0 0,1 0 0,-1 0 0,1 0 0,0 0-1,-1-1 1,11 3 0,-7-2-115,0 0 0,0-1 0,0 0 1,1-1-1,-1 0 0,1 0 0,-1-1 0,1 0 0,-1-1 1,1 1-1,-1-2 0,1 1 0,-1-1 0,0 0 0,0-1 0,0 0 1,14-7-1,-11 2-887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6:56:41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196 77 6912,'6'-11'243,"5"-12"5960,-10 21-5214,0-1 1,-1 1-1,1-1 1,0 1-1,-1-1 1,1 0-1,-1 1 0,0-1 1,0 0-1,0 1 1,0-5-1,-1 6-875,1 1-1,-1-1 0,1 1 1,-1-1-1,0 1 0,1-1 1,-1 1-1,0-1 0,1 1 1,-1 0-1,0-1 0,0 1 1,0 0-1,1 0 0,-1-1 0,0 1 1,0 0-1,0 0 0,1 0 1,-1 0-1,0 0 0,0 0 1,0 0-1,1 0 0,-1 0 1,0 1-1,0-1 0,0 0 1,1 0-1,-1 1 0,0-1 1,1 1-1,-2 0 0,-26 12 809,9-1-833,1 0 0,1 2 1,0 0-1,0 1 0,2 0 1,-22 28-1,34-40-49,1 1 0,-1 0 0,1 0 0,0 0 0,0 0 0,0 0 0,0 0 0,1 0 0,0 1 0,0-1 0,0 1 0,0-1 1,0 6-1,1-8-19,1 1 1,-1 0 0,1 0 0,-1 0 0,1 0-1,0 0 1,0-1 0,0 1 0,0 0-1,1-1 1,-1 1 0,1-1 0,0 0 0,-1 1-1,1-1 1,0 0 0,0 0 0,1 0 0,-1 0-1,0 0 1,3 1 0,7 3-22,0 0 1,0-1-1,0 0 0,1 0 1,0-2-1,0 1 1,0-2-1,0 0 0,15 1 1,5 1 11,-31-4-1,-1 0 1,1 0-1,0 0 0,-1 1 1,1-1-1,-1 1 0,1-1 1,-1 1-1,1-1 0,-1 1 0,1 0 1,-1 0-1,1 0 0,-1 0 1,0 0-1,0 0 0,1 0 1,-1 0-1,0 0 0,0 1 1,0-1-1,0 0 0,-1 1 1,1-1-1,0 1 0,0-1 0,-1 1 1,1-1-1,-1 1 0,1-1 1,-1 1-1,0 0 0,0-1 1,0 1-1,0 0 0,0-1 1,0 1-1,0 0 0,0-1 1,-1 1-1,1-1 0,0 1 0,-2 2 1,-2 8 92,-1 0 1,0 0-1,0-1 1,-11 16-1,13-23-100,-11 20-311,-2 0-1,-1-1 1,-1-1-1,-23 23 1,30-37-2377,7-8 305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6:56:42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0 198 23039,'0'0'50,"0"0"-1,0 1 0,0-1 1,0 0-1,0 0 0,0 1 1,0-1-1,0 0 0,1 0 1,-1 1-1,0-1 0,0 0 1,0 0-1,0 1 0,0-1 1,0 0-1,1 0 0,-1 0 1,0 1-1,0-1 0,0 0 1,1 0-1,-1 0 0,0 0 1,0 0-1,0 1 0,1-1 1,-1 0-1,0 0 0,0 0 1,1 0-1,-1 0 0,1 0 1,9-4 1440,-2 0-479,-1 0-390,0 0 0,1 0 1,-2-1-1,1 0 0,0 0 0,7-9 1,-5 4-637,0 0 0,0-1-1,-1 0 1,0 0 0,10-23 0,-17 32-71,0 0 0,0 1 0,0-1-1,-1 0 1,1 0 0,-1 0 0,1 0-1,-1 0 1,0 1 0,0-1 0,0 0-1,0 0 1,0 0 0,0 0 0,0 0-1,-1 0 1,1 0 0,-1 0 0,1 1-1,-1-1 1,0 0 0,0 0-1,0 1 1,0-1 0,0 0 0,0 1-1,0-1 1,0 1 0,-1-1 0,1 1-1,-1 0 1,1 0 0,-1 0 0,-1-2-1,1 2 57,-1 0-1,1 0 0,0 0 0,0 1 0,-1-1 0,1 1 1,0-1-1,-1 1 0,1 0 0,0 0 0,-1 0 0,1 0 0,0 0 1,-1 0-1,1 1 0,0-1 0,-1 1 0,1-1 0,0 1 1,0 0-1,-1 0 0,1 0 0,0 0 0,0 1 0,0-1 1,0 0-1,-2 3 0,0 1 179,0 0 1,1 0-1,0 0 1,0 0-1,0 0 1,0 1-1,1-1 1,0 1 0,0-1-1,1 1 1,-1 0-1,1 0 1,0 0-1,0 11 1,1 3 245,1 1 0,0-1 1,5 21-1,-5-32-347,1 0-1,0 0 1,1 0 0,0-1-1,0 1 1,1-1 0,0 0-1,9 15 1,-10-20-35,-1 0 1,1 0-1,0 0 0,0 0 1,0-1-1,0 1 0,0-1 1,1 0-1,-1 0 0,1 0 1,-1-1-1,1 1 1,0-1-1,0 1 0,-1-1 1,1-1-1,0 1 0,0 0 1,0-1-1,0 0 0,0 0 1,7-1-1,-4 0-37,-1 0-1,1 0 1,0-1-1,-1 0 1,1-1-1,-1 0 1,0 0-1,0 0 1,0 0-1,0-1 1,0 0-1,-1 0 1,0-1-1,0 0 1,0 0-1,0 0 1,-1 0-1,0-1 1,0 1-1,0-1 1,5-11-1,-1-2-35,0 0 0,-2 0 0,0-1 0,-1 0 0,0 0 0,0-22 0,-7 63 599,1 31 0,5-6-538,13 64 0,-16-106-11,-1-4-42,4-13-107,7-70 256,-9 64-52,0-1 1,1 1-1,0 0 1,2 0 0,0 1-1,11-24 1,-16 41-42,0 0 0,1 0 0,-1 1 0,0-1-1,1 0 1,-1 0 0,1 0 0,-1 1 0,1-1 0,-1 0 0,1 1 0,0-1-1,-1 0 1,1 1 0,0-1 0,0 1 0,-1-1 0,1 1 0,0-1 0,0 1-1,0 0 1,-1-1 0,1 1 0,0 0 0,0 0 0,0-1 0,1 1 0,0 1 3,-1-1 1,0 1 0,1-1 0,-1 1 0,0 0 0,1 0-1,-1-1 1,0 1 0,0 0 0,0 0 0,0 0 0,0 0-1,0 1 1,0-1 0,1 2 0,3 5 21,-1 0-1,0 0 1,0 1-1,3 10 1,2 13-933,6 45-1,1 6-955,-15-80-1264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6:42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 26719 0 0,'0'0'592'0'0,"0"-4"120"0"0,4 1 24 0 0,-2-2 8 0 0,-2 2-592 0 0,2-4-152 0 0,2 1 0 0 0,-3 3 0 0 0,5 4 0 0 0,1 1 0 0 0,0-1 0 0 0,4 1 0 0 0,0 1-72 0 0,3 0-48 0 0,-1 1-8 0 0,4 1-7712 0 0,-1-2-1535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6:43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1 185 23039 0 0,'0'0'1126'0'0,"24"-9"276"0"0,-17 5-1366 0 0,8-4 517 0 0,0-1-1 0 0,-1 0 1 0 0,20-18-1 0 0,-31 25-478 0 0,-1-1-1 0 0,1 1 0 0 0,-1 0 1 0 0,0 0-1 0 0,0-1 0 0 0,0 0 1 0 0,0 1-1 0 0,0-1 0 0 0,-1 0 0 0 0,1 0 1 0 0,-1 0-1 0 0,0 0 0 0 0,0 0 1 0 0,0 0-1 0 0,0 0 0 0 0,0 0 0 0 0,-1 0 1 0 0,0-1-1 0 0,1 1 0 0 0,-1 0 1 0 0,0 0-1 0 0,0 0 0 0 0,-1-1 1 0 0,1 1-1 0 0,-2-6 0 0 0,1 7-79 0 0,1 1 0 0 0,-1-1 0 0 0,0 0 0 0 0,1 1 0 0 0,-1-1 0 0 0,0 1 1 0 0,0-1-1 0 0,0 1 0 0 0,0-1 0 0 0,0 1 0 0 0,0 0 0 0 0,-1-1 0 0 0,1 1 0 0 0,0 0 0 0 0,-1 0 0 0 0,1 0 0 0 0,-1 0 0 0 0,1 0 0 0 0,-1 0 0 0 0,1 0 0 0 0,-1 1 0 0 0,0-1 0 0 0,1 1 1 0 0,-1-1-1 0 0,0 1 0 0 0,0-1 0 0 0,1 1 0 0 0,-1 0 0 0 0,0 0 0 0 0,0 0 0 0 0,1 0 0 0 0,-4 0 0 0 0,2 1 2 0 0,1 0-1 0 0,-1 0 1 0 0,0 0 0 0 0,1 0-1 0 0,-1 0 1 0 0,1 1-1 0 0,-1-1 1 0 0,1 1 0 0 0,0-1-1 0 0,0 1 1 0 0,-1 0 0 0 0,1 0-1 0 0,0 0 1 0 0,1 0-1 0 0,-1 0 1 0 0,0 0 0 0 0,1 1-1 0 0,-1-1 1 0 0,1 0-1 0 0,-2 4 1 0 0,-2 10 134 0 0,0 0 0 0 0,0 0-1 0 0,2 0 1 0 0,0 0 0 0 0,1 1 0 0 0,0 0-1 0 0,2 26 1 0 0,1-22 73 0 0,1 0 0 0 0,1 0 0 0 0,0 0 0 0 0,2 0 0 0 0,10 29 0 0 0,-13-45-208 0 0,0-1 0 0 0,0 0 0 0 0,0 1 0 0 0,1-1 0 0 0,-1 0 0 0 0,1-1 0 0 0,0 1 0 0 0,0 0 0 0 0,0-1 0 0 0,1 0 0 0 0,-1 1 1 0 0,1-1-1 0 0,0-1 0 0 0,0 1 0 0 0,0 0 0 0 0,0-1 0 0 0,0 0 0 0 0,1 0 0 0 0,-1 0 0 0 0,0-1 0 0 0,1 1 0 0 0,0-1 0 0 0,-1 0 0 0 0,1 0 0 0 0,0-1 0 0 0,-1 0 0 0 0,1 1 0 0 0,0-2 0 0 0,0 1 0 0 0,-1 0 0 0 0,1-1 0 0 0,0 0 0 0 0,-1 0 0 0 0,1 0 0 0 0,-1-1 0 0 0,1 1 0 0 0,-1-1 1 0 0,0 0-1 0 0,1-1 0 0 0,-1 1 0 0 0,0-1 0 0 0,4-3 0 0 0,0-2-284 0 0,1 0 0 0 0,-1-1 1 0 0,0 0-1 0 0,-1 0 0 0 0,0-1 1 0 0,0 0-1 0 0,-1 0 0 0 0,-1-1 1 0 0,0 1-1 0 0,0-1 0 0 0,-1-1 0 0 0,4-15 1 0 0,0-7-1014 0 0,-1 0 0 0 0,3-69 0 0 0,-11 56 2384 0 0,1 44-739 0 0,0 0-1 0 0,0 0 1 0 0,-1 1-1 0 0,1-1 1 0 0,-1 0-1 0 0,0 0 1 0 0,0 1-1 0 0,0-1 1 0 0,0 1-1 0 0,0-1 1 0 0,0 1-1 0 0,-1-1 1 0 0,1 1 0 0 0,-3-2-1 0 0,4 3-293 0 0,-1 1 0 0 0,1 0 0 0 0,-1 0 1 0 0,1 0-1 0 0,-1 0 0 0 0,1 0 0 0 0,0 0 0 0 0,-1 0 0 0 0,1 0 1 0 0,-1 0-1 0 0,1 0 0 0 0,-1 0 0 0 0,1 0 0 0 0,-1 0 0 0 0,1 1 0 0 0,-1-1 1 0 0,1 0-1 0 0,0 0 0 0 0,-1 0 0 0 0,1 1 0 0 0,-1-1 0 0 0,1 0 0 0 0,0 0 1 0 0,-1 1-1 0 0,1-1 0 0 0,0 0 0 0 0,-1 1 0 0 0,1-1 0 0 0,0 0 0 0 0,-1 1 1 0 0,1-1-1 0 0,0 1 0 0 0,0-1 0 0 0,0 1 0 0 0,-1-1 0 0 0,1 1 0 0 0,-8 15-172 0 0,2 0 195 0 0,2-1 1 0 0,-1 1 0 0 0,-3 31-1 0 0,7-40-91 0 0,1 1 0 0 0,-1-1-1 0 0,2 0 1 0 0,-1 0 0 0 0,1 1-1 0 0,0-1 1 0 0,0 0 0 0 0,1 0-1 0 0,-1 0 1 0 0,2 0 0 0 0,3 9-1 0 0,-4-13 21 0 0,0 0 1 0 0,0 0-1 0 0,0-1 0 0 0,0 1 0 0 0,1 0 0 0 0,-1-1 0 0 0,1 1 0 0 0,-1-1 0 0 0,1 0 1 0 0,0 1-1 0 0,0-2 0 0 0,0 1 0 0 0,0 0 0 0 0,1-1 0 0 0,-1 1 0 0 0,0-1 0 0 0,5 2 0 0 0,5-1 174 0 0,-1 0 0 0 0,1-1-1 0 0,20 0 1 0 0,-20-1-225 0 0,-1 1 1 0 0,0 0 0 0 0,15 3 0 0 0,-26-4 32 0 0,0 0 0 0 0,-1 1 1 0 0,1-1-1 0 0,-1 0 0 0 0,1 0 1 0 0,0 1-1 0 0,-1-1 0 0 0,1 0 1 0 0,-1 1-1 0 0,1-1 0 0 0,-1 0 1 0 0,1 1-1 0 0,-1-1 0 0 0,1 1 1 0 0,-1-1-1 0 0,0 1 0 0 0,1-1 1 0 0,-1 1-1 0 0,0 0 0 0 0,1-1 1 0 0,-1 1-1 0 0,0-1 0 0 0,0 1 1 0 0,1-1-1 0 0,-1 1 0 0 0,0 0 1 0 0,0-1-1 0 0,0 1 0 0 0,0 0 1 0 0,0 2 21 0 0,0-1 1 0 0,0 1 0 0 0,-1 0 0 0 0,1-1 0 0 0,-1 0 0 0 0,1 1 0 0 0,-3 4-1 0 0,-1 2 184 0 0,-1 0 0 0 0,-10 16 0 0 0,-67 74 36 0 0,38-49-818 0 0,43-49 576 0 0,-10 13-411 0 0,0-1 0 0 0,-1-1 1 0 0,-14 12-1 0 0,13-15-84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6:44.3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21191 0 0,'0'0'2127'0'0,"0"24"-1542"0"0,2 9 63 0 0,2-1 0 0 0,12 58 0 0 0,-2-21-832 0 0,-8-25 614 0 0,-4-25 66 0 0,1 0 1 0 0,10 35 0 0 0,-13-54-497 0 0,0 1 0 0 0,0-1 0 0 0,0 0 0 0 0,1 0 0 0 0,-1 1 0 0 0,0-1 0 0 0,0 0 0 0 0,0 0 0 0 0,0 0 0 0 0,1 1 0 0 0,-1-1 0 0 0,0 0 0 0 0,0 0 0 0 0,0 0 0 0 0,1 0 0 0 0,-1 0 0 0 0,0 1 0 0 0,0-1 0 0 0,1 0 0 0 0,-1 0 0 0 0,0 0 0 0 0,0 0 0 0 0,1 0 0 0 0,-1 0 0 0 0,0 0 0 0 0,0 0 0 0 0,1 0 0 0 0,-1 0 0 0 0,0 0 0 0 0,0 0 0 0 0,1 0 0 0 0,-1 0 0 0 0,0 0 0 0 0,0 0 0 0 0,1 0 0 0 0,-1 0 0 0 0,0-1 0 0 0,0 1 0 0 0,1 0 0 0 0,-1 0 0 0 0,0 0 0 0 0,0 0 0 0 0,1 0 0 0 0,-1-1 0 0 0,0 1 0 0 0,0 0 0 0 0,0 0 0 0 0,0 0 0 0 0,1-1 0 0 0,-1 1 0 0 0,0 0 0 0 0,0 0 0 0 0,0-1 0 0 0,9-9 0 0 0,-2-8 0 0 0,0-1 0 0 0,-2 1 0 0 0,7-33 0 0 0,-9 33 0 0 0,1-1 0 0 0,1 0 0 0 0,15-34 0 0 0,-16 46 85 0 0,22-38-269 0 0,-25 43 256 0 0,0 1 0 0 0,1-1 0 0 0,-1 0 0 0 0,1 0-1 0 0,-1 1 1 0 0,1-1 0 0 0,0 1 0 0 0,0-1 0 0 0,-1 1-1 0 0,1 0 1 0 0,0 0 0 0 0,0 0 0 0 0,0 0 0 0 0,1 0-1 0 0,-1 0 1 0 0,0 1 0 0 0,0-1 0 0 0,0 1 0 0 0,3-1-1 0 0,-4 1-31 0 0,0 0 0 0 0,0 1 0 0 0,0-1 0 0 0,0 0-1 0 0,0 1 1 0 0,0-1 0 0 0,0 1 0 0 0,0-1-1 0 0,0 1 1 0 0,-1-1 0 0 0,1 1 0 0 0,0 0 0 0 0,0-1-1 0 0,-1 1 1 0 0,1 0 0 0 0,0 0 0 0 0,-1 0 0 0 0,1 0-1 0 0,0-1 1 0 0,-1 1 0 0 0,0 0 0 0 0,1 0-1 0 0,-1 0 1 0 0,1 0 0 0 0,-1 0 0 0 0,0 0 0 0 0,1 2-1 0 0,5 33 788 0 0,-5-26-497 0 0,15 143 198 0 0,-14-152-530 0 0,1-5 7 0 0,2-8-49 0 0,8-52-1028 0 0,-8 35 961 0 0,12-36 1 0 0,-14 55 99 0 0,0 1 0 0 0,1 0 0 0 0,1 0 0 0 0,-1 1 0 0 0,1-1 1 0 0,1 1-1 0 0,12-15 0 0 0,-18 23 26 0 0,1 0 0 0 0,-1-1 0 0 0,0 1 0 0 0,1 0 0 0 0,-1-1 0 0 0,0 1 0 0 0,1 0-1 0 0,-1-1 1 0 0,1 1 0 0 0,-1 0 0 0 0,0 0 0 0 0,1-1 0 0 0,-1 1 0 0 0,1 0 0 0 0,-1 0 0 0 0,1 0 0 0 0,-1 0 0 0 0,1 0 0 0 0,-1 0 0 0 0,1 0 0 0 0,-1 0 0 0 0,1 0 0 0 0,-1 0 0 0 0,1 0 0 0 0,-1 0 0 0 0,1 0 0 0 0,-1 0 0 0 0,1 0 0 0 0,-1 0 0 0 0,1 0 0 0 0,0 1 0 0 0,12 14 529 0 0,6 31-27 0 0,-17-40-628 0 0,9 29 103 0 0,-6-16-12 0 0,13 29 1 0 0,-16-43-42 0 0,0-1 0 0 0,0 0 0 0 0,1 0-1 0 0,-1 0 1 0 0,1 0 0 0 0,0-1 0 0 0,0 1 0 0 0,0-1 0 0 0,1 0 0 0 0,-1 0 0 0 0,1 0 0 0 0,4 3 0 0 0,-6-5 32 0 0,0 0 1 0 0,0 0-1 0 0,0 0 1 0 0,-1 0-1 0 0,1-1 1 0 0,0 1-1 0 0,0-1 1 0 0,0 1-1 0 0,0-1 1 0 0,0 0-1 0 0,0 0 1 0 0,0 0-1 0 0,0 0 1 0 0,0 0-1 0 0,0 0 1 0 0,0 0 0 0 0,0-1-1 0 0,0 1 1 0 0,4-2-1 0 0,-3 0-70 0 0,0 1-1 0 0,0-1 1 0 0,0 0-1 0 0,0 0 1 0 0,-1-1-1 0 0,1 1 0 0 0,-1 0 1 0 0,0-1-1 0 0,1 0 1 0 0,2-5-1 0 0,0 0-92 0 0,0 0-1 0 0,-1-1 0 0 0,0 0 0 0 0,0 0 1 0 0,-1 0-1 0 0,-1 0 0 0 0,3-14 0 0 0,-4 16 372 0 0,-1 0-1 0 0,0 1 1 0 0,0-1-1 0 0,-1 0 1 0 0,0 0 0 0 0,0 0-1 0 0,-3-9 1 0 0,3 14-116 0 0,1-1 1 0 0,-1 1-1 0 0,0 0 0 0 0,0 0 1 0 0,0 0-1 0 0,0-1 0 0 0,0 1 1 0 0,0 0-1 0 0,0 0 1 0 0,-1 1-1 0 0,1-1 0 0 0,-1 0 1 0 0,0 0-1 0 0,1 1 1 0 0,-1-1-1 0 0,0 1 0 0 0,0-1 1 0 0,0 1-1 0 0,0 0 0 0 0,0 0 1 0 0,0 0-1 0 0,0 0 1 0 0,-1 0-1 0 0,-2-1 0 0 0,4 2-45 0 0,0 0-1 0 0,-1 0 1 0 0,1 0-1 0 0,0 0 0 0 0,0 0 1 0 0,-1 0-1 0 0,1 0 1 0 0,0 0-1 0 0,0 1 1 0 0,-1-1-1 0 0,1 0 0 0 0,0 1 1 0 0,0-1-1 0 0,0 1 1 0 0,0-1-1 0 0,0 1 1 0 0,0 0-1 0 0,-1-1 0 0 0,1 1 1 0 0,1 0-1 0 0,-1 0 1 0 0,-1 1-1 0 0,0 0 45 0 0,1 0-1 0 0,-1 0 1 0 0,1 1 0 0 0,0-1 0 0 0,0 0-1 0 0,0 1 1 0 0,1-1 0 0 0,-1 1-1 0 0,0-1 1 0 0,1 4 0 0 0,-1 5 122 0 0,0-1 1 0 0,2 0 0 0 0,-1 0-1 0 0,3 15 1 0 0,-2-23-185 0 0,10 47-69 0 0,-10-46 60 0 0,0 0 0 0 0,0 0 0 0 0,0 0 0 0 0,0 0 0 0 0,1 0 1 0 0,-1 0-1 0 0,1-1 0 0 0,0 1 0 0 0,0-1 0 0 0,0 1 0 0 0,0-1 0 0 0,0 0 1 0 0,4 3-1 0 0,-5-5-3 0 0,0 1 0 0 0,1-1-1 0 0,-1 1 1 0 0,0-1 0 0 0,0 0 0 0 0,0 0 0 0 0,1 0 0 0 0,-1 0 0 0 0,0 0 0 0 0,0 0 0 0 0,0 0 0 0 0,1 0 0 0 0,-1 0 0 0 0,0 0 0 0 0,0-1 0 0 0,0 1-1 0 0,0 0 1 0 0,0-1 0 0 0,1 1 0 0 0,-1-1 0 0 0,0 1 0 0 0,0-1 0 0 0,0 0 0 0 0,0 0 0 0 0,0 1 0 0 0,-1-1 0 0 0,1 0 0 0 0,0 0 0 0 0,0 0 0 0 0,0 0 0 0 0,-1 0-1 0 0,2-2 1 0 0,3-2-72 0 0,-1-2 0 0 0,0 1 0 0 0,5-12 0 0 0,8-22 84 0 0,-1-1 0 0 0,11-49 0 0 0,-16 140 912 0 0,-6-7-917 0 0,-3-20-18 0 0,1 0-1 0 0,1 0 0 0 0,1 0 0 0 0,1 0 1 0 0,1-1-1 0 0,13 28 0 0 0,-19-48-73 0 0,0 0-1 0 0,1 0 1 0 0,-1 0 0 0 0,0 0-1 0 0,1 0 1 0 0,-1-1-1 0 0,1 1 1 0 0,2 2-1 0 0,6-1-3031 0 0,2-7-5606 0 0,-7-1 192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0:07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10536 0 0,'0'0'956'0'0,"-1"0"-787"0"0,-3 0-25 0 0,3 0 504 0 0,3 2 215 0 0,17 9 4907 0 0,-18-8-5335 0 0,4 3-251 0 0,11 18 187 0 0,-15-22-329 0 0,0-1 0 0 0,-1 0 0 0 0,1 0 0 0 0,0 1 0 0 0,-1-1 0 0 0,0 0 0 0 0,1 1 0 0 0,-1-1 1 0 0,0 0-1 0 0,1 1 0 0 0,-1-1 0 0 0,0 1 0 0 0,0-1 0 0 0,0 0 0 0 0,0 1 0 0 0,0-1 0 0 0,-1 2 0 0 0,-1 3 125 0 0,0-2-51 0 0,0-1-1 0 0,1 1 1 0 0,-1 0 0 0 0,1 0 0 0 0,0-1-1 0 0,1 1 1 0 0,-1 0 0 0 0,0 0 0 0 0,1 0-1 0 0,0 0 1 0 0,0 0 0 0 0,1 5 0 0 0,1 4 121 0 0,1 22 79 0 0,2 0 1 0 0,2-1 0 0 0,1 0 0 0 0,15 42 0 0 0,-13-51-171 0 0,-2 1 1 0 0,-1 1-1 0 0,-1 0 1 0 0,3 31-1 0 0,2 114 375 0 0,-8-91-557 0 0,-1 228 36 0 0,-3-166 0 0 0,-6 3 0 0 0,2-82 0 0 0,4-56 0 0 0,0 0 0 0 0,-1 0 0 0 0,-1 0 0 0 0,1 0 0 0 0,-1-1 0 0 0,0 1 0 0 0,-1-1 0 0 0,0 0 0 0 0,0 0 0 0 0,-9 11 0 0 0,6-8 0 0 0,1-1 0 0 0,0 1 0 0 0,0 1 0 0 0,-6 18 0 0 0,10-19-5 0 0,1-7 15 0 0,1-1 0 0 0,-1 1-1 0 0,0 0 1 0 0,1 0 0 0 0,-1-1 0 0 0,0 1-1 0 0,-1 0 1 0 0,1-1 0 0 0,0 1 0 0 0,-1-1-1 0 0,1 0 1 0 0,-1 1 0 0 0,0-1 0 0 0,-2 3 0 0 0,2-4 144 0 0,1 0-53 0 0,0-1 0 0 0,1 1 0 0 0,-1 0 0 0 0,0-1 0 0 0,1 1 0 0 0,-1 0 0 0 0,1-1 0 0 0,-1 1 0 0 0,1 0 0 0 0,-1 0 0 0 0,1-1 0 0 0,-1 1 0 0 0,1 0 0 0 0,0 0 0 0 0,-1 0 0 0 0,1 1 0 0 0,10 5-97 0 0,0-1 0 0 0,1 0 0 0 0,-1-1-1 0 0,1-1 1 0 0,1 0 0 0 0,-1 0-1 0 0,0-1 1 0 0,24 3 0 0 0,15 6-3 0 0,235 75-1 0 0,-95-17 1880 0 0,-159-58-2065 0 0,56 28 1 0 0,0 0 132 0 0,253 116 246 0 0,-269-120-360 0 0,196 106 696 0 0,-107-54-491 0 0,-92-49-68 0 0,111 83-1 0 0,48 67 9 0 0,-191-159-440 0 0,1-1 1 0 0,1-2-1 0 0,81 44 0 0 0,-115-70 173 0 0,-1 1 0 0 0,1-1 0 0 0,0 0-1 0 0,0 0 1 0 0,-1 0 0 0 0,1 0-1 0 0,0-1 1 0 0,0 1 0 0 0,0-1-1 0 0,0 0 1 0 0,0 0 0 0 0,6-2 0 0 0,10-4-1690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6:44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47 21191 0 0,'-12'-21'2470'0'0,"11"19"-2011"0"0,0 0 0 0 0,0-1 0 0 0,0 1 0 0 0,0 0 0 0 0,-1 0 1 0 0,1 0-1 0 0,-1 0 0 0 0,1 0 0 0 0,-2-2 0 0 0,2 4-326 0 0,0 0 0 0 0,0-1 0 0 0,0 1 0 0 0,0-1 0 0 0,0 1 0 0 0,0 0 0 0 0,0 0 0 0 0,0 0 0 0 0,0 0 0 0 0,0 0 0 0 0,0 0 0 0 0,0 0 0 0 0,0 0 0 0 0,0 0 0 0 0,0 0 0 0 0,0 0 0 0 0,0 0 0 0 0,0 1 0 0 0,0-1 0 0 0,1 0 0 0 0,-1 1 0 0 0,0-1 1 0 0,0 1-1 0 0,0-1 0 0 0,0 1 0 0 0,0-1 0 0 0,1 1 0 0 0,-2 1 0 0 0,-1 0-114 0 0,0 1-1 0 0,0 0 1 0 0,1 0 0 0 0,-1 0 0 0 0,1 0 0 0 0,0 1-1 0 0,0-1 1 0 0,0 1 0 0 0,0-1 0 0 0,0 1 0 0 0,1 0-1 0 0,0-1 1 0 0,0 1 0 0 0,-1 6 0 0 0,-2 8 79 0 0,0 32 1 0 0,3-44-97 0 0,1 1-31 0 0,0 0 1 0 0,0 0-1 0 0,0-1 0 0 0,1 1 1 0 0,0 0-1 0 0,0 0 0 0 0,1-1 1 0 0,0 1-1 0 0,0-1 0 0 0,6 12 1 0 0,-7-16 18 0 0,0 0 1 0 0,0 0 0 0 0,1 0-1 0 0,-1-1 1 0 0,1 1 0 0 0,-1 0-1 0 0,1-1 1 0 0,-1 1 0 0 0,1-1 0 0 0,0 0-1 0 0,0 1 1 0 0,0-1 0 0 0,0 0-1 0 0,0 0 1 0 0,0 0 0 0 0,0 0-1 0 0,0-1 1 0 0,1 1 0 0 0,-1-1-1 0 0,0 1 1 0 0,0-1 0 0 0,0 0-1 0 0,1 0 1 0 0,-1 0 0 0 0,0 0 0 0 0,1 0-1 0 0,-1 0 1 0 0,0 0 0 0 0,0-1-1 0 0,0 0 1 0 0,1 1 0 0 0,-1-1-1 0 0,0 0 1 0 0,0 0 0 0 0,3-2-1 0 0,8-3-39 0 0,-1-1-1 0 0,0-1 0 0 0,12-9 0 0 0,10-7 267 0 0,-31 22-168 0 0,-2 2-125 0 0,-1 2 61 0 0,1 0-1 0 0,-1 1 1 0 0,0-1 0 0 0,0 0-1 0 0,0 0 1 0 0,0 0-1 0 0,-1 0 1 0 0,1 0 0 0 0,-1 1-1 0 0,0 1 1 0 0,1-2 12 0 0,-18 65-190 0 0,-27 67 0 0 0,40-123 139 0 0,-2-1-2655 0 0,3-10 298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6:45.0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 24879 0 0,'-24'8'2728'0'0,"23"-7"-2534"0"0,0 0-1 0 0,0 1 1 0 0,0-1 0 0 0,0 1-1 0 0,0 0 1 0 0,0-1-1 0 0,1 1 1 0 0,-1 0 0 0 0,1-1-1 0 0,-1 1 1 0 0,1 0-1 0 0,-1 0 1 0 0,1 0 0 0 0,0 0-1 0 0,0-1 1 0 0,0 1-1 0 0,0 0 1 0 0,0 0 0 0 0,1 3-1 0 0,8 37 13 0 0,-8-40-204 0 0,61 260 775 0 0,-17-64-1293 0 0,-45-195 355 0 0,6 20 797 0 0,11 28 0 0 0,1-17-2546 0 0,-16-30 431 0 0,1 0 0 0 0,0 0-1 0 0,1 0 1 0 0,-1 0-1 0 0,6 4 1 0 0,3 0-8106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6:4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1 26719 0 0,'0'0'2041'0'0,"-20"5"-786"0"0,10-1-1139 0 0,0 1 1 0 0,1 0-1 0 0,0 0 0 0 0,0 1 0 0 0,1 0 0 0 0,-1 1 1 0 0,1 0-1 0 0,-9 9 0 0 0,13-11-59 0 0,-1 0 0 0 0,1 0 1 0 0,0 0-1 0 0,1 1 0 0 0,-1-1 0 0 0,1 1 0 0 0,0 0 1 0 0,0 0-1 0 0,1 0 0 0 0,-1 0 0 0 0,1 0 0 0 0,1 0 1 0 0,-1 1-1 0 0,0 10 0 0 0,2-14-103 0 0,0 0 0 0 0,1 1 0 0 0,-1-1 1 0 0,1 1-1 0 0,0-1 0 0 0,0 0 0 0 0,0 0 0 0 0,0 0 0 0 0,1 0 0 0 0,-1 0 1 0 0,1 0-1 0 0,0 0 0 0 0,0 0 0 0 0,0 0 0 0 0,0-1 0 0 0,0 1 0 0 0,1-1 1 0 0,-1 1-1 0 0,1-1 0 0 0,-1 0 0 0 0,1 0 0 0 0,0 0 0 0 0,0 0 0 0 0,0-1 0 0 0,0 1 1 0 0,0-1-1 0 0,0 0 0 0 0,4 1 0 0 0,-2 0-32 0 0,-1-1-1 0 0,1 0 1 0 0,-1 0 0 0 0,1-1-1 0 0,0 1 1 0 0,-1-1-1 0 0,1 0 1 0 0,0-1 0 0 0,-1 1-1 0 0,1-1 1 0 0,0 1 0 0 0,-1-1-1 0 0,1-1 1 0 0,-1 1-1 0 0,1-1 1 0 0,-1 0 0 0 0,0 0-1 0 0,0 0 1 0 0,0 0-1 0 0,4-4 1 0 0,0 0-434 0 0,-1-2-1 0 0,0 1 0 0 0,-1-1 1 0 0,0 0-1 0 0,0-1 1 0 0,0 0-1 0 0,-1 0 1 0 0,-1 0-1 0 0,1 0 1 0 0,-1 0-1 0 0,-1-1 0 0 0,0 0 1 0 0,3-18-1 0 0,-5 22 5130 0 0,-1 11-2280 0 0,-2 25-1419 0 0,8 14-950 0 0,-4-31-379 0 0,0 0 0 0 0,0 1 0 0 0,-2-1 0 0 0,0 1 0 0 0,-2 16 0 0 0,2-30 263 0 0,0 0 0 0 0,0 0 0 0 0,0 0 0 0 0,0 0 0 0 0,-1-1-1332 0 0,1 1 1332 0 0,0 0 0 0 0,0 0 0 0 0,0 0 0 0 0,0 0 0 0 0,0 0 0 0 0,0 0 0 0 0,-1 0 0 0 0,1 0 0 0 0,0 0 0 0 0,0 0 0 0 0,0 0 0 0 0,0 0 0 0 0,0 0 0 0 0,0 0 0 0 0,0 0 0 0 0,-1 0 0 0 0,1 0 0 0 0,0 0 0 0 0,0 0 0 0 0,0 0 0 0 0,0 0 0 0 0,0 0 0 0 0,0 0 0 0 0,0 0 0 0 0,0 0 0 0 0,-1 1-1036 0 0,-4-15-1726 0 0,5 12 2249 0 0,-5-12-1673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6:46.3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0 120 14768 0 0,'4'-61'2846'0'0,"-4"20"3208"0"0,0 25-2165 0 0,0 16-3894 0 0,0 0 0 0 0,1 0 1 0 0,-1-1-1 0 0,0 1 1 0 0,0 0-1 0 0,0 0 1 0 0,1 0-1 0 0,-1 0 1 0 0,0 0-1 0 0,0 0 0 0 0,0 0 1 0 0,1 0-1 0 0,-1-1 1 0 0,0 1-1 0 0,0 0 1 0 0,1 0-1 0 0,-1 0 1 0 0,0 0-1 0 0,0 0 1 0 0,1 0-1 0 0,-1 0 0 0 0,0 0 1 0 0,0 0-1 0 0,0 0 1 0 0,1 0-1 0 0,-1 1 1 0 0,0-1-1 0 0,0 0 1 0 0,1 0-1 0 0,-1 0 0 0 0,0 0 1 0 0,0 0-1 0 0,0 0 1 0 0,1 0-1 0 0,-1 1 1 0 0,0-1-1 0 0,0 0 1 0 0,0 0-1 0 0,0 0 1 0 0,1 0-1 0 0,-1 1 0 0 0,10 5-622 0 0,-2 2-307 0 0,-1 1-1 0 0,0 0 1 0 0,0 0 0 0 0,0 0-1 0 0,-1 1 1 0 0,-1 0 0 0 0,7 15 0 0 0,-2 0-1519 0 0,-1 0 0 0 0,6 28 0 0 0,-7-7 3853 0 0,-2 63 10690 0 0,-7-120-11841 0 0,2 1-1 0 0,0-1 1 0 0,0 1-1 0 0,1-1 1 0 0,3-13-1 0 0,-3 20-127 0 0,0-1 0 0 0,0 0 0 0 0,0 0 0 0 0,1 1 0 0 0,0-1-1 0 0,0 1 1 0 0,0 0 0 0 0,0-1 0 0 0,1 2 0 0 0,-1-1 0 0 0,1 0 0 0 0,8-5 0 0 0,-11 8-72 0 0,-1 1 0 0 0,1-1 0 0 0,0 1 0 0 0,0-1 0 0 0,-1 1 0 0 0,1 0 0 0 0,0-1 0 0 0,0 1 0 0 0,0 0 0 0 0,-1 0 1 0 0,1 0-1 0 0,0 0 0 0 0,0 0 0 0 0,0-1 0 0 0,0 1 0 0 0,-1 1 0 0 0,1-1 0 0 0,0 0 0 0 0,0 0 0 0 0,0 0 0 0 0,0 0 0 0 0,-1 1 0 0 0,1-1 0 0 0,0 0 0 0 0,0 1 1 0 0,-1-1-1 0 0,1 0 0 0 0,0 1 0 0 0,0-1 0 0 0,-1 1 0 0 0,1-1 0 0 0,-1 1 0 0 0,1 0 0 0 0,0-1 0 0 0,-1 1 0 0 0,1 0 0 0 0,0 1 0 0 0,15 29 946 0 0,-14-25-882 0 0,7 17 134 0 0,9 22-214 0 0,-17-43-33 0 0,0 0-1 0 0,0 0 1 0 0,0-1-1 0 0,1 1 1 0 0,-1 0 0 0 0,0-1-1 0 0,1 1 1 0 0,-1-1 0 0 0,1 1-1 0 0,-1-1 1 0 0,1 0 0 0 0,0 0-1 0 0,0 1 1 0 0,-1-1-1 0 0,1 0 1 0 0,0-1 0 0 0,0 1-1 0 0,2 1 1 0 0,-2-2-43 0 0,0 0-1 0 0,0-1 1 0 0,0 1-1 0 0,-1 0 1 0 0,1-1-1 0 0,0 1 1 0 0,0-1-1 0 0,-1 1 1 0 0,1-1-1 0 0,0 0 1 0 0,-1 0-1 0 0,1 0 1 0 0,0 0-1 0 0,-1 0 1 0 0,0 0-1 0 0,1 0 1 0 0,-1 0 0 0 0,0 0-1 0 0,1-1 1 0 0,-1 1-1 0 0,2-3 1 0 0,21-34-982 0 0,-23 36 1022 0 0,7-14 153 0 0,0 0 1 0 0,-1-1-1 0 0,-1 0 0 0 0,5-20 1 0 0,-9 27-78 0 0,0 1 1 0 0,-1-1 0 0 0,0 0 0 0 0,0 0 0 0 0,-1 0-1 0 0,0 1 1 0 0,-1-1 0 0 0,0 0 0 0 0,-2-11-1 0 0,2 19-39 0 0,1 0 1 0 0,-1 0-1 0 0,1 0 0 0 0,-1 0 0 0 0,0 0 0 0 0,0 0 0 0 0,0 0 0 0 0,0 0 0 0 0,0 1 0 0 0,0-1 0 0 0,0 0 0 0 0,-1 1 1 0 0,1-1-1 0 0,-1 1 0 0 0,1 0 0 0 0,-1-1 0 0 0,1 1 0 0 0,-1 0 0 0 0,0 0 0 0 0,0 0 0 0 0,1 0 0 0 0,-1 0 0 0 0,0 0 1 0 0,-4-1-1 0 0,4 2-44 0 0,0 0 0 0 0,0 0 0 0 0,0 1 0 0 0,0-1 0 0 0,0 0 1 0 0,-1 1-1 0 0,1-1 0 0 0,0 1 0 0 0,0 0 0 0 0,0 0 0 0 0,0 0 1 0 0,1 0-1 0 0,-1 0 0 0 0,0 0 0 0 0,0 0 0 0 0,0 0 0 0 0,1 1 0 0 0,-1-1 1 0 0,1 1-1 0 0,-1-1 0 0 0,1 1 0 0 0,0 0 0 0 0,-2 2 0 0 0,-4 7 1 0 0,0 0 0 0 0,1 0 0 0 0,-6 12-1 0 0,10-18 15 0 0,0 0 0 0 0,1 1 1 0 0,-1-1-1 0 0,1 1 0 0 0,-1 6 0 0 0,2-10 44 0 0,0 1 0 0 0,0-1 1 0 0,0 0-1 0 0,0 0 0 0 0,0 0 0 0 0,0 1 1 0 0,1-1-1 0 0,-1 0 0 0 0,1 0 0 0 0,0 0 1 0 0,0 2-1 0 0,0-3-69 0 0,0 0 0 0 0,-1 0 0 0 0,1 0-1 0 0,-1 0 1 0 0,1-1 0 0 0,0 1 0 0 0,0 0 0 0 0,-1-1 0 0 0,1 1 0 0 0,0 0 0 0 0,0-1-1 0 0,0 1 1 0 0,0-1 0 0 0,0 1 0 0 0,0-1 0 0 0,0 0 0 0 0,1 1 0 0 0,2 0 32 0 0,0-1 0 0 0,0 0 0 0 0,-1 0 0 0 0,1 0 0 0 0,0-1 0 0 0,0 1 0 0 0,0-1 0 0 0,0 0 0 0 0,-1 0 0 0 0,7-3 0 0 0,10-4 164 0 0,-1-1 0 0 0,31-20 0 0 0,-1-1-592 0 0,-48 30 410 0 0,0 0-1 0 0,0-1 1 0 0,0 1-1 0 0,0-1 1 0 0,0 1-1 0 0,0 0 1 0 0,0 0 0 0 0,0 0-1 0 0,0-1 1 0 0,0 1-1 0 0,0 0 1 0 0,0 0-1 0 0,-1 0 1 0 0,1 0 0 0 0,0 1-1 0 0,0-1 1 0 0,0 0-1 0 0,0 0 1 0 0,0 1-1 0 0,0-1 1 0 0,0 0-1 0 0,0 1 1 0 0,0-1 0 0 0,0 1-1 0 0,0-1 1 0 0,-1 1-1 0 0,1 0 1 0 0,0-1-1 0 0,0 1 1 0 0,-1 0 0 0 0,1-1-1 0 0,0 1 1 0 0,-1 0-1 0 0,1 0 1 0 0,-1 0-1 0 0,1-1 1 0 0,-1 1 0 0 0,1 0-1 0 0,-1 0 1 0 0,0 0-1 0 0,1 1 1 0 0,2 6-47 0 0,0 0 1 0 0,-1 0-1 0 0,2 16 1 0 0,-2-15 40 0 0,40 260 298 0 0,-7-38-60 0 0,-23-175-264 0 0,-6-26-72 0 0,0 0 0 0 0,-2 0 0 0 0,-1 0 0 0 0,-1 33 0 0 0,-2-62 87 0 0,0 1-1 0 0,0-1 1 0 0,0 0-1 0 0,0 1 1 0 0,-1-1-1 0 0,1 1 1 0 0,0-1 0 0 0,-1 0-1 0 0,1 1 1 0 0,-1-1-1 0 0,1 0 1 0 0,-1 0-1 0 0,0 1 1 0 0,1-1-1 0 0,-1 0 1 0 0,0 0 0 0 0,0 0-1 0 0,0 0 1 0 0,-1 2-1 0 0,1-3-16 0 0,0 1-1 0 0,0-1 1 0 0,0 0-1 0 0,0 1 1 0 0,0-1-1 0 0,0 0 1 0 0,-1 0-1 0 0,1 0 1 0 0,0 0-1 0 0,0 0 1 0 0,0 0-1 0 0,0 0 1 0 0,0 0-1 0 0,0 0 1 0 0,0 0-1 0 0,0-1 1 0 0,0 1-1 0 0,0 0 1 0 0,-1-1-1 0 0,-4-2-98 0 0,1 0 1 0 0,0 0-1 0 0,0 0 1 0 0,0-1-1 0 0,1 1 0 0 0,-1-1 1 0 0,-5-7-1 0 0,-9-9 345 0 0,2-2-1 0 0,0 0 1 0 0,2-1 0 0 0,0-1-1 0 0,-21-47 1 0 0,31 58-117 0 0,0 0 0 0 0,1-1 0 0 0,1 1 0 0 0,0 0 0 0 0,1-1 0 0 0,0 0 1 0 0,1 0-1 0 0,0 1 0 0 0,2-1 0 0 0,-1 0 0 0 0,2 0 0 0 0,0 1 0 0 0,6-26 0 0 0,2 10-33 0 0,1 0-1 0 0,2 1 0 0 0,0 0 0 0 0,2 1 0 0 0,1 1 0 0 0,1 0 0 0 0,1 1 1 0 0,2 1-1 0 0,0 1 0 0 0,30-27 0 0 0,6-10 514 0 0,-12 12-4842 0 0,-37 41-6135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6:47.6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992 0 29455 0 0,'-22'11'349'0'0,"0"1"0"0"0,1 0 0 0 0,-28 23-1 0 0,-51 52 1275 0 0,61-52-1409 0 0,-152 158-214 0 0,125-122 0 0 0,-120 138 15 0 0,60-65-98 0 0,-8 12-1322 0 0,99-116 854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6:48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24 24447 0 0,'-6'-4'222'0'0,"0"1"1"0"0,0 0-1 0 0,0 0 0 0 0,-1 1 0 0 0,1 0 0 0 0,-1 0 0 0 0,1 1 0 0 0,-1-1 1 0 0,0 1-1 0 0,0 1 0 0 0,0 0 0 0 0,-8 0 0 0 0,10 0-260 0 0,1 1 0 0 0,-1-1-1 0 0,0 1 1 0 0,1 0 0 0 0,-1 1-1 0 0,1-1 1 0 0,0 1 0 0 0,-1 0-1 0 0,1 0 1 0 0,0 0 0 0 0,0 1-1 0 0,0-1 1 0 0,0 1 0 0 0,1 0-1 0 0,-1 0 1 0 0,1 0 0 0 0,-1 1 0 0 0,-3 5-1 0 0,-1 2 77 0 0,2 1 1 0 0,-1 0-1 0 0,1 0 0 0 0,1 1 1 0 0,0 0-1 0 0,-6 26 0 0 0,9-29-8 0 0,1 0 1 0 0,-1 0-1 0 0,2 0 0 0 0,-1 0 0 0 0,1 0 0 0 0,1 0 0 0 0,0 0 1 0 0,0 0-1 0 0,1 0 0 0 0,3 11 0 0 0,-3-17-10 0 0,-1 1-1 0 0,1-1 0 0 0,0 0 1 0 0,1 0-1 0 0,-1 0 0 0 0,0 0 1 0 0,1 0-1 0 0,0 0 0 0 0,0-1 1 0 0,0 0-1 0 0,1 1 0 0 0,3 2 1 0 0,-5-5-11 0 0,0 1 0 0 0,0-1 0 0 0,1 0-1 0 0,-1 0 1 0 0,0 0 0 0 0,1 0 0 0 0,-1 0 0 0 0,1-1 0 0 0,-1 1 0 0 0,1-1 0 0 0,-1 1 0 0 0,1-1 0 0 0,-1 0-1 0 0,1 0 1 0 0,-1 0 0 0 0,1 0 0 0 0,0-1 0 0 0,-1 1 0 0 0,1-1 0 0 0,-1 0 0 0 0,0 1 0 0 0,1-1 0 0 0,2-2-1 0 0,7-3-51 0 0,0-1 0 0 0,-1-1-1 0 0,1 0 1 0 0,-2-1 0 0 0,20-19-1 0 0,17-14-545 0 0,-46 41 589 0 0,-1 1 0 0 0,1 0 0 0 0,0 0 0 0 0,-1 0 0 0 0,1 0 0 0 0,-1-1 0 0 0,1 1 0 0 0,-1 0 0 0 0,1 0 0 0 0,0 0 0 0 0,-1 0 0 0 0,1 0 0 0 0,-1 1 0 0 0,1-1 0 0 0,-1 0 0 0 0,1 0 0 0 0,-1 0 0 0 0,1 0 0 0 0,0 1 0 0 0,-1-1 0 0 0,1 0 0 0 0,-1 0 0 0 0,1 1 0 0 0,-1-1 0 0 0,0 0 0 0 0,1 1 0 0 0,-1-1 0 0 0,1 1 0 0 0,-1-1 0 0 0,0 1 0 0 0,1-1 0 0 0,-1 0 0 0 0,0 1 0 0 0,1-1 0 0 0,-1 1 0 0 0,0 0 0 0 0,0-1 0 0 0,1 1 0 0 0,-1-1 0 0 0,0 2 0 0 0,13 30 232 0 0,-9-22-325 0 0,5 14 10 0 0,-8-19 96 0 0,0-1 0 0 0,0 1 0 0 0,1-1 0 0 0,0 1 0 0 0,0-1 1 0 0,0 0-1 0 0,1 0 0 0 0,-1 0 0 0 0,1 0 0 0 0,3 3 0 0 0,-4-6-97 0 0,0 0 176 0 0,-1-2 4 0 0,-1-1 0 0 0,1 1 0 0 0,-1-1 0 0 0,1 1 0 0 0,-1-1 0 0 0,1 0 0 0 0,-1 1 0 0 0,0-1 0 0 0,0 0 0 0 0,0 1 0 0 0,0-1 0 0 0,0 1 0 0 0,0-3 0 0 0,-1 0-61 0 0,0 1 0 0 0,0-1 1 0 0,0 0-1 0 0,-1 1 0 0 0,1-1 0 0 0,-1 1 0 0 0,0-1 0 0 0,0 1 0 0 0,0 0 0 0 0,0 0 1 0 0,-1 0-1 0 0,-3-4 0 0 0,-24-16-4373 0 0,19 17-4596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6:49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10592 0 0,'15'43'3350'0'0,"-3"28"6830"0"0,-1-5-4567 0 0,-6-44-5563 0 0,-1-3 45 0 0,1 0 0 0 0,8 20 0 0 0,-12-38-222 0 0,5-126 1711 0 0,-4 111-1828 0 0,1-1 0 0 0,0 0 0 0 0,1 1 0 0 0,0 0 0 0 0,1 0 0 0 0,9-18 0 0 0,-13 31 244 0 0,-1 0-1 0 0,0 1 1 0 0,0-1 0 0 0,0 1-1 0 0,1-1 1 0 0,-1 0-1 0 0,0 1 1 0 0,1-1 0 0 0,-1 1-1 0 0,0-1 1 0 0,1 1-1 0 0,-1-1 1 0 0,1 1 0 0 0,-1 0-1 0 0,1-1 1 0 0,-1 1 0 0 0,1-1-1 0 0,-1 1 1 0 0,1 0-1 0 0,-1 0 1 0 0,1-1 0 0 0,0 1-1 0 0,-1 0 1 0 0,1 0-1 0 0,-1 0 1 0 0,1-1 0 0 0,0 1-1 0 0,-1 0 1 0 0,1 0-1 0 0,0 0 1 0 0,0 1 0 0 0,0-1 0 0 0,0 1 0 0 0,0 0-1 0 0,0-1 1 0 0,0 1 0 0 0,-1 0 0 0 0,1 0 0 0 0,0 0-1 0 0,-1 0 1 0 0,1-1 0 0 0,0 1 0 0 0,-1 0 0 0 0,1 0-1 0 0,-1 0 1 0 0,1 2 0 0 0,11 37 3 0 0,-10-11-6 0 0,-2-23 6 0 0,0 1-1 0 0,1-1 1 0 0,0 0-1 0 0,0 0 1 0 0,1 0-1 0 0,3 11 1 0 0,-5-16 441 0 0,2-4-397 0 0,0 0 0 0 0,0 0 0 0 0,0 0 0 0 0,0 0 0 0 0,-1 0 0 0 0,0 0 0 0 0,2-5 0 0 0,-2 5-55 0 0,10-23-194 0 0,-8 16 85 0 0,1 1 0 0 0,0-1 1 0 0,1 1-1 0 0,0 0 0 0 0,1 0 1 0 0,10-13-1 0 0,-15 22 115 0 0,-1-1-1 0 0,1 1 1 0 0,-1-1-1 0 0,1 1 1 0 0,-1-1-1 0 0,1 1 1 0 0,0-1-1 0 0,-1 1 1 0 0,1-1-1 0 0,0 1 1 0 0,0 0-1 0 0,-1-1 1 0 0,1 1-1 0 0,0 0 1 0 0,0 0-1 0 0,-1 0 1 0 0,1 0 0 0 0,0 0-1 0 0,0 0 1 0 0,0 0-1 0 0,-1 0 1 0 0,1 0-1 0 0,0 0 1 0 0,0 0-1 0 0,-1 0 1 0 0,1 0-1 0 0,0 0 1 0 0,0 1-1 0 0,-1-1 1 0 0,1 0-1 0 0,0 1 1 0 0,0-1-1 0 0,-1 1 1 0 0,1-1-1 0 0,-1 1 1 0 0,1-1-1 0 0,0 1 1 0 0,-1-1 0 0 0,1 1-1 0 0,-1-1 1 0 0,1 2-1 0 0,4 3-6 0 0,-1 0 0 0 0,0 1 1 0 0,6 11-1 0 0,-5-8 7 0 0,4 8 256 0 0,0 0 0 0 0,-1 0 0 0 0,-1 1 0 0 0,6 26 0 0 0,8 17-68 0 0,-21-61-133 0 0,11-20-3397 0 0,-8 6-150 0 0,-2 6-1161 0 0,1-5-3739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6:50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16439 0 0,'0'0'4378'0'0,"9"16"-4148"0"0,-1 0 598 0 0,0 0 0 0 0,0 0-1 0 0,1-1 1 0 0,18 22 0 0 0,-26-37-817 0 0,-1 0 0 0 0,0 1 0 0 0,1-1 0 0 0,-1 1 0 0 0,1-1 0 0 0,-1 0 0 0 0,0 1 0 0 0,1-1 0 0 0,-1 0 1 0 0,1 0-1 0 0,0 1 0 0 0,-1-1 0 0 0,1 0 0 0 0,-1 0 0 0 0,1 0 0 0 0,-1 0 0 0 0,1 1 0 0 0,-1-1 0 0 0,1 0 0 0 0,-1 0 0 0 0,1 0 0 0 0,0 0 0 0 0,-1 0 0 0 0,1-1 0 0 0,-1 1 1 0 0,1 0-1 0 0,-1 0 0 0 0,1 0 0 0 0,-1 0 0 0 0,1-1 0 0 0,0 1 0 0 0,-1 0 0 0 0,1 0 0 0 0,-1-1 0 0 0,0 1 0 0 0,1 0 0 0 0,-1-1 0 0 0,1 1 0 0 0,-1-1 0 0 0,0 1 0 0 0,1 0 1 0 0,-1-1-1 0 0,1 0 0 0 0,13-21 455 0 0,-13 21-462 0 0,6-10-126 0 0,-5 8 64 0 0,0 0 0 0 0,0-1 0 0 0,0 1 0 0 0,0 0-1 0 0,-1-1 1 0 0,1 0 0 0 0,-1 1 0 0 0,0-1 0 0 0,0 0 0 0 0,0 0 0 0 0,-1 1 0 0 0,1-6 0 0 0,-1 8 679 0 0,18 22-365 0 0,-16-18-333 0 0,1 0 1 0 0,-1-1-1 0 0,1 0 0 0 0,0 1 0 0 0,0-1 1 0 0,0 0-1 0 0,0 0 0 0 0,0-1 0 0 0,0 1 0 0 0,0-1 1 0 0,0 1-1 0 0,1-1 0 0 0,-1 0 0 0 0,0 0 1 0 0,1-1-1 0 0,-1 1 0 0 0,1-1 0 0 0,-1 1 0 0 0,1-1 1 0 0,0 0-1 0 0,-1-1 0 0 0,1 1 0 0 0,3-1 1 0 0,2-1-2034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6:50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19063 0 0,'0'0'2171'0'0,"0"18"1424"0"0,14 196-585 0 0,-7-150-2838 0 0,-3 1-1 0 0,-2-1 1 0 0,-8 67 0 0 0,6-128 157 0 0,-1 3-1933 0 0,0-9-2872 0 0,1-6-3947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6:50.7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 23927 0 0,'0'0'2406'0'0,"16"13"-1708"0"0,1 3-699 0 0,-8-8-82 0 0,0 1-1 0 0,-1 0 1 0 0,0 0-1 0 0,10 16 1 0 0,-16-21 63 0 0,0 0 1 0 0,0 0-1 0 0,0 0 1 0 0,-1 0 0 0 0,0 0-1 0 0,0 1 1 0 0,0-1-1 0 0,0 0 1 0 0,-1 0-1 0 0,1 1 1 0 0,-1-1 0 0 0,0 0-1 0 0,0 1 1 0 0,-1-1-1 0 0,0 0 1 0 0,1 1 0 0 0,-3 3-1 0 0,1 1-478 0 0,-1-1-1 0 0,-1 1 0 0 0,1-1 1 0 0,-1 0-1 0 0,-5 8 0 0 0,1-8-1149 0 0</inkml:trace>
  <inkml:trace contextRef="#ctx0" brushRef="#br0" timeOffset="1">21 65 26287 0 0,'0'0'2639'0'0,"18"0"-2513"0"0,7-3-442 0 0,0 0 0 0 0,-1-2 0 0 0,25-7-1 0 0,-36 7-1524 0 0,0 1-1 0 0,0-2 0 0 0,22-12 1 0 0,-24 10-5780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0:09.0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1412 13040 0 0,'0'0'2410'0'0,"3"0"-1868"0"0,10-5-17 0 0,-1 1 1 0 0,1-2 0 0 0,-1 0 0 0 0,1 0 0 0 0,-2-1 0 0 0,21-15 0 0 0,48-34 1569 0 0,-46 35-1529 0 0,-2-2 1 0 0,-1-1-1 0 0,32-32 1 0 0,-42 37-470 0 0,0 1 1 0 0,1 1-1 0 0,38-22 0 0 0,-9 6 31 0 0,25-15 77 0 0,1 4 0 0 0,133-54 0 0 0,-6-7 328 0 0,-73 34-307 0 0,-32 20-112 0 0,68-33 126 0 0,-42 21-112 0 0,-99 47-128 0 0,43-37 0 0 0,-21 16 0 0 0,129-72 0 0 0,-118 76 0 0 0,-10 2-1 0 0,-32 19 40 0 0,0 1 1 0 0,33-15 0 0 0,-41 22-38 0 0,-1 0 1 0 0,-1-1 0 0 0,10-7 0 0 0,16-10-4 0 0,14-5 1 0 0,50-25 0 0 0,-86 44 0 0 0,2 2 0 0 0,2-1 0 0 0,-1 2 0 0 0,-2 1 0 0 0,-9 4 4 0 0,1-1 1 0 0,-1 1-1 0 0,0-1 0 0 0,0 1 0 0 0,1 0 1 0 0,-1 0-1 0 0,0 1 0 0 0,1-1 0 0 0,-1 1 0 0 0,0-1 1 0 0,0 1-1 0 0,6 2 0 0 0,10 2 144 0 0,-17-5 268 0 0,0 0-572 0 0,1 0 58 0 0,21 13-59 0 0,-19-10 164 0 0,-1 0-1 0 0,0 1 1 0 0,0 0 0 0 0,0 0-1 0 0,0 0 1 0 0,-1 0 0 0 0,1 0-1 0 0,-1 1 1 0 0,0 0-1 0 0,0 0 1 0 0,2 6 0 0 0,3 9 53 0 0,9 34 0 0 0,-10-30-41 0 0,-2-4 206 0 0,2 30 0 0 0,1 1 225 0 0,19 130 101 0 0,-19-119-429 0 0,21 251 294 0 0,1 140 30 0 0,-21-248-375 0 0,-2 16-49 0 0,3-48 58 0 0,3 149 21 0 0,-7-147-90 0 0,12 159 83 0 0,-6-165-18 0 0,1 37-1 0 0,-7 77 45 0 0,-6-233-112 0 0,-5 61 45 0 0,-7 52-40 0 0,3-67-15 0 0,-6 52 2 0 0,0-47 0 0 0,13-90 0 0 0,-1 1 0 0 0,0-1 0 0 0,-1 0 0 0 0,0 0 0 0 0,-1 0 0 0 0,0-1 0 0 0,-11 16 0 0 0,7-11 0 0 0,-12 29 0 0 0,-20 80 0 0 0,38-112 0 0 0,2-4 0 0 0,1-7-19 0 0,0 1-1 0 0,0-1 0 0 0,0 0 1 0 0,-1 1-1 0 0,1-1 1 0 0,0 1-1 0 0,-1-1 1 0 0,1 0-1 0 0,-1 1 0 0 0,1-1 1 0 0,-1 0-1 0 0,0 0 1 0 0,0 0-1 0 0,-1 2 1 0 0,1-1-53 0 0,-1-1 1 0 0,1 1-1 0 0,-1-1 1 0 0,0 0-1 0 0,0 1 1 0 0,1-1-1 0 0,-1 0 1 0 0,0 0 0 0 0,-3 1-1 0 0,4-2-248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6:51.0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24359 0 0,'-3'10'338'0'0,"0"0"-1"0"0,1 1 0 0 0,0-1 0 0 0,1 1 1 0 0,0-1-1 0 0,0 1 0 0 0,2 14 1 0 0,2 4-80 0 0,8 40 1 0 0,-9-62-219 0 0,-1-1-1 0 0,2 1 1 0 0,-1-1-1 0 0,0 1 1 0 0,1-1-1 0 0,0 0 1 0 0,1 0 0 0 0,-1-1-1 0 0,1 1 1 0 0,0-1-1 0 0,1 1 1 0 0,-1-1-1 0 0,1-1 1 0 0,0 1-1 0 0,0-1 1 0 0,10 7 0 0 0,-11-9-72 0 0,-1 0 0 0 0,1 0 0 0 0,0-1 0 0 0,0 1 0 0 0,0-1 0 0 0,0 0 0 0 0,0 0 0 0 0,0 0 0 0 0,0-1 0 0 0,0 1 0 0 0,1-1 1 0 0,-1 0-1 0 0,0 0 0 0 0,0-1 0 0 0,0 1 0 0 0,0-1 0 0 0,0 0 0 0 0,1 0 0 0 0,-1 0 0 0 0,-1 0 0 0 0,1-1 0 0 0,0 0 0 0 0,0 1 1 0 0,-1-2-1 0 0,1 1 0 0 0,-1 0 0 0 0,6-5 0 0 0,5-7-36 0 0,0 1 0 0 0,-2-2 0 0 0,1 0 0 0 0,15-26 0 0 0,-27 40 65 0 0,-1 1 1 0 0,0-1-1 0 0,1 1 1 0 0,-1-1-1 0 0,0 1 1 0 0,1-1-1 0 0,-1 1 1 0 0,1-1-1 0 0,-1 1 1 0 0,1 0-1 0 0,-1-1 1 0 0,1 1-1 0 0,-1 0 0 0 0,1-1 1 0 0,-1 1-1 0 0,1 0 1 0 0,-1 0-1 0 0,1-1 1 0 0,0 1-1 0 0,-1 0 1 0 0,1 0-1 0 0,-1 0 1 0 0,1 0-1 0 0,0 0 1 0 0,-1 0-1 0 0,1 0 1 0 0,-1 0-1 0 0,1 0 1 0 0,0 0-1 0 0,0 1 1 0 0,1-1 53 0 0,0 1 1 0 0,-1 0-1 0 0,1 0 1 0 0,0 0-1 0 0,-1 0 1 0 0,0 1-1 0 0,1-1 1 0 0,-1 0-1 0 0,1 1 1 0 0,0 1-1 0 0,2 2-127 0 0,0 0-1 0 0,-1 0 1 0 0,0 1-1 0 0,0 0 1 0 0,3 7-1 0 0,-6-12-740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6:51.4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26639 0 0,'0'0'2920'0'0,"5"-2"-2920"0"0,3 1 0 0 0,-1-1 0 0 0,4-1 0 0 0,2 0 0 0 0,-1-2 64 0 0,1 2-64 0 0,0-2-664 0 0,2 2-160 0 0,-3-2-32 0 0,2 2-8 0 0,-1-1-1272 0 0,-1 4-256 0 0</inkml:trace>
  <inkml:trace contextRef="#ctx0" brushRef="#br0" timeOffset="1">184 221 5064 0 0,'-4'22'-647'0'0,"-3"15"3313"0"0,1 22 5756 0 0,6-51-7141 0 0,0 0-1 0 0,1 0 0 0 0,-1 0 0 0 0,2 0 0 0 0,2 8 0 0 0,-3-11-1055 0 0,0-1 0 0 0,1 0 0 0 0,0 0 0 0 0,0 0-1 0 0,5 7 1 0 0,-6-9-139 0 0,0-1 0 0 0,0 0 1 0 0,0 0-1 0 0,0 0 0 0 0,0 1 0 0 0,0-1 0 0 0,0 0 0 0 0,0-1 0 0 0,0 1 0 0 0,1 0 0 0 0,-1 0 0 0 0,0 0 1 0 0,1-1-1 0 0,-1 1 0 0 0,0 0 0 0 0,1-1 0 0 0,-1 0 0 0 0,1 1 0 0 0,-1-1 0 0 0,1 0 0 0 0,-1 0 0 0 0,1 1 0 0 0,-1-1 1 0 0,3-1-1 0 0,-1 1 19 0 0,0-1 0 0 0,-1 0 0 0 0,1 0 0 0 0,-1 0 0 0 0,1-1 0 0 0,-1 1 0 0 0,1-1 0 0 0,-1 1 0 0 0,0-1 0 0 0,0 0 0 0 0,0 0 0 0 0,3-3 0 0 0,0 0-77 0 0,-1 0-1 0 0,0 0 1 0 0,-1-1 0 0 0,1 1-1 0 0,-1-1 1 0 0,0 0-1 0 0,0 0 1 0 0,-1 0 0 0 0,0 0-1 0 0,0 0 1 0 0,1-8-1 0 0,-2 10-97 0 0,-2 1 0 0 0,1-1 0 0 0,0 0-1 0 0,-1 1 1 0 0,1-1 0 0 0,-1 1 0 0 0,0-1-1 0 0,-1 1 1 0 0,1-1 0 0 0,0 1 0 0 0,-1 0-1 0 0,0-1 1 0 0,0 1 0 0 0,0 0 0 0 0,0 0-1 0 0,0 1 1 0 0,-3-4 0 0 0,-5-4-612 0 0,-1 1 0 0 0,1 1 0 0 0,-16-10 0 0 0,4 3-2088 0 0,8 6 1107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6:51.7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20815 0 0,'23'63'2590'0'0,"-11"-33"-1115"0"0,11 38 0 0 0,-21-60-1356 0 0,1 6 425 0 0,0 0-1 0 0,1 0 1 0 0,1 0 0 0 0,12 24-1 0 0,-17-38-514 0 0,1 1 0 0 0,-1 0-1 0 0,1-1 1 0 0,-1 1 0 0 0,1 0-1 0 0,-1-1 1 0 0,1 1 0 0 0,0-1-1 0 0,-1 1 1 0 0,1-1 0 0 0,-1 1-1 0 0,1-1 1 0 0,0 0 0 0 0,0 1-1 0 0,-1-1 1 0 0,1 0 0 0 0,0 0-1 0 0,0 1 1 0 0,-1-1 0 0 0,1 0-1 0 0,0 0 1 0 0,0 0 0 0 0,-1 0-1 0 0,2 0 1 0 0,0 0 4 0 0,0 0-1 0 0,-1-1 1 0 0,1 1-1 0 0,0-1 1 0 0,0 0-1 0 0,-1 1 1 0 0,1-1 0 0 0,-1 0-1 0 0,1 0 1 0 0,2-2-1 0 0,4-4 14 0 0,0 0 0 0 0,-1-1 0 0 0,7-9 0 0 0,-6 8 6 0 0,7-7-16 0 0,32-26 1 0 0,-43 39-54 0 0,0-1 0 0 0,1 1 0 0 0,0 0 0 0 0,0 0 0 0 0,0 0 0 0 0,0 1 0 0 0,1 0 0 0 0,-1 0 0 0 0,1 0 0 0 0,-1 0 0 0 0,1 1 0 0 0,7-1 0 0 0,-10 2 77 0 0,-1 1 0 0 0,1-1 0 0 0,-1 1 1 0 0,1 0-1 0 0,0 0 0 0 0,-1 0 0 0 0,0 0 0 0 0,1 0 0 0 0,-1 0 0 0 0,0 1 0 0 0,1-1 0 0 0,-1 1 1 0 0,0-1-1 0 0,0 1 0 0 0,0 0 0 0 0,-1 0 0 0 0,1 0 0 0 0,0 0 0 0 0,-1 0 0 0 0,1 0 0 0 0,-1 1 1 0 0,0-1-1 0 0,1 1 0 0 0,0 3 0 0 0,4 8 149 0 0,-2-1 1 0 0,1 1 0 0 0,1 17-1 0 0,-4-25-218 0 0,6 48 66 0 0,-7-31-2479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6:56:59.3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1 265 25423,'0'0'2553,"5"17"-2314,2 4 22,-1 1 0,5 29-1,-2-10-26,-6-27-136,-1 1 0,0 0 0,-2-1 0,0 27 0,-13 60 811,0 13-324,8 320 80,5-356-517,3 234 298,2-113-374,11 154 61,2 100-229,-20-126 252,2-220-128,8 38-60,0 0 0,-3 38 16,-1 35 16,-4-212-1,0 0 3,1-1 0,-1 1 0,1-1 0,0 1 0,3 8 0,-3-10 40,2-1-31,-1 0-11,-1-1 1,1-1 0,-1 1 0,1 0 0,-1-1 0,1 0 0,0 1 0,-1-1 1,1 0-1,0 0 0,0 0 0,0 0 0,0 0 0,4 1 0,-3-1 0,6 2-1,1 1 0,0-2 0,-1 0 0,1 0 0,0 0 0,16-1 0,64-4 0,-46 1 0,85-11 0,10 0 0,731-32 0,-516 30 0,-186 10 0,416 4 0,-497 3 0,493 22 0,-428-12 0,241 11 0,-96-7 0,-54-1 0,80 12-315,-193-14 259,-104-11 118,0-2-1,0-1 0,0-1 1,50-10-1,-71 11-61,-3-1 0,2 2 0,-3 0 1,0-1-1,0 1 1,0 0-1,-1-1 1,1 1-1,0-1 1,0 1-1,-1-1 1,1 1-1,0-1 1,0 1-1,-1-1 1,1 0-1,-1 1 1,1-1-1,0 0 1,-1 0-1,0 1 1,1-1-1,-1 0 1,1 0-1,-1 0 1,0 0-1,0 1 1,1-1-1,-1 0 1,0-1-1,1-26 29,-2 22-19,7-107-4,34-193 1,-15 146-9,28-273 2,-30 230 0,10-120 0,-21-305 0,-65 32 0,50 576 0,-25-460 0,41 96 0,-12 379 0,-1 0 0,0 0 0,0 0 0,-1 0 0,1 0 0,-1 0 0,0 0 0,-1 0 0,1 0 0,-1 0 0,0 1 0,0-1 0,-4-5 0,5 8 0,-1 0 0,0 0 0,0 0 0,1 0 0,-1 1 0,0-1 0,0 1 0,-1-1 0,1 1 0,0 0 0,0 0 0,-1 0 0,1 0 0,-1 0 0,1 0 0,-1 1 0,1-1 0,-1 1 0,1 0 0,-1 0 0,1 0 0,-1 0 0,0 0 0,1 0 0,-1 1 0,1-1 0,-4 2 0,-78 23 0,-24 6 0,-660 92 0,25-64 0,-3-62 0,200-12 0,366 12 0,-415-16 0,387 6-34,16 1 4,-353 2 94,505 3-355,34 6 73,-1-1-1,0 1 1,1 0 0,-12 0-1,6 2-1318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7:21:24.9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103 113 19351,'0'0'439,"-19"-4"1065,12 5-1327,1-1 1,0 0-1,-1-1 1,1 1-1,0-1 1,-1 0-1,1-1 1,0 0-1,0 0 0,0 0 1,-9-5 4235,37 14-4184,-18-6-201,-1 0 0,0 0 0,0 0-1,0 0 1,1 0 0,-1-1 0,5 1 0,7-1 78,-1 0 6,0 0-1,0 0 1,0-2 0,21-4-1,72-20 289,27-14-587,-62 26 377,-50 6 133,-5 2-3554,-6 3-7745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7:21:25.3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1 5064,'-6'7'256,"0"1"-1,0 0 1,0 0 0,-3 10-1,-5 18 7551,6-7-586,5-21-6708,0 1 0,1 0 0,0-1 0,1 1 0,0 0 0,0 0-1,1 10 1,7 150 2111,-7 14-1407,-3-132-1136,3 1 1,2-1-1,9 59 0,-10-106 21,6 26-678,-7-29 372,0 0 0,1 0 0,-1 1 1,1-1-1,-1 0 0,1 0 0,0 0 0,-1 0 1,1 0-1,0 0 0,0 0 0,0 0 1,-1 0-1,1 0 0,0 0 0,0 0 0,2 0 1,-1 0-1330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7:21:25.7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238 0 23039,'0'0'4411,"-14"6"-3803,7 3-374,0-1 0,1 1 1,1 1-1,-1-1 0,2 1 1,-7 18-1,-13 24-333,-5-8-2289,-54 62 0,80-103 1911,0 0-1,1-1 0,-1 1 1,0 0-1,0-1 1,-1 0-1,1 0 0,-6 3 1,0 0-1233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7:21:26.1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10592,'0'0'3178,"2"1"-887,14 5 785,-1 1 0,30 18 0,-27-13-2497,-1 2 0,0 0 0,-1 0-1,14 18 1,5 5-34,61 74-1219,-94-108 563,1 0-1,0 0 1,0-1 0,-1 1 0,2-1 0,-1 1 0,0-1-1,0 0 1,1 0 0,4 2 0,-6-3-120,0-1 1,0 1-1,0-1 1,0 1-1,0-1 1,0 0-1,0 1 1,0-1-1,0 0 1,0 0-1,1-1 1,-1 1-1,0 0 1,0-1-1,0 1 1,0-1-1,0 0 1,-1 1-1,1-1 1,4-2-1,2-4-1800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7:21:26.4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6912,'0'0'1110,"4"17"6648,5 29-1752,-3 1-3719,7 39-897,20 90 1757,-32-168-3081,0 0-1,0-1 1,-1 1 0,0 0-1,-1 8 1,0 8 17,2-21-85,4-9 1,2-12 17,12-39 385,-14 37-548,2 1 1,0 0-1,15-28 1,8-10 30,-22 44 115,-4 8 3,-1-1 0,1 1 1,0 0-1,0 0 1,0 1-1,1-1 1,0 1-1,0 0 0,10-7 1,-9 8 106,17-9 147,40-16 0,-57 26-225,1 0 0,-1 0 0,0 1 0,1 0 0,-1 0 0,1 0 1,-1 1-1,1-1 0,-1 2 0,1-1 0,-1 1 0,8 2 0,-11-2 39,-1 0 0,1 0-1,-1 0 1,0 1 0,1-1 0,-1 1-1,0 0 1,0-1 0,0 1 0,0 0 0,0 0-1,-1 1 1,1-1 0,-1 0 0,1 0-1,-1 1 1,2 3 0,1 4 137,-1 1 1,5 19-1,-7-26-226,8 87 32,-5-53 130,-2 0-1,-4 72 1,-1-65-2902,2-1-3643,1-25-3472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7:22:54.6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57 183 19351,'-2'-1'159,"0"0"0,-1 1-1,1-1 1,-1 0-1,1 1 1,-1-1-1,0 1 1,1 0-1,-1 0 1,1 0 0,-1 0-1,-4 1 1,-12 0 3673,39-1-2694,34-3-432,0-3 0,102-24 0,-16 2-1,74-16-752,-143 29-398,18-6-622,-79 18-1399,1-1 0,-1 0 0,14-9 0,-15 5-5221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0:16.0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0 112 11288 0 0,'0'0'8462'0'0,"11"15"-6774"0"0,-1-2-946 0 0,-8-10-563 0 0,1 1 0 0 0,0-1 0 0 0,-1 1 0 0 0,0 0 0 0 0,0 0 0 0 0,0 0 0 0 0,0 0 0 0 0,0 5 0 0 0,10 23 248 0 0,-9-26-365 0 0,0 1 0 0 0,0 0 0 0 0,-1-1 0 0 0,0 1 0 0 0,1 8 0 0 0,19 89 281 0 0,-8-21-277 0 0,-4-49-298 0 0,-1-75 192 0 0,5-80 0 0 0,-9 84 248 0 0,1 0 0 0 0,1 1-1 0 0,16-45 1 0 0,-20 72-274 0 0,-1-2 58 0 0,1 1 1 0 0,1 0 0 0 0,0-1-1 0 0,1 1 1 0 0,-1 1-1 0 0,2-1 1 0 0,0 1 0 0 0,0 0-1 0 0,14-16 1 0 0,-19 24 15 0 0,0 1 0 0 0,0-1 0 0 0,-1 1 0 0 0,1 0-1 0 0,0-1 1 0 0,0 1 0 0 0,0 0 0 0 0,0 0 0 0 0,0-1 0 0 0,0 1 0 0 0,0 0 0 0 0,0 0 0 0 0,0 0 0 0 0,0 0 0 0 0,0 0-1 0 0,0 1 1 0 0,0-1 0 0 0,0 0 0 0 0,0 0 0 0 0,0 1 0 0 0,2 0 0 0 0,20 8 24 0 0,-19-6-27 0 0,1-1 12 0 0,-1 1 1 0 0,0 0 0 0 0,0 1-1 0 0,0-1 1 0 0,-1 1-1 0 0,1-1 1 0 0,-1 1 0 0 0,0 1-1 0 0,0-1 1 0 0,0 0 0 0 0,4 8-1 0 0,0 0-2 0 0,-4-6-2 0 0,0 1 0 0 0,0-1 0 0 0,-1 1 0 0 0,4 13 0 0 0,1 4 34 0 0,1-2-9 0 0,-1 1-1 0 0,-1 0 0 0 0,-2 0 1 0 0,0 1-1 0 0,2 45 0 0 0,-1-3-37 0 0,-5-64 2 0 0,0-1-3 0 0,0-1 1 0 0,0 1-1 0 0,0-1 1 0 0,0 1-1 0 0,0-1 1 0 0,0 1-1 0 0,0 0 1 0 0,0-1-1 0 0,0 1 0 0 0,0-1 1 0 0,0 1-1 0 0,0-1 1 0 0,0 1-1 0 0,1-1 1 0 0,-1 1-1 0 0,0-1 1 0 0,0 1-1 0 0,1-1 1 0 0,-1 1-1 0 0,0-1 1 0 0,1 1-1 0 0,-1-1 1 0 0,1 0-1 0 0,-1 1 1 0 0,1 0-1 0 0,0 0-69 0 0,3-10-376 0 0,-2 3 483 0 0,-1 0 0 0 0,1 0 0 0 0,-1 0 1 0 0,-1 0-1 0 0,1 0 0 0 0,-1-1 0 0 0,-1-9 0 0 0,1 8 4 0 0,0 1 0 0 0,0-1 1 0 0,0 1-1 0 0,1 0 0 0 0,2-10 0 0 0,0 7-28 0 0,-2 1-1 0 0,1-1 1 0 0,-1-16 0 0 0,-1 18 0 0 0,0 0 0 0 0,1 0 1 0 0,0 0-1 0 0,1 0 1 0 0,3-11-1 0 0,19-69 54 0 0,-20 67-1 0 0,1-1 134 0 0,-1 14-109 0 0,-4 8-73 0 0,0 0 1 0 0,0-1 0 0 0,0 1 0 0 0,0-1 0 0 0,0 1-1 0 0,0-1 1 0 0,1 1 0 0 0,-1 0 0 0 0,0-1 0 0 0,0 1-1 0 0,1-1 1 0 0,-1 1 0 0 0,0 0 0 0 0,0-1 0 0 0,1 1 0 0 0,-1 0-1 0 0,0 0 1 0 0,1-1 0 0 0,-1 1 0 0 0,1 0 0 0 0,-1 0-1 0 0,0-1 1 0 0,1 1 0 0 0,-1 0 0 0 0,1 0 0 0 0,-1 0-1 0 0,0 0 1 0 0,1 0 0 0 0,-1 0 0 0 0,1 0 0 0 0,-1-1 0 0 0,1 1-1 0 0,-1 0 1 0 0,1 1 0 0 0,-1-1 0 0 0,0 0 0 0 0,1 0-1 0 0,-1 0 1 0 0,1 0 0 0 0,-1 0 0 0 0,1 0 0 0 0,-1 0-1 0 0,0 1 1 0 0,1-1 0 0 0,-1 0 0 0 0,1 0 0 0 0,-1 1-1 0 0,4 0-15 0 0,-1 1-1 0 0,1 0 1 0 0,-1 0-1 0 0,0 0 1 0 0,0 0-1 0 0,0 0 1 0 0,0 1-1 0 0,-1-1 0 0 0,1 1 1 0 0,-1 0-1 0 0,1 0 1 0 0,-1 0-1 0 0,0 0 1 0 0,3 5-1 0 0,2 6-1 0 0,-1-1 1 0 0,6 21-1 0 0,3 8-3 0 0,-9-31-729 0 0,0 0 0 0 0,0 0 0 0 0,1 0 0 0 0,1-1 0 0 0,0 0 1 0 0,0 0-1 0 0,1-1 0 0 0,10 9 0 0 0,-7-8-7034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07:22:55.09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104 1 17479,'-7'10'276,"1"0"-1,1 0 0,0 1 0,0 0 0,1 0 0,1 0 0,-1 0 0,-1 15 0,-2 4 893,-3 14 587,-7 88-1,10-66-927,-11 146-476,17-195-484,1 0 1,1 0 0,0 1-1,1-1 1,1-1 0,0 1-1,1 0 1,1-1-1,10 22 1,-14-36-17,1 1 0,-1-1 0,1 0 0,0 0 0,-1 0 0,1 0 0,0 0 0,0 0 0,0-1 0,1 1-1,-1-1 1,0 1 0,1-1 0,-1 0 0,0 0 0,1 0 0,0 0 0,3 1 0,-1-2-104,0 1 1,0-1-1,-1 0 0,1 0 0,0 0 0,0 0 0,-1-1 1,1 0-1,6-2 0,27-15-1354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2:55.42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172 16 1376 0 0,'0'0'65'0'0,"-1"9"6"0"0,-2 13 3916 0 0,1 1 1 0 0,1-1-1 0 0,1 1 1 0 0,4 35-1 0 0,-2-14-2593 0 0,-1-14-878 0 0,0 14 11 0 0,-1 17-10 0 0,6 60-143 0 0,8 60 477 0 0,6 151 200 0 0,-13 15-803 0 0,2-226-2528 0 0,-5-63 880 0 0</inkml:trace>
  <inkml:trace contextRef="#ctx0" brushRef="#br0" timeOffset="1">0 59 6912 0 0,'0'0'528'0'0,"1"-1"126"0"0,9-4 1920 0 0,0 0-1 0 0,0 0 1 0 0,12-3-1 0 0,34-5 2107 0 0,61 4-3876 0 0,-38 5 91 0 0,-11-2-635 0 0,108 4 0 0 0,-133 10-274 0 0,-42-8 9 0 0,0 0 1 0 0,0 0-1 0 0,0 0 1 0 0,0 1-1 0 0,0-1 1 0 0,0 1-1 0 0,0-1 1 0 0,0 1-1 0 0,0-1 1 0 0,0 1-1 0 0,0 0 1 0 0,0-1-1 0 0,0 1 1 0 0,0 0-1 0 0,0 0 1 0 0,0-1-1 0 0,1 3 1 0 0,-3 8 34 0 0,1-9-11 0 0,-1 1 41 0 0,1 0 1 0 0,-1 0-1 0 0,1 0 1 0 0,-1 0 0 0 0,0 0-1 0 0,0 0 1 0 0,-1 0 0 0 0,1 0-1 0 0,-1 0 1 0 0,1-1 0 0 0,-4 5-1 0 0,-26 29 429 0 0,17-20-464 0 0,-18 18-632 0 0,-1-1-1 0 0,-2-2 1 0 0,-45 32 0 0 0,47-42-1084 0 0,0-5-408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2:55.78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15488 0 0,'199'43'7966'0'0,"-162"-35"-6932"0"0,-18-3-129 0 0,32 3 1 0 0,-44-8-777 0 0,-1 1 0 0 0,0 0 1 0 0,1 1-1 0 0,-1-1 0 0 0,0 1 0 0 0,0 0 0 0 0,10 6 0 0 0,-14-8-106 0 0,-1 1-1 0 0,0 0 1 0 0,1 0-1 0 0,-1 0 1 0 0,0 0 0 0 0,0 0-1 0 0,1 0 1 0 0,-1 0-1 0 0,0 0 1 0 0,0 0-1 0 0,0 1 1 0 0,-1-1 0 0 0,1 0-1 0 0,0 1 1 0 0,0-1-1 0 0,-1 1 1 0 0,1-1-1 0 0,-1 1 1 0 0,1-1 0 0 0,-1 1-1 0 0,0-1 1 0 0,1 1-1 0 0,-1-1 1 0 0,0 1-1 0 0,0 0 1 0 0,0-1-1 0 0,0 1 1 0 0,0-1 0 0 0,-1 1-1 0 0,1-1 1 0 0,0 1-1 0 0,-1-1 1 0 0,1 1-1 0 0,-1-1 1 0 0,0 1 0 0 0,0 1-1 0 0,-12 20 20 0 0,0-1 0 0 0,-2-1 1 0 0,-22 28-1 0 0,22-32 2 0 0,1 2 0 0 0,0-1-1 0 0,2 2 1 0 0,-18 36 0 0 0,29-52-11 0 0,-1 0 0 0 0,1 0 0 0 0,0 0 0 0 0,0 1 0 0 0,0-1 0 0 0,1 0 0 0 0,0 1 0 0 0,0-1 0 0 0,0 0 0 0 0,0 1 0 0 0,1 4 0 0 0,0-8-17 0 0,-1 0-1 0 0,1 0 1 0 0,0 0-1 0 0,-1 0 0 0 0,1 0 1 0 0,0 0-1 0 0,0-1 1 0 0,-1 1-1 0 0,1 0 1 0 0,0-1-1 0 0,0 1 1 0 0,0 0-1 0 0,0-1 1 0 0,0 1-1 0 0,0-1 1 0 0,0 1-1 0 0,0-1 1 0 0,2 1-1 0 0,19 4 187 0 0,-3-4-28 0 0,0 0 1 0 0,0 0-1 0 0,-1-2 0 0 0,1-1 0 0 0,0 0 0 0 0,29-8 1 0 0,111-41 515 0 0,-52 15-240 0 0,-12 6-239 0 0,84-22-777 0 0,-154 46 217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3:22.47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192 203 18055 0 0,'0'0'1632'0'0,"5"-8"-1312"0"0,25-20 803 0 0,3-18 1914 0 0,-31 43-2785 0 0,0-1 0 0 0,0 1-1 0 0,-1-1 1 0 0,0 0-1 0 0,1 0 1 0 0,-2 0 0 0 0,1 0-1 0 0,0 0 1 0 0,-1 0 0 0 0,0 0-1 0 0,1 0 1 0 0,-2 0 0 0 0,1 0-1 0 0,0 0 1 0 0,-1 0 0 0 0,0 1-1 0 0,0-1 1 0 0,-2-5-1 0 0,-4-5-181 0 0,7 13-61 0 0,-1-1 0 0 0,0 0-1 0 0,1 1 1 0 0,-1-1 0 0 0,0 1 0 0 0,0-1 0 0 0,0 1 0 0 0,0-1 0 0 0,0 1 0 0 0,0 0 0 0 0,0 0 0 0 0,-1-1 0 0 0,1 1 0 0 0,0 0 0 0 0,-1 0 0 0 0,1 0 0 0 0,-1 0 0 0 0,1 0 0 0 0,-1 1 0 0 0,1-1 0 0 0,-1 0 0 0 0,0 1 0 0 0,1-1 0 0 0,-1 1 0 0 0,0 0 0 0 0,1-1 0 0 0,-1 1 0 0 0,0 0 0 0 0,-3 0 0 0 0,0 1-9 0 0,0-1 0 0 0,0 1 0 0 0,0 0 0 0 0,0 0 0 0 0,0 1 0 0 0,0-1 0 0 0,0 1 0 0 0,1 0 0 0 0,-1 1 0 0 0,0-1 0 0 0,1 1 0 0 0,0 0 0 0 0,0 0 0 0 0,-1 0 0 0 0,2 1 0 0 0,-1-1 0 0 0,0 1 0 0 0,-4 6 0 0 0,-6 9 0 0 0,1 0 0 0 0,-20 40 0 0 0,13-22 0 0 0,16-29-20 0 0,-1 1 0 0 0,1 0-1 0 0,1 1 1 0 0,-1-1 0 0 0,2 1-1 0 0,-1-1 1 0 0,1 1 0 0 0,0 11-1 0 0,3-5-45 0 0,1-13 77 0 0,-1-3-6 0 0,0 1 64 0 0,10-1 52 0 0,-6 0-134 0 0,1-1 0 0 0,0 0-1 0 0,-1 0 1 0 0,1-1-1 0 0,-1 1 1 0 0,1-1-1 0 0,-1 0 1 0 0,0-1-1 0 0,8-4 1 0 0,44-32-172 0 0,-48 32 179 0 0,57-41-66 0 0,-58 44 91 0 0,-6 3 746 0 0,-7 4-753 0 0,0-1-1 0 0,0 1 1 0 0,1 0 0 0 0,-1 0-1 0 0,1 1 1 0 0,-1-1 0 0 0,1 1-1 0 0,0 0 1 0 0,0 0-1 0 0,-3 5 1 0 0,-6 9 14 0 0,1 1-1 0 0,0 0 1 0 0,1 0-1 0 0,-14 37 1 0 0,-37 152 918 0 0,45-133-807 0 0,4 1-1 0 0,3 0 1 0 0,-1 120 0 0 0,11-180-93 0 0,1 0 0 0 0,0 1 0 0 0,1-1 0 0 0,0 0 0 0 0,2 0 0 0 0,6 21 0 0 0,-9-34-37 0 0,0 1-1 0 0,1-1 1 0 0,-1 1-1 0 0,1-1 0 0 0,0 0 1 0 0,0 0-1 0 0,0 0 1 0 0,0 0-1 0 0,0 0 1 0 0,1-1-1 0 0,-1 1 0 0 0,1-1 1 0 0,0 1-1 0 0,0-1 1 0 0,0 0-1 0 0,0 0 1 0 0,0 0-1 0 0,0-1 0 0 0,0 1 1 0 0,1-1-1 0 0,-1 0 1 0 0,1 0-1 0 0,-1 0 0 0 0,1 0 1 0 0,-1 0-1 0 0,1-1 1 0 0,-1 1-1 0 0,1-1 1 0 0,0 0-1 0 0,-1 0 0 0 0,1-1 1 0 0,0 1-1 0 0,-1-1 1 0 0,7-1-1 0 0,6-4 37 0 0,-1 0 1 0 0,1 0-1 0 0,-1-2 1 0 0,-1 0-1 0 0,1-1 1 0 0,16-13-1 0 0,23-13 53 0 0,51-37-96 0 0,-75 49 0 0 0,-24 18 0 0 0,1-1 0 0 0,-2 0 0 0 0,10-12 0 0 0,-10 12 0 0 0,-5 6 0 0 0,0 0 0 0 0,1-1 0 0 0,-1 1 0 0 0,0 0 0 0 0,1-1 0 0 0,-1 1 0 0 0,0 0 0 0 0,0-1 0 0 0,1 1 0 0 0,-1 0 0 0 0,0-1 0 0 0,0 1 0 0 0,1 0 0 0 0,-1-1 0 0 0,0 1 0 0 0,0-1 0 0 0,0 1 0 0 0,0 0 0 0 0,0-1 0 0 0,1 1 0 0 0,-1-1 0 0 0,0 1 0 0 0,0 0 0 0 0,0-1 0 0 0,0 1 0 0 0,0-1 0 0 0,0 1 0 0 0,-1-1 0 0 0,1 1 0 0 0,0 0 0 0 0,0-1 0 0 0,0 1 0 0 0,0-1 0 0 0,0 1 0 0 0,-1 0 0 0 0,1-1 0 0 0,0 1 0 0 0,0 0 0 0 0,-1-1 0 0 0,1 1 0 0 0,0 0 0 0 0,0-1 0 0 0,-1 1 0 0 0,1 0 0 0 0,0-1 0 0 0,-1 1 0 0 0,-3-4 0 0 0,1 1 0 0 0,-1 0 0 0 0,1 0 0 0 0,-1 1 0 0 0,0-1 0 0 0,0 1 0 0 0,0 0 0 0 0,0 0 0 0 0,-1 0 0 0 0,-6-2 0 0 0,0 1-67 0 0,1 1-1 0 0,-1-1 1 0 0,-14 0 0 0 0,6 2 30 0 0,1 0 0 0 0,0 1 0 0 0,-1 1 0 0 0,1 1 0 0 0,0 1 0 0 0,-35 9 0 0 0,36-9-28 0 0,15-2 281 0 0,13-1-198 0 0,7-2-38 0 0,0-1 0 0 0,0-1 0 0 0,0-1 0 0 0,-1 0 0 0 0,33-16 0 0 0,-35 15 2 0 0,108-55-831 0 0,-72 32-4455 0 0,-36 20 2416 0 0,36-20-6901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3:24.88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132 263 19175 0 0,'0'0'1920'0'0,"8"-18"-28"0"0,0 4-933 0 0,-1-1-1 0 0,6-20 1 0 0,0 1-596 0 0,-9 25-335 0 0,-2-1 1 0 0,1 1-1 0 0,-1-1 1 0 0,1-10-1 0 0,2-10-150 0 0,-5 29 125 0 0,0-1-1 0 0,1 0 1 0 0,-1 0 0 0 0,0 0-1 0 0,0 1 1 0 0,0-1 0 0 0,-1 0-1 0 0,1 0 1 0 0,0 0 0 0 0,-1 1-1 0 0,1-1 1 0 0,-1 0 0 0 0,1 1 0 0 0,-1-1-1 0 0,0 0 1 0 0,0 1 0 0 0,0-1-1 0 0,0 1 1 0 0,0-1 0 0 0,0 1-1 0 0,0 0 1 0 0,-1-1 0 0 0,1 1-1 0 0,0 0 1 0 0,-3-2 0 0 0,1 1 67 0 0,0 0 0 0 0,0 0 0 0 0,-1 1 0 0 0,1-1 0 0 0,0 1 0 0 0,0 0 0 0 0,-1 0 0 0 0,1 0 0 0 0,-1 0 0 0 0,1 1 0 0 0,-7-1 0 0 0,3 2-83 0 0,1-1 0 0 0,-1 2-1 0 0,0-1 1 0 0,1 1-1 0 0,0 0 1 0 0,-1 1-1 0 0,1-1 1 0 0,0 1-1 0 0,0 0 1 0 0,0 1-1 0 0,0-1 1 0 0,1 1-1 0 0,0 0 1 0 0,-1 1-1 0 0,1 0 1 0 0,-5 6-1 0 0,8-8 48 0 0,0 0 0 0 0,0 0 0 0 0,1 0-1 0 0,-1 0 1 0 0,1 0 0 0 0,-1 1 0 0 0,1-1-1 0 0,0 1 1 0 0,0-1 0 0 0,1 1 0 0 0,-1-1 0 0 0,1 1-1 0 0,0 0 1 0 0,0-1 0 0 0,0 1 0 0 0,0-1 0 0 0,1 1-1 0 0,-1-1 1 0 0,1 1 0 0 0,0-1 0 0 0,0 1 0 0 0,0-1-1 0 0,0 1 1 0 0,1-1 0 0 0,-1 0 0 0 0,1 0-1 0 0,0 0 1 0 0,0 0 0 0 0,0 0 0 0 0,1 0 0 0 0,-1 0-1 0 0,1-1 1 0 0,-1 1 0 0 0,1-1 0 0 0,0 0 0 0 0,0 0-1 0 0,0 0 1 0 0,0 0 0 0 0,0 0 0 0 0,7 2-1 0 0,-4-3-38 0 0,1 0 0 0 0,-1 0 0 0 0,1-1 0 0 0,-1 0 0 0 0,1 0 0 0 0,-1 0-1 0 0,1-1 1 0 0,0 0 0 0 0,-1 0 0 0 0,0-1 0 0 0,1 0 0 0 0,-1 0-1 0 0,0 0 1 0 0,0-1 0 0 0,0 0 0 0 0,0 0 0 0 0,0 0 0 0 0,-1-1 0 0 0,0 0-1 0 0,1 0 1 0 0,7-8 0 0 0,19-19 69 0 0,-29 27 16 0 0,-5 4 96 0 0,-9 9 80 0 0,-14 24-225 0 0,2 1-1 0 0,2 1 1 0 0,1 2-1 0 0,1-1 1 0 0,-14 43-1 0 0,10-12 38 0 0,3 1 0 0 0,-14 78 0 0 0,29-114-64 0 0,0 0 0 0 0,1 57 0 0 0,4-74-4 0 0,1 0-1 0 0,1 1 0 0 0,0-1 0 0 0,1-1 0 0 0,1 1 1 0 0,0 0-1 0 0,1-1 0 0 0,7 15 0 0 0,-9-24 9 0 0,0 0 0 0 0,0 0 0 0 0,0 0 0 0 0,1 0 0 0 0,0-1 0 0 0,0 0 0 0 0,4 4 0 0 0,-7-7-8 0 0,0 0 0 0 0,1 0 0 0 0,-1 0 0 0 0,0-1 0 0 0,0 1 0 0 0,1 0 0 0 0,-1-1 0 0 0,0 1 0 0 0,1-1 0 0 0,-1 1 0 0 0,0-1 0 0 0,1 0 0 0 0,-1 0 0 0 0,1 0 0 0 0,-1 0 0 0 0,0 0 0 0 0,1 0 0 0 0,-1 0 0 0 0,1 0 0 0 0,-1 0 0 0 0,0-1 0 0 0,3 0 0 0 0,-1 0 0 0 0,2 0 1 0 0,0-1-1 0 0,0 0 1 0 0,0 0-1 0 0,-1 0 1 0 0,1-1-1 0 0,-1 1 1 0 0,1-1 0 0 0,-1 0-1 0 0,0 0 1 0 0,0-1-1 0 0,0 1 1 0 0,-1-1-1 0 0,1 0 1 0 0,-1 0-1 0 0,0 0 1 0 0,0-1-1 0 0,0 1 1 0 0,-1-1 0 0 0,4-7-1 0 0,-4 7 0 0 0,0 0-1 0 0,0 0 1 0 0,-1-1 0 0 0,1 1-1 0 0,-1 0 1 0 0,0 0 0 0 0,-1-1-1 0 0,1 1 1 0 0,-1-1-1 0 0,0 1 1 0 0,-1 0 0 0 0,1-1-1 0 0,-1 1 1 0 0,0-1 0 0 0,0 1-1 0 0,-1 0 1 0 0,0 0-1 0 0,-4-9 1 0 0,-50-70-767 0 0,48 72 786 0 0,-2 0-27 0 0,5 4-218 0 0,16 3 153 0 0,85-13-293 0 0,-58 12 495 0 0,41-12 0 0 0,28-19-4080 0 0,-74 25-4842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3:25.48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1 313 13880 0 0,'0'0'14560'0'0,"1"-21"-13726"0"0,4 5-777 0 0,1 0 1 0 0,0 0 0 0 0,1 1-1 0 0,1-1 1 0 0,0 2 0 0 0,1-1-1 0 0,19-22 1 0 0,2-5 142 0 0,-24 32-133 0 0,1 0 1 0 0,0 1-1 0 0,9-11 0 0 0,26-29-512 0 0,-38 46 460 0 0,-3 2 57 0 0,20-1 705 0 0,-16 7-701 0 0,0 1 1 0 0,1-1-1 0 0,-2 1 1 0 0,1 1-1 0 0,-1-1 1 0 0,0 0-1 0 0,0 1 0 0 0,-1 0 1 0 0,0 0-1 0 0,0 0 1 0 0,2 8-1 0 0,15 32 159 0 0,33 51 102 0 0,36 56-1233 0 0,-34-71-1419 0 0,-23-25-6059 0 0,-12-17-481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3:25.88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109 0 18887 0 0,'0'0'1712'0'0,"-11"17"187"0"0,-24 53 777 0 0,24-46-2287 0 0,1 0 0 0 0,-11 45 0 0 0,8-17-6513 0 0,11-47 4869 0 0,-4 29-6891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3:27.00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257 153 13880 0 0,'0'0'630'0'0,"4"-25"244"0"0,-4 16-56 0 0,0 1 1 0 0,0-1 0 0 0,-1 0 0 0 0,0 1-1 0 0,0-1 1 0 0,-1 0 0 0 0,0 1-1 0 0,-1 0 1 0 0,0-1 0 0 0,0 1 0 0 0,0 0-1 0 0,-6-7 1 0 0,8 14-813 0 0,0 0 0 0 0,-1 0 0 0 0,1 0 0 0 0,-1 0 0 0 0,1 0 0 0 0,-1 0 0 0 0,1 1 0 0 0,-1-1-1 0 0,1 0 1 0 0,-1 1 0 0 0,0 0 0 0 0,1-1 0 0 0,-1 1 0 0 0,0 0 0 0 0,1 0 0 0 0,-1 0 0 0 0,0 0 0 0 0,1 0 0 0 0,-1 0 0 0 0,0 0 0 0 0,1 1-1 0 0,-1-1 1 0 0,0 0 0 0 0,-2 2 0 0 0,-4 2-6 0 0,1-1 0 0 0,0 2 0 0 0,0-1 0 0 0,0 1 0 0 0,0 0 0 0 0,1 0 0 0 0,0 1 0 0 0,0-1 0 0 0,0 1 0 0 0,-5 9 0 0 0,-8 10 0 0 0,-20 38 0 0 0,26-39 0 0 0,6-13 43 0 0,1 0-1 0 0,1 0 0 0 0,0 1 1 0 0,0 0-1 0 0,1 0 0 0 0,1 0 1 0 0,-3 20-1 0 0,6-29 1 0 0,5 4-33 0 0,-4-6-10 0 0,-1-1 0 0 0,0 1 0 0 0,1-1 0 0 0,-1 1 0 0 0,0-1 0 0 0,1 1 0 0 0,-1-1 0 0 0,1 1 0 0 0,-1-1 0 0 0,1 1 0 0 0,-1-1 0 0 0,1 1 0 0 0,0-1 0 0 0,-1 0 0 0 0,1 1 0 0 0,-1-1 0 0 0,1 0 0 0 0,0 0 0 0 0,-1 0 0 0 0,1 1 0 0 0,0-1 0 0 0,-1 0 0 0 0,1 0 0 0 0,0 0 0 0 0,-1 0 0 0 0,1 0 0 0 0,0 0 0 0 0,-1 0 0 0 0,1 0 0 0 0,0 0 0 0 0,-1-1 0 0 0,1 1 0 0 0,1 0 0 0 0,-1-1 0 0 0,4 1 2 0 0,1-1 0 0 0,0 0 0 0 0,0 0 0 0 0,-1 0-1 0 0,1-1 1 0 0,0 1 0 0 0,-1-1 0 0 0,1-1 0 0 0,-1 1 0 0 0,0-1-1 0 0,0 0 1 0 0,0 0 0 0 0,8-8 0 0 0,-1 1 106 0 0,-2-1-1 0 0,1 0 1 0 0,17-24-1 0 0,-16 24-5 0 0,-11 10-98 0 0,0 0 1 0 0,0 1-1 0 0,0-1 1 0 0,0 0-1 0 0,0 0 1 0 0,0 1 0 0 0,-1-1-1 0 0,1 0 1 0 0,0 0-1 0 0,0 0 1 0 0,-1 0-1 0 0,1 0 1 0 0,0-1-1 0 0,-3 25-16 0 0,-1-1-1 0 0,-1 1 0 0 0,-1-1 1 0 0,-1 0-1 0 0,-9 22 0 0 0,-13 51-178 0 0,22-65 244 0 0,-17 102 635 0 0,22-117-616 0 0,1-1 0 0 0,0 1 0 0 0,0 0 0 0 0,1 0 1 0 0,1-1-1 0 0,7 28 0 0 0,-1-14-17 0 0,-6-18 30 0 0,1 0-1 0 0,0 0 1 0 0,1 0-1 0 0,0 0 1 0 0,9 16-1 0 0,-11-24-70 0 0,0 1 0 0 0,0-1-1 0 0,0 0 1 0 0,0 0 0 0 0,0 0 0 0 0,1 0 0 0 0,-1 0-1 0 0,0 0 1 0 0,1-1 0 0 0,0 1 0 0 0,-1-1-1 0 0,1 1 1 0 0,0-1 0 0 0,0 0 0 0 0,-1 0-1 0 0,1-1 1 0 0,0 1 0 0 0,0-1 0 0 0,0 1 0 0 0,0-1-1 0 0,0 0 1 0 0,0 0 0 0 0,0 0 0 0 0,0 0-1 0 0,3-1 1 0 0,2-1-4 0 0,-1 1 0 0 0,1-1 0 0 0,-1-1 0 0 0,0 1 1 0 0,0-1-1 0 0,0 0 0 0 0,0-1 0 0 0,-1 0 0 0 0,1 0 0 0 0,10-9 0 0 0,-5 2 13 0 0,0 0 1 0 0,0-1-1 0 0,17-24 0 0 0,-26 32-45 0 0,0 0 0 0 0,-1 0 0 0 0,1 0 0 0 0,-1 0 0 0 0,0 0 1 0 0,0-1-1 0 0,-1 1 0 0 0,1-1 0 0 0,-1 1 0 0 0,0-1 0 0 0,0 0 0 0 0,0 1 0 0 0,-1-1 0 0 0,0 0 0 0 0,0 0 0 0 0,0 1 0 0 0,0-1 0 0 0,-1 0 0 0 0,0 1 0 0 0,0-1 1 0 0,0 0-1 0 0,0 1 0 0 0,-1-1 0 0 0,0 1 0 0 0,0 0 0 0 0,0 0 0 0 0,0-1 0 0 0,-6-6 0 0 0,3 5-63 0 0,-1 0-1 0 0,0 0 0 0 0,0 1 1 0 0,-1 0-1 0 0,1 0 0 0 0,-1 1 1 0 0,0-1-1 0 0,0 2 1 0 0,0-1-1 0 0,-1 1 0 0 0,1 0 1 0 0,-1 0-1 0 0,0 1 1 0 0,0 0-1 0 0,0 1 0 0 0,0-1 1 0 0,0 2-1 0 0,-9-1 1 0 0,-6-3-425 0 0,13 4 297 0 0,6 3 160 0 0,36-3-1 0 0,7-9-1691 0 0,18-8-5342 0 0,-37 9-400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3:27.36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87 0 18975 0 0,'0'0'3462'0'0,"10"5"-1969"0"0,20-2 96 0 0,-29-2-1157 0 0,1 0-274 0 0,5 1-129 0 0,-6-2-12 0 0,0 1-1 0 0,-1 0 1 0 0,1-1 0 0 0,0 1-1 0 0,0 0 1 0 0,0-1 0 0 0,-1 1-1 0 0,1 0 1 0 0,0 0 0 0 0,-1 0-1 0 0,1-1 1 0 0,0 1 0 0 0,-1 0-1 0 0,1 0 1 0 0,-1 0 0 0 0,0 0-1 0 0,1 0 1 0 0,-1 0 0 0 0,0 0 0 0 0,1 0-1 0 0,-1 0 1 0 0,0 0 0 0 0,0 0-1 0 0,0 1 1 0 0,0-1 0 0 0,0 0-1 0 0,0 0 1 0 0,0 0 0 0 0,-1 0-1 0 0,1 0 1 0 0,0 0 0 0 0,0 0-1 0 0,-1 0 1 0 0,0 1 0 0 0,-13 32 276 0 0,-28 31 563 0 0,10-17-567 0 0,-5 8-499 0 0,23-30-245 0 0,7-10 309 0 0,7-11 67 0 0,1-2 64 0 0,0-2 13 0 0,-1 1 0 0 0,0-1 0 0 0,1 1 0 0 0,-1-1 0 0 0,1 1 0 0 0,0-1 0 0 0,-1 0 0 0 0,1 1 0 0 0,0-1 0 0 0,0 0 0 0 0,0 0 0 0 0,0 1 1 0 0,0-1-1 0 0,0 0 0 0 0,0 0 0 0 0,0 0 0 0 0,0 0 0 0 0,1 0 0 0 0,-1-1 0 0 0,0 1 0 0 0,0 0 0 0 0,1 0 0 0 0,-1-1 0 0 0,1 1 0 0 0,-1-1 0 0 0,1 0 0 0 0,-1 1 0 0 0,1-1 0 0 0,-1 0 0 0 0,2 1 0 0 0,1-1-1 0 0,1 1-37 0 0,0 0-1 0 0,0 0 1 0 0,0-1-1 0 0,0 0 1 0 0,-1 0-1 0 0,1 0 1 0 0,0-1-1 0 0,0 1 1 0 0,0-1 0 0 0,0-1-1 0 0,-1 1 1 0 0,1 0-1 0 0,0-1 1 0 0,-1 0-1 0 0,0 0 1 0 0,1-1-1 0 0,-1 1 1 0 0,0-1-1 0 0,0 0 1 0 0,5-4-1 0 0,8-8-398 0 0,-1 0 0 0 0,-1-2 0 0 0,14-18 0 0 0,-27 33 381 0 0,14-15-1870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3:27.76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0 260 2304 0 0,'0'0'20341'0'0,"2"-2"-19224"0"0,66-91 1885 0 0,-21 27-2175 0 0,-37 53-513 0 0,0 1-1 0 0,1 0 1 0 0,0 1 0 0 0,21-16-1 0 0,-31 26-282 0 0,0 0-1 0 0,1 0 0 0 0,-1 0 1 0 0,0 0-1 0 0,0 0 1 0 0,0-1-1 0 0,0 1 0 0 0,0 0 1 0 0,0-1-1 0 0,1-2 1 0 0,-1 3 114 0 0,11-5 448 0 0,-7 8-568 0 0,-1 1-1 0 0,1-1 0 0 0,-1 1 1 0 0,1 0-1 0 0,-1 1 0 0 0,0-1 1 0 0,0 1-1 0 0,0 0 0 0 0,-1 0 0 0 0,0 0 1 0 0,1 1-1 0 0,-1-1 0 0 0,-1 1 1 0 0,1-1-1 0 0,-1 1 0 0 0,3 7 0 0 0,11 37-1755 0 0,-5 0-5560 0 0,-10-45 6389 0 0,7 29-8011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0:16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180 284 11976 0 0,'0'-9'1082'0'0,"1"-31"-887"0"0,-1-1 3734 0 0,-5-56-1 0 0,4 92-3798 0 0,1 1 0 0 0,-1-1-1 0 0,0 1 1 0 0,-1 0 0 0 0,1 0 0 0 0,-1-1-1 0 0,0 1 1 0 0,0 0 0 0 0,0 1 0 0 0,0-1-1 0 0,-1 0 1 0 0,1 0 0 0 0,-1 1 0 0 0,0 0-1 0 0,0-1 1 0 0,-1 1 0 0 0,1 0 0 0 0,-5-2-1 0 0,-6-5 112 0 0,13 9-213 0 0,1 0-1 0 0,-1 0 1 0 0,0 0 0 0 0,1 1 0 0 0,-1-1-1 0 0,0 0 1 0 0,0 1 0 0 0,1-1 0 0 0,-1 0-1 0 0,0 1 1 0 0,0-1 0 0 0,0 1 0 0 0,0 0-1 0 0,0-1 1 0 0,0 1 0 0 0,0 0 0 0 0,0-1 0 0 0,0 1-1 0 0,0 0 1 0 0,0 0 0 0 0,0 0 0 0 0,0 0-1 0 0,0 0 1 0 0,0 0 0 0 0,0 0 0 0 0,0 0-1 0 0,0 0 1 0 0,0 1 0 0 0,0-1 0 0 0,0 0-1 0 0,0 1 1 0 0,0-1 0 0 0,0 1 0 0 0,0-1-1 0 0,-1 1 1 0 0,-5 6 195 0 0,3-5-187 0 0,0 1 1 0 0,1 0 0 0 0,-1 1 0 0 0,1-1-1 0 0,0 1 1 0 0,0-1 0 0 0,0 1-1 0 0,0 0 1 0 0,1 0 0 0 0,-1 0-1 0 0,1 0 1 0 0,0 1 0 0 0,-2 6-1 0 0,0 4-36 0 0,-1 0 0 0 0,-9 21 0 0 0,12-31 0 0 0,1-1 0 0 0,0 1 0 0 0,0-1 0 0 0,0 1 0 0 0,0-1 0 0 0,1 1 0 0 0,0 0 0 0 0,1 5 0 0 0,-2 16 0 0 0,0-21 0 0 0,0-1 0 0 0,0 0 0 0 0,1 1 0 0 0,0-1 0 0 0,0 0 0 0 0,0 1 0 0 0,1-1 0 0 0,-1 0 0 0 0,1 1 0 0 0,0-1 0 0 0,0 0 0 0 0,1 0 0 0 0,-1 0 0 0 0,1 0 0 0 0,0 0 0 0 0,0 0 0 0 0,3 4 0 0 0,1 1 0 0 0,2 0 0 0 0,-3 2-21 0 0,10-3-255 0 0,-10-6 216 0 0,-1-1 7 0 0,-1-1 39 0 0,0 0 1 0 0,0 0-1 0 0,1 0 1 0 0,-1-1-1 0 0,0 1 1 0 0,0-1 0 0 0,1 0-1 0 0,-1 0 1 0 0,0 0-1 0 0,0-1 1 0 0,0 1-1 0 0,0-1 1 0 0,-1 1-1 0 0,1-1 1 0 0,0 0 0 0 0,-1 0-1 0 0,1-1 1 0 0,2-2-1 0 0,0-2-36 0 0,0 1 1 0 0,-1-1-1 0 0,0 0 0 0 0,0 0 0 0 0,3-11 0 0 0,5-7-145 0 0,-5 1 177 0 0,-7 21 19 0 0,0 0 0 0 0,0 1 0 0 0,1-1 0 0 0,0 0 0 0 0,-1 1 0 0 0,1-1 0 0 0,0 1 0 0 0,0-1 0 0 0,0 1 1 0 0,1 0-1 0 0,-1-1 0 0 0,1 1 0 0 0,-1 0 0 0 0,4-3 0 0 0,-3-4 248 0 0,-2 9-233 0 0,0-1 1 0 0,0 1 0 0 0,0 0 0 0 0,-1-1-1 0 0,1 1 1 0 0,0-1 0 0 0,0 1 0 0 0,0 0-1 0 0,0-1 1 0 0,0 1 0 0 0,1 0 0 0 0,-1-1-1 0 0,0 1 1 0 0,0 0 0 0 0,0-1 0 0 0,0 1-1 0 0,0 0 1 0 0,0-1 0 0 0,1 1-1 0 0,-1 0 1 0 0,0 0 0 0 0,0-1 0 0 0,0 1-1 0 0,1 0 1 0 0,-1 0 0 0 0,0-1 0 0 0,0 1-1 0 0,1 0 1 0 0,-1 0 0 0 0,0-1 0 0 0,0 1-1 0 0,1 0 1 0 0,-1 0 0 0 0,0 0 0 0 0,1 0-1 0 0,-1 0 1 0 0,1-1 0 0 0,0 2-14 0 0,0-1 1 0 0,0 0-1 0 0,0 0 1 0 0,0 1-1 0 0,0-1 0 0 0,0 0 1 0 0,0 1-1 0 0,0-1 1 0 0,0 1-1 0 0,0-1 1 0 0,0 1-1 0 0,0 0 0 0 0,0-1 1 0 0,0 1-1 0 0,0 0 1 0 0,-1 0-1 0 0,1 0 1 0 0,0 0-1 0 0,-1-1 0 0 0,2 3 1 0 0,-1-1 28 0 0,10 8 66 0 0,-6-6-117 0 0,-1 0 0 0 0,0 0 1 0 0,0 1-1 0 0,5 7 0 0 0,-4-5-628 0 0,1 0-1 0 0,0 0 1 0 0,1 0 0 0 0,-1-1 0 0 0,1 0 0 0 0,15 10-1 0 0,-13-12-1236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3:28.14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0 5064 0 0,'0'0'18959'0'0,"0"9"-19535"0"0,5-1-5712 0 0,0 4-1207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3:28.52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88 1 17591 0 0,'0'0'1720'0'0,"-8"5"-1528"0"0,-3-2-192 0 0,3-3 0 0 0,-3 5 0 0 0,3-1 0 0 0,-1-1 0 0 0,-6 2 0 0 0,6-1-5215 0 0,0 4-1025 0 0</inkml:trace>
  <inkml:trace contextRef="#ctx0" brushRef="#br0" timeOffset="1">88 154 16871 0 0,'0'0'3128'0'0,"-5"5"-2424"0"0,2 4 8 0 0,-8-6-712 0 0,6 6 0 0 0,2-1-160 0 0,-2 4-5535 0 0,-1 0-1097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3:29.2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283 217 21103 0 0,'0'0'480'0'0,"0"-17"1160"0"0,0 9-1580 0 0,0-8 300 0 0,1 1 1 0 0,-2 0-1 0 0,0-1 1 0 0,-1 1 0 0 0,-1 0-1 0 0,0 0 1 0 0,-8-22-1 0 0,10 34-368 0 0,0 0 0 0 0,0 0 0 0 0,-1 1 0 0 0,1-1 0 0 0,-1 0 0 0 0,0 1 0 0 0,1-1 0 0 0,-1 1 0 0 0,0 0 0 0 0,-1 0 0 0 0,1 0 0 0 0,0 0 0 0 0,-1 0 0 0 0,1 0 0 0 0,-1 0 0 0 0,1 1 0 0 0,-1-1 0 0 0,0 1 0 0 0,0 0 0 0 0,1 0 0 0 0,-1 0 0 0 0,0 0 0 0 0,0 0 0 0 0,0 1 0 0 0,0-1 0 0 0,0 1 0 0 0,0 0 0 0 0,0 0 0 0 0,0 0 0 0 0,-1 0 0 0 0,-4 2 0 0 0,-7 2-263 0 0,12-4 210 0 0,0 1 0 0 0,0-1 0 0 0,0 1 0 0 0,0 0 0 0 0,0 1 0 0 0,0-1 0 0 0,1 0 1 0 0,-1 1-1 0 0,0-1 0 0 0,1 1 0 0 0,-1 0 0 0 0,1 0 0 0 0,-4 3 0 0 0,-11 14-110 0 0,1 1-1 0 0,1 0 1 0 0,1 1 0 0 0,1 1-1 0 0,0 0 1 0 0,-15 39-1 0 0,26-56 234 0 0,1 1 0 0 0,-1 0-1 0 0,1 0 1 0 0,0 0 0 0 0,1 0-1 0 0,-1 0 1 0 0,1 1 0 0 0,1-1-1 0 0,-1 0 1 0 0,1 0 0 0 0,1 7-1 0 0,-1-11-46 0 0,-1-1-1 0 0,1 1 0 0 0,-1-1 1 0 0,1 1-1 0 0,-1-1 1 0 0,1 1-1 0 0,0-1 0 0 0,0 1 1 0 0,0-1-1 0 0,0 0 1 0 0,0 1-1 0 0,0-1 0 0 0,0 0 1 0 0,1 0-1 0 0,-1 0 1 0 0,0 0-1 0 0,0 0 0 0 0,1 0 1 0 0,-1 0-1 0 0,1 0 1 0 0,-1-1-1 0 0,1 1 0 0 0,-1 0 1 0 0,1-1-1 0 0,0 1 1 0 0,-1-1-1 0 0,1 0 0 0 0,0 0 1 0 0,1 1-1 0 0,1-1 17 0 0,0 0 0 0 0,-1 0 0 0 0,1 0-1 0 0,0 0 1 0 0,-1-1 0 0 0,1 1 0 0 0,0-1-1 0 0,-1 0 1 0 0,1 0 0 0 0,-1 0 0 0 0,1-1-1 0 0,3-1 1 0 0,1-2-31 0 0,-1 0 0 0 0,0 0 0 0 0,0 0 0 0 0,0-1 0 0 0,-1 0 0 0 0,0 0 0 0 0,11-14 0 0 0,34-41 38 0 0,-50 60 652 0 0,-21 6-434 0 0,14 0-256 0 0,0-1 0 0 0,1 1 0 0 0,-1 0 0 0 0,1 0 0 0 0,0 0 0 0 0,1 1 0 0 0,-1 0 0 0 0,1 0 0 0 0,1 0 0 0 0,-7 13 0 0 0,-2 8 0 0 0,-11 39 0 0 0,11-28 0 0 0,2-8 64 0 0,2 0 0 0 0,1 1 0 0 0,2-1 0 0 0,1 1 0 0 0,1 1 0 0 0,1-1 0 0 0,4 44 0 0 0,2-36 22 0 0,2 0-1 0 0,1 0 0 0 0,2-1 1 0 0,1 0-1 0 0,23 54 0 0 0,-29-84-93 0 0,0 1-1 0 0,1 0 0 0 0,0-1 1 0 0,0 0-1 0 0,1 0 0 0 0,0 0 1 0 0,0-1-1 0 0,9 7 0 0 0,-12-11 8 0 0,-1-1-1 0 0,1 1 1 0 0,0-1 0 0 0,0 0-1 0 0,1 0 1 0 0,-1 0-1 0 0,0-1 1 0 0,1 1-1 0 0,-1-1 1 0 0,1 0 0 0 0,0 0-1 0 0,-1 0 1 0 0,1 0-1 0 0,0 0 1 0 0,-1-1 0 0 0,1 0-1 0 0,0 0 1 0 0,0 0-1 0 0,-1 0 1 0 0,1-1-1 0 0,0 1 1 0 0,0-1 0 0 0,4-1-1 0 0,-4 0 4 0 0,-1 1-1 0 0,0-1 1 0 0,1 0-1 0 0,-1 0 0 0 0,0 0 1 0 0,0 0-1 0 0,0-1 1 0 0,0 1-1 0 0,0-1 1 0 0,-1 1-1 0 0,1-1 1 0 0,-1 0-1 0 0,0 0 1 0 0,0-1-1 0 0,0 1 0 0 0,0 0 1 0 0,0-1-1 0 0,-1 1 1 0 0,1-1-1 0 0,-1 1 1 0 0,0-1-1 0 0,0 1 1 0 0,-1-1-1 0 0,1 0 1 0 0,-1 0-1 0 0,1 1 0 0 0,-1-1 1 0 0,-1 0-1 0 0,1 0 1 0 0,0 0-1 0 0,-1 1 1 0 0,0-1-1 0 0,0 0 1 0 0,0 1-1 0 0,0-1 1 0 0,0 1-1 0 0,-1-1 0 0 0,1 1 1 0 0,-1-1-1 0 0,0 1 1 0 0,0 0-1 0 0,-1 0 1 0 0,-2-3-1 0 0,-11-9 22 0 0,-34-23 0 0 0,0 0-35 0 0,49 37-9 0 0,-2-2-85 0 0,-1 0-1 0 0,0 0 0 0 0,0 1 1 0 0,0-1-1 0 0,0 1 0 0 0,0 0 1 0 0,-8-3-1 0 0,11 4 717 0 0,10-16-340 0 0,10-4-228 0 0,42-37 1 0 0,-40 40-27 0 0,-1-1 1 0 0,21-26 0 0 0,-9 5-163 0 0,-8 12-1978 0 0,22-38 1 0 0,-32 43 669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3:29.65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1 239 20239 0 0,'0'0'2035'0'0,"2"-1"-1864"0"0,19-8 718 0 0,-1-2 1 0 0,0-1 0 0 0,-1 0-1 0 0,0-2 1 0 0,26-24 0 0 0,-19 17-256 0 0,48-32 0 0 0,-38 30-565 0 0,-26 15-50 0 0,0 2 0 0 0,0-1 0 0 0,1 2 0 0 0,15-7 0 0 0,-16 8-19 0 0,-9 4 9 0 0,0-1-1 0 0,0 1 1 0 0,0 0-1 0 0,0-1 1 0 0,0 1 0 0 0,0 0-1 0 0,0 0 1 0 0,0 0-1 0 0,0 0 1 0 0,0-1-1 0 0,0 2 1 0 0,0-1 0 0 0,0 0-1 0 0,0 0 1 0 0,0 0-1 0 0,0 0 1 0 0,0 1-1 0 0,0-1 1 0 0,0 0 0 0 0,0 1-1 0 0,0-1 1 0 0,0 1-1 0 0,0-1 1 0 0,-1 1 0 0 0,1-1-1 0 0,0 1 1 0 0,0 0-1 0 0,0-1 1 0 0,-1 1-1 0 0,1 0 1 0 0,0 0 0 0 0,-1 0-1 0 0,1-1 1 0 0,-1 1-1 0 0,1 0 1 0 0,0 2-1 0 0,6 12 41 0 0,-5-12-15 0 0,0 1 0 0 0,-1-1-1 0 0,1 1 1 0 0,-1 0-1 0 0,0-1 1 0 0,1 6-1 0 0,5 44-11 0 0,0 82 0 0 0,3 33-2567 0 0,-5-90-236 0 0,-2-39 1350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3:30.02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61 0 18975 0 0,'0'0'5915'0'0,"-6"4"-4312"0"0,4-1-1418 0 0,-1 0 0 0 0,0 0 1 0 0,1 1-1 0 0,-1-1 1 0 0,1 0-1 0 0,0 1 1 0 0,0 0-1 0 0,1-1 0 0 0,-1 1 1 0 0,1 0-1 0 0,-2 6 1 0 0,-6 50 362 0 0,4-22-103 0 0,0-7-342 0 0,0 54 0 0 0,2-15-644 0 0,1 42 381 0 0,3-63-682 0 0,-1-37-63 0 0,1 1-1 0 0,0-1 1 0 0,1 0 0 0 0,3 13-1 0 0,0-12-998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3:30.35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192 43 18055 0 0,'0'0'407'0'0,"0"-10"1145"0"0,0 8-1481 0 0,0 1 0 0 0,0 0 0 0 0,0 0 0 0 0,0 0 0 0 0,0-1 0 0 0,0 1 0 0 0,0 0 0 0 0,-1 0 0 0 0,1-1 0 0 0,0 1 0 0 0,-1 0 0 0 0,1 0 0 0 0,-1 0 0 0 0,1 0 0 0 0,-1 0 0 0 0,0 0 0 0 0,1 0 0 0 0,-1 0 0 0 0,0 0 0 0 0,0 0-1 0 0,0 0 1 0 0,0 0 0 0 0,0 1 0 0 0,0-1 0 0 0,0 0 0 0 0,0 1 0 0 0,0-1 0 0 0,0 0 0 0 0,0 1 0 0 0,0 0 0 0 0,-1-1 0 0 0,1 1 0 0 0,0 0 0 0 0,0-1 0 0 0,0 1 0 0 0,-1 0 0 0 0,1 0 0 0 0,0 0 0 0 0,0 0 0 0 0,0 0 0 0 0,-2 0 0 0 0,-2 1 179 0 0,-1 0 1 0 0,1 0-1 0 0,-1 0 1 0 0,1 0 0 0 0,0 1-1 0 0,-9 4 1 0 0,2 0-215 0 0,0 1 0 0 0,0 0 1 0 0,-13 10-1 0 0,20-13-35 0 0,1 1 0 0 0,-1-1 0 0 0,1 1 0 0 0,0-1 0 0 0,0 1 0 0 0,1 0-1 0 0,0 1 1 0 0,-1-1 0 0 0,-2 9 0 0 0,-3 13 278 0 0,9-23-160 0 0,0 0 0 0 0,0 0 0 0 0,0 0-1 0 0,1 0 1 0 0,0 0 0 0 0,-1 0 0 0 0,1 0 0 0 0,1 0 0 0 0,-1 0 0 0 0,0-1-1 0 0,1 1 1 0 0,3 5 0 0 0,1 4 268 0 0,-5-11-267 0 0,0 0 1 0 0,0 0-1 0 0,0 0 1 0 0,0 0-1 0 0,0 0 1 0 0,0 0-1 0 0,0 0 0 0 0,1-1 1 0 0,-1 1-1 0 0,1 0 1 0 0,2 2-1 0 0,7 3 149 0 0,-5-1-68 0 0,1-2-1 0 0,0 1 0 0 0,-1-1 1 0 0,1 0-1 0 0,1 0 1 0 0,10 3-1 0 0,3 0-1272 0 0,0 1 0 0 0,33 18 0 0 0,-44-21 672 0 0,1 2-1496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3:31.90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194 12 21191 0 0,'0'0'2127'0'0,"-24"-12"1356"0"0,21 13-3407 0 0,0 0 0 0 0,0-1 0 0 0,0 1 0 0 0,-1 0 0 0 0,1 1 0 0 0,0-1 0 0 0,0 0 1 0 0,1 1-1 0 0,-1 0 0 0 0,0-1 0 0 0,0 1 0 0 0,1 0 0 0 0,-1 1 0 0 0,1-1 1 0 0,0 0-1 0 0,-4 5 0 0 0,-3 4 241 0 0,1 1 1 0 0,-11 17-1 0 0,10-10-339 0 0,0 0 1 0 0,1 1-1 0 0,0 1 0 0 0,2-1 1 0 0,1 1-1 0 0,-6 37 0 0 0,11-49 22 0 0,0 1 0 0 0,0-1 0 0 0,1 0 0 0 0,2 15 0 0 0,-3-22-3 0 0,1 0 0 0 0,-1 0-1 0 0,1 0 1 0 0,-1 0 0 0 0,1 0 0 0 0,0-1 0 0 0,0 1-1 0 0,0 0 1 0 0,0 0 0 0 0,0-1 0 0 0,1 3 0 0 0,2 2-26 0 0,1 2 16 0 0,-3-6 13 0 0,-1 0 0 0 0,0 0 0 0 0,1 0 0 0 0,0 0 0 0 0,-1-1 0 0 0,1 1 0 0 0,0-1 0 0 0,0 1 0 0 0,3 1 0 0 0,1 2 0 0 0,-5-3 0 0 0,0 0 0 0 0,1 0 0 0 0,-1-1 0 0 0,0 1 0 0 0,1-1 0 0 0,-1 1 0 0 0,1-1 0 0 0,-1 1 0 0 0,1-1 0 0 0,3 2 0 0 0,12 7 0 0 0,-12-8 0 0 0,0-1 0 0 0,20 17 0 0 0,-16-13 0 0 0,-7-4 7 0 0,0 0 0 0 0,0 0-1 0 0,0 0 1 0 0,0 0 0 0 0,0 0 0 0 0,0 1-1 0 0,0-1 1 0 0,-1 0 0 0 0,1 1 0 0 0,0 0 0 0 0,-1-1-1 0 0,0 1 1 0 0,1 0 0 0 0,-1 0 0 0 0,0-1-1 0 0,2 5 1 0 0,6 8 53 0 0,-7-11-46 0 0,1 0-1 0 0,-1 1 1 0 0,0 0 0 0 0,0-1 0 0 0,0 1-1 0 0,0 0 1 0 0,-1 0 0 0 0,1 0 0 0 0,-1 0 0 0 0,0 1-1 0 0,0-1 1 0 0,-1 0 0 0 0,1 0 0 0 0,-1 1-1 0 0,0-1 1 0 0,0 0 0 0 0,-1 0 0 0 0,1 1-1 0 0,-1-1 1 0 0,-2 8 0 0 0,-1 1-28 0 0,1 0 0 0 0,-2 0 0 0 0,0-1 0 0 0,-1 0 0 0 0,-11 19 0 0 0,-55 71-451 0 0,60-88-186 0 0,0-1-1 0 0,0 0 1 0 0,-1-1 0 0 0,-1-1 0 0 0,-15 11 0 0 0,27-22-33 0 0,-4 4 903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3:32.3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239 44 9760 0 0,'0'0'446'0'0,"13"-22"164"0"0,-10 17-254 0 0,-2 4-123 0 0,0 0 0 0 0,-1 0 0 0 0,1 0 0 0 0,0 0 0 0 0,0 0 0 0 0,0 0 0 0 0,0 0-1 0 0,0 0 1 0 0,0 0 0 0 0,0 0 0 0 0,0 0 0 0 0,4-2 8975 0 0,-5 3-9168 0 0,-1 0 0 0 0,0-1 0 0 0,1 1 0 0 0,-1 0 0 0 0,0 0 0 0 0,1 0 0 0 0,-1-1 0 0 0,0 1 0 0 0,1 0 0 0 0,-1 0 0 0 0,0 0 0 0 0,0 0 0 0 0,1 0 0 0 0,-1 0 0 0 0,0 0 0 0 0,1 0 1 0 0,-1 1-1 0 0,0-1 0 0 0,0 0 0 0 0,1 0 0 0 0,-1 0 0 0 0,0 1 0 0 0,1-1 0 0 0,-1 0 0 0 0,1 1 0 0 0,-1-1 0 0 0,0 1 0 0 0,0 0 0 0 0,-19 15 853 0 0,17-13-720 0 0,-3 3-163 0 0,0 0-1 0 0,1 0 1 0 0,-1 1 0 0 0,2 0 0 0 0,-1 0-1 0 0,1 1 1 0 0,0-1 0 0 0,0 1-1 0 0,1 0 1 0 0,0 0 0 0 0,1 0 0 0 0,0 0-1 0 0,0 0 1 0 0,0 1 0 0 0,1-1-1 0 0,0 12 1 0 0,1-18-10 0 0,0-1 0 0 0,-1 0 0 0 0,1 1 0 0 0,0-1 0 0 0,0 0 0 0 0,0 1 0 0 0,0-1 0 0 0,1 0 0 0 0,-1 1 0 0 0,0-1 0 0 0,1 0 0 0 0,-1 1 0 0 0,0-1 0 0 0,1 0 0 0 0,0 1 0 0 0,-1-1 0 0 0,1 0 0 0 0,0 0 0 0 0,-1 0 0 0 0,1 0 0 0 0,0 0 0 0 0,2 2 0 0 0,10 12 0 0 0,-7-9 0 0 0,0-1 0 0 0,1 0 0 0 0,-1 0 0 0 0,1 0 0 0 0,0-1 0 0 0,0 0 0 0 0,12 4 0 0 0,-5-1 0 0 0,35 12 710 0 0,-28-13-134 0 0,-17-4-382 0 0,0-1 1 0 0,1 1 0 0 0,-1 0-1 0 0,0 0 1 0 0,0 1 0 0 0,0-1-1 0 0,0 1 1 0 0,5 4 0 0 0,-8-5-102 0 0,1 0 1 0 0,-1 0-1 0 0,1 0 0 0 0,-1 1 0 0 0,1-1 1 0 0,-1 0-1 0 0,0 1 0 0 0,0-1 1 0 0,0 1-1 0 0,-1-1 0 0 0,1 1 1 0 0,-1-1-1 0 0,1 1 0 0 0,-1 0 0 0 0,0-1 1 0 0,0 5-1 0 0,-1 9 23 0 0,-1 0 1 0 0,-1 0-1 0 0,0 0 0 0 0,-1 0 0 0 0,0 0 1 0 0,-2-1-1 0 0,0 0 0 0 0,0 0 0 0 0,-2 0 0 0 0,-11 18 1 0 0,6-15-42 0 0,-1 0 0 0 0,-1-1 0 0 0,-18 18 1 0 0,27-29-197 0 0,-1 0 1 0 0,0-1 0 0 0,0 0 0 0 0,-1 0-1 0 0,1-1 1 0 0,-1 0 0 0 0,0 0-1 0 0,0-1 1 0 0,-1 0 0 0 0,1 0-1 0 0,-11 1 1 0 0,8-2-420 0 0,-1-1-1 0 0,1 0 0 0 0,-1-1 1 0 0,1 0-1 0 0,-1-1 1 0 0,0-1-1 0 0,1 0 0 0 0,-18-5 1 0 0,-7-9-995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1:12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21191 0 0,'47'-19'6836'0'0,"51"-12"-7135"0"0,-96 31 345 0 0,1-1-1 0 0,0 0 1 0 0,0 1-1 0 0,-1-1 1 0 0,1 1-1 0 0,0 0 1 0 0,0 0-1 0 0,-1 0 1 0 0,1 0-1 0 0,0 0 1 0 0,0 1-1 0 0,-1-1 1 0 0,1 1-1 0 0,0 0 0 0 0,-1 0 1 0 0,1 0-1 0 0,-1 0 1 0 0,1 0-1 0 0,-1 1 1 0 0,1-1-1 0 0,3 3 1 0 0,-4-1 11 0 0,0 0 0 0 0,0 0 1 0 0,0 0-1 0 0,0 0 0 0 0,0 0 1 0 0,-1 0-1 0 0,1 0 0 0 0,-1 0 1 0 0,0 1-1 0 0,0-1 0 0 0,0 1 1 0 0,0-1-1 0 0,-1 1 0 0 0,1-1 0 0 0,-1 1 1 0 0,0 5-1 0 0,-1 14-49 0 0,0-1-1 0 0,-2 1 1 0 0,-9 35 0 0 0,-25 63 25 0 0,35-114-33 0 0,-2 2-47 0 0,1 1 0 0 0,1 0 0 0 0,-2 14 0 0 0,3-20 38 0 0,1 0 0 0 0,0 0 0 0 0,0 0 0 0 0,1 1 0 0 0,-1-1 0 0 0,3 6 0 0 0,-3-8 10 0 0,1-1-1 0 0,-1 0 0 0 0,1 0 0 0 0,-1 1 0 0 0,1-1 0 0 0,0 0 0 0 0,-1 0 0 0 0,1 0 0 0 0,0 0 1 0 0,0 0-1 0 0,2 2 0 0 0,7 3-22 0 0,8-1-30 0 0,-6-3-1 0 0,-1-1-1 0 0,23-2 0 0 0,-17 1 34 0 0,6-1-1317 0 0,1 0 0 0 0,0-1-1 0 0,39-9 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1:13.2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 21191 0 0,'85'-1'5685'0'0,"1"-2"-4307"0"0,-30 0-4121 0 0,1-2-3819 0 0,-30 3-1595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0:17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1 11976 0 0,'0'0'9354'0'0,"-19"0"-7781"0"0,16 0-1541 0 0,0 0 0 0 0,0 1-1 0 0,0-1 1 0 0,1 1 0 0 0,-1 0 0 0 0,0 0-1 0 0,1 0 1 0 0,-1 0 0 0 0,1 0-1 0 0,-1 0 1 0 0,1 1 0 0 0,0-1-1 0 0,-1 1 1 0 0,1 0 0 0 0,0 0 0 0 0,0 0-1 0 0,-3 4 1 0 0,-7 5 13 0 0,9-8-40 0 0,0 0-1 0 0,1 0 1 0 0,0 0-1 0 0,-1 1 1 0 0,1-1-1 0 0,1 0 1 0 0,-1 1-1 0 0,0-1 1 0 0,1 1-1 0 0,0 0 1 0 0,-2 6-1 0 0,-1 3 18 0 0,4-10-22 0 0,0 0 0 0 0,0 0-1 0 0,0-1 1 0 0,0 1-1 0 0,1 0 1 0 0,-1 0 0 0 0,1-1-1 0 0,0 1 1 0 0,0 0 0 0 0,0-1-1 0 0,0 1 1 0 0,0-1-1 0 0,1 0 1 0 0,-1 1 0 0 0,1-1-1 0 0,-1 0 1 0 0,4 4 0 0 0,5 2 82 0 0,1 0 0 0 0,-1-1 0 0 0,1 0 0 0 0,0 0 1 0 0,22 8-1 0 0,-17-10-35 0 0,25 11 93 0 0,-39-15 52 0 0,30 4 930 0 0,-31-4-1057 0 0,1 0 0 0 0,-1 0 0 0 0,1 0-1 0 0,-1 0 1 0 0,0 0 0 0 0,1 1 0 0 0,-1-1-1 0 0,0 0 1 0 0,0 1 0 0 0,0-1 0 0 0,0 0 0 0 0,0 1-1 0 0,0 0 1 0 0,0-1 0 0 0,-1 1 0 0 0,1-1-1 0 0,0 1 1 0 0,-1 0 0 0 0,1 0 0 0 0,-1 1 0 0 0,0 1-4 0 0,0-1 0 0 0,0 1 0 0 0,-1-1 0 0 0,1 1 0 0 0,-1-1 0 0 0,0 1 0 0 0,0-1 0 0 0,0 0 0 0 0,-1 1 0 0 0,-1 2 0 0 0,-40 73 162 0 0,41-77-389 0 0,0 0-1 0 0,0 0 1 0 0,0 0 0 0 0,-1-1-1 0 0,1 1 1 0 0,0 0 0 0 0,-1-1-1 0 0,1 0 1 0 0,-1 1 0 0 0,1-1-1 0 0,-1 0 1 0 0,0 0 0 0 0,1 0-1 0 0,-1-1 1 0 0,0 1 0 0 0,0-1-1 0 0,1 1 1 0 0,-1-1 0 0 0,0 0 0 0 0,0 0-1 0 0,0 0 1 0 0,-4-2 0 0 0,1-4-1800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1:14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14 144 17503 0 0,'0'0'2330'0'0,"15"-14"-776"0"0,-5 10-1336 0 0,0 1-1 0 0,1-1 0 0 0,-1 2 1 0 0,1-1-1 0 0,-1 2 0 0 0,1-1 1 0 0,0 1-1 0 0,-1 1 0 0 0,15 1 0 0 0,35-4-214 0 0,-46 2 381 0 0,27-5 360 0 0,-39 5-697 0 0,0 1 1 0 0,0-1 0 0 0,0 0 0 0 0,0 0-1 0 0,0 1 1 0 0,0-1 0 0 0,0 0 0 0 0,0-1 0 0 0,0 1-1 0 0,0 0 1 0 0,-1 0 0 0 0,1-1 0 0 0,-1 1-1 0 0,4-4 1 0 0,-5 4-43 0 0,0 0 1 0 0,0 0-1 0 0,0 0 0 0 0,0 0 1 0 0,0 0-1 0 0,0-1 0 0 0,0 1 0 0 0,0 0 1 0 0,0 0-1 0 0,0 0 0 0 0,-1 0 0 0 0,1 0 1 0 0,0 0-1 0 0,-1 0 0 0 0,1 0 0 0 0,-1 0 1 0 0,1 0-1 0 0,-1 1 0 0 0,1-1 0 0 0,-1 0 1 0 0,0 0-1 0 0,1 0 0 0 0,-1 1 0 0 0,0-1 1 0 0,0 0-1 0 0,1 0 0 0 0,-1 1 0 0 0,0-1 1 0 0,0 1-1 0 0,0-1 0 0 0,-1 0 0 0 0,-31-17 267 0 0,24 14-111 0 0,-6-3-173 0 0,0 1 0 0 0,0 1 0 0 0,-20-5 0 0 0,31 9 5 0 0,0 1 1 0 0,0-1-1 0 0,0 1 1 0 0,0 0-1 0 0,0-1 0 0 0,0 2 1 0 0,0-1-1 0 0,0 0 1 0 0,0 1-1 0 0,0 0 1 0 0,0 0-1 0 0,0 0 1 0 0,0 1-1 0 0,0-1 0 0 0,1 1 1 0 0,-1 0-1 0 0,1 0 1 0 0,-6 4-1 0 0,-5 6 270 0 0,1 0 0 0 0,0 1-1 0 0,-10 15 1 0 0,21-25-252 0 0,0-1 1 0 0,0 1-1 0 0,1 0 0 0 0,0 0 1 0 0,-1-1-1 0 0,1 1 0 0 0,0 0 1 0 0,0 0-1 0 0,1 0 1 0 0,-1 0-1 0 0,1 0 0 0 0,-1 1 1 0 0,1-1-1 0 0,0 6 0 0 0,1-4 34 0 0,0 1-1 0 0,0-1 1 0 0,1 1-1 0 0,-1-1 1 0 0,1 1-1 0 0,0-1 1 0 0,5 8-1 0 0,2 2 165 0 0,1-1-1 0 0,0-1 1 0 0,1 0 0 0 0,18 17-1 0 0,-19-20-157 0 0,-2-1 42 0 0,1-1 1 0 0,0 0-1 0 0,0 0 0 0 0,14 8 0 0 0,-19-14-74 0 0,1 0 0 0 0,-1 0-1 0 0,0-1 1 0 0,1 1 0 0 0,-1-1-1 0 0,0 0 1 0 0,1-1 0 0 0,0 1-1 0 0,-1-1 1 0 0,1 1 0 0 0,-1-1-1 0 0,1-1 1 0 0,0 1 0 0 0,-1-1-1 0 0,5 0 1 0 0,3-2-393 0 0,-1-1-1 0 0,0 0 1 0 0,0 0 0 0 0,-1-1-1 0 0,1 0 1 0 0,-1-1 0 0 0,0 0 0 0 0,0-1-1 0 0,11-9 1 0 0,-2-2-1491 0 0,-1 0 0 0 0,0-1 1 0 0,17-25-1 0 0,-25 32-5940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1:14.6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0 121 17503 0 0,'0'0'399'0'0,"19"13"1122"0"0,-5-3-376 0 0,-1 0-1 0 0,0 0 1 0 0,-1 1-1 0 0,16 18 1 0 0,-6-3-577 0 0,-1 1 0 0 0,18 31-1 0 0,-23-33-507 0 0,-9-19 65 0 0,-4-7 165 0 0,-6-15-65 0 0,-4 0-164 0 0,1 0 1 0 0,1 0 0 0 0,0-1 0 0 0,1 1 0 0 0,0-1 0 0 0,2 0-1 0 0,-2-26 1 0 0,4 28-306 0 0,1 0-1 0 0,0-1 0 0 0,5-21 0 0 0,-4 27-630 0 0,1-1-1 0 0,1 0 0 0 0,-1 1 0 0 0,2 0 1 0 0,6-12-1 0 0,-2 8-7206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1:15.0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37 19319 0 0,'0'0'2176'0'0,"-3"22"256"0"0,4-16-2060 0 0,0 1 0 0 0,1-1 0 0 0,1 0 0 0 0,-1 1 0 0 0,1-1 0 0 0,0 0 0 0 0,7 10 0 0 0,31 38 947 0 0,-30-41-1205 0 0,39 44 393 0 0,-44-51-448 0 0,1 0 0 0 0,-1 0-1 0 0,1-1 1 0 0,0 0 0 0 0,1 0 0 0 0,12 6 0 0 0,-18-10-56 0 0,0 0 0 0 0,1 0 0 0 0,-1-1 0 0 0,0 1 0 0 0,1 0 0 0 0,-1-1 0 0 0,1 1 0 0 0,-1-1 0 0 0,0 0 0 0 0,1 0 0 0 0,-1 0 1 0 0,1 0-1 0 0,-1 0 0 0 0,1 0 0 0 0,-1-1 0 0 0,1 1 0 0 0,-1-1 0 0 0,0 0 0 0 0,1 0 0 0 0,3-2 0 0 0,-3 1 6 0 0,-1 0 1 0 0,0 0-1 0 0,0 0 0 0 0,1 0 1 0 0,-1-1-1 0 0,-1 1 0 0 0,1-1 1 0 0,0 1-1 0 0,-1-1 0 0 0,1 0 1 0 0,-1 0-1 0 0,0 0 0 0 0,0 0 1 0 0,1-4-1 0 0,0-2 10 0 0,0 0-1 0 0,-1 0 1 0 0,0 1-1 0 0,-1-1 1 0 0,0 0-1 0 0,0 0 1 0 0,-1 0-1 0 0,0 0 1 0 0,-1 0 0 0 0,-3-14-1 0 0,1 13 9 0 0,0 0 0 0 0,-1 1-1 0 0,0-1 1 0 0,-1 1 0 0 0,0 0 0 0 0,0 0 0 0 0,-1 0-1 0 0,0 1 1 0 0,-1 0 0 0 0,-8-7 0 0 0,12 12 29 0 0,1 1 0 0 0,-1-1 0 0 0,0 1 0 0 0,1-1 0 0 0,-1 1 0 0 0,0 1 0 0 0,0-1 0 0 0,0 0 0 0 0,-1 1 0 0 0,1 0 0 0 0,0 0 0 0 0,-1 0 0 0 0,1 1 0 0 0,0-1 0 0 0,-1 1 1 0 0,1 0-1 0 0,0 0 0 0 0,-1 1 0 0 0,1-1 0 0 0,-1 1 0 0 0,1 0 0 0 0,0 0 0 0 0,0 0 0 0 0,0 1 0 0 0,0-1 0 0 0,0 1 0 0 0,-6 4 0 0 0,-22 19-3856 0 0,21-15-6256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1:19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270 37 19351 0 0,'0'0'733'0'0,"0"0"-526"0"0,-3 0 327 0 0,3-1-547 0 0,-3-20 4519 0 0,2 21-4324 0 0,1-1-1 0 0,0 0 1 0 0,0 0-1 0 0,-1 0 0 0 0,1 1 1 0 0,0-1-1 0 0,-1 0 1 0 0,1 0-1 0 0,-1 1 0 0 0,1-1 1 0 0,-1 0-1 0 0,1 1 1 0 0,-1-1-1 0 0,0 1 0 0 0,1-1 1 0 0,-1 1-1 0 0,0-1 1 0 0,1 1-1 0 0,-1-1 0 0 0,0 1 1 0 0,0 0-1 0 0,1-1 1 0 0,-1 1-1 0 0,0 0 0 0 0,0 0 1 0 0,1-1-1 0 0,-1 1 1 0 0,-2 0-1 0 0,-11 2-131 0 0,0 0 0 0 0,-1 1-1 0 0,1 0 1 0 0,0 1 0 0 0,0 1 0 0 0,1 0-1 0 0,0 1 1 0 0,-1 0 0 0 0,2 1-1 0 0,-1 1 1 0 0,1 0 0 0 0,-20 17 0 0 0,26-19 4 0 0,-1 1 0 0 0,2-1 0 0 0,-10 14 0 0 0,13-17-117 0 0,0 0 0 0 0,0 1 1 0 0,0-1-1 0 0,0 1 0 0 0,1 0 1 0 0,-1 0-1 0 0,1-1 0 0 0,0 1 1 0 0,0 0-1 0 0,0 7 0 0 0,1-10 43 0 0,1 1-1 0 0,-1-1 1 0 0,0 1-1 0 0,1-1 1 0 0,0 0-1 0 0,-1 1 1 0 0,1-1-1 0 0,0 0 1 0 0,0 1-1 0 0,-1-1 1 0 0,1 0-1 0 0,0 0 1 0 0,0 0-1 0 0,0 0 1 0 0,1 0-1 0 0,-1 0 1 0 0,0 0-1 0 0,0 0 1 0 0,0-1-1 0 0,1 1 1 0 0,-1 0-1 0 0,0-1 1 0 0,1 1-1 0 0,2 0 1 0 0,38 11-455 0 0,-37-11 461 0 0,9 1 84 0 0,0 0 0 0 0,0-1-1 0 0,18-2 1 0 0,19 2 99 0 0,-49-1-165 0 0,-1 0 0 0 0,0 1 0 0 0,0-1 0 0 0,0 0 0 0 0,0 0 0 0 0,0 1 0 0 0,0-1 0 0 0,0 0 0 0 0,0 1 0 0 0,0-1 0 0 0,0 1 0 0 0,0 0 0 0 0,0-1 0 0 0,0 1 0 0 0,-1 0 0 0 0,1-1 0 0 0,0 1 0 0 0,0 0 0 0 0,-1 0 0 0 0,1 0 0 0 0,0 0 0 0 0,-1-1-1 0 0,1 1 1 0 0,-1 0 0 0 0,1 1 0 0 0,0 1 19 0 0,0 0 0 0 0,-1-1 0 0 0,0 1 0 0 0,1 0 0 0 0,-1 0 0 0 0,0-1 0 0 0,0 1 0 0 0,0 0 0 0 0,-2 5 0 0 0,0 2 65 0 0,-1 1 0 0 0,0 0 0 0 0,-10 19 0 0 0,8-21-68 0 0,0 1-1 0 0,-1-1 1 0 0,0-1-1 0 0,-1 1 0 0 0,0-1 1 0 0,0 0-1 0 0,-12 10 1 0 0,1-6-3467 0 0,1-3-3663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1:19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62 20239 0 0,'0'0'2035'0'0,"-6"-13"-1414"0"0,1 3 615 0 0,3 7-1091 0 0,0 0-1 0 0,0 1 1 0 0,0-1-1 0 0,0 1 1 0 0,0 0-1 0 0,0-1 1 0 0,0 1-1 0 0,-1 0 1 0 0,1 0-1 0 0,-1 1 1 0 0,0-1-1 0 0,1 0 1 0 0,-1 1-1 0 0,0 0 1 0 0,0-1-1 0 0,0 1 1 0 0,-4-1-1 0 0,5 2-61 0 0,0 0-1 0 0,-1 0 1 0 0,1 0-1 0 0,0 1 1 0 0,0-1 0 0 0,-1 1-1 0 0,1-1 1 0 0,0 1-1 0 0,0 0 1 0 0,0-1-1 0 0,0 1 1 0 0,0 0 0 0 0,0 0-1 0 0,0 1 1 0 0,0-1-1 0 0,0 0 1 0 0,0 1 0 0 0,1-1-1 0 0,-1 1 1 0 0,1-1-1 0 0,-1 1 1 0 0,1 0-1 0 0,-1 0 1 0 0,1 0 0 0 0,-1 2-1 0 0,-4 6-98 0 0,0 0 0 0 0,0 0 0 0 0,2 1 0 0 0,-1 0 0 0 0,1 0 0 0 0,1 0 0 0 0,0 0 0 0 0,-3 20-1 0 0,6-27 11 0 0,-1 0 0 0 0,1 1 0 0 0,0-1 0 0 0,0 0 0 0 0,0 0 0 0 0,1 1 0 0 0,-1-1 0 0 0,1 0 0 0 0,0 0-1 0 0,0 1 1 0 0,1-1 0 0 0,-1 0 0 0 0,1 0 0 0 0,0-1 0 0 0,0 1 0 0 0,0 0 0 0 0,1-1 0 0 0,-1 1 0 0 0,1-1-1 0 0,0 0 1 0 0,0 1 0 0 0,0-1 0 0 0,0-1 0 0 0,0 1 0 0 0,1 0 0 0 0,6 3 0 0 0,-9-6-3 0 0,0 1 1 0 0,0 0-1 0 0,1-1 1 0 0,-1 1-1 0 0,1-1 1 0 0,-1 0-1 0 0,0 1 1 0 0,1-1 0 0 0,-1 0-1 0 0,1 0 1 0 0,-1 0-1 0 0,1 0 1 0 0,-1 0-1 0 0,0 0 1 0 0,1 0-1 0 0,-1 0 1 0 0,1-1-1 0 0,-1 1 1 0 0,1-1-1 0 0,-1 1 1 0 0,2-1-1 0 0,-1-1-18 0 0,1 0 0 0 0,-1 1-1 0 0,0-1 1 0 0,1 0-1 0 0,-1 0 1 0 0,0 0 0 0 0,0-1-1 0 0,-1 1 1 0 0,1 0-1 0 0,1-3 1 0 0,2-4 34 0 0,0 0-1 0 0,-1 0 0 0 0,-1-1 1 0 0,0 1-1 0 0,3-12 0 0 0,-3 0-234 0 0,0 0 0 0 0,-2 0-1 0 0,-1-35 1 0 0,-1 14 1321 0 0,2 46-1051 0 0,-1-1-1 0 0,2 0 1 0 0,-1 1-1 0 0,0-1 0 0 0,1 0 1 0 0,-1 0-1 0 0,1 0 0 0 0,0 0 1 0 0,0 0-1 0 0,0 0 0 0 0,3 2 1 0 0,8 14 112 0 0,57 105-3067 0 0,-54-107 149 0 0,-8-10 801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1:20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58 20127 0 0,'0'0'2022'0'0,"1"6"-1580"0"0,3 9 330 0 0,18 35 698 0 0,-14-31-1296 0 0,0 1-1 0 0,0-1 1 0 0,7 37-1 0 0,-14-51-175 0 0,-1-2 1 0 0,0-1-1 0 0,1 0 0 0 0,-1 0 0 0 0,1 0 0 0 0,0 0 0 0 0,-1 0 0 0 0,1 0 0 0 0,0 0 0 0 0,2 2 0 0 0,-3-3-99 0 0,9-17-366 0 0,-8 0 330 0 0,0-1 1 0 0,-5-31-1 0 0,0-7 144 0 0,5 34 193 0 0,0-1 0 0 0,7-31 0 0 0,-9 38 511 0 0,2 7 1017 0 0,9 17-911 0 0,-1 4-740 0 0,0 0-1 0 0,0 1 1 0 0,-1 0-1 0 0,-1 1 1 0 0,-1-1-1 0 0,0 1 1 0 0,0 0 0 0 0,-2 1-1 0 0,0-1 1 0 0,-1 1-1 0 0,3 28 1 0 0,2-72-899 0 0,-2-36 298 0 0,-6 49 576 0 0,1 0 0 0 0,0 1 1 0 0,2-1-1 0 0,4-18 1 0 0,-7 33-17 0 0,0 0 0 0 0,0-1 0 0 0,0 1 1 0 0,0 0-1 0 0,1 0 0 0 0,-1-1 0 0 0,0 1 1 0 0,0 0-1 0 0,0 0 0 0 0,0-1 0 0 0,0 1 0 0 0,0 0 1 0 0,0-1-1 0 0,1 1 0 0 0,-1 0 0 0 0,0 0 1 0 0,0 0-1 0 0,0-1 0 0 0,0 1 0 0 0,1 0 0 0 0,-1 0 1 0 0,0 0-1 0 0,0-1 0 0 0,1 1 0 0 0,-1 0 1 0 0,0 0-1 0 0,0 0 0 0 0,1 0 0 0 0,-1 0 0 0 0,0 0 1 0 0,0 0-1 0 0,1-1 0 0 0,-1 1 0 0 0,0 0 1 0 0,1 0-1 0 0,-1 0 0 0 0,0 0 0 0 0,0 0 0 0 0,1 0 1 0 0,-1 0-1 0 0,10 12 469 0 0,6 22-316 0 0,-16-32-99 0 0,9 22-221 0 0,6 35-1 0 0,-11-38-1158 0 0,2 0 0 0 0,13 35 0 0 0,-16-48-409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1:20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40 207 3224 0 0,'2'-4'1959'0'0,"7"-11"9366"0"0,5-7-4544 0 0,-8 13-5470 0 0,0-1 0 0 0,8-18 0 0 0,-12 25-1224 0 0,-1 0 1 0 0,0 0-1 0 0,0-1 1 0 0,-1 1-1 0 0,1 0 0 0 0,-1 0 1 0 0,0-1-1 0 0,1 1 1 0 0,-1 0-1 0 0,-1-1 1 0 0,1 1-1 0 0,0 0 0 0 0,-3-7 1 0 0,1 4-38 0 0,0 0 1 0 0,0 0-1 0 0,-1 0 0 0 0,0 0 1 0 0,-1 1-1 0 0,1-1 1 0 0,-6-5-1 0 0,8 9-59 0 0,0 1 0 0 0,0 0 0 0 0,0 0 0 0 0,0 0 0 0 0,0 0 0 0 0,0 0 0 0 0,0 0 0 0 0,-1 0 0 0 0,1 1 0 0 0,0-1 0 0 0,0 0 0 0 0,-1 1 0 0 0,1-1 0 0 0,-1 1 0 0 0,1-1 0 0 0,0 1 0 0 0,-1 0 0 0 0,1-1 0 0 0,-1 1 0 0 0,1 0 0 0 0,-1 0 0 0 0,1 0 0 0 0,-1 0 0 0 0,1 0 0 0 0,-1 1 0 0 0,1-1 0 0 0,-1 0 0 0 0,1 1 0 0 0,0-1 0 0 0,-1 1 0 0 0,1-1 0 0 0,-1 1 0 0 0,1 0 0 0 0,0-1 0 0 0,0 1 0 0 0,-1 0 0 0 0,1 0 0 0 0,-1 1 0 0 0,0 0 48 0 0,1-1 0 0 0,0 1 0 0 0,-1 0 0 0 0,1-1 0 0 0,0 1 0 0 0,0 0 0 0 0,0 0 0 0 0,1 0 0 0 0,-1 0 0 0 0,0 0 0 0 0,1 0 0 0 0,-1 0 0 0 0,1 0 0 0 0,-1 0 0 0 0,1 0 0 0 0,0 0 0 0 0,0 2 0 0 0,4 39 545 0 0,-2-31-441 0 0,2 16 481 0 0,17 56 1 0 0,-14-64-420 0 0,0 0 1 0 0,2 0-1 0 0,0 0 1 0 0,1-1 0 0 0,1-1-1 0 0,15 19 1 0 0,-24-34-198 0 0,0 0 0 0 0,0 0 0 0 0,1 0 0 0 0,-1-1 0 0 0,1 1 0 0 0,0-1 1 0 0,0 0-1 0 0,0 1 0 0 0,0-2 0 0 0,0 1 0 0 0,0 0 0 0 0,0 0 0 0 0,1-1 0 0 0,-1 0 0 0 0,1 0 0 0 0,-1 0 0 0 0,1 0 0 0 0,-1 0 0 0 0,1-1 1 0 0,3 1-1 0 0,0-2-35 0 0,-1 0 0 0 0,0 0 0 0 0,0 0 0 0 0,1-1 0 0 0,-1 0 0 0 0,-1 0 0 0 0,1-1 0 0 0,0 0 0 0 0,0 0 0 0 0,8-6 0 0 0,3-3-999 0 0,0-1 0 0 0,-1 0-1 0 0,15-17 1 0 0,0-5-510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1:22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0 2760 0 0,'2'4'23947'0'0,"-25"5"-22647"0"0,20-7-1276 0 0,0 0-1 0 0,0 1 1 0 0,0-1 0 0 0,1 1-1 0 0,-1 0 1 0 0,1 0-1 0 0,-1 0 1 0 0,1 0 0 0 0,-2 6-1 0 0,-16 31 213 0 0,17-31-266 0 0,0 0-1 0 0,1 0 1 0 0,0 0 0 0 0,0 0-1 0 0,1 0 1 0 0,1 0-1 0 0,-1 0 1 0 0,1 0 0 0 0,3 18-1 0 0,1-5-70 0 0,1 0-1 0 0,13 39 1 0 0,-17-59 93 0 0,-1 0 1 0 0,1-1-1 0 0,0 1 0 0 0,0-1 0 0 0,0 1 1 0 0,0-1-1 0 0,0 1 0 0 0,0-1 0 0 0,0 0 1 0 0,1 1-1 0 0,-1-1 0 0 0,0 0 0 0 0,1 0 1 0 0,-1 0-1 0 0,1 0 0 0 0,-1 0 0 0 0,1 0 1 0 0,-1-1-1 0 0,1 1 0 0 0,0 0 0 0 0,-1-1 0 0 0,1 0 1 0 0,0 1-1 0 0,-1-1 0 0 0,1 0 0 0 0,0 1 1 0 0,0-1-1 0 0,-1 0 0 0 0,1-1 0 0 0,0 1 1 0 0,0 0-1 0 0,2-1 0 0 0,1 0-23 0 0,0 0 0 0 0,0 0 0 0 0,0-1-1 0 0,0 0 1 0 0,0 0 0 0 0,0 0 0 0 0,0-1 0 0 0,-1 0-1 0 0,7-4 1 0 0,-2-1 146 0 0,0 0-1 0 0,-1 0 1 0 0,0-1 0 0 0,0 0-1 0 0,-1-1 1 0 0,8-13 0 0 0,-13 25-147 0 0,0 0-1 0 0,0 0 1 0 0,-1-1 0 0 0,1 1 0 0 0,0 0 0 0 0,-1 1 0 0 0,3 2-1 0 0,-3-1 52 0 0,1 1-1 0 0,-1-1 0 0 0,1-1 0 0 0,0 1 0 0 0,1 0 1 0 0,-1 0-1 0 0,1-1 0 0 0,0 1 0 0 0,-1-1 1 0 0,1 0-1 0 0,1 0 0 0 0,-1 0 0 0 0,0 0 0 0 0,1-1 1 0 0,0 1-1 0 0,5 2 0 0 0,-6-4-16 0 0,-1 0 1 0 0,1 0-1 0 0,0 0 0 0 0,0-1 1 0 0,0 1-1 0 0,0-1 1 0 0,0 0-1 0 0,0 0 0 0 0,0 0 1 0 0,0 0-1 0 0,0 0 1 0 0,0 0-1 0 0,0-1 0 0 0,0 0 1 0 0,0 1-1 0 0,-1-1 1 0 0,1 0-1 0 0,0-1 0 0 0,0 1 1 0 0,-1 0-1 0 0,1-1 1 0 0,-1 1-1 0 0,1-1 0 0 0,2-2 1 0 0,3-3 3 0 0,-1 1 1 0 0,0-1-1 0 0,0 0 1 0 0,-1 0-1 0 0,1-1 1 0 0,-2 1-1 0 0,6-11 1 0 0,-9 16 8 0 0,-1 0 1 0 0,0 0 0 0 0,-1 0 0 0 0,1 0 0 0 0,0 0-1 0 0,0 0 1 0 0,-1 0 0 0 0,0 0 0 0 0,1-1 0 0 0,-1 1 0 0 0,0 0-1 0 0,0 0 1 0 0,0 0 0 0 0,0-1 0 0 0,0 1 0 0 0,-1 0 0 0 0,1 0-1 0 0,-1 0 1 0 0,1-1 0 0 0,-1 1 0 0 0,0 0 0 0 0,0 0 0 0 0,0 0-1 0 0,0 0 1 0 0,0 0 0 0 0,0 1 0 0 0,-1-1 0 0 0,1 0 0 0 0,-1 0-1 0 0,1 1 1 0 0,-1-1 0 0 0,1 1 0 0 0,-1-1 0 0 0,0 1-1 0 0,0 0 1 0 0,-3-2 0 0 0,-18-11-487 0 0,-29-21 267 0 0,20 5-8585 0 0,24 21 446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1:22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15200 0 0,'0'0'1171'0'0,"0"15"1960"0"0,2 26 181 0 0,11 64 0 0 0,-3-39-1479 0 0,-3-2-1120 0 0,1 9-652 0 0,3 1-1 0 0,31 111 1 0 0,-20-138-3902 0 0,-10-24-5316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1:23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19895 0 0,'0'0'455'0'0,"-2"11"1256"0"0,20 50-1103 0 0,-16-46-120 0 0,2-1 1 0 0,0 0 0 0 0,1 0 0 0 0,0-1-1 0 0,1 1 1 0 0,14 23 0 0 0,-19-36-487 0 0,0 1-1 0 0,0-1 1 0 0,0 0 0 0 0,0 0 0 0 0,0 0 0 0 0,0 0-1 0 0,0 0 1 0 0,0 0 0 0 0,1 0 0 0 0,-1 0-1 0 0,0 0 1 0 0,1 0 0 0 0,-1-1 0 0 0,1 1 0 0 0,-1 0-1 0 0,0-1 1 0 0,1 1 0 0 0,0-1 0 0 0,-1 0-1 0 0,1 0 1 0 0,-1 1 0 0 0,4-1 0 0 0,-3-1-39 0 0,0 1 0 0 0,0-1 0 0 0,0 0 0 0 0,1 0-1 0 0,-1 0 1 0 0,0 0 0 0 0,0 0 0 0 0,0 0 0 0 0,-1-1 0 0 0,1 1 0 0 0,0-1 0 0 0,0 1 0 0 0,2-4 0 0 0,4-5-145 0 0,-1 0 0 0 0,0 0 1 0 0,-1-1-1 0 0,8-18 0 0 0,-2 0 34 0 0,-9 20 201 0 0,0 1-1 0 0,0 0 0 0 0,1 0 1 0 0,0 0-1 0 0,9-13 1 0 0,-12 20-11 0 0,-1 1 0 0 0,0 0 1 0 0,1-1-1 0 0,-1 1 0 0 0,0 0 0 0 0,0-1 1 0 0,1 1-1 0 0,-1 0 0 0 0,0 0 1 0 0,1-1-1 0 0,-1 1 0 0 0,1 0 0 0 0,-1 0 1 0 0,0 0-1 0 0,1 0 0 0 0,-1 0 0 0 0,1-1 1 0 0,-1 1-1 0 0,0 0 0 0 0,1 0 0 0 0,-1 0 1 0 0,1 0-1 0 0,-1 0 0 0 0,0 0 0 0 0,1 0 1 0 0,-1 0-1 0 0,1 0 0 0 0,-1 1 1 0 0,1-1-1 0 0,-1 0 0 0 0,0 0 0 0 0,1 0 1 0 0,0 1-1 0 0,10 13 510 0 0,-8-9-498 0 0,-1 0-1 0 0,0-1 1 0 0,-1 1 0 0 0,1 0 0 0 0,0 6 0 0 0,-1-4-225 0 0,0 1 1 0 0,0-1-1 0 0,0 0 1 0 0,4 11-1 0 0,4 1-7927 0 0,-7-14 243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0:18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15552 0 0,'0'0'2593'0'0,"-1"2"-1597"0"0,0 4-591 0 0,0 0 1 0 0,0 0 0 0 0,0 1-1 0 0,1-1 1 0 0,0 0-1 0 0,0 0 1 0 0,1 0 0 0 0,-1 0-1 0 0,4 10 1 0 0,0 14-101 0 0,27 136 379 0 0,-8-58 532 0 0,21 191-1051 0 0,-24-172-165 0 0,1 30 0 0 0,-10-52 42 0 0,2 70-2204 0 0,-13-152 962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1:23.7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 19439 0 0,'0'0'1759'0'0,"12"21"-742"0"0,-4-6-508 0 0,-1 0-1 0 0,7 25 1 0 0,-8-23 104 0 0,14 30 0 0 0,-20-47-625 0 0,0 1 1 0 0,0-1-1 0 0,0 1 0 0 0,0-1 0 0 0,1 1 1 0 0,-1-1-1 0 0,0 1 0 0 0,0-1 0 0 0,1 1 0 0 0,-1-1 1 0 0,0 1-1 0 0,1-1 0 0 0,-1 0 0 0 0,1 1 0 0 0,-1-1 1 0 0,1 1-1 0 0,-1-1 0 0 0,0 0 0 0 0,1 1 0 0 0,-1-1 1 0 0,1 0-1 0 0,-1 0 0 0 0,1 0 0 0 0,0 1 1 0 0,-1-1-1 0 0,1 0 0 0 0,-1 0 0 0 0,1 0 0 0 0,-1 0 1 0 0,1 0-1 0 0,-1 0 0 0 0,1 0 0 0 0,0 0 0 0 0,-1 0 1 0 0,1 0-1 0 0,-1 0 0 0 0,1 0 0 0 0,-1 0 0 0 0,1-1 1 0 0,-1 1-1 0 0,1 0 0 0 0,-1 0 0 0 0,1 0 1 0 0,-1-1-1 0 0,1 1 0 0 0,-1 0 0 0 0,1-1 0 0 0,-1 1 1 0 0,1-1-1 0 0,-1 1 0 0 0,0 0 0 0 0,1-1 0 0 0,-1 1 1 0 0,0-1-1 0 0,1 1 0 0 0,-1-2 0 0 0,15-26-828 0 0,-7 6 249 0 0,17-32-1 0 0,-17 40 1214 0 0,0 1 0 0 0,0 0-1 0 0,14-15 1 0 0,-22 28-583 0 0,1-1-1 0 0,-1 1 0 0 0,0 0 1 0 0,0-1-1 0 0,1 1 1 0 0,-1 0-1 0 0,0 0 0 0 0,1-1 1 0 0,-1 1-1 0 0,0 0 1 0 0,1 0-1 0 0,-1-1 0 0 0,0 1 1 0 0,1 0-1 0 0,-1 0 1 0 0,0 0-1 0 0,1 0 0 0 0,-1 0 1 0 0,1-1-1 0 0,-1 1 1 0 0,0 0-1 0 0,1 0 0 0 0,-1 0 1 0 0,1 0-1 0 0,-1 0 1 0 0,0 0-1 0 0,1 0 0 0 0,-1 0 1 0 0,1 1-1 0 0,-1-1 1 0 0,0 0-1 0 0,1 0 0 0 0,9 13 405 0 0,-1 19-313 0 0,9 105 70 0 0,-17-133-210 0 0,-1-3-45 0 0,9-48-968 0 0,-5 31 1100 0 0,0 1-10 0 0,0 0 0 0 0,7-14-1 0 0,-10 26 3 0 0,0 0-1 0 0,0 1 0 0 0,1-1 1 0 0,-1 0-1 0 0,1 1 1 0 0,-1 0-1 0 0,1-1 0 0 0,0 1 1 0 0,0 0-1 0 0,0 0 1 0 0,0 0-1 0 0,0 0 0 0 0,1 0 1 0 0,-1 1-1 0 0,1-1 0 0 0,-1 0 1 0 0,4-1-1 0 0,-5 3-24 0 0,0 0 0 0 0,0 0-1 0 0,0 0 1 0 0,0 0 0 0 0,0 0-1 0 0,0 0 1 0 0,0 1 0 0 0,0-1 0 0 0,0 0-1 0 0,0 0 1 0 0,0 1 0 0 0,0-1-1 0 0,0 0 1 0 0,0 1 0 0 0,0-1-1 0 0,0 1 1 0 0,-1-1 0 0 0,1 1 0 0 0,0 0-1 0 0,0-1 1 0 0,-1 1 0 0 0,1 0-1 0 0,0-1 1 0 0,-1 1 0 0 0,1 0-1 0 0,-1 0 1 0 0,1 0 0 0 0,0 1 0 0 0,14 29-95 0 0,-11-22 102 0 0,3 12-15 0 0,-7-18-370 0 0,1 0-1 0 0,0 0 1 0 0,-1 0 0 0 0,1 0 0 0 0,1-1-1 0 0,-1 1 1 0 0,0 0 0 0 0,1-1 0 0 0,-1 1-1 0 0,1-1 1 0 0,0 1 0 0 0,-1-1 0 0 0,5 4-1 0 0,-2-4-1645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1:24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 8752 0 0,'0'0'6945'0'0,"2"6"196"0"0,3 10-6164 0 0,-2-2-311 0 0,0 0-1 0 0,0 18 0 0 0,1 6-53 0 0,-3-34-579 0 0,0-1-17 0 0,-1 0 1 0 0,1 0-1 0 0,-1 0 1 0 0,1 0-1 0 0,0 0 1 0 0,0-1-1 0 0,0 1 1 0 0,1 0-1 0 0,-1-1 1 0 0,1 1 0 0 0,-1-1-1 0 0,1 1 1 0 0,2 2-1 0 0,-3-5-26 0 0,-1 1 1 0 0,0-1-1 0 0,1 0 0 0 0,-1 1 0 0 0,1-1 1 0 0,-1 0-1 0 0,0 1 0 0 0,1-1 0 0 0,-1 0 1 0 0,1 0-1 0 0,-1 0 0 0 0,1 1 0 0 0,-1-1 1 0 0,1 0-1 0 0,-1 0 0 0 0,1 0 0 0 0,-1 0 1 0 0,1 0-1 0 0,-1 0 0 0 0,1 0 0 0 0,-1 0 1 0 0,1 0-1 0 0,-1 0 0 0 0,1 0 0 0 0,-1 0 1 0 0,1 0-1 0 0,-1 0 0 0 0,1-1 0 0 0,-1 1 1 0 0,0 0-1 0 0,1 0 0 0 0,-1 0 0 0 0,1-1 1 0 0,-1 1-1 0 0,1 0 0 0 0,-1-1 0 0 0,0 1 1 0 0,1 0-1 0 0,-1-1 0 0 0,0 1 0 0 0,1 0 1 0 0,-1-1-1 0 0,1 0 0 0 0,9-16-537 0 0,-10 16 531 0 0,22-56-512 0 0,-19 45 760 0 0,2-1 0 0 0,-1 1 0 0 0,2 0 0 0 0,-1 0 0 0 0,2 1 0 0 0,0-1 0 0 0,12-15 0 0 0,-18 26-185 0 0,0 0-1 0 0,-1 0 0 0 0,1 0 1 0 0,0 0-1 0 0,0 1 0 0 0,0-1 1 0 0,0 0-1 0 0,0 0 0 0 0,0 1 1 0 0,1-1-1 0 0,-1 1 1 0 0,0-1-1 0 0,0 1 0 0 0,0-1 1 0 0,1 1-1 0 0,-1 0 0 0 0,0-1 1 0 0,0 1-1 0 0,1 0 0 0 0,-1 0 1 0 0,0 0-1 0 0,1 0 1 0 0,-1 0-1 0 0,0 0 0 0 0,0 1 1 0 0,1-1-1 0 0,-1 0 0 0 0,0 1 1 0 0,0-1-1 0 0,0 1 0 0 0,1-1 1 0 0,-1 1-1 0 0,0-1 1 0 0,0 1-1 0 0,0 0 0 0 0,0 0 1 0 0,0-1-1 0 0,0 1 0 0 0,0 0 1 0 0,0 0-1 0 0,0 0 0 0 0,0 2 1 0 0,3 1-18 0 0,0 1 1 0 0,-1 0 0 0 0,0 1-1 0 0,0-1 1 0 0,0 0 0 0 0,-1 1-1 0 0,3 8 1 0 0,0 4 119 0 0,-1 1 1 0 0,-1-1-1 0 0,1 31 1 0 0,-3-27-3351 0 0,-1 1-3421 0 0,0-16-2007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1:24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22319 0 0,'12'3'316'0'0,"0"1"-1"0"0,0 1 1 0 0,0 0-1 0 0,-1 1 1 0 0,0 0-1 0 0,0 1 1 0 0,14 10-1 0 0,-6 0 199 0 0,0 2 0 0 0,-1 0 0 0 0,-1 1-1 0 0,-1 1 1 0 0,-1 0 0 0 0,22 40 0 0 0,-20-28-132 0 0,-2 1 0 0 0,-1 1 1 0 0,-2 0-1 0 0,9 42 0 0 0,-11-29-181 0 0,-2-1 0 0 0,-3 2 1 0 0,0 52-1 0 0,-5-67-101 0 0,-2 1 1 0 0,-1-1-1 0 0,-2 0 1 0 0,-2 0-1 0 0,-11 38 1 0 0,14-63-188 0 0,1 1-1 0 0,-2-1 1 0 0,1 1 0 0 0,-1-1-1 0 0,-1 0 1 0 0,-7 10 0 0 0,-7 2-2753 0 0,-1-4-3927 0 0,0-4-2510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2:28.07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0 0 17503 242639 54693,'0'0'1936'7'1586,"0"0"-576"-13"-131,7 3 1936 14-902,7 3-1608-8-553,25 6-2064-7 518,28 8 8 7-518,31 6 304 544-4,28 5 64 512 13,27 4-64-1056-9,26 1 64 0 0,22 0 72 1204 1175,21-2 24-1203-659,21-4 0-8 31,18-2-96 3 572,18-6 0 524-1117,13-4 200 1054 507,12-4 288-1009-510,10-4-112 101 4,-19-2-264-666-3,-32-3-8 0 0,-30-1 0 517-2,-24-2-32 82-1,12 0 56-599 3,31-1 0 526 5,35 1 0 653-5,32 1-64-1179 0,26 0-64 543 1,14 2 0 808-5,8 1 0 128 0,5 1 128-890 6,-28-1-24-63 2,-41-1 0 62-7,-8-2 160 656 6,8-1 64 175-8,16 0-160-883 5,-16 0-168-536 0,-26-1 0 0 0,2 2 96 0 0,21 3 184 512 6,22 2-72 43-9,22 3-136 802 4,16 3-72-5-3,10 2 0-1352 2,0 2 0 1228 0,-2 1 0-644 0,-7 2 0-584 0,-5-1 0 738 2,-2 2 0-723 509,-30-2 0 640-515,-42-2 0 375 3,-40-2 0-218 1,-30-2 80-159 5,8 1 0-119-4,25 1-8 515-4,30 0-8-1049 3,27 1-64 1207-3,17 0 64 2 0,12-1 0 23 8,7 0-64-1232-5,4-2 64 577 1,1-3-64-577-1,-6-1 0 1075-3,-32-3 0-556-1,-43-3 0-519 4,-15 0 0 0 0,4-1 0 0 0,12 0 64 580 1,12-2-64 1250 3,8 0 0-515-5,3-1 0-787 1,0 0 0 0-1,-4 0 72 580 6,-5-1 16-1108-5,-9 1 40 0 0,-11 1 32 1337-5,-10 0 48-736 5,-10 0 24-601 0,-28-1-104 543 3,-33 0 0 104-3,-12-1 0-102-2,-2 0-40-545 2,-16 0-8 0 0,-19-1-80 0 0,-11 1 0 1136-5,-9 1 64-1136 5,-11-1-160 0 0,-16 1-1848 0 0,-23 0 888 0 0,-20 0-26735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01:50:42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42 24575,'-6'-11'0,"-3"-4"0,0 0 0,-7 18 0,-2 8-8191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6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16 13616 0 0,'0'0'8031'0'0,"11"-7"-3614"0"0,-10 5-85 0 0,-3 1-4364 0 0,-1 0-1 0 0,0 0 0 0 0,0 0 1 0 0,0 0-1 0 0,0 1 0 0 0,-1-1 1 0 0,1 1-1 0 0,0 0 0 0 0,0 0 1 0 0,0 0-1 0 0,0 0 0 0 0,0 1 0 0 0,0-1 1 0 0,-4 2-1 0 0,-15 1 129 0 0,17-2-68 0 0,1 0 1 0 0,-1 0-1 0 0,0 0 1 0 0,1 1-1 0 0,-1-1 1 0 0,0 1-1 0 0,1 0 1 0 0,0 1-1 0 0,0-1 1 0 0,-1 1-1 0 0,1-1 1 0 0,-5 6-1 0 0,1-1-57 0 0,0 0 0 0 0,1 1 0 0 0,-1-1 0 0 0,-8 15 0 0 0,5-6 25 0 0,1 0 0 0 0,-13 31 0 0 0,20-44 4 0 0,-4 15 0 0 0,7-17 0 0 0,0 0-1 0 0,-1 0 1 0 0,1 1-1 0 0,0-1 1 0 0,0 0-1 0 0,0 0 1 0 0,0 0-1 0 0,0 0 1 0 0,0 0-1 0 0,0 0 1 0 0,0 0-1 0 0,1 0 1 0 0,-1 0-1 0 0,0 1 1 0 0,0-1-1 0 0,1 0 1 0 0,-1 0-1 0 0,1 0 1 0 0,-1 0-1 0 0,1 0 1 0 0,0-1-1 0 0,1 3 1 0 0,-1-2-2 0 0,1 0 0 0 0,-1 1 0 0 0,1-1 0 0 0,0 0 0 0 0,0 0-1 0 0,0-1 1 0 0,-1 1 0 0 0,1 0 0 0 0,0-1 0 0 0,0 1 0 0 0,4 0 0 0 0,2 0-5 0 0,0-1 0 0 0,1 0-1 0 0,-1 0 1 0 0,16-2 0 0 0,-10-1-82 0 0,-1-1 0 0 0,21-8 0 0 0,10-3-68 0 0,-36 14 168 0 0,-6 1 235 0 0,-2 10-56 0 0,-2 4-157 0 0,0-1 0 0 0,-1 0 0 0 0,0 0 0 0 0,-1 0 0 0 0,-1-1 0 0 0,-8 18 1 0 0,6-15-25 0 0,-6 16-773 0 0,2 0-1 0 0,-12 49 1 0 0,22-67-1983 0 0,1-4-6532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7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0 292 21191 0 0,'0'0'2127'0'0,"5"-8"-1786"0"0,48-47 3558 0 0,-47 49-3893 0 0,-1 0 0 0 0,1 0 0 0 0,0 1 0 0 0,1 0 0 0 0,9-7 0 0 0,-8 8-7 0 0,-1-1 1 0 0,0 0-1 0 0,-1-1 1 0 0,12-12-1 0 0,9-11 1 0 0,12-13 0 0 0,-37 40 0 0 0,0-1 0 0 0,0 0 0 0 0,0 0 0 0 0,0 0 0 0 0,-1 0 0 0 0,1 0 0 0 0,-1 0 0 0 0,0 0 0 0 0,0-1 0 0 0,0 1 0 0 0,0-1 0 0 0,0-4 0 0 0,-1 6-6 0 0,-1 1 0 0 0,1-1 0 0 0,-1 1-1 0 0,1 0 1 0 0,-1-1 0 0 0,0 1 0 0 0,1 0 0 0 0,-1 0-1 0 0,0-1 1 0 0,0 1 0 0 0,0 0 0 0 0,0 0 0 0 0,0 0-1 0 0,0 0 1 0 0,0 0 0 0 0,0 0 0 0 0,-1 0 0 0 0,1 1 0 0 0,0-1-1 0 0,0 0 1 0 0,-1 0 0 0 0,1 1 0 0 0,-1-1 0 0 0,1 1-1 0 0,-3-1 1 0 0,-2-1-37 0 0,0 1 0 0 0,0-1-1 0 0,-1 1 1 0 0,-10 0 0 0 0,7 1 68 0 0,1 0 0 0 0,0 1 0 0 0,0 0 0 0 0,0 1 0 0 0,0 0 0 0 0,0 1 0 0 0,-13 5 0 0 0,18-7-13 0 0,0 1 1 0 0,1 0 0 0 0,-1 0-1 0 0,1 0 1 0 0,0 0 0 0 0,0 1 0 0 0,0-1-1 0 0,0 1 1 0 0,0 0 0 0 0,1-1-1 0 0,-1 1 1 0 0,1 1 0 0 0,-1-1 0 0 0,1 0-1 0 0,0 1 1 0 0,1-1 0 0 0,-1 1-1 0 0,0-1 1 0 0,1 1 0 0 0,-1 4-1 0 0,-3 17 121 0 0,2 0-1 0 0,1 0 0 0 0,1 0 0 0 0,1 0 0 0 0,1 0 1 0 0,2 0-1 0 0,0-1 0 0 0,1 1 0 0 0,2-1 0 0 0,0 1 0 0 0,2-2 1 0 0,1 1-1 0 0,0-1 0 0 0,15 25 0 0 0,-16-35-119 0 0,0-1-1 0 0,1 0 1 0 0,0-1-1 0 0,1 0 1 0 0,18 16 0 0 0,-20-21-300 0 0,0 0 0 0 0,0 0 0 0 0,0-1 0 0 0,0 0 0 0 0,1 0 0 0 0,0-1 0 0 0,0 0 1 0 0,0-1-1 0 0,14 4 0 0 0,-19-7-2 0 0,-1 1 0 0 0,1-1 0 0 0,0 0 0 0 0,0 0 0 0 0,0 0-1 0 0,0 0 1 0 0,0-1 0 0 0,0 0 0 0 0,4-1 0 0 0,10-6-1691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7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21191 0 0,'0'0'970'0'0,"-2"1"-20"0"0,-1 1-899 0 0,1 0 0 0 0,0 1 0 0 0,-1-1 0 0 0,1 1 0 0 0,0-1 0 0 0,0 1 0 0 0,0 0 0 0 0,0 0 0 0 0,1 0 0 0 0,-1 0 0 0 0,1 0 0 0 0,0 0-1 0 0,0 0 1 0 0,0 0 0 0 0,0 0 0 0 0,0 6 0 0 0,-1 7 572 0 0,1 0 0 0 0,1 20-1 0 0,0-20-100 0 0,4 70 577 0 0,5-1-1 0 0,30 134 1 0 0,-3-77-967 0 0,-28-119-1044 0 0,0-1-1 0 0,2 0 1 0 0,0 0-1 0 0,15 22 1 0 0,-10-18-8297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7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383 301 18719 0 0,'-3'-16'266'0'0,"0"0"-1"0"0,-1 1 0 0 0,-1 0 1 0 0,0 0-1 0 0,-1 0 0 0 0,0 1 1 0 0,-12-19-1 0 0,-8-13 1012 0 0,16 27-271 0 0,-19-26-1 0 0,25 40-770 0 0,0 0 1 0 0,0 0 0 0 0,0 1 0 0 0,-1-1-1 0 0,0 1 1 0 0,0 0 0 0 0,0 1 0 0 0,0-1-1 0 0,-9-4 1 0 0,12 7-177 0 0,0 1-1 0 0,0-1 1 0 0,0 0-1 0 0,0 1 1 0 0,0-1-1 0 0,0 1 1 0 0,0 0-1 0 0,0 0 1 0 0,0 0 0 0 0,0 0-1 0 0,0 0 1 0 0,0 0-1 0 0,0 0 1 0 0,0 0-1 0 0,0 1 1 0 0,0-1-1 0 0,0 1 1 0 0,0 0-1 0 0,0 0 1 0 0,0-1-1 0 0,1 1 1 0 0,-1 0 0 0 0,0 0-1 0 0,1 1 1 0 0,-1-1-1 0 0,0 0 1 0 0,1 1-1 0 0,-1-1 1 0 0,1 1-1 0 0,0-1 1 0 0,-1 1-1 0 0,1-1 1 0 0,0 1-1 0 0,0 0 1 0 0,0 0-1 0 0,-1 2 1 0 0,-3 7 143 0 0,0 1 0 0 0,0 0 0 0 0,1 0 1 0 0,-3 18-1 0 0,6-27-143 0 0,-2 20 303 0 0,0 0 0 0 0,2 0 0 0 0,0 0 0 0 0,5 40 0 0 0,-1-16-200 0 0,4 40-169 0 0,5-2 0 0 0,22 85 1 0 0,-4-25-374 0 0,9 56-276 0 0,-23-130-121 0 0,0 5-3610 0 0,-14-46-4952 0 0</inkml:trace>
  <inkml:trace contextRef="#ctx0" brushRef="#br0" timeOffset="1">0 631 23039 0 0,'0'-8'2086'0'0,"0"5"-2025"0"0,0-1 0 0 0,1 1 1 0 0,-1 0-1 0 0,1-1 0 0 0,-1 1 1 0 0,1 0-1 0 0,0 0 0 0 0,0-1 1 0 0,1 1-1 0 0,-1 0 0 0 0,0 0 1 0 0,1 0-1 0 0,0 0 0 0 0,0 1 1 0 0,0-1-1 0 0,3-3 0 0 0,0 1 147 0 0,0 1-1 0 0,0 0 0 0 0,1 1 0 0 0,-1-1 0 0 0,1 1 0 0 0,-1 0 0 0 0,1 1 0 0 0,7-3 0 0 0,0 1 61 0 0,1 1 0 0 0,-1 0-1 0 0,1 1 1 0 0,19-1 0 0 0,11-1-860 0 0,14 1-3951 0 0,-39 2 743 0 0,24-2-4987 0 0</inkml:trace>
  <inkml:trace contextRef="#ctx0" brushRef="#br0" timeOffset="2">580 723 21191 0 0,'-15'3'936'0'0,"12"-3"424"0"0,3-3-616 0 0,3-3 104 0 0,8 3 16 0 0,9-6 8 0 0,-6 5-576 0 0,6-5-112 0 0,-3 6-24 0 0,8-3-8 0 0,-5-3-944 0 0,3 6-184 0 0,2-6-40 0 0,-1 5-8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8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23039 0 0,'0'0'1760'0'0,"0"2"-1205"0"0,1 15-411 0 0,1-1-1 0 0,1 1 1 0 0,1 0 0 0 0,5 16 0 0 0,5 21 790 0 0,-2-8-440 0 0,-6-29-456 0 0,-2 0 0 0 0,3 22 0 0 0,8 71 148 0 0,-6-49 471 0 0,1 81 0 0 0,-9-97-716 0 0,-6 130-2082 0 0,4-145-4453 0 0,1 1-2151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0:18.9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424 0 16671 0 0,'0'0'7270'0'0,"-9"7"-6252"0"0,-14 9-866 0 0,1 1 0 0 0,1 1 0 0 0,-31 35 0 0 0,31-31-152 0 0,-1-2 0 0 0,-1 0 0 0 0,-26 17 0 0 0,41-31 0 0 0,-24 18 0 0 0,2 3 0 0 0,-37 39 0 0 0,57-55 0 0 0,8-9 0 0 0,-1 0 0 0 0,1 1 0 0 0,-1 0 0 0 0,1-1 0 0 0,0 1 0 0 0,0 0 0 0 0,0 0 0 0 0,0 0 0 0 0,1 1 0 0 0,-1-1 0 0 0,0 4 0 0 0,-1-2 0 0 0,2-4 0 0 0,0-1 0 0 0,1 1 0 0 0,-1-1 0 0 0,1 1 0 0 0,-1 0 0 0 0,1 0 0 0 0,0-1 0 0 0,-1 1 0 0 0,1 0 0 0 0,0 0 0 0 0,0-1 0 0 0,-1 1 0 0 0,1 0 0 0 0,0 0 0 0 0,0 0 0 0 0,0 0 0 0 0,0-1 0 0 0,0 1 0 0 0,0 0 0 0 0,0 0 0 0 0,0 0 0 0 0,1 1 0 0 0,-1 3 62 0 0,1 0 1 0 0,0 0-1 0 0,1-1 0 0 0,-1 1 0 0 0,1 0 0 0 0,0 0 1 0 0,0-1-1 0 0,1 1 0 0 0,-1-1 0 0 0,1 0 0 0 0,4 5 1 0 0,1 2 258 0 0,1 0 0 0 0,0-1 1 0 0,12 9-1 0 0,21 13 589 0 0,76 42 1 0 0,-96-61-684 0 0,17 8-212 0 0,43 16-1 0 0,-22-11-275 0 0,-33-13-979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8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23039 0 0,'1'-2'528'0'0,"11"-8"-92"0"0,0 1 0 0 0,1 0-1 0 0,0 0 1 0 0,0 2 0 0 0,18-9-1 0 0,-27 14-350 0 0,-1 1-1 0 0,1 0 1 0 0,-1-1-1 0 0,1 1 1 0 0,0 1-1 0 0,0-1 1 0 0,-1 0-1 0 0,1 1 1 0 0,0 0-1 0 0,0 0 1 0 0,0 0-1 0 0,-1 0 1 0 0,1 1-1 0 0,0 0 1 0 0,0-1-1 0 0,-1 1 1 0 0,1 1-1 0 0,0-1 1 0 0,-1 0-1 0 0,1 1 1 0 0,-1 0-1 0 0,0 0 1 0 0,1 0-1 0 0,-1 0 1 0 0,0 0-1 0 0,0 1 1 0 0,3 3-1 0 0,-2-1-8 0 0,-1-1 0 0 0,0 1 0 0 0,-1 0 0 0 0,1 0 0 0 0,-1 0 0 0 0,0 0 0 0 0,0 0-1 0 0,-1 1 1 0 0,1-1 0 0 0,-1 0 0 0 0,0 1 0 0 0,0 10 0 0 0,0 9-26 0 0,-4 37 0 0 0,2-54-61 0 0,-21 163-126 0 0,6-97-3524 0 0,13-56-2799 0 0,2-6-1889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9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0 387 19351 0 0,'0'0'2206'0'0,"3"2"-1430"0"0,7 7-296 0 0,-1 1 0 0 0,0 0 0 0 0,0 0 1 0 0,-1 0-1 0 0,-1 1 0 0 0,1 0 0 0 0,-2 1 0 0 0,0 0 1 0 0,0 0-1 0 0,6 21 0 0 0,-3-8-480 0 0,-7-21 0 0 0,0 0 0 0 0,0 0 0 0 0,-1 0 0 0 0,0 0 0 0 0,0 0 0 0 0,0 0 0 0 0,0 8 0 0 0,-2-8-2 0 0,5 16-60 0 0,-3-18-275 0 0,-1-20-646 0 0,3 4 637 0 0,1 1 1 0 0,0-1-1 0 0,1 1 0 0 0,0 0 1 0 0,1 0-1 0 0,0 0 0 0 0,1 1 0 0 0,1 0 1 0 0,12-16-1 0 0,-14 23 31 0 0,-1 1 0 0 0,0-1 0 0 0,1 1-1 0 0,0 0 1 0 0,0 1 0 0 0,0-1 0 0 0,1 1 0 0 0,-1 0 0 0 0,1 1 0 0 0,9-3-1 0 0,-13 4 413 0 0,0 0-1 0 0,-1 1 0 0 0,1 0 1 0 0,0 0-1 0 0,0-1 0 0 0,-1 1 1 0 0,1 1-1 0 0,0-1 1 0 0,0 0-1 0 0,-1 1 0 0 0,1-1 1 0 0,0 1-1 0 0,-1 0 0 0 0,1 0 1 0 0,-1 0-1 0 0,1 0 0 0 0,-1 1 1 0 0,1-1-1 0 0,1 2 0 0 0,-1-1 272 0 0,0 0-1 0 0,0 0 0 0 0,1-1 0 0 0,-1 1 1 0 0,0-1-1 0 0,0 0 0 0 0,1 0 0 0 0,-1 0 0 0 0,1-1 1 0 0,3 1-1 0 0,16 3 938 0 0,-21-4-1194 0 0,1 1 0 0 0,-1 0 0 0 0,1-1 0 0 0,0 0 0 0 0,-1 1 1 0 0,1-1-1 0 0,0 0 0 0 0,0 0 0 0 0,-1-1 0 0 0,1 1 0 0 0,0-1 0 0 0,2 0 0 0 0,30-15 1378 0 0,-34 15-1481 0 0,1 0 0 0 0,0 0 0 0 0,-1-1 0 0 0,1 1 0 0 0,-1-1 1 0 0,1 1-1 0 0,-1-1 0 0 0,0 1 0 0 0,0-1 0 0 0,0 0 0 0 0,0 0 0 0 0,0 1 0 0 0,0-1 1 0 0,0 0-1 0 0,0-3 0 0 0,0 4-9 0 0,-1 0-1 0 0,1-1 1 0 0,-1 1 0 0 0,1 0-1 0 0,-1 0 1 0 0,0-1 0 0 0,0 1 0 0 0,0 0-1 0 0,0-1 1 0 0,0 1 0 0 0,0 0 0 0 0,0-1-1 0 0,0 1 1 0 0,-1 0 0 0 0,1-1-1 0 0,0 1 1 0 0,-1 0 0 0 0,1 0 0 0 0,-1-1-1 0 0,1 1 1 0 0,-1 0 0 0 0,0 0 0 0 0,0 0-1 0 0,1 0 1 0 0,-1 0 0 0 0,0 0-1 0 0,0 0 1 0 0,0 0 0 0 0,0 0 0 0 0,0 0-1 0 0,0 1 1 0 0,0-1 0 0 0,0 0 0 0 0,0 1-1 0 0,-1-1 1 0 0,1 0 0 0 0,0 1-1 0 0,0 0 1 0 0,-1-1 0 0 0,1 1 0 0 0,0 0-1 0 0,-2-1 1 0 0,-4 0 2 0 0,0 1 1 0 0,0-1-1 0 0,0 1 0 0 0,0 1 1 0 0,0-1-1 0 0,0 1 0 0 0,0 0 1 0 0,0 1-1 0 0,0 0 0 0 0,0 0 1 0 0,1 0-1 0 0,-1 1 0 0 0,1 0 1 0 0,0 0-1 0 0,0 1 0 0 0,0-1 1 0 0,0 1-1 0 0,0 1 0 0 0,1-1 1 0 0,0 1-1 0 0,0 0 0 0 0,0 0 1 0 0,0 0-1 0 0,1 1 0 0 0,0 0 1 0 0,-6 11-1 0 0,6-9-6 0 0,-16 43 16 0 0,18-47-19 0 0,1 1 0 0 0,0-1 0 0 0,0 0 0 0 0,1 1 1 0 0,-1-1-1 0 0,1 1 0 0 0,0-1 0 0 0,0 0 1 0 0,0 1-1 0 0,2 4 0 0 0,3 16-4 0 0,-3-13 11 0 0,1-1 1 0 0,0 1 0 0 0,7 14-1 0 0,-9-23 3 0 0,0 0 0 0 0,1 0 0 0 0,0 0 0 0 0,0 0 1 0 0,0-1-1 0 0,0 1 0 0 0,0-1 0 0 0,0 1 0 0 0,0-1 0 0 0,1 0 0 0 0,0 0 0 0 0,-1 0 0 0 0,1 0 0 0 0,0 0 0 0 0,0 0 0 0 0,5 1 0 0 0,-1 0-125 0 0,1-2-1 0 0,0 1 0 0 0,-1-1 0 0 0,1 0 0 0 0,0 0 0 0 0,-1-1 0 0 0,1 0 0 0 0,0-1 0 0 0,-1 0 0 0 0,1 0 1 0 0,0 0-1 0 0,-1-1 0 0 0,1 0 0 0 0,-1-1 0 0 0,11-5 0 0 0,-4 2-119 0 0,-1-1 0 0 0,0-1 0 0 0,-1 0 1 0 0,1-1-1 0 0,-2 0 0 0 0,1-1 0 0 0,10-12 0 0 0,-18 18 242 0 0,0 0-1 0 0,-1 0 1 0 0,1-1-1 0 0,-1 1 1 0 0,0-1-1 0 0,0 0 1 0 0,-1 0 0 0 0,1 0-1 0 0,-1 0 1 0 0,3-10-1 0 0,-1 1 2 0 0,-4 13 0 0 0,1-1 0 0 0,0 1 0 0 0,-1-1 0 0 0,1 0 0 0 0,-1 1 0 0 0,0-1 0 0 0,1 1 0 0 0,-1-1 0 0 0,0 0 0 0 0,0 1 0 0 0,0-1 0 0 0,0 0 0 0 0,0 1 0 0 0,-1-1 0 0 0,1 1 0 0 0,0-1 0 0 0,-1 0 0 0 0,1 1 0 0 0,-1-1 0 0 0,-1-2 0 0 0,1 2 0 0 0,-4-6 0 0 0,-2 5 64 0 0,6 3 19 0 0,0 0 0 0 0,0 0 0 0 0,0 1 0 0 0,-1-1-1 0 0,1 0 1 0 0,0 1 0 0 0,0-1 0 0 0,0 0 0 0 0,0 1 0 0 0,0-1-1 0 0,0 1 1 0 0,0 0 0 0 0,0-1 0 0 0,0 1 0 0 0,0 0-1 0 0,0 0 1 0 0,-1 1 0 0 0,-13 13 338 0 0,13-11-419 0 0,0 0 0 0 0,0 0-1 0 0,0 0 1 0 0,1 0 0 0 0,0 1 0 0 0,-1-1-1 0 0,1 0 1 0 0,1 1 0 0 0,-2 5 0 0 0,2 45-5 0 0,0-33 4 0 0,0-17-1 0 0,0 0 0 0 0,0-1 0 0 0,0 1 0 0 0,1 0 0 0 0,-1 0 0 0 0,1-1 0 0 0,0 1 0 0 0,1-1 0 0 0,-1 1 0 0 0,1-1 0 0 0,0 1 0 0 0,2 4 0 0 0,-3-9 0 0 0,-1 1 0 0 0,0 0 0 0 0,0-1 0 0 0,1 1 0 0 0,-1 0 0 0 0,0-1 0 0 0,1 1 0 0 0,-1 0 0 0 0,1-1 0 0 0,-1 1 0 0 0,1-1 0 0 0,-1 1 0 0 0,1-1 0 0 0,-1 1 0 0 0,1-1 0 0 0,0 1 0 0 0,-1-1 0 0 0,1 0 0 0 0,-1 1 0 0 0,1-1 0 0 0,0 0 0 0 0,0 1 0 0 0,-1-1 0 0 0,1 0 0 0 0,0 0 0 0 0,-1 0 0 0 0,1 0 0 0 0,0 0 0 0 0,0 0 0 0 0,-1 0 0 0 0,1 0 0 0 0,0 0 0 0 0,0 0 0 0 0,-1 0 0 0 0,1 0 0 0 0,0 0 0 0 0,1-1 0 0 0,13-11 0 0 0,-15 12 0 0 0,4-5-78 0 0,-1 0 1 0 0,0 0-1 0 0,0 0 0 0 0,0 0 1 0 0,0-1-1 0 0,-1 1 0 0 0,0-1 0 0 0,0 0 1 0 0,-1 0-1 0 0,2-6 0 0 0,5-62-1009 0 0,-7 60 1037 0 0,1-62-1025 0 0,-10-90-1 0 0,0-4 17 0 0,8 159 1205 0 0,0-13 798 0 0,-4-41 0 0 0,4 64-855 0 0,-1 0 0 0 0,1 0 0 0 0,0-1-1 0 0,0 1 1 0 0,0 0 0 0 0,-1 0 0 0 0,1 0 0 0 0,-1 0-1 0 0,1 0 1 0 0,-1 0 0 0 0,1 0 0 0 0,-1-1 0 0 0,-1 0-1 0 0,2 2-20 0 0,0 0 0 0 0,-1 0 0 0 0,1 0 0 0 0,0 0 0 0 0,-1 0 0 0 0,1 0 0 0 0,0 1 0 0 0,0-1-1 0 0,-1 0 1 0 0,1 0 0 0 0,0 0 0 0 0,0 0 0 0 0,-1 1 0 0 0,1-1 0 0 0,0 0 0 0 0,0 0 0 0 0,0 1 0 0 0,-1-1-1 0 0,1 0 1 0 0,0 0 0 0 0,0 1 0 0 0,0-1 0 0 0,0 0 0 0 0,0 1 0 0 0,-1-1 0 0 0,1 0 0 0 0,0 1 0 0 0,0-1-1 0 0,0 0 1 0 0,0 1 0 0 0,-6 35 1332 0 0,7 39-1165 0 0,4 0-1 0 0,3-1 0 0 0,3 0 1 0 0,21 74-1 0 0,-20-99-628 0 0,14 44-1100 0 0,0-8-2352 0 0,-17-63 2148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9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54 196 6912 0 0,'0'0'528'0'0,"0"2"-342"0"0,0 18 3082 0 0,-1-6 961 0 0,1 1 0 0 0,4 21 1 0 0,-3-31-3940 0 0,0 1 1 0 0,0-1 0 0 0,1 0 0 0 0,0 1 0 0 0,5 8 0 0 0,18 28-2083 0 0,-24-41 572 0 0,3 2-1777 0 0,-3-2 1462 0 0</inkml:trace>
  <inkml:trace contextRef="#ctx0" brushRef="#br0" timeOffset="1">0 71 19351 0 0,'0'0'886'0'0,"0"-2"-21"0"0,0 0-763 0 0,0 0 0 0 0,1 0 0 0 0,-1 0 0 0 0,0 0 0 0 0,1 0 0 0 0,-1 0 0 0 0,1 0 0 0 0,0 1 0 0 0,0-1 0 0 0,0 0 0 0 0,0 0 0 0 0,0 1 0 0 0,0-1 0 0 0,0 0 0 0 0,0 1 0 0 0,0-1 0 0 0,1 1 0 0 0,-1-1-1 0 0,1 1 1 0 0,-1 0 0 0 0,3-2 0 0 0,1 0 331 0 0,0 1 0 0 0,0-1 0 0 0,0 1 0 0 0,10-3 0 0 0,-2 1-606 0 0,-1 1 1 0 0,0 1-1 0 0,22-2 0 0 0,-3 3-7316 0 0,-16 1 23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10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0 245 21191 0 0,'0'0'2127'0'0,"10"-3"-1854"0"0,59-21 1626 0 0,-40 14-2798 0 0,0 0 0 0 0,0-2 0 0 0,41-23 0 0 0,-33 10-3972 0 0,-25 12-1608 0 0</inkml:trace>
  <inkml:trace contextRef="#ctx0" brushRef="#br0" timeOffset="1">188 1 2760 0 0,'0'2'207'0'0,"-2"1"-102"0"0,0 1 1 0 0,1 0 0 0 0,-1-1 0 0 0,0 1-1 0 0,-1-1 1 0 0,-4 6 0 0 0,4-6 835 0 0,1 0 0 0 0,-1 1 0 0 0,1-1-1 0 0,0 1 1 0 0,0-1 0 0 0,-3 8 0 0 0,2 1 2372 0 0,-7 25 3695 0 0,9-33-6605 0 0,1 1-1 0 0,-1 0 1 0 0,1-1-1 0 0,0 1 1 0 0,0 0-1 0 0,1-1 1 0 0,-1 1-1 0 0,1-1 1 0 0,0 1-1 0 0,2 5 1 0 0,14 42 234 0 0,2 0 1 0 0,2-2-1 0 0,47 83 0 0 0,-64-128-637 0 0,0 1 0 0 0,0-1 0 0 0,1 0 0 0 0,0 0 0 0 0,-1-1 0 0 0,1 1 0 0 0,8 4 0 0 0,-12-8-1 0 0,-1 0 1 0 0,1 0-1 0 0,0-1 0 0 0,0 1 1 0 0,0 0-1 0 0,0-1 0 0 0,0 1 0 0 0,0-1 1 0 0,1 1-1 0 0,-1-1 0 0 0,0 0 1 0 0,0 1-1 0 0,0-1 0 0 0,0 0 0 0 0,1 0 1 0 0,-1 1-1 0 0,0-1 0 0 0,0 0 1 0 0,0-1-1 0 0,0 1 0 0 0,1 0 0 0 0,-1 0 1 0 0,0 0-1 0 0,0-1 0 0 0,0 1 1 0 0,0 0-1 0 0,1-1 0 0 0,-1 1 0 0 0,0-1 1 0 0,0 1-1 0 0,1-2 0 0 0,3-1-105 0 0,-4 2-96 0 0,1 0 1 0 0,-1 0-1 0 0,0-1 0 0 0,0 1 1 0 0,1 0-1 0 0,-1-1 0 0 0,0 1 1 0 0,-1-1-1 0 0,1 1 1 0 0,1-4-1 0 0,0 1-220 0 0,20-38-801 0 0,-13 35 1223 0 0,11 17 0 0 0,-12-2 0 0 0,-2 1 0 0 0,-3-1-150 0 0,-2-7-628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10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 19175 0 0,'0'0'1872'0'0,"0"-9"-1664"0"0,4 0-208 0 0,-4-3 0 0 0,5 3 0 0 0,-5 2 488 0 0,5-2 56 0 0,4 0 16 0 0,2 0 0 0 0,-7 0-1264 0 0,6 6-256 0 0,-1-1-56 0 0,2-1-7375 0 0</inkml:trace>
  <inkml:trace contextRef="#ctx0" brushRef="#br0" timeOffset="1">188 144 15664 0 0,'-4'29'960'0'0,"2"1"1"0"0,0-1-1 0 0,3 1 1 0 0,0-1-1 0 0,2 1 1 0 0,10 45-1 0 0,-10-51 0 0 0,-2-21 1095 0 0,-1-25-1890 0 0,0-21-2975 0 0,0 31 1220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10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19351 0 0,'0'0'439'0'0,"5"11"596"0"0,19 86 54 0 0,-1 23 2399 0 0,-22-111-3403 0 0,-1-8-406 0 0,15-23-1270 0 0,-9 7 1597 0 0,1-1-1 0 0,1 1 1 0 0,10-16 0 0 0,-5 10 35 0 0,-12 20 1790 0 0,16 18-318 0 0,-12-10-1562 0 0,-1 0-1 0 0,-1-1 1 0 0,1 2-1 0 0,-1-1 0 0 0,-1 0 1 0 0,1 0-1 0 0,-1 1 1 0 0,0-1-1 0 0,-1 1 1 0 0,0 0-1 0 0,0 0 1 0 0,-1 9-1 0 0,0 4-802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11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1 622 17503 0 0,'0'0'803'0'0,"2"0"-18"0"0,22 1-475 0 0,45 9-1 0 0,1 0 1240 0 0,28-2 297 0 0,140-8 0 0 0,373-73 925 0 0,-4-51-686 0 0,615-152-733 0 0,-870 186-920 0 0,-233 61-314 0 0,125-27-116 0 0,-242 55-14 0 0,1 1 0 0 0,0-1 0 0 0,-1 1 0 0 0,1-1-1 0 0,0 1 1 0 0,-1 0 0 0 0,1 0 0 0 0,0 1 0 0 0,0-1 0 0 0,3 1 0 0 0,-6 0-37 0 0,0-1 1 0 0,0 0 0 0 0,0 0 0 0 0,0 1-1 0 0,0-1 1 0 0,0 0 0 0 0,0 1-1 0 0,0-1 1 0 0,0 0 0 0 0,0 1 0 0 0,0-1-1 0 0,0 0 1 0 0,0 0 0 0 0,0 1 0 0 0,0-1-1 0 0,0 0 1 0 0,0 1 0 0 0,0-1-1 0 0,0 0 1 0 0,-1 0 0 0 0,1 1 0 0 0,0-1-1 0 0,0 0 1 0 0,0 0 0 0 0,-1 1-1 0 0,1-1 1 0 0,0 0 0 0 0,-1 1 0 0 0,0 0-202 0 0,-5 7-336 0 0,0 0-1 0 0,-1-1 0 0 0,0 0 0 0 0,0 0 0 0 0,-1-1 0 0 0,1 0 0 0 0,-1 0 0 0 0,-13 6 1 0 0,6-2-316 0 0,-28 15-1300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11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1 530 8752 0 0,'0'0'673'0'0,"10"-4"-410"0"0,13-1 1647 0 0,1 0 0 0 0,-1 2 1 0 0,33-1-1 0 0,1-1 1272 0 0,137-16 552 0 0,214-26 12 0 0,1039-221 493 0 0,-1266 228-4111 0 0,108-21-20 0 0,-201 45-161 0 0,244-33-973 0 0,-297 48-1653 0 0,-6 1-7726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0:58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50 6912 0 0,'0'0'1264'0'0,"1"-1"1510"0"0,4-3-591 0 0,0 0 0 0 0,-1 0 0 0 0,0-1 0 0 0,0 0-1 0 0,7-10 3766 0 0,-11 15-5871 0 0,0-1-1 0 0,0 1 0 0 0,0 0 0 0 0,0-1 0 0 0,0 1 0 0 0,0-1 0 0 0,0 1 0 0 0,0-1 0 0 0,0 1 0 0 0,-1-1 0 0 0,1 1 0 0 0,0 0 0 0 0,0-1 1 0 0,0 1-1 0 0,0-1 0 0 0,-1 1 0 0 0,1 0 0 0 0,0-1 0 0 0,0 1 0 0 0,-1 0 0 0 0,1-1 0 0 0,0 1 0 0 0,-1 0 0 0 0,1-1 0 0 0,0 1 0 0 0,-1 0 0 0 0,1 0 1 0 0,0-1-1 0 0,-1 1 0 0 0,1 0 0 0 0,-1 0 0 0 0,1 0 0 0 0,-1-1 0 0 0,1 1 0 0 0,0 0 0 0 0,-1 0 0 0 0,-20 5 779 0 0,-17 20-666 0 0,24-14-370 0 0,0 0 1 0 0,1 2-1 0 0,0-1 0 0 0,1 2 1 0 0,1 0-1 0 0,-13 20 0 0 0,17-23 83 0 0,1 0 0 0 0,1 0 0 0 0,0 0 0 0 0,1 0-1 0 0,0 1 1 0 0,-3 13 0 0 0,6-12 98 0 0,2 0 0 0 0,-1-12 0 0 0,0 0 0 0 0,0 0 0 0 0,0 1 0 0 0,0-1 0 0 0,0 0 0 0 0,0 0 0 0 0,1 0 0 0 0,-1 0 0 0 0,0 0 0 0 0,1 0 0 0 0,-1 0 0 0 0,1 0 0 0 0,-1 0 0 0 0,1 0 0 0 0,-1-1 0 0 0,1 1 0 0 0,0 0 0 0 0,-1 0 0 0 0,1 0 0 0 0,0-1 0 0 0,-1 1 0 0 0,3 1 0 0 0,0 0 0 0 0,1 2 153 0 0,0-1 1 0 0,0 1-1 0 0,1-1 0 0 0,0 0 0 0 0,0 0 0 0 0,0 0 1 0 0,0-1-1 0 0,0 0 0 0 0,0 0 0 0 0,1 0 1 0 0,-1-1-1 0 0,10 2 0 0 0,-3-2-180 0 0,8 0-555 0 0,-19-1 576 0 0,0 0 1 0 0,-1 0 0 0 0,1 0 0 0 0,0 0-1 0 0,-1 0 1 0 0,1 0 0 0 0,0 0 0 0 0,-1 0 0 0 0,1 0-1 0 0,-1 1 1 0 0,1-1 0 0 0,0 0 0 0 0,-1 1-1 0 0,1-1 1 0 0,-1 0 0 0 0,1 1 0 0 0,-1-1-1 0 0,1 1 1 0 0,-1-1 0 0 0,1 0 0 0 0,-1 1-1 0 0,1 0 1 0 0,-1-1 0 0 0,1 1 0 0 0,-1-1-1 0 0,0 1 1 0 0,1-1 0 0 0,-1 1 0 0 0,0 0-1 0 0,0-1 1 0 0,0 1 0 0 0,1 0 0 0 0,-1-1-1 0 0,0 1 1 0 0,0-1 0 0 0,0 1 0 0 0,0 0-1 0 0,0-1 1 0 0,0 1 0 0 0,0 0 0 0 0,0-1-1 0 0,-1 2 1 0 0,1 1 0 0 0,-1 6-7 0 0,0 1 1 0 0,0-1-1 0 0,-1 0 1 0 0,0 1-1 0 0,-1-1 0 0 0,-5 12 1 0 0,-28 55-151 0 0,26-56 116 0 0,-23 58-3506 0 0,32-77 2268 0 0,3-5-4791 0 0,12-15 3931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0:58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0 370 16783 0 0,'0'0'770'0'0,"14"-10"284"0"0,-8 3-212 0 0,1-1-1 0 0,0 2 0 0 0,7-8 0 0 0,-5 7 463 0 0,-1 0 1 0 0,13-17 0 0 0,67-77 1396 0 0,-54 65-1798 0 0,-27 28-831 0 0,8-8-49 0 0,-1 0-1 0 0,13-20 1 0 0,-17 22-157 0 0,-6 9 43 0 0,-1 1 0 0 0,0-1 0 0 0,0 0 1 0 0,0 0-1 0 0,3-9 0 0 0,-6 14 79 0 0,0-1 0 0 0,0 0-1 0 0,0 1 1 0 0,0-1 0 0 0,0 0-1 0 0,0 1 1 0 0,0-1 0 0 0,0 0 0 0 0,0 1-1 0 0,0-1 1 0 0,0 1 0 0 0,-1-1-1 0 0,1 0 1 0 0,0 1 0 0 0,-1-1 0 0 0,1 1-1 0 0,0-1 1 0 0,-1 1 0 0 0,1-1-1 0 0,-1 1 1 0 0,1-1 0 0 0,-1 1 0 0 0,1-1-1 0 0,-1 1 1 0 0,1-1 0 0 0,-1 1-1 0 0,1 0 1 0 0,-1-1 0 0 0,1 1 0 0 0,-1 0-1 0 0,0 0 1 0 0,1 0 0 0 0,-1-1-1 0 0,1 1 1 0 0,-2 0 0 0 0,-23-5-713 0 0,13 9 823 0 0,-1 0 0 0 0,1 1 0 0 0,0 1-1 0 0,0-1 1 0 0,0 2 0 0 0,1 0 0 0 0,0 0-1 0 0,0 1 1 0 0,1 0 0 0 0,0 1 0 0 0,1 0-1 0 0,-10 11 1 0 0,12-11-12 0 0,1 0 0 0 0,0 1 1 0 0,0-1-1 0 0,1 1 0 0 0,0 0 0 0 0,1 1 0 0 0,0-1 0 0 0,1 1 0 0 0,-4 16 0 0 0,6-13-64 0 0,0-1-1 0 0,1 1 0 0 0,0 0 1 0 0,3 14-1 0 0,-2-21-47 0 0,0-1 0 0 0,1 1 0 0 0,0-1 0 0 0,0 1 0 0 0,1-1 0 0 0,-1 0 0 0 0,1 0 0 0 0,0 0 0 0 0,1-1-1 0 0,5 9 1 0 0,-7-12 27 0 0,10 12-41 0 0,-1-1 0 0 0,22 18 0 0 0,-28-27-132 0 0,0 0 0 0 0,0-1 1 0 0,0 0-1 0 0,0 0 0 0 0,1 0 0 0 0,-1-1 0 0 0,1 0 0 0 0,0 0 1 0 0,0 0-1 0 0,0-1 0 0 0,8 1 0 0 0,19 1-3448 0 0,-19-6 1540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20.4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4692 12440 0 0,'-2'0'189'0'0,"0"0"-1"0"0,0 0 1 0 0,-1-1 0 0 0,1 1 0 0 0,0 0 0 0 0,0-1 0 0 0,0 0 0 0 0,0 1 0 0 0,0-1 0 0 0,-1 0 0 0 0,1 0 0 0 0,1 0-1 0 0,-1 0 1 0 0,0-1 0 0 0,0 1 0 0 0,0 0 0 0 0,1-1 0 0 0,-1 1 0 0 0,0-1 0 0 0,1 0 0 0 0,0 0 0 0 0,-1 1 0 0 0,1-1-1 0 0,0 0 1 0 0,0 0 0 0 0,0 0 0 0 0,0 0 0 0 0,-1-4 0 0 0,-1-5 157 0 0,1 0 0 0 0,-1-1 0 0 0,2 1 0 0 0,-1-19 0 0 0,-1-5 29 0 0,-7-19-121 0 0,4 30-201 0 0,2-1 0 0 0,0 1-1 0 0,2-1 1 0 0,1-28 0 0 0,3 19-21 0 0,13-66 0 0 0,-9 65 88 0 0,3-61 0 0 0,-1-1 349 0 0,-5 61-285 0 0,-1 0 1 0 0,-2 0-1 0 0,-8-54 0 0 0,1-1 27 0 0,1 10-37 0 0,3 49-93 0 0,0-1 0 0 0,3 0 0 0 0,5-56-1 0 0,-1 47 88 0 0,-2 1-1 0 0,-5-71 0 0 0,0 14 261 0 0,-11-199-14 0 0,14 291-414 0 0,-3-35-2 0 0,-3-75 20 0 0,6 39 113 0 0,-1-21 4 0 0,12-99-1 0 0,-5 75-134 0 0,1-6 0 0 0,10-89 0 0 0,-9 65 71 0 0,-3 31 40 0 0,-8-164 122 0 0,-3 99-120 0 0,-2-75 31 0 0,8 180-144 0 0,13-98 0 0 0,4-20-72 0 0,-9 86 72 0 0,10-35 94 0 0,-18 137-63 0 0,4-17 4 0 0,-2 24-35 0 0,-3-22 0 0 0,2 17 0 0 0,2 0-16 0 0,-2 7-60 0 0,0 1 0 0 0,5-1-1 0 0,-3 1-15 0 0,4-3 16 0 0,-5 3 64 0 0,0 0 1 0 0,1 0-1 0 0,-1 0 1 0 0,1 1-1 0 0,-1-1 0 0 0,1 1 1 0 0,-1 0-1 0 0,1-1 1 0 0,-1 1-1 0 0,1 0 0 0 0,-1 0 1 0 0,1 1-1 0 0,0-1 1 0 0,-1 0-1 0 0,1 1 1 0 0,-1 0-1 0 0,0 0 0 0 0,1-1 1 0 0,-1 1-1 0 0,3 2 1 0 0,1-1-5 0 0,7 4-53 0 0,0 0-1 0 0,24 16 1 0 0,16 7-91 0 0,-40-22 151 0 0,0 0 0 0 0,18 14 0 0 0,-21-14 2 0 0,1 0-1 0 0,-1 0 1 0 0,1-1 0 0 0,21 8-1 0 0,14 1 84 0 0,94 18 0 0 0,33-15 279 0 0,-146-17-245 0 0,1-1-1 0 0,0-2 1 0 0,-1-1 0 0 0,32-7 0 0 0,34-15 29 0 0,-59 15-53 0 0,0 1 0 0 0,1 1-1 0 0,0 2 1 0 0,50-2 0 0 0,-1 8-3434 0 0,-62 0-4799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0:59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23039 0 0,'0'0'2315'0'0,"-8"14"-1542"0"0,6 0-338 0 0,2 0-1 0 0,0 0 0 0 0,0 0 1 0 0,1 0-1 0 0,1 0 1 0 0,4 14-1 0 0,0 10-54 0 0,66 418-265 0 0,-65-424-9 0 0,1 0 0 0 0,13 33 0 0 0,-15-50-818 0 0,1-1 0 0 0,10 17 1 0 0,-12-22-986 0 0,1-1 1 0 0,1 1 0 0 0,0-2 0 0 0,9 10 0 0 0,4-1-6653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0:59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471 612 17215 0 0,'3'-120'1830'0'0,"0"55"244"0"0,-11-129 0 0 0,0 155-944 0 0,-22-71 0 0 0,27 102-923 0 0,0 0-1 0 0,-1 0 1 0 0,-9-14 0 0 0,-6-14 1036 0 0,18 36-1211 0 0,0 0 0 0 0,1-1 0 0 0,-1 1 0 0 0,0 0-1 0 0,0 0 1 0 0,0 0 0 0 0,0 0 0 0 0,1 0 0 0 0,-1-1 0 0 0,0 1 0 0 0,0 1-1 0 0,0-1 1 0 0,0 0 0 0 0,1 0 0 0 0,-1 0 0 0 0,0 0 0 0 0,0 1 0 0 0,-1-1-1 0 0,2 0 8 0 0,-5 2 14 0 0,1 0 0 0 0,0 0 0 0 0,0 0 0 0 0,-1 1 0 0 0,1 0 0 0 0,1-1 0 0 0,-1 1 0 0 0,0 0 0 0 0,1 1 1 0 0,-1-1-1 0 0,1 1 0 0 0,0 0 0 0 0,0-1 0 0 0,1 1 0 0 0,-1 0 0 0 0,-3 8 0 0 0,-2 4 59 0 0,1 1 1 0 0,1 0 0 0 0,-5 19-1 0 0,0 12 139 0 0,1 0 0 0 0,-5 84-1 0 0,14 98 246 0 0,6-176-398 0 0,2 0 0 0 0,28 102 0 0 0,-7-40 201 0 0,-14-54-153 0 0,1 7-423 0 0,14 140 0 0 0,-26-164-2629 0 0,14 78 1 0 0,-12-102 1291 0 0</inkml:trace>
  <inkml:trace contextRef="#ctx0" brushRef="#br0" timeOffset="1">11 836 23039 0 0,'-6'-18'1760'0'0,"5"14"-1645"0"0,0 1-1 0 0,0-1 1 0 0,1 0-1 0 0,-1 0 1 0 0,1 1-1 0 0,0-1 1 0 0,0 0-1 0 0,0 0 1 0 0,0 0 0 0 0,1 1-1 0 0,0-1 1 0 0,0 0-1 0 0,0 1 1 0 0,2-6-1 0 0,-1 4 113 0 0,1-1-1 0 0,0 1 1 0 0,1 0 0 0 0,-1 1-1 0 0,1-1 1 0 0,0 0-1 0 0,0 1 1 0 0,7-6 0 0 0,7-3 225 0 0,1 0 1 0 0,0 2-1 0 0,40-18 1 0 0,-44 21-758 0 0,56-22 19 0 0,139-41 0 0 0,-87 38-8679 0 0,-84 24 128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0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1 193 23039 0 0,'0'0'2579'0'0,"6"-9"-1699"0"0,0 0-894 0 0,0 1 1 0 0,1 1-1 0 0,0-1 0 0 0,0 1 1 0 0,1 1-1 0 0,-1-1 0 0 0,18-10 1 0 0,74-32-3200 0 0,-86 43 2799 0 0,63-29-1181 0 0,-9 10-5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0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20183 0 0,'0'0'5227'0'0,"0"2"-4814"0"0,2 16-164 0 0,0-1-1 0 0,1 0 1 0 0,7 23-1 0 0,5 26-22 0 0,-3 185 326 0 0,-9-77-664 0 0,-1-92 74 0 0,-3-48-846 0 0,6 48 0 0 0,-2-47-1677 0 0,-1-12-2733 0 0,3 2-2392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0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1 190 19351 0 0,'0'0'439'0'0,"1"-3"62"0"0,7-21 446 0 0,-7 18-913 0 0,1 0-1 0 0,0 0 0 0 0,1 1 1 0 0,-1-1-1 0 0,1 0 0 0 0,5-6 0 0 0,4-5 592 0 0,0 1-1 0 0,2 1 1 0 0,18-18-1 0 0,-28 30-423 0 0,0-1 1 0 0,0 1-1 0 0,1 0 0 0 0,-1 0 0 0 0,1 0 0 0 0,0 0 1 0 0,0 1-1 0 0,0 0 0 0 0,0 0 0 0 0,0 0 1 0 0,0 1-1 0 0,0 0 0 0 0,1 0 0 0 0,-1 0 0 0 0,0 1 1 0 0,1-1-1 0 0,9 2 0 0 0,-13-1-201 0 0,0 1 0 0 0,0 0 0 0 0,0 0 0 0 0,0 0 0 0 0,0 0 0 0 0,-1 0 0 0 0,1 0 0 0 0,0 1 0 0 0,0-1 0 0 0,-1 0 0 0 0,1 1 0 0 0,-1-1 0 0 0,1 1 0 0 0,-1 0 0 0 0,0 0 0 0 0,1-1 0 0 0,-1 1 0 0 0,0 0 0 0 0,0 0 0 0 0,0 0 0 0 0,-1 0 0 0 0,1 0 0 0 0,0 0 0 0 0,-1 1 0 0 0,0-1 0 0 0,1 3 0 0 0,1 5 0 0 0,-1 0 0 0 0,0 0 0 0 0,-1 0 0 0 0,-1 16 0 0 0,-5 12 0 0 0,0-1 0 0 0,-17 51 0 0 0,6-40-48 0 0,-6 26-617 0 0,21-65-534 0 0,0 0 0 0 0,1 0 0 0 0,-1 12 0 0 0,2-10-6987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1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1 687 17503 0 0,'0'0'3756'0'0,"0"2"-2742"0"0,3 3-584 0 0,-1 0 0 0 0,0 0 0 0 0,1 0 0 0 0,0-1 0 0 0,4 5 0 0 0,16 29 284 0 0,-19-22-714 0 0,0 0 0 0 0,-2 0 0 0 0,1 1 0 0 0,-2-1 0 0 0,-1 31 0 0 0,0-39 0 0 0,-5 53-64 0 0,5-60-273 0 0,14-22-2182 0 0,-2-14 2737 0 0,2 0 0 0 0,1 0 0 0 0,27-44 0 0 0,-38 76-46 0 0,-1-1-1 0 0,0 1 1 0 0,1 0-1 0 0,-1 0 0 0 0,1 0 1 0 0,0 0-1 0 0,0 0 1 0 0,0 1-1 0 0,9-4 0 0 0,-2 0 135 0 0,-5 4-122 0 0,-1 0-1 0 0,1 1 1 0 0,-1-1-1 0 0,1 1 1 0 0,0 0-1 0 0,-1 0 1 0 0,1 1-1 0 0,11 0 1 0 0,14-2 200 0 0,21-5-384 0 0,-32 1-87 0 0,-17 5 49 0 0,-2 0 25 0 0,-1 0 0 0 0,1 0 0 0 0,-1 0 1 0 0,1 0-1 0 0,-1 0 0 0 0,0 0 0 0 0,1 0 1 0 0,-1 0-1 0 0,0 0 0 0 0,0 0 0 0 0,0 0 0 0 0,0 0 1 0 0,0 0-1 0 0,0 0 0 0 0,0 0 0 0 0,0 0 0 0 0,0 0 1 0 0,-1-1-1 0 0,1-1-44 0 0,0 0 28 0 0,-1 1 0 0 0,1-1 0 0 0,-1 1 1 0 0,0-1-1 0 0,0 1 0 0 0,0-1 0 0 0,0 1 0 0 0,0 0 0 0 0,0-1 1 0 0,-1 1-1 0 0,1 0 0 0 0,-1 0 0 0 0,1 0 0 0 0,-1 0 0 0 0,0 0 1 0 0,0 0-1 0 0,0 0 0 0 0,0 1 0 0 0,0-1 0 0 0,0 1 1 0 0,-1 0-1 0 0,1-1 0 0 0,0 1 0 0 0,-1 0 0 0 0,1 0 0 0 0,-6-1 1 0 0,2 0-48 0 0,-1 0 0 0 0,1 1 1 0 0,-1 0-1 0 0,0 0 0 0 0,0 0 1 0 0,1 1-1 0 0,-1 0 0 0 0,0 0 1 0 0,-12 2-1 0 0,11 0 188 0 0,0 1-1 0 0,0 1 0 0 0,1-1 1 0 0,-1 1-1 0 0,1 0 0 0 0,0 1 1 0 0,0-1-1 0 0,0 2 0 0 0,0-1 1 0 0,1 1-1 0 0,0 0 0 0 0,0 0 1 0 0,1 0-1 0 0,0 1 0 0 0,0 0 1 0 0,0 0-1 0 0,-3 9 0 0 0,3-8 16 0 0,1 1 0 0 0,0-1-1 0 0,0 1 1 0 0,1 0 0 0 0,1 1 0 0 0,-1-1-1 0 0,1 0 1 0 0,1 1 0 0 0,0-1 0 0 0,0 1-1 0 0,1 0 1 0 0,0-1 0 0 0,1 1 0 0 0,0-1-1 0 0,2 10 1 0 0,-1-10-124 0 0,1-1 0 0 0,0 0 0 0 0,0 0 0 0 0,0 0 0 0 0,9 12 0 0 0,-9-15-4 0 0,0-1 1 0 0,1 0 0 0 0,0 0 0 0 0,0 0 0 0 0,0-1 0 0 0,0 0 0 0 0,0 1-1 0 0,1-1 1 0 0,0-1 0 0 0,7 4 0 0 0,-5-3-16 0 0,0-1 0 0 0,0 0 0 0 0,0 0 0 0 0,1-1 0 0 0,-1 0 0 0 0,1 0 0 0 0,-1 0 0 0 0,1-1 0 0 0,-1-1-1 0 0,1 1 1 0 0,-1-1 0 0 0,1 0 0 0 0,-1-1 0 0 0,9-2 0 0 0,2-2 49 0 0,0-1-1 0 0,-1 0 1 0 0,0-1-1 0 0,25-16 0 0 0,-29 16-26 0 0,0-1-1 0 0,-1 0 0 0 0,0-1 0 0 0,0-1 1 0 0,-1 0-1 0 0,-1 0 0 0 0,0-1 0 0 0,0 0 1 0 0,-1-1-1 0 0,-1 0 0 0 0,0 0 0 0 0,-1-1 1 0 0,0 0-1 0 0,5-18 0 0 0,-10 23-37 0 0,-1 0 0 0 0,0 0 0 0 0,-1 1 0 0 0,0-1 0 0 0,0 0 0 0 0,-1 0 0 0 0,0 0 0 0 0,-1 0 0 0 0,0 1 0 0 0,0-1 0 0 0,-6-14 0 0 0,-4 8-252 0 0,12 14 278 0 0,-1 1 0 0 0,1-1 0 0 0,-1 1 0 0 0,1-1-1 0 0,-1 1 1 0 0,1-1 0 0 0,-1 1 0 0 0,1 0 0 0 0,-1-1 0 0 0,0 1 0 0 0,1 0-1 0 0,-1 0 1 0 0,1-1 0 0 0,-1 1 0 0 0,0 0 0 0 0,1 0 0 0 0,-1 0 0 0 0,0 0-1 0 0,1 0 1 0 0,-1-1 0 0 0,0 1 0 0 0,1 0 0 0 0,-1 1 0 0 0,0-1 0 0 0,1 0-1 0 0,-1 0 1 0 0,0 0 0 0 0,-3 3 13 0 0,1 0 0 0 0,0 0 0 0 0,-1 0-1 0 0,2 0 1 0 0,-1 0 0 0 0,0 0 0 0 0,0 1 0 0 0,1 0-1 0 0,0-1 1 0 0,0 1 0 0 0,-2 4 0 0 0,-17 51 116 0 0,14-34-104 0 0,6-20 19 0 0,0 1 0 0 0,0 0 0 0 0,0 0 0 0 0,1-1 0 0 0,0 1 0 0 0,0 6 0 0 0,0 19 160 0 0,-1-26-182 0 0,0 0 0 0 0,1 0 0 0 0,0 0 0 0 0,0 1 0 0 0,0-1 0 0 0,1 0 0 0 0,0 0 0 0 0,2 10 0 0 0,2-4-16 0 0,0-6-20 0 0,-4-5 4 0 0,-1 1-1 0 0,1-1 1 0 0,0 1 0 0 0,0-1-1 0 0,0 0 1 0 0,0 0-1 0 0,0 0 1 0 0,-1 0 0 0 0,1 1-1 0 0,0-1 1 0 0,0 0 0 0 0,0 0-1 0 0,0-1 1 0 0,0 1-1 0 0,0 0 1 0 0,0 0 0 0 0,-1 0-1 0 0,1-1 1 0 0,0 1 0 0 0,0 0-1 0 0,0-1 1 0 0,0 1-1 0 0,-1-1 1 0 0,1 1 0 0 0,0-1-1 0 0,0 1 1 0 0,-1-1 0 0 0,1 1-1 0 0,0-1 1 0 0,-1 0-1 0 0,1 1 1 0 0,-1-1 0 0 0,2-1-1 0 0,16-28-559 0 0,-15 26 456 0 0,5-13 0 0 0,-1-1 0 0 0,0 0 0 0 0,-1 0 0 0 0,-1 0 0 0 0,0-1 0 0 0,2-27 0 0 0,3-119-339 0 0,-9 117-43 0 0,1-28 517 0 0,-5-1 0 0 0,-2 1 0 0 0,-26-123 0 0 0,21 173 1800 0 0,4 55-771 0 0,11 60-738 0 0,4-1 0 0 0,27 116 0 0 0,-32-180-320 0 0,74 258-652 0 0,-35-139 122 0 0,-17-66-1916 0 0,-12-47-4997 0 0,-5-13-852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2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26 267 21191 0 0,'0'0'3259'0'0,"8"9"-2307"0"0,10 19-148 0 0,-12-15-2962 0 0,-1-3-4427 0 0</inkml:trace>
  <inkml:trace contextRef="#ctx0" brushRef="#br0" timeOffset="1">1 56 6912 0 0,'0'0'3112'0'0,"5"-7"2640"0"0,0 1-2809 0 0,-1 3-2111 0 0,1-3-424 0 0,4-1-88 0 0,2 2-8 0 0,-2 1-1032 0 0,5-5-208 0 0,0 0-32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2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18 2760 0 0,'-6'7'66'0'0,"0"-1"0"0"0,-1 1 0 0 0,1-2 1 0 0,-10 7-1 0 0,-6-2 3280 0 0,17-8-1958 0 0,-1 1 0 0 0,1-1 0 0 0,0 1 0 0 0,0 0 0 0 0,0 0 0 0 0,0 1 0 0 0,0-1 0 0 0,-7 9 0 0 0,-30 37 2433 0 0,31-35-3352 0 0,4-3-177 0 0,1 0 0 0 0,0 1 0 0 0,0 0 0 0 0,1 0 0 0 0,1 0 0 0 0,0 0 0 0 0,0 1 0 0 0,1-1-1 0 0,1 1 1 0 0,0 0 0 0 0,1 0 0 0 0,1 0 0 0 0,0 0 0 0 0,2 17 0 0 0,-1-22-288 0 0,1 0 0 0 0,1-1 1 0 0,4 13-1 0 0,-6-19-4 0 0,5 7 0 0 0,-4-6-79 0 0,0 1 0 0 0,1-1 0 0 0,-1-1 0 0 0,1 1 0 0 0,-1 0 0 0 0,1-1 0 0 0,0 1-1 0 0,-1-1 1 0 0,1 0 0 0 0,0 1 0 0 0,0-2 0 0 0,0 1 0 0 0,0 0 0 0 0,0 0 0 0 0,0-1 0 0 0,0 0 0 0 0,0 0 0 0 0,0 0-1 0 0,0 0 1 0 0,0 0 0 0 0,0 0 0 0 0,5-2 0 0 0,10 0-2080 0 0,-15 2 1057 0 0</inkml:trace>
  <inkml:trace contextRef="#ctx0" brushRef="#br0" timeOffset="1">75 185 19351 0 0,'0'0'1943'0'0,"20"-7"-967"0"0,-12 5-567 0 0,-1 1 0 0 0,0-2-1 0 0,0 1 1 0 0,0-1 0 0 0,0 0 0 0 0,0-1 0 0 0,11-7 0 0 0,46-39 349 0 0,-38 29-674 0 0,18-22-897 0 0,-30 28-1930 0 0,1 1-3550 0 0,-5 8-849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2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11520 0 0,'-5'9'1190'0'0,"-2"6"-1164"0"0,5-12 217 0 0,0 0 0 0 0,1 0-1 0 0,0 0 1 0 0,-1 1 0 0 0,1-1 0 0 0,1 0-1 0 0,-2 6 1 0 0,-4 51 5345 0 0,2-34-4426 0 0,1 0-1 0 0,2 1 1 0 0,1-1-1 0 0,3 30 1 0 0,3-16-441 0 0,1 0 0 0 0,18 54 1 0 0,-14-60-496 0 0,-9-25-344 0 0,0 0 1 0 0,1-1 0 0 0,0 1-1 0 0,0 0 1 0 0,1-1-1 0 0,1 0 1 0 0,-1 1 0 0 0,1-2-1 0 0,0 1 1 0 0,1-1 0 0 0,8 10-1 0 0,-12-16-966 0 0</inkml:trace>
  <inkml:trace contextRef="#ctx0" brushRef="#br0" timeOffset="1">134 206 5064 0 0,'0'0'14359'0'0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3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17503 0 0,'0'0'5723'0'0,"2"1"-5060"0"0,5 5-631 0 0,1 0 1 0 0,-1 0 0 0 0,1-1 0 0 0,1 0-1 0 0,-1 0 1 0 0,1-1 0 0 0,0 0 0 0 0,17 5-1 0 0,-3 0-2321 0 0,-12-5 346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22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9 5064 0 0,'-18'-3'136'0'0,"9"2"-40"0"0,2 0-47 0 0,1 0 15 0 0,3 1-10 0 0,2 1 6 0 0,-12-4 20752 0 0,21 9-20434 0 0,-6-5-176 0 0,-12 0 61 0 0,2-1 946 0 0,10 2-1152 0 0,50 37 233 0 0,-35-26-249 0 0,1 0 0 0 0,27 30 1 0 0,-37-37-13 0 0,-6-5-27 0 0,0 0 0 0 0,0-1 0 0 0,0 1 0 0 0,0 0 0 0 0,0 1 0 0 0,0-1 0 0 0,0 0 0 0 0,0 1 0 0 0,0-1 0 0 0,0 1 0 0 0,1 1 0 0 0,53 35 115 0 0,-43-31-106 0 0,1 0-52 0 0,8 0-6 0 0,-9-1 47 0 0,-2 1 13 0 0,-9-6 358 0 0,12 9 205 0 0,-10-3-517 0 0,0 0 0 0 0,-1 0 1 0 0,0 0-1 0 0,0 0 0 0 0,-1 0 0 0 0,0 1 0 0 0,0-1 1 0 0,0 1-1 0 0,-1-1 0 0 0,0 1 0 0 0,-1 0 0 0 0,0-1 1 0 0,0 1-1 0 0,-1 0 0 0 0,0-1 0 0 0,0 1 0 0 0,0-1 1 0 0,-1 1-1 0 0,0-1 0 0 0,-1 0 0 0 0,0 1 0 0 0,0-1 1 0 0,0 0-1 0 0,-5 6 0 0 0,1-2 77 0 0,1-1-118 0 0,0 0 0 0 0,0 0 0 0 0,-1-1 0 0 0,0 1 0 0 0,-1-2 0 0 0,0 1 0 0 0,-17 14 0 0 0,-54 24-18 0 0,-7 5 0 0 0,29 0-36 0 0,56-51-160 0 0,-11 3-897 0 0,7-8 464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3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87 16040 0 0,'0'7'132'0'0,"0"24"1420"0"0,5 46-1 0 0,-3-66-1098 0 0,0-1-1 0 0,0 0 1 0 0,1 0-1 0 0,1 0 1 0 0,-1 0-1 0 0,2 0 0 0 0,-1-1 1 0 0,8 11-1 0 0,-10-16-367 0 0,7 9 2 0 0,0-5-87 0 0,-8-7 0 0 0,0 0 0 0 0,0 0 0 0 0,0-1 0 0 0,0 1 0 0 0,0 0 0 0 0,0-1 0 0 0,0 1 0 0 0,0-1 0 0 0,1 1 0 0 0,-1-1 0 0 0,0 0 0 0 0,0 1 0 0 0,0-1 0 0 0,1 0 0 0 0,-1 0 0 0 0,0 0 0 0 0,0 0 0 0 0,1 0 0 0 0,-1 0 0 0 0,0 0 0 0 0,0 0 0 0 0,0 0 0 0 0,1-1 0 0 0,-1 1 0 0 0,2-1 0 0 0,-2 0 0 0 0,1 0 24 0 0,0 0 0 0 0,0 0-1 0 0,0 0 1 0 0,0 0 0 0 0,0 0-1 0 0,-1-1 1 0 0,1 1 0 0 0,0-1-1 0 0,0 0 1 0 0,-1 1 0 0 0,1-1-1 0 0,-1 0 1 0 0,2-3 0 0 0,15-30 1373 0 0,-12 24-1094 0 0,-4 5-300 0 0,0 0 0 0 0,-1 0-1 0 0,1 0 1 0 0,-1 0-1 0 0,1-9 1 0 0,1-8-3 0 0,-3 19-41 0 0,1 0-1 0 0,-2 0 0 0 0,1 1 1 0 0,0-1-1 0 0,-1 0 0 0 0,1 0 1 0 0,-3-5-1 0 0,-1-18-1009 0 0,5 24 901 0 0,-6-14-228 0 0,4 15 2125 0 0,-8 23-1582 0 0,23 16-165 0 0,-14-36 0 0 0,2 5 0 0 0,0 0 0 0 0,0 0 0 0 0,0-1 0 0 0,1 1 0 0 0,0-1 0 0 0,0 0 0 0 0,1 1 0 0 0,-1-1 0 0 0,1-1 0 0 0,0 1 0 0 0,0-1 0 0 0,1 1 0 0 0,0-1 0 0 0,-1 0 0 0 0,10 5 0 0 0,-12-8 64 0 0,0 0 0 0 0,-1 0 0 0 0,1 0 0 0 0,0-1 0 0 0,0 1 0 0 0,0-1 0 0 0,0 1 0 0 0,0-1 0 0 0,0 0 0 0 0,0 0 0 0 0,0 0 0 0 0,0 0 0 0 0,0 0 0 0 0,0 0 0 0 0,0 0 0 0 0,0 0 0 0 0,0-1 0 0 0,0 1 0 0 0,0-1 0 0 0,0 0 0 0 0,-1 0 0 0 0,1 1 0 0 0,0-1 0 0 0,0 0 0 0 0,-1 0 0 0 0,1-1 0 0 0,0 1 0 0 0,-1 0 0 0 0,1-1 0 0 0,-1 1 0 0 0,2-3 0 0 0,2-2-6 0 0,-1 0 0 0 0,0-1 0 0 0,-1 0 0 0 0,1 0-1 0 0,-1 0 1 0 0,-1 0 0 0 0,1 0 0 0 0,-1 0 0 0 0,-1-1 0 0 0,1 1-1 0 0,-1-1 1 0 0,0-14 0 0 0,-1 14 41 0 0,-1 0 1 0 0,-1 0-1 0 0,1 0 0 0 0,-1 1 1 0 0,0-1-1 0 0,-1 1 0 0 0,0-1 0 0 0,0 1 1 0 0,-1 0-1 0 0,0 0 0 0 0,0 1 1 0 0,0-1-1 0 0,-1 1 0 0 0,0 0 1 0 0,0 0-1 0 0,-11-9 0 0 0,15 14-156 0 0,-1 0-1 0 0,0 0 0 0 0,0 0 1 0 0,0 0-1 0 0,0 1 1 0 0,0-1-1 0 0,0 1 0 0 0,0 0 1 0 0,0-1-1 0 0,0 1 1 0 0,0 0-1 0 0,0 0 1 0 0,0 0-1 0 0,0 0 0 0 0,0 1 1 0 0,0-1-1 0 0,0 0 1 0 0,0 1-1 0 0,0-1 1 0 0,0 1-1 0 0,-2 1 0 0 0,2-1-451 0 0,2-1-186 0 0,0 0 637 0 0,-1 0 1 0 0,1 0-1 0 0,0 0 0 0 0,0 1 1 0 0,0-1-1 0 0,0 0 0 0 0,-1 0 1 0 0,1 0-1 0 0,0 0 0 0 0,0 0 1 0 0,0 0-1 0 0,0 1 0 0 0,-1-1 1 0 0,1 0-1 0 0,0 0 0 0 0,0 0 1 0 0,0 0-1 0 0,0 1 0 0 0,0-1 1 0 0,0 0-1 0 0,0 0 0 0 0,-1 0 1 0 0,1 0-1 0 0,0 1 0 0 0,0-1 1 0 0,0 0-1 0 0,0 0 1 0 0,0 0-1 0 0,0 1 0 0 0,0-1 1 0 0,0 0-1 0 0,0 0 0 0 0,0 1 1 0 0,0-1-1 0 0,0 0 0 0 0,0 0 1 0 0,0 0-1 0 0,0 1 0 0 0,1-1 1 0 0,-1 0-1 0 0,2 8-3231 0 0,-1-7 1309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04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16471 0 0,'0'0'1651'0'0,"3"1"-1510"0"0,0 1 164 0 0,-1-1-1 0 0,1 1 0 0 0,0-1 0 0 0,-1 1 0 0 0,1 0 0 0 0,-1 0 0 0 0,1 0 0 0 0,-1 1 0 0 0,0-1 0 0 0,0 0 1 0 0,3 6-1 0 0,12 19 1702 0 0,-1 0 1 0 0,12 32-1 0 0,-27-57-1835 0 0,-1-2-178 0 0,1 0-1 0 0,-1 1 1 0 0,1-1-1 0 0,-1 1 1 0 0,0-1 0 0 0,1 0-1 0 0,-1 1 1 0 0,0-1-1 0 0,1 1 1 0 0,-1-1-1 0 0,0 1 1 0 0,0-1 0 0 0,1 1-1 0 0,-1-1 1 0 0,0 1-1 0 0,0-1 1 0 0,0 1-1 0 0,0-1 1 0 0,0 1-1 0 0,0-1 1 0 0,0 1 0 0 0,0 0-1 0 0,0-1 1 0 0,0 1-1 0 0,0-1 1 0 0,0 1-1 0 0,0-1 1 0 0,0 1 0 0 0,-1 0-1 0 0,2-2-236 0 0,0-4 166 0 0,1-2 106 0 0,0 1-1 0 0,0-1 1 0 0,1 1 0 0 0,0 0 0 0 0,0 0 0 0 0,1 0 0 0 0,-1 1-1 0 0,1-1 1 0 0,0 1 0 0 0,1 0 0 0 0,-1 0 0 0 0,1 0 0 0 0,0 0-1 0 0,7-4 1 0 0,-11 8 165 0 0,15 3 659 0 0,3 0-337 0 0,-14 0-387 0 0,1 1 0 0 0,-1-1 0 0 0,0 1 0 0 0,0 0 0 0 0,0 0 0 0 0,-1 0 0 0 0,1 1 0 0 0,-1 0 0 0 0,1 0 0 0 0,-1 0 0 0 0,-1 0 0 0 0,1 1 0 0 0,0-1 0 0 0,-1 1 0 0 0,0 0 0 0 0,3 7 0 0 0,-1 0-138 0 0,0 0 1 0 0,1-1-1 0 0,10 16 0 0 0,-10-16-84 0 0,15 23-4341 0 0,-12-25-5461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13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71 815 14976 0 0,'-1'1'7'0'0,"-12"0"572"0"0,0 1 0 0 0,-26-2-1 0 0,37 0 42 0 0,2 0-540 0 0,-1 0-1 0 0,1-1 1 0 0,0 1-1 0 0,0 0 0 0 0,-1-1 1 0 0,1 1-1 0 0,0 0 1 0 0,0 0-1 0 0,0-1 0 0 0,0 1 1 0 0,0 0-1 0 0,-1-1 1 0 0,1 1-1 0 0,0 0 0 0 0,0-1 1 0 0,0 1-1 0 0,0-1 1 0 0,0 1-1 0 0,0 0 0 0 0,0-1 1 0 0,0 1-1 0 0,0 0 1 0 0,0-1-1 0 0,0 1 0 0 0,1 0 1 0 0,-1-1-1 0 0,0 1 1 0 0,0 0-1 0 0,0-1 0 0 0,1 1 1 0 0,15-9 302 0 0,1 2 1 0 0,0 0-1 0 0,1 1 1 0 0,0 1-1 0 0,0 1 1 0 0,35-4-1 0 0,1-2 43 0 0,-24 4-219 0 0,8-2 154 0 0,48-5 1 0 0,-35 10-68 0 0,-9 1 109 0 0,57-10 0 0 0,-25-5 42 0 0,-37 7-128 0 0,50-6 0 0 0,81 4 8 0 0,29-4-117 0 0,-37-7 46 0 0,187-52-1 0 0,280-52 618 0 0,-360 80-652 0 0,-147 24-218 0 0,181-29 0 0 0,-291 51 0 0 0,230-31-45 0 0,-176 21 23 0 0,104-33 1 0 0,-126 29 30 0 0,-5 2 64 0 0,75-16 1 0 0,-85 24-26 0 0,14-1 23 0 0,0-2-1 0 0,0-1 1 0 0,-1-2 0 0 0,39-17-1 0 0,44-37 35 0 0,-110 58-103 0 0,-12 6-10 0 0,0 0-1 0 0,1 0 0 0 0,-1 1 1 0 0,0-1-1 0 0,1 1 1 0 0,-1-1-1 0 0,1 1 0 0 0,-1-1 1 0 0,1 1-1 0 0,-1 0 1 0 0,4 0-1 0 0,-5 0 1 0 0,0 0-1 0 0,1 0 0 0 0,-1 0 1 0 0,1 0-1 0 0,-1 0 0 0 0,0 0 1 0 0,1 0-1 0 0,-1 1 1 0 0,0-1-1 0 0,1 0 0 0 0,-1 0 1 0 0,0 1-1 0 0,1-1 1 0 0,-1 0-1 0 0,0 0 0 0 0,1 1 1 0 0,-1-1-1 0 0,0 0 1 0 0,0 1-1 0 0,1-1 0 0 0,-1 0 1 0 0,0 1-1 0 0,0-1 1 0 0,0 0-1 0 0,0 1 0 0 0,0-1 1 0 0,1 1-1 0 0,-1 2-28 0 0,0-1-1 0 0,0 0 1 0 0,0 1-1 0 0,0-1 0 0 0,-1 0 1 0 0,1 1-1 0 0,-1-1 1 0 0,0 0-1 0 0,1 1 1 0 0,-1-1-1 0 0,0 0 1 0 0,-2 3-1 0 0,-2 3-391 0 0,-1 0 0 0 0,1 0 0 0 0,-1-1 0 0 0,-1 0 0 0 0,0 0 0 0 0,0 0-1 0 0,0-1 1 0 0,0 0 0 0 0,-1-1 0 0 0,0 0 0 0 0,-11 6 0 0 0,-19 3-7933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13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0 808 16559 0 0,'116'-38'1776'0'0,"65"-6"-1794"0"0,-128 32 211 0 0,343-80 2931 0 0,556-117 832 0 0,-440 103-2880 0 0,-266 53-735 0 0,357-63 792 0 0,-209 46-619 0 0,-344 63-1118 0 0,-2-3 0 0 0,86-28 0 0 0,-132 36-472 0 0,3-9-11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2:56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19185 14 17503 0 0,'-4'-2'80'0'0,"1"0"-1"0"0,-1 0 0 0 0,0 1 1 0 0,0-1-1 0 0,0 1 0 0 0,0 0 1 0 0,0 0-1 0 0,0 0 0 0 0,0 1 1 0 0,0-1-1 0 0,0 1 0 0 0,-1 0 1 0 0,1 0-1 0 0,0 1 0 0 0,0-1 1 0 0,0 1-1 0 0,0 0 0 0 0,0 0 1 0 0,0 0-1 0 0,0 1 0 0 0,0-1 1 0 0,0 1-1 0 0,-6 4 0 0 0,5-2 7 0 0,0 0 0 0 0,0 1 0 0 0,1-1 0 0 0,-1 1 0 0 0,1 0 0 0 0,0 0 0 0 0,1 1 0 0 0,-1-1 0 0 0,1 1 0 0 0,-5 11-1 0 0,-1 7 426 0 0,-9 35 0 0 0,12-36-487 0 0,-49 232-125 0 0,20-78-138 0 0,-58 234 60 0 0,24-105 179 0 0,13-47 0 0 0,-3 95 47 0 0,34-168-30 0 0,-7 114 71 0 0,17-137-37 0 0,-50 583 122 0 0,26-206 794 0 0,3-28-846 0 0,15-175-20 0 0,14-192-20 0 0,-3 183 15 0 0,1-12-22 0 0,0-126-74 0 0,-18 279 0 0 0,-41 80 0 0 0,60-495 0 0 0,-5 25 0 0 0,-3-1 0 0 0,-3-1 0 0 0,-4 0 0 0 0,-63 141 0 0 0,69-184 3 0 0,-5 16 21 0 0,-3-1 0 0 0,-57 83 0 0 0,-183 209 157 0 0,231-302-150 0 0,-59 51 0 0 0,52-52-10 0 0,-22 17-45 0 0,-1-3 0 0 0,-3-2 0 0 0,-2-4 0 0 0,-2-2 0 0 0,-2-4 0 0 0,-1-3 0 0 0,-130 45 0 0 0,74-34-10 0 0,-85 26-7 0 0,58-25 58 0 0,-133 37 41 0 0,121-46-39 0 0,-225 24-1 0 0,-188-21-467 0 0,86-7 402 0 0,-114-12 111 0 0,562-26-64 0 0,-306-20 0 0 0,-377-33 0 0 0,48 56 216 0 0,411 8-177 0 0,-188 7-14 0 0,-74 18 45 0 0,308-19-52 0 0,-97 15-18 0 0,123-10 0 0 0,-600 74-54 0 0,0 25-25 0 0,489-72 68 0 0,-829 140-53 0 0,323-64 171 0 0,529-84-86 0 0,-609 70-82 0 0,769-94 58 0 0,-53 5 2 0 0,-408 53 13 0 0,497-60 20 0 0,-328 55-64 0 0,262-37 21 0 0,-299 67 11 0 0,-15 19 27 0 0,-109 31 10 0 0,367-82 145 0 0,-255 118 0 0 0,384-146-98 0 0,3 5 0 0 0,1 3 0 0 0,2 4 0 0 0,3 3-1 0 0,-80 71 1 0 0,110-82-30 0 0,2 2 0 0 0,3 2 0 0 0,1 1 0 0 0,2 2 0 0 0,3 2 0 0 0,1 2-1 0 0,3 0 1 0 0,-40 98 0 0 0,29-32 71 0 0,5 2-1 0 0,5 1 1 0 0,-25 203-1 0 0,11 384 474 0 0,53-116 467 0 0,22 1-485 0 0,-14-316-441 0 0,56 558 37 0 0,-38-613-269 0 0,-12-89-56 0 0,-1-13-610 0 0,-1-41-6290 0 0,-6-29-1156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4:25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210 12 11976 0 0,'-20'-4'211'0'0,"1"0"100"0"0,3 2-22 0 0,-4 0 81 0 0,3 2-70 0 0,14 0 1937 0 0,4 16 723 0 0,-1 10-1689 0 0,-1-19-989 0 0,0 0 1 0 0,1 0-1 0 0,0 0 0 0 0,0 0 1 0 0,1 0-1 0 0,-1 1 1 0 0,4 10-1 0 0,-2-9-36 0 0,0-1 1 0 0,-1 1-1 0 0,0 0 0 0 0,-1 12 0 0 0,-23 261 3834 0 0,-6 26-1985 0 0,25-266-1980 0 0,-42 325 1763 0 0,34-267-1823 0 0,1 118-1 0 0,18 102-254 0 0,0-36 354 0 0,7 433-81 0 0,-9-370-73 0 0,5-31 0 0 0,15 163 369 0 0,-14-253-567 0 0,-2-32 75 0 0,-4-92 244 0 0,-5 1 0 0 0,-19 150 0 0 0,0-66-484 0 0,9-155 30 0 0,8-28 247 0 0,1 0 1 0 0,-1-1 0 0 0,1 1-1 0 0,0 0 1 0 0,0 0 0 0 0,0 4-1 0 0,1-7-423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4:27.3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0 195 11976 0 0,'0'0'9825'0'0,"8"9"-8035"0"0,36 2 250 0 0,-40-10-1900 0 0,-1 0-1 0 0,1 0 0 0 0,0 0 1 0 0,-1-1-1 0 0,1 1 0 0 0,7-1 1 0 0,17 4 388 0 0,-16-1-316 0 0,0 0 1 0 0,0 1-1 0 0,0 1 0 0 0,-1 0 0 0 0,18 11 0 0 0,-21-12-112 0 0,1 1-1 0 0,-1-2 0 0 0,1 1 0 0 0,0-1 1 0 0,0 0-1 0 0,0-1 0 0 0,1 0 0 0 0,-1 0 0 0 0,0-1 1 0 0,1 0-1 0 0,18-2 0 0 0,124 10 965 0 0,40-18-119 0 0,-148 8-921 0 0,59-9-1 0 0,-81 7 28 0 0,-2 1-19 0 0,-1-2 1 0 0,19-5-1 0 0,-16 4 9 0 0,-17 4-31 0 0,0 0 1 0 0,-1 0-1 0 0,1 0 1 0 0,0-1-1 0 0,0 0 0 0 0,-1 0 1 0 0,7-4-1 0 0,-6 4-4 0 0,1-1-1 0 0,0 1 1 0 0,0 0 0 0 0,-1 0 0 0 0,2 1-1 0 0,-1 0 1 0 0,8-1 0 0 0,14-3 23 0 0,10-3-17 0 0,48-5 0 0 0,-78 13-51 0 0,118-27 58 0 0,0-2 166 0 0,-35 2-185 0 0,-73 23 36 0 0,-2-4-8 0 0,17-4-28 0 0,13-5 0 0 0,-34 13 0 0 0,-3 1 0 0 0,0-1 0 0 0,0 2 0 0 0,0-1 0 0 0,17-1 0 0 0,25-5 0 0 0,-45 9 0 0 0,0-1 0 0 0,0 0 0 0 0,0 0 0 0 0,9-3 0 0 0,1 0 0 0 0,-6 3 0 0 0,-6 1 0 0 0,0-1 0 0 0,0 1 0 0 0,0-1 0 0 0,-1 0 0 0 0,1 0 0 0 0,0 0 0 0 0,0 0 0 0 0,-1-1 0 0 0,5-2 0 0 0,11-4 0 0 0,-18 8 0 0 0,-1-1 0 0 0,1 1 0 0 0,-1 0 0 0 0,1 0 0 0 0,-1-1 0 0 0,1 1 0 0 0,0 0 0 0 0,-1 0 0 0 0,1 0 0 0 0,-1 0 0 0 0,1 0 0 0 0,-1 0 0 0 0,1 0 0 0 0,0 0 0 0 0,-1 0 0 0 0,1 0 0 0 0,-1 0 0 0 0,1 0 0 0 0,-1 0 0 0 0,1 0 0 0 0,0 1 0 0 0,-1-1 0 0 0,1 0 0 0 0,-1 0 0 0 0,1 1 0 0 0,-1-1 0 0 0,1 0 0 0 0,0 1 0 0 0,1 1 0 0 0,25 1 63 0 0,-25-3-63 0 0,0 1 1 0 0,0-1-1 0 0,0 1 0 0 0,1-1 0 0 0,-1 0 0 0 0,0 0 0 0 0,0 0 0 0 0,1-1 0 0 0,-1 1 0 0 0,0 0 0 0 0,0-1 0 0 0,0 0 0 0 0,4-1 0 0 0,-1-1-2 0 0,-5 2 7 0 0,1 1 1 0 0,0-1-1 0 0,0 0 0 0 0,0 0 0 0 0,-1 1 1 0 0,1-1-1 0 0,0 1 0 0 0,0-1 1 0 0,0 1-1 0 0,0-1 0 0 0,0 1 1 0 0,0 0-1 0 0,0-1 0 0 0,1 1 0 0 0,-1 0 1 0 0,2-1-1 0 0,6 1-5 0 0,-3-1 0 0 0,2-1 0 0 0,0 1-16 0 0,-7 1-75 0 0,8 5 222 0 0,-7 2-131 0 0,1 6 0 0 0,0-4 0 0 0,-1 1 0 0 0,0-1 0 0 0,-1 0 0 0 0,1 16 0 0 0,-1-12 0 0 0,1 1 0 0 0,0 0 0 0 0,7 21 0 0 0,0 0 0 0 0,1 31 0 0 0,4 90 0 0 0,-10-88 0 0 0,-1 72 0 0 0,-2-30 0 0 0,5 131 0 0 0,-2-113 0 0 0,-1 70 0 0 0,-5-100 0 0 0,1-3 0 0 0,10 237 0 0 0,-3-137 0 0 0,-2-33 0 0 0,10 33 53 0 0,0-1 11 0 0,-3-73-219 0 0,24 157-447 0 0,-26-192 602 0 0,-4-20 0 0 0,14 153 0 0 0,-8-72 0 0 0,-4-36 0 0 0,-3-38 0 0 0,-4 1 0 0 0,-19 140 0 0 0,15-178 0 0 0,-23 278 0 0 0,27-306 0 0 0,-4 24 0 0 0,-14 54 0 0 0,10-53 0 0 0,-4 38 0 0 0,-20 110 422 0 0,19-121-145 0 0,-8 95 0 0 0,14-101-458 0 0,0 7-166 0 0,7-59 123 0 0,1-2 114 0 0,-1-1 0 0 0,1 1 0 0 0,-1 0-1 0 0,1 0 1 0 0,-1-1 0 0 0,1 1 0 0 0,-1 0 0 0 0,1-1 0 0 0,-1 1 0 0 0,1 0 0 0 0,-1-1-1 0 0,0 1 1 0 0,1-1 0 0 0,-1 1 0 0 0,0 0 0 0 0,1-1 0 0 0,-1 1 0 0 0,0-1-1 0 0,0 1 1 0 0,1-1 0 0 0,-1 1 0 0 0,0-1 0 0 0,0 1 0 0 0,0-1 0 0 0,0 0 0 0 0,0 1-1 0 0,0-1 1 0 0,1 0 0 0 0,0-14-3050 0 0,-1 15 2920 0 0,0-10-9181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4:28.5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42 4608 0 0,'0'0'18963'0'0,"5"-21"-17433"0"0,-4 19-1426 0 0,0 1 0 0 0,0-1 0 0 0,1 1 1 0 0,-1-1-1 0 0,0 1 0 0 0,1 0 0 0 0,0-1 0 0 0,-1 1 1 0 0,1 0-1 0 0,0 0 0 0 0,-1 0 0 0 0,1 0 1 0 0,0 1-1 0 0,0-1 0 0 0,0 0 0 0 0,0 1 1 0 0,-1-1-1 0 0,1 1 0 0 0,0 0 0 0 0,0-1 1 0 0,0 1-1 0 0,0 0 0 0 0,0 0 0 0 0,0 1 1 0 0,3-1-1 0 0,6 2 163 0 0,0 1 1 0 0,0 0 0 0 0,15 6 0 0 0,-7-2 121 0 0,23 10 91 0 0,9 3-49 0 0,75 13 211 0 0,-78-23-346 0 0,53 4-1 0 0,129-9 246 0 0,-197-6-430 0 0,48-7 0 0 0,27-17 82 0 0,0 9-69 0 0,-79 11-101 0 0,54-3 0 0 0,-22 4-5 0 0,-34 2 3 0 0,29 3-1 0 0,-30 0 10 0 0,35-4 0 0 0,103-6 77 0 0,-162 9-107 0 0,0 0 0 0 0,0 1 0 0 0,-1-1 0 0 0,1 0 0 0 0,0 1 0 0 0,0-1 0 0 0,0 1 0 0 0,-1 0 0 0 0,4 1 0 0 0,-3-1 0 0 0,-1 0 0 0 0,1 0 0 0 0,0-1 0 0 0,0 1 0 0 0,0 0 0 0 0,0-1 0 0 0,0 1 0 0 0,0-1 0 0 0,3 0 0 0 0,28 5 0 0 0,-32-5 0 0 0,1 1 0 0 0,0-1 0 0 0,-1 1 0 0 0,1-1 0 0 0,0 1 0 0 0,0-1 0 0 0,-1 0 0 0 0,1 0 0 0 0,0 0 0 0 0,0 0 0 0 0,0 0 0 0 0,2-1 0 0 0,7 2 0 0 0,-7 0-80 0 0,0-1-1 0 0,0 0 1 0 0,0 0-1 0 0,0 0 1 0 0,0 0-1 0 0,-1 0 1 0 0,5-2-1 0 0,8 0-175 0 0,-6-1 500 0 0,-9 3-246 0 0,-1 0-1 0 0,1-1 1 0 0,-1 1 0 0 0,1 0-1 0 0,-1 0 1 0 0,1-1 0 0 0,0 1-1 0 0,-1 0 1 0 0,1 0 0 0 0,-1 0-1 0 0,1 0 1 0 0,0 0 0 0 0,-1 0-1 0 0,1 0 1 0 0,0 0 0 0 0,-1 0-1 0 0,1 0 1 0 0,-1 0 0 0 0,1 0-1 0 0,0 0 1 0 0,-1 0 0 0 0,1 1-1 0 0,0-1 1 0 0,0 1-106 0 0,2 1-3 0 0,10-1 74 0 0,-10-2 37 0 0,8 3 0 0 0,8 1 0 0 0,9 5-1395 0 0,-26-8 991 0 0,-1 1-1 0 0,0 0 1 0 0,1-1 0 0 0,-1 1-1 0 0,0-1 1 0 0,1 0 0 0 0,-1 1-1 0 0,1-1 1 0 0,-1 0 0 0 0,1 0-1 0 0,-1 0 1 0 0,1 0-1 0 0,-1 0 1 0 0,1 0 0 0 0,-1-1-1 0 0,0 1 1 0 0,1 0 0 0 0,-1-1-1 0 0,1 1 1 0 0,1-2 0 0 0,3-3-9029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4:30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15056 0 0,'0'0'1365'0'0,"1"2"-967"0"0,55 65 4744 0 0,-34-42-3781 0 0,48 46 971 0 0,78 62-339 0 0,21 3-1481 0 0,-158-126-553 0 0,0 2-1 0 0,-1-1 0 0 0,-1 2 1 0 0,0-1-1 0 0,-1 1 1 0 0,0 0-1 0 0,-1 1 0 0 0,0 0 1 0 0,9 29-1 0 0,-1 9-356 0 0,12 80 0 0 0,-16-72 168 0 0,-9-51 172 0 0,6 37-2038 0 0,0 0-3725 0 0,-2 1-2257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4:31.3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0 15376 0 0,'-1'1'143'0'0,"-1"-1"1"0"0,0 1 0 0 0,0 0 0 0 0,1-1-1 0 0,-1 1 1 0 0,0 0 0 0 0,1 0 0 0 0,-1 0 0 0 0,1 0-1 0 0,-3 2 1 0 0,-13 10 2833 0 0,17-11-2746 0 0,0-1 1 0 0,0 0-1 0 0,0 1 1 0 0,0-1-1 0 0,1 0 0 0 0,-1 1 1 0 0,0-1-1 0 0,1 0 0 0 0,-1 0 1 0 0,1 0-1 0 0,0 0 0 0 0,-1 1 1 0 0,1-1-1 0 0,0 0 1 0 0,-1 0-1 0 0,1 0 0 0 0,0 0 1 0 0,0 0-1 0 0,2 1 0 0 0,0 0-84 0 0,0 0 0 0 0,-1-1 0 0 0,1 1-1 0 0,0-1 1 0 0,1 0 0 0 0,-1 0 0 0 0,6 2-1 0 0,1-2-167 0 0,0 1 0 0 0,0-1-1 0 0,0-1 1 0 0,16-1 0 0 0,108-19 1892 0 0,-60 11-1660 0 0,-38-1-916 0 0,-33 8 531 0 0,1 1 0 0 0,0-1-1 0 0,0 1 1 0 0,-1 0 0 0 0,1 0 0 0 0,0 0 0 0 0,0 1 0 0 0,0-1 0 0 0,0 1-1 0 0,0 0 1 0 0,0 0 0 0 0,7 1 0 0 0,0 6-1345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59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22 250 13824 0 0,'-11'-19'629'0'0,"9"15"-12"0"0,1 4-393 0 0,-6 2 3602 0 0,20-2-2467 0 0,2-5-1208 0 0,1-1-1 0 0,-1-1 1 0 0,0 0-1 0 0,0-1 1 0 0,-1 0-1 0 0,0-1 1 0 0,21-18-1 0 0,14-8-44 0 0,-29 19-257 0 0,0-1 0 0 0,24-24 1 0 0,-14 11-2346 0 0,-17 18 958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4:32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1 189 15464 0 0,'2'1'348'0'0,"32"29"999"0"0,-29-27-1309 0 0,-3-3 152 0 0,26-2 997 0 0,-23 1-1030 0 0,-1 0 0 0 0,1 0 0 0 0,-1 0 0 0 0,0-1 0 0 0,1 0 0 0 0,-1 0 0 0 0,0 0 0 0 0,0 0 0 0 0,0-1 0 0 0,-1 1 0 0 0,1-1 0 0 0,-1 0 0 0 0,1 0 0 0 0,5-7 0 0 0,1-4 253 0 0,1 0-1 0 0,12-25 1 0 0,-20 35-303 0 0,0-1-92 0 0,-1 0 1 0 0,0 0-1 0 0,0 0 1 0 0,0 0 0 0 0,0-1-1 0 0,-1 1 1 0 0,0-1-1 0 0,0 1 1 0 0,0-1 0 0 0,-1 1-1 0 0,0-7 1 0 0,0 10-18 0 0,0 0 0 0 0,0 0 0 0 0,0 1 0 0 0,-1-1 0 0 0,1 0 0 0 0,-1 0 0 0 0,1 1 0 0 0,-1-1 0 0 0,0 0 0 0 0,0 1 0 0 0,0-1 0 0 0,0 0 0 0 0,0 1 0 0 0,0 0 0 0 0,0-1 0 0 0,0 1 1 0 0,0-1-1 0 0,-1 1 0 0 0,1 0 0 0 0,-1 0 0 0 0,1 0 0 0 0,-1 0 0 0 0,1 0 0 0 0,-1 0 0 0 0,0 0 0 0 0,1 1 0 0 0,-1-1 0 0 0,0 1 0 0 0,1-1 0 0 0,-1 1 0 0 0,0-1 0 0 0,0 1 0 0 0,0 0 0 0 0,1 0 0 0 0,-1 0 0 0 0,-2 0 0 0 0,-1 0 4 0 0,1 1 1 0 0,0-1-1 0 0,0 1 0 0 0,0 0 0 0 0,0 0 0 0 0,0 0 0 0 0,0 0 0 0 0,0 1 0 0 0,0-1 1 0 0,1 1-1 0 0,-1 0 0 0 0,1 0 0 0 0,-1 1 0 0 0,1-1 0 0 0,0 1 0 0 0,0 0 0 0 0,0-1 1 0 0,0 1-1 0 0,0 1 0 0 0,1-1 0 0 0,-1 0 0 0 0,1 1 0 0 0,0-1 0 0 0,0 1 0 0 0,0 0 1 0 0,-2 5-1 0 0,-2 9 95 0 0,0 0 0 0 0,1 1 0 0 0,1 0 0 0 0,-2 24 1 0 0,4-28 41 0 0,0-7-100 0 0,1 1 1 0 0,0-1-1 0 0,0 1 1 0 0,1 0-1 0 0,1-1 0 0 0,-1 1 1 0 0,1-1-1 0 0,1 1 1 0 0,-1-1-1 0 0,5 13 0 0 0,2 0-39 0 0,-7-17 0 0 0,0 0 0 0 0,0 0 0 0 0,1 0 0 0 0,-1 0 0 0 0,1 0 0 0 0,0 0 0 0 0,0 0 0 0 0,1-1 0 0 0,-1 1 0 0 0,1-1 0 0 0,0 1 0 0 0,-1-1 0 0 0,1 0 0 0 0,1 0 0 0 0,-1 0 0 0 0,6 3 0 0 0,-2-2-15 0 0,0 0-1 0 0,-1-1 0 0 0,2 0 0 0 0,-1-1 1 0 0,0 1-1 0 0,0-1 0 0 0,1 0 0 0 0,-1-1 1 0 0,10 1-1 0 0,-13-2-229 0 0,1 0 1 0 0,-1 0-1 0 0,1-1 0 0 0,-1 1 1 0 0,0-1-1 0 0,1 0 0 0 0,5-2 1 0 0,-7 2-181 0 0,-1 0 1 0 0,1-1-1 0 0,-1 1 1 0 0,1-1-1 0 0,-1 1 1 0 0,0-1-1 0 0,1 0 1 0 0,-1 1-1 0 0,0-1 1 0 0,0-1-1 0 0,-1 1 1 0 0,4-3-1 0 0,1-7-1621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4:31.6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14368 0 0,'1'2'661'0'0,"1"6"-506"0"0,0 1 1 0 0,0 0-1 0 0,-1 0 1 0 0,-1 0-1 0 0,0 13 1 0 0,2 13 979 0 0,16 76 3831 0 0,-3-7-2592 0 0,31 97-2049 0 0,-27-116-7758 0 0,-15-50-24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4:31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477 0 4608 0 0,'-8'7'56'0'0,"1"1"0"0"0,0 0 0 0 0,0 0 0 0 0,0 1 1 0 0,-8 14-1 0 0,-10 14 3741 0 0,-31 42 8865 0 0,-18 47-7978 0 0,33-53-3423 0 0,-24 42-186 0 0,5-4-667 0 0,-29 42-2241 0 0,73-132 81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4:32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0 525 19351 0 0,'0'0'439'0'0,"4"-9"596"0"0,14-26-361 0 0,-12 26-646 0 0,-2 1 0 0 0,1-1 0 0 0,4-13 0 0 0,2-10 1631 0 0,19-42 0 0 0,-4 23-1352 0 0,33-48 0 0 0,-45 80-346 0 0,1 0 0 0 0,0 0 0 0 0,24-21 0 0 0,27-16-2855 0 0,-37 32-5255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4:33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46 10592 0 0,'0'0'488'0'0,"-1"1"-12"0"0,-2 3 3748 0 0,-2 7 147 0 0,5-10-4294 0 0,-1-1 0 0 0,1 1 0 0 0,-1 0 0 0 0,1-1 1 0 0,-1 1-1 0 0,1 0 0 0 0,-1 0 0 0 0,1-1 0 0 0,-1 1 0 0 0,1 0 0 0 0,0 0 0 0 0,0 0 0 0 0,0 0 0 0 0,-1-1 0 0 0,1 1 0 0 0,0 0 0 0 0,0 0 0 0 0,0 0 0 0 0,0 0 0 0 0,0 0 0 0 0,0 0 0 0 0,1-1 0 0 0,-1 1 0 0 0,0 0 1 0 0,0 0-1 0 0,0 0 0 0 0,2 1 0 0 0,0 3 61 0 0,1 0-1 0 0,-1 0 1 0 0,0 1 0 0 0,0-1 0 0 0,-1 0 0 0 0,2 10 0 0 0,5 14 149 0 0,-4-15 107 0 0,0 1 0 0 0,-1 0 0 0 0,0 0 0 0 0,-1 0 0 0 0,-1 0 0 0 0,0 26 0 0 0,2 4-39 0 0,-2-34-258 0 0,0 1 0 0 0,0-1 0 0 0,-1 1 0 0 0,-2 12 0 0 0,1 23-869 0 0,1-32 241 0 0,0-30 290 0 0,2-3 241 0 0,-1 1-1 0 0,2 1 1 0 0,9-33 0 0 0,-1 4 13 0 0,-5 22 117 0 0,2-1-1 0 0,0 2 1 0 0,1-1-1 0 0,1 1 1 0 0,1 1-1 0 0,1 0 0 0 0,1 0 1 0 0,1 2-1 0 0,30-35 1 0 0,-36 45 84 0 0,1 0 0 0 0,1 1 0 0 0,13-11 0 0 0,-21 18-169 0 0,0-1-1 0 0,-1 1 1 0 0,1 0-1 0 0,0 0 0 0 0,0 0 1 0 0,0 0-1 0 0,0 0 1 0 0,0 0-1 0 0,0 1 1 0 0,0-1-1 0 0,0 0 0 0 0,0 1 1 0 0,0 0-1 0 0,0-1 1 0 0,0 1-1 0 0,0 0 1 0 0,0 0-1 0 0,1 0 0 0 0,-1 1 1 0 0,0-1-1 0 0,0 0 1 0 0,0 1-1 0 0,0 0 1 0 0,0-1-1 0 0,0 1 0 0 0,0 0 1 0 0,0 0-1 0 0,0 0 1 0 0,1 1-1 0 0,3 5 27 0 0,-1-1 1 0 0,0 1-1 0 0,-1 0 1 0 0,0 0-1 0 0,0 1 0 0 0,0-1 1 0 0,-1 1-1 0 0,3 10 1 0 0,5 11-14 0 0,0-4-36 0 0,6 29-1 0 0,-11-35-203 0 0,0 1-1 0 0,2-1 1 0 0,13 25 0 0 0,-3-16-2348 0 0,25 28 0 0 0,-28-36 669 0 0,-11-15-345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4:34.0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23039 0 0,'0'0'2315'0'0,"6"7"-2102"0"0,55 61 3826 0 0,-35-44-4010 0 0,-16-14 125 0 0,0-1-1 0 0,14 19 1 0 0,54 74 1604 0 0,-4-1-1302 0 0,-63-84-528 0 0,0-1 0 0 0,-1 2 1 0 0,-1-1-1 0 0,0 1 0 0 0,7 23 1 0 0,2 16-8807 0 0,-12-32-1012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34.9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18831 0 0,'0'0'3031'0'0,"0"3"-455"0"0,0 6-1821 0 0,41 146 2596 0 0,-14-4-2231 0 0,7 161 0 0 0,-25-213-358 0 0,12 336-583 0 0,-21 2-203 0 0,-1-185 45 0 0,1-152 40 0 0,13 401-838 0 0,-12-489 126 0 0,7 50 849 0 0,1-33-2428 0 0,5-7-5046 0 0,-4-12-1787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38.5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42 298 13680 0 0,'0'0'1238'0'0,"-24"-6"8402"0"0,54-16-8775 0 0,72-35 1185 0 0,-59 32-1979 0 0,89-38 0 0 0,-67 36-125 0 0,25-8 345 0 0,-77 31-203 0 0,-1 1-1 0 0,1 0 1 0 0,0 1 0 0 0,0 0-1 0 0,14 0 1 0 0,-23 3-9 0 0,1-1 0 0 0,-1 1 1 0 0,0 1-1 0 0,0-1 0 0 0,0 1 0 0 0,0-1 1 0 0,0 1-1 0 0,0 0 0 0 0,0 0 0 0 0,0 1 1 0 0,-1-1-1 0 0,1 1 0 0 0,-1 0 0 0 0,0 0 1 0 0,6 6-1 0 0,-1 9-65 0 0,2 7-13 0 0,10 32 1 0 0,-2 45 70 0 0,-9-3 1739 0 0,-4-61-1756 0 0,-1-1 1 0 0,-3 65-1 0 0,0-4-56 0 0,11 150 1 0 0,2-45-72 0 0,-9-35 216 0 0,-1 5 44 0 0,1 4 8 0 0,14 167-356 0 0,-13-213 195 0 0,2 14-27 0 0,-5-86-109 0 0,-2-35 38 0 0,0-1-1 0 0,8 39 1 0 0,-6-46 114 0 0,-1 1 0 0 0,0-1 0 0 0,-2 28 0 0 0,3 23 96 0 0,19 219-130 0 0,-16-222-17 0 0,-4-32 0 0 0,10 45 0 0 0,-7-53-90 0 0,-1 1 0 0 0,-2 0 0 0 0,1 26 0 0 0,2 16 101 0 0,-4-60 18 0 0,0-2 12 0 0,0 31 257 0 0,-1-34 114 0 0,0-1-347 0 0,-1 0-63 0 0,1 0 1 0 0,-1 0-1 0 0,1 0 0 0 0,-1 0 0 0 0,0 0 1 0 0,1 0-1 0 0,-1 0 0 0 0,0-1 1 0 0,0 1-1 0 0,1 0 0 0 0,-1 0 0 0 0,0-1 1 0 0,0 1-1 0 0,0-1 0 0 0,0 1 1 0 0,0 0-1 0 0,0-1 0 0 0,0 0 0 0 0,0 1 1 0 0,0-1-1 0 0,-2 1 0 0 0,-24-1-72 0 0,19 0 55 0 0,-70-9-782 0 0,-21 1 797 0 0,-208 11 715 0 0,250 3-1288 0 0,35-2 439 0 0,-9 0 134 0 0,-51 16 0 0 0,73-20 0 0 0,1 0 0 0 0,2-5 0 0 0,2 0 30 0 0,1-1 0 0 0,-1 1 0 0 0,1-1-1 0 0,1 0 1 0 0,-1 1 0 0 0,1-1 0 0 0,0-1 0 0 0,0 1 0 0 0,-2-12 0 0 0,3 4 127 0 0,1 0 0 0 0,1-26 0 0 0,1 4-55 0 0,6-209-373 0 0,-8 42 574 0 0,1 172-350 0 0,0 18 6 0 0,0 0 1 0 0,-3-20 0 0 0,-27-212-108 0 0,19 189 280 0 0,9 24-132 0 0,-7-37 0 0 0,1 7 0 0 0,-9-62-152 0 0,9 3 218 0 0,1 11 20 0 0,3 66-146 0 0,3-50 0 0 0,-1-23-36 0 0,-1-56 259 0 0,3 89-110 0 0,-6-51-53 0 0,-3 6-19 0 0,16-66 59 0 0,-3 91-28 0 0,-4 86 11 0 0,1-1-1 0 0,5-19 0 0 0,0-6 22 0 0,-1-5-58 0 0,1-2-31 0 0,-1-56 0 0 0,-6 34-36 0 0,0 72 218 0 0,-3-29-108 0 0,3 28-27 0 0,0 0 0 0 0,0 1 0 0 0,0-1-1 0 0,0 0 1 0 0,1 0 0 0 0,-1 0 0 0 0,1 0 0 0 0,-1 0-1 0 0,1 0 1 0 0,0 0 0 0 0,-1 1 0 0 0,1-1 0 0 0,2-2-1 0 0,2-6 1 0 0,-4 5-18 0 0,4 2 4 0 0,-1 1 0 0 0,1-1 0 0 0,1 1 0 0 0,-1 1 0 0 0,6-2 0 0 0,36-14 81 0 0,-34 12-50 0 0,1 0 1 0 0,20-5 0 0 0,3-5-35 0 0,-30 13 4 0 0,0 0-1 0 0,-1 0 1 0 0,1-1-1 0 0,7-4 0 0 0,11-4-3 0 0,8-6-190 0 0,-24 12 103 0 0,-1 1-1 0 0,0 0 0 0 0,12-4 0 0 0,-15 7 133 0 0,0-1 0 0 0,0-1 0 0 0,0 1 0 0 0,0-1 0 0 0,0 1 0 0 0,4-5 0 0 0,36-19 240 0 0,-33 20-252 0 0,-8 2-9 0 0,1 1 0 0 0,0 0 1 0 0,1 1-1 0 0,9-4 0 0 0,13-11-9 0 0,-26 16 0 0 0,1-1 0 0 0,0 1 0 0 0,-1 0 0 0 0,1 0 0 0 0,0 1 0 0 0,-1-1 0 0 0,1 1 0 0 0,0-1 0 0 0,0 1 0 0 0,-1 0 0 0 0,1 0 0 0 0,3 0 0 0 0,7 1 0 0 0,-4-2 0 0 0,1-3 0 0 0,-1 4 0 0 0,2 0 0 0 0,0 0 0 0 0,-4 0 0 0 0,4 0 16 0 0,-8 0 105 0 0,-2 0-257 0 0,5 4 130 0 0,-4-2 59 0 0,3 3 0 0 0,-1-1-50 0 0,0 0-1 0 0,-1-1 0 0 0,0 2 0 0 0,0-1 0 0 0,0 0 1 0 0,0 0-1 0 0,0 1 0 0 0,-1 0 0 0 0,0-1 0 0 0,0 1 1 0 0,0 0-1 0 0,-1 0 0 0 0,0 0 0 0 0,0 0 0 0 0,0 0 1 0 0,0 8-1 0 0,6 23 3 0 0,-4-22-63 0 0,0 0 0 0 0,-1 1 0 0 0,1 19 0 0 0,1 7 7 0 0,22 127 275 0 0,-7-18-213 0 0,-15-115 9 0 0,-2 61 0 0 0,1-3 4 0 0,7 236-24 0 0,-6 95-132 0 0,6-304 264 0 0,-10 144-132 0 0,-5-151 0 0 0,-4 148 0 0 0,-1-111 0 0 0,10 44 0 0 0,5-66 0 0 0,-4-32 0 0 0,16 114 0 0 0,-3-74-24 0 0,-10-110 24 0 0,-1-1 0 0 0,0 29 0 0 0,-3-46-11 0 0,4-1-21 0 0,-31-10 75 0 0,9-4-30 0 0,-11-3 27 0 0,19 8-37 0 0,1-1 0 0 0,0 0-1 0 0,0-1 1 0 0,-13-6-1 0 0,-22-9-4 0 0,17 9 2 0 0,10 4 0 0 0,-32-7 0 0 0,14 6 4 0 0,-1 2 0 0 0,-1 2 0 0 0,-64 1 0 0 0,79 3-4 0 0,0 1 0 0 0,0 1 0 0 0,1 0 0 0 0,-1 2 0 0 0,1 1 0 0 0,-36 14 0 0 0,50-19-37 0 0,6-1-154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0:14:55.1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17391,'0'0'1743,"-10"12"1514,9-9-3171,0 0 0,0 0 1,1 0-1,0 1 0,-1-1 0,1 0 0,0 1 0,0-1 0,1 0 0,-1 0 0,1 1 0,1 5 0,3 19 366,-4-17 12,0-1 0,0 0-1,5 15 1,3 18 726,-6-14-893,23 235 222,-22-214-735,2 0-1,2 0 1,3-1-1,17 50 1,-21-83-1192,4-3-4976,-2-4-1773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4:57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103 142 18719 0 0,'0'0'6383'0'0,"2"0"-6048"0"0,40 0 548 0 0,-1-1 1 0 0,59-10-1 0 0,46-14 737 0 0,-105 20-1147 0 0,-26 3-304 0 0,-1 0 0 0 0,23-6 0 0 0,51-12 823 0 0,-71 16-1036 0 0,1 1 0 0 0,0 0 0 0 0,0 2 0 0 0,26 1 0 0 0,-19-1-3 0 0,37-3 1 0 0,57-13 383 0 0,78-16-785 0 0,-189 32 442 0 0,1 0 0 0 0,-1 1 0 0 0,1 0 0 0 0,-1 1 0 0 0,0 0 1 0 0,9 2-1 0 0,28 2-17 0 0,-28-4 23 0 0,1 1 0 0 0,-1 2 0 0 0,24 6 0 0 0,-28-7 0 0 0,13 3 42 0 0,1-1 0 0 0,0-2 0 0 0,1 0 1 0 0,29-3-1 0 0,30 4 259 0 0,16 1-301 0 0,17-5 0 0 0,-59-8-408 0 0,9-9 808 0 0,-42 16-1016 0 0,-14 3 616 0 0,0 5 0 0 0,-13-7 3 0 0,1 1-1 0 0,-1-1 1 0 0,0 0 0 0 0,0 1-1 0 0,0 0 1 0 0,1-1-1 0 0,-1 1 1 0 0,0 0 0 0 0,0 0-1 0 0,0-1 1 0 0,0 1-1 0 0,0 0 1 0 0,0 0 0 0 0,0 0-1 0 0,-1 0 1 0 0,1 1 0 0 0,0-1-1 0 0,0 0 1 0 0,0 2-1 0 0,1 0 25 0 0,5 8 4 0 0,-1 1 1 0 0,0 0-1 0 0,0 0 0 0 0,-2 0 1 0 0,8 25-1 0 0,5 66 121 0 0,-5-28-59 0 0,-1-1-238 0 0,-9-26-93 0 0,-4-22 300 0 0,2 75-65 0 0,17 51-97 0 0,-15-137 100 0 0,-2-9 0 0 0,1 1 0 0 0,0-1 0 0 0,0 0 0 0 0,1 0 0 0 0,0 1 0 0 0,0-1 0 0 0,5 9 0 0 0,-4 5 0 0 0,4-11 0 0 0,11 10 16 0 0,-17-18 203 0 0,2 11 57 0 0,-2-3-251 0 0,-1-7-49 0 0,0-1 0 0 0,0 0 0 0 0,0 1 0 0 0,0-1-1 0 0,0 1 1 0 0,0-1 0 0 0,0 0 0 0 0,-1 1 0 0 0,1-1 0 0 0,0 0 0 0 0,-1 1 0 0 0,1-1 0 0 0,-1 0-1 0 0,0 1 1 0 0,1-1 0 0 0,-1 0 0 0 0,0 0 0 0 0,0 0 0 0 0,0 0 0 0 0,0 0 0 0 0,0 0 0 0 0,0 0-1 0 0,0 0 1 0 0,-1 1 0 0 0,1-2 14 0 0,1 1 0 0 0,-1-1 0 0 0,1 1-1 0 0,-1-1 1 0 0,1 0 0 0 0,-1 1 0 0 0,1-1-1 0 0,-1 1 1 0 0,1-1 0 0 0,-1 1 0 0 0,1 0 0 0 0,0-1-1 0 0,-1 1 1 0 0,1-1 0 0 0,0 1 0 0 0,-1 0 0 0 0,1-1-1 0 0,0 1 1 0 0,0 0 0 0 0,0-1 0 0 0,0 1-1 0 0,0 0 1 0 0,-1 0 0 0 0,1 0 29 0 0,0 0-1 0 0,-1 0 1 0 0,1 0 0 0 0,0 0 0 0 0,-1 0-1 0 0,1 0 1 0 0,-1 0 0 0 0,0 0-1 0 0,1-1 1 0 0,-1 1 0 0 0,0 0-1 0 0,1 0 1 0 0,-1-1 0 0 0,0 1 0 0 0,0 0-1 0 0,0-1 1 0 0,0 1 0 0 0,-1 0-1 0 0,-17 9 408 0 0,-20 4-536 0 0,0-1-1 0 0,-51 9 0 0 0,58-14 158 0 0,-11 1 129 0 0,-69 6 0 0 0,-25-14-155 0 0,99-3-62 0 0,1 2 0 0 0,-1 2 1 0 0,1 1-1 0 0,-47 10 0 0 0,-15 8-161 0 0,29-10-29 0 0,52-8 286 0 0,-1-1 0 0 0,1 0 0 0 0,-1-1-1 0 0,1-2 1 0 0,-1 1 0 0 0,-18-5 0 0 0,11 1-33 0 0,-1 2 0 0 0,1 0 1 0 0,-1 2-1 0 0,1 0 0 0 0,-47 8 0 0 0,57-5 41 0 0,-7 2-48 0 0,-1-1-1 0 0,-41 1 1 0 0,42-5-15 0 0,6 0 0 0 0,-1 0 0 0 0,-34-5 0 0 0,-2 0 0 0 0,43 5 0 0 0,0-1 0 0 0,-1 0 0 0 0,-13-4 0 0 0,16 3-7 0 0,-1 1 1 0 0,0 0-1 0 0,1 0 0 0 0,-1 1 1 0 0,-20 2-1 0 0,24 0 9 0 0,-1-1-1 0 0,0-1 1 0 0,-1 0 0 0 0,1 0 0 0 0,0 0-1 0 0,0-1 1 0 0,0 0 0 0 0,0 0-1 0 0,1 0 1 0 0,-1-1 0 0 0,0 0 0 0 0,0-1-1 0 0,-7-4 1 0 0,-3-1-2 0 0,0-1 0 0 0,-1 2 0 0 0,-22-7 0 0 0,-2 0 0 0 0,27 8 12 0 0,-1 2 0 0 0,-1 0 0 0 0,1 1 0 0 0,0 1 0 0 0,-26-1 0 0 0,31 4-195 0 0,0 1 0 0 0,0-1 0 0 0,1 2 0 0 0,-21 7-1 0 0,4-2-1615 0 0,22-7-5340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0:14:45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0 15056,'0'0'2587,"-5"23"2576,3-16-5044,2 0 0,-1 1 0,1-1 0,0 0 0,1 14 0,1 12-120,3 89 1884,-14 83-478,0 1-45,3 44 152,3 59-1512,-2-61 0,5-184 109,-5 164 179,2-34-138,1 81 106,3-146-188,3 183 649,-3-253-1180,-2 48 442,-4 64 790,-4 38-1381,8-164 748,1 31 30,5 69-113,-2 38 364,-5-96-418,2-69 19,-4 117-557,3-118 537,1 0-1,2 18 1,1 11 307,-3-25-255,1 1 0,2-1-1,8 39 1,-7-49-541,1-9-563,-4-2-65,11-2-1999,-3-3-6435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4:32.9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110 135 7368 0 0,'-2'-46'986'0'0,"0"1"3100"0"0,2 43-3921 0 0,0 0 0 0 0,0 1 0 0 0,-1-1 0 0 0,1 0 0 0 0,-1 1 0 0 0,1-1 0 0 0,-1 1 0 0 0,0-1 0 0 0,0 1 0 0 0,1-1 0 0 0,-1 1 0 0 0,0-1 0 0 0,-2 0 0 0 0,2 0 294 0 0,0 1 0 0 0,1 0 0 0 0,-1 0 0 0 0,0 0 0 0 0,0-1 0 0 0,0 1 0 0 0,1 0 0 0 0,-1-1 0 0 0,1 1 0 0 0,-1-1 0 0 0,1 1 0 0 0,-1-3 0 0 0,-18 20 471 0 0,10-3-910 0 0,1 0 0 0 0,1 0 0 0 0,0 1 0 0 0,0 0 0 0 0,1 0 0 0 0,1 0 0 0 0,-4 19 0 0 0,6-20-171 0 0,1-9 173 0 0,1-1 0 0 0,0 1-1 0 0,0 0 1 0 0,1 0 0 0 0,-1-1 0 0 0,1 1 0 0 0,0 0-1 0 0,0 0 1 0 0,0 0 0 0 0,0 0 0 0 0,1 0 0 0 0,1 7-1 0 0,-2-10 7 0 0,1 1-1 0 0,-1-1 1 0 0,1 1-1 0 0,-1-1 1 0 0,1 1-1 0 0,0-1 0 0 0,-1 0 1 0 0,1 1-1 0 0,0-1 1 0 0,0 0-1 0 0,0 0 1 0 0,0 1-1 0 0,0-1 1 0 0,1 0-1 0 0,-1 0 1 0 0,0 0-1 0 0,0 0 0 0 0,1-1 1 0 0,-1 1-1 0 0,0 0 1 0 0,1 0-1 0 0,-1-1 1 0 0,1 1-1 0 0,-1-1 1 0 0,1 1-1 0 0,-1-1 0 0 0,1 0 1 0 0,-1 0-1 0 0,1 1 1 0 0,-1-1-1 0 0,1 0 1 0 0,0 0-1 0 0,2-1 1 0 0,21-6 356 0 0,-23 5-302 0 0,0 1-1 0 0,0 0 1 0 0,1 0 0 0 0,-1 1-1 0 0,0-1 1 0 0,0 0 0 0 0,1 1 0 0 0,-1-1-1 0 0,0 1 1 0 0,1 0 0 0 0,-1 0 0 0 0,0 0-1 0 0,1 0 1 0 0,-1 0 0 0 0,4 1 0 0 0,-1 1-72 0 0,-4-1-10 0 0,0-1 0 0 0,0 1 0 0 0,0 0 0 0 0,0 0 0 0 0,0-1 0 0 0,0 1 0 0 0,-1 0 0 0 0,1 0 0 0 0,0 0 0 0 0,0 0 0 0 0,-1 0 0 0 0,1 0 0 0 0,-1 0 0 0 0,1 0 0 0 0,-1 0 0 0 0,1 0 0 0 0,-1 0 0 0 0,0 1 0 0 0,1-1 0 0 0,-1 0 0 0 0,0 0 0 0 0,0 0 0 0 0,0 0 0 0 0,0 1 0 0 0,0-1 0 0 0,0 0 0 0 0,0 0 0 0 0,-1 2 0 0 0,1 1 0 0 0,-1 9-87 0 0,-1 0 0 0 0,0 0 0 0 0,0 0 0 0 0,-8 22 0 0 0,8-31 65 0 0,2-2-28 0 0,0 1-836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0:14:46.8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43 13392,'0'0'11471,"15"-8"-10851,24 5 21,-31 3-372,-1 0 0,1 0 0,14-3 1,-1-3-97,-9 2-111,1 1 0,-1 0-1,1 1 1,18-1 0,40-1 81,-54 2-134,1 1-1,0 0 1,0 1 0,0 1-1,32 6 1,-21 0-97,34 2-1,-26-5 59,-27-3 30,14 3 0,-14-3 0,-1-2 0,1-1 0,-2 8 0,0 0 0,-3-1 64,0 0 97,-1 1-1,0-1 1,0 1 0,-1 0-1,1 0 1,-1 0 0,-1 0-1,1 0 1,-1 1 0,0-1-1,2 13 1,2 31-150,1 53-1,-2 73 598,2 37-378,0-1-102,4 46-62,0 0-15,0 167 309,-3-111 144,-6-246-654,-3 56-316,-2 91 546,5-115-43,-2-26-26,4 154-11,-2-44 157,2 12 14,2-117-166,16 112 33,1-25-49,8 29 227,-24-141-216,-2-8 0,2-1 0,2 1 0,16 45 0,-7-20 0,-10-35 0,-2-4 0,-5-29 0,-2 23 0,1 13 0,0-28 0,0-1 0,0 0 0,0-4 0,0 1 0,-1-6 0,1 0 1,0 0-1,0 0 1,-1 0-1,1-1 0,-1 1 1,1 0-1,0 0 1,-1-1-1,1 1 0,-1 0 1,0 0-1,1-1 0,-1 1 1,0-1-1,1 1 1,-1-1-1,0 1 0,0-1 1,1 1-1,-1-1 1,0 0-1,0 1 0,0-1 1,0 0-1,1 0 0,-1 1 1,0-1-1,-1 0 1,-3 1 87,-4 1-87,-1 0 0,1-1 0,0 0 0,-1-1-1,1 1 1,-1-2 0,1 0 0,-12-2 0,4-1 179,0 0 0,-18-9 0,-7-2-529,-18-10 247,-2 6 74,-1 3-1,-78-10 1,86 20 35,28 4 16,1-1-1,0-1 1,-37-11-1,40 8-22,4 1 40,0-1-1,-21-11 1,30 13-794,2 0 0,-1-1 0,-14-13 0,-2-4-767,1-6-14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5:19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4 121 19087 0 0,'-2'-19'1950'0'0,"1"16"-1735"0"0,1 1 0 0 0,0 0-1 0 0,-1 0 1 0 0,1-1 0 0 0,0 1 0 0 0,0 0 0 0 0,0 0 0 0 0,0-1 0 0 0,1 1 0 0 0,-1 0 0 0 0,1 0 0 0 0,-1-1 0 0 0,2-1 0 0 0,-1 2 176 0 0,2-5 281 0 0,0 1 0 0 0,-1-1 1 0 0,1 1-1 0 0,-1-1 0 0 0,-1 0 1 0 0,1 0-1 0 0,0-11 0 0 0,0 18-631 0 0,-1 0 0 0 0,1 1 0 0 0,-1-1-1 0 0,0 1 1 0 0,1-1 0 0 0,-1 1 0 0 0,1 0 0 0 0,-1 0 0 0 0,0-1-1 0 0,1 1 1 0 0,-1 0 0 0 0,0 0 0 0 0,0 0 0 0 0,0 1 0 0 0,0-1-1 0 0,0 0 1 0 0,0 0 0 0 0,1 2 0 0 0,15 28 407 0 0,-4 3-311 0 0,-2-1-1 0 0,-2 2 1 0 0,-1-1 0 0 0,5 50-1 0 0,1 147-621 0 0,-8-96 468 0 0,23 240-100 0 0,-22-338-1736 0 0,0-1-1 0 0,22 59 1 0 0,-7-27-2783 0 0,-13-37-4367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5:20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10 366 12896 0 0,'-2'-3'129'0'0,"1"1"0"0"0,0 0-1 0 0,0-1 1 0 0,0 1 0 0 0,0-1 0 0 0,1 1 0 0 0,-1-1 0 0 0,1 0 0 0 0,-1 1 0 0 0,1-1 0 0 0,0 0 0 0 0,0 1 0 0 0,0-1 0 0 0,0 1 0 0 0,1-1 0 0 0,-1 0 0 0 0,1 1 0 0 0,-1-1 0 0 0,1 1 0 0 0,0-1 0 0 0,0 1 0 0 0,0-1 0 0 0,1 1 0 0 0,-1 0 0 0 0,0-1 0 0 0,1 1 0 0 0,0 0 0 0 0,2-3-1 0 0,71-77 8084 0 0,-49 55-7324 0 0,2 2-1 0 0,44-32 1 0 0,-52 44-621 0 0,1 0 0 0 0,0 2 0 0 0,1 0 0 0 0,0 1 0 0 0,0 2 0 0 0,1 0 0 0 0,43-8 0 0 0,-50 12-256 0 0,0 1 0 0 0,0 1 0 0 0,1 1 0 0 0,25 1 0 0 0,-35 1 26 0 0,0 0-1 0 0,0 1 1 0 0,0 0-1 0 0,-1 0 1 0 0,1 0-1 0 0,0 1 0 0 0,-1 0 1 0 0,0 0-1 0 0,0 1 1 0 0,0-1-1 0 0,0 1 1 0 0,10 10-1 0 0,-6-6 27 0 0,-1 0 0 0 0,-1 1 0 0 0,0 1 0 0 0,7 9 0 0 0,-11-14-47 0 0,-1 1 0 0 0,-1-1 0 0 0,1 0 0 0 0,-1 1 1 0 0,0-1-1 0 0,0 1 0 0 0,0 0 0 0 0,-1 0 0 0 0,0-1 0 0 0,1 10 0 0 0,-2 20 91 0 0,-1-1 0 0 0,-1 0 0 0 0,-9 44 0 0 0,-31 100 203 0 0,37-159-284 0 0,-73 213 277 0 0,45-144-198 0 0,-55 108 27 0 0,1-2-196 0 0,83-184 49 0 0,1 1-287 0 0,-1 1 0 0 0,-1-1 0 0 0,0 0 0 0 0,0 0 0 0 0,-1-1 0 0 0,-10 13 0 0 0,2-3-5159 0 0,10-14 1801 0 0,-1 2-5253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5:20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89 377 12896 0 0,'-25'-7'997'0'0,"25"7"-980"0"0,-1 1 1 0 0,0-1-1 0 0,1 0 1 0 0,-1 1-1 0 0,0-1 1 0 0,1 1-1 0 0,-1-1 0 0 0,0 1 1 0 0,1-1-1 0 0,-1 1 1 0 0,1-1-1 0 0,-1 1 1 0 0,1 0-1 0 0,-1-1 1 0 0,1 1-1 0 0,-1 0 1 0 0,1 0-1 0 0,0-1 0 0 0,-1 1 1 0 0,1 0-1 0 0,0 1 1 0 0,-3 3 250 0 0,-1 3 5059 0 0,14-7 1794 0 0,0-1-8277 0 0,-8 0 1213 0 0,0-1 0 0 0,0 1 0 0 0,-1 0 1 0 0,1-1-1 0 0,0 1 0 0 0,0-1 0 0 0,0 0 1 0 0,0 1-1 0 0,0-1 0 0 0,0 0 0 0 0,-1 0 1 0 0,1 0-1 0 0,0 0 0 0 0,-1-1 1 0 0,3-1-1 0 0,21-27 419 0 0,-3 2-336 0 0,-1 7-26 0 0,36-47 1 0 0,-50 58-112 0 0,0 0 1 0 0,0-1-1 0 0,-1 0 0 0 0,0-1 0 0 0,-1 1 0 0 0,0-1 0 0 0,3-16 0 0 0,-7 21 2 0 0,0-1 0 0 0,0 1 1 0 0,-1-1-1 0 0,0 1 0 0 0,0-1 0 0 0,-3-9 0 0 0,3 13-2 0 0,-1 0-1 0 0,0 0 1 0 0,0 0-1 0 0,0 1 1 0 0,0-1 0 0 0,-1 0-1 0 0,0 1 1 0 0,0-1-1 0 0,0 1 1 0 0,0-1-1 0 0,0 1 1 0 0,0 0 0 0 0,-4-3-1 0 0,2 4 1 0 0,0 0 1 0 0,0 0-1 0 0,0 0 0 0 0,0 1 0 0 0,0 0 1 0 0,0 0-1 0 0,0 0 0 0 0,0 0 0 0 0,-9 1 1 0 0,-4-3 38 0 0,14 3-19 0 0,-1 0 0 0 0,0 0 0 0 0,1 0 1 0 0,-1 0-1 0 0,0 0 0 0 0,1 1 0 0 0,-1 0 0 0 0,1 0 0 0 0,-1 0 1 0 0,1 0-1 0 0,-1 0 0 0 0,1 1 0 0 0,-1-1 0 0 0,1 1 1 0 0,0 0-1 0 0,0 0 0 0 0,0 0 0 0 0,0 0 0 0 0,0 1 0 0 0,-2 2 1 0 0,-7 7 103 0 0,1 1 0 0 0,-19 27 0 0 0,26-34-86 0 0,-2 3 63 0 0,0 1 0 0 0,0 0-1 0 0,1 1 1 0 0,1-1 0 0 0,0 1 0 0 0,0 0-1 0 0,-4 19 1 0 0,5-5 148 0 0,0-1-1 0 0,1 37 0 0 0,2-50-261 0 0,1 0 0 0 0,0-1 0 0 0,1 1 0 0 0,0-1-1 0 0,0 0 1 0 0,1 0 0 0 0,1 0 0 0 0,0 0 0 0 0,0 0 0 0 0,1 0 0 0 0,0-1-1 0 0,0 0 1 0 0,1 0 0 0 0,0-1 0 0 0,1 1 0 0 0,0-2 0 0 0,0 1 0 0 0,1-1-1 0 0,0 0 1 0 0,0 0 0 0 0,1-1 0 0 0,0 0 0 0 0,0 0 0 0 0,0-1 0 0 0,1-1-1 0 0,-1 1 1 0 0,1-1 0 0 0,0-1 0 0 0,0 0 0 0 0,1-1 0 0 0,-1 0 0 0 0,21 2-1 0 0,94-4-3980 0 0,-88-3 1909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5:21.1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176 25 12440 0 0,'0'0'565'0'0,"-15"-6"214"0"0,11 4-746 0 0,-4-1 1126 0 0,-1 0 0 0 0,1 0 0 0 0,-1 1 0 0 0,1 0 0 0 0,-16-1-1 0 0,22 3-875 0 0,-1 0 0 0 0,0 0 0 0 0,0 1 0 0 0,1-1 0 0 0,-1 1 0 0 0,0 0 0 0 0,1-1 0 0 0,-1 1 0 0 0,0 1 0 0 0,1-1 0 0 0,0 0 0 0 0,-1 0 0 0 0,1 1 0 0 0,0 0 0 0 0,-1-1 0 0 0,1 1 0 0 0,0 0 0 0 0,0 0 0 0 0,1 0 0 0 0,-1 0 0 0 0,0 0 0 0 0,-2 5 0 0 0,-1 2-204 0 0,0 0-1 0 0,1 0 1 0 0,0 0-1 0 0,0 1 1 0 0,1-1 0 0 0,0 1-1 0 0,1 0 1 0 0,0 0-1 0 0,1 0 1 0 0,-1 13-1 0 0,2 9 45 0 0,8 61-1 0 0,-7-86-115 0 0,1 1 0 0 0,0-1-1 0 0,0 0 1 0 0,1 0 0 0 0,0 0-1 0 0,0 0 1 0 0,1 0 0 0 0,0 0-1 0 0,8 11 1 0 0,-1-11-7 0 0,21-5 0 0 0,-8-4 0 0 0,-18-1 0 0 0,-3 0 0 0 0,5-3 9 0 0,-1-1 0 0 0,1 1 0 0 0,-2-1 0 0 0,1 0 0 0 0,-1 0 0 0 0,0-1 0 0 0,0 0 0 0 0,-1 0 0 0 0,0-1 0 0 0,0 1 0 0 0,-1-1 0 0 0,6-17 0 0 0,-9 18 14 0 0,-1 7 413 0 0,1 2-348 0 0,49 45 256 0 0,-45-39-305 0 0,2 0 17 0 0,19 6 4 0 0,-22-12-55 0 0,-1 0 1 0 0,0 0-1 0 0,0 0 1 0 0,1-1 0 0 0,-1 1-1 0 0,0-1 1 0 0,1 0-1 0 0,5-1 1 0 0,1 1-3 0 0,-5 0-3 0 0,1 0 0 0 0,-1 0 0 0 0,0 0 0 0 0,1-1 0 0 0,-1 1 0 0 0,1-1 0 0 0,-1-1 0 0 0,0 1 0 0 0,0-1 0 0 0,0 0 0 0 0,0 0 0 0 0,0-1 0 0 0,0 1 0 0 0,-1-1 0 0 0,1 0 0 0 0,-1 0 0 0 0,1-1 0 0 0,-1 1 0 0 0,0-1 0 0 0,-1 0 0 0 0,1 0 0 0 0,5-9 0 0 0,-6 9 0 0 0,0-1 0 0 0,0 0 0 0 0,0 0 0 0 0,-1 0 0 0 0,0 0 0 0 0,0 0 0 0 0,0 0 0 0 0,-1-1 0 0 0,1 1 0 0 0,-1-1 0 0 0,-1 1 0 0 0,1-1 0 0 0,-1 1 0 0 0,0-1 0 0 0,0 0 0 0 0,-1 1 0 0 0,1-1 0 0 0,-1 1 0 0 0,-1-1 0 0 0,-1-4 0 0 0,0 2 0 0 0,-3-5 0 0 0,0 0 0 0 0,-12-17 0 0 0,16 26 0 0 0,-1 1 0 0 0,0 0 0 0 0,0 0 0 0 0,0 0 0 0 0,0 0 0 0 0,0 0 0 0 0,0 0 0 0 0,-1 1 0 0 0,1 0 0 0 0,-1 0 0 0 0,0 0 0 0 0,1 0 0 0 0,-5-1 0 0 0,-15-5 0 0 0,15 5 65 0 0,0 0 1 0 0,-1 0-1 0 0,1 1 0 0 0,-1 0 1 0 0,-14-1-1 0 0,22 3-57 0 0,-1 0 0 0 0,1 0 0 0 0,-1 0 1 0 0,1 0-1 0 0,-1 1 0 0 0,1-1 0 0 0,0 0 0 0 0,-1 1 0 0 0,1-1 0 0 0,-1 1 0 0 0,0 1 0 0 0,-4 3-150 0 0,1 0-1 0 0,-1 0 0 0 0,1 1 0 0 0,1 0 0 0 0,-1 0 0 0 0,1 0 0 0 0,0 1 0 0 0,1-1 0 0 0,-1 1 0 0 0,-2 8 0 0 0,6-14 40 0 0,0 0 0 0 0,0-1 0 0 0,0 1 0 0 0,0 0 0 0 0,0 0 0 0 0,0 0 0 0 0,0-1 0 0 0,0 1 0 0 0,0 0 0 0 0,0 0 0 0 0,1-1 0 0 0,-1 1 0 0 0,0 0 0 0 0,0 0 0 0 0,1-1 0 0 0,-1 1 0 0 0,1 0 0 0 0,-1-1 0 0 0,0 1 0 0 0,1 0 0 0 0,-1-1 0 0 0,1 1 0 0 0,0-1 0 0 0,-1 1 0 0 0,1-1 0 0 0,-1 1-1 0 0,1-1 1 0 0,0 1 0 0 0,-1-1 0 0 0,2 1 0 0 0,-1-1-318 0 0,10 6-1873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5:21.5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56 981 11056 0 0,'3'-10'1144'0'0,"7"-25"6251"0"0,-11 34-6632 0 0,-1 0 0 0 0,1 0-1 0 0,-1-1 1 0 0,0 1 0 0 0,0 0-1 0 0,1 1 1 0 0,-1-1 0 0 0,0 0-1 0 0,-3 0 1 0 0,1 6-637 0 0,-1 0 1 0 0,1 1-1 0 0,0-1 1 0 0,1 1-1 0 0,0 0 1 0 0,0 0-1 0 0,0 1 1 0 0,0-1-1 0 0,1 1 1 0 0,0-1-1 0 0,1 1 1 0 0,0-1-1 0 0,-1 1 1 0 0,1 10-1 0 0,-2 3-128 0 0,1 0 0 0 0,0 0-1 0 0,2 0 1 0 0,0 0 0 0 0,1-1-1 0 0,6 30 1 0 0,-7-47-11 0 0,1 0-1 0 0,-1 0 0 0 0,1 0 1 0 0,0-1-1 0 0,0 1 1 0 0,-1 0-1 0 0,1 0 0 0 0,0-1 1 0 0,1 1-1 0 0,-1-1 1 0 0,0 1-1 0 0,0-1 0 0 0,1 1 1 0 0,1 0-1 0 0,-3-1 8 0 0,1-1 1 0 0,-1 0-1 0 0,1 0 0 0 0,-1 0 1 0 0,1 1-1 0 0,-1-1 1 0 0,1 0-1 0 0,-1 0 0 0 0,1 0 1 0 0,-1 0-1 0 0,1 0 0 0 0,-1 0 1 0 0,1 0-1 0 0,-1 0 0 0 0,1 0 1 0 0,0 0-1 0 0,-1 0 0 0 0,1-1 1 0 0,-1 1-1 0 0,1 0 0 0 0,0 0 1 0 0,12-14-51 0 0,-7 2 46 0 0,0 1 1 0 0,-1-1-1 0 0,-1 0 0 0 0,0 0 0 0 0,4-22 0 0 0,1-1-3 0 0,3-14 15 0 0,-1 0-1 0 0,-3 0 0 0 0,1-54 1 0 0,-5-152-160 0 0,-5 155-41 0 0,-24-254-502 0 0,23 336 689 0 0,1 8 13 0 0,0-1 0 0 0,0 1 0 0 0,-1 0 0 0 0,-1 0 0 0 0,1 0 0 0 0,-2 0 0 0 0,-7-17 0 0 0,10 27 3 0 0,1 0 0 0 0,0-1-1 0 0,0 1 1 0 0,0 0 0 0 0,-1-1-1 0 0,1 1 1 0 0,0 0 0 0 0,0-1-1 0 0,-1 1 1 0 0,1 0 0 0 0,0 0-1 0 0,0-1 1 0 0,-1 1 0 0 0,1 0-1 0 0,0 0 1 0 0,-1 0 0 0 0,1 0-1 0 0,-1-1 1 0 0,1 1 0 0 0,0 0-1 0 0,-1 0 1 0 0,1 0 0 0 0,0 0-1 0 0,-1 0 1 0 0,1 0 0 0 0,-1 0-1 0 0,1 0 1 0 0,0 0 0 0 0,-1 0-1 0 0,1 0 1 0 0,0 0 0 0 0,-1 0-1 0 0,1 0 1 0 0,-1 0 0 0 0,1 0-1 0 0,0 1 1 0 0,-1-1 0 0 0,1 0-1 0 0,0 0 1 0 0,-1 0 0 0 0,1 1-1 0 0,0-1 1 0 0,-1 0 0 0 0,1 0-1 0 0,0 1 1 0 0,0-1 0 0 0,-1 0-1 0 0,1 1 1 0 0,0-1 0 0 0,0 0-1 0 0,0 1 1 0 0,-1-1 0 0 0,-10 21 42 0 0,4 2 123 0 0,2 1 0 0 0,0-1-1 0 0,1 1 1 0 0,-1 38-1 0 0,3-36-27 0 0,-2 326 1033 0 0,4-330-1141 0 0,7 75 207 0 0,32 168 0 0 0,-29-214-311 0 0,20 54 0 0 0,-21-80-314 0 0,1 1 1 0 0,1-1-1 0 0,26 42 0 0 0,-30-58-263 0 0,-1 0 0 0 0,1-1 0 0 0,0 0 1 0 0,0 0-1 0 0,1-1 0 0 0,16 12 0 0 0,-5-9-1488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5:22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1 705 13824 0 0,'3'-27'1976'0'0,"-3"25"-1703"0"0,1 1 1 0 0,0 0-1 0 0,-1 0 0 0 0,1 0 1 0 0,0 0-1 0 0,0 0 0 0 0,0 0 1 0 0,-1 0-1 0 0,1 0 1 0 0,0 0-1 0 0,0 0 0 0 0,0 1 1 0 0,1-1-1 0 0,-1 0 1 0 0,0 1-1 0 0,0-1 0 0 0,0 1 1 0 0,2-1-1 0 0,28-10 2694 0 0,-15 6-2405 0 0,0 0 0 0 0,-1-1 0 0 0,1-1 0 0 0,-1-1 0 0 0,-1 0 0 0 0,23-16 0 0 0,-31 19-473 0 0,1-1 0 0 0,-1 0 0 0 0,0 0 0 0 0,-1-1 0 0 0,6-8 0 0 0,-9 12-71 0 0,-1 0 1 0 0,1 0-1 0 0,-1 0 1 0 0,1 0-1 0 0,-1 0 1 0 0,0 0-1 0 0,-1 0 1 0 0,1-1-1 0 0,-1 1 1 0 0,1 0-1 0 0,-1-1 1 0 0,0 1-1 0 0,0 0 1 0 0,0-1-1 0 0,-1 1 1 0 0,0-7-1 0 0,0 7-10 0 0,0-1 0 0 0,0 0 1 0 0,0 0-1 0 0,0 0 0 0 0,-1 1 0 0 0,1-1 0 0 0,-1 1 0 0 0,0-1 1 0 0,0 1-1 0 0,0 0 0 0 0,0-1 0 0 0,-1 1 0 0 0,0 0 0 0 0,1 1 0 0 0,-1-1 1 0 0,-6-4-1 0 0,1 1 5 0 0,2 2 102 0 0,1 0 0 0 0,-1 1 0 0 0,0 0 0 0 0,-11-5 0 0 0,15 7-118 0 0,1 1-1 0 0,0-1 0 0 0,-1 1 1 0 0,1 0-1 0 0,0 0 1 0 0,-1 0-1 0 0,1-1 1 0 0,0 1-1 0 0,-1 0 1 0 0,1 1-1 0 0,-1-1 1 0 0,1 0-1 0 0,0 0 1 0 0,-1 1-1 0 0,1-1 1 0 0,0 0-1 0 0,0 1 0 0 0,-1-1 1 0 0,1 1-1 0 0,0 0 1 0 0,0-1-1 0 0,0 1 1 0 0,-1 0-1 0 0,1 0 1 0 0,0 0-1 0 0,0 0 1 0 0,0 0-1 0 0,1 0 1 0 0,-1 0-1 0 0,-2 2 0 0 0,-1 6 11 0 0,-1 1 0 0 0,1-1 0 0 0,0 1-1 0 0,1 0 1 0 0,0 0 0 0 0,1 0-1 0 0,0 1 1 0 0,0-1 0 0 0,1 15 0 0 0,0 15 104 0 0,5 42 1 0 0,-1-57-87 0 0,2-1 0 0 0,14 45 0 0 0,-9-31-16 0 0,-7-28-28 0 0,1 0 1 0 0,-1 0-1 0 0,2-1 1 0 0,5 11-1 0 0,-9-17 14 0 0,1-1 0 0 0,-1 0 0 0 0,0 1 0 0 0,1-1 0 0 0,0 0 0 0 0,-1 0 0 0 0,1 0 0 0 0,0 0 0 0 0,0-1 0 0 0,0 1 0 0 0,1 0 0 0 0,-1-1 0 0 0,0 0-1 0 0,0 1 1 0 0,1-1 0 0 0,-1 0 0 0 0,1 0 0 0 0,-1 0 0 0 0,1 0 0 0 0,-1-1 0 0 0,5 1 0 0 0,-5-1 1 0 0,0 0 0 0 0,0-1 0 0 0,0 0 1 0 0,0 1-1 0 0,0-1 0 0 0,0 0 0 0 0,0 0 0 0 0,0 0 0 0 0,0 0 0 0 0,0 0 0 0 0,-1 0 1 0 0,1-1-1 0 0,0 1 0 0 0,-1-1 0 0 0,1 1 0 0 0,-1-1 0 0 0,0 1 0 0 0,3-4 0 0 0,19-35 64 0 0,-22 37-50 0 0,17-37 38 0 0,-2-1 0 0 0,21-83 0 0 0,-32 109-48 0 0,0 1 0 0 0,10-20 0 0 0,-13 30 0 0 0,10-18 0 0 0,-9 19 0 0 0,0 1 0 0 0,-3 1 0 0 0,1 1 0 0 0,-1 0 0 0 0,1-1 0 0 0,-1 1 0 0 0,0 0 0 0 0,1-1 0 0 0,-1 1 0 0 0,0 0 0 0 0,1 0 0 0 0,-1-1 0 0 0,1 1 0 0 0,-1 0 0 0 0,1 0 0 0 0,-1 0 0 0 0,1 0 0 0 0,-1 0 0 0 0,1 0 0 0 0,-1-1 0 0 0,1 1 0 0 0,-1 0 0 0 0,0 0 0 0 0,1 0 0 0 0,-1 1 0 0 0,1-1 0 0 0,-1 0 0 0 0,1 0 0 0 0,-1 0 0 0 0,1 0 0 0 0,15 11 0 0 0,8 17 0 0 0,-18-15 0 0 0,0 0 0 0 0,5 15 0 0 0,2 6 0 0 0,-1-2 0 0 0,-1 0 0 0 0,-1 0 0 0 0,-1 1 0 0 0,-2 0 0 0 0,4 56 0 0 0,-10-74 268 0 0,0 1 0 0 0,-2 0 0 0 0,1 0-1 0 0,-2-1 1 0 0,0 1 0 0 0,-7 26 0 0 0,8-42-260 0 0,1 1 0 0 0,0 0 0 0 0,0-1 0 0 0,-1 1 1 0 0,1-1-1 0 0,0 1 0 0 0,0-1 0 0 0,-1 1 0 0 0,1 0 1 0 0,-1-1-1 0 0,1 1 0 0 0,0-1 0 0 0,-1 0 0 0 0,1 1 0 0 0,-1-1 1 0 0,1 1-1 0 0,-1-1 0 0 0,-1 1 0 0 0,-4-7 17 0 0,1-19-40 0 0,8-22 15 0 0,1-1 0 0 0,13-49 0 0 0,-8 50 0 0 0,0-9 0 0 0,-1 3 0 0 0,2 1 0 0 0,32-96 0 0 0,14-10 0 0 0,1 24 0 0 0,-46 106-15 0 0,11-43-1 0 0,-13 39-354 0 0,-9 30 126 0 0,1 0 0 0 0,-1 0 0 0 0,0 0 0 0 0,1 0 0 0 0,-1 0 0 0 0,0 0 0 0 0,0 0 0 0 0,0 0 0 0 0,0 0 0 0 0,-1 0 0 0 0,0-3 0 0 0,0-11-9995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5:41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1 545 5064 0 0,'0'0'18663'0'0,"1"0"-18555"0"0,-1 1 0 0 0,1-1 0 0 0,0 1 0 0 0,-1 0 0 0 0,1-1 0 0 0,0 0 0 0 0,0 1-1 0 0,0-1 1 0 0,0 1 0 0 0,0-1 0 0 0,-1 0 0 0 0,1 0 0 0 0,2 1 0 0 0,189-59 2780 0 0,51-11-1767 0 0,-96 42-677 0 0,80-20 103 0 0,5-8-322 0 0,-197 47-205 0 0,-1-2 0 0 0,33-13 1 0 0,34-10 35 0 0,-75 25-52 0 0,-1-2 0 0 0,34-16 0 0 0,-35 14-4 0 0,1 1-1 0 0,29-9 1 0 0,-46 17-1 0 0,0 0 1 0 0,0-1-1 0 0,0 0 1 0 0,0 0-1 0 0,-1-1 0 0 0,1 0 1 0 0,-1 0-1 0 0,0-1 1 0 0,9-9-1 0 0,-6 5 15 0 0,0 1 0 0 0,0 1 0 0 0,1 0 0 0 0,20-11 0 0 0,-11 11-14 0 0,-19 8 0 0 0,0-1 0 0 0,-1 1 0 0 0,1 0 0 0 0,-1 0 0 0 0,1-1 0 0 0,-1 1 0 0 0,1 0 0 0 0,0-1 0 0 0,-1 1 0 0 0,1 0 0 0 0,-1-1 0 0 0,0 1 0 0 0,1-1 0 0 0,-1 1 0 0 0,1-1 0 0 0,-1 1 0 0 0,0-1 0 0 0,1 1 0 0 0,-1-1 0 0 0,0 1 0 0 0,1-1 0 0 0,-1 1 0 0 0,0-2 0 0 0,1 1-11 0 0,0 1 0 0 0,0-1 0 0 0,-1 0 0 0 0,1 1 0 0 0,0-1 0 0 0,0 1 0 0 0,0-1 0 0 0,0 1 0 0 0,0 0 0 0 0,0-1 0 0 0,0 1 0 0 0,0 0 0 0 0,0 0 0 0 0,0 0 0 0 0,0-1 0 0 0,0 1 0 0 0,0 0 0 0 0,0 0 1 0 0,0 0-1 0 0,0 1 0 0 0,0-1 0 0 0,0 0 0 0 0,0 0 0 0 0,0 0 0 0 0,0 1 0 0 0,0-1 0 0 0,-1 1 0 0 0,1-1 0 0 0,0 0 0 0 0,0 1 0 0 0,1 0 0 0 0,7 2-3351 0 0,-2-2-4215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5:41.3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10592 0 0,'-4'8'1104'0'0,"-1"-4"970"0"0,4-1 1182 0 0,-1 4 3899 0 0,10-1-6899 0 0,1 0 0 0 0,-1-1 0 0 0,1 0 0 0 0,1 0 0 0 0,-1-1 1 0 0,1 0-1 0 0,-1 0 0 0 0,1-1 0 0 0,0-1 0 0 0,0 1 1 0 0,0-2-1 0 0,1 1 0 0 0,15-1 0 0 0,5-2 66 0 0,0-1 0 0 0,-1-1 0 0 0,41-11 0 0 0,-62 12-109 0 0,-5 1-177 0 0,-1 0 0 0 0,1 1 0 0 0,0-1 0 0 0,-1 1 0 0 0,1 0 0 0 0,0 0-1 0 0,-1 0 1 0 0,1 0 0 0 0,0 1 0 0 0,4 0 0 0 0,-6-1-34 0 0,-1 0 0 0 0,1 0 0 0 0,-1 1 0 0 0,1-1-1 0 0,-1 0 1 0 0,1 1 0 0 0,-1-1 0 0 0,1 1 0 0 0,-1-1 0 0 0,0 1 0 0 0,1-1 0 0 0,-1 1-1 0 0,0 0 1 0 0,1 0 0 0 0,-1 0 0 0 0,0 0 0 0 0,0 0 0 0 0,0 0 0 0 0,0 0-1 0 0,0 0 1 0 0,0 0 0 0 0,0 1 0 0 0,0-1 0 0 0,0 0 0 0 0,-1 1 0 0 0,1-1 0 0 0,0 0-1 0 0,-1 1 1 0 0,1-1 0 0 0,-1 1 0 0 0,1 2 0 0 0,-1 1 44 0 0,0 1 0 0 0,-1-1-1 0 0,0 0 1 0 0,0 1 0 0 0,0-1 0 0 0,0 0-1 0 0,-1 0 1 0 0,-2 6 0 0 0,-108 317 1538 0 0,92-280-1981 0 0,15-40-63 0 0,1 0 1 0 0,1 0-1 0 0,-1 1 0 0 0,-2 12 0 0 0,1 14-1055 0 0,0-4-18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10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72 21191 0 0,'-6'-3'287'0'0,"0"-1"0"0"0,0 0 0 0 0,1 0 0 0 0,0-1 0 0 0,-1 1 0 0 0,1-1 0 0 0,-7-10 0 0 0,11 14-153 0 0,0 0 0 0 0,1 0 0 0 0,-1-1-1 0 0,0 1 1 0 0,0 0 0 0 0,1-1 0 0 0,-1 1 0 0 0,1 0-1 0 0,-1-1 1 0 0,1 1 0 0 0,0-1 0 0 0,-1-2 0 0 0,1 4-64 0 0,1 0 1 0 0,-1-1-1 0 0,0 1 1 0 0,0 0-1 0 0,0-1 1 0 0,0 1-1 0 0,0 0 1 0 0,0-1-1 0 0,1 1 1 0 0,-1 0 0 0 0,0-1-1 0 0,0 1 1 0 0,0 0-1 0 0,1-1 1 0 0,-1 1-1 0 0,0 0 1 0 0,0 0-1 0 0,1 0 1 0 0,-1-1-1 0 0,0 1 1 0 0,1 0-1 0 0,-1 0 1 0 0,0 0 0 0 0,1-1-1 0 0,-1 1 1 0 0,0 0-1 0 0,1 0 1 0 0,-1 0-1 0 0,1 0 1 0 0,0 0 18 0 0,0 0 1 0 0,1 0 0 0 0,-1 0 0 0 0,0 0-1 0 0,0 0 1 0 0,1 0 0 0 0,-1 0-1 0 0,0 1 1 0 0,0-1 0 0 0,1 0-1 0 0,-1 1 1 0 0,0-1 0 0 0,0 1 0 0 0,0-1-1 0 0,0 1 1 0 0,0 0 0 0 0,0 0-1 0 0,2 1 1 0 0,2 5 81 0 0,0-1-1 0 0,0 1 0 0 0,-1 1 1 0 0,0-1-1 0 0,-1 1 1 0 0,0-1-1 0 0,4 13 1 0 0,-1 5 193 0 0,3 28 0 0 0,0 1 36 0 0,18 93-306 0 0,9 166 0 0 0,-14 152-124 0 0,-14-256 44 0 0,1 151-14 0 0,-5-158 0 0 0,-3-79-5 0 0,-2-42-361 0 0,16 129 0 0 0,-14-204 254 0 0,10 45-357 0 0,-10-49 328 0 0,-1 0 1 0 0,0 0 0 0 0,1-1 0 0 0,0 1 0 0 0,-1 0-1 0 0,1 0 1 0 0,0-1 0 0 0,0 1 0 0 0,0-1 0 0 0,0 1 0 0 0,0-1-1 0 0,1 1 1 0 0,-1-1 0 0 0,0 1 0 0 0,1-1 0 0 0,-1 0 0 0 0,1 0-1 0 0,-1 0 1 0 0,1 0 0 0 0,-1 0 0 0 0,1 0 0 0 0,3 1 0 0 0,10-5-1462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4:33.3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2 307 6912 0 0,'0'0'622'0'0,"-1"-17"1522"0"0,2 14-1499 0 0,0 0-1 0 0,1 0 1 0 0,-1 0-1 0 0,1 0 1 0 0,0 0 0 0 0,0 0-1 0 0,0 1 1 0 0,0-1-1 0 0,0 1 1 0 0,4-4-1 0 0,3-3 231 0 0,77-82 2233 0 0,-64 68-2636 0 0,-16 17-477 0 0,0 0 1 0 0,0-1-1 0 0,6-9 1 0 0,42-41-4090 0 0,-30 20-451 0 0,-22 34 2963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10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1 980 16671 0 0,'0'0'763'0'0,"8"-9"253"0"0,-2 1-782 0 0,1 0-1 0 0,0 0 1 0 0,0 0-1 0 0,1 1 1 0 0,15-12 0 0 0,49-27 2928 0 0,-66 42-3027 0 0,16-8 375 0 0,0 1 1 0 0,1 1 0 0 0,40-12 0 0 0,77-13 672 0 0,-83 22-816 0 0,508-109 2684 0 0,-496 108-2765 0 0,10-2 165 0 0,391-86 603 0 0,-5-25-1180 0 0,-293 71 256 0 0,286-52 1 0 0,-101 34-131 0 0,-66 11 0 0 0,-91 21 0 0 0,-137 29 0 0 0,0 3 0 0 0,122-3 0 0 0,-172 13 0 0 0,-1 1 0 0 0,1 0 0 0 0,0 1 0 0 0,-1 0 0 0 0,1 1 0 0 0,18 7 0 0 0,-27-9 0 0 0,0 1 0 0 0,0 0 0 0 0,0 0 0 0 0,0 0 0 0 0,0 0 0 0 0,0 1 0 0 0,0 0 0 0 0,-1 0 0 0 0,1 0 0 0 0,-1 0 0 0 0,0 0 0 0 0,0 0 0 0 0,0 1 0 0 0,-1 0 0 0 0,1-1 0 0 0,-1 1 0 0 0,0 0 0 0 0,0 0 0 0 0,0 1 0 0 0,0-1 0 0 0,1 8 0 0 0,3 39 0 0 0,-2 0 0 0 0,-3 1 0 0 0,-6 62 0 0 0,2-60 0 0 0,-7 135 0 0 0,-4 112 0 0 0,14-294 0 0 0,4 383 0 0 0,12-170 253 0 0,28 251 542 0 0,8-90-795 0 0,-11 38-1544 0 0,-30 2-735 0 0,-11-371 797 0 0,0-4-13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11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1 506 3680 0 0,'0'0'167'0'0,"8"-4"26"0"0,-4 2-206 0 0,0 0-1 0 0,0 0 1 0 0,0 0-1 0 0,0 1 1 0 0,0-1 0 0 0,0 1-1 0 0,0 0 1 0 0,5 0 0 0 0,18-6 789 0 0,76-27 9740 0 0,45-14-1775 0 0,6 11-6340 0 0,241-15 671 0 0,-120 19-1927 0 0,270-34-93 0 0,-92 14-557 0 0,-366 41-469 0 0,1002-119 493 0 0,-977 122-515 0 0,0 5-1 0 0,192 17 1 0 0,-273-8-1092 0 0,32 9 0 0 0,-28-5-7035 0 0,-10-5-1508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12.1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131 166 13216 0 0,'-4'-1'35'0'0,"2"0"34"0"0,1 0 0 0 0,-1 1-1 0 0,0-1 1 0 0,1 1-1 0 0,-1-1 1 0 0,0 1 0 0 0,0 0-1 0 0,0 0 1 0 0,1 0-1 0 0,-1 0 1 0 0,0 0 0 0 0,0 0-1 0 0,1 0 1 0 0,-1 1-1 0 0,0-1 1 0 0,0 0 0 0 0,1 1-1 0 0,-1 0 1 0 0,-2 1 0 0 0,1-1 48 0 0,-1 1 0 0 0,1-1 0 0 0,0 0 0 0 0,-1 1 0 0 0,1-1 1 0 0,-1-1-1 0 0,1 1 0 0 0,-1 0 0 0 0,-6-1 0 0 0,7 0 161 0 0,0 0 0 0 0,1 0 1 0 0,-1 0-1 0 0,0 1 0 0 0,1-1 0 0 0,-1 1 0 0 0,0 0 0 0 0,1-1 0 0 0,-1 1 0 0 0,1 0 0 0 0,-1 1 0 0 0,1-1 0 0 0,-1 0 0 0 0,1 1 0 0 0,0-1 1 0 0,0 1-1 0 0,-3 2 0 0 0,5-4-204 0 0,0 0 0 0 0,0 0 0 0 0,0 1 1 0 0,0-1-1 0 0,0 0 0 0 0,0 0 0 0 0,0 0 1 0 0,0 0-1 0 0,0 0 0 0 0,0 1 0 0 0,0-1 1 0 0,0 0-1 0 0,0 0 0 0 0,0 0 0 0 0,0 0 1 0 0,0 0-1 0 0,0 1 0 0 0,0-1 0 0 0,0 0 1 0 0,0 0-1 0 0,0 0 0 0 0,0 0 0 0 0,0 0 1 0 0,0 1-1 0 0,0-1 0 0 0,0 0 0 0 0,1 0 1 0 0,-1 0-1 0 0,0 0 0 0 0,0 0 0 0 0,0 0 1 0 0,0 0-1 0 0,0 0 0 0 0,0 1 0 0 0,0-1 0 0 0,1 0 1 0 0,-1 0-1 0 0,0 0 0 0 0,0 0 0 0 0,0 0 1 0 0,0 0-1 0 0,0 0 0 0 0,1 0 0 0 0,-1 0 1 0 0,0 0-1 0 0,0 0 0 0 0,0 0 0 0 0,0 0 1 0 0,0 0-1 0 0,1 0 0 0 0,-1 0 0 0 0,0 0 1 0 0,0 0-1 0 0,0 0 0 0 0,0 0 0 0 0,0 0 1 0 0,1 0-1 0 0,-1 0 0 0 0,19 0 682 0 0,22-4-1126 0 0,0-5 875 0 0,61-23 0 0 0,-55 16-315 0 0,257-107-3940 0 0,-292 118 3615 0 0,9-4-1364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12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0 16727 0 0,'-5'6'227'0'0,"0"-1"0"0"0,1 0 0 0 0,-1 1 0 0 0,1 0 0 0 0,0 0 0 0 0,1 0 0 0 0,-6 13 0 0 0,5-7 194 0 0,0 1 0 0 0,0 0-1 0 0,1 1 1 0 0,1-1-1 0 0,0 1 1 0 0,0 19 0 0 0,8 85 3492 0 0,-5-97-3668 0 0,1-6-90 0 0,-1 0 0 0 0,2-1 0 0 0,0 1 0 0 0,1-1 0 0 0,0 0 0 0 0,1 0 0 0 0,1 0 0 0 0,0-1 0 0 0,1 0 0 0 0,0 0 0 0 0,12 16 0 0 0,-15-25-157 0 0,4 8-12 0 0,1 0 1 0 0,0 0-1 0 0,1-1 0 0 0,0-1 0 0 0,1 1 0 0 0,16 11 0 0 0,-25-21 3 0 0,0 0-1 0 0,-1 0 1 0 0,1-1-1 0 0,0 1 0 0 0,0 0 1 0 0,-1-1-1 0 0,1 1 1 0 0,0-1-1 0 0,0 0 1 0 0,0 0-1 0 0,0 0 1 0 0,0 0-1 0 0,0 0 1 0 0,-1 0-1 0 0,1 0 1 0 0,0 0-1 0 0,3-2 1 0 0,-1 1-32 0 0,0-1 0 0 0,0 1 0 0 0,0-1 0 0 0,-1 0 0 0 0,1-1 0 0 0,0 1 0 0 0,4-5 0 0 0,1-1-110 0 0,-1 0-1 0 0,-1 0 1 0 0,0-1-1 0 0,0 0 1 0 0,6-12-1 0 0,43-53-118 0 0,-19 19 52 0 0,-33 49 201 0 0,1 1-1 0 0,0 0 1 0 0,0-1 0 0 0,0 2-1 0 0,1-1 1 0 0,0 1 0 0 0,8-6 0 0 0,-13 10 74 0 0,1-1 0 0 0,0 1 0 0 0,0 0 1 0 0,-1-1-1 0 0,1 1 0 0 0,0 0 1 0 0,-1 0-1 0 0,1 0 0 0 0,0 0 0 0 0,0 1 1 0 0,-1-1-1 0 0,1 0 0 0 0,0 1 0 0 0,0-1 1 0 0,-1 1-1 0 0,1-1 0 0 0,-1 1 1 0 0,1 0-1 0 0,0 0 0 0 0,-1 0 0 0 0,0 0 1 0 0,1 0-1 0 0,-1 0 0 0 0,1 0 0 0 0,-1 0 1 0 0,0 0-1 0 0,0 1 0 0 0,0-1 1 0 0,2 3-1 0 0,3 5 119 0 0,1-1-1 0 0,-2 2 1 0 0,8 13 0 0 0,2 10-236 0 0,17 60 0 0 0,-18-49-1813 0 0,-13-38-626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1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1 104 18511 0 0,'0'-16'824'0'0,"3"8"168"0"0,2-6-800 0 0,4 2-192 0 0,1 3 0 0 0,-5 2 0 0 0,4-1 776 0 0,-1 3 120 0 0,3-2 16 0 0,3-2 8 0 0,-1 4-720 0 0,-4 5-136 0 0,6-3-64 0 0,-1 3 0 0 0,0 3-928 0 0,0-3-240 0 0,-6 5-48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13.3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1 265 9672 0 0,'0'10'297'0'0,"2"0"1"0"0,-1 0 0 0 0,5 15-1 0 0,2 15 3243 0 0,-1-1 1125 0 0,-4-31-3754 0 0,-1 0 0 0 0,-1 0 0 0 0,2 17 0 0 0,-3-18-591 0 0,2 34 936 0 0,-1-39-625 0 0,-1 3-488 0 0,0-5-139 0 0,0 0 0 0 0,0 0-1 0 0,-1 0 1 0 0,1 1 0 0 0,0-1 0 0 0,0 0 0 0 0,0 0 0 0 0,0 1-1 0 0,0-1 1 0 0,0 0 0 0 0,0 0 0 0 0,0 1 0 0 0,-1-1 0 0 0,1 0-1 0 0,0 0 1 0 0,0 1 0 0 0,0-1 0 0 0,0 0 0 0 0,0 0-1 0 0,0 1 1 0 0,1-1 0 0 0,-1 0 0 0 0,0 0 0 0 0,0 1 0 0 0,0-1-1 0 0,0 0 1 0 0,0 0 0 0 0,0 1 0 0 0,0-1 0 0 0,0 0 0 0 0,1 0-1 0 0,-1 1 1 0 0,0-1 0 0 0,0 0 0 0 0,0 0 0 0 0,0 0 0 0 0,1 1-1 0 0,-1-1 1 0 0,0 0 0 0 0,0 0 0 0 0,1 0 0 0 0,-1 0 0 0 0,0 0-1 0 0,0 0 1 0 0,1 1 0 0 0,-1-1 0 0 0,0 0 0 0 0,0 0 0 0 0,1 0-1 0 0,-1 0 1 0 0,0 0 0 0 0,0 0 0 0 0,1 0 0 0 0,-1 0 0 0 0,0 0-1 0 0,1 0 1 0 0,1-1-3 0 0,0-1 0 0 0,0 1 0 0 0,0-1 0 0 0,0 0 0 0 0,0 1 0 0 0,0-1 0 0 0,0 0 0 0 0,0 0 0 0 0,-1 0 0 0 0,1 0 0 0 0,-1 0 0 0 0,1-1 0 0 0,-1 1 0 0 0,0 0 0 0 0,1-3 0 0 0,15-40 49 0 0,-6 7-95 0 0,2 0 1 0 0,1 0 0 0 0,28-50-1 0 0,-31 70-582 0 0,-8 14 545 0 0,0 0 0 0 0,0-1 1 0 0,0 0-1 0 0,0 0 0 0 0,-1 0 0 0 0,0 0 0 0 0,0 0 0 0 0,0 0 0 0 0,-1-1 0 0 0,2-9 0 0 0,-3 14 894 0 0,8 9 139 0 0,-4 0-867 0 0,0 0 0 0 0,0 0 1 0 0,-1 0-1 0 0,0 1 0 0 0,0-1 1 0 0,-1 1-1 0 0,2 14 0 0 0,-1 3 714 0 0,0 36-1 0 0,-3-4-580 0 0,0-57 334 0 0,5-4-601 0 0,1 0 0 0 0,-1 0 0 0 0,0-1 0 0 0,-1 0 0 0 0,1 0 0 0 0,0 0 0 0 0,-1 0 0 0 0,0-1 0 0 0,0 1 0 0 0,-1-1 0 0 0,1 0 0 0 0,-1-1 0 0 0,5-9 0 0 0,-2 4 22 0 0,10-19 28 0 0,18-51 0 0 0,-24 54 0 0 0,1 1 0 0 0,29-50 0 0 0,1 19 0 0 0,-40 56 7 0 0,-1 1 0 0 0,0-1 0 0 0,0 1 0 0 0,1-1 0 0 0,-1 1 0 0 0,0 0 0 0 0,1-1 0 0 0,-1 1 0 0 0,0-1 0 0 0,1 1 0 0 0,-1 0-1 0 0,1-1 1 0 0,-1 1 0 0 0,0 0 0 0 0,1-1 0 0 0,-1 1 0 0 0,1 0 0 0 0,-1 0 0 0 0,1 0 0 0 0,-1-1 0 0 0,1 1 0 0 0,-1 0 0 0 0,1 0 0 0 0,-1 0 0 0 0,1 0 0 0 0,-1 0 0 0 0,1 0 0 0 0,0 0 0 0 0,-1 0 0 0 0,1 0-1 0 0,-1 0 1 0 0,1 0 0 0 0,-1 0 0 0 0,1 0 0 0 0,-1 1 0 0 0,1-1 0 0 0,-1 0 0 0 0,1 0 0 0 0,-1 1 0 0 0,1-1 0 0 0,8 15 445 0 0,-8-14-420 0 0,5 18 177 0 0,0 0 0 0 0,-1 1-1 0 0,-1 0 1 0 0,3 33-1 0 0,2 16-568 0 0,-2-27 252 0 0,-5-25-388 0 0,7 30 0 0 0,-7-41-370 0 0,0 0 0 0 0,1 0 0 0 0,-1-1 0 0 0,7 11 0 0 0,-3-8-7875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13.6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0 355 21623 0 0,'0'0'2175'0'0,"3"-2"-1994"0"0,8-6-95 0 0,1-2-1 0 0,-1 1 0 0 0,10-13 1 0 0,19-15 698 0 0,-30 28-652 0 0,23-17 54 0 0,34-36 1 0 0,-59 54-190 0 0,0 0-1 0 0,-1-1 1 0 0,0 0-1 0 0,0-1 1 0 0,-1 0-1 0 0,-1 0 1 0 0,1 0-1 0 0,-2 0 1 0 0,6-16-1 0 0,-10 24 21 0 0,1 1 0 0 0,0-1 0 0 0,-1 0-1 0 0,1 0 1 0 0,-1 0 0 0 0,0 1 0 0 0,0-1 0 0 0,1 0-1 0 0,-1 0 1 0 0,0 0 0 0 0,-1 1 0 0 0,1-1-1 0 0,0 0 1 0 0,0 0 0 0 0,-1 0 0 0 0,1 1 0 0 0,-1-1-1 0 0,0 0 1 0 0,1 1 0 0 0,-1-1 0 0 0,0 0 0 0 0,0 1-1 0 0,0-1 1 0 0,0 1 0 0 0,0-1 0 0 0,0 1-1 0 0,-1 0 1 0 0,1 0 0 0 0,0-1 0 0 0,-1 1 0 0 0,1 0-1 0 0,-1 0 1 0 0,1 0 0 0 0,-1 0 0 0 0,1 0 0 0 0,-1 1-1 0 0,0-1 1 0 0,0 1 0 0 0,1-1 0 0 0,-1 1-1 0 0,0-1 1 0 0,0 1 0 0 0,-3 0 0 0 0,1-1 35 0 0,-1 1 1 0 0,1 0-1 0 0,-1 0 0 0 0,1 1 1 0 0,0 0-1 0 0,-1-1 0 0 0,1 1 1 0 0,0 1-1 0 0,-1-1 1 0 0,1 1-1 0 0,0-1 0 0 0,0 1 1 0 0,0 0-1 0 0,0 1 0 0 0,1-1 1 0 0,-1 1-1 0 0,-4 4 0 0 0,-1 3 98 0 0,0 1-1 0 0,1 0 1 0 0,1 0-1 0 0,0 1 0 0 0,0 0 1 0 0,1 1-1 0 0,1-1 0 0 0,0 1 1 0 0,0 0-1 0 0,-2 15 0 0 0,2-2 208 0 0,1 0-1 0 0,1 0 0 0 0,2 0 0 0 0,2 37 0 0 0,-1-53-301 0 0,2-1 0 0 0,-1 0-1 0 0,1 1 1 0 0,1-1 0 0 0,0 0-1 0 0,0 0 1 0 0,1-1 0 0 0,0 1-1 0 0,0-1 1 0 0,1 1 0 0 0,0-1-1 0 0,0-1 1 0 0,1 1 0 0 0,0-1-1 0 0,0 0 1 0 0,11 9 0 0 0,-5-7-67 0 0,0 1 1 0 0,0-2-1 0 0,1 0 1 0 0,0 0-1 0 0,1-1 1 0 0,-1-1-1 0 0,1 0 1 0 0,1-1-1 0 0,23 5 1 0 0,-6-3-516 0 0,30 7-499 0 0,-23 1-8179 0 0,-24-6 268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14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 19351 0 0,'0'-1'34'0'0,"0"1"0"0"0,0-1-1 0 0,0 0 1 0 0,0 1 0 0 0,0-1-1 0 0,0 1 1 0 0,0-1 0 0 0,0 1-1 0 0,0-1 1 0 0,0 1 0 0 0,1-1-1 0 0,-1 1 1 0 0,0-1 0 0 0,0 1-1 0 0,1-1 1 0 0,-1 1-1 0 0,0-1 1 0 0,1 1 0 0 0,-1 0-1 0 0,0-1 1 0 0,1 1 0 0 0,-1 0-1 0 0,1-1 1 0 0,-1 1 0 0 0,1 0-1 0 0,-1-1 1 0 0,1 1 0 0 0,0-1-1 0 0,11 11 1281 0 0,4 6-618 0 0,-12-13-403 0 0,-1 0 0 0 0,0 0 0 0 0,0 0 1 0 0,0 0-1 0 0,-1 1 0 0 0,1-1 1 0 0,-1 1-1 0 0,3 5 0 0 0,10 14 670 0 0,-9-13-751 0 0,0 1 0 0 0,0-1 1 0 0,-1 1-1 0 0,0 0 0 0 0,-1 0 0 0 0,0 0 0 0 0,4 23 0 0 0,-1-5-233 0 0,0 5 433 0 0,-1 1-1 0 0,-2 1 1 0 0,-1-1-1 0 0,-3 54 1 0 0,-1-47-710 0 0,-4-18 505 0 0,25-77-221 0 0,-8-5-241 0 0,-2 6 93 0 0,55-170 162 0 0,-62 213 2 0 0,1 0-1 0 0,-1 1 1 0 0,2 0-1 0 0,-1 0 0 0 0,1 0 1 0 0,0 0-1 0 0,1 1 1 0 0,0 0-1 0 0,9-9 1 0 0,-14 15 5 0 0,0 1 1 0 0,0 0 0 0 0,0 0-1 0 0,1 0 1 0 0,-1 0 0 0 0,0 0-1 0 0,0 0 1 0 0,0 0 0 0 0,0 0-1 0 0,0 1 1 0 0,0-1 0 0 0,1 0-1 0 0,-1 1 1 0 0,0-1 0 0 0,0 1-1 0 0,0-1 1 0 0,0 1 0 0 0,1 0-1 0 0,-2-1 2 0 0,6 5 27 0 0,-1 0-1 0 0,0 0 0 0 0,0 1 1 0 0,-1 0-1 0 0,1 0 0 0 0,-1 0 1 0 0,0 0-1 0 0,-1 0 0 0 0,4 9 0 0 0,-4-8-37 0 0,0-1 2 0 0,-1-1 0 0 0,-1 1 0 0 0,1 0 0 0 0,-1-1 0 0 0,0 1 0 0 0,1 11 0 0 0,2 12 0 0 0,14 66 0 0 0,-17-74 0 0 0,-1-21 0 0 0,0 0 0 0 0,-1 1 0 0 0,1-1 0 0 0,0 0 1 0 0,0 0-1 0 0,0 0 0 0 0,0 0 0 0 0,0 0 0 0 0,0 0 0 0 0,0 0 0 0 0,0 0 0 0 0,0 1 0 0 0,0-1 0 0 0,0 0 1 0 0,0 0-1 0 0,0 0 0 0 0,0 0 0 0 0,0 0 0 0 0,0 0 0 0 0,0 0 0 0 0,0 0 0 0 0,0 1 0 0 0,0-1 0 0 0,0 0 1 0 0,0 0-1 0 0,1 0 0 0 0,-1 0 0 0 0,0 0 0 0 0,0 0 0 0 0,0 0 0 0 0,0 0 0 0 0,0 0 0 0 0,0 0 0 0 0,0 0 1 0 0,0 1-1 0 0,0-1 0 0 0,0 0 0 0 0,0 0 0 0 0,1 0 0 0 0,-1 0 0 0 0,0 0 0 0 0,0 0 0 0 0,0 0 0 0 0,0 0 0 0 0,0 0 1 0 0,0 0-1 0 0,0 0 0 0 0,0 0 0 0 0,0 0 0 0 0,1 0 0 0 0,-1 0 0 0 0,0 0 0 0 0,0 0 0 0 0,0 0 0 0 0,0 0 1 0 0,6-6 32 0 0,4-10 92 0 0,18-48-158 0 0,-3-1 0 0 0,16-69 0 0 0,-38 125 32 0 0,2-4 1 0 0,-5 13 0 0 0,0 0 0 0 0,0 0 0 0 0,0 0 0 0 0,0-1 0 0 0,0 1 0 0 0,0 0 0 0 0,0 0 0 0 0,0 0 0 0 0,0 0 0 0 0,0-1 0 0 0,0 1 0 0 0,0 0 0 0 0,1 0 0 0 0,-1 0 0 0 0,0 0 0 0 0,0 0 0 0 0,0 0 0 0 0,0-1 0 0 0,0 1 0 0 0,0 0 0 0 0,0 0 0 0 0,0 0 0 0 0,1 0 0 0 0,-1 0 0 0 0,0 0 0 0 0,0 0 0 0 0,0 0 0 0 0,0-1 0 0 0,0 1 0 0 0,0 0 0 0 0,1 0 0 0 0,-1 0 0 0 0,0 0 0 0 0,0 0 0 0 0,0 0 0 0 0,0 0 0 0 0,1 0 0 0 0,-1 0 0 0 0,0 0 0 0 0,0 0 0 0 0,0 0 0 0 0,0 0 0 0 0,0 0 0 0 0,1 0 0 0 0,-1 0 0 0 0,0 0 0 0 0,0 0 0 0 0,0 0 0 0 0,0 0 0 0 0,0 1 0 0 0,1-1 0 0 0,-1 0 0 0 0,0 0 0 0 0,0 0 0 0 0,0 0 0 0 0,0 0 0 0 0,0 0 0 0 0,0 0 0 0 0,1 0 0 0 0,-1 1 0 0 0,0-1 0 0 0,0 0 0 0 0,0 0 0 0 0,0 0 0 0 0,0 0 0 0 0,0 0 0 0 0,0 1 0 0 0,0-1 0 0 0,3 10 0 0 0,-3-10 0 0 0,3 16 0 0 0,1 0 0 0 0,0 0 0 0 0,1 0 0 0 0,1-1 0 0 0,1 0 0 0 0,14 26 0 0 0,-6-18-393 0 0,-10-14-130 0 0,1 0 0 0 0,0-1 0 0 0,0 0 0 0 0,1 0 0 0 0,0 0 0 0 0,13 11 0 0 0,12 1-3573 0 0,-18-15 1830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14.6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98 219 13680 0 0,'-7'-90'1800'0'0,"0"3"3683"0"0,7 84-5239 0 0,0 1-1 0 0,-1-1 1 0 0,1 1 0 0 0,-1 0-1 0 0,0-1 1 0 0,0 1-1 0 0,0 0 1 0 0,0 0-1 0 0,0-1 1 0 0,0 1-1 0 0,-1 0 1 0 0,1 0-1 0 0,-1 0 1 0 0,1 0 0 0 0,-1 1-1 0 0,0-1 1 0 0,-3-2-1 0 0,4 3 777 0 0,1 1-979 0 0,-1 0 0 0 0,0 0 0 0 0,1 0-1 0 0,-1 0 1 0 0,1 0 0 0 0,-1 1 0 0 0,0-1 0 0 0,1 0-1 0 0,-1 0 1 0 0,1 0 0 0 0,-1 1 0 0 0,1-1 0 0 0,-1 0-1 0 0,1 1 1 0 0,-1-1 0 0 0,1 0 0 0 0,-1 1 0 0 0,1-1-1 0 0,-1 1 1 0 0,1-1 0 0 0,0 0 0 0 0,-1 1 0 0 0,1-1-1 0 0,0 1 1 0 0,-1-1 0 0 0,1 1 0 0 0,0 0 0 0 0,-1-1-1 0 0,1 2 1 0 0,-10 26 166 0 0,1 1 1 0 0,1 0-1 0 0,2 1 0 0 0,1 0 0 0 0,1 0 0 0 0,2 0 1 0 0,1 0-1 0 0,1 1 0 0 0,5 34 0 0 0,-1-54-207 0 0,5-6 16 0 0,-8-5-10 0 0,0 0-1 0 0,-1 1 1 0 0,1-1 0 0 0,0 0-1 0 0,0 0 1 0 0,0 0-1 0 0,0-1 1 0 0,0 1 0 0 0,0 0-1 0 0,0 0 1 0 0,0 0-1 0 0,0-1 1 0 0,-1 1 0 0 0,1 0-1 0 0,0-1 1 0 0,0 1-1 0 0,0-1 1 0 0,0 1 0 0 0,-1-1-1 0 0,1 1 1 0 0,1-2-1 0 0,14-18 176 0 0,-5 6-117 0 0,-6 8-64 0 0,1-1 0 0 0,-2 1 0 0 0,1-1 0 0 0,-1 1 0 0 0,0-2 0 0 0,6-13 0 0 0,14-51 0 0 0,-16 46 0 0 0,-4 10 0 0 0,14-37 0 0 0,-10 42-20 0 0,-7 9-77 0 0,7 17 11 0 0,3 7 143 0 0,14 37 0 0 0,-19-41-204 0 0,1-1 1 0 0,1 0-1 0 0,12 20 1 0 0,4-2-2484 0 0,-23-33 2382 0 0,0-1 0 0 0,0 1 0 0 0,1-1 1 0 0,-1 1-1 0 0,0-1 0 0 0,1 0 0 0 0,-1 0 0 0 0,1 1 1 0 0,-1-1-1 0 0,1 0 0 0 0,0 0 0 0 0,-1-1 0 0 0,1 1 0 0 0,0 0 1 0 0,0 0-1 0 0,-1-1 0 0 0,1 1 0 0 0,0-1 0 0 0,0 0 1 0 0,0 1-1 0 0,0-1 0 0 0,0 0 0 0 0,0 0 0 0 0,0 0 1 0 0,-1 0-1 0 0,1-1 0 0 0,0 1 0 0 0,0 0 0 0 0,0-1 0 0 0,0 1 1 0 0,0-1-1 0 0,-1 0 0 0 0,1 0 0 0 0,0 0 0 0 0,-1 0 1 0 0,3-1-1 0 0,6-7-6237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15.0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150 105 15664 0 0,'0'-2'718'0'0,"3"-47"17"0"0,0-5 9146 0 0,-5 55-9780 0 0,0 0 0 0 0,0-1 0 0 0,0 1 0 0 0,0 0 0 0 0,1 0 1 0 0,-1 0-1 0 0,0 0 0 0 0,1 0 0 0 0,-1 0 0 0 0,1 0 0 0 0,0 1 0 0 0,-1-1 0 0 0,1 0 1 0 0,-2 3-1 0 0,-23 30 1628 0 0,21-26-1598 0 0,-5 8-73 0 0,2 1-1 0 0,0 0 1 0 0,0 0 0 0 0,2 1-1 0 0,0 0 1 0 0,-3 22 0 0 0,-10 27 114 0 0,13-52-98 0 0,-9 30 24 0 0,14-43-89 0 0,1 0-1 0 0,-1 1 0 0 0,1-1 0 0 0,-1 0 1 0 0,1 0-1 0 0,0 1 0 0 0,0-1 0 0 0,0 0 0 0 0,0 1 1 0 0,1-1-1 0 0,-1 0 0 0 0,0 0 0 0 0,1 1 1 0 0,0-1-1 0 0,1 3 0 0 0,-1-2 10 0 0,0-1 0 0 0,1 0 0 0 0,-1 1-1 0 0,1-1 1 0 0,-1 0 0 0 0,1 0 0 0 0,0 0 0 0 0,0 0 0 0 0,0 0-1 0 0,0 0 1 0 0,0-1 0 0 0,0 1 0 0 0,1-1 0 0 0,-1 1 0 0 0,1-1 0 0 0,-1 0-1 0 0,1 0 1 0 0,-1 0 0 0 0,1 0 0 0 0,-1 0 0 0 0,1-1 0 0 0,0 1-1 0 0,0-1 1 0 0,-1 0 0 0 0,6 0 0 0 0,-1-1-18 0 0,19-3 0 0 0,33-10 0 0 0,-59 14 0 0 0,1 0 0 0 0,-1 0 0 0 0,0-1 0 0 0,0 1 0 0 0,1 0 0 0 0,-1 0 0 0 0,0 0 0 0 0,0 0 0 0 0,1 0 0 0 0,-1 0 0 0 0,0 0 0 0 0,1 0 0 0 0,-1 0 0 0 0,0 0 0 0 0,0 0 0 0 0,1 0 0 0 0,-1 0 0 0 0,0 0 0 0 0,1 0 0 0 0,-1 0 0 0 0,0 0 0 0 0,0 0 0 0 0,1 0 0 0 0,-1 0 0 0 0,0 0 0 0 0,0 0 0 0 0,1 0 0 0 0,-1 1 0 0 0,0-1 0 0 0,0 0 0 0 0,1 0 0 0 0,-1 0 0 0 0,0 1 0 0 0,0-1 0 0 0,0 0 0 0 0,1 0 0 0 0,-1 0 0 0 0,0 1 0 0 0,0-1 0 0 0,0 0 0 0 0,0 0 0 0 0,0 1 0 0 0,1-1 0 0 0,-1 0 0 0 0,0 0 0 0 0,0 1 0 0 0,0-1 0 0 0,0 0 0 0 0,0 1 0 0 0,0-1 0 0 0,0 0 0 0 0,0 0 0 0 0,0 1 0 0 0,0-1 0 0 0,0 0 0 0 0,0 1 0 0 0,0-1 0 0 0,0 0 0 0 0,-1 0 0 0 0,1 1 0 0 0,0-1 0 0 0,0 0 0 0 0,0 0 0 0 0,0 1 0 0 0,-1-1 0 0 0,-3 14 11 0 0,0 0-1 0 0,-1-1 1 0 0,-1 0-1 0 0,-1 0 1 0 0,0 0-1 0 0,-13 18 1 0 0,-18 34-122 0 0,37-62-194 0 0,0-1 1 0 0,-1 1-1 0 0,1-1 0 0 0,0 1 1 0 0,-1-1-1 0 0,0 0 1 0 0,0 1-1 0 0,1-1 1 0 0,-1 0-1 0 0,-1 0 1 0 0,1 0-1 0 0,0-1 0 0 0,-4 4 1 0 0,6-5 215 0 0,-1 0-1 0 0,1 0 1 0 0,0 0 0 0 0,0 0 0 0 0,0 0-1 0 0,-1 0 1 0 0,1 0 0 0 0,0-1 0 0 0,0 1-1 0 0,0 0 1 0 0,0 0 0 0 0,-1 0 0 0 0,1 0-1 0 0,0 0 1 0 0,0 0 0 0 0,0 0 0 0 0,0 0 0 0 0,-1-1-1 0 0,1 1 1 0 0,0 0 0 0 0,0 0 0 0 0,0 0-1 0 0,0 0 1 0 0,0 0 0 0 0,0-1 0 0 0,0 1-1 0 0,0 0 1 0 0,-1 0 0 0 0,1 0 0 0 0,0 0-1 0 0,0-1 1 0 0,0 1 0 0 0,0 0 0 0 0,0 0-1 0 0,0 0 1 0 0,0-1 0 0 0,0 1 0 0 0,0 0-132 0 0,0-8-1626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4:33.6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96 10912 0 0,'-19'8'1096'0'0,"12"-8"-1011"0"0,-19 6-104 0 0,25-6 39 0 0,0 1-1 0 0,1-1 1 0 0,-1 1-1 0 0,1 0 1 0 0,-1-1-1 0 0,0 1 1 0 0,1-1-1 0 0,-1 1 1 0 0,1 0-1 0 0,-1-1 1 0 0,1 1-1 0 0,-1 0 1 0 0,1 0-1 0 0,0 0 1 0 0,-1-1-1 0 0,1 1 1 0 0,0 0-1 0 0,0 0 1 0 0,0 0-1 0 0,0-1 1 0 0,-1 1-1 0 0,1 0 1 0 0,0 0-1 0 0,0 0 1 0 0,0 0-1 0 0,1 0 1 0 0,-1-1-1 0 0,0 3 1 0 0,1 8 580 0 0,0 0 1 0 0,-1 0 0 0 0,-2 15 0 0 0,-1 14 324 0 0,0 233 3241 0 0,3-264-4081 0 0,2 1 0 0 0,-1-1 1 0 0,1 1-1 0 0,0-1 0 0 0,1 0 0 0 0,0 0 0 0 0,7 13 0 0 0,9-2 83 0 0,-18-20-150 0 0,-1 1 0 0 0,1 0-1 0 0,0 0 1 0 0,0-1 0 0 0,-1 1-1 0 0,1-1 1 0 0,0 1 0 0 0,0 0-1 0 0,0-1 1 0 0,0 0 0 0 0,0 1-1 0 0,0-1 1 0 0,0 0 0 0 0,0 1-1 0 0,0-1 1 0 0,0 0 0 0 0,0 0-1 0 0,0 0 1 0 0,0 0 0 0 0,0 0-1 0 0,0 0 1 0 0,0 0-1 0 0,0 0 1 0 0,0 0 0 0 0,0 0-1 0 0,0-1 1 0 0,0 1 0 0 0,0 0-1 0 0,0-1 1 0 0,1 0 0 0 0,1 0 48 0 0,0 0 1 0 0,0-1-1 0 0,0 1 1 0 0,0-1 0 0 0,0 0-1 0 0,0 0 1 0 0,4-4-1 0 0,-1-2 15 0 0,0-1 0 0 0,0 0 1 0 0,-1 0-1 0 0,0-1 0 0 0,-1 1 0 0 0,0-1 0 0 0,4-15 0 0 0,10-22 9 0 0,-8 20 88 0 0,-7 19 90 0 0,0 0-1 0 0,0 0 1 0 0,1 0-1 0 0,7-12 1 0 0,-10 20-171 0 0,2 0-95 0 0,-1 0 0 0 0,0 0 0 0 0,0 1-1 0 0,0-1 1 0 0,1 1 0 0 0,-1-1 0 0 0,0 1-1 0 0,0 0 1 0 0,0 0 0 0 0,0 0 0 0 0,0 0-1 0 0,0 1 1 0 0,0-1 0 0 0,-1 0 0 0 0,1 1-1 0 0,0-1 1 0 0,-1 1 0 0 0,1-1 0 0 0,-1 1-1 0 0,0 0 1 0 0,2 2 0 0 0,0 1-37 0 0,0 0-1 0 0,-1 0 1 0 0,0 0 0 0 0,0 0 0 0 0,0 0 0 0 0,-1 0 0 0 0,2 8 0 0 0,14 42-627 0 0,-12-34-695 0 0,-5-20 14 0 0</inkml:trace>
  <inkml:trace contextRef="#ctx0" brushRef="#br0" timeOffset="1">181 86 13072 0 0,'-3'-4'288'0'0,"3"-2"408"0"0,3 0-320 0 0,-3-3-304 0 0,4 1-72 0 0,-2-1 0 0 0,2 0 0 0 0,-1 1 96 0 0,1 0 8 0 0,-2 2 0 0 0,2 0-4040 0 0,5 0-800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15.4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23039 0 0,'0'0'2315'0'0,"0"2"-1992"0"0,27 96 3574 0 0,-18-22-3125 0 0,-4-20-395 0 0,-2-25-175 0 0,-2 0 0 0 0,-3 37 0 0 0,0-3-12 0 0,-6 318 66 0 0,9-323-4246 0 0,12 68 0 0 0,-10-115-4837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15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271 8 14744 0 0,'0'0'1136'0'0,"-19"-6"3754"0"0,15 5-4323 0 0,0 1 0 0 0,0-1 0 0 0,0 1 0 0 0,0 0 1 0 0,0 0-1 0 0,0 1 0 0 0,0-1 0 0 0,0 1 0 0 0,0 0 0 0 0,0 0 0 0 0,-6 2 0 0 0,5-1-209 0 0,-1 1 1 0 0,1 0-1 0 0,0 0 0 0 0,0 1 0 0 0,0-1 0 0 0,-8 9 0 0 0,-2 4-453 0 0,2 1 0 0 0,-1 0 0 0 0,-14 27 0 0 0,0-2 928 0 0,17-27-543 0 0,-15 29-1 0 0,23-38-191 0 0,0 0-1 0 0,1 0 0 0 0,-1 0 1 0 0,1 0-1 0 0,1 0 1 0 0,-1 1-1 0 0,1-1 1 0 0,-1 10-1 0 0,2-13-78 0 0,1 1 1 0 0,-1 0-1 0 0,1 0 0 0 0,0-1 1 0 0,0 1-1 0 0,0-1 0 0 0,0 1 1 0 0,1 0-1 0 0,-1-1 0 0 0,1 0 0 0 0,0 1 1 0 0,0-1-1 0 0,0 0 0 0 0,0 0 1 0 0,1 0-1 0 0,-1-1 0 0 0,5 4 1 0 0,4 4 75 0 0,1-1 1 0 0,0-1 0 0 0,15 8 0 0 0,-4-2-51 0 0,-1-2-225 0 0,0-1 0 0 0,47 16-1 0 0,-45-18-130 0 0,-1 0 0 0 0,42 23-1 0 0,-42-19-493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23.6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 21191 0 0,'0'0'970'0'0,"0"0"-20"0"0,0-5 3715 0 0,8-9-2693 0 0,-7 13-1890 0 0,0 0-1 0 0,1 0 0 0 0,-1 1 1 0 0,0-1-1 0 0,1 0 0 0 0,-1 0 1 0 0,0 1-1 0 0,1-1 0 0 0,-1 1 1 0 0,1-1-1 0 0,-1 1 0 0 0,1 0 0 0 0,-1 0 1 0 0,1-1-1 0 0,-1 1 0 0 0,3 0 1 0 0,3 0 333 0 0,1-2-403 0 0,-1 0-1 0 0,1 1 1 0 0,1 0 0 0 0,-1 0 0 0 0,0 1 0 0 0,0 0-1 0 0,0 0 1 0 0,0 1 0 0 0,0 0 0 0 0,0 0 0 0 0,0 1-1 0 0,0 0 1 0 0,12 5 0 0 0,-18-6-23 0 0,0 0 0 0 0,0 0 1 0 0,0 0-1 0 0,0 0 0 0 0,0 0 0 0 0,-1 0 1 0 0,1 1-1 0 0,0-1 0 0 0,-1 0 0 0 0,1 1 1 0 0,-1 0-1 0 0,1-1 0 0 0,-1 1 0 0 0,0 0 0 0 0,1-1 1 0 0,-1 1-1 0 0,0 0 0 0 0,0 0 0 0 0,-1 0 1 0 0,1 0-1 0 0,0 0 0 0 0,-1 0 0 0 0,1 0 1 0 0,0 3-1 0 0,-1 0 24 0 0,-1 0 0 0 0,1 1 0 0 0,-1-1-1 0 0,0 0 1 0 0,0 0 0 0 0,-1 0 0 0 0,-2 6 0 0 0,-2 12-366 0 0,-6 20 328 0 0,0 1 25 0 0,11-41 1 0 0,1 0 0 0 0,-1 0 0 0 0,1 0 0 0 0,0 0-1 0 0,-1 0 1 0 0,1 0 0 0 0,1 1 0 0 0,-1-1 0 0 0,0 0 0 0 0,1 0 0 0 0,0 0 0 0 0,-1 0 0 0 0,1 0-1 0 0,0 0 1 0 0,1 0 0 0 0,-1 0 0 0 0,0-1 0 0 0,1 1 0 0 0,0 0 0 0 0,-1-1 0 0 0,1 1 0 0 0,0-1-1 0 0,1 0 1 0 0,-1 1 0 0 0,0-1 0 0 0,1 0 0 0 0,-1 0 0 0 0,4 2 0 0 0,4 1-18 0 0,1 0 0 0 0,0 0 0 0 0,0-1 1 0 0,1 0-1 0 0,18 4 0 0 0,-13-4-51 0 0,-14-4-285 0 0,1 1 0 0 0,-1 0 0 0 0,0 0-1 0 0,1 1 1 0 0,-1-1 0 0 0,0 1 0 0 0,0 0 0 0 0,0 0-1 0 0,0 0 1 0 0,0 0 0 0 0,0 0 0 0 0,0 1-1 0 0,2 2 1 0 0,-5 0-2969 0 0,-4 12-5203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24.0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17503 0 0,'0'0'10824'0'0,"10"12"-10592"0"0,4-3-64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24.7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26 121 14280 0 0,'-13'12'1526'0'0,"1"-7"6589"0"0,29-14-2492 0 0,-4 5-7365 0 0,138-37 3603 0 0,-64 25-1351 0 0,173-7 0 0 0,-212 21 353 0 0,18-4-969 0 0,69-1-463 0 0,-117 7 569 0 0,0 0 0 0 0,-5 0 23 0 0,-8 0-135 0 0,0-1 1 0 0,0 0 0 0 0,0 0-1 0 0,0 0 1 0 0,0-1 0 0 0,5-2-1 0 0,-1 1-566 0 0,-6 2 142 0 0,-1 0-1522 0 0,19-8 706 0 0,-15 4-6259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6:25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13824 0 0,'0'9'1246'0'0,"0"3"7099"0"0,22-11-6809 0 0,-4 3-1296 0 0,-1 1 0 0 0,1 0 0 0 0,-1 1-1 0 0,0 1 1 0 0,-1 1 0 0 0,0 0 0 0 0,0 1-1 0 0,-1 1 1 0 0,0 1 0 0 0,0 0 0 0 0,16 16-1 0 0,-25-21-196 0 0,6 5 66 0 0,-1 0 0 0 0,0 1 0 0 0,12 17 0 0 0,-20-25-67 0 0,0 0 0 0 0,-1 0 0 0 0,0 1-1 0 0,0-1 1 0 0,0 1 0 0 0,0-1 0 0 0,-1 1-1 0 0,0 0 1 0 0,0-1 0 0 0,0 1-1 0 0,0 0 1 0 0,-1 0 0 0 0,0 0 0 0 0,0 0-1 0 0,-1 7 1 0 0,-3 8 82 0 0,-1 0 0 0 0,-1 1 0 0 0,0-2 0 0 0,-2 1 0 0 0,-13 25-1 0 0,-61 91-1012 0 0,46-79-1014 0 0,22-35-72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0.6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112 138 4144 0 0,'0'0'23247'0'0,"0"8"-23031"0"0,1 10-227 0 0,1 0 0 0 0,0-1 0 0 0,1 1 0 0 0,1 0 0 0 0,7 17 0 0 0,36 86 639 0 0,-39-103-251 0 0,1 10 282 0 0,-8-26-705 0 0,-1 1-1 0 0,1 0 1 0 0,0 0-1 0 0,0 0 1 0 0,0-1 0 0 0,0 1-1 0 0,0 0 1 0 0,1-1 0 0 0,-1 1-1 0 0,1-1 1 0 0,0 0 0 0 0,-1 1-1 0 0,1-1 1 0 0,0 0 0 0 0,1 0-1 0 0,-1 0 1 0 0,0-1 0 0 0,0 1-1 0 0,4 2 1 0 0,5 2-360 0 0,-10-5 422 0 0,-1 0 1 0 0,1-1-1 0 0,0 1 0 0 0,0 0 1 0 0,0-1-1 0 0,0 1 1 0 0,0 0-1 0 0,0-1 0 0 0,0 1 1 0 0,0-1-1 0 0,0 0 0 0 0,0 1 1 0 0,0-1-1 0 0,0 0 1 0 0,0 0-1 0 0,0 0 0 0 0,0 1 1 0 0,1-1-1 0 0,-1 0 0 0 0,0-1 1 0 0,0 1-1 0 0,0 0 0 0 0,0 0 1 0 0,0 0-1 0 0,0-1 1 0 0,0 1-1 0 0,0 0 0 0 0,0-1 1 0 0,0 1-1 0 0,0-1 0 0 0,0 1 1 0 0,0-1-1 0 0,0 0 1 0 0,0 1-1 0 0,0-1 0 0 0,0 0 1 0 0,-1 0-1 0 0,1 1 0 0 0,0-1 1 0 0,1-2-1 0 0,2-2-7 0 0,0-1 0 0 0,-1 0 0 0 0,1 0 0 0 0,-1 0 0 0 0,0-1 0 0 0,0 1 0 0 0,-1-1 0 0 0,0 1 0 0 0,0-1-1 0 0,-1 0 1 0 0,0 0 0 0 0,0 0 0 0 0,0 0 0 0 0,-1-12 0 0 0,-1-2 120 0 0,-1 0-1 0 0,0-1 1 0 0,-9-31-1 0 0,6 35 40 0 0,-1 1 1 0 0,0 0-1 0 0,-1 0 1 0 0,-1 0-1 0 0,-1 1 0 0 0,0 0 1 0 0,-1 0-1 0 0,0 1 0 0 0,-2 1 1 0 0,1 0-1 0 0,-2 0 0 0 0,0 1 1 0 0,0 1-1 0 0,-17-12 0 0 0,24 21-196 0 0,1 0-1 0 0,-1 0 1 0 0,0 1-1 0 0,0-1 1 0 0,0 1-1 0 0,0 1 1 0 0,0-1-1 0 0,-1 1 0 0 0,1 0 1 0 0,0 1-1 0 0,-1-1 1 0 0,1 1-1 0 0,0 0 1 0 0,-1 1-1 0 0,1 0 1 0 0,-7 1-1 0 0,-17-1-2847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1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24879 0 0,'0'0'1892'0'0,"6"9"-1079"0"0,59 116 658 0 0,-26-52-1294 0 0,-2 1 1 0 0,-4 2-1 0 0,24 82 0 0 0,-27-52-201 0 0,30 197 0 0 0,-55-267-6 0 0,-1 68 0 0 0,-12-141 46 0 0,1 9-17 0 0,6 18-111 0 0,0 0 0 0 0,0 0 1 0 0,1-1-1 0 0,1 1 0 0 0,-1 0 0 0 0,1 0 0 0 0,1 0 1 0 0,0 0-1 0 0,1 0 0 0 0,0 0 0 0 0,0 0 0 0 0,1 1 1 0 0,5-11-1 0 0,0 3 140 0 0,0 0 1 0 0,1 1 0 0 0,1 0-1 0 0,0 0 1 0 0,18-18 0 0 0,27-22 1191 0 0,-55 55-1217 0 0,-1 1 0 0 0,0 0 0 0 0,0 0 0 0 0,1 0 0 0 0,-1-1 0 0 0,0 1 0 0 0,1 0 0 0 0,-1 0 0 0 0,0 0 0 0 0,1 0 0 0 0,-1 0 0 0 0,0 0 0 0 0,1 0 0 0 0,-1 0 0 0 0,0 0 0 0 0,1 0 0 0 0,-1 0 0 0 0,0 0 0 0 0,1 0 0 0 0,-1 0 0 0 0,0 0 0 0 0,1 0 0 0 0,-1 0 0 0 0,0 0 0 0 0,1 0 0 0 0,-1 1 0 0 0,0-1 0 0 0,1 0 0 0 0,-1 0 0 0 0,0 0 0 0 0,1 0 0 0 0,-1 1 0 0 0,0-1 0 0 0,0 0 0 0 0,1 0 0 0 0,-1 1 0 0 0,0-1 0 0 0,0 0 0 0 0,0 1 0 0 0,1-1 0 0 0,-1 0 0 0 0,0 0 0 0 0,0 1 0 0 0,0-1 0 0 0,0 0 0 0 0,0 1 0 0 0,0-1 0 0 0,1 1 0 0 0,-1-1 0 0 0,0 0 0 0 0,0 1 0 0 0,0-1 0 0 0,0 0 0 0 0,-1 1 0 0 0,3 7 54 0 0,-1 0 1 0 0,0 1-1 0 0,-1-1 0 0 0,0 0 0 0 0,0 0 0 0 0,-1 1 1 0 0,0-1-1 0 0,0 0 0 0 0,-1 0 0 0 0,-4 12 0 0 0,0 6 171 0 0,-31 139-1442 0 0,32-138 483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1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1 216 23039 0 0,'0'0'2604'0'0,"2"0"-1793"0"0,8-1-253 0 0,0 0-1 0 0,-1-1 1 0 0,18-6-1 0 0,18-2 526 0 0,-27 7-1207 0 0,0-1 0 0 0,-1 0 0 0 0,1-1 0 0 0,-1-1 0 0 0,-1 0 0 0 0,1-1 0 0 0,-1-1 0 0 0,0-1 0 0 0,-1 0 0 0 0,0-1 0 0 0,21-18 0 0 0,-21 13-1332 0 0,19-24 0 0 0,-16 13-6032 0 0,-11 11-223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1.7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23039 0 0,'-6'23'379'0'0,"1"0"0"0"0,1 1-1 0 0,2-1 1 0 0,0 1 0 0 0,1 0-1 0 0,4 43 1 0 0,5-12 611 0 0,3 0-1 0 0,3-1 1 0 0,36 95-1 0 0,-42-130-953 0 0,1-1 0 0 0,1-1 0 0 0,0 0 0 0 0,2 0 0 0 0,0-1 0 0 0,0-1 0 0 0,2 0 0 0 0,0 0 0 0 0,25 19 0 0 0,-37-32-44 0 0,0 0 0 0 0,1 0-1 0 0,0-1 1 0 0,-1 1-1 0 0,1-1 1 0 0,0 0-1 0 0,-1 1 1 0 0,1-1-1 0 0,0 0 1 0 0,0-1 0 0 0,0 1-1 0 0,0 0 1 0 0,0-1-1 0 0,5 0 1 0 0,-6 0 4 0 0,0 0 0 0 0,-1 0 1 0 0,1 0-1 0 0,0 0 0 0 0,-1 0 0 0 0,1-1 1 0 0,-1 1-1 0 0,1-1 0 0 0,-1 1 0 0 0,1-1 1 0 0,-1 0-1 0 0,1 1 0 0 0,-1-1 0 0 0,1 0 1 0 0,-1 0-1 0 0,0 0 0 0 0,1 0 0 0 0,-1 0 1 0 0,0 0-1 0 0,0 0 0 0 0,1-3 0 0 0,3 0-4 0 0,-2 0 6 0 0,-1 1-1 0 0,1 0 0 0 0,0-1 1 0 0,-1 1-1 0 0,0-1 1 0 0,0 0-1 0 0,0 0 1 0 0,-1 0-1 0 0,1 0 1 0 0,1-6-1 0 0,8-47-32 0 0,-9 48 34 0 0,1-28 1 0 0,-1 0 0 0 0,-1-1 0 0 0,-8-61 0 0 0,5 85 0 0 0,0 0 0 0 0,0 0 0 0 0,-6-16 0 0 0,6 25 0 0 0,0-1 0 0 0,0 1 0 0 0,-1-1 0 0 0,1 1 0 0 0,-1 0 0 0 0,0 0 0 0 0,-1 0 0 0 0,1 0 0 0 0,-1 1 0 0 0,-4-5 0 0 0,7 9 7 0 0,0-1 0 0 0,1 1 0 0 0,-1-1 0 0 0,1 1 0 0 0,-1-1-1 0 0,0 1 1 0 0,1 0 0 0 0,-1-1 0 0 0,0 1 0 0 0,1 0 0 0 0,-1 0 0 0 0,0-1 0 0 0,0 1-1 0 0,1 0 1 0 0,-1 0 0 0 0,0 0 0 0 0,0 0 0 0 0,1 0 0 0 0,-1 0 0 0 0,0 0 0 0 0,0 0 0 0 0,1 0-1 0 0,-1 1 1 0 0,0-1 0 0 0,0 0 0 0 0,1 0 0 0 0,-1 1 0 0 0,0-1 0 0 0,1 0 0 0 0,-1 1 0 0 0,0-1-1 0 0,1 1 1 0 0,-1-1 0 0 0,1 1 0 0 0,-1-1 0 0 0,1 1 0 0 0,-1-1 0 0 0,1 1 0 0 0,-1-1-1 0 0,1 1 1 0 0,-1 0 0 0 0,1-1 0 0 0,0 1 0 0 0,-1 0 0 0 0,1 0 0 0 0,-14 33 345 0 0,7 21-219 0 0,5-28-92 0 0,2-12-34 0 0,0 0 1 0 0,1 0 0 0 0,0 0-1 0 0,2 0 1 0 0,-1 0-1 0 0,9 24 1 0 0,-9-33 53 0 0,0-1 1 0 0,0-1-1 0 0,0 1 0 0 0,0 0 1 0 0,1 0-1 0 0,0-1 0 0 0,0 1 1 0 0,0-1-1 0 0,1 0 0 0 0,6 7 1 0 0,-8-11-121 0 0,-1 0 0 0 0,0 0-1 0 0,0 1 1 0 0,1-1 0 0 0,-1 0 0 0 0,0 0 0 0 0,1 0 0 0 0,-1 0 0 0 0,0 0 0 0 0,0-1 0 0 0,1 1-1 0 0,-1 0 1 0 0,0-1 0 0 0,0 1 0 0 0,1 0 0 0 0,-1-1 0 0 0,0 0 0 0 0,0 1 0 0 0,0-1 0 0 0,0 0 0 0 0,0 1-1 0 0,0-1 1 0 0,0 0 0 0 0,2-2 0 0 0,0 1-26 0 0,3-3 84 0 0,0 0 0 0 0,0 0-1 0 0,-1-1 1 0 0,0 0 0 0 0,0 0 0 0 0,-1 0-1 0 0,1 0 1 0 0,-1-1 0 0 0,-1 1 0 0 0,1-1-1 0 0,-1 0 1 0 0,-1 0 0 0 0,4-10 0 0 0,5-11 2 0 0,-11 28-1 0 0,0 0 0 0 0,0-1 0 0 0,0 1 0 0 0,0 0 0 0 0,0 0 0 0 0,0 0 0 0 0,1-1 0 0 0,-1 1 0 0 0,0 0 0 0 0,0 0 0 0 0,0 0 0 0 0,0 0 0 0 0,1-1 0 0 0,-1 1 0 0 0,0 0 0 0 0,0 0 0 0 0,0 0 0 0 0,1 0 0 0 0,-1 0 0 0 0,0 0 0 0 0,0-1 0 0 0,1 1 0 0 0,-1 0 0 0 0,0 0 0 0 0,0 0 0 0 0,0 0 0 0 0,1 0 0 0 0,-1 0 0 0 0,0 0 0 0 0,0 0 0 0 0,1 0 0 0 0,-1 0 0 0 0,0 0 0 0 0,0 0 0 0 0,1 0 0 0 0,-1 0 0 0 0,0 1 0 0 0,0-1 0 0 0,0 0 0 0 0,1 0 0 0 0,-1 0 0 0 0,4 3 0 0 0,1 2 62 0 0,-1 0-1 0 0,0 1 1 0 0,0-1-1 0 0,-1 1 1 0 0,4 7-1 0 0,4 6 138 0 0,4 10 19 0 0,3 7-220 0 0,-9-24-140 0 0,-7-8-371 0 0,1 1 1 0 0,0-1-1 0 0,1 0 1 0 0,-1 0-1 0 0,6 4 1 0 0,-1 0-6240 0 0,-2-3-2094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4:34.3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48 6912 0 0,'2'10'762'0'0,"0"0"0"0"0,-1 1 0 0 0,0-1 0 0 0,-1 1 0 0 0,0-1 0 0 0,-1 1 1 0 0,-2 17-1 0 0,-2 28 2083 0 0,2 6-596 0 0,21-70-1825 0 0,-9-2-286 0 0,-2 1-1 0 0,1-1 1 0 0,-1 0-1 0 0,-1-1 1 0 0,1 0-1 0 0,-2 0 1 0 0,0 0-1 0 0,6-17 1 0 0,6-12 88 0 0,14-43-50 0 0,-28 63 474 0 0,-3 16 516 0 0,4 16-1014 0 0,7 19-241 0 0,-8-26 85 0 0,-1 1 0 0 0,0-1 1 0 0,0 1-1 0 0,0 0 0 0 0,-1 0 0 0 0,2 9 0 0 0,0 61 826 0 0,-3-74-405 0 0,22-26 412 0 0,-19 21-829 0 0,-1 0 0 0 0,0-1 0 0 0,0 1 0 0 0,0-1 0 0 0,0 0 0 0 0,0 0 0 0 0,-1 0 0 0 0,2-7 0 0 0,7-16 0 0 0,-10 27-5 0 0,1 0-1 0 0,-1 0 0 0 0,0 0 1 0 0,0 0-1 0 0,0 0 0 0 0,0 0 1 0 0,0-1-1 0 0,0 1 0 0 0,1 0 1 0 0,-1 0-1 0 0,0 0 1 0 0,0 0-1 0 0,0 0 0 0 0,0 0 1 0 0,0 0-1 0 0,1 0 0 0 0,-1 0 1 0 0,0 0-1 0 0,0 0 0 0 0,0 0 1 0 0,0 0-1 0 0,1 0 0 0 0,-1 0 1 0 0,0 0-1 0 0,0 0 0 0 0,0 0 1 0 0,0 0-1 0 0,1 0 1 0 0,-1 0-1 0 0,0 0 0 0 0,0 0 1 0 0,0 0-1 0 0,0 0 0 0 0,1 0 1 0 0,-1 1-1 0 0,0-1 0 0 0,0 0 1 0 0,0 0-1 0 0,0 0 0 0 0,0 0 1 0 0,0 0-1 0 0,0 0 0 0 0,1 1 1 0 0,-1-1-1 0 0,0 0 1 0 0,0 0-1 0 0,0 0 0 0 0,0 0 1 0 0,0 0-1 0 0,0 1 0 0 0,0-1 1 0 0,6 10-460 0 0,-5-8 370 0 0,9 7 45 0 0,-2-4 56 0 0,-3-2-5 0 0,-5-3-1 0 0,1 0 0 0 0,-1 0 0 0 0,1 1 0 0 0,-1-1 0 0 0,1 0 0 0 0,-1 0 0 0 0,1 0 0 0 0,-1 0 0 0 0,1 1 0 0 0,-1-1 0 0 0,1 0 0 0 0,-1 0 0 0 0,1 0 0 0 0,-1 0 0 0 0,1 0 0 0 0,-1 0 0 0 0,1 0 0 0 0,-1-1 0 0 0,1 1 0 0 0,-1 0 0 0 0,1 0 0 0 0,-1 0 0 0 0,0 0 0 0 0,1-1 0 0 0,-1 1 0 0 0,1 0 0 0 0,-1 0 0 0 0,1-1 0 0 0,-1 1 0 0 0,0 0 0 0 0,1-1 0 0 0,-1 1 0 0 0,0 0 0 0 0,1-1 0 0 0,-1 1 0 0 0,0-1 0 0 0,1 1 0 0 0,-1-1 0 0 0,0 0 0 0 0,2-1 59 0 0,-1 0-1 0 0,0 0 1 0 0,0 0-1 0 0,0-1 1 0 0,0 1-1 0 0,0 0 1 0 0,0-1-1 0 0,-1 1 1 0 0,1 0-1 0 0,-1-1 1 0 0,1 1-1 0 0,-1-1 1 0 0,0 1-1 0 0,-1-5 1 0 0,1 6-205 0 0,3 26-650 0 0,-5-21 795 0 0,0 1-3 0 0,8 12 1 0 0,-2-12 39 0 0,-3-4 648 0 0,0 0-470 0 0,37 12-2952 0 0,-32-12 1718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2.1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178 414 24879 0 0,'0'0'2728'0'0,"9"-9"-2728"0"0,5 26 240 0 0,-4 0 16 0 0,-1-10 8 0 0,-4 7 0 0 0,9-2-888 0 0,-6 0-176 0 0,-3-3-40 0 0,4-1-9791 0 0</inkml:trace>
  <inkml:trace contextRef="#ctx0" brushRef="#br0" timeOffset="1">1 119 24879 0 0,'0'0'1888'0'0,"5"-7"-1184"0"0,-2-7-568 0 0,3 8-136 0 0,-1-8 0 0 0,-2 7 0 0 0,8-7 0 0 0,2 2 0 0 0,1 0 0 0 0,0 0 0 0 0,-4-2-1240 0 0,4 7-272 0 0,0 7-56 0 0,0 0-7903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2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0 121 3224 0 0,'24'59'1924'0'0,"-15"-39"1852"0"0,2-2 1 0 0,15 23-1 0 0,-4-6 970 0 0,-21-34-2682 0 0,0 6-106 0 0,2-10-148 0 0,2-14 39 0 0,-4 13-2138 0 0,5-35 622 0 0,-3 10-234 0 0,1 5-85 0 0,2-37 0 0 0,-1 14 11 0 0,-4 42 48 0 0,0 0-1 0 0,0 1 0 0 0,1-1 1 0 0,-1 1-1 0 0,1 0 1 0 0,0-1-1 0 0,1 1 0 0 0,-1 0 1 0 0,1 0-1 0 0,0 0 0 0 0,0 0 1 0 0,0 1-1 0 0,0-1 0 0 0,1 1 1 0 0,-1 0-1 0 0,1 0 0 0 0,0 0 1 0 0,5-2-1 0 0,-7 4 309 0 0,-1 3 10 0 0,10 14-213 0 0,-1 1 1 0 0,-1 0-1 0 0,-1 1 0 0 0,0 0 1 0 0,7 27-1 0 0,18 100-363 0 0,-24-75-384 0 0,-7-16-2866 0 0,-7 57 0 0 0,0-44 877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2.8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0 219 26719 0 0,'0'0'2685'0'0,"2"0"-2459"0"0,3-1-181 0 0,0 1-1 0 0,0-1 1 0 0,-1 0 0 0 0,1-1 0 0 0,-1 1 0 0 0,1-1 0 0 0,-1 0 0 0 0,9-5 0 0 0,11-5 515 0 0,89-40 620 0 0,-70 30-1212 0 0,66-23 1 0 0,-8 5-844 0 0,-75 29-2392 0 0,1 0-3459 0 0,-4 2-2261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3.2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87 121 19351 0 0,'-6'0'185'0'0,"1"1"0"0"0,-1 0 0 0 0,1 1 0 0 0,0-1 0 0 0,-1 1 0 0 0,1 0 0 0 0,0 1 0 0 0,-7 3 0 0 0,9-4-86 0 0,1 0 0 0 0,0 0 0 0 0,0 0-1 0 0,0 0 1 0 0,0 1 0 0 0,0-1 0 0 0,0 0 0 0 0,0 1 0 0 0,1-1 0 0 0,-1 1-1 0 0,1 0 1 0 0,0-1 0 0 0,0 1 0 0 0,0 0 0 0 0,0 0 0 0 0,0 0-1 0 0,0 4 1 0 0,0 5 799 0 0,0-1 1 0 0,1 1-1 0 0,0 0 0 0 0,1 0 0 0 0,0 0 0 0 0,6 19 0 0 0,24 74 79 0 0,-8-35-632 0 0,-15-49-325 0 0,0 0 0 0 0,1 0 1 0 0,21 33-1 0 0,-15-26-26 0 0,-12-25-9 0 0,-1 1 0 0 0,0-1 0 0 0,1 0 1 0 0,-1 0-1 0 0,1 0 0 0 0,0 0 0 0 0,0-1 0 0 0,0 1 0 0 0,0-1 0 0 0,1 0 0 0 0,5 4 0 0 0,-8-6 0 0 0,0 0 0 0 0,0 0 0 0 0,0 0 0 0 0,0 0 0 0 0,0 0 0 0 0,-1 0 0 0 0,1 0 0 0 0,0 0 0 0 0,0-1 0 0 0,0 1 0 0 0,0 0 0 0 0,0 0 0 0 0,-1-1 0 0 0,1 1 0 0 0,0-1-1 0 0,0 1 1 0 0,-1 0 0 0 0,1-1 0 0 0,0 0 0 0 0,-1 1 0 0 0,1-1 0 0 0,0 1 0 0 0,-1-1 0 0 0,1-1 0 0 0,13-14-158 0 0,-5 1 155 0 0,7-8 15 0 0,13-30 0 0 0,-27 49 3 0 0,-1 1 0 0 0,0-1 0 0 0,-1 1 0 0 0,1-1 0 0 0,-1 1 0 0 0,1-1 0 0 0,-1 1 0 0 0,0-5 0 0 0,-1 6 0 0 0,1-1 0 0 0,0 0 0 0 0,0 0 0 0 0,1 0 0 0 0,-1 0 0 0 0,1 0 0 0 0,-1 1 0 0 0,1-1 0 0 0,0 0 0 0 0,1-2 0 0 0,1-9-16 0 0,-3 13 19 0 0,0 0 1 0 0,0-1 0 0 0,0 1 0 0 0,1 0 0 0 0,-1 0 0 0 0,0 0 0 0 0,0 0 0 0 0,1 0 0 0 0,-1 0 0 0 0,0 0 0 0 0,1 0-1 0 0,-1 0 1 0 0,1 0 0 0 0,0 0 0 0 0,-1 0 0 0 0,1 0 0 0 0,0 0 0 0 0,-1 0 0 0 0,1 1 0 0 0,0-1 0 0 0,0 0 0 0 0,2-1-1 0 0,-2 2 87 0 0,0-1 0 0 0,0 1-1 0 0,1-1 1 0 0,-1 1-1 0 0,0-1 1 0 0,1 1-1 0 0,-1 0 1 0 0,0 0 0 0 0,1-1-1 0 0,-1 1 1 0 0,1 0-1 0 0,-1 0 1 0 0,0 1 0 0 0,1-1-1 0 0,-1 0 1 0 0,0 0-1 0 0,1 1 1 0 0,-1-1-1 0 0,0 1 1 0 0,1-1 0 0 0,-1 1-1 0 0,2 1 1 0 0,30 17-240 0 0,-20-8 90 0 0,-5-5 71 0 0,0 1-1 0 0,0 1 1 0 0,6 7-1 0 0,-12-12-149 0 0,0 0-1 0 0,0 0 1 0 0,0-1 0 0 0,-1 1-1 0 0,1 0 1 0 0,-1 1-1 0 0,0-1 1 0 0,0 0 0 0 0,0 0-1 0 0,0 0 1 0 0,-1 1 0 0 0,1-1-1 0 0,-1 6 1 0 0,0-7-1681 0 0</inkml:trace>
  <inkml:trace contextRef="#ctx0" brushRef="#br0" timeOffset="1">166 133 14280 0 0,'0'0'9820'0'0,"4"-5"-7131"0"0,-1-2-1867 0 0,0 0 0 0 0,0 0 1 0 0,1 0-1 0 0,-1 0 0 0 0,2 1 1 0 0,6-10-1 0 0,-6 11-927 0 0,-1 0 0 0 0,1 0 0 0 0,0 1 0 0 0,0-1 0 0 0,1 1 1 0 0,-1 0-1 0 0,1 1 0 0 0,0-1 0 0 0,0 1 0 0 0,0 0 0 0 0,0 1 0 0 0,1-1 0 0 0,6-1 0 0 0,11-4-2113 0 0,-1 0-5749 0 0,-9 7-1044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3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0 5984 0 0,'-3'4'123'0'0,"1"0"0"0"0,-1 1 1 0 0,1-1-1 0 0,0 1 0 0 0,0-1 1 0 0,0 1-1 0 0,0 0 0 0 0,1 0 0 0 0,0-1 1 0 0,0 1-1 0 0,0 0 0 0 0,1 0 1 0 0,0 0-1 0 0,0 0 0 0 0,1 10 0 0 0,9 28 6026 0 0,9-1 5608 0 0,-7-14-9722 0 0,-9-20-1704 0 0,0 0 0 0 0,0 1 0 0 0,9 11-1 0 0,-11-20-323 0 0,0 0-1 0 0,0-1 1 0 0,0 1-1 0 0,0-1 1 0 0,0 1-1 0 0,0-1 1 0 0,0 1-1 0 0,0-1 0 0 0,0 0 1 0 0,0 1-1 0 0,1-2 1 0 0,1-1-4 0 0,0-1 0 0 0,0 1 0 0 0,-1-1 0 0 0,1 0 0 0 0,-1 1 0 0 0,0-1 0 0 0,0 0 0 0 0,0-1 0 0 0,-1 1 0 0 0,0 0 1 0 0,0 0-1 0 0,0-1 0 0 0,0 1 0 0 0,0-5 0 0 0,5-18 4 0 0,17-71-439 0 0,-22 90 473 0 0,-1 7 178 0 0,0-7 658 0 0,0 8-811 0 0,0 0 1 0 0,0 0-1 0 0,0 0 0 0 0,0 0 0 0 0,0 0 0 0 0,0 0 0 0 0,0 0 0 0 0,0 0 0 0 0,0 0 1 0 0,0 0-1 0 0,0 0 0 0 0,0 0 0 0 0,0 0 0 0 0,0 0 0 0 0,0 0 0 0 0,0 0 0 0 0,0 0 0 0 0,1-1 397 0 0,-1 1-397 0 0,8 12-122 0 0,5 2 56 0 0,7 10 0 0 0,-5 0 0 0 0,-11-18 2 0 0,0 0 0 0 0,0 1-1 0 0,0 0 1 0 0,-1 0 0 0 0,3 8 0 0 0,-5-13 1 0 0,-1-1 1 0 0,1 0 0 0 0,0 1 0 0 0,-1-1-1 0 0,1 0 1 0 0,0 1 0 0 0,0-1-1 0 0,0 0 1 0 0,0 0 0 0 0,0 0 0 0 0,3 2-1 0 0,2 3 6 0 0,-6-6-9 0 0,1 1 0 0 0,-1-1 0 0 0,0 1 0 0 0,0-1 0 0 0,1 0 0 0 0,-1 1 0 0 0,1-1 0 0 0,-1 0 0 0 0,0 1 0 0 0,1-1 0 0 0,-1 0 0 0 0,1 0 0 0 0,-1 1 0 0 0,0-1 0 0 0,1 0 0 0 0,-1 0 0 0 0,1 0 0 0 0,-1 0 0 0 0,1 0 0 0 0,-1 1 0 0 0,1-1 0 0 0,-1 0 0 0 0,1 0 0 0 0,-1 0 0 0 0,1 0 0 0 0,-1 0 0 0 0,1 0 0 0 0,-1-1 0 0 0,1 1 0 0 0,-1 0 0 0 0,1 0 0 0 0,-1 0 0 0 0,1 0 0 0 0,-1-1 0 0 0,0 1 0 0 0,1 0 0 0 0,-1 0 0 0 0,1-1 0 0 0,-1 1 0 0 0,1-1 0 0 0,9-12 0 0 0,-10 12 0 0 0,6-8 0 0 0,-1-1 0 0 0,-1-1 0 0 0,7-17 0 0 0,6-17 0 0 0,-10 28 243 0 0,-6 13-176 0 0,0 1 1 0 0,0 0-1 0 0,0 0 0 0 0,1 0 1 0 0,-1 0-1 0 0,1 1 0 0 0,4-6 0 0 0,-5 7-217 0 0,11-3 115 0 0,-11 3 37 0 0,0 1 1 0 0,0-1 0 0 0,0 1-1 0 0,0-1 1 0 0,0 1 0 0 0,0-1-1 0 0,0 1 1 0 0,0 0 0 0 0,1-1-1 0 0,-1 1 1 0 0,0 0-1 0 0,0 0 1 0 0,0 0 0 0 0,0 0-1 0 0,1 0 1 0 0,-1 0 0 0 0,0 0-1 0 0,0 1 1 0 0,0-1 0 0 0,0 0-1 0 0,1 1 1 0 0,-1-1-1 0 0,0 1 1 0 0,0-1 0 0 0,0 1-1 0 0,0-1 1 0 0,0 1 0 0 0,0 0-1 0 0,0-1 1 0 0,0 1 0 0 0,0 0-1 0 0,-1 0 1 0 0,1 0-1 0 0,0 0 1 0 0,0 0 0 0 0,-1-1-1 0 0,2 3 1 0 0,10 12-63 0 0,33 39-820 0 0,-40-48 669 0 0,1 0 0 0 0,0-1 0 0 0,0 0-1 0 0,0-1 1 0 0,1 1 0 0 0,11 5-1 0 0,-15-9-221 0 0,0 0-1 0 0,0 0 1 0 0,0 0-1 0 0,0-1 0 0 0,1 1 1 0 0,-1-1-1 0 0,0 0 1 0 0,5 0-1 0 0,-1 0-1057 0 0,13 0-7720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4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1 236 25999 0 0,'0'0'2613'0'0,"19"-1"-1755"0"0,-16 0-720 0 0,-1-1 0 0 0,1 1 0 0 0,0-1 1 0 0,0 0-1 0 0,-1 0 0 0 0,1 0 0 0 0,-1-1 0 0 0,0 1 1 0 0,0-1-1 0 0,0 1 0 0 0,0-1 0 0 0,0 0 0 0 0,0 1 0 0 0,-1-1 1 0 0,2-4-1 0 0,18-49 45 0 0,-19 47-55 0 0,1-1-145 0 0,-1 0-1 0 0,-1 0 1 0 0,0 0-1 0 0,0 0 0 0 0,0 0 1 0 0,-2 0-1 0 0,1 0 1 0 0,-1 0-1 0 0,-1 0 1 0 0,-2-10-1 0 0,3 12 34 0 0,1 7 416 0 0,-1 3-279 0 0,-1 3-164 0 0,0 1 0 0 0,0 0 0 0 0,1 0-1 0 0,-1-1 1 0 0,1 1 0 0 0,0 0 0 0 0,1 0-1 0 0,0 0 1 0 0,-1 0 0 0 0,2 0 0 0 0,-1 0-1 0 0,1 0 1 0 0,0 0 0 0 0,0 0 0 0 0,3 7-1 0 0,1 1-294 0 0,-2-3 287 0 0,1 0 1 0 0,1 0 0 0 0,-1-1-1 0 0,2 1 1 0 0,-1-1 0 0 0,10 12 0 0 0,-7-11-972 0 0,0 0 1 0 0,7 16-1 0 0,-11-19-458 0 0,0 0-1 0 0,0 1 0 0 0,-1-1 1 0 0,2 13-1 0 0,0 5-6757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4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0 17967 0 0,'-10'4'1920'0'0,"10"-4"-1782"0"0,-1 1 0 0 0,0-1 0 0 0,1 1 0 0 0,-1-1 0 0 0,0 1 0 0 0,1-1 0 0 0,-1 1 0 0 0,1 0-1 0 0,-1-1 1 0 0,0 1 0 0 0,1 0 0 0 0,0 0 0 0 0,-1-1 0 0 0,1 1 0 0 0,0 0 0 0 0,-1 0 0 0 0,1 0 0 0 0,0-1-1 0 0,0 1 1 0 0,-1 0 0 0 0,1 0 0 0 0,0 0 0 0 0,0 0 0 0 0,0 0 0 0 0,0 0 0 0 0,0-1 0 0 0,0 1-1 0 0,1 0 1 0 0,-1 0 0 0 0,0 0 0 0 0,0 0 0 0 0,1-1 0 0 0,-1 1 0 0 0,0 0 0 0 0,1 0 0 0 0,-1 0 0 0 0,1-1-1 0 0,-1 1 1 0 0,2 1 0 0 0,-1 0-27 0 0,3 5 314 0 0,0-1 0 0 0,0 0-1 0 0,0 0 1 0 0,1-1 0 0 0,0 1 0 0 0,11 8 0 0 0,-10-9-443 0 0,0 1-1 0 0,-1 0 1 0 0,1 0 0 0 0,7 11-1 0 0,-3 2-656 0 0,0 0 0 0 0,-1 1-1 0 0,-1 0 1 0 0,-1 0-1 0 0,-1 1 1 0 0,4 22 0 0 0,-9-32-1755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4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99 23039 0 0,'0'0'1120'0'0,"0"-12"-480"0"0,0 3 0 0 0,3-3-512 0 0,2 3-128 0 0,1 2 0 0 0,2-1 0 0 0,6-4-640 0 0,0-6-144 0 0,0 6-32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5.1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1 763 21191 0 0,'0'0'970'0'0,"0"9"319"0"0,0-7-1144 0 0,0 1 0 0 0,-1-1 0 0 0,1 0 1 0 0,0 1-1 0 0,1-1 0 0 0,-1 1 0 0 0,0-1 0 0 0,1 0 0 0 0,-1 1 0 0 0,1-1 1 0 0,0 0-1 0 0,-1 0 0 0 0,1 0 0 0 0,0 1 0 0 0,1-1 0 0 0,-1 0 0 0 0,0 0 1 0 0,0 0-1 0 0,1-1 0 0 0,-1 1 0 0 0,1 0 0 0 0,0 0 0 0 0,0-1 0 0 0,-1 1 1 0 0,1-1-1 0 0,3 2 0 0 0,14 14 77 0 0,-9-10-222 0 0,-1-7 0 0 0,-8-1 0 0 0,0 0 0 0 0,0-1 0 0 0,0 1 0 0 0,0-1 0 0 0,0 1 0 0 0,0-1 0 0 0,-1 0 0 0 0,1 1 0 0 0,0-1 0 0 0,-1 1 0 0 0,1-1 0 0 0,-1 0 0 0 0,0 0 0 0 0,0 1 0 0 0,1-3 0 0 0,3-14 0 0 0,83-196 0 0 0,-85 210 3 0 0,-1 4 2 0 0,-1-1-1 0 0,0 0 0 0 0,1 0 0 0 0,-1 0 0 0 0,1 0 1 0 0,-1 1-1 0 0,0-1 0 0 0,0 0 0 0 0,1 0 0 0 0,-1 0 1 0 0,0 0-1 0 0,0 0 0 0 0,0 0 0 0 0,0 0 0 0 0,0 0 1 0 0,-1-1-1 0 0,1 0 378 0 0,18 24 1110 0 0,16 60 51 0 0,-29-71-1427 0 0,1 0 0 0 0,1-1-1 0 0,0 0 1 0 0,0-1 0 0 0,16 16 0 0 0,-20-21-208 0 0,2-1 1 0 0,-1 1 0 0 0,0-1 0 0 0,1 0 0 0 0,-1 0 0 0 0,1-1 0 0 0,0 0-1 0 0,0 1 1 0 0,0-2 0 0 0,0 1 0 0 0,1 0 0 0 0,-1-1 0 0 0,0 0-1 0 0,1 0 1 0 0,8-1 0 0 0,-9 0-519 0 0,1 0 0 0 0,0 0 0 0 0,0-1 0 0 0,0 0 0 0 0,0 0 0 0 0,0-1 0 0 0,-1 0 0 0 0,1 0 0 0 0,0 0 0 0 0,9-6 0 0 0,4 0-8151 0 0</inkml:trace>
  <inkml:trace contextRef="#ctx0" brushRef="#br0" timeOffset="1">583 295 23039 0 0,'-1'-11'1126'0'0,"-1"0"-888"0"0,-2-1 0 0 0,0 0 0 0 0,0 1 0 0 0,-1 0 0 0 0,-7-12 0 0 0,-35-53 245 0 0,43 69-244 0 0,-7-9 372 0 0,-30-43 1620 0 0,36 53-2007 0 0,-1 1 0 0 0,1 0 0 0 0,-1-1 0 0 0,0 2 0 0 0,0-1 0 0 0,-1 1 0 0 0,-8-5-1 0 0,14 9-197 0 0,0-1-1 0 0,0 1 0 0 0,0 0 1 0 0,0 0-1 0 0,0 0 1 0 0,0 0-1 0 0,0 0 0 0 0,-1 0 1 0 0,1 0-1 0 0,0 0 0 0 0,0 1 1 0 0,0-1-1 0 0,0 0 0 0 0,0 1 1 0 0,0-1-1 0 0,0 0 0 0 0,0 1 1 0 0,0-1-1 0 0,0 1 1 0 0,0 0-1 0 0,1-1 0 0 0,-1 1 1 0 0,0 0-1 0 0,0-1 0 0 0,0 1 1 0 0,1 0-1 0 0,-1 0 0 0 0,0 0 1 0 0,1 0-1 0 0,-1 0 1 0 0,1 0-1 0 0,-1 0 0 0 0,1 0 1 0 0,-1 0-1 0 0,1 1 0 0 0,-3 4-17 0 0,0 0 0 0 0,1 0-1 0 0,0 0 1 0 0,0 0-1 0 0,0 7 1 0 0,-1 17 130 0 0,2 1 0 0 0,2-1 0 0 0,0 0 0 0 0,2 0 0 0 0,9 39 0 0 0,-12-68-138 0 0,17 80 16 0 0,44 134 0 0 0,-42-165-16 0 0,47 83 0 0 0,-48-103-426 0 0,-2-1 0 0 0,-1 2 0 0 0,-2 0 1 0 0,18 59-1 0 0,-24-66-921 0 0,-6-22 997 0 0,1 0 0 0 0,-2 0-1 0 0,1 0 1 0 0,0 0 0 0 0,0 0 0 0 0,-1 0 0 0 0,1 0-1 0 0,-1 1 1 0 0,1-1 0 0 0,-1 0 0 0 0,0 0 0 0 0,0 1 0 0 0,0-1-1 0 0,0 0 1 0 0,-1 0 0 0 0,1 1 0 0 0,-1-1 0 0 0,1 0-1 0 0,-1 0 1 0 0,0 0 0 0 0,0 0 0 0 0,-1 3 0 0 0,-11 6-2720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5.5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1 266 26719 0 0,'0'0'1308'0'0,"0"-8"69"0"0,0-1-1323 0 0,-1-5 74 0 0,2 0 0 0 0,2-18-1 0 0,-2 27-38 0 0,0 0 0 0 0,1 0-1 0 0,0-1 1 0 0,-1 1-1 0 0,2 1 1 0 0,-1-1-1 0 0,1 0 1 0 0,-1 0-1 0 0,6-6 1 0 0,3-2-127 0 0,0 0-1 0 0,1 1 1 0 0,0 0-1 0 0,1 1 1 0 0,24-16-1 0 0,-23 19-1169 0 0,0 0-1 0 0,0 1 0 0 0,25-9 1 0 0,-17 11-487 0 0</inkml:trace>
  <inkml:trace contextRef="#ctx0" brushRef="#br0" timeOffset="1">359 204 4144 0 0,'0'11'179'0'0,"1"0"0"0"0,0 0 0 0 0,3 14 0 0 0,-1-15 1123 0 0,0 0 1 0 0,1 1 0 0 0,0-1-1 0 0,1-1 1 0 0,0 1 0 0 0,1-1-1 0 0,0 0 1 0 0,0 0-1 0 0,1 0 1 0 0,8 8 0 0 0,3 4-206 0 0,-18-20-1030 0 0,0-1 1 0 0,1 0-1 0 0,-1 0 1 0 0,1 0-1 0 0,-1 1 1 0 0,1-1-1 0 0,-1 0 1 0 0,0 0-1 0 0,1 0 0 0 0,-1 0 1 0 0,1 0-1 0 0,-1 0 1 0 0,1 0-1 0 0,-1 0 1 0 0,0 0-1 0 0,1 0 0 0 0,-1 0 1 0 0,1 0-1 0 0,-1 0 1 0 0,1-1-1 0 0,-1 1 1 0 0,0 0-1 0 0,1 0 1 0 0,-1 0-1 0 0,1-1 0 0 0,-1 1 1 0 0,0 0-1 0 0,1 0 1 0 0,-1-1-1 0 0,0 1 1 0 0,1 0-1 0 0,-1-1 0 0 0,0 1 1 0 0,0 0-1 0 0,1-1 1 0 0,-1 1-1 0 0,0 0 1 0 0,1-1-1 0 0,8-13 1471 0 0,-6 9-1028 0 0,-1-1 1 0 0,0 0-1 0 0,0 0 1 0 0,0 0-1 0 0,-1 0 1 0 0,0 0-1 0 0,0-1 1 0 0,0-9-1 0 0,-1 9-401 0 0,-1-1-1 0 0,0 1 0 0 0,0-1 0 0 0,0 1 0 0 0,-1 0 1 0 0,0 0-1 0 0,-1 0 0 0 0,1 0 0 0 0,-1 0 1 0 0,-1 0-1 0 0,-4-7 0 0 0,-37-48-357 0 0,10 24-4292 0 0,34 36 4092 0 0,-1 0 1 0 0,1 0 0 0 0,0 0-1 0 0,0 0 1 0 0,-1-1 0 0 0,1 1-1 0 0,0 0 1 0 0,1 0 0 0 0,-1-1-1 0 0,0-3 1 0 0,0 6 412 0 0,0-17-2514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4:34.7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0 195 10592 0 0,'0'0'5473'0'0,"13"-8"-2664"0"0,-5 3-2573 0 0,-1 1 0 0 0,1-2 0 0 0,-1 1 0 0 0,0-1 1 0 0,0 0-1 0 0,0 0 0 0 0,-1-1 0 0 0,0 0 0 0 0,0 0 0 0 0,-1-1 0 0 0,0 1 0 0 0,7-14 0 0 0,-3 8-1404 0 0,20-25-1 0 0,-1 6-3999 0 0,-21 24 3650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6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78 14280 0 0,'0'2'1102'0'0,"0"3"-967"0"0,1 0 0 0 0,0-1-1 0 0,-1 1 1 0 0,1 0 0 0 0,3 5 0 0 0,-2-3 1134 0 0,1 0 0 0 0,0-1 1 0 0,0 1-1 0 0,1-1 1 0 0,0 1-1 0 0,7 7 0 0 0,7 3 173 0 0,-14-14-1306 0 0,-1 0 0 0 0,1 0-1 0 0,-1 0 1 0 0,1 1 0 0 0,-1 0 0 0 0,0-1 0 0 0,0 1 0 0 0,2 6-1 0 0,-4-9 468 0 0,-1-10-523 0 0,-1-53-314 0 0,1-54-1709 0 0,0 112 1807 0 0,0 4 119 0 0,0-1 0 0 0,0 0 1 0 0,-1 1-1 0 0,1-1 1 0 0,0 0-1 0 0,0 0 0 0 0,0 1 1 0 0,0-1-1 0 0,0 0 1 0 0,1 1-1 0 0,-1-1 0 0 0,0 0 1 0 0,0 1-1 0 0,0-1 1 0 0,1 0-1 0 0,-1 1 0 0 0,0-1 1 0 0,1 1-1 0 0,-1-1 1 0 0,0 0-1 0 0,1 1 0 0 0,-1-1 1 0 0,1 1-1 0 0,-1-1 0 0 0,1 0 1 0 0,0 0 709 0 0,4 11 185 0 0,8 21-523 0 0,-3-5 222 0 0,1 0 0 0 0,1-1-1 0 0,21 32 1 0 0,-31-51-574 0 0,-2-5-4 0 0,0 1 0 0 0,0-1 0 0 0,0 0 0 0 0,1 0 0 0 0,-1 0 0 0 0,0 0 0 0 0,1 0 0 0 0,-1 0 0 0 0,0 0 0 0 0,1 1 0 0 0,-1-1 0 0 0,1 0 0 0 0,0 0 0 0 0,0 1 0 0 0,0-1-58 0 0,0-2 53 0 0,0 0 0 0 0,-1 0-1 0 0,1 0 1 0 0,-1 0 0 0 0,1 0-1 0 0,-1 0 1 0 0,1 0-1 0 0,-1 0 1 0 0,0 0 0 0 0,0 0-1 0 0,1-1 1 0 0,-1 1 0 0 0,0 0-1 0 0,0 0 1 0 0,0-2-1 0 0,0 1-9 0 0,8-39 1 0 0,-5 29 42 0 0,0 0 0 0 0,-1 0 1 0 0,-1-1-1 0 0,0-12 300 0 0,7 33-104 0 0,39 73-62 0 0,-46-77-161 0 0,-1-4-1 0 0,0 1 1 0 0,0 0-1 0 0,0-1 0 0 0,1 1 1 0 0,-1 0-1 0 0,0 0 0 0 0,0-1 1 0 0,1 1-1 0 0,-1 0 1 0 0,1-1-1 0 0,-1 1 0 0 0,0-1 1 0 0,1 1-1 0 0,-1 0 0 0 0,1-1 1 0 0,0 1-1 0 0,-1-1 1 0 0,1 1-1 0 0,-1-1 0 0 0,2 1 1 0 0,-1 0-6 0 0,0 0 1 0 0,-1-1 0 0 0,1 1 0 0 0,0 0-1 0 0,0-1 1 0 0,0 1 0 0 0,0-1 0 0 0,0 1-1 0 0,0-1 1 0 0,0 1 0 0 0,0-1 0 0 0,0 1-1 0 0,0-1 1 0 0,0 0 0 0 0,0 0 0 0 0,0 0-1 0 0,0 0 1 0 0,0 1 0 0 0,0-1 0 0 0,0-1-1 0 0,1 1 1 0 0,-1 0 0 0 0,0 0 0 0 0,0 0-1 0 0,2-1 1 0 0,-1 0-16 0 0,-1 0 0 0 0,1-1 0 0 0,0 1 0 0 0,-1 0-1 0 0,1-1 1 0 0,-1 1 0 0 0,0-1 0 0 0,1 1 0 0 0,-1-1 0 0 0,0 0 0 0 0,0 1 0 0 0,2-5-1 0 0,0-1-26 0 0,0 0-1 0 0,-1 0 0 0 0,0 0 0 0 0,0 0 0 0 0,0 0 0 0 0,-1-1 0 0 0,0-9 0 0 0,-1-75 296 0 0,0 90 13 0 0,0 1-33 0 0,0 1-199 0 0,0-1 0 0 0,0 1 0 0 0,0 0 0 0 0,-1 0 0 0 0,1-1 0 0 0,0 1 0 0 0,0 0 0 0 0,0 0 0 0 0,0 0 0 0 0,0 0 0 0 0,0-1 0 0 0,0 1 0 0 0,0 0 0 0 0,0 0 0 0 0,0 0 0 0 0,-1-1 0 0 0,1 1 0 0 0,0 0 0 0 0,0 0 0 0 0,0 0 0 0 0,0 0 0 0 0,0 0 0 0 0,-1 0 0 0 0,1-1 1 0 0,0 1-1 0 0,0 0 0 0 0,0 0 0 0 0,-1 0 0 0 0,1 0 0 0 0,0 0 0 0 0,0 0 0 0 0,0 0 0 0 0,-1 0 0 0 0,1 0 0 0 0,-3 33 377 0 0,2-27-388 0 0,1-5-15 0 0,0-1 0 0 0,0 1 0 0 0,0-1 0 0 0,0 1-1 0 0,0-1 1 0 0,0 1 0 0 0,0 0 0 0 0,0-1 0 0 0,0 1 0 0 0,0-1-1 0 0,0 1 1 0 0,0-1 0 0 0,0 1 0 0 0,0-1 0 0 0,0 1 0 0 0,1-1 0 0 0,-1 1-1 0 0,0-1 1 0 0,0 1 0 0 0,1-1 0 0 0,-1 1 0 0 0,1 0 0 0 0,0-1-1 0 0,1 0 0 0 0,-1 1 1 0 0,1-1-1 0 0,-1 0 0 0 0,1 0 0 0 0,-1 0 1 0 0,1 0-1 0 0,-1-1 0 0 0,1 1 0 0 0,-1 0 1 0 0,1-1-1 0 0,-1 1 0 0 0,1-1 0 0 0,-1 1 1 0 0,3-2-1 0 0,2-1 0 0 0,-4 2-2 0 0,1 0 0 0 0,1 0-1 0 0,-1 0 1 0 0,0 0 0 0 0,0 1 0 0 0,0-1 0 0 0,0 1 0 0 0,0 0 0 0 0,6 0-1 0 0,-3 1-6 0 0,-1 1 0 0 0,1-1-1 0 0,0 1 1 0 0,-1 0 0 0 0,0 1-1 0 0,0-1 1 0 0,0 1 0 0 0,0 0-1 0 0,0 0 1 0 0,0 1 0 0 0,-1-1-1 0 0,9 9 1 0 0,13 8-200 0 0,-11-8-16 0 0,7 1-805 0 0,-20-13 433 0 0,5 7-608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6.5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1 171 21191 0 0,'0'0'1920'0'0,"6"-8"-658"0"0,20-24 1704 0 0,-20 25-2916 0 0,1 0 1 0 0,0 1-1 0 0,0 0 1 0 0,12-8-1 0 0,47-31-176 0 0,-25 11-4040 0 0,-30 23-4357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6.9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59 23039 0 0,'0'4'232'0'0,"3"89"2157"0"0,-1-81-2164 0 0,0 1-1 0 0,1-1 1 0 0,0 1-1 0 0,1-1 1 0 0,7 15-1 0 0,4 4 1018 0 0,25 34-1 0 0,2 4-141 0 0,-35-58-988 0 0,0 0 0 0 0,0-1 0 0 0,1 0 1 0 0,0-1-1 0 0,16 15 0 0 0,-21-23-108 0 0,-1-1 0 0 0,0 1-1 0 0,1-1 1 0 0,-1 1 0 0 0,1-1 0 0 0,0 0 0 0 0,-1 0-1 0 0,1 0 1 0 0,-1 0 0 0 0,1 0 0 0 0,-1 0 0 0 0,1-1-1 0 0,-1 1 1 0 0,1-1 0 0 0,-1 0 0 0 0,1 0-1 0 0,-1 0 1 0 0,4-2 0 0 0,33-53-4 0 0,-39 56 2 0 0,1-1 0 0 0,-1 0 0 0 0,1 1 0 0 0,-1-1 0 0 0,1 1 0 0 0,0-1 0 0 0,-1 1-1 0 0,1-1 1 0 0,-1 1 0 0 0,1-1 0 0 0,0 1 0 0 0,-1 0 0 0 0,1 0 0 0 0,0-1 0 0 0,0 1 0 0 0,-1 0 0 0 0,2-1 0 0 0,4 5 27 0 0,-5-4-17 0 0,34 25 271 0 0,-23-18-314 0 0,-1 0 1 0 0,0 1 0 0 0,14 13-1 0 0,-23-19-85 0 0,-1 0 39 0 0,0-1-897 0 0,8 9 2834 0 0,-5-7-5318 0 0</inkml:trace>
  <inkml:trace contextRef="#ctx0" brushRef="#br0" timeOffset="1">187 80 23615 0 0,'0'0'2304'0'0,"-9"-3"-2048"0"0,9-3-256 0 0,0-2 0 0 0,5 1 472 0 0,-1-2 40 0 0,6 4 16 0 0,-1-2 0 0 0,-4-1-1080 0 0,4-1-216 0 0,-4 0-48 0 0,3 1-9703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7.2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7832 0 0,'1'41'-539'0'0,"8"16"10235"0"0,-7-48-7538 0 0,1-1 0 0 0,0 1 0 0 0,0-1 0 0 0,7 11 0 0 0,13 13-750 0 0,-13-19-1111 0 0,-7-9-247 0 0,-1-1 0 0 0,1 0 0 0 0,0 1 0 0 0,0-1 0 0 0,0 0 0 0 0,0-1 0 0 0,0 1 0 0 0,1 0-1 0 0,-1-1 1 0 0,1 0 0 0 0,0 0 0 0 0,0 0 0 0 0,7 2 0 0 0,-11-4-50 0 0,1 1 0 0 0,-1-1 1 0 0,1 0-1 0 0,0 0 0 0 0,-1 0 0 0 0,1 0 0 0 0,-1 0 1 0 0,1 0-1 0 0,0 0 0 0 0,-1 0 0 0 0,1 0 0 0 0,-1-1 1 0 0,1 1-1 0 0,0 0 0 0 0,-1 0 0 0 0,1 0 0 0 0,-1-1 1 0 0,1 1-1 0 0,-1 0 0 0 0,1-1 0 0 0,-1 1 0 0 0,1 0 1 0 0,-1-1-1 0 0,1 1 0 0 0,-1-1 0 0 0,1 1 0 0 0,-1-1 1 0 0,0 1-1 0 0,1-1 0 0 0,-1 1 0 0 0,0-1 0 0 0,0 1 1 0 0,1-1-1 0 0,-1 1 0 0 0,0-1 0 0 0,0 0 0 0 0,0 1 1 0 0,0-1-1 0 0,1 1 0 0 0,-1-1 0 0 0,0 0 0 0 0,0 1 1 0 0,0-1-1 0 0,-1-1 0 0 0,1 2 4 0 0,2-3 19 0 0,-1-1-1 0 0,0 0 0 0 0,0 1 0 0 0,-1-1 0 0 0,1 0 1 0 0,-1 0-1 0 0,0 0 0 0 0,0 1 0 0 0,0-1 0 0 0,0 0 0 0 0,-1 0 1 0 0,1 0-1 0 0,-1 1 0 0 0,0-1 0 0 0,-2-4 0 0 0,-2-5-245 0 0,-1 0 0 0 0,-14-22-1 0 0,1 2-4232 0 0,14 25-4857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7:57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38 9672 0 0,'2'41'-700'0'0,"0"-22"4346"0"0,0-1 0 0 0,2 0 0 0 0,0 1 0 0 0,8 20 1 0 0,8 4-791 0 0,-19-41-2832 0 0,0 0 0 0 0,0 0 0 0 0,0-1 0 0 0,0 1 0 0 0,0 0 0 0 0,1-1 0 0 0,-1 1 0 0 0,1-1 0 0 0,-1 1 0 0 0,1-1 0 0 0,-1 0 0 0 0,1 1-1 0 0,0-1 1 0 0,0 0 0 0 0,-1 0 0 0 0,1 0 0 0 0,0-1 0 0 0,0 1 0 0 0,0 0 0 0 0,0-1 0 0 0,4 1 0 0 0,-5-1-36 0 0,1 0-1 0 0,-1 0 1 0 0,0-1 0 0 0,1 1-1 0 0,-1-1 1 0 0,0 1-1 0 0,1-1 1 0 0,-1 1 0 0 0,0-1-1 0 0,0 0 1 0 0,1 0 0 0 0,-1 0-1 0 0,0 0 1 0 0,0 0 0 0 0,0 0-1 0 0,0 0 1 0 0,0 0-1 0 0,0 0 1 0 0,0 0 0 0 0,-1 0-1 0 0,1-1 1 0 0,0 1 0 0 0,-1 0-1 0 0,1 0 1 0 0,-1-1 0 0 0,1 1-1 0 0,-1-1 1 0 0,0 1-1 0 0,1-3 1 0 0,7-34-82 0 0,-6 26 127 0 0,0 1 1 0 0,1-1-1 0 0,0 1 1 0 0,1 0-1 0 0,7-16 1 0 0,-3 11 154 0 0,1 0 1 0 0,14-17 0 0 0,-20 29-92 0 0,1-1 1 0 0,0 1 0 0 0,0 0 0 0 0,0 0 0 0 0,0 1 0 0 0,1-1-1 0 0,-1 1 1 0 0,1 0 0 0 0,0 0 0 0 0,0 1 0 0 0,8-4 0 0 0,-11 5 87 0 0,1 3-197 0 0,1 1-1 0 0,-1-1 1 0 0,0 1 0 0 0,-1-1-1 0 0,1 1 1 0 0,0 0 0 0 0,3 4-1 0 0,3 7 42 0 0,0-1 0 0 0,-1 2-1 0 0,-1-1 1 0 0,10 26-1 0 0,15 65-111 0 0,-30-98-70 0 0,6 24-141 0 0,-6-18-168 0 0,2-1 0 0 0,-1 0 0 0 0,9 19-1 0 0,1-6-10202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36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93 19351 0 0,'0'0'325'0'0,"-1"0"-1"0"0,0 0 0 0 0,0 0 0 0 0,0 0 0 0 0,0 0 0 0 0,0 0 0 0 0,0 0 0 0 0,0 0 1 0 0,0 1-1 0 0,0-1 0 0 0,1 0 0 0 0,-1 1 0 0 0,0-1 0 0 0,0 0 0 0 0,0 1 0 0 0,0-1 1 0 0,1 1-1 0 0,-1-1 0 0 0,0 1 0 0 0,1-1 0 0 0,-1 1 0 0 0,-1 1 0 0 0,0 10 3455 0 0,2 0-4782 0 0,1-7 1036 0 0,-1 0 1 0 0,1 0-1 0 0,1 1 1 0 0,-1-1-1 0 0,0 0 1 0 0,1-1-1 0 0,0 1 1 0 0,1 0-1 0 0,-1 0 1 0 0,1-1-1 0 0,-1 0 1 0 0,1 1-1 0 0,1-1 1 0 0,-1 0-1 0 0,1 0 1 0 0,5 4-1 0 0,-5-4-56 0 0,1 0 0 0 0,0-1 0 0 0,0 1 0 0 0,0-1 0 0 0,0 0 0 0 0,1-1 0 0 0,5 3 0 0 0,-10-4 19 0 0,1-1 0 0 0,-1 1-1 0 0,0-1 1 0 0,0 0 0 0 0,0 0-1 0 0,1 1 1 0 0,-1-1 0 0 0,0 0 0 0 0,0 0-1 0 0,1 0 1 0 0,-1 0 0 0 0,0 0-1 0 0,0 0 1 0 0,0-1 0 0 0,1 1 0 0 0,-1 0-1 0 0,0-1 1 0 0,0 1 0 0 0,0-1 0 0 0,0 1-1 0 0,0-1 1 0 0,1 1 0 0 0,-1-1-1 0 0,0 0 1 0 0,0 0 0 0 0,-1 1 0 0 0,1-1-1 0 0,0 0 1 0 0,0 0 0 0 0,0 0-1 0 0,0 0 1 0 0,-1 0 0 0 0,1 0 0 0 0,-1 0-1 0 0,1 0 1 0 0,0 0 0 0 0,-1-1-1 0 0,0 1 1 0 0,1 0 0 0 0,-1 0 0 0 0,0 0-1 0 0,1-2 1 0 0,0-6 4 0 0,1-1-1 0 0,-1 0 1 0 0,-1 1 0 0 0,1-1-1 0 0,-2 0 1 0 0,1 1 0 0 0,-2-1-1 0 0,1 0 1 0 0,-1 1-1 0 0,-4-12 1 0 0,4 15 0 0 0,0 0 0 0 0,0 0-1 0 0,-1 0 1 0 0,0 0 0 0 0,0 0 0 0 0,-1 1-1 0 0,1-1 1 0 0,-1 1 0 0 0,0 0 0 0 0,-1 0 0 0 0,1 1-1 0 0,-1-1 1 0 0,0 1 0 0 0,0 0 0 0 0,0 0-1 0 0,-8-3 1 0 0,11 6-172 0 0,1 0 1 0 0,0 0-1 0 0,0 1 1 0 0,-1-1-1 0 0,1 1 0 0 0,-1-1 1 0 0,1 1-1 0 0,0 0 0 0 0,-1-1 1 0 0,1 1-1 0 0,-1 0 0 0 0,1 0 1 0 0,-1 0-1 0 0,1 0 1 0 0,-1 0-1 0 0,1 0 0 0 0,0 1 1 0 0,-1-1-1 0 0,1 0 0 0 0,-1 1 1 0 0,1-1-1 0 0,0 1 0 0 0,-1 0 1 0 0,1-1-1 0 0,0 1 0 0 0,0 0 1 0 0,-1 0-1 0 0,1 0 1 0 0,-2 1-1 0 0,2 0-250 0 0,-1 1 1 0 0,1-1-1 0 0,-1 0 0 0 0,1 1 1 0 0,0-1-1 0 0,0 1 0 0 0,0 0 1 0 0,0-1-1 0 0,0 1 0 0 0,1 0 0 0 0,-1 0 1 0 0,1-1-1 0 0,0 1 0 0 0,0 4 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36.9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12440 0 0,'0'0'1125'0'0,"10"21"5229"0"0,14 45 1403 0 0,2 0-4643 0 0,-3-10-3173 0 0,-3 1 1 0 0,14 59 0 0 0,-32-101-174 0 0,0 0 0 0 0,0 24 0 0 0,-11-56-128 0 0,9 12 349 0 0,0 0-1 0 0,0 1 1 0 0,1-1-1 0 0,0 1 1 0 0,0-1 0 0 0,0 0-1 0 0,0 1 1 0 0,1 0-1 0 0,0-1 1 0 0,-1 1-1 0 0,2 0 1 0 0,-1 0 0 0 0,0 0-1 0 0,1 0 1 0 0,0 0-1 0 0,0 1 1 0 0,0-1-1 0 0,0 1 1 0 0,1 0 0 0 0,5-4-1 0 0,-1 0-8 0 0,0 1-1 0 0,0 1 1 0 0,1 0-1 0 0,0 0 1 0 0,0 0-1 0 0,0 1 1 0 0,1 1 0 0 0,16-5-1 0 0,-25 8 31 0 0,0 0 0 0 0,0-1 0 0 0,0 1-1 0 0,0 0 1 0 0,0 0 0 0 0,0 0 0 0 0,-1 0 0 0 0,1 0-1 0 0,0 0 1 0 0,0 0 0 0 0,0 0 0 0 0,0 0 0 0 0,0 0 0 0 0,0 0-1 0 0,0 1 1 0 0,-1-1 0 0 0,1 0 0 0 0,0 1 0 0 0,0-1-1 0 0,0 1 1 0 0,-1-1 0 0 0,1 1 0 0 0,0-1 0 0 0,0 1-1 0 0,-1-1 1 0 0,2 2 0 0 0,-1 0 33 0 0,-1-1 0 0 0,1 1-1 0 0,-1-1 1 0 0,1 1 0 0 0,-1-1 0 0 0,1 1 0 0 0,-1 0-1 0 0,0-1 1 0 0,0 1 0 0 0,0 0 0 0 0,0-1 0 0 0,0 1-1 0 0,-1 2 1 0 0,0 5 162 0 0,-1 0 0 0 0,-1 0-1 0 0,0 0 1 0 0,-5 11 0 0 0,4-12-67 0 0,-13 30-235 0 0,-36 58 0 0 0,49-89-232 0 0,4-6 75 0 0,-1 0-1 0 0,1 0 0 0 0,0 0 0 0 0,-1 0 0 0 0,1 0 0 0 0,-1-1 1 0 0,1 1-1 0 0,-1 0 0 0 0,0 0 0 0 0,1-1 0 0 0,-1 1 1 0 0,0-1-1 0 0,1 1 0 0 0,-1 0 0 0 0,0-1 0 0 0,0 1 0 0 0,0-1 1 0 0,1 0-1 0 0,-3 1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37.3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92 25887 0 0,'0'0'1268'0'0,"-1"12"356"0"0,4-12-1518 0 0,0-1 0 0 0,0 0 0 0 0,1 0 0 0 0,-1 0 0 0 0,0 0 0 0 0,0 0 0 0 0,0-1 0 0 0,0 1 0 0 0,0-1 0 0 0,2-2 0 0 0,6-2 108 0 0,-1 1-899 0 0,-1 0 0 0 0,1-1 1 0 0,-1-1-1 0 0,13-11 0 0 0,-18 15 348 0 0,0-1 0 0 0,-1 1 0 0 0,0-1 0 0 0,0 0 0 0 0,0 0 0 0 0,0 0 0 0 0,3-7 0 0 0,-6 6-1591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37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6912 0 0,'-3'9'1271'0'0,"0"1"1"0"0,1 0 0 0 0,1 0-1 0 0,0 0 1 0 0,0 0-1 0 0,1 0 1 0 0,0 0 0 0 0,1 0-1 0 0,0 0 1 0 0,0 0 0 0 0,1 0-1 0 0,1 0 1 0 0,5 15-1 0 0,-4-13 97 0 0,1 0-1 0 0,1 1 0 0 0,1-2 1 0 0,7 13-1 0 0,-8-15-1488 0 0,1-1 0 0 0,-1-1 0 0 0,1 1 1 0 0,0-1-1 0 0,13 10 0 0 0,-18-15 29 0 0,1-1 1 0 0,0 1-1 0 0,0 0 1 0 0,0-1 0 0 0,0 1-1 0 0,0-1 1 0 0,0 0-1 0 0,0 0 1 0 0,0 0 0 0 0,0 0-1 0 0,0-1 1 0 0,0 1-1 0 0,1-1 1 0 0,-1 0-1 0 0,0 0 1 0 0,0 0 0 0 0,1 0-1 0 0,-1-1 1 0 0,0 1-1 0 0,0-1 1 0 0,0 0 0 0 0,1 0-1 0 0,-1 0 1 0 0,0 0-1 0 0,0-1 1 0 0,4-2 0 0 0,-1 0-263 0 0,0 0 0 0 0,-1 0 0 0 0,0-1 0 0 0,0 0 0 0 0,0 0 0 0 0,0 0 1 0 0,-1-1-1 0 0,0 0 0 0 0,0 1 0 0 0,-1-1 0 0 0,5-10 0 0 0,-5 5 301 0 0,-1 1 0 0 0,0-1 0 0 0,0 0 0 0 0,-1 0-1 0 0,0 0 1 0 0,-1 0 0 0 0,-1 1 0 0 0,-3-23 0 0 0,3 27 357 0 0,0 0 0 0 0,-1-1 0 0 0,1 1 0 0 0,-5-9 0 0 0,5 13-192 0 0,0 0-1 0 0,0 0 1 0 0,0 0 0 0 0,0 0-1 0 0,0 0 1 0 0,0 0 0 0 0,-1 1-1 0 0,1-1 1 0 0,-1 0 0 0 0,1 1-1 0 0,-1 0 1 0 0,1-1 0 0 0,-1 1-1 0 0,0 0 1 0 0,0 0 0 0 0,0 0 0 0 0,-2-2-1 0 0,3 3-66 0 0,0 0-1 0 0,1 0 0 0 0,-1 0 1 0 0,1 0-1 0 0,-1 0 0 0 0,0 0 0 0 0,1 0 1 0 0,-1 0-1 0 0,1 1 0 0 0,-1-1 1 0 0,1 0-1 0 0,-1 0 0 0 0,0 0 1 0 0,1 1-1 0 0,-1-1 0 0 0,1 0 1 0 0,-1 1-1 0 0,1-1 0 0 0,-1 0 1 0 0,1 1-1 0 0,-1-1 0 0 0,1 1 1 0 0,0-1-1 0 0,-1 0 0 0 0,1 1 1 0 0,0-1-1 0 0,-1 1 0 0 0,1-1 1 0 0,0 1-1 0 0,-1 0 0 0 0,1-1 1 0 0,0 1-1 0 0,0-1 0 0 0,0 1 1 0 0,0-1-1 0 0,-1 2 0 0 0,-3 25 776 0 0,3-19-580 0 0,0 6-158 0 0,0 1 0 0 0,1-1-1 0 0,1 1 1 0 0,0-1 0 0 0,1 1 0 0 0,0-1 0 0 0,1 0-1 0 0,1 0 1 0 0,0 0 0 0 0,1 0 0 0 0,13 24-1 0 0,-18-38-83 0 0,0 1 0 0 0,0 0 0 0 0,1 0 0 0 0,-1-1-1 0 0,0 1 1 0 0,0-1 0 0 0,1 1 0 0 0,-1 0-1 0 0,0-1 1 0 0,1 1 0 0 0,-1-1 0 0 0,1 1 0 0 0,-1 0-1 0 0,1-1 1 0 0,-1 1 0 0 0,1-1 0 0 0,-1 0-1 0 0,1 1 1 0 0,-1-1 0 0 0,1 1 0 0 0,0-1 0 0 0,-1 0-1 0 0,1 1 1 0 0,0-1 0 0 0,-1 0 0 0 0,1 0 0 0 0,0 0-1 0 0,-1 0 1 0 0,1 1 0 0 0,0-1 0 0 0,-1 0-1 0 0,1 0 1 0 0,0 0 0 0 0,0 0 0 0 0,-1 0 0 0 0,1-1-1 0 0,0 1 1 0 0,-1 0 0 0 0,1 0 0 0 0,0 0 0 0 0,-1-1-1 0 0,1 1 1 0 0,0 0 0 0 0,-1-1 0 0 0,1 1-1 0 0,-1 0 1 0 0,1-1 0 0 0,0 1 0 0 0,-1-1 0 0 0,1 1-1 0 0,-1-1 1 0 0,1 1 0 0 0,-1-1 0 0 0,0 1-1 0 0,1-1 1 0 0,-1 0 0 0 0,0 1 0 0 0,1-1 0 0 0,-1 0-1 0 0,3-3-34 0 0,-1-1 0 0 0,1 1 0 0 0,-1-1 0 0 0,0 1 0 0 0,0-1 0 0 0,-1 0 0 0 0,1-5 0 0 0,9-93-262 0 0,-11 103 313 0 0,0-1 0 0 0,0 1 0 0 0,0 0 0 0 0,0-1 0 0 0,0 1 0 0 0,0 0 0 0 0,0-1 0 0 0,0 1 0 0 0,0 0-1 0 0,0-1 1 0 0,1 1 0 0 0,-1 0 0 0 0,0 0 0 0 0,0-1 0 0 0,0 1 0 0 0,0 0 0 0 0,1-1 0 0 0,-1 1 0 0 0,0 0 0 0 0,0 0-1 0 0,0 0 1 0 0,1-1 0 0 0,-1 1 0 0 0,0 0 0 0 0,1 0 0 0 0,-1 0 0 0 0,0-1 0 0 0,0 1 0 0 0,1 0 0 0 0,-1 0 0 0 0,0 0-1 0 0,1 0 1 0 0,-1 0 0 0 0,0 0 0 0 0,1 0 0 0 0,-1 0 0 0 0,14 7 531 0 0,17 25-287 0 0,-23-22-766 0 0,-5-6-335 0 0,7 6-266 0 0,-1-5-8328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38.1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126 225 8752 0 0,'-3'23'1552'0'0,"14"-4"11085"0"0,1-2-6897 0 0,5 6-5174 0 0,-17-22-819 0 0,2 5-1359 0 0,-2-4-1629 0 0</inkml:trace>
  <inkml:trace contextRef="#ctx0" brushRef="#br0" timeOffset="1">10 62 22975 0 0,'-10'0'2496'0'0,"12"-5"-2496"0"0,0 0 0 0 0,0 0 744 0 0,2-1 104 0 0,4 1 16 0 0,-2-1 8 0 0,0 1-640 0 0,2 0-128 0 0,0 0-24 0 0,0 1-8 0 0,2 1-1208 0 0,-2-1-240 0 0,-1 3-56 0 0,1-2-8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4:35.1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1376 0 0,'-6'15'2761'0'0,"2"-3"676"0"0,1 0-1 0 0,-3 22 1 0 0,0 58-1932 0 0,3-38 345 0 0,2-13-367 0 0,6 65-1 0 0,-4-98-1325 0 0,0 1-1 0 0,1-1 1 0 0,0 0-1 0 0,3 10 1 0 0,-4-17-150 0 0,-1-1-1 0 0,1 1 1 0 0,-1 0-1 0 0,1 0 1 0 0,-1-1 0 0 0,1 1-1 0 0,0 0 1 0 0,-1-1 0 0 0,1 1-1 0 0,0 0 1 0 0,0-1-1 0 0,-1 1 1 0 0,1-1 0 0 0,0 1-1 0 0,0-1 1 0 0,0 1-1 0 0,0-1 1 0 0,-1 0 0 0 0,1 0-1 0 0,0 1 1 0 0,0-1-1 0 0,0 0 1 0 0,0 0 0 0 0,0 0-1 0 0,0 0 1 0 0,0 0 0 0 0,0 0-1 0 0,0 0 1 0 0,0 0-1 0 0,0 0 1 0 0,-1 0 0 0 0,1-1-1 0 0,0 1 1 0 0,0 0-1 0 0,0-1 1 0 0,0 1 0 0 0,0-1-1 0 0,-1 1 1 0 0,1-1-1 0 0,0 1 1 0 0,1-2 0 0 0,24-18 244 0 0,-21 13-206 0 0,-4 6-31 0 0,-1 0 0 0 0,1 0-1 0 0,-1 0 1 0 0,1 0 0 0 0,-1 0 0 0 0,1 0-1 0 0,0 1 1 0 0,-1-1 0 0 0,1 0 0 0 0,0 0-1 0 0,0 0 1 0 0,0 1 0 0 0,0-1 0 0 0,0 1-1 0 0,-1-1 1 0 0,1 0 0 0 0,0 1 0 0 0,0 0-1 0 0,0-1 1 0 0,1 1 0 0 0,-1-1 0 0 0,0 1-1 0 0,0 0 1 0 0,0 0 0 0 0,0 0 0 0 0,2 0-1 0 0,29 14-157 0 0,-28-14 171 0 0,0 1-1 0 0,0-1 0 0 0,0 1 1 0 0,0-1-1 0 0,0 0 0 0 0,0-1 1 0 0,0 1-1 0 0,0-1 0 0 0,-1 1 1 0 0,1-1-1 0 0,0-1 0 0 0,0 1 1 0 0,0 0-1 0 0,-1-1 0 0 0,6-2 1 0 0,-6 1 24 0 0,0 0 1 0 0,0 0 0 0 0,0 0-1 0 0,-1 0 1 0 0,1-1 0 0 0,-1 1-1 0 0,0-1 1 0 0,0 1 0 0 0,0-1 0 0 0,0 0-1 0 0,-1 0 1 0 0,1 0 0 0 0,-1 0-1 0 0,0 0 1 0 0,0 0 0 0 0,0 0-1 0 0,-1 0 1 0 0,0 0 0 0 0,0-1-1 0 0,0 1 1 0 0,0 0 0 0 0,0 0 0 0 0,-1 0-1 0 0,0 0 1 0 0,-2-8 0 0 0,1 8-23 0 0,0 0 0 0 0,-1 0 0 0 0,1 0 0 0 0,-1 1 0 0 0,0-1 0 0 0,-6-5 0 0 0,7 7-287 0 0,-1 0 0 0 0,1 0 0 0 0,0 0 0 0 0,0-1 0 0 0,0 1-1 0 0,0-1 1 0 0,0 1 0 0 0,1-1 0 0 0,-1 0 0 0 0,1 0 0 0 0,0 0 0 0 0,0 0 0 0 0,0 0 0 0 0,0 0-1 0 0,0 0 1 0 0,1 0 0 0 0,-1-4 0 0 0,1-3-1113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38.5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5064 0 0,'6'39'-855'0'0,"19"72"22931"0"0,-12-65-20746 0 0,-13-46-1336 0 0,0-1 0 0 0,0 1 0 0 0,0 0 0 0 0,0 0 0 0 0,0 0 0 0 0,0 0-1 0 0,0 0 1 0 0,0 0 0 0 0,0 0 0 0 0,0 0 0 0 0,0 0 0 0 0,0 0 0 0 0,0 0 0 0 0,0 0 0 0 0,1 0 0 0 0,-1 0-1 0 0,0 0 1 0 0,0 0 0 0 0,0 0 0 0 0,0 0 0 0 0,0 0 0 0 0,0 0 0 0 0,0 0 0 0 0,0 0 0 0 0,0 0-1 0 0,0 0 1 0 0,0 0 0 0 0,0 0 0 0 0,0 0 0 0 0,0 0 0 0 0,0 0 0 0 0,0 0 0 0 0,0 0 0 0 0,0 0 0 0 0,0 0-1 0 0,1 0 1 0 0,-1 0 0 0 0,0 0 0 0 0,0 0 0 0 0,0 0 0 0 0,0 0 0 0 0,0 0 0 0 0,0 0 0 0 0,0 0 0 0 0,0 1-1 0 0,0-1 1 0 0,0 0 0 0 0,0 0 0 0 0,0 0 0 0 0,0 0 0 0 0,2-10-679 0 0,-1-11-311 0 0,-2-21 1254 0 0,0-29 725 0 0,1 64-862 0 0,1-1 1 0 0,0 0 0 0 0,0 1-1 0 0,1-1 1 0 0,0 1 0 0 0,5-12-1 0 0,-7 18-13 0 0,0 0 0 0 0,1 1 0 0 0,-1-1-1 0 0,0 0 1 0 0,1 0 0 0 0,-1 1 0 0 0,0-1-1 0 0,1 1 1 0 0,-1-1 0 0 0,1 0 0 0 0,-1 1 0 0 0,1-1-1 0 0,0 1 1 0 0,-1-1 0 0 0,1 1 0 0 0,-1-1-1 0 0,1 1 1 0 0,0 0 0 0 0,-1-1 0 0 0,1 1 0 0 0,0 0-1 0 0,0-1 1 0 0,-1 1 0 0 0,1 0 0 0 0,0 0-1 0 0,0 0 1 0 0,0 0 0 0 0,1 0-9 0 0,-1 0 1 0 0,0 1-1 0 0,1-1 0 0 0,-1 1 1 0 0,0-1-1 0 0,1 1 0 0 0,-1 0 1 0 0,0 0-1 0 0,0-1 1 0 0,1 1-1 0 0,-1 0 0 0 0,0 0 1 0 0,1 2-1 0 0,5 5 27 0 0,0 0-1 0 0,-1 1 1 0 0,6 10 0 0 0,-9-14-55 0 0,7 12-121 0 0,0 1 0 0 0,11 28 0 0 0,-10-9-9297 0 0,-7-17-622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38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170 55 19351 0 0,'0'0'886'0'0,"11"-3"518"0"0,-8 2 2226 0 0,-3 0-3508 0 0,-1-1 0 0 0,1 1 1 0 0,-1 0-1 0 0,1 0 0 0 0,-1 0 0 0 0,0-1 0 0 0,1 1 0 0 0,-1 0 0 0 0,0 0 0 0 0,0 0 0 0 0,0 0 1 0 0,0 0-1 0 0,0 0 0 0 0,0 0 0 0 0,0 1 0 0 0,0-1 0 0 0,0 0 0 0 0,0 1 0 0 0,-1-1 0 0 0,1 0 1 0 0,-2 0-1 0 0,-32-11 453 0 0,33 11-526 0 0,-1 0-27 0 0,-44-11 87 0 0,42 12-97 0 0,1-1-1 0 0,0 0 1 0 0,0 1-1 0 0,-1 0 1 0 0,1 0-1 0 0,0 0 1 0 0,0 1-1 0 0,-1-1 1 0 0,-4 2-1 0 0,7-1 54 0 0,0 1 0 0 0,0-1 0 0 0,0 0 0 0 0,0 1-1 0 0,1-1 1 0 0,-1 1 0 0 0,0 0 0 0 0,1-1 0 0 0,-1 1-1 0 0,1 0 1 0 0,0 0 0 0 0,0 0 0 0 0,0 0 0 0 0,0 0-1 0 0,0 0 1 0 0,0 0 0 0 0,0 1 0 0 0,1-1 0 0 0,-1 0-1 0 0,1 0 1 0 0,-1 1 0 0 0,1-1 0 0 0,0 0 0 0 0,0 0-1 0 0,0 3 1 0 0,0 5 112 0 0,1 0 0 0 0,0 0 0 0 0,0 0 0 0 0,4 13 0 0 0,8 26-61 0 0,3-1 1 0 0,2 0-1 0 0,1-2 1 0 0,3 0 0 0 0,2-1-1 0 0,52 73 1 0 0,-36-73-1185 0 0,-11-19-2460 0 0,-23-21 1101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39.3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1 223 23039 0 0,'0'0'2315'0'0,"8"-13"-1962"0"0,8-9 776 0 0,0 0 0 0 0,2 1-1 0 0,29-27 1 0 0,-39 40-1064 0 0,37-31-2342 0 0,-34 31 568 0 0,1 0-1 0 0,0 1 1 0 0,0 0 0 0 0,19-7-1 0 0,-15 9-6689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39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10 109 21191 0 0,'-3'33'2468'0'0,"4"-32"-2288"0"0,0-1 0 0 0,0 1-1 0 0,0-1 1 0 0,0 0 0 0 0,0 0 0 0 0,0 1-1 0 0,0-1 1 0 0,0 0 0 0 0,0 0 0 0 0,0 0-1 0 0,0 0 1 0 0,1 0 0 0 0,-1 0-1 0 0,0 0 1 0 0,0-1 0 0 0,0 1 0 0 0,0 0-1 0 0,0-1 1 0 0,1 0 0 0 0,3-1-152 0 0,-1-1 0 0 0,1 0 1 0 0,-1 0-1 0 0,0 0 0 0 0,0 0 0 0 0,-1-1 0 0 0,1 0 1 0 0,-1 0-1 0 0,1 0 0 0 0,-1 0 0 0 0,0 0 1 0 0,3-8-1 0 0,-4 9-30 0 0,-1 0 1 0 0,1 0-1 0 0,-1 0 1 0 0,0-1-1 0 0,0 1 1 0 0,0 0-1 0 0,0-1 1 0 0,0 1-1 0 0,-1-1 1 0 0,0 1-1 0 0,0-1 1 0 0,0 1-1 0 0,0 0 1 0 0,0-1 0 0 0,-1 1-1 0 0,1-1 1 0 0,-1 1-1 0 0,0-1 1 0 0,-2-4-1 0 0,2 7 2 0 0,1-1 0 0 0,-1 1 0 0 0,0 0 0 0 0,1 0 0 0 0,-1 0 0 0 0,0 0 0 0 0,0 1 0 0 0,0-1 0 0 0,0 0 0 0 0,0 0 0 0 0,0 0 0 0 0,0 1 0 0 0,0-1 0 0 0,0 1 0 0 0,0-1 0 0 0,0 0 0 0 0,0 1 0 0 0,0 0 0 0 0,-1-1 0 0 0,1 1 0 0 0,0 0 0 0 0,0 0 0 0 0,0-1 0 0 0,-1 1 0 0 0,1 0 0 0 0,0 0 0 0 0,0 1 0 0 0,-1-1 0 0 0,1 0 0 0 0,0 0 0 0 0,0 0 0 0 0,0 1 0 0 0,-1-1 0 0 0,1 1 0 0 0,0-1 0 0 0,0 1 0 0 0,0-1 0 0 0,-2 2 0 0 0,0 0 0 0 0,0-1 0 0 0,1 1 0 0 0,-1 0 0 0 0,0 0 0 0 0,1 1 0 0 0,-1-1 0 0 0,1 0 0 0 0,0 1 0 0 0,0 0 0 0 0,0-1 0 0 0,0 1 0 0 0,0 0 0 0 0,-1 4 0 0 0,1 1 98 0 0,0 0 1 0 0,0 0-1 0 0,1 1 0 0 0,0-1 1 0 0,1 0-1 0 0,-1 1 0 0 0,2-1 0 0 0,-1 0 1 0 0,1 1-1 0 0,3 11 0 0 0,-3-14-27 0 0,1 1 0 0 0,0-1 0 0 0,0 0-1 0 0,1 0 1 0 0,-1 0 0 0 0,1 0 0 0 0,0 0-1 0 0,1-1 1 0 0,0 1 0 0 0,-1-1 0 0 0,2 0 0 0 0,-1 0-1 0 0,10 8 1 0 0,-12-11-65 0 0,0-1 0 0 0,0 1 0 0 0,1-1-1 0 0,-1 0 1 0 0,0 0 0 0 0,1 0 0 0 0,-1 0 0 0 0,0 0 0 0 0,1-1 0 0 0,-1 1-1 0 0,1-1 1 0 0,-1 0 0 0 0,1 1 0 0 0,0-1 0 0 0,-1 0 0 0 0,1 0 0 0 0,-1-1-1 0 0,5 0 1 0 0,-3 0-6 0 0,0 0 0 0 0,-1-1 0 0 0,1 0 0 0 0,0 0 0 0 0,-1 0 0 0 0,1 0 0 0 0,-1 0 0 0 0,1-1 0 0 0,-1 1 0 0 0,5-6 0 0 0,-3 2-62 0 0,0 1 0 0 0,-1-1 0 0 0,1 0 1 0 0,-1 0-1 0 0,0-1 0 0 0,-1 1 0 0 0,0-1 1 0 0,0 0-1 0 0,0 0 0 0 0,-1 0 1 0 0,0 0-1 0 0,2-12 0 0 0,-4 13 5 0 0,-1 1-1 0 0,0-1 1 0 0,1 1 0 0 0,-2-1-1 0 0,1 1 1 0 0,0 0-1 0 0,-4-6 1 0 0,4 8 45 0 0,0 0 1 0 0,0 0 0 0 0,-1 0-1 0 0,1 0 1 0 0,-1 0-1 0 0,0 0 1 0 0,0 1-1 0 0,0-1 1 0 0,0 0-1 0 0,0 1 1 0 0,-1 0-1 0 0,1 0 1 0 0,-4-2-1 0 0,6 4 40 0 0,-1 0 0 0 0,1 0 1 0 0,-1 0-1 0 0,1 0 0 0 0,-1 1 0 0 0,0-1 0 0 0,1 0 0 0 0,-1 0 0 0 0,1 1 1 0 0,0-1-1 0 0,-1 0 0 0 0,1 1 0 0 0,-1-1 0 0 0,1 0 0 0 0,-1 1 0 0 0,1-1 0 0 0,0 1 1 0 0,-1-1-1 0 0,1 1 0 0 0,0-1 0 0 0,-1 1 0 0 0,1-1 0 0 0,0 1 0 0 0,0-1 1 0 0,0 1-1 0 0,-1 0 0 0 0,-5 15 284 0 0,6-6-221 0 0,0 0-1 0 0,1-1 1 0 0,0 1-1 0 0,0 0 0 0 0,1-1 1 0 0,0 1-1 0 0,1-1 1 0 0,0 0-1 0 0,1 0 1 0 0,-1 0-1 0 0,2 0 1 0 0,-1 0-1 0 0,10 11 1 0 0,-14-19-77 0 0,1 1 0 0 0,-1-1 0 0 0,1 0 0 0 0,0 0 0 0 0,0-1 0 0 0,-1 1 0 0 0,1 0 0 0 0,0 0 0 0 0,0 0 0 0 0,0 0 1 0 0,0-1-1 0 0,0 1 0 0 0,0 0 0 0 0,0-1 0 0 0,0 1 0 0 0,0-1 0 0 0,0 1 0 0 0,1-1 0 0 0,-1 0 0 0 0,0 1 0 0 0,0-1 0 0 0,0 0 0 0 0,0 0 0 0 0,1 0 1 0 0,1 0-1 0 0,-2 0-4 0 0,1-1 1 0 0,-1 0 0 0 0,1 0 0 0 0,-1 0 0 0 0,1 0 0 0 0,-1 0 0 0 0,0 0 0 0 0,0 0 0 0 0,1 0 0 0 0,-1 0 0 0 0,0-1 0 0 0,0 1-1 0 0,0 0 1 0 0,0-1 0 0 0,1-2 0 0 0,2-5-228 0 0,0-1-1 0 0,0 1 1 0 0,-1-1 0 0 0,4-17-1 0 0,-5 12 369 0 0,2 1 0 0 0,7-22 0 0 0,-11 35 813 0 0,4 3-908 0 0,0 0-1 0 0,-1 0 0 0 0,1 0 1 0 0,-1 0-1 0 0,0 1 0 0 0,1-1 1 0 0,-1 1-1 0 0,0 0 0 0 0,0 0 1 0 0,-1 0-1 0 0,1 0 0 0 0,-1 0 1 0 0,3 4-1 0 0,5 6 52 0 0,24 32 227 0 0,-22-27-2928 0 0,1 0-5709 0 0,-6-11-1112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40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1 224 23039 0 0,'0'0'2086'0'0,"4"-16"144"0"0,28-24 364 0 0,10-14-255 0 0,-17 17-3807 0 0,-7 3-2899 0 0,-4-2-3797 0 0,-12 29 259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40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21191 0 0,'1'32'1052'0'0,"1"-1"0"0"0,2 1-1 0 0,1-1 1 0 0,1 0 0 0 0,2 0-1 0 0,1-1 1 0 0,18 41 0 0 0,-16-49-787 0 0,0-1 1 0 0,1 0-1 0 0,17 23 1 0 0,-26-41-271 0 0,-1 0 1 0 0,1-1-1 0 0,0 1 0 0 0,0 0 1 0 0,0-1-1 0 0,0 0 0 0 0,6 4 1 0 0,-9-6-24 0 0,1 0 0 0 0,-1 1 0 0 0,1-1 0 0 0,-1 0 0 0 0,1 1 1 0 0,0-1-1 0 0,-1 0 0 0 0,1 0 0 0 0,-1 0 0 0 0,1 1 0 0 0,0-1 0 0 0,-1 0 0 0 0,1 0 1 0 0,-1 0-1 0 0,1 0 0 0 0,0 0 0 0 0,-1 0 0 0 0,1 0 0 0 0,-1 0 0 0 0,1 0 1 0 0,0-1-1 0 0,-1 1 0 0 0,1 0 0 0 0,-1 0 0 0 0,1 0 0 0 0,0-1 0 0 0,-1 1 0 0 0,1 0 1 0 0,-1-1-1 0 0,1 1 0 0 0,-1 0 0 0 0,1-1 0 0 0,-1 1 0 0 0,0-1 0 0 0,1 1 0 0 0,-1-1 1 0 0,1 1-1 0 0,-1-1 0 0 0,0 1 0 0 0,1-1 0 0 0,-1 1 0 0 0,0-1 0 0 0,0 0 0 0 0,0 1 1 0 0,1-1-1 0 0,-1 1 0 0 0,0-1 0 0 0,0 0 0 0 0,0 1 0 0 0,0-2 0 0 0,1-11-282 0 0,0 1 0 0 0,-1-1-1 0 0,-1 0 1 0 0,-2-14-1 0 0,0-23 5 0 0,3 50 313 0 0,0 0-1 0 0,-1-1 1 0 0,1 1 0 0 0,0 0-1 0 0,0 0 1 0 0,0 0 0 0 0,0 0-1 0 0,1-1 1 0 0,-1 1 0 0 0,0 0-1 0 0,0 0 1 0 0,0 0 0 0 0,0-1 0 0 0,0 1-1 0 0,0 0 1 0 0,0 0 0 0 0,0 0-1 0 0,0 0 1 0 0,0-1 0 0 0,0 1-1 0 0,0 0 1 0 0,1 0 0 0 0,-1 0 0 0 0,0 0-1 0 0,0 0 1 0 0,0 0 0 0 0,0-1-1 0 0,0 1 1 0 0,1 0 0 0 0,-1 0-1 0 0,0 0 1 0 0,0 0 0 0 0,0 0 0 0 0,0 0-1 0 0,1 0 1 0 0,-1 0 0 0 0,0 0-1 0 0,0 0 1 0 0,1 0 0 0 0,8 3 352 0 0,9 11 308 0 0,-16-13-576 0 0,79 66 909 0 0,-81-66-997 0 0,1-1-1 0 0,-1 1 0 0 0,0-1 1 0 0,1 0-1 0 0,0 1 1 0 0,-1-1-1 0 0,1 0 0 0 0,-1 0 1 0 0,1 1-1 0 0,-1-1 1 0 0,1 0-1 0 0,-1 0 0 0 0,1 0 1 0 0,0 0-1 0 0,-1 0 1 0 0,1 1-1 0 0,-1-1 1 0 0,1-1-1 0 0,0 1 0 0 0,-1 0 1 0 0,1 0-1 0 0,0 0 1 0 0,-1 0-1 0 0,1 0 0 0 0,0-1 1 0 0,0 1-19 0 0,0-1 1 0 0,0 0 0 0 0,-1 0-1 0 0,1 1 1 0 0,-1-1-1 0 0,1 0 1 0 0,0 0-1 0 0,-1 0 1 0 0,1 0 0 0 0,-1 0-1 0 0,0 0 1 0 0,1 0-1 0 0,-1 0 1 0 0,0 0 0 0 0,1-1-1 0 0,0-8-201 0 0,1 0-1 0 0,-1 0 1 0 0,-1-1-1 0 0,-1-18 1 0 0,0-8 775 0 0,26 59-20 0 0,-25-21-868 0 0,2 3-921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40.8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 19351 0 0,'0'0'1751'0'0,"14"15"-99"0"0,20 33 1390 0 0,-2 2-1 0 0,31 63 1 0 0,-64-115-3043 0 0,-6-12-22 0 0,1 1-1 0 0,0 0 1 0 0,1-1-1 0 0,-4-18 0 0 0,5 6-94 0 0,1 15-65 0 0,1-1 0 0 0,0 1-1 0 0,1-1 1 0 0,0 1 0 0 0,1-1 0 0 0,0 0 0 0 0,1 1 0 0 0,3-19 0 0 0,5 11-1308 0 0,-1 12-667 0 0,1 5-3398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41.1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1 165 17503 0 0,'12'28'3311'0'0,"-10"-27"-2347"0"0,-1 0-754 0 0,0 0 1 0 0,-1-1-1 0 0,1 1 1 0 0,0-1 0 0 0,0 1-1 0 0,0 0 1 0 0,0-1 0 0 0,-1 1-1 0 0,1-1 1 0 0,0 0 0 0 0,0 1-1 0 0,0-1 1 0 0,0 0-1 0 0,0 0 1 0 0,0 1 0 0 0,0-1-1 0 0,0 0 1 0 0,0 0 0 0 0,0 0-1 0 0,0 0 1 0 0,0 0 0 0 0,0 0-1 0 0,0-1 1 0 0,0 1-1 0 0,0 0 1 0 0,0 0 0 0 0,0-1-1 0 0,0 1 1 0 0,0-1 0 0 0,0 1-1 0 0,0-1 1 0 0,-1 1 0 0 0,1-1-1 0 0,0 1 1 0 0,1-2-1 0 0,1-1-126 0 0,0-1-1 0 0,1 1 0 0 0,-1-1 0 0 0,-1 0 0 0 0,1 0 1 0 0,0 0-1 0 0,-1 0 0 0 0,0 0 0 0 0,0-1 0 0 0,0 1 1 0 0,-1-1-1 0 0,0 1 0 0 0,1-1 0 0 0,-2 0 0 0 0,1 1 1 0 0,0-9-1 0 0,0-9 209 0 0,-1 1 0 0 0,-5-29 0 0 0,5 43-272 0 0,0 6-20 0 0,0 1 0 0 0,0-1 0 0 0,0 0 0 0 0,0 1 0 0 0,-1-1 0 0 0,1 1 0 0 0,0-1 0 0 0,0 0 0 0 0,0 1 0 0 0,0-1 0 0 0,-1 1 0 0 0,1-1 0 0 0,0 0 0 0 0,-1 1 0 0 0,1-1 0 0 0,0 1 0 0 0,-1-1 0 0 0,1 1 0 0 0,-1-1 0 0 0,1 1 0 0 0,-1-1 0 0 0,1 1 0 0 0,-1 0 0 0 0,1-1 0 0 0,-1 1 0 0 0,1 0 0 0 0,-1-1 0 0 0,0 1 0 0 0,1 0 0 0 0,-1 0 0 0 0,1 0 0 0 0,-1-1 0 0 0,0 1 0 0 0,0 0 0 0 0,0 0 0 0 0,0 0 0 0 0,0 1 0 0 0,0-1 0 0 0,0 0 0 0 0,1 0 0 0 0,-1 1 0 0 0,0-1 0 0 0,0 0 0 0 0,0 1 0 0 0,1-1 0 0 0,-1 1 0 0 0,0-1 0 0 0,1 1 0 0 0,-1-1 0 0 0,0 1 0 0 0,1 0 0 0 0,-1-1 0 0 0,1 1 0 0 0,-1 0 0 0 0,1 0 0 0 0,-1-1 0 0 0,1 1 0 0 0,-1 0 0 0 0,1 1 0 0 0,-3 8 48 0 0,2 1-1 0 0,-1-1 1 0 0,1 0 0 0 0,1 1 0 0 0,0-1-1 0 0,2 19 1 0 0,0-2 57 0 0,-1-8-103 0 0,0 0 1 0 0,2 0 0 0 0,0 0 0 0 0,1-1 0 0 0,1 0-1 0 0,8 21 1 0 0,-10-32 21 0 0,0 0 0 0 0,1 0-1 0 0,0-1 1 0 0,0 0 0 0 0,0 1 0 0 0,1-1-1 0 0,0-1 1 0 0,5 6 0 0 0,-6-8-17 0 0,0 0 1 0 0,0 0-1 0 0,0 0 1 0 0,0-1-1 0 0,0 0 1 0 0,0 0-1 0 0,0 0 0 0 0,1 0 1 0 0,-1-1-1 0 0,1 1 1 0 0,-1-1-1 0 0,1 0 1 0 0,9 0-1 0 0,-10-1 3 0 0,0 0 1 0 0,0-1-1 0 0,1 1 0 0 0,-1-1 1 0 0,0 0-1 0 0,0 0 0 0 0,0 0 0 0 0,0-1 1 0 0,0 1-1 0 0,0-1 0 0 0,0 0 1 0 0,-1 0-1 0 0,1 0 0 0 0,4-4 1 0 0,2-2-838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41.8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18975 0 0,'-1'1'156'0'0,"0"1"0"0"0,0-1 0 0 0,0 1 0 0 0,1-1 0 0 0,-1 0 0 0 0,0 1 0 0 0,1-1 0 0 0,-1 1 0 0 0,1 0 0 0 0,-1-1 0 0 0,1 1-1 0 0,0-1 1 0 0,-1 1 0 0 0,1 0 0 0 0,0-1 0 0 0,0 1 0 0 0,0 0 0 0 0,1-1 0 0 0,-1 1 0 0 0,0-1 0 0 0,1 1 0 0 0,-1 0 0 0 0,1-1-1 0 0,0 2 1 0 0,1 4 359 0 0,0 0-1 0 0,0-1 0 0 0,1 1 0 0 0,5 9 1 0 0,18 17 282 0 0,1 1-1857 0 0,-14-9-5569 0 0,-11-16-1348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42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59 18311 0 0,'0'0'808'0'0,"0"-4"176"0"0,0 1-792 0 0,2-5-192 0 0,0 3 0 0 0,2 0 0 0 0,0 0 544 0 0,0 1 72 0 0,0 1 16 0 0,2-1 0 0 0,0-1-784 0 0,0 1-152 0 0,2-1-32 0 0,0 1-8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4:35.4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1 230 7368 0 0,'16'52'2733'0'0,"3"-1"1"0"0,28 58-1 0 0,-22-54-2079 0 0,-5-11 75 0 0,3 5 1539 0 0,17 59 0 0 0,-33-93-1342 0 0,-7-15-889 0 0,0 0 0 0 0,0 0 1 0 0,0 0-1 0 0,0 0 1 0 0,1 0-1 0 0,-1 0 0 0 0,0 0 1 0 0,0 0-1 0 0,0 0 1 0 0,0 0-1 0 0,1 0 0 0 0,-1 0 1 0 0,0 0-1 0 0,0 0 1 0 0,0 0-1 0 0,0 0 0 0 0,0 0 1 0 0,0 0-1 0 0,1-1 1 0 0,-1 1-1 0 0,0 0 0 0 0,0 0 1 0 0,0 0-1 0 0,0 0 1 0 0,0 0-1 0 0,0 0 0 0 0,0 0 1 0 0,1 0-1 0 0,-1-1 1 0 0,0 1-1 0 0,0 0 0 0 0,0 0 1 0 0,0 0-1 0 0,0 0 1 0 0,0 0-1 0 0,0 0 0 0 0,0-1 1 0 0,0 1-1 0 0,0 0 1 0 0,0 0-1 0 0,0 0 0 0 0,0 0 1 0 0,0 0-1 0 0,0-1 1 0 0,0 1-1 0 0,0 0 0 0 0,0 0 1 0 0,4-34 3089 0 0,-3 20-3380 0 0,70-311 354 0 0,-60 289-68 0 0,1 0 0 0 0,2 1 1 0 0,2 1-1 0 0,1 0 0 0 0,29-43 0 0 0,-5 6-2041 0 0,-34 58 1209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42.6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8752 0 0,'0'8'1480'0'0,"1"0"0"0"0,1-1 1 0 0,0 1-1 0 0,0-1 0 0 0,0 0 0 0 0,1 0 1 0 0,0 0-1 0 0,0 0 0 0 0,1 0 0 0 0,6 10 1 0 0,9 18 2212 0 0,-16-30-4015 0 0,-1 1-1 0 0,0 0 0 0 0,0 0 0 0 0,2 8 0 0 0,-5-21 14 0 0,2-1 0 0 0,-1 1 0 0 0,1-1 0 0 0,0 1 0 0 0,3-10 0 0 0,-3 12 442 0 0,0 0 0 0 0,0 0 0 0 0,1 1 0 0 0,0-1 0 0 0,0 0 0 0 0,0 1 0 0 0,0 0 0 0 0,1 0 0 0 0,-1-1 0 0 0,6-5 0 0 0,-7 10 1106 0 0,17 9 546 0 0,6 10-1342 0 0,23 15-344 0 0,-43-31-546 0 0,0-1 0 0 0,1 0 0 0 0,-1 0 0 0 0,1 0 1 0 0,-1-1-1 0 0,1 0 0 0 0,0 0 0 0 0,-1 0 0 0 0,1 0 1 0 0,6-1-1 0 0,0-1-1016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43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307 336 5528 0 0,'-3'-34'2393'0'0,"-17"-47"16740"0"0,11 50-18715 0 0,5 16-201 0 0,-2 1 0 0 0,0 0-1 0 0,-1 0 1 0 0,0 0-1 0 0,-1 1 1 0 0,-1 1-1 0 0,0-1 1 0 0,0 1-1 0 0,-1 1 1 0 0,-1 0 0 0 0,-22-19-1 0 0,31 28-198 0 0,0 1 1 0 0,0-1-1 0 0,-1 0 0 0 0,1 1 0 0 0,-1-1 1 0 0,1 1-1 0 0,-1 0 0 0 0,1 0 0 0 0,-1 0 0 0 0,0 0 1 0 0,1 1-1 0 0,-1-1 0 0 0,-3 0 0 0 0,4 1 16 0 0,0 0-1 0 0,1 0 0 0 0,-1 1 0 0 0,0-1 0 0 0,0 0 0 0 0,0 1 0 0 0,1-1 0 0 0,-1 1 1 0 0,0-1-1 0 0,1 1 0 0 0,-1 0 0 0 0,0 0 0 0 0,1 0 0 0 0,-1 0 0 0 0,1 0 1 0 0,-2 1-1 0 0,0 1 13 0 0,1 0 0 0 0,-1 1 1 0 0,1-1-1 0 0,0 0 1 0 0,0 1-1 0 0,0-1 0 0 0,1 1 1 0 0,-1-1-1 0 0,1 1 0 0 0,0 0 1 0 0,0 0-1 0 0,0 0 1 0 0,0 0-1 0 0,1-1 0 0 0,-1 1 1 0 0,1 0-1 0 0,1 6 0 0 0,0 9 14 0 0,2 0-1 0 0,1-1 1 0 0,0 1 0 0 0,8 19-1 0 0,32 72 503 0 0,-33-85-547 0 0,95 205 95 0 0,-14-33-52 0 0,-52-111-4342 0 0,-12-25-2274 0 0,-25-54-2887 0 0</inkml:trace>
  <inkml:trace contextRef="#ctx0" brushRef="#br0" timeOffset="1">0 491 23039 0 0,'4'-23'2496'0'0,"1"18"-2192"0"0,-1 0 0 0 0,1 0 1 0 0,0 1-1 0 0,0-1 0 0 0,0 1 0 0 0,0 0 0 0 0,1 1 0 0 0,-1-1 0 0 0,1 1 0 0 0,0 0 0 0 0,0 1 0 0 0,1-1 1 0 0,-1 1-1 0 0,9-1 0 0 0,15-4-1180 0 0,52-4 1 0 0,-75 10 609 0 0,-4 1 155 0 0,12-2-2233 0 0,1 2-3850 0 0,-1 2-2189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43.3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27 6448 0 0,'0'23'-1636'0'0,"8"17"10979"0"0,-7-37-8185 0 0,0 0 0 0 0,0 0 1 0 0,0 0-1 0 0,1 0 0 0 0,-1 0 0 0 0,1 0 0 0 0,0-1 0 0 0,0 1 0 0 0,3 3 0 0 0,-3-5-963 0 0,-1 1 0 0 0,0-1 0 0 0,1 0 0 0 0,-1 0 0 0 0,1 0 0 0 0,-1-1 0 0 0,1 1 0 0 0,0 0 0 0 0,-1-1 0 0 0,1 1 0 0 0,2 0 0 0 0,-2-1-123 0 0,0 0 0 0 0,0 0 0 0 0,0 0 0 0 0,-1-1-1 0 0,1 1 1 0 0,0 0 0 0 0,0-1 0 0 0,0 1 0 0 0,-1-1-1 0 0,1 0 1 0 0,0 0 0 0 0,0 1 0 0 0,-1-1 0 0 0,1 0-1 0 0,-1 0 1 0 0,1-1 0 0 0,-1 1 0 0 0,1 0 0 0 0,-1 0-1 0 0,0-1 1 0 0,0 1 0 0 0,0-1 0 0 0,1 1 0 0 0,-1-1-1 0 0,-1 0 1 0 0,1 1 0 0 0,0-1 0 0 0,0 0 0 0 0,0-3-1 0 0,1 2-76 0 0,-1 0 0 0 0,0-1 0 0 0,0 0-1 0 0,0 1 1 0 0,0-1 0 0 0,0 0-1 0 0,-1 1 1 0 0,0-1 0 0 0,0 0 0 0 0,0 0-1 0 0,0 0 1 0 0,0 1 0 0 0,-2-8-1 0 0,1 8 105 0 0,-1 1-1 0 0,1-1 0 0 0,0 1 1 0 0,-1-1-1 0 0,0 1 0 0 0,1 0 1 0 0,-1 0-1 0 0,0 0 0 0 0,0 0 0 0 0,0 0 1 0 0,0 0-1 0 0,-1 0 0 0 0,1 0 1 0 0,0 1-1 0 0,-1 0 0 0 0,1-1 1 0 0,-1 1-1 0 0,1 0 0 0 0,-1 0 0 0 0,0 0 1 0 0,1 0-1 0 0,-1 1 0 0 0,-4-1 1 0 0,2 0-242 0 0,0 1 1 0 0,0 0 0 0 0,-1 0 0 0 0,1 1 0 0 0,-5 0-1 0 0,-24 10-8324 0 0,24-7-1504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51.2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5 890 18655 0 0,'-5'8'1875'0'0,"12"-6"-1728"0"0,-1-1 0 0 0,1 0 0 0 0,-1 0 0 0 0,1 0 0 0 0,0-1 0 0 0,-1 0 0 0 0,1-1-1 0 0,-1 1 1 0 0,1-1 0 0 0,0-1 0 0 0,7-2 0 0 0,12-4 1196 0 0,35-16 0 0 0,-41 15-976 0 0,96-50 1790 0 0,51-46-329 0 0,23-13-785 0 0,69-29-131 0 0,65-36-654 0 0,-211 134-659 0 0,-118 51-289 0 0,-1-1-1 0 0,1 0 1 0 0,-1-1-1 0 0,0 1 0 0 0,1-1 1 0 0,-1 0-1 0 0,1-1 1 0 0,-1 1-1 0 0,0-1 1 0 0,1 0-1 0 0,-9-3 1 0 0,-68-26-5409 0 0,68 24 4915 0 0,-22-9-1549 0 0,-11-5 1432 0 0,-2 4 12536 0 0,62 13-9025 0 0,29-6-1293 0 0,-18 5-257 0 0,0-2 1 0 0,-1 0-1 0 0,28-12 0 0 0,-10-2 172 0 0,-24 11-445 0 0,0 1 0 0 0,34-11 0 0 0,-50 18-361 0 0,1 1 0 0 0,-1-1 0 0 0,1 1 0 0 0,-1 0 0 0 0,0 0 0 0 0,1 0-1 0 0,-1 0 1 0 0,1 0 0 0 0,-1 0 0 0 0,1 0 0 0 0,-1 0 0 0 0,1 1-1 0 0,-1-1 1 0 0,1 0 0 0 0,-1 1 0 0 0,0-1 0 0 0,1 1 0 0 0,-1 0 0 0 0,0-1-1 0 0,1 1 1 0 0,-1 0 0 0 0,0 0 0 0 0,0 0 0 0 0,0 0 0 0 0,0 0 0 0 0,0 0-1 0 0,0 0 1 0 0,0 0 0 0 0,0 0 0 0 0,0 1 0 0 0,0-1 0 0 0,0 0-1 0 0,-1 1 1 0 0,1-1 0 0 0,-1 0 0 0 0,1 1 0 0 0,-1-1 0 0 0,1 3 0 0 0,1 5-110 0 0,0 1 0 0 0,-1 0 1 0 0,0 0-1 0 0,-1 15 0 0 0,0-17 66 0 0,-4 83 200 0 0,0 3-1753 0 0,7-33-7402 0 0,2-43 27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51.7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15840 0 0,'6'6'1641'0'0,"6"7"-907"0"0,0 0 0 0 0,-2 1 0 0 0,1 1 0 0 0,-2-1 1 0 0,0 1-1 0 0,12 29 0 0 0,5 7 583 0 0,44 71 898 0 0,-5 4 1 0 0,63 174-1 0 0,8 182-1001 0 0,-47-150-1767 0 0,-84-313 281 0 0,23 66-252 0 0,-24-74-356 0 0,1 0 1 0 0,0-1-1 0 0,0 0 0 0 0,1 0 1 0 0,11 13-1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52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1208 15664 0 0,'-2'-3'177'0'0,"1"0"0"0"0,-1-1 0 0 0,1 1 0 0 0,-1-1 0 0 0,1 1 1 0 0,0-1-1 0 0,1 1 0 0 0,-1-1 0 0 0,1 1 0 0 0,-1-1 1 0 0,1 0-1 0 0,0 1 0 0 0,0-1 0 0 0,1 0 0 0 0,-1 1 0 0 0,2-5 1 0 0,-1 3 126 0 0,1 0-1 0 0,0 0 1 0 0,1 0 0 0 0,-1 0 0 0 0,1 0 0 0 0,0 1 0 0 0,0-1 0 0 0,0 1 0 0 0,8-7 0 0 0,4-3 405 0 0,1 1 0 0 0,0 1 0 0 0,2 0 0 0 0,25-13 1 0 0,55-30 193 0 0,578-300 1589 0 0,-66 53-1681 0 0,-444 221-761 0 0,194-66 0 0 0,-304 127 154 0 0,107-23 0 0 0,-143 39-76 0 0,0 1 0 0 0,1 1 0 0 0,0 1 0 0 0,-1 1 0 0 0,1 0 0 0 0,0 2 0 0 0,-1 0 0 0 0,39 10 0 0 0,-46-7-112 0 0,0 0-1 0 0,-1 1 0 0 0,1 1 1 0 0,-1 0-1 0 0,0 0 1 0 0,-1 1-1 0 0,0 1 1 0 0,0 0-1 0 0,-1 0 0 0 0,0 1 1 0 0,-1 0-1 0 0,0 1 1 0 0,0 0-1 0 0,9 17 1 0 0,6 14 82 0 0,-1 2 0 0 0,27 78 0 0 0,-49-119-75 0 0,35 106 127 0 0,-5 2-1 0 0,18 123 0 0 0,-32-151 38 0 0,21 122-95 0 0,14 103 62 0 0,18 101-749 0 0,-48-232 1304 0 0,-22-173-721 0 0,0-1 0 0 0,0 1 0 0 0,0 0 0 0 0,-1 0 0 0 0,1 0 0 0 0,-1 0 0 0 0,0-1 0 0 0,0 1-1 0 0,0 0 1 0 0,0-1 0 0 0,0 1 0 0 0,-1 0 0 0 0,0-1 0 0 0,0 0 0 0 0,0 1 0 0 0,0-1 0 0 0,-1 0 0 0 0,1 0 0 0 0,-1 0 0 0 0,1-1 0 0 0,-6 5 0 0 0,-3 0-65 0 0,0 0 0 0 0,-1 0 1 0 0,0-1-1 0 0,-24 8 0 0 0,12-4 33 0 0,-239 82-101 0 0,51-20 71 0 0,186-62 74 0 0,-801 332 0 0 0,535-180-441 0 0,92-47-41 0 0,189-110 360 0 0,-123 62-2554 0 0,96-52 733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19:59.7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260 107 4608 0 0,'0'0'353'0'0,"-23"-1"13899"0"0,-2-10-6721 0 0,-9-16-4617 0 0,-2-1-2933 0 0,27 22 19 0 0,0 0 0 0 0,0 1 0 0 0,0 0 0 0 0,0 1 0 0 0,-19-7 0 0 0,26 10 0 0 0,1 1 0 0 0,-1-1 0 0 0,0 1 0 0 0,0 0 0 0 0,0-1 0 0 0,0 1 0 0 0,0 0 0 0 0,0 0 0 0 0,1 0 0 0 0,-1 1 0 0 0,0-1 0 0 0,0 0 0 0 0,0 1 0 0 0,0-1 0 0 0,0 1 0 0 0,1 0 0 0 0,-1-1 0 0 0,0 1 0 0 0,0 0 0 0 0,1 0 0 0 0,-1 0 0 0 0,1 0 0 0 0,-1 0 0 0 0,1 1 0 0 0,-1-1 0 0 0,1 0 0 0 0,0 1 0 0 0,0-1 0 0 0,0 1 0 0 0,-1-1 0 0 0,1 1 0 0 0,1 0 0 0 0,-2 2 0 0 0,-1 2-3 0 0,1 1 0 0 0,0 0 0 0 0,0-1 0 0 0,1 1 0 0 0,-1 0 0 0 0,2 0 0 0 0,-1 0-1 0 0,1 0 1 0 0,0 0 0 0 0,0 0 0 0 0,1-1 0 0 0,0 1 0 0 0,2 7 0 0 0,4 12 20 0 0,1-1 0 0 0,13 28-1 0 0,-5-13 17 0 0,-5-10 66 0 0,79 234 59 0 0,-71-209-3024 0 0,-16-39 1307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0.1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0 155 23039 0 0,'6'-16'512'0'0,"-1"9"96"0"0,1 0 32 0 0,-1-4 0 0 0,7-1-512 0 0,-4-1-128 0 0,6 1 0 0 0,0 0 0 0 0,6-3 432 0 0,-4 3 64 0 0,7-1 16 0 0,-3 1 0 0 0,-1-1-416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0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0 271 5528 0 0,'13'18'9217'0'0,"3"-10"-3306"0"0,-14-8-5545 0 0,1 0 0 0 0,0 0 0 0 0,0 0 0 0 0,-1 0 0 0 0,1 0 0 0 0,0-1 1 0 0,-1 1-1 0 0,1-1 0 0 0,0 0 0 0 0,-1 1 0 0 0,1-1 0 0 0,3-2 0 0 0,1-1-226 0 0,0-1-1 0 0,0 1 1 0 0,-1-1 0 0 0,1 0-1 0 0,-1-1 1 0 0,0 1-1 0 0,0-1 1 0 0,5-8-1 0 0,-6 6-72 0 0,0 0 0 0 0,-1 0 0 0 0,0 0 0 0 0,0 0 0 0 0,-1-1-1 0 0,0 1 1 0 0,-1-1 0 0 0,1 0 0 0 0,-2 0 0 0 0,1 0 0 0 0,-1 0 0 0 0,-1 0 0 0 0,-1-17 0 0 0,1 22-58 0 0,0-1 1 0 0,-1 1 0 0 0,0-1-1 0 0,0 1 1 0 0,0 0 0 0 0,-1-1 0 0 0,1 1-1 0 0,-1 0 1 0 0,0 0 0 0 0,-1 0-1 0 0,1 0 1 0 0,0 0 0 0 0,-1 1 0 0 0,0-1-1 0 0,0 1 1 0 0,0-1 0 0 0,0 1-1 0 0,-1 0 1 0 0,1 1 0 0 0,-1-1 0 0 0,0 0-1 0 0,0 1 1 0 0,0 0 0 0 0,0 0 0 0 0,0 0-1 0 0,0 0 1 0 0,0 1 0 0 0,-1 0-1 0 0,-4-1 1 0 0,7 1-8 0 0,0 1 0 0 0,0 0 0 0 0,0-1 0 0 0,0 1 0 0 0,0 0 0 0 0,0 0 0 0 0,0 0 0 0 0,0 1 0 0 0,0-1 0 0 0,0 0 0 0 0,0 1 0 0 0,0 0 0 0 0,0-1 0 0 0,0 1 0 0 0,0 0 0 0 0,0 0 0 0 0,1 0 0 0 0,-4 2 0 0 0,2-1 18 0 0,1 1 0 0 0,0-1-1 0 0,-1 1 1 0 0,1 0-1 0 0,0 0 1 0 0,0 0-1 0 0,1 0 1 0 0,-1 0 0 0 0,1 0-1 0 0,-2 4 1 0 0,-1 7 91 0 0,0 1-1 0 0,1-1 1 0 0,1 1 0 0 0,-1 15 0 0 0,3-24-76 0 0,0 3 26 0 0,0 1 1 0 0,1-1-1 0 0,0 1 1 0 0,1-1-1 0 0,0 1 1 0 0,0-1-1 0 0,1 0 1 0 0,1 0-1 0 0,-1 0 1 0 0,1 0-1 0 0,1-1 1 0 0,-1 1-1 0 0,2-1 1 0 0,9 12-1 0 0,-12-16-61 0 0,1 0 0 0 0,0 0-1 0 0,0 0 1 0 0,0-1-1 0 0,0 0 1 0 0,0 0 0 0 0,1 0-1 0 0,-1 0 1 0 0,1-1 0 0 0,0 1-1 0 0,0-1 1 0 0,6 1 0 0 0,-8-2 0 0 0,1 0 0 0 0,0-1 0 0 0,0 1 0 0 0,0-1 1 0 0,0 0-1 0 0,0-1 0 0 0,0 1 0 0 0,0-1 0 0 0,0 1 1 0 0,0-1-1 0 0,-1 0 0 0 0,1-1 0 0 0,0 1 0 0 0,0-1 1 0 0,-1 1-1 0 0,1-1 0 0 0,5-5 0 0 0,-4 4 0 0 0,0-1 0 0 0,-1-1 0 0 0,0 1 0 0 0,1-1 0 0 0,-2 1 0 0 0,1-1 0 0 0,0 0 0 0 0,-1-1 0 0 0,0 1 0 0 0,0-1 0 0 0,-1 1 0 0 0,0-1 0 0 0,0 0 0 0 0,2-9 0 0 0,-2 9 0 0 0,-1-1 0 0 0,0 0 0 0 0,0 0 0 0 0,0-1 0 0 0,-1 1 0 0 0,0 0 0 0 0,-1 0 0 0 0,0 0 0 0 0,0 0 0 0 0,0 0 0 0 0,-1 0 0 0 0,-3-8 0 0 0,4 13 0 0 0,0 0 0 0 0,0 0 0 0 0,0 0 0 0 0,0 1 0 0 0,0-1 0 0 0,-1 0 0 0 0,1 1 0 0 0,-1-1 0 0 0,1 1 0 0 0,-1 0 0 0 0,-1-2 0 0 0,2 3 0 0 0,1-1 0 0 0,0 1 0 0 0,0 0 0 0 0,-1 0 0 0 0,1 0 0 0 0,0 0 0 0 0,-1 0 0 0 0,1 0 0 0 0,0 0 0 0 0,0 0 0 0 0,-1 0 0 0 0,1 0 0 0 0,0 0 0 0 0,-1 0 0 0 0,1 0 0 0 0,0 0 0 0 0,0 0 0 0 0,-1 0 0 0 0,1 0 0 0 0,0 0 0 0 0,-1 0 0 0 0,1 1 0 0 0,0-1 0 0 0,0 0 0 0 0,-1 0 0 0 0,1 0 0 0 0,0 0 0 0 0,0 1 0 0 0,0-1 0 0 0,-1 0 0 0 0,1 0 0 0 0,0 0 0 0 0,0 1 0 0 0,0-1 0 0 0,-1 0 0 0 0,1 0 0 0 0,0 1 0 0 0,0-1 0 0 0,0 0 0 0 0,0 1 0 0 0,0-1 0 0 0,0 0 0 0 0,0 0 0 0 0,0 1 0 0 0,-4 9 0 0 0,3-6 0 0 0,0 1 0 0 0,1-1 0 0 0,0 1 0 0 0,0-1 0 0 0,0 1 0 0 0,0-1 0 0 0,1 0 0 0 0,-1 1 0 0 0,1-1 0 0 0,0 0 0 0 0,1 1 0 0 0,-1-1 0 0 0,1 0 0 0 0,0 0 0 0 0,0 0 0 0 0,0 0 0 0 0,0-1 0 0 0,6 8 0 0 0,-7-10 0 0 0,-1-1 0 0 0,1 1 0 0 0,0-1 0 0 0,0 1 0 0 0,0 0 0 0 0,0-1 0 0 0,0 0 0 0 0,0 1 0 0 0,-1-1 0 0 0,1 0 0 0 0,0 1 0 0 0,0-1 0 0 0,0 0 0 0 0,0 0 0 0 0,0 0 0 0 0,0 0 0 0 0,0 0 0 0 0,0 0 0 0 0,0 0 0 0 0,0 0 0 0 0,0 0 0 0 0,0 0 0 0 0,0 0 0 0 0,0-1 0 0 0,0 1 0 0 0,0 0 0 0 0,0-1 0 0 0,0 1 0 0 0,0-1 0 0 0,0 1 0 0 0,0-1 0 0 0,-1 1 0 0 0,1-1 0 0 0,0 0 0 0 0,0 0 0 0 0,-1 1 0 0 0,1-1 0 0 0,1-1 0 0 0,-1 1 0 0 0,1-2 90 0 0,1-1 0 0 0,-1 1 0 0 0,1 0-1 0 0,-1-1 1 0 0,0 1 0 0 0,0-1 0 0 0,-1 0 0 0 0,1 0 0 0 0,1-6-1 0 0,-2 6-12 0 0,0 1 0 0 0,0 0-1 0 0,0-1 1 0 0,0 1 0 0 0,1 0-1 0 0,-1 0 1 0 0,1 0 0 0 0,0 0-1 0 0,0 0 1 0 0,0 0-1 0 0,0 0 1 0 0,1 1 0 0 0,-1-1-1 0 0,4-2 1 0 0,-5 5-77 0 0,0-1 0 0 0,-1 1 0 0 0,1 0 0 0 0,0-1 0 0 0,0 1 0 0 0,0 0 0 0 0,-1 0 0 0 0,1 0 0 0 0,0-1 0 0 0,0 1 0 0 0,0 0 0 0 0,0 0 0 0 0,0 0 0 0 0,0 0 0 0 0,-1 0 0 0 0,1 1 0 0 0,0-1 0 0 0,0 0 0 0 0,0 0 0 0 0,0 1 0 0 0,-1-1 0 0 0,1 0 0 0 0,0 1 0 0 0,0-1 0 0 0,1 1 0 0 0,14 15 0 0 0,-13-13 0 0 0,29 26-2348 0 0,-21-19-1110 0 0,-4-4-6095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0.9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0 222 23039 0 0,'0'0'2579'0'0,"12"-1"-1699"0"0,-6-1-731 0 0,0 0 1 0 0,0 0 0 0 0,0-1-1 0 0,0 0 1 0 0,0 0 0 0 0,0 0-1 0 0,9-8 1 0 0,37-36-289 0 0,-20 16 198 0 0,5-4-1 0 0,-22 20-1484 0 0,23-18 1 0 0,-38 32 1294 0 0,1 1 0 0 0,-1 0 1 0 0,0 0-1 0 0,0-1 0 0 0,1 1 1 0 0,-1 0-1 0 0,0-1 0 0 0,0 1 0 0 0,0 0 1 0 0,0-1-1 0 0,0 1 0 0 0,1 0 0 0 0,-1-1 1 0 0,0 1-1 0 0,0 0 0 0 0,0-1 1 0 0,0 1-1 0 0,0 0 0 0 0,0-1 0 0 0,0 1 1 0 0,0-1-1 0 0,0 1 0 0 0,0 0 0 0 0,0-1 1 0 0,-1 1-1 0 0,1 0 0 0 0,0-1 1 0 0,0 1-1 0 0,0 0 0 0 0,0-1 0 0 0,0 1 1 0 0,-1 0-1 0 0,1 0 0 0 0,0-1 0 0 0,0 1 1 0 0,-1 0-1 0 0,1-1 0 0 0,0 1 1 0 0,0 0-1 0 0,-1 0 0 0 0,1 0 0 0 0,-1-1 1 0 0,-11-8-2376 0 0,12 9 2313 0 0,-12-8-2365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9:47.0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390 12816 23759 0 0,'-20'-8'198'0'0,"0"-2"0"0"0,1 0 0 0 0,0-2 0 0 0,1 0 1 0 0,-20-17-1 0 0,24 16-78 0 0,1 0 0 0 0,0 0 1 0 0,2-1-1 0 0,-1-1 0 0 0,2 0 1 0 0,0 0-1 0 0,0-1 0 0 0,2 0 1 0 0,0-1-1 0 0,-10-30 0 0 0,-15-72-120 0 0,5-2 0 0 0,-16-159 0 0 0,24 51 0 0 0,17-353 0 0 0,45 44 0 0 0,-21 399 0 0 0,70-249 0 0 0,-68 323-11 0 0,50-102 1 0 0,46-54-25 0 0,-50 98 27 0 0,-7 15-109 0 0,4 2 1 0 0,148-178-1 0 0,-142 203 61 0 0,4 3 0 0 0,3 3 0 0 0,139-101 0 0 0,-113 106 162 0 0,3 5 0 0 0,191-85 0 0 0,253-53 86 0 0,-371 151-192 0 0,296-44 0 0 0,195 27 0 0 0,1004 34 232 0 0,-715 44-163 0 0,-463-7-158 0 0,1803 70 655 0 0,-966 6-574 0 0,-297-15-39 0 0,0-22 20 0 0,1242-29-45 0 0,-916-77 136 0 0,-1313 61-63 0 0,772-68 121 0 0,-5-41-45 0 0,-688 88-95 0 0,-1-5 0 0 0,128-49 0 0 0,-197 56 16 0 0,0-3-1 0 0,-2-2 0 0 0,-2-2 1 0 0,0-3-1 0 0,-2-3 1 0 0,61-52-1 0 0,-66 45 46 0 0,-2-3 0 0 0,-2-1-1 0 0,-2-3 1 0 0,-2-1-1 0 0,-3-2 1 0 0,-2-1 0 0 0,-2-2-1 0 0,-3-2 1 0 0,-2-1 0 0 0,22-67-1 0 0,-5-20 423 0 0,34-195-1 0 0,-1-159-31 0 0,-78 490-416 0 0,104-816 717 0 0,-30 226 12 0 0,42-352-135 0 0,48-346-414 0 0,45-386-200 0 0,-187 1367-1655 0 0,-24 291 924 0 0,0-1 1 0 0,-2 1 0 0 0,-10-40 0 0 0,-8-18-785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1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13824 0 0,'1'31'2101'0'0,"2"-1"-1"0"0,1 0 1 0 0,12 48 0 0 0,-13-66-1716 0 0,1 1 0 0 0,1-1 0 0 0,0 0 0 0 0,0-1 0 0 0,2 1-1 0 0,-1-1 1 0 0,1 0 0 0 0,1 0 0 0 0,0-1 0 0 0,0 0 0 0 0,1 0-1 0 0,0-1 1 0 0,21 15 0 0 0,-27-21-366 0 0,-1-1 10 0 0,0 0 1 0 0,0-1 0 0 0,1 1-1 0 0,-1-1 1 0 0,0 1-1 0 0,1-1 1 0 0,-1 0 0 0 0,1 0-1 0 0,-1 0 1 0 0,1 0 0 0 0,0 0-1 0 0,-1-1 1 0 0,5 1-1 0 0,8-23 293 0 0,-13 17-382 0 0,0 0 1 0 0,-1 0-1 0 0,1 0 0 0 0,-1 0 1 0 0,0 0-1 0 0,-1-1 1 0 0,1 1-1 0 0,-1 0 0 0 0,0-1 1 0 0,0 1-1 0 0,-1 0 1 0 0,-1-10-1 0 0,1 10 56 0 0,0 1-1 0 0,0-1 1 0 0,1 0 0 0 0,-1 0-1 0 0,1 1 1 0 0,0-1-1 0 0,1 0 1 0 0,-1 0 0 0 0,1 1-1 0 0,0-1 1 0 0,0 0 0 0 0,1 1-1 0 0,2-7 1 0 0,-3 10 350 0 0,11 12 260 0 0,11 13 395 0 0,-15-15-918 0 0,-1-1-1 0 0,18 13 1 0 0,-24-19-85 0 0,0 0 0 0 0,1 0 1 0 0,-1 0-1 0 0,1 0 0 0 0,0 0 0 0 0,0 0 0 0 0,0-1 0 0 0,0 1 0 0 0,0-1 1 0 0,0 1-1 0 0,0-1 0 0 0,3 2 0 0 0,-4-3 2 0 0,-1-1 0 0 0,1 1 0 0 0,0 0 0 0 0,-1-1 0 0 0,1 1 0 0 0,0-1 0 0 0,-1 1 0 0 0,1 0 0 0 0,-1-1 0 0 0,1 1 0 0 0,-1-1 0 0 0,1 0 0 0 0,-1 1 0 0 0,0-1 0 0 0,1 1 0 0 0,-1-1 0 0 0,0 1 0 0 0,1-1 0 0 0,-1 0 0 0 0,0 1 0 0 0,0-1 0 0 0,1 0 0 0 0,-1 1 0 0 0,0-1 0 0 0,0 0 0 0 0,0 0 0 0 0,0 1 0 0 0,0-2 0 0 0,0 2 0 0 0,2-7 0 0 0,-1 0 0 0 0,0 0 0 0 0,0 0 0 0 0,-1-7 0 0 0,4-21 0 0 0,-3 20 0 0 0,-2 12 0 0 0,1 1 0 0 0,0 0 0 0 0,0-1 0 0 0,1 1 0 0 0,-1 0 0 0 0,0-1 0 0 0,1 1 0 0 0,-1 0 0 0 0,1 0 0 0 0,0 0 0 0 0,0-1 0 0 0,0 1 0 0 0,1-2 0 0 0,-1 3 21 0 0,-1 1 0 0 0,0-1 0 0 0,1 1 0 0 0,-1 0 0 0 0,0-1 0 0 0,1 1 0 0 0,-1 0 0 0 0,1-1 0 0 0,-1 1 0 0 0,1 0 0 0 0,-1 0 0 0 0,1-1 1 0 0,-1 1-1 0 0,1 0 0 0 0,-1 0 0 0 0,1 0 0 0 0,-1 0 0 0 0,1 0 0 0 0,-1 0 0 0 0,1 0 0 0 0,-1 0 0 0 0,1 0 0 0 0,-1 0 0 0 0,1 0 0 0 0,-1 0 0 0 0,1 0 0 0 0,-1 0 0 0 0,1 0 0 0 0,-1 0 0 0 0,1 1 0 0 0,-1-1 0 0 0,1 0 0 0 0,-1 0 0 0 0,1 1 0 0 0,-1-1 0 0 0,1 0 0 0 0,-1 1 0 0 0,0-1 0 0 0,1 1 0 0 0,13 12 973 0 0,17 37-3237 0 0,-30-48 1731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1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85 21191 0 0,'0'0'1606'0'0,"8"13"-884"0"0,-5-9-232 0 0,0 1 0 0 0,1-1 0 0 0,0 1 0 0 0,0-1 0 0 0,0 0 0 0 0,9 6-1 0 0,-8-5-269 0 0,0-1 0 0 0,0 0 0 0 0,0 1 0 0 0,8 10 0 0 0,-8-5 87 0 0,0 0 0 0 0,-1 0 1 0 0,0 1-1 0 0,-1 0 0 0 0,0-1 0 0 0,3 18 0 0 0,-6-25-289 0 0,1 3-15 0 0,-5-73-475 0 0,1-20 463 0 0,4 76-478 0 0,0 1 0 0 0,0-1-1 0 0,1 1 1 0 0,0-1 0 0 0,1 1 0 0 0,5-13-1 0 0,-3 10-1668 0 0,-2 1-472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2.2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0 112 6912 0 0,'0'0'528'0'0,"14"21"2981"0"0,-12-20-1410 0 0,5 4 5918 0 0,-1 0-3759 0 0,-5-5-4155 0 0,0 1 1 0 0,0-1-1 0 0,0 1 1 0 0,0-1 0 0 0,1 1-1 0 0,-1-1 1 0 0,0 0-1 0 0,0 1 1 0 0,1-1-1 0 0,-1 0 1 0 0,0 0 0 0 0,0 0-1 0 0,1 0 1 0 0,-1 0-1 0 0,0 0 1 0 0,0 0-1 0 0,1 0 1 0 0,-1-1 0 0 0,0 1-1 0 0,0-1 1 0 0,0 1-1 0 0,1-1 1 0 0,-1 1-1 0 0,0-1 1 0 0,0 1 0 0 0,2-2-1 0 0,-1 0-35 0 0,1 1 0 0 0,-1-1 0 0 0,0 1 0 0 0,1-1 0 0 0,-1 0 0 0 0,0 0 0 0 0,0 0 1 0 0,0 0-1 0 0,0 0 0 0 0,-1 0 0 0 0,1-1 0 0 0,-1 1 0 0 0,1-1 0 0 0,-1 1 0 0 0,0-1 0 0 0,0 1 0 0 0,0-1 0 0 0,0 0 0 0 0,0 1 0 0 0,0-1 0 0 0,0-5 0 0 0,-1 3-67 0 0,-1 1-1 0 0,1 0 1 0 0,-1 0-1 0 0,1 0 1 0 0,-1 0-1 0 0,-1 0 0 0 0,1 0 1 0 0,0 0-1 0 0,-1 0 1 0 0,0 0-1 0 0,0 1 1 0 0,0-1-1 0 0,0 0 1 0 0,-4-3-1 0 0,5 5-2 0 0,-1 0 1 0 0,0 0-1 0 0,1 1 1 0 0,-1-1-1 0 0,0 1 0 0 0,0-1 1 0 0,0 1-1 0 0,0-1 0 0 0,0 1 1 0 0,0 0-1 0 0,0 0 0 0 0,0 0 1 0 0,0 0-1 0 0,-3 0 0 0 0,-4-2-69 0 0,7 3 73 0 0,1 0 0 0 0,-1 0 0 0 0,0 1-1 0 0,1-1 1 0 0,-1 1 0 0 0,1 0 0 0 0,-1-1 0 0 0,1 1 0 0 0,0 0 0 0 0,-1 0-1 0 0,1 0 1 0 0,0 0 0 0 0,0 0 0 0 0,-1 0 0 0 0,1 0 0 0 0,0 0-1 0 0,0 0 1 0 0,0 1 0 0 0,0-1 0 0 0,-1 3 0 0 0,2 1 5 0 0,-1 0-1 0 0,1 1 1 0 0,0-1 0 0 0,0 0 0 0 0,1 1-1 0 0,0-1 1 0 0,0 0 0 0 0,0 1 0 0 0,0-1 0 0 0,1 0-1 0 0,0 0 1 0 0,0 0 0 0 0,3 5 0 0 0,8 24-5 0 0,-12-30 119 0 0,1 0-1 0 0,0 1 1 0 0,0-1 0 0 0,0 0-1 0 0,0 0 1 0 0,1 0-1 0 0,0 0 1 0 0,0-1 0 0 0,0 1-1 0 0,0-1 1 0 0,0 0 0 0 0,1 0-1 0 0,4 3 1 0 0,-5-4-150 0 0,-1 0 0 0 0,2 0 1 0 0,-1 0-1 0 0,0 0 0 0 0,0-1 1 0 0,0 1-1 0 0,1-1 0 0 0,-1 0 0 0 0,1 0 1 0 0,-1-1-1 0 0,1 1 0 0 0,-1-1 1 0 0,1 1-1 0 0,-1-1 0 0 0,1 0 0 0 0,0 0 1 0 0,4-1-1 0 0,5-4-538 0 0,3-2-1174 0 0,-9 6-6351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2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0 125 19351 0 0,'0'0'1943'0'0,"11"18"70"0"0,0-5-1119 0 0,-1 0-1 0 0,0 1 1 0 0,-1 0-1 0 0,13 28 0 0 0,20 66-1052 0 0,-31-72 395 0 0,-11-35 487 0 0,1-6-779 0 0,0 1 30 0 0,0-1 0 0 0,0 0 0 0 0,-1 0 0 0 0,0 0 0 0 0,0 0 0 0 0,0 0 0 0 0,-1 0 0 0 0,0 0 0 0 0,-1-5 0 0 0,-1-11-25 0 0,2-9-16 0 0,0 0 1 0 0,4-35-1 0 0,-1 52 36 0 0,0 0 0 0 0,0 0 0 0 0,2 0 0 0 0,-1 0 0 0 0,2 0 0 0 0,-1 1 0 0 0,10-17 0 0 0,-14 28 85 0 0,1 0-1 0 0,-1 0 0 0 0,1 0 1 0 0,-1 0-1 0 0,1 0 1 0 0,0 1-1 0 0,-1-1 1 0 0,1 0-1 0 0,0 0 0 0 0,0 0 1 0 0,0 1-1 0 0,-1-1 1 0 0,1 0-1 0 0,0 1 1 0 0,0-1-1 0 0,0 0 0 0 0,0 1 1 0 0,0-1-1 0 0,0 1 1 0 0,0 0-1 0 0,0-1 1 0 0,1 1-1 0 0,-1 0 0 0 0,0 0 1 0 0,1 0-1 0 0,0 0-3 0 0,-1 0 0 0 0,1 1 0 0 0,0 0-1 0 0,-1-1 1 0 0,1 1 0 0 0,-1 0 0 0 0,0 0-1 0 0,1 0 1 0 0,-1 0 0 0 0,0 0 0 0 0,1 0-1 0 0,-1 0 1 0 0,0 0 0 0 0,0 0 0 0 0,1 2-1 0 0,5 7 127 0 0,0 0-1 0 0,-1 1 0 0 0,8 17 0 0 0,-13-24-125 0 0,7 13 48 0 0,-4-10-93 0 0,0 0 1 0 0,0 1 0 0 0,-1-1-1 0 0,-1 1 1 0 0,1 0 0 0 0,-1 0 0 0 0,-1 0-1 0 0,1 1 1 0 0,-1 7 0 0 0,-1-15 352 0 0,0-33 113 0 0,4-58-471 0 0,-3 78 0 0 0,1 1 0 0 0,0-1 0 0 0,0 0 0 0 0,2 1 0 0 0,6-17 0 0 0,-2 15 0 0 0,-8 12 0 0 0,1 1 0 0 0,-1 0 0 0 0,1-1 0 0 0,-1 1 0 0 0,0 0 0 0 0,1-1 0 0 0,-1 1 0 0 0,1 0 0 0 0,-1 0 0 0 0,0 0 1 0 0,1-1-1 0 0,-1 1 0 0 0,1 0 0 0 0,-1 0 0 0 0,1 0 0 0 0,-1 0 0 0 0,1 0 0 0 0,-1 0 0 0 0,1 0 0 0 0,-1 0 0 0 0,1 0 0 0 0,-1 0 0 0 0,0 0 0 0 0,1 0 0 0 0,-1 0 0 0 0,1 1 0 0 0,-1-1 0 0 0,1 0 0 0 0,-1 0 0 0 0,1 0 0 0 0,-1 1 0 0 0,0-1 0 0 0,1 0 0 0 0,-1 0 1 0 0,0 1-1 0 0,1-1 0 0 0,-1 0 0 0 0,0 1 0 0 0,1-1 0 0 0,-1 0 0 0 0,0 1 0 0 0,1-1 0 0 0,-1 1 0 0 0,10 14-25 0 0,-7-8-192 0 0,6 17 42 0 0,1-1 0 0 0,19 31 1 0 0,-25-48-122 0 0,0 1 0 0 0,1-1 0 0 0,-1-1 1 0 0,2 1-1 0 0,-1 0 0 0 0,0-1 0 0 0,1 0 1 0 0,0-1-1 0 0,0 1 0 0 0,1-1 0 0 0,-1 0 1 0 0,12 4-1 0 0,7 2-3627 0 0,-13-9 975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3.1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30 21191 0 0,'-17'-15'2308'0'0,"-14"1"-1357"0"0,31 14-867 0 0,0 0 0 0 0,-1 0 0 0 0,1 0 0 0 0,0 0 0 0 0,-1 0 0 0 0,1 0 0 0 0,0 0-1 0 0,-1 0 1 0 0,1 0 0 0 0,0 0 0 0 0,-1 0 0 0 0,1 0 0 0 0,0 0 0 0 0,-1 0 0 0 0,1 1 0 0 0,0-1 0 0 0,0 0 0 0 0,-1 0 0 0 0,1 0 0 0 0,0 1 0 0 0,0-1 0 0 0,-1 0 0 0 0,1 0 0 0 0,0 1 0 0 0,0-1 0 0 0,-1 0-1 0 0,1 0 1 0 0,0 1 0 0 0,0-1 0 0 0,0 0 0 0 0,0 1 0 0 0,-1-1 0 0 0,-3 18 492 0 0,5 19-757 0 0,2-23 181 0 0,1-1 0 0 0,0 1 0 0 0,9 17 0 0 0,10 29 0 0 0,-22-56 88 0 0,0 0 0 0 0,0 0 1 0 0,1-1-1 0 0,-1 1 0 0 0,1 0 0 0 0,0-1 0 0 0,0 0 0 0 0,1 1 0 0 0,2 3 0 0 0,-4-7-63 0 0,-1 1-1 0 0,1 0 0 0 0,0-1 1 0 0,-1 1-1 0 0,1-1 0 0 0,0 1 1 0 0,0-1-1 0 0,-1 1 0 0 0,1-1 1 0 0,0 0-1 0 0,0 1 0 0 0,0-1 0 0 0,0 0 1 0 0,-1 0-1 0 0,1 0 0 0 0,0 1 1 0 0,0-1-1 0 0,0 0 0 0 0,0 0 1 0 0,0 0-1 0 0,0 0 0 0 0,0-1 1 0 0,-1 1-1 0 0,1 0 0 0 0,0 0 1 0 0,0 0-1 0 0,0-1 0 0 0,0 1 0 0 0,0 0 1 0 0,-1-1-1 0 0,1 1 0 0 0,0-1 1 0 0,0 1-1 0 0,-1-1 0 0 0,1 1 1 0 0,0-1-1 0 0,-1 0 0 0 0,1 1 1 0 0,-1-1-1 0 0,1 0 0 0 0,0 1 1 0 0,-1-1-1 0 0,0 0 0 0 0,1 0 1 0 0,-1 0-1 0 0,1-1 0 0 0,2-4-18 0 0,-1 0 0 0 0,1 0 0 0 0,-1-1 0 0 0,-1 1-1 0 0,1 0 1 0 0,-1-1 0 0 0,0 1 0 0 0,0-12 0 0 0,3-18 29 0 0,-5 29-4 0 0,1 6-24 0 0,0 0 1 0 0,0 0-1 0 0,0 0 1 0 0,0 0-1 0 0,0 0 1 0 0,0 0-1 0 0,0 1 0 0 0,0-1 1 0 0,0 0-1 0 0,0 0 1 0 0,1 0-1 0 0,-1 0 1 0 0,0 0-1 0 0,1 0 1 0 0,-1 1-1 0 0,0-1 1 0 0,2-1-1 0 0,-2 1 268 0 0,22 28-195 0 0,-17-21-620 0 0,0 0 0 0 0,0 0 0 0 0,1 0-1 0 0,9 7 1 0 0,-13-11 120 0 0,1 0 0 0 0,0 0 0 0 0,0 0-1 0 0,0-1 1 0 0,0 1 0 0 0,0-1 0 0 0,0 0-1 0 0,0 0 1 0 0,0 0 0 0 0,1 0 0 0 0,-1 0 0 0 0,7 0-1 0 0,-5-1-7766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3.5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52 6912 0 0,'0'0'314'0'0,"0"-10"116"0"0,0 1 2198 0 0,-4-5 6804 0 0,0-5-1269 0 0,-6 29-7003 0 0,7-1-1085 0 0,0 0-1 0 0,1 1 1 0 0,0-1 0 0 0,0 0-1 0 0,1 1 1 0 0,0 0 0 0 0,1-1-1 0 0,0 1 1 0 0,1-1 0 0 0,0 1-1 0 0,0-1 1 0 0,1 1 0 0 0,3 9-1 0 0,-5-17-65 0 0,1 0 0 0 0,-1-1-1 0 0,1 1 1 0 0,0-1-1 0 0,-1 1 1 0 0,1-1-1 0 0,0 1 1 0 0,0-1-1 0 0,0 1 1 0 0,0-1 0 0 0,0 0-1 0 0,0 0 1 0 0,1 1-1 0 0,-1-1 1 0 0,0 0-1 0 0,1 0 1 0 0,-1 0-1 0 0,1 0 1 0 0,-1-1 0 0 0,1 1-1 0 0,-1 0 1 0 0,1-1-1 0 0,0 1 1 0 0,-1-1-1 0 0,1 1 1 0 0,0-1-1 0 0,-1 0 1 0 0,1 0 0 0 0,0 1-1 0 0,-1-1 1 0 0,4-1-1 0 0,3 0 67 0 0,0-1-1 0 0,0 0 1 0 0,0-1 0 0 0,0 1-1 0 0,10-7 1 0 0,0 1 510 0 0,-17 8-577 0 0,0 0 1 0 0,-1 0-1 0 0,1 0 0 0 0,0 0 0 0 0,-1 0 0 0 0,1 0 1 0 0,0 1-1 0 0,-1-1 0 0 0,1 0 0 0 0,0 0 1 0 0,0 0-1 0 0,-1 1 0 0 0,1-1 0 0 0,-1 0 1 0 0,1 1-1 0 0,0-1 0 0 0,-1 1 0 0 0,1-1 0 0 0,-1 1 1 0 0,1-1-1 0 0,-1 1 0 0 0,1-1 0 0 0,-1 1 1 0 0,1-1-1 0 0,-1 1 0 0 0,0 0 0 0 0,1-1 1 0 0,-1 1-1 0 0,0 0 0 0 0,1-1 0 0 0,-1 1 0 0 0,0 0 1 0 0,0-1-1 0 0,0 1 0 0 0,0 0 0 0 0,0 0 1 0 0,6 27-34 0 0,-8 2 25 0 0,2-19-235 0 0,-1 0 0 0 0,1 0 0 0 0,2 14 0 0 0,-3-15-43 0 0,-1-2-1193 0 0,3-4-3585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4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 21535 0 0,'2'-6'1958'0'0,"-3"0"-1450"0"0,26 19 3791 0 0,-14-2-3889 0 0,-1 0-1 0 0,0 0 0 0 0,-1 1 0 0 0,0 1 0 0 0,-1-1 0 0 0,11 22 0 0 0,32 89 179 0 0,-22-47-626 0 0,-2 1-100 0 0,-4-7 22 0 0,-16-53-240 0 0,12 26-351 0 0,-1-14-4228 0 0,-16-26 3400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4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45 14744 0 0,'0'0'1136'0'0,"-9"-16"1355"0"0,4 7 5779 0 0,6 8-8220 0 0,-1 0 1 0 0,0 0 0 0 0,0 0-1 0 0,0 0 1 0 0,0 1 0 0 0,0-1-1 0 0,0 0 1 0 0,-1 0 0 0 0,1 0 0 0 0,0 1-1 0 0,0-1 1 0 0,0 0 0 0 0,-1 0-1 0 0,1 0 1 0 0,-1 1 0 0 0,1-1-1 0 0,0 0 1 0 0,-1 1 0 0 0,1-1 0 0 0,-1 0-1 0 0,1 1 1 0 0,-2-2 0 0 0,2 2 23 0 0,-1 0 0 0 0,0 0 1 0 0,0 0-1 0 0,1 0 0 0 0,-1 0 0 0 0,0 0 1 0 0,1 0-1 0 0,-1 0 0 0 0,0 0 1 0 0,0 0-1 0 0,1 0 0 0 0,-1 0 1 0 0,0 1-1 0 0,1-1 0 0 0,-1 0 1 0 0,0 1-1 0 0,1-1 0 0 0,-1 0 1 0 0,1 1-1 0 0,-2 0 0 0 0,-5 4 568 0 0,1 0-1 0 0,-1 1 0 0 0,-7 9 1 0 0,7-8-424 0 0,0 1-198 0 0,1 0 1 0 0,-1 0-1 0 0,1 1 0 0 0,1-1 1 0 0,0 2-1 0 0,0-1 1 0 0,1 0-1 0 0,0 1 0 0 0,0 0 1 0 0,-1 10-1 0 0,4-18-15 0 0,1 0-1 0 0,0 0 1 0 0,0 0-1 0 0,0 0 1 0 0,0-1-1 0 0,0 1 1 0 0,0 0-1 0 0,0 0 1 0 0,1 0-1 0 0,-1 0 1 0 0,1-1-1 0 0,-1 1 1 0 0,1 0-1 0 0,0 0 1 0 0,0-1-1 0 0,0 1 1 0 0,0-1-1 0 0,0 1 1 0 0,0-1-1 0 0,0 1 1 0 0,0-1-1 0 0,2 2 1 0 0,2 1 10 0 0,1 1 0 0 0,-1-1 0 0 0,1-1 1 0 0,9 5-1 0 0,1 2-3 0 0,5 4-460 0 0,-10-5-1346 0 0,0-2 1 0 0,1 1 0 0 0,0-2 0 0 0,17 8 0 0 0,-15-9-8160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4.8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24 213 19351 0 0,'-1'0'54'0'0,"0"0"0"0"0,-1 0 0 0 0,1 0 0 0 0,0-1-1 0 0,0 1 1 0 0,0-1 0 0 0,0 1 0 0 0,0 0 0 0 0,0-1-1 0 0,0 0 1 0 0,0 1 0 0 0,0-1 0 0 0,0 0 0 0 0,1 1 0 0 0,-1-1-1 0 0,0 0 1 0 0,0 0 0 0 0,1 0 0 0 0,-1 1 0 0 0,0-1-1 0 0,1 0 1 0 0,-1 0 0 0 0,1 0 0 0 0,-1 0 0 0 0,1 0-1 0 0,-1 0 1 0 0,1 0 0 0 0,0-1 0 0 0,0 1 0 0 0,-1 0-1 0 0,1 0 1 0 0,0 0 0 0 0,0 0 0 0 0,0 0 0 0 0,0 0-1 0 0,0-1 1 0 0,0 1 0 0 0,1 0 0 0 0,-1 0 0 0 0,0 0-1 0 0,1-1 1 0 0,4-12 660 0 0,1 1-1 0 0,0 0 0 0 0,1 0 1 0 0,1 0-1 0 0,0 1 0 0 0,0 0 1 0 0,13-12-1 0 0,-16 17-564 0 0,1 0-1 0 0,0 1 1 0 0,0 0 0 0 0,1 0 0 0 0,0 0 0 0 0,0 1-1 0 0,0 0 1 0 0,0 0 0 0 0,10-4 0 0 0,-15 9-122 0 0,-1-1 1 0 0,0 1-1 0 0,0 0 1 0 0,0 0-1 0 0,0 0 1 0 0,1 0-1 0 0,-1 0 0 0 0,0 0 1 0 0,0 0-1 0 0,0 0 1 0 0,1 1-1 0 0,-1-1 1 0 0,0 0-1 0 0,0 1 1 0 0,0-1-1 0 0,0 1 1 0 0,0-1-1 0 0,0 1 0 0 0,0 0 1 0 0,0-1-1 0 0,0 1 1 0 0,0 0-1 0 0,0-1 1 0 0,0 1-1 0 0,0 0 1 0 0,-1 0-1 0 0,1 0 1 0 0,0 0-1 0 0,0 2 0 0 0,2 1 87 0 0,0 1 0 0 0,0 0-1 0 0,-1-1 1 0 0,0 1-1 0 0,2 5 1 0 0,-2-2-116 0 0,-1 0-1 0 0,1 0 1 0 0,-1 0-1 0 0,-1 0 1 0 0,0 1-1 0 0,-1 8 1 0 0,-7 53-32 0 0,5-54 25 0 0,0-2-2 0 0,2-10 11 0 0,0 0 0 0 0,0 0 0 0 0,1 0 0 0 0,-1 0 0 0 0,1 0 0 0 0,0-1 0 0 0,0 1-1 0 0,0 0 1 0 0,1 0 0 0 0,-1 0 0 0 0,1 0 0 0 0,0 0 0 0 0,0 0 0 0 0,3 5 0 0 0,-3-5 4 0 0,1 0 0 0 0,0-1 0 0 0,0 1 0 0 0,0 0 0 0 0,0-1 0 0 0,1 0 0 0 0,0 1 0 0 0,-1-1 0 0 0,1 0 0 0 0,0-1 0 0 0,1 1 0 0 0,-1 0 0 0 0,0-1 0 0 0,1 0 0 0 0,5 3 0 0 0,39 17-4916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5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22111 0 0,'-3'3'51'0'0,"0"0"575"0"0,0 0 0 0 0,0 0 0 0 0,0 0 0 0 0,0 1-1 0 0,1-1 1 0 0,-1 1 0 0 0,-1 4 0 0 0,4-7-475 0 0,-1 0 0 0 0,1 0 1 0 0,0 0-1 0 0,0 1 0 0 0,0-1 0 0 0,-1 0 0 0 0,1 0 0 0 0,1 0 0 0 0,-1 1 1 0 0,0-1-1 0 0,0 0 0 0 0,0 0 0 0 0,1 0 0 0 0,-1 1 0 0 0,0-1 0 0 0,1 0 1 0 0,-1 0-1 0 0,1 0 0 0 0,-1 0 0 0 0,1 0 0 0 0,0 0 0 0 0,-1 0 0 0 0,1 0 1 0 0,0 0-1 0 0,0 0 0 0 0,0-1 0 0 0,0 1 0 0 0,0 0 0 0 0,0 0 0 0 0,0-1 1 0 0,1 2-1 0 0,3 1-103 0 0,-1 0 1 0 0,1-1 0 0 0,0 1-1 0 0,0-1 1 0 0,0 0-1 0 0,1 0 1 0 0,-1-1 0 0 0,0 1-1 0 0,1-1 1 0 0,-1 0-1 0 0,10 0 1 0 0,-3-1-835 0 0,0-1 0 0 0,0 0-1 0 0,0 0 1 0 0,17-5 0 0 0,-3-1-9593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9:48.2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7 21191 0 0,'-4'-3'2214'0'0,"2"0"539"0"0,9 11-2319 0 0,12 17-703 0 0,-8-3 328 0 0,-1 0 0 0 0,-1 1 0 0 0,-1 0 0 0 0,-1 1 0 0 0,-1 0 0 0 0,5 48 0 0 0,-5-2 157 0 0,-5 83-1 0 0,-10-27-820 0 0,-27 140 1 0 0,4-48-327 0 0,30-178-1191 0 0,2-13-4646 0 0,-5-33 5339 0 0,0 1 1098 0 0,2-2-13 0 0,-1-6-169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6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62 298 22519 0 0,'-2'4'187'0'0,"0"0"0"0"0,-1-1 0 0 0,1 0 0 0 0,-1 0 0 0 0,0 0 0 0 0,0 0 0 0 0,0 0 0 0 0,0 0 0 0 0,0-1 0 0 0,-1 1 0 0 0,1-1 0 0 0,-6 2 0 0 0,-9 8 606 0 0,18-12-735 0 0,0 0 0 0 0,0 0 0 0 0,0 0 0 0 0,0 0 0 0 0,0 0 0 0 0,0 0 0 0 0,0 0 0 0 0,0 0 0 0 0,1 0 0 0 0,-1 0 0 0 0,0 0 0 0 0,0 0 0 0 0,0 0 0 0 0,0 0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1 0 0 0,16-3 863 0 0,20-4-452 0 0,-13 0-197 0 0,-1-1 0 0 0,1-2 0 0 0,-1 0 0 0 0,36-21 0 0 0,78-60-431 0 0,-62 39 238 0 0,-32 24-163 0 0,36-25-226 0 0,-30 13-3188 0 0,-47 39 3383 0 0,-1 0-1 0 0,0-1 1 0 0,1 1-1 0 0,-1-1 1 0 0,1 1 0 0 0,-1 0-1 0 0,0-1 1 0 0,1 1-1 0 0,-1-1 1 0 0,0 1-1 0 0,0-1 1 0 0,0 1-1 0 0,1-1 1 0 0,-1 0 0 0 0,0 1-1 0 0,0-1 1 0 0,0 1-1 0 0,0-1 1 0 0,0 1-1 0 0,0-1 1 0 0,0 0 0 0 0,-5-7-8370 0 0,-1 3 1218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7.2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51 15264 0 0,'0'0'1527'0'0,"18"-15"-428"0"0,1 9 23 0 0,1 0-1 0 0,0 1 1 0 0,0 1-1 0 0,24-1 1 0 0,2-1 727 0 0,-38 4-1476 0 0,0 1 0 0 0,0 0 0 0 0,0 1 0 0 0,0 0 1 0 0,0 1-1 0 0,1-1 0 0 0,14 5 0 0 0,-20-5-296 0 0,-1 1 0 0 0,1 0 0 0 0,-1 0 0 0 0,1 0 0 0 0,-1 0 0 0 0,0 0 1 0 0,0 1-1 0 0,1-1 0 0 0,-1 1 0 0 0,0 0 0 0 0,0-1 0 0 0,0 1 0 0 0,0 0 0 0 0,-1 0 1 0 0,1 0-1 0 0,-1 1 0 0 0,1-1 0 0 0,-1 0 0 0 0,0 0 0 0 0,1 1 0 0 0,-1-1 0 0 0,0 1 0 0 0,-1-1 1 0 0,1 1-1 0 0,0-1 0 0 0,-1 1 0 0 0,1 3 0 0 0,0 13 156 0 0,-1 0 0 0 0,-1 0-1 0 0,0 0 1 0 0,-6 25 0 0 0,-22 76-251 0 0,16-74 52 0 0,9-27-1075 0 0,0 0 1 0 0,1 1-1 0 0,-1 29 0 0 0,4-30-492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7.5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21335 0 0,'0'2'488'0'0,"26"85"1397"0"0,53 118 0 0 0,-5-20 516 0 0,-14-4-1531 0 0,49 240 1 0 0,9 284 1105 0 0,-116-692-2021 0 0,5 45-217 0 0,3-1 1 0 0,21 66 0 0 0,-30-119-210 0 0,7 14-796 0 0,3-12-7034 0 0,-3-5-686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8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37 336 17359 0 0,'-10'-7'760'0'0,"-10"-9"89"0"0,19 16-803 0 0,1-1-1 0 0,-1 0 1 0 0,1 1 0 0 0,-1-1 0 0 0,1 0 0 0 0,-1 0 0 0 0,1 1 0 0 0,-1-1 0 0 0,1 0 0 0 0,0 0-1 0 0,-1 1 1 0 0,1-1 0 0 0,0 0 0 0 0,0 0 0 0 0,0 0 0 0 0,0 0 0 0 0,0 0 0 0 0,0 1 0 0 0,0-1-1 0 0,0 0 1 0 0,0 0 0 0 0,0 0 0 0 0,0 0 0 0 0,0 0 0 0 0,1-1 0 0 0,1 1 168 0 0,-1-1-1 0 0,1 0 1 0 0,-1 1 0 0 0,1 0 0 0 0,0-1 0 0 0,0 1 0 0 0,0 0 0 0 0,0 0-1 0 0,0 0 1 0 0,0 0 0 0 0,0 0 0 0 0,0 0 0 0 0,0 1 0 0 0,4-1 0 0 0,4-3 174 0 0,54-19 687 0 0,-9 4-242 0 0,70-36 0 0 0,-11-3-300 0 0,136-50 0 0 0,-234 107-548 0 0,-15 1 57 0 0,1 0-1 0 0,0 0 1 0 0,0 0-1 0 0,-1 0 0 0 0,1 0 1 0 0,0-1-1 0 0,0 1 0 0 0,-1 0 1 0 0,1-1-1 0 0,0 0 0 0 0,2 0 1 0 0,-4 0 7 0 0,1 1 0 0 0,0 0 0 0 0,-1 0 0 0 0,1 0 0 0 0,0 0 0 0 0,-1 0 0 0 0,1 0 0 0 0,0 0 0 0 0,-1 0 0 0 0,1 0 0 0 0,0 0 0 0 0,-1 0 0 0 0,1 1 0 0 0,0-1 0 0 0,-1 0 0 0 0,1 0 0 0 0,0 1 0 0 0,-1-1 0 0 0,1 0 0 0 0,-1 1 0 0 0,1-1 0 0 0,-1 1 0 0 0,1-1 0 0 0,-1 0 0 0 0,1 1 0 0 0,-1-1 0 0 0,1 1 0 0 0,-1 0 1 0 0,1-1-1 0 0,-1 1 0 0 0,0-1 0 0 0,1 1 0 0 0,-1 0 0 0 0,0-1 0 0 0,1 2 0 0 0,8 23-252 0 0,-9-24 258 0 0,131 524 1934 0 0,-58-252-2378 0 0,-22-84 484 0 0,-6-30 105 0 0,62 213-44 0 0,-82-289-151 0 0,51 141 59 0 0,-54-173-68 0 0,2-1 0 0 0,33 51 0 0 0,-57-100 2 0 0,1-1 0 0 0,-1 1 0 0 0,0 0 0 0 0,0-1-1 0 0,0 1 1 0 0,0 0 0 0 0,0 0 0 0 0,0-1 0 0 0,0 1 0 0 0,0 0 0 0 0,0-1 0 0 0,0 1-1 0 0,0 0 1 0 0,0-1 0 0 0,-1 1 0 0 0,1 0 0 0 0,0-1 0 0 0,0 1 0 0 0,-1 0 0 0 0,1-1-1 0 0,0 1 1 0 0,-1-1 0 0 0,1 1 0 0 0,-1-1 0 0 0,1 1 0 0 0,-1-1 0 0 0,1 1 0 0 0,-1-1-1 0 0,1 1 1 0 0,-2 0 0 0 0,-19 14 13 0 0,18-13-16 0 0,-41 22 5 0 0,-2-2 0 0 0,0-1 0 0 0,-61 17 0 0 0,-23 10 0 0 0,-64 43 0 0 0,131-59 0 0 0,50-26-74 0 0,-26 12-339 0 0,15-13-3303 0 0,20-7 2183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8.7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1 17047 0 0,'-1'0'70'0'0,"-1"0"0"0"0,0 0-1 0 0,0 0 1 0 0,0 0 0 0 0,0 0-1 0 0,0 0 1 0 0,1 0-1 0 0,-1 1 1 0 0,0-1 0 0 0,0 1-1 0 0,0-1 1 0 0,1 1-1 0 0,-1 0 1 0 0,0 0 0 0 0,1 0-1 0 0,-1 0 1 0 0,1 0-1 0 0,-1 0 1 0 0,1 0 0 0 0,-1 0-1 0 0,1 1 1 0 0,0-1 0 0 0,-1 0-1 0 0,1 1 1 0 0,0-1-1 0 0,0 1 1 0 0,0 0 0 0 0,0-1-1 0 0,1 1 1 0 0,-1 0-1 0 0,0-1 1 0 0,1 1 0 0 0,-1 0-1 0 0,1 0 1 0 0,-1 0-1 0 0,1 0 1 0 0,0-1 0 0 0,0 1-1 0 0,0 4 1 0 0,1 6 306 0 0,1-1 1 0 0,0 1 0 0 0,0 0-1 0 0,1-1 1 0 0,5 13-1 0 0,-4-14 27 0 0,99 313 3358 0 0,59 328-333 0 0,-72-266-3448 0 0,-78-339 307 0 0,20 51-1 0 0,-24-79-1236 0 0,17 31-1 0 0,-18-38-1291 0 0,0 0-1 0 0,1-1 0 0 0,14 15 1 0 0,-8-14-6107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4T10:20:09.5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46 466 5064 0 0,'-12'-19'870'0'0,"8"12"1372"0"0,0 0-1 0 0,0 0 1 0 0,1-1-1 0 0,-4-9 1 0 0,-3-16 1812 0 0,9 32-3965 0 0,1-1 45 0 0,0 0 1 0 0,0 0 0 0 0,0 1-1 0 0,0-1 1 0 0,0 0 0 0 0,0 0-1 0 0,1 0 1 0 0,-1 1 0 0 0,1-1-1 0 0,-1 0 1 0 0,1 0-1 0 0,0 1 1 0 0,-1-1 0 0 0,1 1-1 0 0,0-1 1 0 0,0 0 0 0 0,2-1-1 0 0,23-27 1066 0 0,-23 27-1070 0 0,62-70 664 0 0,47-45 765 0 0,-96 106-1532 0 0,1 0 0 0 0,1 2-1 0 0,0 0 1 0 0,0 0 0 0 0,0 2 0 0 0,39-12-1 0 0,-4 0-13 0 0,-44 18 15 0 0,0 0 0 0 0,0 0-1 0 0,0 1 1 0 0,1 1 0 0 0,-1-1-1 0 0,0 1 1 0 0,0 1 0 0 0,12 1-1 0 0,-19-1 28 0 0,0 0-1 0 0,0-1 0 0 0,0 1 0 0 0,0 0 0 0 0,0 0 0 0 0,0 1 1 0 0,0-1-1 0 0,0 0 0 0 0,0 0 0 0 0,-1 1 0 0 0,1 0 0 0 0,-1-1 1 0 0,1 1-1 0 0,-1 0 0 0 0,0-1 0 0 0,1 1 0 0 0,-1 0 0 0 0,2 4 1 0 0,14 38 428 0 0,-16-41-461 0 0,146 467 1195 0 0,-132-420-914 0 0,126 446 601 0 0,-22 4-992 0 0,-99-390 92 0 0,-4-17 26 0 0,48 153 0 0 0,-18-143 29 0 0,-27-62-54 0 0,-14-35-22 0 0,-4-5 14 0 0,0 0 0 0 0,0 0 1 0 0,0 1-1 0 0,0-1 0 0 0,0 0 0 0 0,0 1 1 0 0,0-1-1 0 0,-1 1 0 0 0,1-1 0 0 0,0 1 1 0 0,-1-1-1 0 0,0 1 0 0 0,1-1 0 0 0,-1 1 1 0 0,0 0-1 0 0,1 2 0 0 0,-1-2 8 0 0,0-1-1 0 0,0 0 1 0 0,0 1-1 0 0,-1-1 1 0 0,1 0-1 0 0,0 1 1 0 0,-1-1-1 0 0,1 0 1 0 0,-1 1-1 0 0,1-1 1 0 0,-1 0-1 0 0,1 0 1 0 0,-1 0-1 0 0,0 0 1 0 0,0 0-1 0 0,1 1 1 0 0,-1-1-1 0 0,0 0 1 0 0,0-1-1 0 0,0 1 1 0 0,0 0-1 0 0,0 0 1 0 0,-2 0 0 0 0,-29 20 153 0 0,29-19-145 0 0,-25 12 6 0 0,0-1-1 0 0,-1-1 1 0 0,-1-2 0 0 0,-57 13-1 0 0,-124 7-117 0 0,208-30 100 0 0,-259 35-363 0 0,259-35 98 0 0,0 1 0 0 0,1-1 0 0 0,-1 1-1 0 0,0-1 1 0 0,0 0 0 0 0,0 0-1 0 0,-4-1 1 0 0,6 1 96 0 0,1-1 0 0 0,-1 1 0 0 0,1 0 0 0 0,-1-1 0 0 0,1 1 0 0 0,0-1 0 0 0,-1 1 0 0 0,1-1 0 0 0,-1 1 0 0 0,1-1 0 0 0,0 1 1 0 0,-1-1-1 0 0,1 1 0 0 0,0-1 0 0 0,0 0 0 0 0,-1 1 0 0 0,1-1 0 0 0,0 0 0 0 0,0 1 0 0 0,0-1 0 0 0,0 1 0 0 0,0-1 0 0 0,0 0 0 0 0,0 1 0 0 0,0-1 0 0 0,0 0 0 0 0,0 1 0 0 0,0-1 0 0 0,0 0 0 0 0,0 1 0 0 0,1-1 0 0 0,-1 0 0 0 0,1-16-1880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56:20.53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67 2256 11056 0 0,'-12'4'1180'0'0,"7"-3"4743"0"0,5-31-2658 0 0,0-114 4823 0 0,5-195-7238 0 0,-9-10 324 0 0,-5 57-1783 0 0,-3 54 609 0 0,3 140 0 0 0,4 51 0 0 0,-3 11 36 0 0,7 31-28 0 0,-1 0 0 0 0,1 0 1 0 0,0 0-1 0 0,0-1 1 0 0,0 1-1 0 0,1 0 0 0 0,0 0 1 0 0,0-1-1 0 0,0 1 1 0 0,2-10-1 0 0,0 12-18 0 0,-1 1-1 0 0,1 0 1 0 0,0-1 0 0 0,0 1-1 0 0,0 0 1 0 0,0 0 0 0 0,0 0-1 0 0,0 0 1 0 0,3-1 0 0 0,4-4-26 0 0,-4 3 68 0 0,1 1 0 0 0,-1 0 0 0 0,1 0 0 0 0,0 1 0 0 0,-1 0 0 0 0,1 0-1 0 0,0 0 1 0 0,10-1 0 0 0,9-3 213 0 0,27-8-128 0 0,58-6 0 0 0,18-4-545 0 0,152-35-160 0 0,55-14 1361 0 0,241-45-1097 0 0,-456 96 689 0 0,613-111-886 0 0,-657 120 523 0 0,453-65 69 0 0,-485 73-66 0 0,0 3 0 0 0,67 5 0 0 0,-106-3-5 0 0,-1 1 0 0 0,0-1 0 0 0,0 1 0 0 0,0 0 0 0 0,0 0 0 0 0,0 1 0 0 0,0-1 0 0 0,-1 1 0 0 0,1 0 0 0 0,0 0 0 0 0,5 4 0 0 0,-9-6 2 0 0,1 0 0 0 0,-1 1 0 0 0,0-1 0 0 0,1 0 0 0 0,-1 1 0 0 0,0-1 1 0 0,1 0-1 0 0,-1 1 0 0 0,0-1 0 0 0,1 0 0 0 0,-1 1 0 0 0,0-1 0 0 0,0 1 0 0 0,1-1 0 0 0,-1 1 0 0 0,0-1 0 0 0,0 0 0 0 0,0 1 0 0 0,1-1 0 0 0,-1 1 0 0 0,0-1 1 0 0,0 1-1 0 0,0-1 0 0 0,0 1 0 0 0,0-1 0 0 0,0 1 0 0 0,0-1 0 0 0,0 1 0 0 0,0-1 0 0 0,-1 1 0 0 0,1-1 0 0 0,0 1 0 0 0,0 0 23 0 0,1 3 16 0 0,0 1-1 0 0,1-1 0 0 0,-2 1 0 0 0,1 0 1 0 0,0-1-1 0 0,-1 1 0 0 0,0 0 1 0 0,0-1-1 0 0,-2 9 0 0 0,1-1-15 0 0,1 0-1 0 0,0 1 1 0 0,0-1 0 0 0,1 0-1 0 0,4 15 1 0 0,17 61-123 0 0,-14-58 128 0 0,65 231-30 0 0,78 558 64 0 0,-107-445-64 0 0,-33-279-5 0 0,16 98-377 0 0,-22-163 67 0 0,0-4-2127 0 0,-2-9-4188 0 0,1-2-2803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56:20.99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0 125 14280 0 0,'0'0'5877'0'0,"2"2"-2149"0"0,9 12-1778 0 0,40 73 1344 0 0,10 51-2729 0 0,-28-61 335 0 0,-26-63-681 0 0,0 1 0 0 0,1-1 0 0 0,1-1 1 0 0,10 14-1 0 0,-16-23-218 0 0,1 1 1 0 0,-1-1-1 0 0,1 0 1 0 0,0 0-1 0 0,1-1 0 0 0,-1 1 1 0 0,1-1-1 0 0,-1 0 1 0 0,1 0-1 0 0,0 0 0 0 0,0-1 1 0 0,0 0-1 0 0,1 0 1 0 0,10 3-1 0 0,-12-6-1 0 0,0 1 0 0 0,0 0 0 0 0,0-1 0 0 0,1 0 0 0 0,-1 0 0 0 0,0 0 0 0 0,0 0 0 0 0,-1 0 0 0 0,1-1 0 0 0,0 0 0 0 0,0 0 0 0 0,-1 0 0 0 0,1 0 0 0 0,-1-1 0 0 0,6-5 0 0 0,1 0 0 0 0,-1-1 0 0 0,0 0 0 0 0,0-1 0 0 0,6-11 0 0 0,22-35-33 0 0,-3-2-1 0 0,-2-2 1 0 0,36-96 0 0 0,-37 50-1617 0 0,-15 50 641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56:25.05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21191 0 0,'0'0'5176'0'0,"13"12"-3952"0"0,8 15-966 0 0,-2 2 1 0 0,-1 0-1 0 0,-1 0 0 0 0,-1 2 1 0 0,-2 0-1 0 0,-1 1 0 0 0,-1 0 1 0 0,-2 1-1 0 0,-2 1 0 0 0,0-1 1 0 0,2 36-1 0 0,-6-35-157 0 0,2 7 218 0 0,1 47 1 0 0,-7-87-165 0 0,1-2-1292 0 0,0 0 1083 0 0,1 0-1 0 0,-1 0 1 0 0,0 0 0 0 0,0 0 0 0 0,0 0-1 0 0,0 0 1 0 0,0 0 0 0 0,0-1 0 0 0,0 1-1 0 0,0 0 1 0 0,-1-1 0 0 0,1 1 0 0 0,0-2-1 0 0,1-1-50 0 0,5-8 48 0 0,-1 0-1 0 0,-1 0 0 0 0,0-1 0 0 0,-1 1 0 0 0,0-1 0 0 0,3-24 1 0 0,-3 15-14 0 0,10-28 1 0 0,2-12 122 0 0,-11 43-9 0 0,-1 1 1 0 0,13-29 0 0 0,-13 38-2 0 0,9-25 181 0 0,-13 32-202 0 0,-1 2-19 0 0,1 0 0 0 0,0-1 0 0 0,0 1 0 0 0,0 0 0 0 0,0-1 0 0 0,1 1 1 0 0,-1 0-1 0 0,0-1 0 0 0,0 1 0 0 0,0-1 0 0 0,0 1 0 0 0,0 0 0 0 0,0-1 0 0 0,1 1 0 0 0,-1 0 0 0 0,0-1 0 0 0,0 1 0 0 0,0 0 1 0 0,1 0-1 0 0,-1-1 0 0 0,0 1 0 0 0,0 0 0 0 0,1 0 0 0 0,-1-1 0 0 0,0 1 0 0 0,1 0 0 0 0,-1 0 0 0 0,0 0 0 0 0,1-1 0 0 0,-1 1 1 0 0,0 0-1 0 0,1 0 0 0 0,-1 0 0 0 0,0 0 0 0 0,1 0 0 0 0,-1 0 0 0 0,1 0 0 0 0,1-1 1 0 0,0 1-1 0 0,-1-1 0 0 0,1 1 1 0 0,0 0-1 0 0,-1 0 1 0 0,1 0-1 0 0,0 0 1 0 0,0 0-1 0 0,-1 0 0 0 0,1 0 1 0 0,0 1-1 0 0,0-1 1 0 0,-1 0-1 0 0,1 1 1 0 0,-1-1-1 0 0,1 1 0 0 0,0 0 1 0 0,-1 0-1 0 0,1 0 1 0 0,-1 0-1 0 0,1 0 1 0 0,-1 0-1 0 0,0 0 0 0 0,1 0 1 0 0,-1 0-1 0 0,1 2 1 0 0,5 4-6 0 0,0 0 1 0 0,11 17-1 0 0,-17-22 5 0 0,32 40 15 0 0,-20-26-222 0 0,19 29 0 0 0,-11-17-1418 0 0,-20-27 403 0 0,10 3-4425 0 0,1 0-1534 0 0,-2-9 5642 0 0,5-13-3087 0 0,-4-4 3414 0 0,-4-1 3616 0 0,-5 0 7487 0 0,-7 18-6057 0 0,12 3-117 0 0,11 2-2196 0 0,1 6-1230 0 0,-1 1 1 0 0,-1 0-1 0 0,0 2 1 0 0,28 17-1 0 0,-27-15-212 0 0,1 0 0 0 0,0-2-1 0 0,32 13 1 0 0,-49-22-81 0 0,1 1 0 0 0,-1-1 0 0 0,1 0 0 0 0,0 1 0 0 0,-1-1 0 0 0,1-1 0 0 0,0 1 0 0 0,-1 0 0 0 0,1-1 0 0 0,0 1 0 0 0,-1-1 0 0 0,5-1 0 0 0,-5 1 0 0 0,-1 1 0 0 0,1-1 0 0 0,-1 0 0 0 0,1 1 0 0 0,-1-1 0 0 0,0 0 0 0 0,1 0 0 0 0,-1 0 0 0 0,0 0 0 0 0,0 0 0 0 0,1-1 0 0 0,-1 1 0 0 0,0 0 0 0 0,0 0 0 0 0,0-1 0 0 0,0 1 0 0 0,-1-1 0 0 0,1 1 0 0 0,0-1 0 0 0,-1 1 0 0 0,1-3 0 0 0,1-9 20 0 0,-1 0 0 0 0,-2-25 0 0 0,0 8 13 0 0,1 20-18 0 0,-1-1 0 0 0,-1 1 0 0 0,0 0-1 0 0,0-1 1 0 0,-1 1 0 0 0,0 0 0 0 0,-1 0-1 0 0,0 1 1 0 0,0-1 0 0 0,-1 1-1 0 0,-8-11 1 0 0,8 12-35 0 0,-1 1 0 0 0,1-1 0 0 0,-1 1 0 0 0,-1 1 0 0 0,0-1 0 0 0,0 1 0 0 0,0 0 0 0 0,0 1 0 0 0,-1 0 0 0 0,0 0 0 0 0,0 0-1 0 0,-18-6 1 0 0,-12-1-1800 0 0,21 9-81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56:25.82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115 0 12440 0 0,'0'0'957'0'0,"-9"7"-586"0"0,2-2 339 0 0,0 0 1 0 0,1 1-1 0 0,-1 0 1 0 0,1 0-1 0 0,0 0 1 0 0,1 1-1 0 0,-1 0 0 0 0,2 0 1 0 0,-1 0-1 0 0,1 0 1 0 0,0 1-1 0 0,0 0 1 0 0,1 0-1 0 0,0 0 1 0 0,0 0-1 0 0,-2 17 1 0 0,-5 5-404 0 0,8-26-251 0 0,0 0 0 0 0,1 1 0 0 0,0-1 0 0 0,-1 1 0 0 0,1 0 0 0 0,1-1 0 0 0,-1 1 1 0 0,1 0-1 0 0,0 6 0 0 0,12 152 556 0 0,-12-155-613 0 0,1 0 0 0 0,0 0 0 0 0,0-1 0 0 0,1 1 0 0 0,0 0 0 0 0,0-1 0 0 0,1 0-1 0 0,0 0 1 0 0,0 1 0 0 0,1-2 0 0 0,0 1 0 0 0,0 0 0 0 0,9 11 0 0 0,-11-17-5 0 0,0 1-1 0 0,0 0 1 0 0,0-1 0 0 0,0 0-1 0 0,0 1 1 0 0,0-1 0 0 0,0 0-1 0 0,1 0 1 0 0,-1 0 0 0 0,0 0-1 0 0,0-1 1 0 0,1 1-1 0 0,-1 0 1 0 0,1-1 0 0 0,-1 0-1 0 0,0 0 1 0 0,1 0 0 0 0,-1 0-1 0 0,1 0 1 0 0,-1 0 0 0 0,4-1-1 0 0,-1 0-11 0 0,1 0 0 0 0,-1-1 0 0 0,1 0-1 0 0,-1 0 1 0 0,0 0 0 0 0,0-1 0 0 0,0 0-1 0 0,7-5 1 0 0,-4 2-9 0 0,0-1 1 0 0,0 0-1 0 0,-1-1 0 0 0,0 1 0 0 0,-1-1 0 0 0,9-14 1 0 0,26-55 109 0 0,-26 47 205 0 0,-10 21 79 0 0,-5 8-366 0 0,0 1 0 0 0,1 0 0 0 0,-1-1 0 0 0,0 1-1 0 0,0-1 1 0 0,1 1 0 0 0,-1 0 0 0 0,0 0 0 0 0,1-1 0 0 0,-1 1 0 0 0,1 0 0 0 0,-1 0 0 0 0,0-1 0 0 0,1 1 0 0 0,-1 0 0 0 0,1 0 0 0 0,-1 0 0 0 0,1 0 0 0 0,-1-1-1 0 0,0 1 1 0 0,1 0 0 0 0,-1 0 0 0 0,1 0 0 0 0,-1 0 0 0 0,1 0 0 0 0,-1 0 0 0 0,1 0 0 0 0,-1 0 0 0 0,1 0 0 0 0,-1 1 0 0 0,0-1 0 0 0,1 0 0 0 0,-1 0 0 0 0,1 0-1 0 0,-1 0 1 0 0,1 1 0 0 0,-1-1 0 0 0,1 1 0 0 0,11 6-5 0 0,-12-7 5 0 0,7 6-1 0 0,0 1 0 0 0,0-1 0 0 0,-1 1 0 0 0,0 1 0 0 0,0-1 0 0 0,6 12 0 0 0,20 24 0 0 0,-25-34 0 0 0,-5-6 0 0 0,0 0 0 0 0,0 0 0 0 0,0-1 0 0 0,0 1 0 0 0,1-1 0 0 0,-1 0 0 0 0,1 0 0 0 0,0 0 0 0 0,0 0 0 0 0,3 2 0 0 0,6 0 0 0 0,-3-8 0 0 0,-7 3 11 0 0,0-1-1 0 0,-1 0 1 0 0,1 1 0 0 0,-1-1-1 0 0,1 0 1 0 0,-1 0-1 0 0,0 0 1 0 0,0 0 0 0 0,0 0-1 0 0,0 0 1 0 0,0 0 0 0 0,0 0-1 0 0,0 0 1 0 0,-1-1-1 0 0,1 1 1 0 0,-1 0 0 0 0,0 0-1 0 0,0-1 1 0 0,0 1-1 0 0,0-4 1 0 0,-1-5 207 0 0,0-1 0 0 0,-6-21 0 0 0,2 11-122 0 0,1-2-92 0 0,-1 1 0 0 0,-1 0 0 0 0,-1 0 0 0 0,-17-35 0 0 0,20 50-151 0 0,0 0 0 0 0,-1 0 0 0 0,1 0 0 0 0,-2 1 0 0 0,1 0 0 0 0,-1 0-1 0 0,0 0 1 0 0,-1 1 0 0 0,1 0 0 0 0,-1 0 0 0 0,0 0 0 0 0,-1 1 0 0 0,0 0 0 0 0,1 1 0 0 0,-10-4 0 0 0,16 7-12 0 0,0 1-1 0 0,-1 0 1 0 0,1-1 0 0 0,0 1-1 0 0,0 0 1 0 0,0 0-1 0 0,0 0 1 0 0,0 0-1 0 0,0 0 1 0 0,0 0 0 0 0,0 0-1 0 0,0 1 1 0 0,0-1-1 0 0,0 0 1 0 0,0 1-1 0 0,0-1 1 0 0,0 0 0 0 0,0 1-1 0 0,0-1 1 0 0,0 1-1 0 0,0-1 1 0 0,0 1-1 0 0,0 0 1 0 0,0-1 0 0 0,1 1-1 0 0,-2 1 1 0 0,-1 1-822 0 0,-5 4-6741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59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7832 0 0,'0'7'809'0'0,"-5"42"994"0"0,3-36-830 0 0,1-1-1 0 0,0 1 1 0 0,1 17-1 0 0,5 22 410 0 0,14 104 1601 0 0,-16-138-2605 0 0,1 0 0 0 0,1-1 0 0 0,1 0 1 0 0,1 0-1 0 0,0-1 0 0 0,15 26 0 0 0,-19-38-344 0 0,-2-2-66 0 0,1 1 0 0 0,0-1 0 0 0,0 0 0 0 0,-1 1 0 0 0,1-1 0 0 0,1 0 0 0 0,-1 0 0 0 0,0 0 0 0 0,0-1 0 0 0,1 1 0 0 0,-1-1 0 0 0,1 1-1 0 0,-1-1 1 0 0,6 2 0 0 0,-7-2 37 0 0,1-1 0 0 0,0 1 0 0 0,-1-1 0 0 0,1 1 0 0 0,0-1 0 0 0,0 0 0 0 0,0 0 0 0 0,-1 1 0 0 0,1-1 0 0 0,0-1 0 0 0,0 1 0 0 0,-1 0 0 0 0,1 0 0 0 0,0-1-1 0 0,0 1 1 0 0,-1-1 0 0 0,1 1 0 0 0,0-1 0 0 0,-1 0 0 0 0,1 0 0 0 0,0 0 0 0 0,-1 0 0 0 0,0 0 0 0 0,1 0 0 0 0,-1 0 0 0 0,1 0 0 0 0,-1 0 0 0 0,0-1 0 0 0,0 1 0 0 0,0 0-1 0 0,1-3 1 0 0,4-4 64 0 0,0-2-1 0 0,0 1 0 0 0,7-20 1 0 0,-8 18-49 0 0,7-15 67 0 0,-3 9-79 0 0,-2 0 1 0 0,0 0-1 0 0,0-1 0 0 0,4-23 0 0 0,-7 20-8 0 0,2 0 0 0 0,0 1 0 0 0,17-38 0 0 0,-18 50 0 0 0,-4 8 0 0 0,-1-1 0 0 0,0 1 0 0 0,1 0 0 0 0,-1-1 0 0 0,0 1 0 0 0,1 0 0 0 0,-1 0 0 0 0,1-1 0 0 0,-1 1 0 0 0,0 0 0 0 0,1 0 0 0 0,-1-1 0 0 0,1 1 0 0 0,-1 0 0 0 0,1 0 0 0 0,-1 0 0 0 0,1 0 0 0 0,-1 0 0 0 0,1 0 0 0 0,-1 0 0 0 0,1 0 0 0 0,-1 0 0 0 0,1 0 0 0 0,-1 0 0 0 0,1 0 0 0 0,-1 0 0 0 0,1 0 0 0 0,-1 0 0 0 0,1 0 0 0 0,-1 1 0 0 0,0-1 0 0 0,1 0 0 0 0,-1 0 0 0 0,1 1 0 0 0,-1-1 0 0 0,1 0 0 0 0,-1 1 0 0 0,1-1 0 0 0,-1 1 0 0 0,5 1-8 0 0,0 0-1 0 0,-1 0 1 0 0,0 1-1 0 0,1 0 1 0 0,-1-1 0 0 0,0 2-1 0 0,0-1 1 0 0,0 0-1 0 0,-1 1 1 0 0,7 8-1 0 0,1 3-13 0 0,15 29 0 0 0,-3-4-41 0 0,-6-14-2737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9:48.6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1 181 5984 0 0,'2'-5'47'0'0,"1"-1"1"0"0,0 1 0 0 0,0 0 0 0 0,1 0-1 0 0,0 1 1 0 0,0-1 0 0 0,0 1-1 0 0,0-1 1 0 0,0 1 0 0 0,1 1-1 0 0,6-5 1 0 0,18-16 2282 0 0,-3-5 3922 0 0,3-2-2505 0 0,-24 27-3486 0 0,0 0 0 0 0,0 0 1 0 0,1 0-1 0 0,-1 1 0 0 0,1 0 0 0 0,0 0 1 0 0,0 1-1 0 0,0-1 0 0 0,0 2 0 0 0,0-1 1 0 0,0 0-1 0 0,1 1 0 0 0,-1 0 1 0 0,1 1-1 0 0,-1-1 0 0 0,13 2 0 0 0,0 1-83 0 0,0 1 0 0 0,0 0 0 0 0,0 1-1 0 0,22 9 1 0 0,-35-11-145 0 0,0 0-1 0 0,0 1 1 0 0,0 0 0 0 0,0 0-1 0 0,-1 0 1 0 0,1 0 0 0 0,-1 1-1 0 0,10 8 1 0 0,-14-10 5 0 0,1 0 1 0 0,-1 0 0 0 0,1-1-1 0 0,-1 1 1 0 0,0 0-1 0 0,1 0 1 0 0,-1 1 0 0 0,0-1-1 0 0,-1 0 1 0 0,1 0-1 0 0,0 0 1 0 0,-1 1 0 0 0,1-1-1 0 0,-1 0 1 0 0,1 1 0 0 0,-1-1-1 0 0,0 0 1 0 0,0 1-1 0 0,0-1 1 0 0,-1 0 0 0 0,1 1-1 0 0,0-1 1 0 0,-1 0-1 0 0,0 0 1 0 0,1 1 0 0 0,-3 2-1 0 0,-6 12 39 0 0,-1 0-1 0 0,0-1 0 0 0,-1 0 1 0 0,-1-1-1 0 0,-1-1 0 0 0,-24 23 1 0 0,-2 3-4 0 0,3-1-2970 0 0,24-25 1258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56:26.45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64 10592 0 0,'0'0'818'0'0,"8"8"-158"0"0,22 20 6573 0 0,-13-11-5349 0 0,1-1-1 0 0,28 20 1 0 0,-39-30-1789 0 0,1 0 0 0 0,-1 1 0 0 0,0 0 0 0 0,0 0 0 0 0,-1 1 0 0 0,0 0 0 0 0,0 0 0 0 0,-1 0 0 0 0,0 1 0 0 0,0 0 0 0 0,3 11 0 0 0,1 7 129 0 0,-7-19-152 0 0,-5 0-4 0 0,-4-2-72 0 0,6-4-93 0 0,-14-45-2511 0 0,13 22 2484 0 0,1 1 1 0 0,1 0-1 0 0,0-1 1 0 0,5-21-1 0 0,-5 41 156 0 0,0 0 0 0 0,0 1 0 0 0,0-1 0 0 0,0 0 0 0 0,0 0 1 0 0,0 0-1 0 0,1 0 0 0 0,-1 1 0 0 0,0-1 0 0 0,0 0 0 0 0,1 0 0 0 0,-1 0 0 0 0,1 1 0 0 0,-1-1 0 0 0,1 0 0 0 0,-1 1 0 0 0,1-1 0 0 0,-1 0 0 0 0,1 1 0 0 0,0-1 0 0 0,-1 1 0 0 0,1-1 0 0 0,0 1 0 0 0,-1-1 0 0 0,1 1 0 0 0,0 0 0 0 0,0-1 0 0 0,1 0 0 0 0,-1 1 16 0 0,1 1-1 0 0,0-1 1 0 0,-1 0-1 0 0,1 0 1 0 0,-1 1 0 0 0,1-1-1 0 0,-1 1 1 0 0,1-1-1 0 0,-1 1 1 0 0,1 0-1 0 0,-1-1 1 0 0,0 1-1 0 0,1 0 1 0 0,0 1 0 0 0,5 3 147 0 0,0 1 1 0 0,-1 0-1 0 0,0 0 1 0 0,9 12-1 0 0,4 18-157 0 0,-17-30 212 0 0,1 0-1 0 0,0 0 1 0 0,0 0-1 0 0,1 0 0 0 0,0 0 1 0 0,5 5-1 0 0,-5-38-835 0 0,4-11 224 0 0,1 0 0 0 0,29-71 0 0 0,-21 67 146 0 0,-17 41 249 0 0,0 0 0 0 0,1 0-1 0 0,-1 0 1 0 0,0 1 0 0 0,1-1 0 0 0,-1 0-1 0 0,1 0 1 0 0,-1 1 0 0 0,1-1-1 0 0,0 0 1 0 0,-1 1 0 0 0,1-1 0 0 0,-1 1-1 0 0,1-1 1 0 0,0 0 0 0 0,0 1-1 0 0,-1 0 1 0 0,1-1 0 0 0,0 1 0 0 0,0-1-1 0 0,0 1 1 0 0,-1 0 0 0 0,1 0 0 0 0,0-1-1 0 0,0 1 1 0 0,0 0 0 0 0,0 0-1 0 0,0 0 1 0 0,-1 0 0 0 0,1 0 0 0 0,0 0-1 0 0,0 0 1 0 0,0 0 0 0 0,0 1-1 0 0,0-1 1 0 0,-1 0 0 0 0,1 0 0 0 0,0 1-1 0 0,0-1 1 0 0,0 0 0 0 0,-1 1 0 0 0,1-1-1 0 0,0 1 1 0 0,0-1 0 0 0,-1 1-1 0 0,1-1 1 0 0,-1 1 0 0 0,2 1 0 0 0,2 0 166 0 0,2 1-148 0 0,0 1 0 0 0,0 0 1 0 0,-1 0-1 0 0,1 0 0 0 0,-1 1 1 0 0,0-1-1 0 0,0 1 0 0 0,0 1 0 0 0,5 8 1 0 0,4 6 715 0 0,15 29 1 0 0,-15-21-719 0 0,-1 1 1 0 0,-2 0-1 0 0,12 44 1 0 0,12 94 78 0 0,-25-114-78 0 0,-6-33-187 0 0,-1-8-576 0 0,-1 0-1 0 0,2 24 0 0 0,-4-23-715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56:26.83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5064 0 0,'0'0'389'0'0,"9"3"1183"0"0,-1-1 3132 0 0,3-4 471 0 0,-10 2-4984 0 0,0-1 0 0 0,-1 1 0 0 0,1 0 1 0 0,0 0-1 0 0,0-1 0 0 0,0 1 0 0 0,-1 0 1 0 0,1 0-1 0 0,0 0 0 0 0,0 0 1 0 0,0 0-1 0 0,-1 0 0 0 0,1 0 0 0 0,0 0 1 0 0,0 0-1 0 0,-1 1 0 0 0,1-1 1 0 0,0 0-1 0 0,0 0 0 0 0,0 1 0 0 0,-1-1 1 0 0,1 0-1 0 0,0 1 0 0 0,-1-1 0 0 0,1 1 1 0 0,0-1-1 0 0,0 2 0 0 0,6-3 1576 0 0,-6 1-1725 0 0,-1 0 0 0 0,1-1 1 0 0,-1 1-1 0 0,1 0 0 0 0,-1 0 1 0 0,1 0-1 0 0,-1 0 0 0 0,1 0 0 0 0,-1 0 1 0 0,1-1-1 0 0,-1 1 0 0 0,1 0 0 0 0,-1 0 1 0 0,1 0-1 0 0,-1 1 0 0 0,1-1 1 0 0,-1 0-1 0 0,1 0 0 0 0,-1 0 0 0 0,1 0 1 0 0,-1 0-1 0 0,1 1 0 0 0,-1-1 0 0 0,1 0 1 0 0,-1 0-1 0 0,0 1 0 0 0,1-1 1 0 0,-1 0-1 0 0,1 1 0 0 0,-1-1 0 0 0,0 0 1 0 0,1 1-1 0 0,-1 0 0 0 0,5 20 393 0 0,-1 0-1 0 0,-1 0 0 0 0,-1 0 0 0 0,0 1 1 0 0,-3 31-1 0 0,-18 111-3478 0 0,14-132 1246 0 0,4-14-6685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56:27.22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0 10592 0 0,'0'0'1485'0'0,"4"8"3179"0"0,15 30 2532 0 0,4-1-4026 0 0,-13-21-2880 0 0,0 0 1 0 0,-1 1-1 0 0,10 25 0 0 0,3 1-215 0 0,-6-14-43 0 0,-15-27-32 0 0,5 6-20 0 0,16 12-25 0 0,-22-20 30 0 0,1 0 0 0 0,0 0 0 0 0,-1 1 1 0 0,1-1-1 0 0,-1 0 0 0 0,1 0 0 0 0,0 0 0 0 0,-1 0 0 0 0,1 0 1 0 0,0 0-1 0 0,-1 0 0 0 0,1 0 0 0 0,-1 0 0 0 0,1-1 1 0 0,0 1-1 0 0,-1 0 0 0 0,1 0 0 0 0,-1 0 0 0 0,1-1 0 0 0,0 1 1 0 0,-1 0-1 0 0,1-1 0 0 0,-1 1 0 0 0,1-1 0 0 0,0 0 1 0 0,13-10-354 0 0,2-22-511 0 0,-6 10-41 0 0,-9 22 1944 0 0,1 1-977 0 0,-1 0 0 0 0,0 0 0 0 0,1 0 0 0 0,-1 0 1 0 0,1 0-1 0 0,-1 1 0 0 0,1-1 0 0 0,-1 0 0 0 0,1 1 0 0 0,-1-1 0 0 0,0 1 0 0 0,1 0 1 0 0,-1-1-1 0 0,0 1 0 0 0,0 0 0 0 0,0 0 0 0 0,1 0 0 0 0,-1 0 0 0 0,0 0 1 0 0,0 0-1 0 0,0 0 0 0 0,1 1 0 0 0,10 11 139 0 0,3 2-353 0 0,-1 0-1 0 0,15 21 0 0 0,-7-8-8342 0 0,-14-20 311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56:27.60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1 440 5064 0 0,'0'0'389'0'0,"12"-11"7694"0"0,9-12 957 0 0,-18 19-8701 0 0,1-1-1 0 0,-1 1 1 0 0,1 0-1 0 0,0 1 1 0 0,0-1-1 0 0,5-3 1 0 0,24-15-180 0 0,-1-2 0 0 0,55-54 0 0 0,-81 72-860 0 0,-1 1 0 0 0,0-1 1 0 0,0 0-1 0 0,-1-1 0 0 0,6-8 0 0 0,-6 2-7093 0 0</inkml:trace>
  <inkml:trace contextRef="#ctx0" brushRef="#br0" timeOffset="1">94 0 21191 0 0,'-4'11'1027'0'0,"2"3"-804"0"0,-1 0 0 0 0,2 0 0 0 0,0 0 1 0 0,1 0-1 0 0,3 28 0 0 0,-3-35-125 0 0,11 77 1866 0 0,3 0 0 0 0,41 133 0 0 0,-41-169-1383 0 0,2 0-1 0 0,2-1 1 0 0,45 85 0 0 0,-58-125-562 0 0,-1 0 0 0 0,1 0 0 0 0,0-1 1 0 0,0 0-1 0 0,1 0 0 0 0,0 0 0 0 0,7 5 1 0 0,-10-9-17 0 0,0 0 1 0 0,0 0 0 0 0,0-1 0 0 0,1 1 0 0 0,-1 0 0 0 0,1-1-1 0 0,-1 0 1 0 0,1 0 0 0 0,-1 0 0 0 0,1 0 0 0 0,-1-1-1 0 0,1 1 1 0 0,0-1 0 0 0,-1 0 0 0 0,1 0 0 0 0,0 0 0 0 0,5-2-1 0 0,2 0-26 0 0,0 0-1 0 0,0-1 0 0 0,-1-1 0 0 0,1 1 0 0 0,-1-2 1 0 0,0 0-1 0 0,0 0 0 0 0,0 0 0 0 0,-1-1 0 0 0,0-1 1 0 0,0 0-1 0 0,9-8 0 0 0,-17 13 14 0 0,11-9-128 0 0,-2 0 0 0 0,0-1-1 0 0,0 0 1 0 0,-1 0-1 0 0,8-15 1 0 0,26-45-3097 0 0,-22 34-6802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25.4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21743 0 0,'10'70'506'0'0,"-4"0"-1"0"0,-2 93 1 0 0,-24 139 324 0 0,13-220-785 0 0,-23 496 19 0 0,30-531 54 0 0,2 1-1 0 0,2-1 0 0 0,2 0 1 0 0,17 66-1 0 0,-19-99-118 0 0,0 0-1 0 0,1-1 1 0 0,1 1 0 0 0,0-1-1 0 0,0-1 1 0 0,13 18 0 0 0,-13-23-2 0 0,-1 0 1 0 0,2-1 0 0 0,-1 1 0 0 0,1-1 0 0 0,0-1 0 0 0,0 1 0 0 0,0-1 0 0 0,1 0 0 0 0,0-1-1 0 0,0 0 1 0 0,13 5 0 0 0,10 1 33 0 0,1-1-1 0 0,0-1 1 0 0,57 6-1 0 0,101-4 181 0 0,-46-4-136 0 0,230 17-243 0 0,-210-14 120 0 0,-76-4 57 0 0,569 57 198 0 0,-647-60-207 0 0,359 55 64 0 0,-360-55 66 0 0,0-1 0 0 0,0-1 0 0 0,1 0 0 0 0,-1 0 0 0 0,17-3 0 0 0,-23 3-96 0 0,-1-1-1 0 0,0 0 1 0 0,1 0 0 0 0,-1 0-1 0 0,0 0 1 0 0,0 0 0 0 0,0 0-1 0 0,0 0 1 0 0,0-1-1 0 0,0 1 1 0 0,0-1 0 0 0,0 0-1 0 0,0 1 1 0 0,-1-1 0 0 0,1 0-1 0 0,-1 0 1 0 0,1 0 0 0 0,-1 0-1 0 0,0 0 1 0 0,0 0-1 0 0,0-1 1 0 0,0 1 0 0 0,0 0-1 0 0,0-1 1 0 0,-1 1 0 0 0,1-5-1 0 0,3-29 149 0 0,-2 0 0 0 0,-2 0 0 0 0,-1 0 0 0 0,-7-39 0 0 0,3 28-173 0 0,-5-84-58 0 0,6-1 0 0 0,18-202 0 0 0,-6 266 230 0 0,-3 0-1 0 0,-5-99 0 0 0,-3 151-253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25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25 340 10136 0 0,'0'0'777'0'0,"-3"0"-1341"0"0,-6 2 11373 0 0,6-2-9660 0 0,2-1-1120 0 0,0-1 0 0 0,0 1 0 0 0,0 0 0 0 0,0-1 0 0 0,0 1 0 0 0,1-1 0 0 0,-1 1-1 0 0,0-1 1 0 0,1 1 0 0 0,-1-1 0 0 0,1 1 0 0 0,0-1 0 0 0,0 0 0 0 0,-1 1 0 0 0,1-1 0 0 0,0 0 0 0 0,0 1-1 0 0,0-1 1 0 0,1 1 0 0 0,-1-1 0 0 0,0 0 0 0 0,1 1 0 0 0,-1-1 0 0 0,1 1 0 0 0,-1-1 0 0 0,1 1-1 0 0,1-3 1 0 0,3-6 268 0 0,0 0-1 0 0,13-17 0 0 0,-12 18-238 0 0,16-22-28 0 0,1 1-1 0 0,2 1 1 0 0,1 1-1 0 0,0 1 1 0 0,46-34 0 0 0,-35 36 401 0 0,-34 24-344 0 0,-1-1 0 0 0,1 1-1 0 0,-1 0 1 0 0,1 0 0 0 0,0 0 0 0 0,0 1 0 0 0,-1-1-1 0 0,1 0 1 0 0,0 1 0 0 0,0 0 0 0 0,0 0 0 0 0,0 0-1 0 0,3 0 1 0 0,-3 1-59 0 0,-1-1-1 0 0,0 1 1 0 0,0 0-1 0 0,1 0 0 0 0,-1 1 1 0 0,0-1-1 0 0,0 0 1 0 0,0 1-1 0 0,0-1 1 0 0,0 1-1 0 0,-1 0 1 0 0,1-1-1 0 0,0 1 1 0 0,-1 0-1 0 0,1 0 0 0 0,1 3 1 0 0,2 2 225 0 0,4 6 282 0 0,16 27-1 0 0,4 5 64 0 0,-16-28-1074 0 0,38 51 1260 0 0,-32-46-3373 0 0,0-1-3433 0 0,-2-3-2573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27.5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21 23039 0 0,'0'0'3368'0'0,"-9"-6"668"0"0,-12-4-3216 0 0,20 9-815 0 0,-1 0 0 0 0,1 1 1 0 0,-1-1-1 0 0,1 1 0 0 0,-1-1 0 0 0,1 1 0 0 0,-1 0 0 0 0,0 0 1 0 0,1-1-1 0 0,-1 1 0 0 0,1 0 0 0 0,-1 0 0 0 0,0 1 1 0 0,1-1-1 0 0,-1 0 0 0 0,1 0 0 0 0,-1 1 0 0 0,1-1 0 0 0,-1 1 1 0 0,1 0-1 0 0,-1-1 0 0 0,-1 2 0 0 0,0 0 10 0 0,0 1 0 0 0,1-1 0 0 0,-1 0 0 0 0,1 1 0 0 0,0 0 0 0 0,0-1 0 0 0,0 1 0 0 0,0 0 0 0 0,1 0 0 0 0,-3 4 0 0 0,-1 7 38 0 0,0 0 0 0 0,0 1 0 0 0,-3 24 0 0 0,8-38-53 0 0,-4 16-5 0 0,2 1 0 0 0,0 0 0 0 0,1 0 1 0 0,1 0-1 0 0,0 0 0 0 0,2 1 0 0 0,0-1 0 0 0,1-1 0 0 0,0 1 1 0 0,9 22-1 0 0,-12-38 1 0 0,1 0 0 0 0,-1 0 1 0 0,1 0-1 0 0,0 0 1 0 0,0 0-1 0 0,0 0 0 0 0,0 0 1 0 0,0-1-1 0 0,1 1 1 0 0,-1 0-1 0 0,0-1 0 0 0,1 1 1 0 0,-1-1-1 0 0,1 0 1 0 0,-1 1-1 0 0,1-1 0 0 0,0 0 1 0 0,0 0-1 0 0,-1 0 0 0 0,1 0 1 0 0,0 0-1 0 0,0 0 1 0 0,0-1-1 0 0,0 1 0 0 0,0-1 1 0 0,0 1-1 0 0,0-1 1 0 0,0 0-1 0 0,0 0 0 0 0,0 0 1 0 0,4 0-1 0 0,-2-1-14 0 0,1 0 1 0 0,-1-1-1 0 0,0 1 0 0 0,0-1 1 0 0,0 0-1 0 0,0 0 1 0 0,0 0-1 0 0,0-1 0 0 0,0 0 1 0 0,-1 1-1 0 0,1-1 0 0 0,-1 0 1 0 0,5-7-1 0 0,14-14-146 0 0,-4 3 382 0 0,21-27 0 0 0,-39 47-220 0 0,1 0 0 0 0,0 0 1 0 0,0 0-1 0 0,0 0 0 0 0,0 0 0 0 0,0 0 1 0 0,0 0-1 0 0,1 0 0 0 0,-1 0 0 0 0,0 1 0 0 0,0-1 1 0 0,0 1-1 0 0,1-1 0 0 0,-1 1 0 0 0,0-1 0 0 0,1 1 1 0 0,-1 0-1 0 0,0 0 0 0 0,1-1 0 0 0,-1 1 1 0 0,1 0-1 0 0,-1 0 0 0 0,0 0 0 0 0,1 1 0 0 0,-1-1 1 0 0,0 0-1 0 0,1 0 0 0 0,-1 1 0 0 0,0-1 0 0 0,1 1 1 0 0,-1-1-1 0 0,0 1 0 0 0,3 1 0 0 0,5 3 59 0 0,-1 0 0 0 0,1 1 0 0 0,12 11 0 0 0,-9-7-136 0 0,-11-9 79 0 0,1 0 0 0 0,0 1 0 0 0,-1-1 0 0 0,1 0 0 0 0,0 0 0 0 0,0 0 0 0 0,0 0 0 0 0,0 0 0 0 0,0 0 0 0 0,0-1 0 0 0,0 1 0 0 0,0-1 0 0 0,0 1 0 0 0,0-1 0 0 0,0 0 0 0 0,0 0 0 0 0,0 0 0 0 0,0 0 0 0 0,0 0 0 0 0,0 0 0 0 0,0-1 0 0 0,0 1 0 0 0,0-1 0 0 0,0 1 0 0 0,2-2 0 0 0,-1 1 0 0 0,-1-1 0 0 0,1 0 0 0 0,-1 0 0 0 0,1-1 0 0 0,-1 1 0 0 0,0 0 0 0 0,0-1 0 0 0,0 1 0 0 0,-1-1 0 0 0,1 0 0 0 0,-1 1 0 0 0,1-1 0 0 0,-1 0 0 0 0,0 0 0 0 0,2-5 0 0 0,-1-2 41 0 0,0 1-1 0 0,0-1 1 0 0,-1 0 0 0 0,0 1 0 0 0,0-1-1 0 0,-1 0 1 0 0,-1 0 0 0 0,0 1 0 0 0,0-1-1 0 0,-4-17 1 0 0,4 24-28 0 0,0 0 0 0 0,0 0-1 0 0,0 0 1 0 0,-1-1 0 0 0,1 1 0 0 0,-1 0 0 0 0,1 0-1 0 0,-1 1 1 0 0,0-1 0 0 0,0 0 0 0 0,0 1 0 0 0,-1-1-1 0 0,1 1 1 0 0,-1-1 0 0 0,1 1 0 0 0,-1 0 0 0 0,0 0-1 0 0,1 1 1 0 0,-1-1 0 0 0,0 0 0 0 0,0 1 0 0 0,-1 0-1 0 0,1-1 1 0 0,0 1 0 0 0,0 1 0 0 0,-1-1 0 0 0,1 0-1 0 0,0 1 1 0 0,-1 0 0 0 0,1 0 0 0 0,0 0 0 0 0,-1 0-1 0 0,1 0 1 0 0,-5 1 0 0 0,3 1-177 0 0,0-1 1 0 0,-1 1-1 0 0,1 0 0 0 0,0 0 1 0 0,0 1-1 0 0,0-1 1 0 0,0 1-1 0 0,1 0 0 0 0,-1 1 1 0 0,1-1-1 0 0,0 1 0 0 0,0 0 1 0 0,0 0-1 0 0,-6 9 0 0 0,7-10-30 0 0,0 1 0 0 0,0 0 0 0 0,1 0 0 0 0,-1 0 0 0 0,1 0 0 0 0,0 1-1 0 0,1-1 1 0 0,-1 1 0 0 0,1-1 0 0 0,0 1 0 0 0,0-1 0 0 0,0 1 0 0 0,1 0-1 0 0,-1 0 1 0 0,1-1 0 0 0,0 1 0 0 0,1 7 0 0 0,1-3-1961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27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0 162 6912 0 0,'0'0'17178'0'0,"21"0"-13329"0"0,-13 4-3674 0 0,0-1-1 0 0,0 1 1 0 0,-1 1 0 0 0,1-1-1 0 0,-1 1 1 0 0,0 0 0 0 0,-1 1-1 0 0,1 0 1 0 0,10 12 0 0 0,-3-1 137 0 0,0 1 0 0 0,18 30 0 0 0,-7 10 792 0 0,-21-50-1047 0 0,-9-22-14 0 0,0-1 0 0 0,1 0 0 0 0,1 0 0 0 0,1 0 0 0 0,-1-19 0 0 0,4-77-144 0 0,1 98-175 0 0,0 0-1 0 0,0 0 0 0 0,1 0 1 0 0,1 0-1 0 0,8-21 0 0 0,9-3-9160 0 0,-8 22 450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28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61 6912 0 0,'0'0'18034'0'0,"18"12"-15537"0"0,-14-9-2370 0 0,1 0-1 0 0,-1 0 0 0 0,0 1 1 0 0,-1 0-1 0 0,1 0 1 0 0,-1 0-1 0 0,0 0 0 0 0,0 0 1 0 0,0 1-1 0 0,0 0 1 0 0,-1-1-1 0 0,0 1 0 0 0,0 0 1 0 0,2 6-1 0 0,1 5 117 0 0,-1 0 0 0 0,0 0 0 0 0,1 22 0 0 0,-4-37-212 0 0,-1 1 0 0 0,0-1-1 0 0,0 1 1 0 0,0-1 0 0 0,0 0 0 0 0,0 1 0 0 0,-1-1-1 0 0,1 1 1 0 0,0-1 0 0 0,-1 0 0 0 0,1 1-1 0 0,-1-1 1 0 0,1 0 0 0 0,-1 1 0 0 0,-1 1 0 0 0,2-3-12 0 0,0 0 1 0 0,-1 1 0 0 0,1-1 0 0 0,0 0-1 0 0,0 0 1 0 0,0 0 0 0 0,-1 0 0 0 0,1 0-1 0 0,0 0 1 0 0,0 1 0 0 0,0-1 0 0 0,-1 0-1 0 0,1 0 1 0 0,0 0 0 0 0,0 0 0 0 0,-1 0-1 0 0,1 0 1 0 0,0 0 0 0 0,0 0 0 0 0,-1 0-1 0 0,1 0 1 0 0,0 0 0 0 0,0 0 0 0 0,-1 0-1 0 0,1 0 1 0 0,0 0 0 0 0,0-1 0 0 0,-1 1-1 0 0,1 0 1 0 0,0 0 0 0 0,-9-12 230 0 0,6 3-311 0 0,1-1-1 0 0,1 0 1 0 0,0 1 0 0 0,0-1 0 0 0,1 0 0 0 0,0 0-1 0 0,1 1 1 0 0,3-16 0 0 0,-2 13-195 0 0,0 0 1 0 0,1 0-1 0 0,0 0 1 0 0,1 1-1 0 0,10-22 1 0 0,8-1-9100 0 0,-12 22 640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28.7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2304 0 0,'0'2'19289'0'0,"0"14"-16829"0"0,14 56 2083 0 0,20 36-3231 0 0,-30-99-1231 0 0,0 1-1 0 0,0-1 0 0 0,1 1 1 0 0,0-1-1 0 0,0-1 0 0 0,1 1 1 0 0,12 12-1 0 0,-18-21-82 0 0,1 1 0 0 0,-1-1 0 0 0,1 1-1 0 0,-1-1 1 0 0,1 1 0 0 0,-1-1 0 0 0,1 0 0 0 0,-1 1 0 0 0,1-1-1 0 0,0 0 1 0 0,-1 0 0 0 0,1 1 0 0 0,0-1 0 0 0,-1 0 0 0 0,1 0-1 0 0,0 0 1 0 0,-1 0 0 0 0,1 0 0 0 0,0 0 0 0 0,-1 0 0 0 0,1 0-1 0 0,0 0 1 0 0,-1 0 0 0 0,1 0 0 0 0,-1 0 0 0 0,1-1-1 0 0,0 1 1 0 0,-1 0 0 0 0,1 0 0 0 0,0-1 0 0 0,-1 1 0 0 0,1 0-1 0 0,-1-1 1 0 0,1 1 0 0 0,-1-1 0 0 0,1 1 0 0 0,-1-1 0 0 0,1 1-1 0 0,0-1 1 0 0,11-21-151 0 0,-11 20 145 0 0,3-11-44 0 0,0 1-1 0 0,-1-1 1 0 0,3-26-1 0 0,2-10-41 0 0,-7 45 109 0 0,-1 3 274 0 0,15 35 271 0 0,-11-22-584 0 0,1 0 0 0 0,1 0 0 0 0,0 0 1 0 0,1-1-1 0 0,0 0 0 0 0,10 12 0 0 0,9 1-3310 0 0,4-4-4901 0 0,-17-15-20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9:49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181 0 20095 0 0,'-3'4'253'0'0,"-1"-1"0"0"0,1 1 0 0 0,0 0 0 0 0,0 0 0 0 0,1 0 0 0 0,-1 0 0 0 0,1 1 0 0 0,0-1-1 0 0,-2 6 1 0 0,-12 46 660 0 0,9-26 103 0 0,-34 153 1774 0 0,12-47-1769 0 0,13-57-683 0 0,-8 103 0 0 0,11-7-2837 0 0,11-148 1599 0 0,-1 28-8365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35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6912 0 0,'0'0'622'0'0,"-3"1"-167"0"0,-8 5 7140 0 0,16 17 73 0 0,-1 0-3623 0 0,5 51-3068 0 0,-5-34 100 0 0,12 166 444 0 0,3 25-922 0 0,-11-121-299 0 0,0 6-1108 0 0,-7-113 564 0 0,-1 0 0 0 0,1-1 0 0 0,0 1 0 0 0,0-1 0 0 0,0 1 0 0 0,0-1 0 0 0,0 1 0 0 0,1-1-1 0 0,-1 1 1 0 0,1-1 0 0 0,-1 0 0 0 0,1 0 0 0 0,0 0 0 0 0,0 0 0 0 0,0 0 0 0 0,0 0 0 0 0,0-1 0 0 0,4 3 0 0 0,-5-3-1819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35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83 6912 0 0,'0'0'528'0'0,"13"-18"9133"0"0,13-9-4378 0 0,11 1-3364 0 0,-35 25-1882 0 0,0-1 0 0 0,1 1 0 0 0,-1 0 0 0 0,1 0 0 0 0,-1-1 0 0 0,1 2 0 0 0,0-1 0 0 0,-1 0 0 0 0,1 1 0 0 0,0-1 0 0 0,0 1 1 0 0,-1 0-1 0 0,1-1 0 0 0,0 1 0 0 0,0 1 0 0 0,0-1 0 0 0,-1 0 0 0 0,1 1 0 0 0,0-1 0 0 0,-1 1 0 0 0,1 0 0 0 0,0 0 0 0 0,-1 0 0 0 0,1 0 0 0 0,-1 1 0 0 0,5 2 0 0 0,-4-1-24 0 0,-1 0 0 0 0,0 0 0 0 0,0 0-1 0 0,1 0 1 0 0,-2 0 0 0 0,1 0 0 0 0,0 1 0 0 0,-1-1-1 0 0,1 1 1 0 0,-1-1 0 0 0,0 1 0 0 0,0 0 0 0 0,-1-1-1 0 0,1 1 1 0 0,-1 0 0 0 0,0 0 0 0 0,0-1 0 0 0,0 1-1 0 0,0 0 1 0 0,-1-1 0 0 0,1 1 0 0 0,-2 4 0 0 0,-1 4-17 0 0,0 1 0 0 0,-2-1 0 0 0,1 0 1 0 0,-1-1-1 0 0,-8 14 0 0 0,6-10 134 0 0,1 0 0 0 0,-9 30 0 0 0,3-8-3192 0 0,9-31 1942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36.2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1 119 21191 0 0,'0'0'2127'0'0,"0"0"-1946"0"0,1-1-76 0 0,0-1-1 0 0,-1 1 0 0 0,1 0 0 0 0,1 0 1 0 0,-1-1-1 0 0,0 1 0 0 0,0 0 1 0 0,0 0-1 0 0,0 0 0 0 0,1 1 0 0 0,-1-1 1 0 0,0 0-1 0 0,3-1 0 0 0,49-19 1938 0 0,-41 17-1888 0 0,0 0-1 0 0,0-1 1 0 0,19-10-1 0 0,56-32-4286 0 0,-77 41 2194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36.6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 17423 0 0,'-4'3'173'0'0,"1"0"-1"0"0,0 0 0 0 0,1 0 0 0 0,-1 0 0 0 0,0 1 0 0 0,1-1 0 0 0,0 1 0 0 0,0 0 0 0 0,0-1 0 0 0,0 1 0 0 0,1 0 0 0 0,-2 6 0 0 0,1-2 258 0 0,1 0 0 0 0,1 1 0 0 0,0-1 1 0 0,0 0-1 0 0,2 13 0 0 0,2 20 1530 0 0,0 6 93 0 0,15 66 0 0 0,-16-100-1916 0 0,1 0 1 0 0,0-1-1 0 0,1 0 1 0 0,0 0-1 0 0,1 0 1 0 0,0 0-1 0 0,0-1 1 0 0,2 0-1 0 0,-1-1 1 0 0,10 11-1 0 0,-12-17-113 0 0,-1 0-1 0 0,1 0 1 0 0,0 0-1 0 0,0 0 1 0 0,1-1-1 0 0,-1 0 1 0 0,1 0-1 0 0,-1-1 1 0 0,1 1 0 0 0,0-1-1 0 0,0-1 1 0 0,0 1-1 0 0,0-1 1 0 0,0 0-1 0 0,1 0 1 0 0,-1-1-1 0 0,0 0 1 0 0,0 0-1 0 0,1 0 1 0 0,-1-1-1 0 0,0 0 1 0 0,0 0 0 0 0,0 0-1 0 0,11-5 1 0 0,-6 2-144 0 0,-1 0 1 0 0,1-1-1 0 0,-1 0 1 0 0,0-1 0 0 0,14-10-1 0 0,-15 9-726 0 0,1-1 0 0 0,-1-1 1 0 0,0 0-1 0 0,13-17 0 0 0,-16 15-689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37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11 7832 0 0,'-3'-2'15263'0'0,"-10"-5"-12136"0"0,11 6-2889 0 0,-1 1 1 0 0,1 0 0 0 0,0-1-1 0 0,-1 1 1 0 0,1 0-1 0 0,0 0 1 0 0,-1 0-1 0 0,-2 1 1 0 0,-5 1 413 0 0,4 1-162 0 0,4-2-433 0 0,0 0 0 0 0,1 0-1 0 0,-1 0 1 0 0,1 1 0 0 0,0-1 0 0 0,-1 1 0 0 0,1-1-1 0 0,0 1 1 0 0,0-1 0 0 0,0 1 0 0 0,0 0 0 0 0,0-1-1 0 0,0 1 1 0 0,0 0 0 0 0,1 0 0 0 0,-1 0 0 0 0,1-1-1 0 0,-1 5 1 0 0,-6 40 246 0 0,7-43-294 0 0,-3 34 77 0 0,-13 204 399 0 0,15-174-294 0 0,11 108 0 0 0,-6-141-128 0 0,11 40 0 0 0,-10-59-48 0 0,-1-1 0 0 0,2 0 0 0 0,-1-1 0 0 0,2 1 0 0 0,11 16 0 0 0,-1-3-628 0 0,34 38 0 0 0,-44-57 393 0 0,0-1 0 0 0,1 0-1 0 0,-1 0 1 0 0,2-1-1 0 0,-1 0 1 0 0,1 0 0 0 0,0-1-1 0 0,18 9 1 0 0,-2-7-1363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37.5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171 79 18287 0 0,'0'0'1654'0'0,"-2"-18"-205"0"0,1 13-1016 0 0,-2 0 0 0 0,1-1 1 0 0,-1 1-1 0 0,0 0 0 0 0,0 0 0 0 0,0 0 0 0 0,-7-6 1 0 0,8 9-304 0 0,0 1 1 0 0,0-1-1 0 0,0 1 1 0 0,0 0-1 0 0,0 0 1 0 0,0 0-1 0 0,-1 0 1 0 0,1 0-1 0 0,0 0 1 0 0,-1 1-1 0 0,1-1 1 0 0,0 1-1 0 0,-1 0 1 0 0,1-1-1 0 0,-1 1 1 0 0,1 0 0 0 0,-1 1-1 0 0,1-1 1 0 0,-1 0-1 0 0,1 1 1 0 0,-3 0-1 0 0,0 0-191 0 0,0 1 0 0 0,0-1 0 0 0,0 1-1 0 0,0 1 1 0 0,1-1 0 0 0,-1 0 0 0 0,1 1 0 0 0,-1 0 0 0 0,1 0-1 0 0,0 0 1 0 0,0 1 0 0 0,0 0 0 0 0,1-1 0 0 0,-1 1 0 0 0,1 0-1 0 0,-5 9 1 0 0,6-11 27 0 0,1 1-1 0 0,0 0 0 0 0,-1 0 1 0 0,1 0-1 0 0,0 0 0 0 0,0 0 1 0 0,1 0-1 0 0,-1 0 0 0 0,1 0 1 0 0,-1 0-1 0 0,1 0 0 0 0,0 0 1 0 0,0 0-1 0 0,1 0 0 0 0,-1 0 1 0 0,1 0-1 0 0,-1 0 0 0 0,1 0 1 0 0,0 0-1 0 0,0 0 0 0 0,0 0 1 0 0,0 0-1 0 0,1-1 0 0 0,-1 1 1 0 0,1 0-1 0 0,0-1 0 0 0,0 1 1 0 0,0-1-1 0 0,3 4 0 0 0,0-2 55 0 0,-1 0-1 0 0,0 0 1 0 0,1-1-1 0 0,0 1 1 0 0,0-1-1 0 0,0-1 1 0 0,0 1 0 0 0,0-1-1 0 0,1 0 1 0 0,-1 0-1 0 0,11 2 1 0 0,0-1 127 0 0,1-2 1 0 0,29 0-1 0 0,-39-1-109 0 0,5 3 797 0 0,-10 3 10 0 0,-14 13 553 0 0,2-5-919 0 0,3-1-260 0 0,5-10-175 0 0,0 0 0 0 0,0 0 0 0 0,0 0 0 0 0,1 1 0 0 0,-1-1 0 0 0,1 1 0 0 0,0-1 0 0 0,0 1 0 0 0,0 4 0 0 0,0-4-83 0 0,-1 0 0 0 0,1 1 0 0 0,-1-1 0 0 0,1 0 0 0 0,-1 0 0 0 0,-1 0 0 0 0,1 0 0 0 0,0-1 0 0 0,-1 1 0 0 0,0-1 0 0 0,0 1 0 0 0,-6 4 0 0 0,-5 9-2017 0 0,9-12 128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38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147 61 21191 0 0,'0'0'970'0'0,"-19"-12"1242"0"0,2-5 965 0 0,15 14-3076 0 0,1 1-1 0 0,-1-1 1 0 0,0 1 0 0 0,0 0-1 0 0,-1 0 1 0 0,1 0 0 0 0,0 0-1 0 0,-1 0 1 0 0,1 0 0 0 0,-1 1 0 0 0,1-1-1 0 0,-1 1 1 0 0,0-1 0 0 0,0 1-1 0 0,0 0 1 0 0,-5-1 0 0 0,5 3-246 0 0,-1 1 1 0 0,1-1-1 0 0,0 1 0 0 0,0 0 1 0 0,0 0-1 0 0,0 0 1 0 0,0 0-1 0 0,1 1 0 0 0,-1-1 1 0 0,-2 4-1 0 0,1-1 145 0 0,1 0 0 0 0,0-1 0 0 0,1 1 0 0 0,-1 0 0 0 0,1 1 0 0 0,0-1 0 0 0,0 0 0 0 0,1 1 0 0 0,0-1 0 0 0,-1 7 0 0 0,0 8 0 0 0,0 29 0 0 0,2-49 0 0 0,0 19 0 0 0,0 0 0 0 0,6 30 0 0 0,-6-45 0 0 0,1 1 0 0 0,0-1 0 0 0,1 1 0 0 0,-1-1 0 0 0,1 0 0 0 0,0 0 0 0 0,0 0 0 0 0,0 0 0 0 0,0 0 0 0 0,1 0 0 0 0,0 0 0 0 0,0-1 0 0 0,0 1 0 0 0,0-1 0 0 0,0 0 0 0 0,6 4 0 0 0,-8-6 6 0 0,0 0 0 0 0,0-1 0 0 0,0 1 0 0 0,1-1 0 0 0,-1 1 0 0 0,0-1 0 0 0,0 1 0 0 0,0-1 0 0 0,0 0 0 0 0,1 1 0 0 0,-1-1 0 0 0,0 0 0 0 0,0 0 0 0 0,1 0 0 0 0,-1 0 0 0 0,0 0 0 0 0,0 0 0 0 0,1-1 0 0 0,-1 1 0 0 0,0 0 0 0 0,0-1 0 0 0,0 1 0 0 0,1 0 0 0 0,-1-1 0 0 0,0 0 0 0 0,0 1 0 0 0,0-1 0 0 0,0 0 0 0 0,0 1 0 0 0,0-1-1 0 0,0 0 1 0 0,0 0 0 0 0,0 0 0 0 0,-1 0 0 0 0,1 0 0 0 0,0 0 0 0 0,0 0 0 0 0,-1 0 0 0 0,1 0 0 0 0,-1 0 0 0 0,1 0 0 0 0,-1-1 0 0 0,1 0 0 0 0,3-8 86 0 0,0 0 1 0 0,-1-1-1 0 0,4-20 0 0 0,-5 22-60 0 0,5-23 0 0 0,-3 12-32 0 0,0 0 0 0 0,12-31 0 0 0,-14 46 21 0 0,-2 5-18 0 0,0 0-1 0 0,0 0 0 0 0,0 0 1 0 0,0 0-1 0 0,0 0 1 0 0,0 0-1 0 0,0 0 1 0 0,0 0-1 0 0,0 0 1 0 0,0 0-1 0 0,0 0 0 0 0,0 0 1 0 0,0 0-1 0 0,0 0 1 0 0,1 0-1 0 0,-1 0 1 0 0,0 0-1 0 0,0 0 1 0 0,0 0-1 0 0,0 0 0 0 0,0 0 1 0 0,0 0-1 0 0,0 0 1 0 0,0 0-1 0 0,0 0 1 0 0,0 0-1 0 0,0 0 1 0 0,0 0-1 0 0,0 0 0 0 0,0 0 1 0 0,0 0-1 0 0,2 7 27 0 0,6 17-47 0 0,-7-19-300 0 0,0 1 1 0 0,1-1 0 0 0,0 0 0 0 0,0 1 0 0 0,0-1-1 0 0,1 0 1 0 0,0 0 0 0 0,0-1 0 0 0,0 1-1 0 0,0-1 1 0 0,1 1 0 0 0,4 3 0 0 0,-2-2-1337 0 0,1-1-246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38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33 7368 0 0,'0'0'3136'0'0,"-4"3"3588"0"0,-3 7-3871 0 0,8-5-2309 0 0,0 1 0 0 0,0-1 0 0 0,1 1 0 0 0,0-1 0 0 0,0 0 0 0 0,0 0 0 0 0,6 10 0 0 0,5 13 466 0 0,7 55 828 0 0,-6-20-1512 0 0,-14-61-326 0 0,1-1 0 0 0,0 0 0 0 0,-1 1 0 0 0,1-1 0 0 0,0 0 0 0 0,0 1 0 0 0,0-1 0 0 0,0 0 0 0 0,0 0 0 0 0,2 2 0 0 0,3 2 0 0 0,-3-1 0 0 0,-7-2 0 0 0,5-2 0 0 0,-1 0 0 0 0,1 0 0 0 0,-1-1 0 0 0,1 1 0 0 0,-1 0 0 0 0,1 0 0 0 0,-1-1 0 0 0,1 1 0 0 0,-1 0 0 0 0,0 0 0 0 0,1-1 0 0 0,-1 1 0 0 0,0-1 0 0 0,1 1 0 0 0,-1 0 0 0 0,0-1 0 0 0,1 1 0 0 0,-1-1 0 0 0,0 1 0 0 0,0-1 0 0 0,0 1 0 0 0,1 0 0 0 0,-1-1 0 0 0,0 1 0 0 0,0-1 0 0 0,0 1 0 0 0,0-1 0 0 0,0 1 0 0 0,0-1 0 0 0,0 1 0 0 0,0-1 0 0 0,0 1 0 0 0,0-1 0 0 0,0 1 0 0 0,0-1 0 0 0,-1 0 0 0 0,1 1 0 0 0,7-74 0 0 0,-6 52-12 0 0,0-1-1 0 0,2 1 1 0 0,1 1 0 0 0,10-36 0 0 0,-12 50 50 0 0,-2 6-35 0 0,0 0 1 0 0,0-1 0 0 0,1 1 0 0 0,-1-1 0 0 0,0 1 0 0 0,1 0 0 0 0,0 0 0 0 0,-1-1 0 0 0,1 1 0 0 0,0 0-1 0 0,-1 0 1 0 0,1 0 0 0 0,0 0 0 0 0,0-1 0 0 0,0 1 0 0 0,0 0 0 0 0,2-1 0 0 0,-2 1 997 0 0,4 29-345 0 0,20 151-296 0 0,-11-143-360 0 0,-14-36 0 0 0,0 0 0 0 0,0 0 0 0 0,0 0 0 0 0,1 0 0 0 0,-1 0 0 0 0,0 0 0 0 0,0 0 0 0 0,0 0 0 0 0,0 0 0 0 0,1 0 0 0 0,-1 0 0 0 0,0 0 0 0 0,0 0 0 0 0,0 0 0 0 0,0 0 0 0 0,1 0 0 0 0,-1 0 0 0 0,0 0 0 0 0,0 0 0 0 0,0 0 0 0 0,1 0 0 0 0,-1 0 0 0 0,0 0 0 0 0,0 0 0 0 0,0 0 0 0 0,0 0 0 0 0,0 0 0 0 0,1 0 0 0 0,-1-1 0 0 0,0 1 0 0 0,0 0 0 0 0,0 0 0 0 0,0 0 0 0 0,0 0 0 0 0,0 0 0 0 0,1 0 0 0 0,-1-1 0 0 0,0 1 0 0 0,0 0 0 0 0,0 0 0 0 0,0 0 0 0 0,0 0 0 0 0,2-6-169 0 0,0 1 0 0 0,0-1 0 0 0,-1 0-1 0 0,0 0 1 0 0,0 1 0 0 0,0-1 0 0 0,-1 0 0 0 0,0 0 0 0 0,-1-6-1 0 0,2-11-122 0 0,1-3 281 0 0,14-119 6 0 0,-16 145 52 0 0,0-1-1 0 0,0 0 0 0 0,1 1 1 0 0,-1-1-1 0 0,0 1 1 0 0,0-1-1 0 0,0 0 0 0 0,0 1 1 0 0,0-1-1 0 0,0 0 1 0 0,0 1-1 0 0,0-1 0 0 0,0 0 1 0 0,0 1-1 0 0,0-1 1 0 0,0 1-1 0 0,0-1 0 0 0,-1 0 1 0 0,1 1-1 0 0,0-1 1 0 0,0 1-1 0 0,-1-1 0 0 0,1 0 1 0 0,-1 0-1 0 0,0 1 243 0 0,17 16 669 0 0,-6 3-839 0 0,-2 1 1 0 0,0-1-1 0 0,10 40 0 0 0,-4-10-139 0 0,-8-26-13 0 0,-6-20-201 0 0,1 0 0 0 0,0 0 0 0 0,0 1 0 0 0,0-1 0 0 0,0 0 0 0 0,0 0 0 0 0,0 0 0 0 0,1 0 0 0 0,-1 0 0 0 0,1-1 0 0 0,0 1 0 0 0,0 0 0 0 0,0-1 0 0 0,0 1-1 0 0,1-1 1 0 0,-1 0 0 0 0,0 0 0 0 0,5 3 0 0 0,16 4-7142 0 0,-21-8 4721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38.9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26 165 7832 0 0,'0'0'602'0'0,"11"-23"10873"0"0,-6 16-9699 0 0,0 0 1 0 0,0-1-1 0 0,12-10 1 0 0,11-16-530 0 0,-26 33-1239 0 0,-1 0 1 0 0,0-1 0 0 0,-1 1-1 0 0,1-1 1 0 0,0 1 0 0 0,0-1-1 0 0,-1 1 1 0 0,1-1 0 0 0,-1 0-1 0 0,1 1 1 0 0,-1-1 0 0 0,0 0-1 0 0,1 1 1 0 0,-1-1 0 0 0,0 0-1 0 0,0 1 1 0 0,0-1 0 0 0,-1 0-1 0 0,1 0 1 0 0,0 1 0 0 0,-1-1-1 0 0,1 0 1 0 0,-1 1 0 0 0,1-1-1 0 0,-1 1 1 0 0,0-1 0 0 0,1 1-1 0 0,-1-1 1 0 0,0 1 0 0 0,0-1-1 0 0,0 1 1 0 0,0 0 0 0 0,-1 0 0 0 0,1-1-1 0 0,0 1 1 0 0,0 0 0 0 0,-1 0-1 0 0,1 0 1 0 0,-1 0 0 0 0,-1-1-1 0 0,0 1 2 0 0,1 0 0 0 0,-1 0 0 0 0,1 0 1 0 0,-1 1-1 0 0,1-1 0 0 0,-1 0 0 0 0,1 1 0 0 0,-1 0 0 0 0,0 0 0 0 0,1-1 0 0 0,-1 1 0 0 0,0 1 0 0 0,1-1 1 0 0,-1 0-1 0 0,1 1 0 0 0,-1-1 0 0 0,1 1 0 0 0,-1 0 0 0 0,1 0 0 0 0,-1 0 0 0 0,1 0 0 0 0,0 0 0 0 0,-1 1 1 0 0,1-1-1 0 0,0 1 0 0 0,-2 1 0 0 0,2 0 43 0 0,0-1 1 0 0,1 0 0 0 0,-1 1 0 0 0,1-1-1 0 0,0 1 1 0 0,0-1 0 0 0,0 1-1 0 0,0 0 1 0 0,0-1 0 0 0,1 1-1 0 0,-1 0 1 0 0,1-1 0 0 0,-1 6-1 0 0,2 38 167 0 0,0-38-194 0 0,0 13 260 0 0,1 0-1 0 0,2 0 1 0 0,0 0 0 0 0,1 0-1 0 0,14 34 1 0 0,-15-46-259 0 0,0-1 0 0 0,0 0 0 0 0,1 0 1 0 0,0-1-1 0 0,1 1 0 0 0,11 12 0 0 0,-12-16-83 0 0,-1 0 0 0 0,1-1-1 0 0,-1 1 1 0 0,1-1 0 0 0,0 0 0 0 0,0 0-1 0 0,1-1 1 0 0,-1 0 0 0 0,0 0 0 0 0,1 0 0 0 0,11 2-1 0 0,-11-3-347 0 0,0-1-1 0 0,0 0 0 0 0,0 0 1 0 0,1 0-1 0 0,-1-1 0 0 0,0 1 1 0 0,0-2-1 0 0,0 1 0 0 0,11-5 1 0 0,-2 0-779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39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62 7832 0 0,'0'0'20066'0'0,"-15"-18"-17537"0"0,12 13-2500 0 0,0 1 0 0 0,0-1 0 0 0,-1 1 1 0 0,1 0-1 0 0,-1 0 0 0 0,-8-6 0 0 0,10 9-53 0 0,1 0-1 0 0,-1 0 1 0 0,0 0 0 0 0,1 1-1 0 0,-1-1 1 0 0,0 0 0 0 0,1 1-1 0 0,-1 0 1 0 0,0-1 0 0 0,0 1 0 0 0,0 0-1 0 0,0 0 1 0 0,1 0 0 0 0,-1 0-1 0 0,0 0 1 0 0,0 0 0 0 0,0 0-1 0 0,1 1 1 0 0,-1-1 0 0 0,0 1-1 0 0,0-1 1 0 0,1 1 0 0 0,-1 0-1 0 0,-2 1 1 0 0,3-1 10 0 0,-1 0 1 0 0,1 1-1 0 0,-1-1 0 0 0,1 1 0 0 0,0-1 0 0 0,0 1 1 0 0,0-1-1 0 0,0 1 0 0 0,0 0 0 0 0,0-1 1 0 0,0 1-1 0 0,1 0 0 0 0,-1 0 0 0 0,1 0 1 0 0,-1 2-1 0 0,-6 32-147 0 0,7-31 102 0 0,-3 28-147 0 0,3 48 0 0 0,0-40 106 0 0,0-37 93 0 0,0 0-1 0 0,1 0 1 0 0,0 0-1 0 0,-1 1 1 0 0,1-1 0 0 0,0 0-1 0 0,1 0 1 0 0,-1 0-1 0 0,1-1 1 0 0,0 1 0 0 0,0 0-1 0 0,4 6 1 0 0,-5-9-23 0 0,0 0 0 0 0,0 0 0 0 0,0 0 0 0 0,0 0 0 0 0,1 0 1 0 0,-1 0-1 0 0,0 0 0 0 0,0-1 0 0 0,1 1 0 0 0,-1 0 0 0 0,0-1 0 0 0,1 1 1 0 0,-1-1-1 0 0,1 1 0 0 0,-1-1 0 0 0,0 0 0 0 0,1 0 0 0 0,-1 1 0 0 0,1-1 1 0 0,-1 0-1 0 0,1 0 0 0 0,-1-1 0 0 0,1 1 0 0 0,-1 0 0 0 0,1 0 0 0 0,-1-1 1 0 0,1 1-1 0 0,-1-1 0 0 0,0 1 0 0 0,1-1 0 0 0,-1 1 0 0 0,0-1 0 0 0,1 0 1 0 0,-1 0-1 0 0,0 0 0 0 0,0 0 0 0 0,0 0 0 0 0,0 0 0 0 0,2-1 0 0 0,1-4 71 0 0,1 1-1 0 0,-1-1 1 0 0,1 0-1 0 0,-2-1 0 0 0,1 1 1 0 0,-1 0-1 0 0,0-1 0 0 0,0 0 1 0 0,2-11-1 0 0,14-27 159 0 0,-15 31-303 0 0,-2 7-14 0 0,12 10 168 0 0,-11 6 642 0 0,-3-8-700 0 0,-1 0 1 0 0,1 0-1 0 0,0 0 0 0 0,1 0 1 0 0,-1 0-1 0 0,0 0 0 0 0,0 0 1 0 0,0 0-1 0 0,1-1 1 0 0,-1 1-1 0 0,0 0 0 0 0,1 0 1 0 0,-1 0-1 0 0,0 0 0 0 0,1 0 1 0 0,0-1-1 0 0,-1 1 1 0 0,1 0-1 0 0,-1 0 0 0 0,1-1 1 0 0,1 2-1 0 0,5 2-339 0 0,0 0 0 0 0,0-1 0 0 0,12 4 0 0 0,9-2-5094 0 0,-21-5-2657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9:50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14280 0 0,'0'0'654'0'0,"-1"-1"513"0"0,3 4-796 0 0,0 1-159 0 0,-1-2 13 0 0,22 44 1195 0 0,-2 1 1 0 0,23 78 0 0 0,8 105-1641 0 0,-6 157 1177 0 0,-23 3 648 0 0,-8-103-1055 0 0,-9-153-723 0 0,-6-101-1014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39.8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3 23039 0 0,'0'0'2647'0'0,"-19"-2"1273"0"0,17 3-3919 0 0,0 0 1 0 0,0 0-1 0 0,0 0 1 0 0,0 1-1 0 0,0-1 1 0 0,0 1-1 0 0,1-1 1 0 0,-1 1-1 0 0,1-1 1 0 0,-1 1 0 0 0,1 0-1 0 0,0 0 1 0 0,-1 0-1 0 0,1 0 1 0 0,0 0-1 0 0,0 0 1 0 0,0 0-1 0 0,1 0 1 0 0,-1 0-1 0 0,1 1 1 0 0,-1-1-1 0 0,1 0 1 0 0,-1 4-1 0 0,0 7-2 0 0,1 0 0 0 0,0-1-1 0 0,2 15 1 0 0,-1-17 3 0 0,-1-6-5 0 0,1 1 0 0 0,0 0 0 0 0,0 0 0 0 0,0-1 0 0 0,0 1 0 0 0,0-1 0 0 0,1 1-1 0 0,0-1 1 0 0,0 0 0 0 0,0 1 0 0 0,1-1 0 0 0,3 5 0 0 0,-4-7 29 0 0,1 0 0 0 0,-1 1 1 0 0,1-1-1 0 0,-1 0 0 0 0,1 0 0 0 0,0-1 0 0 0,0 1 0 0 0,0-1 1 0 0,0 1-1 0 0,0-1 0 0 0,0 0 0 0 0,0 0 0 0 0,0 0 1 0 0,0-1-1 0 0,1 1 0 0 0,-1-1 0 0 0,0 1 0 0 0,5-1 0 0 0,-7-1 22 0 0,0 1-1 0 0,-1 0 1 0 0,1 0-1 0 0,-1-1 1 0 0,1 1-1 0 0,0 0 1 0 0,-1 0-1 0 0,1 0 1 0 0,-1 0-1 0 0,1 0 1 0 0,0 0-1 0 0,-1 0 1 0 0,1 0-1 0 0,0 0 1 0 0,-1 0-1 0 0,1 1 1 0 0,-1-1-1 0 0,1 0 1 0 0,0 0-1 0 0,-1 1 1 0 0,1-1-1 0 0,-1 0 1 0 0,1 1-1 0 0,-1-1 1 0 0,1 0-1 0 0,-1 1 1 0 0,1-1-1 0 0,-1 1 1 0 0,1-1-1 0 0,-1 1 1 0 0,1-1-1 0 0,-1 1 1 0 0,1 0-1 0 0,-1 0-47 0 0,0 0 0 0 0,0 0 0 0 0,0 1 0 0 0,0-1 0 0 0,0 0 0 0 0,0 0 0 0 0,-1 0 0 0 0,1 0 0 0 0,0 1 0 0 0,0-1 0 0 0,-1 0 0 0 0,1 0 0 0 0,-1 0 0 0 0,1 0 0 0 0,-1 0 0 0 0,0 0 0 0 0,0 1 0 0 0,-14 19 0 0 0,14-18 0 0 0,-2 0-10 0 0,0 0 0 0 0,1 1 0 0 0,-1-1 0 0 0,-1 0-1 0 0,1-1 1 0 0,0 1 0 0 0,-6 3 0 0 0,7-5-375 0 0,-1 1-1 0 0,0-1 1 0 0,1 0-1 0 0,-1 0 1 0 0,0-1-1 0 0,0 1 1 0 0,1-1-1 0 0,-1 1 1 0 0,0-1-1 0 0,0 0 1 0 0,0 0-1 0 0,0 0 1 0 0,1 0-1 0 0,-1 0 1 0 0,0-1-1 0 0,0 1 1 0 0,-4-2-1 0 0,-13-5-2170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40.9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5 143 17911 0 0,'0'0'820'0'0,"-1"1"-16"0"0,-2 0-576 0 0,2 0-168 0 0,1 1-32 0 0,1-1 32 0 0,0 2 126 0 0,1-1 100 0 0,-2 0-27 0 0,18 43 3137 0 0,8 26-1443 0 0,-6-13-801 0 0,3-1 0 0 0,42 77 0 0 0,-63-129-1097 0 0,4 5-10 0 0,0 1-1 0 0,1-1 1 0 0,8 11-1 0 0,-14-19-27 0 0,0 0 0 0 0,0-1 0 0 0,1 0 0 0 0,-1 1 0 0 0,0-1 0 0 0,1 0 0 0 0,-1 1 0 0 0,1-1 0 0 0,-1 0 0 0 0,1 0 0 0 0,-1 0 0 0 0,1 0 0 0 0,0-1 0 0 0,-1 1 0 0 0,1 0 0 0 0,0-1 0 0 0,0 1 0 0 0,0-1 1 0 0,0 0-1 0 0,-1 1 0 0 0,1-1 0 0 0,0 0 0 0 0,0 0 0 0 0,0 0 0 0 0,0 0 0 0 0,0-1 0 0 0,-1 1 0 0 0,4-1 0 0 0,-3-1 13 0 0,0 1 0 0 0,1-1 1 0 0,-1 0-1 0 0,0 0 0 0 0,0 0 1 0 0,0 0-1 0 0,0 0 0 0 0,-1 0 0 0 0,1 0 1 0 0,0-1-1 0 0,-1 1 0 0 0,0-1 1 0 0,0 1-1 0 0,1-1 0 0 0,0-3 0 0 0,11-44 427 0 0,-12 46-429 0 0,12-70 769 0 0,4-110 0 0 0,-12 72-2919 0 0,0 3-6871 0 0,-2 83-317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41.4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20 9672 0 0,'-18'4'1464'0'0,"14"-3"-650"0"0,-18 3 12789 0 0,14-2-12910 0 0,7-2 203 0 0,19-1 417 0 0,65-12-470 0 0,22-2-733 0 0,-89 14-1788 0 0,-1 1 0 0 0,23 2 0 0 0,-32-1 223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41.7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0 15664 0 0,'-2'3'129'0'0,"1"-1"0"0"0,-1 1 0 0 0,1-1 0 0 0,-1 1 1 0 0,1 0-1 0 0,0-1 0 0 0,0 1 0 0 0,0 0 0 0 0,0 0 1 0 0,1 0-1 0 0,-1 0 0 0 0,1 0 0 0 0,0 4 1 0 0,0-1 206 0 0,2-1 1 0 0,-1 0 0 0 0,0 1 0 0 0,1-1-1 0 0,0 0 1 0 0,3 6 0 0 0,12 33 3137 0 0,-13-33-3098 0 0,0 1 0 0 0,1-1 0 0 0,0 0 0 0 0,1 0-1 0 0,9 14 1 0 0,-3-10-439 0 0,-2 2 0 0 0,15 28 0 0 0,-24-42 74 0 0,1 1 1 0 0,-1-1-1 0 0,0 1 0 0 0,-1 0 1 0 0,1-1-1 0 0,-1 1 1 0 0,1 0-1 0 0,-1-1 0 0 0,0 1 1 0 0,0 0-1 0 0,-1-1 1 0 0,1 1-1 0 0,-1 0 0 0 0,0-1 1 0 0,0 1-1 0 0,0-1 1 0 0,-2 6-1 0 0,0-4-7 0 0,1-1 0 0 0,-1 1 0 0 0,0-1 0 0 0,0 1 0 0 0,0-1 0 0 0,-1 0 0 0 0,1 0 0 0 0,-1 0 0 0 0,0 0 0 0 0,0-1 0 0 0,-6 4 0 0 0,4-2 400 0 0,0-1-1 0 0,0 0 1 0 0,0-1-1 0 0,-1 1 0 0 0,0-1 1 0 0,1-1-1 0 0,-1 1 1 0 0,0-1-1 0 0,-1 0 1 0 0,1-1-1 0 0,-12 2 0 0 0,18-3 380 0 0,3 1-817 0 0,0-1 1 0 0,0 1-1 0 0,0 0 1 0 0,1-1-1 0 0,-1 1 1 0 0,0-1-1 0 0,0 0 0 0 0,1 0 1 0 0,-1 0-1 0 0,4 0 1 0 0,21-2-322 0 0,-1-2 1 0 0,31-8 0 0 0,16-11-4036 0 0,-34 8-4923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4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0 11056 0 0,'0'0'1458'0'0,"-4"2"3172"0"0,-14 6 399 0 0,17-7-4750 0 0,0 1 1 0 0,1-1 0 0 0,-1 1-1 0 0,1 0 1 0 0,0-1 0 0 0,0 1 0 0 0,-1-1-1 0 0,1 1 1 0 0,0 0 0 0 0,0-1-1 0 0,0 1 1 0 0,1 2 0 0 0,3 29 352 0 0,-3-28-379 0 0,6 53 67 0 0,18 118 761 0 0,-6-95-1614 0 0,-14-62-558 0 0,-1-7-6342 0 0,-4-7-765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42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0 105 5064 0 0,'13'18'496'0'0,"2"-1"1974"0"0,1 14 6035 0 0,2 1-2781 0 0,-6-14-4373 0 0,28 29 0 0 0,-34-40-1264 0 0,1 0-1 0 0,0-1 1 0 0,0 0-1 0 0,1 0 1 0 0,0 0 0 0 0,15 7-1 0 0,-21-12-86 0 0,0 0 0 0 0,-1 0 0 0 0,1-1 0 0 0,0 1 0 0 0,-1 0 0 0 0,1-1 0 0 0,0 0 0 0 0,0 1 0 0 0,0-1 0 0 0,0 0 0 0 0,-1 0 0 0 0,1 0 0 0 0,0 0 0 0 0,0 0 0 0 0,0 0 0 0 0,0-1 0 0 0,-1 1 0 0 0,1 0 0 0 0,0-1 0 0 0,0 0 0 0 0,-1 1 0 0 0,1-1 0 0 0,0 0 0 0 0,-1 0 0 0 0,1 0 0 0 0,-1 0 0 0 0,1 0 0 0 0,-1 0 0 0 0,1 0 0 0 0,-1-1 0 0 0,0 1 0 0 0,0 0 0 0 0,0-1 0 0 0,0 1 0 0 0,0-1 0 0 0,0 0 0 0 0,0 1 0 0 0,0-1 0 0 0,1-2 0 0 0,1-7 0 0 0,1 0 0 0 0,-1-1 0 0 0,-1 1 0 0 0,0-1 0 0 0,0-12 0 0 0,0 9 0 0 0,5-171 831 0 0,-7 183-731 0 0,-3-7 1292 0 0,4 15 484 0 0,10 14-1421 0 0,-2 0 1 0 0,0 1 0 0 0,11 41-1 0 0,-6-18-91 0 0,49 123 251 0 0,-52-119-605 0 0,-10-41-25 0 0,0 0 0 0 0,0 0 1 0 0,0-1-1 0 0,1 1 0 0 0,0-1 1 0 0,0 1-1 0 0,0-1 0 0 0,0 0 0 0 0,1 0 1 0 0,0 0-1 0 0,4 5 0 0 0,2 3-644 0 0,-6-9 260 0 0,-1-1 0 0 0,0 1 1 0 0,1-1-1 0 0,-1 0 0 0 0,1 0 1 0 0,0 0-1 0 0,0-1 0 0 0,1 1 1 0 0,-1-1-1 0 0,6 4 0 0 0,1-3-1957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42.8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71 21191 0 0,'0'0'2771'0'0,"18"-5"-750"0"0,30-15-338 0 0,-23 9-1740 0 0,38-10-1 0 0,-47 16-472 0 0,-12 3-158 0 0,0 1-1 0 0,0-1 0 0 0,0 1 1 0 0,0 0-1 0 0,7 0 1 0 0,-10 1-836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43.2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0 17303 0 0,'-4'3'162'0'0,"1"1"0"0"0,0-1 0 0 0,0 1 0 0 0,0 0 0 0 0,0 0-1 0 0,1 0 1 0 0,0 0 0 0 0,-1 0 0 0 0,2 1 0 0 0,-1-1 0 0 0,0 0-1 0 0,1 1 1 0 0,0 0 0 0 0,0-1 0 0 0,0 1 0 0 0,0 0 0 0 0,1 6-1 0 0,-1 7 757 0 0,2 1 0 0 0,0-1 1 0 0,4 23-1 0 0,13 59 1168 0 0,-15-85-1708 0 0,0 0 0 0 0,1 0 1 0 0,1 0-1 0 0,10 21 0 0 0,8 30 535 0 0,-21-60-877 0 0,0 0 1 0 0,0 0-1 0 0,0-1 0 0 0,1 1 1 0 0,0 0-1 0 0,0-1 0 0 0,1 0 1 0 0,-1 0-1 0 0,1 0 0 0 0,0 0 1 0 0,1 0-1 0 0,-1-1 0 0 0,1 0 0 0 0,-1 0 1 0 0,10 5-1 0 0,-10-6-13 0 0,0-1-1 0 0,0 0 1 0 0,0 0-1 0 0,0 0 1 0 0,1-1-1 0 0,-1 1 1 0 0,1-1-1 0 0,-1 0 1 0 0,1-1-1 0 0,-1 1 1 0 0,1-1-1 0 0,0 0 1 0 0,-1 0-1 0 0,1 0 1 0 0,-1-1-1 0 0,1 1 1 0 0,-1-1-1 0 0,1 0 1 0 0,-1-1-1 0 0,1 1 1 0 0,7-4-1 0 0,-3 0-581 0 0,0 0 0 0 0,0 0 1 0 0,-1 0-1 0 0,0-1 0 0 0,0-1 0 0 0,0 1 0 0 0,0-2 0 0 0,-1 1 1 0 0,0 0-1 0 0,-1-1 0 0 0,0-1 0 0 0,0 1 0 0 0,8-18 0 0 0,-10 17-7608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43.6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93 21191 0 0,'0'0'1606'0'0,"13"11"-884"0"0,-9-9-581 0 0,0-1 0 0 0,0 1-1 0 0,0-1 1 0 0,-1 0 0 0 0,1-1-1 0 0,0 1 1 0 0,1-1 0 0 0,-1 1 0 0 0,0-1-1 0 0,0 0 1 0 0,0-1 0 0 0,7 0-1 0 0,51-15 1320 0 0,-52 13-1261 0 0,12-4-653 0 0,0-1-1 0 0,-1-2 0 0 0,0 0 1 0 0,0-1-1 0 0,26-19 0 0 0,-24 14-1113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44:44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15664 0 0,'-1'0'66'0'0,"1"0"0"0"0,0 0 0 0 0,-1 1 0 0 0,1-1 0 0 0,0 0 0 0 0,-1 1 1 0 0,1-1-1 0 0,0 0 0 0 0,-1 1 0 0 0,1-1 0 0 0,0 0 0 0 0,0 1 0 0 0,0-1 1 0 0,-1 1-1 0 0,1-1 0 0 0,0 0 0 0 0,0 1 0 0 0,0-1 0 0 0,0 1 0 0 0,0-1 1 0 0,0 1-1 0 0,0-1 0 0 0,0 0 0 0 0,0 1 0 0 0,0-1 0 0 0,0 1 0 0 0,0-1 1 0 0,0 1-1 0 0,0-1 0 0 0,0 1 0 0 0,0-1 0 0 0,0 0 0 0 0,1 1 1 0 0,-1-1-1 0 0,0 1 0 0 0,0-1 0 0 0,0 0 0 0 0,1 1 0 0 0,-1-1 0 0 0,0 0 1 0 0,1 1-1 0 0,-1-1 0 0 0,0 0 0 0 0,1 1 0 0 0,-1-1 0 0 0,1 0 0 0 0,22 16 3571 0 0,-16-11-2629 0 0,8 9 79 0 0,-2 0 0 0 0,0 0 0 0 0,-1 2 0 0 0,12 18 0 0 0,1 0-341 0 0,-11-16-495 0 0,0 0 0 0 0,-2 2 1 0 0,0-1-1 0 0,-1 2 0 0 0,0-1 1 0 0,-2 1-1 0 0,-1 1 0 0 0,0 0 1 0 0,6 33-1 0 0,-10-13-176 0 0,-2-1-1 0 0,-2 1 1 0 0,-2 0-1 0 0,-11 70 1 0 0,4-43-504 0 0,7-47 410 0 0,-2 0 0 0 0,0 0 1 0 0,-1-1-1 0 0,-2 1 0 0 0,0-1 0 0 0,-1-1 0 0 0,-1 1 1 0 0,-1-1-1 0 0,-19 28 0 0 0,13-27-457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9:50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27 127 14744 0 0,'-3'-4'310'0'0,"0"0"1"0"0,0 0 0 0 0,1 0 0 0 0,0 0 0 0 0,-1-1 0 0 0,1 1-1 0 0,1-1 1 0 0,-1 1 0 0 0,1-1 0 0 0,0 0 0 0 0,0 1 0 0 0,0-1 0 0 0,0-8-1 0 0,17 3 553 0 0,-7-1-635 0 0,-8 9-213 0 0,0 0-1 0 0,0 0 0 0 0,1 0 1 0 0,-1 1-1 0 0,1-1 0 0 0,-1 1 0 0 0,1-1 1 0 0,0 1-1 0 0,0-1 0 0 0,-1 1 1 0 0,1 0-1 0 0,0 0 0 0 0,0 0 1 0 0,0 0-1 0 0,4-1 0 0 0,4-1-17 0 0,0 0 0 0 0,0 1 0 0 0,0 1 0 0 0,1-1 0 0 0,-1 1 0 0 0,14 1 0 0 0,67 8-60 0 0,-49-3 67 0 0,-29-4-4 0 0,0 1 0 0 0,-1 1 0 0 0,1 0 0 0 0,-1 0 0 0 0,0 1 0 0 0,0 1 0 0 0,-1 0 0 0 0,16 9-1 0 0,-22-11 2 0 0,-1-1-1 0 0,0 1 1 0 0,0 0-1 0 0,0 1 1 0 0,0-1-1 0 0,0 0 1 0 0,-1 1-1 0 0,0 0 1 0 0,0 0-1 0 0,0 0 1 0 0,0 0-1 0 0,0 1 1 0 0,-1-1-1 0 0,0 1 1 0 0,0 0-1 0 0,0-1 1 0 0,0 1-1 0 0,-1 0 1 0 0,0 0-1 0 0,0 0 1 0 0,0 0-1 0 0,-1 0 1 0 0,0 9-1 0 0,-1-8 42 0 0,-1 0-1 0 0,0 0 1 0 0,0 0-1 0 0,-1 0 1 0 0,1-1-1 0 0,-1 1 1 0 0,0-1-1 0 0,-1 0 1 0 0,1 0-1 0 0,-1 0 1 0 0,-7 6-1 0 0,-3 7 325 0 0,-9 10 183 0 0,0-1 1 0 0,-46 40-1 0 0,-63 38-709 0 0,116-93-301 0 0,-4-1-33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59:32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18921 1 12896 0 0,'16'35'8869'0'0,"0"13"-5832"0"0,14 63-4583 0 0,-13-48 2391 0 0,104 464-143 0 0,-89-375-610 0 0,55 280-92 0 0,-34-5 41 0 0,-39-283-11 0 0,32 431 163 0 0,-13-200 535 0 0,8 174-532 0 0,-3-27-136 0 0,-20-326-44 0 0,38 508 118 0 0,-48-579-87 0 0,2 50 2 0 0,-10-156-53 0 0,2 370-150 0 0,-58 318 352 0 0,24-507-301 0 0,-73 259 0 0 0,12-199 114 0 0,77-224 39 0 0,-3 0 1 0 0,0-1-1 0 0,-2-1 1 0 0,-2-1-1 0 0,-36 42 1 0 0,0-11 92 0 0,-94 79 0 0 0,112-109-131 0 0,-1-1 0 0 0,-2-2 0 0 0,-1-2 0 0 0,-2-2 0 0 0,0-2 0 0 0,-64 23 0 0 0,-19-4 122 0 0,-166 35 0 0 0,-143-6-66 0 0,-326 43-367 0 0,6 29 458 0 0,115-26 121 0 0,401-76-232 0 0,-561 58-209 0 0,-8-49-279 0 0,29-2 644 0 0,-333 72-191 0 0,356-33-1 0 0,-1389 85 88 0 0,1155-115-395 0 0,617-36 238 0 0,-1571 98-4 0 0,719-65 482 0 0,1037-49-513 0 0,-291 13-112 0 0,123 3 162 0 0,-457 90-1 0 0,152 19 465 0 0,8 38-888 0 0,571-142 483 0 0,1 3 1 0 0,2 3 0 0 0,1 5-1 0 0,2 3 1 0 0,-77 53-1 0 0,106-60-17 0 0,19-14 0 0 0,1 1 0 0 0,-32 30 0 0 0,36-26 49 0 0,2 2 0 0 0,1 0 0 0 0,2 2 0 0 0,0 0 0 0 0,2 2 0 0 0,2 0 0 0 0,1 1 0 0 0,1 1 0 0 0,-14 45-1 0 0,-2 23 101 0 0,5 1 0 0 0,5 0 0 0 0,-16 181-1 0 0,24 327 143 0 0,80 130 661 0 0,-52-631-956 0 0,92 609 529 0 0,-93-656-454 0 0,2-1 0 0 0,3 0 0 0 0,37 85 0 0 0,-36-108-305 0 0,1-1 0 0 0,1 0-1 0 0,3-2 1 0 0,0 0 0 0 0,3-2-1 0 0,31 32 1 0 0,10-2-1378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59:49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28 21191 0 0,'0'0'1027'0'0,"-3"-2"-85"0"0,-2-2-784 0 0,2 0-17 0 0,0 1-100 0 0,-7-11 5898 0 0,12 15-5782 0 0,2 2-145 0 0,-1 0-1 0 0,0 0 1 0 0,1 1 0 0 0,-1-1-1 0 0,-1 1 1 0 0,1 0-1 0 0,0 0 1 0 0,-1 0-1 0 0,0 0 1 0 0,0 0-1 0 0,2 5 1 0 0,15 53 303 0 0,-17-57-293 0 0,19 84 496 0 0,-3 1-1 0 0,11 159 0 0 0,-23-156-448 0 0,3 213-450 0 0,-32 206-1352 0 0,27-379-976 0 0,-4-100 1686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59:49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1 157 21191 0 0,'10'-15'1606'0'0,"-1"6"-1474"0"0,1 0 1 0 0,0 1-1 0 0,0 0 0 0 0,1 1 1 0 0,13-6-1 0 0,-5 3 401 0 0,1 2-1 0 0,0 0 0 0 0,0 1 1 0 0,38-7-1 0 0,-12 3 222 0 0,0 1-471 0 0,75-4-1 0 0,-76 9-378 0 0,-32 5-20 0 0,-11 0 39 0 0,-1 1 94 0 0,-1 0-1 0 0,0 0 0 0 0,1 0 1 0 0,-1 0-1 0 0,0 1 0 0 0,0-1 1 0 0,1 0-1 0 0,-1 0 1 0 0,0 1-1 0 0,0-1 0 0 0,0 0 1 0 0,0 0-1 0 0,-1 2 0 0 0,-5 10 200 0 0,-1 0-1 0 0,-1 0 0 0 0,0-1 0 0 0,0 0 0 0 0,-12 12 0 0 0,-10 15 256 0 0,-173 279-290 0 0,195-305-1512 0 0,-1 0-1 0 0,-16 19 1 0 0,14-22-203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59:50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0 21191 0 0,'0'0'2072'0'0,"0"12"-1848"0"0,0 6-224 0 0,5 2 0 0 0,-5 6 0 0 0,0 7 864 0 0,0 8 128 0 0,0 13 32 0 0,0 13 0 0 0,-5 15-416 0 0,0 1-72 0 0,-4 0-24 0 0,1 3 0 0 0,-8-2-408 0 0,8-1-104 0 0,-6 8 0 0 0,0 4-11856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59:51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19087 0 0,'0'0'4790'0'0,"0"3"-4572"0"0,11 45-26 0 0,-2 1 1 0 0,4 65-1 0 0,-10-79 194 0 0,11 183 669 0 0,-22 359-1 0 0,-5-448-1226 0 0,7-81-96 0 0,1 0 1 0 0,3 0-1 0 0,5 72 1 0 0,2-42-3248 0 0,-2-52-4703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59:51.9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57 223 19551 0 0,'-2'0'95'0'0,"0"-1"-1"0"0,-1 1 0 0 0,1-1 0 0 0,0 0 0 0 0,0 0 1 0 0,0 0-1 0 0,0 0 0 0 0,0 0 0 0 0,0 0 0 0 0,0-1 1 0 0,0 1-1 0 0,0-1 0 0 0,1 1 0 0 0,-1-1 0 0 0,0 0 1 0 0,1 1-1 0 0,-1-1 0 0 0,1 0 0 0 0,0 0 0 0 0,0 0 1 0 0,-1-3-1 0 0,-1 0-8 0 0,1 0 0 0 0,-1 1 1 0 0,1-1-1 0 0,1 0 0 0 0,-1-1 1 0 0,1 1-1 0 0,0 0 0 0 0,-1-8 1 0 0,2 4 49 0 0,0 0 1 0 0,1 1 0 0 0,0-1 0 0 0,0 0-1 0 0,3-9 1 0 0,-3 14-101 0 0,1 1 1 0 0,-1 0-1 0 0,0 0 0 0 0,1 0 1 0 0,0 0-1 0 0,0 0 1 0 0,0 1-1 0 0,0-1 0 0 0,0 0 1 0 0,1 1-1 0 0,-1-1 0 0 0,1 1 1 0 0,-1 0-1 0 0,1 0 1 0 0,0 0-1 0 0,4-2 0 0 0,5-1-9 0 0,0 0-1 0 0,0 1 0 0 0,0 0 0 0 0,0 1 1 0 0,1 1-1 0 0,-1 0 0 0 0,1 0 0 0 0,-1 1 1 0 0,1 1-1 0 0,16 1 0 0 0,4 2-76 0 0,0 2 0 0 0,57 15 0 0 0,-73-16 37 0 0,-1 2 1 0 0,0-1-1 0 0,0 2 1 0 0,-1 0-1 0 0,26 16 1 0 0,-37-20 26 0 0,0 0-1 0 0,0 0 1 0 0,0 0 0 0 0,0 0-1 0 0,-1 1 1 0 0,1 0 0 0 0,-1-1-1 0 0,0 1 1 0 0,0 0 0 0 0,0 1-1 0 0,-1-1 1 0 0,1 0 0 0 0,-1 1-1 0 0,0 0 1 0 0,0-1 0 0 0,-1 1-1 0 0,0 0 1 0 0,1 0 0 0 0,-1 0 0 0 0,-1 0-1 0 0,1 0 1 0 0,-1 0 0 0 0,0 9-1 0 0,-2-3 40 0 0,-1 0 0 0 0,0 0-1 0 0,0 0 1 0 0,-1 0 0 0 0,0 0-1 0 0,-1-1 1 0 0,0 1 0 0 0,-1-1-1 0 0,0-1 1 0 0,-1 1 0 0 0,-14 16-1 0 0,-8 4 188 0 0,-64 52-1 0 0,61-56-243 0 0,23-18-16 0 0,-201 158-957 0 0,172-144-1006 0 0,19-14 960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2:59:52.4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53 18287 0 0,'0'0'1654'0'0,"11"-4"-1374"0"0,1-4-456 0 0,1 2 0 0 0,0 0 0 0 0,0 0 0 0 0,1 1 0 0 0,0 1 0 0 0,0 0 0 0 0,0 1 0 0 0,0 0 1 0 0,1 1-1 0 0,21 1 0 0 0,-12 1 338 0 0,-1 1 0 0 0,1 1 0 0 0,-1 2 0 0 0,0 0 0 0 0,40 13 0 0 0,-51-11-43 0 0,0-1 1 0 0,-1 1-1 0 0,0 1 0 0 0,0 0 0 0 0,-1 1 1 0 0,0 0-1 0 0,0 0 0 0 0,11 15 0 0 0,-17-20-95 0 0,-2 0-1 0 0,1 1 1 0 0,0-1 0 0 0,-1 1-1 0 0,0-1 1 0 0,1 1-1 0 0,-2 0 1 0 0,1 0-1 0 0,0 0 1 0 0,-1 0-1 0 0,0 1 1 0 0,1-1 0 0 0,-1 6-1 0 0,0-3 72 0 0,-1 1 1 0 0,0-1-1 0 0,0 1 0 0 0,-1-1 0 0 0,0 0 1 0 0,0 1-1 0 0,-4 9 0 0 0,0-2 74 0 0,-1 1 0 0 0,-1-1 1 0 0,0 0-1 0 0,-1 0 0 0 0,-1-1 0 0 0,-13 18 0 0 0,-59 62 549 0 0,-15 21 340 0 0,44-52-365 0 0,36-45-344 0 0,1 0 1 0 0,0 1 0 0 0,1 0-1 0 0,2 1 1 0 0,-12 23 0 0 0,24-42-327 0 0,-1 1-1 0 0,0-1 1 0 0,1 1 0 0 0,-1-1 0 0 0,1 1-1 0 0,0-1 1 0 0,-1 1 0 0 0,1-1 0 0 0,0 1-1 0 0,0 0 1 0 0,0-1 0 0 0,0 1 0 0 0,0-1-1 0 0,0 1 1 0 0,1 2 0 0 0,0-3-6 0 0,-1 0 1 0 0,1 0-1 0 0,-1 0 1 0 0,1 0-1 0 0,0 0 1 0 0,-1-1-1 0 0,1 1 1 0 0,0 0-1 0 0,0-1 1 0 0,-1 1-1 0 0,1 0 1 0 0,0-1-1 0 0,0 1 0 0 0,0-1 1 0 0,0 1-1 0 0,0-1 1 0 0,0 1-1 0 0,1-1 1 0 0,3 1 16 0 0,0 0 1 0 0,0 0-1 0 0,0-1 1 0 0,0 0-1 0 0,0 0 1 0 0,0 0-1 0 0,0-1 1 0 0,9-1-1 0 0,66-19 8 0 0,-2-4 0 0 0,0-2 0 0 0,84-44 0 0 0,-77 29-1881 0 0,4-7-7615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00:03.5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0 215 17911 0 0,'0'0'3595'0'0,"10"-3"-1862"0"0,125-35 171 0 0,-63 7-668 0 0,116-66 0 0 0,-170 88-1837 0 0,0 0 0 0 0,0 2-1 0 0,1 0 1 0 0,24-6 0 0 0,-25 12-3250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00:03.8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0 19351 0 0,'-1'3'439'0'0,"-3"10"-121"0"0,1 1 1 0 0,1-1-1 0 0,0 1 0 0 0,1-1 1 0 0,0 1-1 0 0,3 25 0 0 0,16 83 2938 0 0,15 26-1247 0 0,16 97-1677 0 0,-48-237-332 0 0,3 18 0 0 0,-2 0 0 0 0,0 0 0 0 0,-2 0 0 0 0,-4 35 0 0 0,-1-18-161 0 0,3-26-247 0 0,0 1 1 0 0,-8 27-1 0 0,4-25 76 0 0,-2-1 0 0 0,0 0 0 0 0,-1-1 0 0 0,-1 0 0 0 0,-1 0 0 0 0,0-1 0 0 0,-15 17 0 0 0,22-30 401 0 0,0 0 0 0 0,0 0-1 0 0,0-1 1 0 0,-1 1 0 0 0,0-1-1 0 0,0 0 1 0 0,-10 4 0 0 0,-38 14 748 0 0,52-21-800 0 0,-1 1 910 0 0,-1-2 64 0 0,0 0-372 0 0,10-5-612 0 0,116-61 120 0 0,-5 2-206 0 0,-78 42-942 0 0,43-18 0 0 0,-35 18-5539 0 0,-13 7-1597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00:04.5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17911 0 0,'0'0'407'0'0,"10"9"1130"0"0,-9-9-1529 0 0,0 1-1 0 0,0-1 0 0 0,0 0 0 0 0,-1 1 1 0 0,1-1-1 0 0,0 1 0 0 0,0-1 0 0 0,-1 1 1 0 0,1 0-1 0 0,-1-1 0 0 0,1 1 0 0 0,0-1 1 0 0,-1 1-1 0 0,1 0 0 0 0,-1 0 0 0 0,1-1 1 0 0,-1 1-1 0 0,0 0 0 0 0,1 0 0 0 0,-1 0 1 0 0,0-1-1 0 0,0 1 0 0 0,1 0 0 0 0,-1 0 1 0 0,0 0-1 0 0,0 0 0 0 0,0 0 0 0 0,0-1 1 0 0,0 3-1 0 0,0 3 242 0 0,7 12 207 0 0,-1-1 0 0 0,-1 0 0 0 0,-1 1 0 0 0,-1 0 0 0 0,0 0 0 0 0,0 21 0 0 0,-2-28-451 0 0,0 0 0 0 0,5 21-1 0 0,-4-21-4 0 0,1 0 0 0 0,0 21-1 0 0,-3 17 924 0 0,14-114 194 0 0,0 3-1117 0 0,-12 49 0 0 0,1 0 0 0 0,0 1 0 0 0,1-1 0 0 0,8-18 0 0 0,-9 25 0 0 0,10-21 443 0 0,-12 26 997 0 0,18 9-1275 0 0,-15-5-165 0 0,0 1 0 0 0,0 1 0 0 0,-1-1 0 0 0,1 0 0 0 0,-1 1 0 0 0,0 0 0 0 0,0 0 0 0 0,-1-1 0 0 0,5 11 0 0 0,-4-6 0 0 0,1 1 0 0 0,-1 0 0 0 0,-1 0 0 0 0,3 16 0 0 0,-3-13-286 0 0,0 0 0 0 0,8 22-1 0 0,2 13-2311 0 0,-8-33 903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9:51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4 306 19175 0 0,'0'-3'111'0'0,"-1"0"0"0"0,0 0-1 0 0,1 0 1 0 0,-1 1 0 0 0,1-1-1 0 0,0 0 1 0 0,0 0 0 0 0,0 0 0 0 0,0 0-1 0 0,1 0 1 0 0,-1 0 0 0 0,1 1-1 0 0,0-1 1 0 0,-1 0 0 0 0,1 0-1 0 0,2-3 1 0 0,3-7-28 0 0,1 1 1 0 0,10-14-1 0 0,-8 13-111 0 0,3-4-17 0 0,0 2 0 0 0,2 0-1 0 0,0 0 1 0 0,0 1 0 0 0,2 1-1 0 0,0 0 1 0 0,0 1 0 0 0,1 1-1 0 0,0 1 1 0 0,1 0 0 0 0,31-12-1 0 0,-39 18 47 0 0,1 0 0 0 0,0 1 0 0 0,-1 0 0 0 0,1 0 0 0 0,0 1 0 0 0,1 0-1 0 0,-1 1 1 0 0,0 1 0 0 0,0 0 0 0 0,0 0 0 0 0,1 1 0 0 0,-1 0 0 0 0,20 6-1 0 0,-11-1 31 0 0,0 1 0 0 0,-1 1-1 0 0,1 0 1 0 0,-2 2-1 0 0,1 0 1 0 0,-2 1-1 0 0,1 1 1 0 0,-2 1 0 0 0,1 0-1 0 0,-2 1 1 0 0,0 1-1 0 0,0 0 1 0 0,18 27-1 0 0,-21-25-26 0 0,-1-1-1 0 0,-1 2 0 0 0,0-1 1 0 0,-2 1-1 0 0,0 1 1 0 0,-1 0-1 0 0,-1 0 0 0 0,0 0 1 0 0,-2 0-1 0 0,0 1 1 0 0,-1 0-1 0 0,-1 0 0 0 0,-1 0 1 0 0,-2 32-1 0 0,0-36 40 0 0,0 0 0 0 0,-1-1 0 0 0,-1 1-1 0 0,0-1 1 0 0,-1 1 0 0 0,-1-1 0 0 0,-8 18 0 0 0,-5 5 39 0 0,0-1 1 0 0,-3-1 0 0 0,-1 0-1 0 0,-1-2 1 0 0,-2-1 0 0 0,-54 55-1 0 0,78-86-76 0 0,-16 15 53 0 0,-1-1 1 0 0,0-1-1 0 0,-1 0 0 0 0,0-1 0 0 0,-1-2 0 0 0,-24 13 0 0 0,33-20 291 0 0,18-7 545 0 0,23-11-89 0 0,16-10-428 0 0,1 1 0 0 0,1 3 0 0 0,80-22 0 0 0,-60 21-47 0 0,356-90 1359 0 0,-240 71-3562 0 0,-29 5-4601 0 0,-109 26-2037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00:05.6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133 174 3680 0 0,'1'-1'10028'0'0,"2"-9"-8136"0"0,-4 6-1327 0 0,1 0 1 0 0,-1 0 0 0 0,0 0-1 0 0,0 0 1 0 0,0 0 0 0 0,-1 0-1 0 0,1 0 1 0 0,-1 0 0 0 0,0 1-1 0 0,0-1 1 0 0,0 1 0 0 0,-1-1 0 0 0,-4-4-1 0 0,-7-20 898 0 0,13 27-1436 0 0,0 0 1 0 0,0 1 0 0 0,0-1-1 0 0,0 0 1 0 0,0 0-1 0 0,1 0 1 0 0,-1 0-1 0 0,0 0 1 0 0,1 0-1 0 0,-1 0 1 0 0,0 0-1 0 0,1-1 1 0 0,-1 1-1 0 0,1 0 1 0 0,0 0-1 0 0,-1 0 1 0 0,1-1 0 0 0,0 1-1 0 0,0 0 1 0 0,0 0-1 0 0,0-1 1 0 0,0-1-1 0 0,0 1 52 0 0,-1-1 1 0 0,0 1-1 0 0,0-1 0 0 0,0 1 1 0 0,0-1-1 0 0,0 1 0 0 0,0 0 0 0 0,-1-1 1 0 0,1 1-1 0 0,-1 0 0 0 0,-3-4 0 0 0,-3-5 362 0 0,8 11-435 0 0,-1-1 0 0 0,1 0 0 0 0,-1 1-1 0 0,1-1 1 0 0,-1 1 0 0 0,0 0 0 0 0,1-1-1 0 0,-1 1 1 0 0,0-1 0 0 0,1 1 0 0 0,-1 0-1 0 0,0-1 1 0 0,1 1 0 0 0,-1 0 0 0 0,0 0 0 0 0,0 0-1 0 0,1-1 1 0 0,-1 1 0 0 0,0 0 0 0 0,0 0-1 0 0,1 0 1 0 0,-1 0 0 0 0,0 0 0 0 0,1 1 0 0 0,-1-1-1 0 0,0 0 1 0 0,0 0 0 0 0,1 0 0 0 0,-1 1-1 0 0,0-1 1 0 0,1 0 0 0 0,-1 1 0 0 0,0-1 0 0 0,1 0-1 0 0,-1 1 1 0 0,0-1 0 0 0,0 2 0 0 0,-1-1 11 0 0,0 0 1 0 0,0 0 0 0 0,1 1-1 0 0,-1-1 1 0 0,0 1 0 0 0,1 0 0 0 0,-1-1-1 0 0,1 1 1 0 0,0 0 0 0 0,0 0-1 0 0,-2 2 1 0 0,-1 10 41 0 0,1 0-1 0 0,1 1 1 0 0,0 0-1 0 0,1-1 1 0 0,0 1-1 0 0,2 20 0 0 0,17 90 208 0 0,-12-86-133 0 0,27 126 243 0 0,-22-112-217 0 0,21 66 0 0 0,4 22 16 0 0,-21-70-166 0 0,10 70-332 0 0,-9-52-453 0 0,-3-21-427 0 0,-12-63 980 0 0,-1 0 0 0 0,0 0 0 0 0,0-1 0 0 0,-1 1-1 0 0,1 0 1 0 0,-1-1 0 0 0,0 1 0 0 0,0 0 0 0 0,-4 8 0 0 0,2-4-1047 0 0,-3 18-7260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00:06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79 10592 0 0,'0'0'9283'0'0,"2"0"-6668"0"0,122-39 1247 0 0,-39 17-6385 0 0,-33 8-3187 0 0,-31 10-2081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00:06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15 180 17503 0 0,'-1'19'489'0'0,"0"-14"-348"0"0,1 0 0 0 0,0 1 0 0 0,0-1 1 0 0,0 0-1 0 0,1 0 0 0 0,0 0 0 0 0,0 0 0 0 0,3 9 0 0 0,-1-6-104 0 0,-1 1 1 0 0,1-1-1 0 0,0 14 1 0 0,5 14 416 0 0,-6-28-252 0 0,1 0 1 0 0,0-1-1 0 0,0 1 0 0 0,1-1 1 0 0,0 1-1 0 0,6 7 0 0 0,-9-13-151 0 0,0-1 0 0 0,1 1 0 0 0,-1 0 0 0 0,0-1 0 0 0,1 0 0 0 0,-1 1 0 0 0,1-1 0 0 0,-1 0-1 0 0,1 0 1 0 0,0 0 0 0 0,-1 0 0 0 0,1 0 0 0 0,0 0 0 0 0,0 0 0 0 0,0 0 0 0 0,0-1 0 0 0,0 1 0 0 0,0-1 0 0 0,0 0-1 0 0,0 1 1 0 0,0-1 0 0 0,0 0 0 0 0,0 0 0 0 0,0 0 0 0 0,0 0 0 0 0,0-1 0 0 0,0 1 0 0 0,-1 0 0 0 0,1-1-1 0 0,0 0 1 0 0,3 0 0 0 0,-2-1-9 0 0,-1 0-1 0 0,1 1 1 0 0,-1-1-1 0 0,1 0 1 0 0,-1 0-1 0 0,0-1 1 0 0,1 1-1 0 0,-1 0 1 0 0,0-1-1 0 0,-1 1 1 0 0,1-1-1 0 0,0 0 1 0 0,-1 0-1 0 0,1 1 1 0 0,1-6 0 0 0,1-6-78 0 0,0 0 1 0 0,3-16-1 0 0,-2 6 86 0 0,-3 11 248 0 0,-1 1-1 0 0,0-1 1 0 0,-1 0 0 0 0,-1 0-1 0 0,0 1 1 0 0,0-1-1 0 0,-1 1 1 0 0,-1-1 0 0 0,-6-20-1 0 0,6 25-215 0 0,-1-1 0 0 0,1 1 0 0 0,-1 0 0 0 0,-1 0 0 0 0,0 0 0 0 0,0 1 0 0 0,0-1 0 0 0,-1 1-1 0 0,0 1 1 0 0,0-1 0 0 0,-1 1 0 0 0,0 0 0 0 0,0 0 0 0 0,-10-5 0 0 0,9 6-1624 0 0,-1 0 1 0 0,0 1-1 0 0,-1 0 0 0 0,-12-4 0 0 0,2 3-7049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00:06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16783 0 0,'3'5'217'0'0,"0"1"0"0"0,-1-1 0 0 0,1 1 0 0 0,-1 0 0 0 0,0 0-1 0 0,-1 0 1 0 0,0 0 0 0 0,1 9 0 0 0,-1 51 15 0 0,-2-31 707 0 0,5 201 2058 0 0,-6-137-2099 0 0,0-29-260 0 0,-5 71 326 0 0,0 0-1273 0 0,7-100-176 0 0,8 58-1 0 0,-7-79-2911 0 0,-1-18 1638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00:07.0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1 366 12440 0 0,'0'0'957'0'0,"0"3"-624"0"0,2 1-83 0 0,-1 0 1 0 0,1 0-1 0 0,0 0 0 0 0,0 0 0 0 0,1 0 1 0 0,3 6-1 0 0,9 12 1459 0 0,11 31 1410 0 0,26 47-170 0 0,-12-31-1486 0 0,32 51-642 0 0,-24-44-821 0 0,-28-42 0 0 0,37 47 0 0 0,24 13 624 0 0,-77-88-633 0 0,1-1 0 0 0,0 0 0 0 0,0 0 0 0 0,9 6 0 0 0,-11-9 1 0 0,0 0 0 0 0,0 0 0 0 0,0 0 0 0 0,0 0 0 0 0,0-1 0 0 0,0 1 0 0 0,1-1 0 0 0,-1 0 0 0 0,0 0 0 0 0,7 1 0 0 0,-9-2 63 0 0,0 0-1 0 0,1 0 1 0 0,-1-1-1 0 0,0 1 1 0 0,1 0 0 0 0,-1-1-1 0 0,0 1 1 0 0,1-1 0 0 0,-1 1-1 0 0,0-1 1 0 0,0 0-1 0 0,0 1 1 0 0,1-1 0 0 0,-1 0-1 0 0,0 0 1 0 0,0 0 0 0 0,0 0-1 0 0,0 0 1 0 0,0 0 0 0 0,-1 0-1 0 0,1 0 1 0 0,0 0-1 0 0,0 0 1 0 0,-1 0 0 0 0,1-2-1 0 0,2-3-18 0 0,-1 0 1 0 0,0-1-1 0 0,0 1 0 0 0,0-7 0 0 0,1 1-56 0 0,2-10 20 0 0,-2 1 0 0 0,0-1 0 0 0,-1-39 0 0 0,-10-70 0 0 0,2 66 0 0 0,-3-29-445 0 0,-4 1-1 0 0,-4 0 0 0 0,-46-145 1 0 0,39 171-1590 0 0,-3 3-3884 0 0,-1 4-1792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00:07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353 34 21191 0 0,'-1'-1'105'0'0,"1"0"0"0"0,-1-1 0 0 0,0 1 0 0 0,0 0 0 0 0,0-1 0 0 0,0 1 0 0 0,0 0 0 0 0,0 0-1 0 0,0 0 1 0 0,0 0 0 0 0,-1 0 0 0 0,1 0 0 0 0,0 0 0 0 0,-1 0 0 0 0,1 1 0 0 0,-1-1 0 0 0,-2-1 0 0 0,-28-9 334 0 0,25 10-331 0 0,0 0 0 0 0,0 1 0 0 0,0 0-1 0 0,0 0 1 0 0,0 1 0 0 0,0 0 0 0 0,0 0 0 0 0,0 1-1 0 0,0 0 1 0 0,0 0 0 0 0,1 0 0 0 0,-1 1 0 0 0,1 0-1 0 0,0 1 1 0 0,0-1 0 0 0,-11 9 0 0 0,4-1-98 0 0,0 0 0 0 0,1 0-1 0 0,0 2 1 0 0,1-1 0 0 0,-19 28 0 0 0,18-20 14 0 0,2 0 0 0 0,0 0 0 0 0,1 1 0 0 0,1 0 0 0 0,1 1 1 0 0,1 0-1 0 0,1 0 0 0 0,-4 42 0 0 0,5-15 520 0 0,2-1 1 0 0,3 1-1 0 0,7 51 1 0 0,-7-87-442 0 0,1-1 0 0 0,1 0 0 0 0,0 0 0 0 0,1 0 0 0 0,0-1 1 0 0,0 1-1 0 0,2-1 0 0 0,-1 0 0 0 0,1 0 0 0 0,1-1 0 0 0,0 0 0 0 0,0 0 0 0 0,16 15 1 0 0,-15-17-81 0 0,0-1 1 0 0,0-1 0 0 0,1 1 0 0 0,0-1 0 0 0,1-1 0 0 0,-1 0-1 0 0,1 0 1 0 0,0-1 0 0 0,0 0 0 0 0,0-1 0 0 0,1 0 0 0 0,-1 0 0 0 0,1-1-1 0 0,0-1 1 0 0,20 1 0 0 0,-14-3-380 0 0,0-1 1 0 0,0 0-1 0 0,-1-1 0 0 0,1-1 1 0 0,-1 0-1 0 0,0-2 0 0 0,0 1 0 0 0,0-2 1 0 0,-1 0-1 0 0,0-1 0 0 0,0-1 1 0 0,-1 0-1 0 0,24-20 0 0 0,-8 4-1168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00:07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95 19351 0 0,'0'0'1943'0'0,"1"1"-1783"0"0,2 0-76 0 0,0 0 0 0 0,0-1 0 0 0,1 1 0 0 0,-1 0 0 0 0,0-1 0 0 0,0 0 0 0 0,1 1 1 0 0,-1-1-1 0 0,0-1 0 0 0,0 1 0 0 0,1 0 0 0 0,-1-1 0 0 0,0 1 0 0 0,3-2 0 0 0,3 0 112 0 0,133-23 397 0 0,40-9-610 0 0,-94 10-213 0 0,-57 13-2646 0 0,-29 10 1110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00:08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19351 0 0,'-4'11'317'0'0,"1"0"0"0"0,1 0-1 0 0,-1 1 1 0 0,2-1-1 0 0,-1 16 1 0 0,-2 11-114 0 0,-2 24 1048 0 0,2 1-1 0 0,6 79 1 0 0,-1-124-1113 0 0,1-1 1 0 0,1 1-1 0 0,0-1 0 0 0,1 0 1 0 0,1 0-1 0 0,1 0 0 0 0,0-1 1 0 0,1 0-1 0 0,1 0 1 0 0,9 15-1 0 0,-9-20-58 0 0,0 1 0 0 0,1-1 0 0 0,1-1 0 0 0,-1 0 0 0 0,1 0 0 0 0,1-1 0 0 0,0 0-1 0 0,0-1 1 0 0,1 0 0 0 0,0-1 0 0 0,0 0 0 0 0,26 10 0 0 0,-14-9-22 0 0,0 0-1 0 0,35 5 0 0 0,-52-11-121 0 0,1-1 0 0 0,0 0 0 0 0,0-1 0 0 0,0 0 0 0 0,0 0 0 0 0,0-1 0 0 0,-1 1 0 0 0,1-2 0 0 0,0 1 0 0 0,0-1 0 0 0,13-6 0 0 0,-19 8 3 0 0,-1-1-1 0 0,1 0 0 0 0,0 0 1 0 0,-1 0-1 0 0,1 0 0 0 0,-1-1 1 0 0,1 1-1 0 0,-1 0 1 0 0,0-1-1 0 0,0 1 0 0 0,1-1 1 0 0,-1 1-1 0 0,0-1 0 0 0,0 1 1 0 0,0-1-1 0 0,0 0 1 0 0,0-1-1 0 0,0-2-616 0 0,0 0 1 0 0,0 0-1 0 0,-1 0 0 0 0,1-1 1 0 0,-2-5-1 0 0,1 8 128 0 0,0-14-1617 0 0</inkml:trace>
  <inkml:trace contextRef="#ctx0" brushRef="#br0" timeOffset="1">84 254 5064 0 0,'2'1'9602'0'0,"14"3"-3357"0"0,11 2-1195 0 0,40 7-3289 0 0,-18-8-1114 0 0,92-3 1 0 0,-14-13-3590 0 0,-89 7-6454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5:34.5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280 171 15664 0 0,'0'0'4871'0'0,"0"-18"-385"0"0,0 6-3475 0 0,1 9-733 0 0,-1 1 0 0 0,0-1 0 0 0,0 0 0 0 0,0 1 0 0 0,0-1 0 0 0,0 1 0 0 0,-1-1 0 0 0,0-2 0 0 0,-1-1-175 0 0,0 0 0 0 0,0 1 1 0 0,-1 0-1 0 0,1-1 0 0 0,-1 1 0 0 0,0 0 1 0 0,-1 0-1 0 0,1 1 0 0 0,-1-1 0 0 0,0 1 1 0 0,0 0-1 0 0,-1 0 0 0 0,-8-7 0 0 0,3 5 67 0 0,0 1 0 0 0,0-1-1 0 0,-1 1 1 0 0,0 1 0 0 0,0 0-1 0 0,-12-2 1 0 0,17 5-176 0 0,1 0 0 0 0,0 0 1 0 0,-1 1-1 0 0,1-1 0 0 0,-1 1 0 0 0,1 1 0 0 0,-1-1 1 0 0,1 1-1 0 0,0 0 0 0 0,-8 2 0 0 0,10-2 2 0 0,0 0 1 0 0,0 0-1 0 0,0 0 1 0 0,0 1-1 0 0,0-1 1 0 0,0 1-1 0 0,1 0 1 0 0,-1 0-1 0 0,0 0 1 0 0,1 0-1 0 0,-1 0 0 0 0,1 0 1 0 0,0 1-1 0 0,0-1 1 0 0,0 1-1 0 0,0 0 1 0 0,-2 4-1 0 0,0 2 14 0 0,1-3 30 0 0,0 0 0 0 0,0 0-1 0 0,1 0 1 0 0,0 0 0 0 0,0 1 0 0 0,1-1 0 0 0,-1 1 0 0 0,2 0-1 0 0,-1-1 1 0 0,1 1 0 0 0,0 8 0 0 0,37 205-210 0 0,0-9 188 0 0,-34-191-349 0 0,2-1 0 0 0,0 0 0 0 0,11 25 1 0 0,5 15-4348 0 0,-16-38-4608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5:34.8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0 20647 0 0,'-17'5'1174'0'0,"9"-3"-757"0"0,1 0 1 0 0,-1 0-1 0 0,1 0 0 0 0,-11 0 0 0 0,16-2 2954 0 0,4 0-2575 0 0,39 12 1065 0 0,-18-6-1315 0 0,0 0 1 0 0,36 5-1 0 0,28-7-550 0 0,113-8 1 0 0,-151 0-266 0 0,2 0-1078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34.8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0 13824 0 0,'0'30'629'0'0,"0"-30"-608"0"0,0 0-1 0 0,-1 1 1 0 0,1-1 0 0 0,0 0 0 0 0,0 0-1 0 0,0 1 1 0 0,0-1 0 0 0,0 0 0 0 0,0 0-1 0 0,0 1 1 0 0,-1-1 0 0 0,1 0-1 0 0,0 0 1 0 0,0 0 0 0 0,0 1 0 0 0,-1-1-1 0 0,1 0 1 0 0,0 0 0 0 0,0 0 0 0 0,-1 0-1 0 0,1 0 1 0 0,0 1 0 0 0,0-1 0 0 0,-1 0-1 0 0,1 0 1 0 0,0 0 0 0 0,0 0-1 0 0,-1 0 1 0 0,1 0 0 0 0,0 0 0 0 0,0 0-1 0 0,-1 0 1 0 0,1 0 0 0 0,0 0 0 0 0,-1 0-1 0 0,1 0 1 0 0,0 0 0 0 0,0 0 0 0 0,-1 0-1 0 0,-7-2-8 0 0,0 1 155 0 0,16 4 2813 0 0,4 10-1647 0 0,2 15-1836 0 0,-10-21 1089 0 0,4 11-103 0 0,-1 0 0 0 0,-1 1 1 0 0,0 0-1 0 0,-1 0 1 0 0,2 21-1 0 0,-2 0-102 0 0,-1 58 0 0 0,-12 209 1542 0 0,2-157-1454 0 0,-10 63-41 0 0,1-57-216 0 0,-33 853 44 0 0,28-559 6 0 0,1-46 0 0 0,15-307-173 0 0,0 95 102 0 0,3 77-370 0 0,-8-177 100 0 0,4-53-138 0 0,1 52 0 0 0,5 100-1568 0 0,-1-108-6402 0 0,0-62 880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5:36.6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3165 7630 12440 0 0,'-82'46'2382'0'0,"61"-33"-1147"0"0,-1 0-1 0 0,-1-2 1 0 0,-45 18 0 0 0,-2-9-1040 0 0,-1-2 1 0 0,0-4 0 0 0,-1-2 0 0 0,-1-4-1 0 0,1-3 1 0 0,-1-4 0 0 0,0-2-1 0 0,-92-14 1 0 0,90 2 415 0 0,0-4 0 0 0,1-3 0 0 0,-92-38 0 0 0,115 36-347 0 0,1-2 1 0 0,1-2-1 0 0,1-2 0 0 0,1-3 0 0 0,-52-44 0 0 0,-5-22-258 0 0,4-5-1 0 0,-124-163 0 0 0,145 157-174 0 0,-120-216 0 0 0,-30-137-814 0 0,227 455 971 0 0,-96-206-465 0 0,11-4-1 0 0,8-4 1 0 0,11-2 0 0 0,-42-241-1 0 0,69 206 369 0 0,12 0 0 0 0,3-310 0 0 0,32 333 69 0 0,10 1 1 0 0,74-376 0 0 0,-57 468 97 0 0,79-208-1 0 0,95-117 371 0 0,-141 345-272 0 0,6 2 0 0 0,4 3 0 0 0,143-165 1 0 0,-102 153-136 0 0,6 4 1 0 0,196-151 0 0 0,-221 202-67 0 0,4 4-1 0 0,3 4 1 0 0,3 6-1 0 0,225-90 0 0 0,-264 127 26 0 0,1 2 0 0 0,1 4 0 0 0,96-10 0 0 0,-96 17 31 0 0,1 3-1 0 0,0 3 1 0 0,0 3-1 0 0,0 4 1 0 0,0 2-1 0 0,0 4 1 0 0,124 33-1 0 0,-104-15 72 0 0,0 5-1 0 0,-2 4 1 0 0,-2 3-1 0 0,-2 5 1 0 0,-1 3-1 0 0,-3 4 1 0 0,130 107-1 0 0,-123-78 289 0 0,-4 3-1 0 0,143 184 0 0 0,-142-148 9 0 0,-7 4-1 0 0,67 138 0 0 0,-43-50 82 0 0,-10 4 0 0 0,-9 4 0 0 0,83 340 0 0 0,-102-241-221 0 0,42 584 0 0 0,-95-655-238 0 0,-10 596 0 0 0,-61-75 0 0 0,33-584-22 0 0,-9-1 0 0 0,-8-2-1 0 0,-7-2 1 0 0,-8-2 0 0 0,-135 280 0 0 0,155-383-301 0 0,-3-2 1 0 0,-4-2-1 0 0,-78 96 0 0 0,-80 41-1630 0 0,107-124 346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5:37.7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340 242 20935 0 0,'0'0'1012'0'0,"4"-16"252"0"0,2-7-1266 0 0,-5 21 61 0 0,0-1-1 0 0,0 1 0 0 0,-1 0 0 0 0,1-1 0 0 0,-1 1 0 0 0,1-1 0 0 0,-1 1 0 0 0,1-3 1 0 0,-1-8 431 0 0,-1 1 0 0 0,1-1 0 0 0,-2 0 0 0 0,0 1 0 0 0,-5-20 0 0 0,5 26-426 0 0,-1 0 0 0 0,1 0 1 0 0,-1 0-1 0 0,0 0 0 0 0,-6-9 1 0 0,8 13-36 0 0,-1 0 0 0 0,0 0 0 0 0,0 0 0 0 0,1 0 0 0 0,-1 0 0 0 0,-1 0 0 0 0,1 1 0 0 0,0-1 0 0 0,0 1 0 0 0,-1 0 0 0 0,1-1 0 0 0,0 1 1 0 0,-1 0-1 0 0,1 0 0 0 0,-1 0 0 0 0,0 1 0 0 0,-2-1 0 0 0,-27-5-5 0 0,26 4-24 0 0,-1 1 0 0 0,1-1 0 0 0,-1 2 0 0 0,0-1 0 0 0,-7 1 0 0 0,11 0 0 0 0,0 1 0 0 0,0-1 1 0 0,0 1-1 0 0,0 0 0 0 0,0 0 0 0 0,0 0 0 0 0,0 0 0 0 0,-4 3 0 0 0,-7 5-38 0 0,4-4-203 0 0,0 1 0 0 0,1 1-1 0 0,0-1 1 0 0,0 2 0 0 0,0-1 0 0 0,1 1-1 0 0,-8 9 1 0 0,8-7 234 0 0,0 0 6 0 0,0 0 0 0 0,0 1 0 0 0,1 0 0 0 0,0 0 0 0 0,1 1 0 0 0,0-1 0 0 0,1 1 0 0 0,-4 14 0 0 0,6-8 1 0 0,4-9 0 0 0,7-1 0 0 0,-5-5 20 0 0,1 0-1 0 0,0-1 1 0 0,0 1-1 0 0,0-1 1 0 0,0 0-1 0 0,0 0 1 0 0,0-1-1 0 0,0 1 1 0 0,1-1 0 0 0,-1 0-1 0 0,0 0 1 0 0,1 0-1 0 0,-1-1 1 0 0,1 1-1 0 0,-1-1 1 0 0,1 0-1 0 0,-1-1 1 0 0,1 1-1 0 0,-1-1 1 0 0,1 0-1 0 0,5-1 1 0 0,8-5 143 0 0,0 0 1 0 0,0 0-1 0 0,30-20 1 0 0,-3 3-50 0 0,15-8-221 0 0,-42 22 171 0 0,-17 10-11 0 0,8 21 139 0 0,-1 13 30 0 0,0 0 0 0 0,-3 0-1 0 0,2 42 1 0 0,-5 107-172 0 0,-1-16 297 0 0,-10 59 658 0 0,1-107-790 0 0,7-88-179 0 0,-2 0 0 0 0,-2 0 0 0 0,-14 55 0 0 0,19-83-40 0 0,-1 0 0 0 0,0 0 0 0 0,0-1 0 0 0,-1 1 0 0 0,1 0 0 0 0,-1-1 0 0 0,1 1 0 0 0,-1-1 0 0 0,0 1 0 0 0,0-1 0 0 0,0 0 0 0 0,0 1 0 0 0,0-1-1 0 0,0 0 1 0 0,-1-1 0 0 0,1 1 0 0 0,-1 0 0 0 0,1-1 0 0 0,-1 1 0 0 0,0-1 0 0 0,1 0 0 0 0,-1 0 0 0 0,0 0 0 0 0,0 0 0 0 0,0 0 0 0 0,0-1 0 0 0,-3 1 0 0 0,1-1-38 0 0,1 0 0 0 0,-1-1 1 0 0,1 0-1 0 0,-1 0 0 0 0,1 0 1 0 0,-1 0-1 0 0,1 0 0 0 0,0-1 0 0 0,0 0 1 0 0,0 0-1 0 0,0 0 0 0 0,0 0 1 0 0,0-1-1 0 0,0 0 0 0 0,1 0 1 0 0,-1 0-1 0 0,-3-4 0 0 0,0-1 19 0 0,1 0 0 0 0,0 0-1 0 0,1-1 1 0 0,0 1 0 0 0,0-1 0 0 0,1-1-1 0 0,0 1 1 0 0,0 0 0 0 0,1-1 0 0 0,0 0-1 0 0,1 1 1 0 0,0-1 0 0 0,1 0 0 0 0,0 0-1 0 0,1 0 1 0 0,0 0 0 0 0,0-1 0 0 0,3-17-1 0 0,2 3 136 0 0,0 1-1 0 0,2 0 0 0 0,1 0 1 0 0,0 0-1 0 0,2 1 0 0 0,18-32 0 0 0,-4 17 205 0 0,1 2-1 0 0,42-46 0 0 0,-43 53-30 0 0,44-54-1046 0 0,-45 54-7099 0 0,-7 11-1494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03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57 976 3224 0 0,'0'0'4714'0'0,"-1"-17"-2348"0"0,0 1-2137 0 0,1-1-1 0 0,0 1 1 0 0,1 0 0 0 0,1 0 0 0 0,4-21 0 0 0,1-5 102 0 0,63-366 1154 0 0,-46 282-1545 0 0,-16 75 236 0 0,29-99 0 0 0,-33 135-318 0 0,-3 12 199 0 0,0 0 0 0 0,-1 0 0 0 0,1 0 0 0 0,1 0 0 0 0,-1 0 0 0 0,0 0 0 0 0,1 0 0 0 0,-1 1 0 0 0,3-4 0 0 0,-1 2 42 0 0,-3 4-88 0 0,1-1 1 0 0,-1 0-1 0 0,1 0 0 0 0,-1 1 1 0 0,1-1-1 0 0,-1 0 1 0 0,1 1-1 0 0,-1-1 1 0 0,1 0-1 0 0,0 1 1 0 0,-1-1-1 0 0,1 1 1 0 0,0-1-1 0 0,-1 1 0 0 0,1-1 1 0 0,0 1-1 0 0,0 0 1 0 0,-1-1-1 0 0,1 1 1 0 0,0 0-1 0 0,0-1 1 0 0,0 1-1 0 0,0 0 1 0 0,0 0-1 0 0,-1 0 0 0 0,1 0 1 0 0,0 0-1 0 0,0 0 1 0 0,0 0-1 0 0,0 0 1 0 0,0 0-1 0 0,-1 1 1 0 0,1-1-1 0 0,0 0 0 0 0,0 0 1 0 0,0 1-1 0 0,-1-1 1 0 0,1 0-1 0 0,0 1 1 0 0,0-1-1 0 0,-1 1 1 0 0,1-1-1 0 0,1 2 1 0 0,12 9 17 0 0,-1 1 0 0 0,1 0 0 0 0,-2 1 0 0 0,0 1 0 0 0,19 27 0 0 0,-10-8 67 0 0,28 60-1 0 0,22 38 156 0 0,-14-21 500 0 0,12 26-129 0 0,-56-108-576 0 0,-8-20-29 0 0,-1 1 0 0 0,-1-1 0 0 0,1 1 0 0 0,3 14-1 0 0,-5-19-8 0 0,-1-3-6 0 0,-1-1 1 0 0,1 1 0 0 0,-1 0 0 0 0,0 0 0 0 0,1 0-1 0 0,-1-1 1 0 0,0 1 0 0 0,1 0 0 0 0,-1 0-1 0 0,0 0 1 0 0,0 0 0 0 0,1 0 0 0 0,-1-1-1 0 0,0 1 1 0 0,0 0 0 0 0,0 0 0 0 0,0 0 0 0 0,0 0-1 0 0,-1 0 1 0 0,1 1 0 0 0,-2 5 70 0 0,-1 2 11 0 0,3-7-62 0 0,-1-1-1 0 0,1 1 1 0 0,-1-1 0 0 0,1 1 0 0 0,-1-1-1 0 0,0 0 1 0 0,1 1 0 0 0,-1-1-1 0 0,0 0 1 0 0,0 1 0 0 0,0-1 0 0 0,0 0-1 0 0,0 0 1 0 0,0 0 0 0 0,0 0 0 0 0,-1 0-1 0 0,1 0 1 0 0,0 0 0 0 0,-1 0 0 0 0,1-1-1 0 0,0 1 1 0 0,-1 0 0 0 0,-1 0-1 0 0,-3 0 12 0 0,1 1-1 0 0,-1-1 0 0 0,1 0 1 0 0,-1-1-1 0 0,1 0 0 0 0,-1 1 1 0 0,1-2-1 0 0,-1 1 0 0 0,-6-2 1 0 0,-51-13 367 0 0,40 8-348 0 0,-5-2-43 0 0,1-2-1 0 0,-1-1 1 0 0,2-1-1 0 0,-31-20 1 0 0,-44-21 12 0 0,56 33 84 0 0,23 10 42 0 0,0 0 1 0 0,-1 2-1 0 0,-1 1 0 0 0,-32-8 1 0 0,25 9 504 0 0,30 7-243 0 0,3-3-419 0 0,-1 0-1 0 0,1 1 1 0 0,0 0 0 0 0,0-1 0 0 0,0 1-1 0 0,0 0 1 0 0,1 0 0 0 0,-1 0 0 0 0,1 0-1 0 0,-1 1 1 0 0,1-1 0 0 0,4-1-1 0 0,-4 0 5 0 0,32-17-132 0 0,0 1 0 0 0,0 1-1 0 0,2 2 1 0 0,0 2 0 0 0,43-11 0 0 0,-20 5-734 0 0,-30 9 378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04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5 899 4608 0 0,'0'2'353'0'0,"0"3"-121"0"0,0 3-520 0 0,-2 7 6291 0 0,0-9-276 0 0,1-15-4361 0 0,5-76-808 0 0,3 1-1 0 0,26-119 1 0 0,29-37-522 0 0,-54 211-147 0 0,53-146 202 0 0,-57 165-2 0 0,0 0 0 0 0,1 0 1 0 0,0 1-1 0 0,0 0 0 0 0,0 0 0 0 0,2 0 1 0 0,-1 1-1 0 0,1 0 0 0 0,0 0 0 0 0,9-7 0 0 0,-15 15-89 0 0,0-1 0 0 0,0 0 0 0 0,0 1 0 0 0,1 0 0 0 0,-1-1 0 0 0,0 1 0 0 0,0 0 0 0 0,0-1 0 0 0,1 1 0 0 0,-1 0 0 0 0,0 0 0 0 0,0 0 0 0 0,1 0 0 0 0,-1 0 0 0 0,0 0 0 0 0,0 1 0 0 0,1-1 0 0 0,-1 0 0 0 0,0 1 0 0 0,0-1 0 0 0,1 0 0 0 0,-1 1 0 0 0,0 0 0 0 0,0-1 0 0 0,2 2 0 0 0,31 23 0 0 0,-28-20 0 0 0,-2-1 0 0 0,0 0 0 0 0,0 1 0 0 0,0 0 0 0 0,-1 0 0 0 0,6 9 0 0 0,3 5 0 0 0,10 15 56 0 0,-2 2 0 0 0,-1 0 0 0 0,19 53 0 0 0,-6-14 6 0 0,59 179 12 0 0,-89-248-74 0 0,22 78 39 0 0,22 62 50 0 0,-41-132-76 0 0,0 0-1 0 0,-1 0 1 0 0,0 1-1 0 0,-1 0 1 0 0,1 22-1 0 0,-4-27 47 0 0,1-9-51 0 0,-1 1 1 0 0,0-1-1 0 0,-1 1 0 0 0,1-1 1 0 0,0 1-1 0 0,0-1 1 0 0,-1 0-1 0 0,1 1 1 0 0,-1-1-1 0 0,1 0 1 0 0,-1 1-1 0 0,1-1 0 0 0,-1 0 1 0 0,0 1-1 0 0,0-1 1 0 0,1 0-1 0 0,-1 0 1 0 0,0 0-1 0 0,0 0 1 0 0,0 0-1 0 0,-2 1 0 0 0,1 0 10 0 0,0-1 0 0 0,0 0 0 0 0,-1 0-1 0 0,1-1 1 0 0,0 1 0 0 0,0 0-1 0 0,-1-1 1 0 0,1 1 0 0 0,0-1-1 0 0,-1 0 1 0 0,1 0 0 0 0,-3 0 0 0 0,-4-1 13 0 0,1 0 1 0 0,-1 0-1 0 0,0-1 1 0 0,1-1-1 0 0,-17-5 1 0 0,-65-38 12 0 0,45 22-35 0 0,22 10-9 0 0,1 0 0 0 0,-25-21 0 0 0,-28-18 0 0 0,52 39-61 0 0,0-1-1 0 0,0-1 0 0 0,-34-33 1 0 0,54 47 90 0 0,1-1 1 0 0,0 1 0 0 0,0-1-1 0 0,0 0 1 0 0,0 0 0 0 0,0 0-1 0 0,0 0 1 0 0,1 0 0 0 0,-1 0-1 0 0,1 0 1 0 0,0 0 0 0 0,0-1-1 0 0,0 1 1 0 0,1 0 0 0 0,-1-1-1 0 0,1 1 1 0 0,0-1 0 0 0,0 1-1 0 0,0 0 1 0 0,0-1-1 0 0,0 1 1 0 0,1-1 0 0 0,0 1-1 0 0,-1 0 1 0 0,1-1 0 0 0,1 1-1 0 0,-1 0 1 0 0,0 0 0 0 0,1 0-1 0 0,-1 0 1 0 0,1 0 0 0 0,0 0-1 0 0,0 0 1 0 0,0 1 0 0 0,1-1-1 0 0,4-4 1 0 0,20-20-1 0 0,-22 20-24 0 0,1 1 0 0 0,1-1 0 0 0,-1 1 0 0 0,10-6-1 0 0,211-139-348 0 0,-135 87-1949 0 0,-61 41 1050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05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159 5 7832 0 0,'-5'-2'217'0'0,"-13"-1"375"0"0,17 3-411 0 0,0 0 0 0 0,-1 0 0 0 0,1 1 0 0 0,0-1 0 0 0,-1 0 0 0 0,1 1 0 0 0,0-1 0 0 0,-1 1 0 0 0,1 0 0 0 0,0-1 0 0 0,0 1 0 0 0,0 0 0 0 0,0 0 0 0 0,0-1 0 0 0,0 1 0 0 0,0 0 0 0 0,0 0 0 0 0,0 0 0 0 0,0 0 1 0 0,0 0-1 0 0,0 2 0 0 0,-15 29 2318 0 0,8-13-1697 0 0,-1 2-241 0 0,0 1 1 0 0,2 0-1 0 0,-9 38 1 0 0,6-21-319 0 0,2 1-132 0 0,-4 43 0 0 0,5-32-92 0 0,-2-5-19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06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57 379 9872 0 0,'-3'1'68'0'0,"0"-1"1"0"0,1 0 0 0 0,-1 0 0 0 0,0 0 0 0 0,0 0-1 0 0,1 0 1 0 0,-1 0 0 0 0,0-1 0 0 0,0 1 0 0 0,1-1-1 0 0,-1 0 1 0 0,0 0 0 0 0,1 0 0 0 0,-4-2 0 0 0,3 3-68 0 0,-7-4 2640 0 0,12 23-2195 0 0,0 0-1 0 0,2 0 0 0 0,0 0 1 0 0,1 0-1 0 0,1 0 1 0 0,0-1-1 0 0,11 20 0 0 0,12 37 349 0 0,50 161 1045 0 0,69 220-552 0 0,-136-416-1280 0 0,-4-11-9 0 0,1-1 0 0 0,1 0 0 0 0,1-1 0 0 0,22 38 0 0 0,-28-93-181 0 0,-6-10-7 0 0,-2-1-1 0 0,-15-67 0 0 0,-29-75-390 0 0,44 169 546 0 0,-79-212-413 0 0,51 146 216 0 0,-30-107 0 0 0,60 181 232 0 0,-6-25 0 0 0,1 0 0 0 0,-5-57 0 0 0,7 34 18 0 0,2 32 1 0 0,0 0 0 0 0,2-1 0 0 0,3-28 0 0 0,0 21 21 0 0,2 1 0 0 0,17-49 0 0 0,-19 66-16 0 0,1 0-1 0 0,0 1 1 0 0,1-1-1 0 0,0 1 1 0 0,1 1-1 0 0,0-1 1 0 0,0 1-1 0 0,0 0 1 0 0,1 0-1 0 0,1 0 1 0 0,8-6-1 0 0,12-9 110 0 0,-18 14-122 0 0,1 0 0 0 0,0 0 1 0 0,19-10-1 0 0,-26 17-12 0 0,-1 1 1 0 0,1-1-1 0 0,-1 1 1 0 0,1 0 0 0 0,0 0-1 0 0,-1 0 1 0 0,1 1-1 0 0,0-1 1 0 0,0 1-1 0 0,0 0 1 0 0,0 0 0 0 0,-1 1-1 0 0,8 0 1 0 0,-10 0 8 0 0,1-1 1 0 0,0 1 0 0 0,-1-1 0 0 0,1 1-1 0 0,-1 0 1 0 0,1 0 0 0 0,-1 0 0 0 0,1 0-1 0 0,-1 0 1 0 0,0 0 0 0 0,1 0 0 0 0,-1 1-1 0 0,0-1 1 0 0,0 0 0 0 0,0 1 0 0 0,0-1 0 0 0,0 1-1 0 0,0-1 1 0 0,0 1 0 0 0,-1-1 0 0 0,1 1-1 0 0,0-1 1 0 0,-1 1 0 0 0,0 0 0 0 0,1 0-1 0 0,-1-1 1 0 0,0 1 0 0 0,0 0 0 0 0,0-1-1 0 0,0 4 1 0 0,-1 15 49 0 0,-1 0-1 0 0,0-1 1 0 0,-2 1-1 0 0,0 0 0 0 0,-2-1 1 0 0,0 0-1 0 0,-1 0 1 0 0,-9 18-1 0 0,-6 6-34 0 0,-32 49-1 0 0,-2 2 5 0 0,31-55-27 0 0,20-32 0 0 0,0-1 0 0 0,1 1 0 0 0,-1 1 0 0 0,1-1 0 0 0,1 1 0 0 0,-1-1 0 0 0,1 1 0 0 0,1 0 0 0 0,-1 0 0 0 0,1 0 0 0 0,1 0 0 0 0,0 1 0 0 0,-1 14 0 0 0,2-21-2 0 0,1-1 0 0 0,-1 1-1 0 0,1 0 1 0 0,0-1 0 0 0,-1 1-1 0 0,1-1 1 0 0,0 1-1 0 0,0-1 1 0 0,0 1 0 0 0,0-1-1 0 0,0 0 1 0 0,0 1 0 0 0,0-1-1 0 0,0 0 1 0 0,1 0-1 0 0,-1 0 1 0 0,0 0 0 0 0,1 0-1 0 0,-1 0 1 0 0,1 0 0 0 0,-1 0-1 0 0,1-1 1 0 0,-1 1-1 0 0,1 0 1 0 0,0-1 0 0 0,1 1-1 0 0,6 1-13 0 0,-1 1 0 0 0,1-1 0 0 0,16 1 0 0 0,86 2 252 0 0,-52-4 98 0 0,85 14 0 0 0,-137-13-270 0 0,1-1 0 0 0,0 2 0 0 0,-1-1 1 0 0,0 1-1 0 0,0 0 0 0 0,0 1 0 0 0,0 0 0 0 0,12 8 0 0 0,-16-9-6 0 0,0-1 1 0 0,0 1-1 0 0,0 0 1 0 0,0-1-1 0 0,-1 1 1 0 0,1 1-1 0 0,-1-1 1 0 0,0 0-1 0 0,0 0 1 0 0,0 1-1 0 0,0-1 1 0 0,-1 1-1 0 0,0 0 1 0 0,1 0-1 0 0,-1-1 1 0 0,0 1-1 0 0,-1 0 1 0 0,1 8-1 0 0,-1 7 77 0 0,-2 1-1 0 0,-1 0 1 0 0,0-1-1 0 0,-2 0 0 0 0,-8 26 1 0 0,-44 93 578 0 0,41-103-540 0 0,-73 150-90 0 0,44-108-79 0 0,27-49-124 0 0,1 1-1 0 0,-25 60 1 0 0,38-70-1044 0 0,4-18 974 0 0,0-1 0 0 0,0 0 0 0 0,0 1 1 0 0,1-1-1 0 0,-1 1 0 0 0,0-1 0 0 0,0 1 0 0 0,1-1 0 0 0,-1 0 1 0 0,0 1-1 0 0,0-1 0 0 0,1 0 0 0 0,-1 1 0 0 0,0-1 0 0 0,1 0 1 0 0,-1 0-1 0 0,1 1 0 0 0,-1-1 0 0 0,0 0 0 0 0,1 0 0 0 0,-1 0 0 0 0,1 1 1 0 0,-1-1-1 0 0,1 0 0 0 0,-1 0 0 0 0,0 0 0 0 0,1 0 0 0 0,-1 0 1 0 0,1 0-1 0 0,-1 0 0 0 0,1 0 0 0 0,-1 0 0 0 0,1 0 0 0 0,-1 0 1 0 0,1 0-1 0 0,-1 0 0 0 0,0 0 0 0 0,2-1 0 0 0,13-2-6540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06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44 302 12496 0 0,'-2'0'53'0'0,"-1"1"1"0"0,1 0 0 0 0,0-1 0 0 0,0 1 0 0 0,0 1 0 0 0,0-1 0 0 0,0 0 0 0 0,0 0-1 0 0,0 1 1 0 0,0-1 0 0 0,0 1 0 0 0,0-1 0 0 0,1 1 0 0 0,-1 0 0 0 0,1 0-1 0 0,-1 0 1 0 0,1 0 0 0 0,0 0 0 0 0,0 0 0 0 0,0 0 0 0 0,0 0 0 0 0,0 1 0 0 0,0-1-1 0 0,0 0 1 0 0,1 0 0 0 0,-1 1 0 0 0,1-1 0 0 0,0 5 0 0 0,-1 6 199 0 0,0 1 1 0 0,2-1-1 0 0,3 27 1 0 0,4 0 269 0 0,3 0 1 0 0,1-1-1 0 0,25 57 0 0 0,-9-25-174 0 0,160 403 600 0 0,-181-458-949 0 0,69 155 0 0 0,-71-160 0 0 0,-5-11 1 0 0,-1 0-1 0 0,1 0 0 0 0,0 0 1 0 0,0 0-1 0 0,0 0 0 0 0,0 0 1 0 0,0 0-1 0 0,0-1 0 0 0,0 1 1 0 0,0 0-1 0 0,0 0 0 0 0,-1 0 1 0 0,1 0-1 0 0,0 0 0 0 0,0 0 1 0 0,0 0-1 0 0,0 0 0 0 0,0 0 1 0 0,0 0-1 0 0,-1 0 0 0 0,1 0 1 0 0,0 0-1 0 0,0 0 0 0 0,0 0 1 0 0,0 0-1 0 0,0 0 0 0 0,0 0 1 0 0,0 0-1 0 0,-1 0 0 0 0,1 0 1 0 0,0 0-1 0 0,0 0 0 0 0,0 0 1 0 0,0 1-1 0 0,0-1 0 0 0,0 0 1 0 0,0 0-1 0 0,0 0 0 0 0,-1 0 1 0 0,1 0-1 0 0,0 0 0 0 0,0 0 1 0 0,0 0-1 0 0,0 0 0 0 0,0 1 1 0 0,0-1-1 0 0,0 0 0 0 0,0 0 1 0 0,0 0-1 0 0,0 0 0 0 0,0 0 1 0 0,0 0-1 0 0,0 0 0 0 0,0 1 1 0 0,0-1-1 0 0,0 0 0 0 0,0 0 1 0 0,0 0-1 0 0,0 0 0 0 0,0 0 1 0 0,0 0-1 0 0,0 1 0 0 0,-8-7 39 0 0,-2-6-26 0 0,1 0 0 0 0,0-1 0 0 0,0 0 0 0 0,2 0-1 0 0,-9-18 1 0 0,-26-77-8 0 0,29 72-13 0 0,-30-93-55 0 0,-30-160 0 0 0,56 211 152 0 0,3-2 0 0 0,3 1 0 0 0,0-156 0 0 0,14 206 143 0 0,15-59-1 0 0,-17 84-215 0 0,1-7 14 0 0,1 0 0 0 0,1 0 0 0 0,0 0 0 0 0,0 1 0 0 0,1-1 0 0 0,8-11-1 0 0,-10 18-2 0 0,0 0 1 0 0,0 0-1 0 0,1 0 0 0 0,-1 0 0 0 0,1 0 0 0 0,0 1 0 0 0,0-1 0 0 0,1 1 0 0 0,-1 0 0 0 0,1 0 0 0 0,-1 1 0 0 0,1 0 0 0 0,0-1 1 0 0,0 1-1 0 0,9-2 0 0 0,-13 4-35 0 0,0 0 1 0 0,1 0 0 0 0,-1-1-1 0 0,1 1 1 0 0,-1 0-1 0 0,0 0 1 0 0,1 1 0 0 0,-1-1-1 0 0,1 0 1 0 0,-1 0 0 0 0,0 1-1 0 0,1-1 1 0 0,-1 0-1 0 0,0 1 1 0 0,1 0 0 0 0,-1-1-1 0 0,0 1 1 0 0,0 0 0 0 0,0-1-1 0 0,2 3 1 0 0,0-1 53 0 0,-1 0 0 0 0,0 1 0 0 0,0 0 0 0 0,0-1 1 0 0,0 1-1 0 0,0 0 0 0 0,-1 0 0 0 0,3 5 0 0 0,-1 2 61 0 0,1 1 0 0 0,-2 0 0 0 0,1 0 0 0 0,0 15-1 0 0,-3-1-74 0 0,-1 0 0 0 0,-1 1 0 0 0,-1-1 0 0 0,-13 47 0 0 0,11-50-2 0 0,-21 62-17 0 0,5-18-16 0 0,8-25 3 0 0,-8 39 0 0 0,20-79 0 0 0,1 0 0 0 0,-1 0 0 0 0,1 0 0 0 0,0-1 0 0 0,0 1 0 0 0,0 0 0 0 0,-1-1 0 0 0,1 1 0 0 0,0 0 0 0 0,0 0 0 0 0,0-1 0 0 0,0 1 0 0 0,1 0 0 0 0,-1 0 0 0 0,0-1 0 0 0,0 1 0 0 0,0 0 0 0 0,0-1 0 0 0,1 1 0 0 0,-1 0 0 0 0,0 0 0 0 0,1-1 0 0 0,-1 1 0 0 0,0-1 0 0 0,1 1 0 0 0,-1 0 0 0 0,1-1 0 0 0,-1 1 0 0 0,1-1 0 0 0,0 1 0 0 0,1 2-1 0 0,0-1 0 0 0,0 0 0 0 0,0 0 0 0 0,0 0 0 0 0,0 0 0 0 0,1 0 0 0 0,-1-1 0 0 0,0 1 0 0 0,1-1 0 0 0,-1 0 0 0 0,1 1 0 0 0,0-1 0 0 0,-1 0-1 0 0,1 0 1 0 0,0-1 0 0 0,0 1 0 0 0,-1-1 0 0 0,1 1 0 0 0,0-1 0 0 0,0 0 0 0 0,0 0 0 0 0,0 0 0 0 0,5-1 0 0 0,7-1-8 0 0,-1-1 0 0 0,1-1 0 0 0,19-8 1 0 0,-13 5 4 0 0,88-33 71 0 0,-70 24-8 0 0,0 1 0 0 0,50-10 0 0 0,-85 24-31 0 0,1 1 0 0 0,-1-1 0 0 0,0 1-1 0 0,1 0 1 0 0,-1 0 0 0 0,0 0 0 0 0,1 1 0 0 0,-1-1-1 0 0,0 1 1 0 0,1 0 0 0 0,7 4 0 0 0,-10-4 2 0 0,1 0 0 0 0,-1 0-1 0 0,1 1 1 0 0,-1-1 0 0 0,0 1 0 0 0,0 0 0 0 0,0-1 0 0 0,0 1 0 0 0,0 0 0 0 0,0 0 0 0 0,-1 0 0 0 0,1 0-1 0 0,-1 1 1 0 0,1-1 0 0 0,-1 0 0 0 0,0 1 0 0 0,0-1 0 0 0,0 1 0 0 0,0-1 0 0 0,0 4 0 0 0,3 15 148 0 0,-2 0 0 0 0,-1 0 0 0 0,0 0 0 0 0,-2 0 0 0 0,0 0 0 0 0,-1 0 0 0 0,-6 25 0 0 0,-46 145 366 0 0,39-145-476 0 0,-66 175 32 0 0,68-193-205 0 0,-1 0-1 0 0,-1-1 0 0 0,-2-1 1 0 0,0-1-1 0 0,-33 36 0 0 0,49-59-180 0 0,-1 0 0 0 0,0 0-1 0 0,0 0 1 0 0,0 0 0 0 0,0-1-1 0 0,0 1 1 0 0,-4 1 0 0 0,4-2-1084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07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1 17623 0 0,'0'0'856'0'0,"-9"11"-376"0"0,1 1 16 0 0,0-1-400 0 0,3 8-96 0 0,-5 9 0 0 0,2-1 0 0 0,0 12 408 0 0,-2 3 56 0 0,7 2 16 0 0,-2 6 0 0 0,-5 5-384 0 0,10-5-96 0 0,0-3 0 0 0,0-5-8583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10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0 791 5064 0 0,'0'0'232'0'0,"2"2"-14"0"0,6 3-172 0 0,-8-5 86 0 0,0 0 0 0 0,0 1 1 0 0,0-1-1 0 0,0 0 0 0 0,0 0 0 0 0,1 0 0 0 0,-1 0 1 0 0,0 0-1 0 0,0 0 0 0 0,0 0 0 0 0,0 0 1 0 0,0 1-1 0 0,1-1 0 0 0,-1 0 0 0 0,0 0 1 0 0,0 0-1 0 0,0 0 0 0 0,0 0 0 0 0,1 0 0 0 0,-1 0 1 0 0,0 0-1 0 0,0 0 0 0 0,0 0 0 0 0,1 0 1 0 0,-1 0-1 0 0,0 0 0 0 0,0 0 0 0 0,0-1 1 0 0,0 1-1 0 0,1 0 0 0 0,-1 0 0 0 0,0 0 0 0 0,0 0 1 0 0,0 0-1 0 0,0 0 0 0 0,0 0 0 0 0,1 0 1 0 0,-1 0-1 0 0,0-1 0 0 0,0 1 0 0 0,0 0 1 0 0,0 0-1 0 0,0 0 0 0 0,0 0 0 0 0,0 0 1 0 0,0-1-1 0 0,1 1 0 0 0,-1 0 0 0 0,0 0 0 0 0,0 0 1 0 0,0 0-1 0 0,0-1 0 0 0,0 1 0 0 0,0 0 1 0 0,0 0-1 0 0,0 0 0 0 0,0 0 0 0 0,0-1 1 0 0,0 1-1 0 0,0 0 0 0 0,0 0 0 0 0,0 0 0 0 0,0-1 1 0 0,0 1-1 0 0,0 0 0 0 0,-1 0 0 0 0,2-4 3715 0 0,3 2-2936 0 0,1-1-1 0 0,-1 1 1 0 0,0-1-1 0 0,0 0 1 0 0,0-1-1 0 0,0 1 1 0 0,3-4-1 0 0,-4 3-722 0 0,0-1 0 0 0,0 1-1 0 0,0 0 1 0 0,-1-1 0 0 0,1 1 0 0 0,-1-1-1 0 0,0 0 1 0 0,0 0 0 0 0,-1 0-1 0 0,2-10 1 0 0,6-35-188 0 0,-1-24 0 0 0,-6 45 0 0 0,1 1 0 0 0,7-35 0 0 0,1-3 0 0 0,13-86 560 0 0,-19 129-500 0 0,0 0-1 0 0,11-27 1 0 0,-5 16-47 0 0,-8 24-10 0 0,0-1 5 0 0,1 0 1 0 0,0 1 0 0 0,0 0 0 0 0,1 0 0 0 0,0 0-1 0 0,8-9 1 0 0,-12 17-40 0 0,0 1 1 0 0,1-1-1 0 0,-1 1 0 0 0,1-1 0 0 0,-1 1 1 0 0,1 0-1 0 0,-1 0 0 0 0,1 0 0 0 0,0 0 0 0 0,0 0 1 0 0,0 0-1 0 0,-1 1 0 0 0,1-1 0 0 0,0 0 1 0 0,0 1-1 0 0,0 0 0 0 0,0-1 0 0 0,0 1 1 0 0,0 0-1 0 0,0 0 0 0 0,0 0 0 0 0,0 0 0 0 0,0 0 1 0 0,0 1-1 0 0,3 0 0 0 0,2 1 119 0 0,1 0 1 0 0,-1 0-1 0 0,1 1 0 0 0,13 6 0 0 0,-6 1 25 0 0,1 0 0 0 0,-2 2 0 0 0,24 21-1 0 0,9 7 44 0 0,-37-31-210 0 0,1-1 1 0 0,-2 1-1 0 0,1 1 0 0 0,-1 0 0 0 0,-1 0 0 0 0,0 1 1 0 0,0 0-1 0 0,9 19 0 0 0,-2 2-188 0 0,21 66 0 0 0,-31-80 242 0 0,-1 0 0 0 0,2 22 0 0 0,1 9 0 0 0,-5-39 220 0 0,-1 1-1 0 0,0-1 1 0 0,-1 1 0 0 0,0-1-1 0 0,-1 1 1 0 0,0-1 0 0 0,-5 20-1 0 0,4-27-240 0 0,1-1 0 0 0,0 1 0 0 0,-1-1 0 0 0,0 0 0 0 0,1 0 0 0 0,-1 0-1 0 0,0 0 1 0 0,0 0 0 0 0,0 0 0 0 0,-1 0 0 0 0,1 0 0 0 0,0-1 0 0 0,-1 0-1 0 0,1 1 1 0 0,-5 1 0 0 0,-40 12-262 0 0,46-14 283 0 0,-4 0-8 0 0,0 0 1 0 0,0-1-1 0 0,0 1 0 0 0,0-1 0 0 0,0 0 0 0 0,0 0 1 0 0,0-1-1 0 0,0 0 0 0 0,0 1 0 0 0,1-2 1 0 0,-11-2-1 0 0,-1-3-46 0 0,0 0 1 0 0,-16-11-1 0 0,-8-4-1 0 0,28 16 60 0 0,0-1 0 0 0,1 0-1 0 0,0 0 1 0 0,0-1 0 0 0,-15-16 0 0 0,-26-20 166 0 0,50 43-82 0 0,-1-16 179 0 0,38 3-333 0 0,152-54-849 0 0,-114 50-745 0 0,-20 5-5628 0 0,-17 2-979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11.0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1 222 21191 0 0,'0'0'2335'0'0,"9"-3"-1412"0"0,187-41 978 0 0,-26 5-652 0 0,-74 21-1222 0 0,173-26 242 0 0,-87 12 25 0 0,-107 18-345 0 0,-60 11-148 0 0,-4 2-189 0 0,1-1-1 0 0,-1-1 1 0 0,0 0-1 0 0,0 0 1 0 0,17-9 0 0 0,-26 11-1028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36.4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35 275 10136 0 0,'0'0'918'0'0,"-10"-7"125"0"0,-8-5 93 0 0,12 7 3830 0 0,25 3-1732 0 0,-16 2-3157 0 0,79 4 1718 0 0,-26 7-1550 0 0,-37-6 266 0 0,0-1 0 0 0,39 2 0 0 0,-18-2-179 0 0,30 0-252 0 0,-55-3-72 0 0,-1 0-1 0 0,1-2 0 0 0,-1 0 1 0 0,1-1-1 0 0,-1 0 1 0 0,21-6-1 0 0,-13 3 468 0 0,35-4 1 0 0,107-8 654 0 0,-73 6-1143 0 0,43-7 38 0 0,24-3 295 0 0,106-11-328 0 0,11-2 554 0 0,-206 25-449 0 0,103-27 0 0 0,-45 7 29 0 0,-84 21-120 0 0,55-4 1 0 0,-14 1-7 0 0,-57 6 0 0 0,49-2 0 0 0,148-4 64 0 0,-220 11-62 0 0,0 0 1 0 0,0 0-1 0 0,0 1 0 0 0,0-1 0 0 0,0 1 0 0 0,0 0 1 0 0,0 0-1 0 0,0 1 0 0 0,0-1 0 0 0,0 1 1 0 0,4 1-1 0 0,13 5 24 0 0,-12-6-3 0 0,-7-1 192 0 0,-2-1-157 0 0,2 3-10 0 0,-1-3 388 0 0,1 2-181 0 0,6 9-40 0 0,-8-11-214 0 0,1 0 0 0 0,-1 1 0 0 0,0-1 0 0 0,0 0 1 0 0,1 0-1 0 0,-1 1 0 0 0,0-1 0 0 0,0 0 0 0 0,1 1 0 0 0,-1-1 0 0 0,0 0 1 0 0,0 1-1 0 0,0-1 0 0 0,0 0 0 0 0,0 1 0 0 0,1-1 0 0 0,-1 1 0 0 0,0-1 0 0 0,0 0 1 0 0,0 1-1 0 0,0-1 0 0 0,0 1 0 0 0,0-1 0 0 0,0 0 0 0 0,0 1 0 0 0,-1 12-2 0 0,11 71-530 0 0,-7 284 668 0 0,2-247-122 0 0,2 34-69 0 0,-2-60 28 0 0,4 19 82 0 0,0 41 11 0 0,3 21-133 0 0,0-31 33 0 0,3 67 65 0 0,0-18 11 0 0,4 24-3 0 0,-4-70-27 0 0,2 34-13 0 0,9 161 0 0 0,-28 348 64 0 0,4-245-64 0 0,0-385-32 0 0,5 94-124 0 0,-5-59-2126 0 0,-3-50-1825 0 0,1-35 2860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11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1 17247 0 0,'0'0'1566'0'0,"-17"3"688"0"0,12 0-1944 0 0,-1 0 0 0 0,2 0-1 0 0,-1 0 1 0 0,0 0 0 0 0,0 1 0 0 0,1 0-1 0 0,0 0 1 0 0,0 0 0 0 0,0 1-1 0 0,1-1 1 0 0,-5 7 0 0 0,-18 20-57 0 0,13-14-148 0 0,11-15-71 0 0,0 0 0 0 0,1 1 0 0 0,-1-1-1 0 0,0 0 1 0 0,0 0 0 0 0,-1 0 0 0 0,1 0 0 0 0,-5 3 0 0 0,-35 25-235 0 0,41-29 410 0 0,-1 0-115 0 0,2-1-94 0 0,-1 1 1 0 0,1-1-1 0 0,-1 1 1 0 0,1-1-1 0 0,-1 1 0 0 0,1 0 1 0 0,-1-1-1 0 0,1 1 1 0 0,0 0-1 0 0,-1-1 1 0 0,1 1-1 0 0,0 0 1 0 0,0-1-1 0 0,0 1 1 0 0,-1 0-1 0 0,1 0 1 0 0,0-1-1 0 0,0 1 1 0 0,0 0-1 0 0,0 0 1 0 0,0 0-1 0 0,0-1 1 0 0,0 1-1 0 0,0 0 1 0 0,1 0-1 0 0,-1-1 1 0 0,0 1-1 0 0,0 0 1 0 0,1-1-1 0 0,-1 1 1 0 0,0 0-1 0 0,1-1 1 0 0,-1 1-1 0 0,1 0 1 0 0,0 1 0 0 0,0 1 7 0 0,0 0-1 0 0,1 0 1 0 0,-1 0 0 0 0,1 0-1 0 0,-1 0 1 0 0,1-1-1 0 0,0 1 1 0 0,0-1 0 0 0,0 0-1 0 0,0 1 1 0 0,1-1-1 0 0,-1 0 1 0 0,1 0 0 0 0,-1 0-1 0 0,1 0 1 0 0,3 1-1 0 0,5 3 305 0 0,0-1 0 0 0,20 7-1 0 0,57 17-576 0 0,-31-11-3092 0 0,-35-11-5012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13.0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13 859 5064 0 0,'0'0'232'0'0,"-4"-9"530"0"0,1-8 3120 0 0,0 0 0 0 0,1-23 0 0 0,5-38-114 0 0,23-75-4226 0 0,-22 132 931 0 0,26-101-496 0 0,-16 70 492 0 0,12-83 0 0 0,-24 115-299 0 0,1 0-1 0 0,1 0 1 0 0,1 1-1 0 0,0 0 1 0 0,2 0-1 0 0,11-25 1 0 0,-14 38 47 0 0,0 1 1 0 0,0 0-1 0 0,1 0 1 0 0,0 0 0 0 0,-1 0-1 0 0,2 1 1 0 0,-1-1-1 0 0,10-5 1 0 0,-15 10-215 0 0,9-4 14 0 0,-7 4 20 0 0,1 0 0 0 0,0 0 0 0 0,-1 0 0 0 0,1 1 0 0 0,-1-1 0 0 0,1 1 0 0 0,-1-1 0 0 0,1 1 0 0 0,-1 0 0 0 0,1 0 0 0 0,-1 0 0 0 0,0 0 0 0 0,0 0 0 0 0,1 0 0 0 0,-1 1 0 0 0,0-1 0 0 0,0 1 0 0 0,0 0 0 0 0,0 0 0 0 0,0-1 0 0 0,-1 1 0 0 0,1 0 0 0 0,-1 0 0 0 0,1 1 0 0 0,-1-1 0 0 0,0 0 0 0 0,2 3 0 0 0,3 4 99 0 0,16 24 158 0 0,34 66 0 0 0,10 59-12 0 0,-26-57-348 0 0,-22-55 56 0 0,-2 0-1 0 0,-1 1 1 0 0,-3 1 0 0 0,9 67-1 0 0,-20-111-15 0 0,-1 0-1 0 0,1-1 0 0 0,-1 1 1 0 0,0 0-1 0 0,0 0 0 0 0,-1-1 1 0 0,1 1-1 0 0,-1 0 1 0 0,1-1-1 0 0,-1 1 0 0 0,0-1 1 0 0,-1 1-1 0 0,1-1 0 0 0,-1 1 1 0 0,-2 4-1 0 0,2-6-68 0 0,0 0 0 0 0,0 0 0 0 0,-1 0-1 0 0,1 0 1 0 0,0 0 0 0 0,-1-1 0 0 0,1 1-1 0 0,-1-1 1 0 0,0 0 0 0 0,1 1 0 0 0,-1-1-1 0 0,0 0 1 0 0,0-1 0 0 0,0 1 0 0 0,1 0 0 0 0,-1-1-1 0 0,0 0 1 0 0,0 0 0 0 0,-6 0 0 0 0,-2 0-84 0 0,0-1 0 0 0,-1-1 0 0 0,1 0 0 0 0,0-1 1 0 0,0 1-1 0 0,1-2 0 0 0,-1 0 0 0 0,0 0 1 0 0,1-1-1 0 0,0 0 0 0 0,0-1 0 0 0,-17-13 1 0 0,-3-6 428 0 0,1-1 1 0 0,-35-42 0 0 0,54 57 122 0 0,8 9-236 0 0,0 0-1 0 0,0-1 1 0 0,0 1-1 0 0,0 0 1 0 0,1-1-1 0 0,-1 0 1 0 0,1 1 0 0 0,0-1-1 0 0,-1 0 1 0 0,0-5-1 0 0,2 6-131 0 0,-1 1-1 0 0,1-1 1 0 0,1 0-1 0 0,-1 1 1 0 0,0-1-1 0 0,0 1 1 0 0,0-1-1 0 0,1 1 1 0 0,-1-1-1 0 0,1 1 1 0 0,-1-1-1 0 0,1 1 0 0 0,0-1 1 0 0,-1 1-1 0 0,1-1 1 0 0,0 1-1 0 0,0 0 1 0 0,0 0-1 0 0,0-1 1 0 0,0 1-1 0 0,0 0 1 0 0,2-1-1 0 0,129-133-1161 0 0,-106 111-992 0 0,0-3-5936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13.4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1 15664 0 0,'0'0'344'0'0,"-8"11"71"0"0,0 9 9 0 0,-5 4 24 0 0,-2 7-360 0 0,-1 3-88 0 0,-2 5 0 0 0,0 1-6943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1.3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9672 0 0,'0'0'14637'0'0,"2"2"-14188"0"0,7 9-362 0 0,1 0 0 0 0,0-1 1 0 0,0-1-1 0 0,1 0 0 0 0,1 0 0 0 0,-1-1 1 0 0,1 0-1 0 0,20 8 0 0 0,-29-14-84 0 0,0 0 0 0 0,0 0 0 0 0,0 0 0 0 0,0 0 0 0 0,-1 1 0 0 0,1-1 0 0 0,0 1 0 0 0,-1 0 0 0 0,0-1 0 0 0,0 1 0 0 0,0 0 0 0 0,3 6 0 0 0,1 8 244 0 0,-5-7 93 0 0,-1 0-181 0 0,-1 0 0 0 0,0 0 1 0 0,-1 0-1 0 0,0-1 1 0 0,0 1-1 0 0,-1-1 0 0 0,-5 12 1 0 0,-5 6 22 0 0,-17 27 0 0 0,14-28-814 0 0,-11 28 1 0 0,14-23-851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2.2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 0 6912 0 0,'-10'11'9017'0'0,"-8"-3"-3531"0"0,16-9-5388 0 0,-1 1 0 0 0,1 0 0 0 0,-1-1 0 0 0,0 1 0 0 0,1 0 0 0 0,-1 1 0 0 0,1-1 0 0 0,-1 0 0 0 0,1 1 0 0 0,-1 0-1 0 0,1-1 1 0 0,-1 1 0 0 0,1 0 0 0 0,-1 0 0 0 0,1 0 0 0 0,0 1 0 0 0,0-1 0 0 0,-1 0 0 0 0,1 1 0 0 0,0 0 0 0 0,-2 1 0 0 0,-5 5 122 0 0,0-1 0 0 0,1 2 0 0 0,-13 13 0 0 0,-7 25 897 0 0,27-45-1117 0 0,0 1 0 0 0,1-1 0 0 0,-1 0 0 0 0,0 1 0 0 0,1-1 0 0 0,0 1 0 0 0,-1-1 0 0 0,1 1 0 0 0,0-1 0 0 0,0 1 0 0 0,1 2 0 0 0,-1 6 0 0 0,0-10-25 0 0,0 0 0 0 0,0 0-1 0 0,0 0 1 0 0,0 0 0 0 0,0 0 0 0 0,0 0-1 0 0,0 0 1 0 0,0 0 0 0 0,0 0 0 0 0,0 0-1 0 0,1 0 1 0 0,-1 0 0 0 0,0 0-1 0 0,1 0 1 0 0,-1 0 0 0 0,1 0 0 0 0,-1 0-1 0 0,1-1 1 0 0,-1 1 0 0 0,1 0 0 0 0,0 0-1 0 0,-1-1 1 0 0,1 1 0 0 0,0 0 0 0 0,1 1-1 0 0,2 1-701 0 0,1 1 622 0 0,0-1-1 0 0,1 0 1 0 0,-1 0 0 0 0,1 0-1 0 0,-1 0 1 0 0,1-1-1 0 0,0 0 1 0 0,0 0 0 0 0,0 0-1 0 0,0-1 1 0 0,0 0-1 0 0,0 0 1 0 0,1-1 0 0 0,-1 0-1 0 0,0 0 1 0 0,0 0-1 0 0,0-1 1 0 0,11-2 0 0 0,-3 1-394 0 0,-13 2 279 0 0,1-1 1 0 0,0 1 0 0 0,0 0 0 0 0,0-1-1 0 0,0 1 1 0 0,0-1 0 0 0,0 0-1 0 0,0 1 1 0 0,1-2 0 0 0,7-5-1623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2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0 8752 0 0,'0'0'793'0'0,"3"11"1528"0"0,-3-8-1809 0 0,-1 0-1 0 0,1-1 1 0 0,-1 1 0 0 0,1-1-1 0 0,-1 1 1 0 0,0-1-1 0 0,0 1 1 0 0,-2 2-1 0 0,-4 16 2192 0 0,-7 169 1278 0 0,15-174-3901 0 0,1 0-1 0 0,0-1 1 0 0,5 19 0 0 0,2 11-74 0 0,-6-31-66 0 0,0-1 0 0 0,1 1-1 0 0,6 14 1 0 0,10 15-3351 0 0,-11-27-3840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2.9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13392 0 0,'-10'7'612'0'0,"7"-6"-15"0"0,10 2 247 0 0,-4-2 2794 0 0,-1 0-3422 0 0,1 1-1 0 0,-1-1 0 0 0,0 1 0 0 0,0-1 0 0 0,0 1 0 0 0,0 0 0 0 0,0 0 0 0 0,-1 0 1 0 0,1 0-1 0 0,-1 1 0 0 0,3 4 0 0 0,18 31 1031 0 0,-20-34-1212 0 0,0-1 0 0 0,0-1 0 0 0,0 1-1 0 0,1 0 1 0 0,-1-1 0 0 0,1 1 0 0 0,-1-1 0 0 0,1 1-1 0 0,0-1 1 0 0,0 0 0 0 0,0 0 0 0 0,0-1-1 0 0,0 1 1 0 0,1-1 0 0 0,-1 1 0 0 0,0-1 0 0 0,5 1-1 0 0,8-5-33 0 0,-11 0 0 0 0,-5 4 0 0 0,1-1 0 0 0,0 0 0 0 0,0-1 0 0 0,-1 1 0 0 0,1 0 0 0 0,0 0 0 0 0,0 0 0 0 0,-1 0 0 0 0,1 0 0 0 0,0-1 0 0 0,-1 1 0 0 0,1 0 0 0 0,0-1 0 0 0,-1 1 0 0 0,1-1 0 0 0,-1 1 0 0 0,1 0 0 0 0,-1-1 0 0 0,1 1 0 0 0,0-1 0 0 0,-1 1 0 0 0,0-1 0 0 0,1 0 0 0 0,-1 1 0 0 0,1-1 0 0 0,-1 0 0 0 0,0 1 0 0 0,1-1 0 0 0,-1 0 0 0 0,0 1 0 0 0,0-1 0 0 0,0 0 0 0 0,1 1 0 0 0,-1-1 0 0 0,0 0 0 0 0,0 0 0 0 0,0 1 0 0 0,0-2 0 0 0,0-1 0 0 0,1 1 0 0 0,0 0 0 0 0,-1 0 0 0 0,1 0 0 0 0,-1 0 0 0 0,1 0 0 0 0,-1 0 0 0 0,0-1 0 0 0,0-3 0 0 0,0 6 0 0 0,0-1 0 0 0,0 1 0 0 0,0-1 0 0 0,0 1 0 0 0,0-1 0 0 0,0 1 0 0 0,0-1 0 0 0,0 1 0 0 0,0-1 0 0 0,0 1 0 0 0,0-1 0 0 0,-1 1 0 0 0,1-1 0 0 0,0 1 0 0 0,0-1 0 0 0,0 1 0 0 0,-1 0 0 0 0,1-1 0 0 0,0 1 0 0 0,-1-1 0 0 0,1 1 0 0 0,0 0 0 0 0,-1-1 0 0 0,1 1 0 0 0,-1 0 0 0 0,1-1 0 0 0,0 1 0 0 0,-1 0 0 0 0,1 0 0 0 0,-1-1 0 0 0,1 1 0 0 0,-1 0 0 0 0,1 0 0 0 0,-1 0 0 0 0,1 0 0 0 0,-1 0 0 0 0,0 0 0 0 0,1-1 0 0 0,-10-5 0 0 0,7 4 0 0 0,1 0 0 0 0,-1 0 0 0 0,0 1 0 0 0,1-1 0 0 0,-1 1 0 0 0,0 0 0 0 0,0 0 0 0 0,0 0 0 0 0,0 0 0 0 0,0 1 0 0 0,0-1 0 0 0,-1 1 0 0 0,-3 0 0 0 0,-4-1-1042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3.3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1 16040 0 0,'-1'7'3402'0'0,"0"-7"-3361"0"0,1 0 1 0 0,0 0-1 0 0,0 0 1 0 0,-1 0-1 0 0,1-1 0 0 0,0 1 1 0 0,-1 0-1 0 0,1 0 1 0 0,0 0-1 0 0,0 0 0 0 0,-1 0 1 0 0,1 0-1 0 0,0 0 0 0 0,0 0 1 0 0,-1 0-1 0 0,1 0 1 0 0,0 0-1 0 0,-1 0 0 0 0,1 0 1 0 0,0 0-1 0 0,0 1 1 0 0,-1-1-1 0 0,1 0 0 0 0,0 0 1 0 0,0 0-1 0 0,-1 0 0 0 0,1 0 1 0 0,0 1-1 0 0,0-1 1 0 0,0 0-1 0 0,-1 0 0 0 0,1 0 1 0 0,0 1-1 0 0,0-1 0 0 0,0 0 1 0 0,-1 0-1 0 0,1 1 1 0 0,-3 12 991 0 0,0 1 266 0 0,-2 0-1113 0 0,4-14-187 0 0,1 1 1 0 0,0 0-1 0 0,0 0 1 0 0,0-1-1 0 0,-1 1 1 0 0,1 0-1 0 0,0 0 0 0 0,-1-1 1 0 0,1 1-1 0 0,0 0 1 0 0,-1-1-1 0 0,1 1 1 0 0,-1-1-1 0 0,1 1 1 0 0,-1 0-1 0 0,1-1 1 0 0,-1 1-1 0 0,0-1 1 0 0,1 1-1 0 0,-1-1 1 0 0,1 0-1 0 0,-1 1 1 0 0,0-1-1 0 0,0 0 1 0 0,0 1-1 0 0,0-1-2 0 0,0 1 2 0 0,-1-1 1 0 0,1 0 0 0 0,0 1-1 0 0,1-1 1 0 0,-1 0 0 0 0,0 1-1 0 0,0-1 1 0 0,0 1 0 0 0,0 0-1 0 0,0-1 1 0 0,0 1 0 0 0,1 0-1 0 0,-1-1 1 0 0,0 1 0 0 0,0 0-1 0 0,1 0 1 0 0,-1 0 0 0 0,1 0-1 0 0,-1 0 1 0 0,1 0 0 0 0,-1 0-1 0 0,1 0 1 0 0,0 0 0 0 0,-1 0-1 0 0,1 0 1 0 0,0 0 0 0 0,-1 2-1 0 0,-9 24-162 0 0,7-18 163 0 0,2-7 6 0 0,1 0 0 0 0,0 0 0 0 0,0 0 0 0 0,0 0 0 0 0,0 0 0 0 0,0 1 0 0 0,0-1 0 0 0,0 0 0 0 0,1 0 0 0 0,-1 0 0 0 0,1 0 0 0 0,-1 0 0 0 0,1 0 0 0 0,0 0 0 0 0,0 0 0 0 0,0 0 0 0 0,0 0 0 0 0,0 0 0 0 0,0-1 0 0 0,1 1 0 0 0,-1 0 0 0 0,1-1 0 0 0,-1 1 0 0 0,1-1 0 0 0,-1 0 0 0 0,1 1 0 0 0,0-1 0 0 0,0 0 0 0 0,-1 0 0 0 0,1 0 0 0 0,3 1 0 0 0,7 3-6 0 0,5 2 0 0 0,-3-3 0 0 0,-13-4 0 0 0,0 0 0 0 0,1 0 0 0 0,-1 0 0 0 0,0 1 0 0 0,0-1 0 0 0,0 0 0 0 0,0 1 0 0 0,0-1 0 0 0,0 1 0 0 0,0-1 0 0 0,0 1 0 0 0,0-1 0 0 0,0 1 0 0 0,-1 0 0 0 0,1 0 0 0 0,0-1 0 0 0,0 1 0 0 0,-1 0 0 0 0,1 0 0 0 0,0 0 0 0 0,-1 0 0 0 0,1 0 0 0 0,-1 0 0 0 0,1 0 0 0 0,-1 0 0 0 0,1 0 0 0 0,0 1 0 0 0,0 2 0 0 0,1 1-68 0 0,-1 0 0 0 0,1 1 0 0 0,-1-1 0 0 0,0 0 0 0 0,-1 0 0 0 0,1 1 0 0 0,-1-1 0 0 0,0 0 0 0 0,-2 11 0 0 0,1 4-2128 0 0,1-9-5287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3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1 151 17503 0 0,'0'0'858'0'0,"8"-7"43"0"0,4-3-336 0 0,-1-1-1 0 0,-1-1 1 0 0,0 0-1 0 0,-1 0 1 0 0,12-19-1 0 0,-10 14 33 0 0,-10 16-592 0 0,-1 0 1 0 0,1 0-1 0 0,0 0 1 0 0,-1 0-1 0 0,1 0 1 0 0,-1 0-1 0 0,1 0 1 0 0,-1 0-1 0 0,1 0 1 0 0,-1 0-1 0 0,0 0 1 0 0,0-1-1 0 0,0 1 1 0 0,1 0-1 0 0,-1 0 1 0 0,0 0-1 0 0,0 0 1 0 0,-1-1-1 0 0,1 0 1 0 0,0 1 12 0 0,-1 0 0 0 0,1 0 0 0 0,-1 1 0 0 0,1-1-1 0 0,-1 0 1 0 0,1 0 0 0 0,-1 1 0 0 0,0-1 0 0 0,1 1 0 0 0,-1-1 0 0 0,0 0 0 0 0,1 1 0 0 0,-1-1 0 0 0,0 1 0 0 0,0 0 0 0 0,0-1 0 0 0,1 1 0 0 0,-2-1 0 0 0,-1 0 122 0 0,0 1 1 0 0,0-1-1 0 0,0 0 0 0 0,0 1 0 0 0,0 0 1 0 0,0 0-1 0 0,0 0 0 0 0,-5 0 0 0 0,5 4-62 0 0,-1 0 0 0 0,1-1 0 0 0,0 1-1 0 0,0 0 1 0 0,0 1 0 0 0,1-1 0 0 0,-3 5-1 0 0,5-8-64 0 0,-4 7 184 0 0,0 0 0 0 0,1 0 0 0 0,0 0 0 0 0,1 1 0 0 0,-1-1 0 0 0,2 1 0 0 0,-1-1 0 0 0,1 13 1 0 0,0-17-158 0 0,1-1 0 0 0,0 1 1 0 0,0 0-1 0 0,1 0 0 0 0,-1 0 1 0 0,1 0-1 0 0,0 0 0 0 0,0 0 1 0 0,0-1-1 0 0,1 1 1 0 0,-1 0-1 0 0,1-1 0 0 0,0 1 1 0 0,0-1-1 0 0,0 0 0 0 0,1 1 1 0 0,-1-1-1 0 0,1 0 0 0 0,-1 0 1 0 0,4 2-1 0 0,1-1-5 0 0,-1 0-1 0 0,0-1 1 0 0,1 0 0 0 0,0 0 0 0 0,0 0-1 0 0,0-1 1 0 0,0 0 0 0 0,0 0-1 0 0,0-1 1 0 0,0 0 0 0 0,12 0-1 0 0,34-2-2025 0 0,-4-5-5536 0 0,-18 3-706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4.1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 1 17823 0 0,'0'0'1790'0'0,"-16"5"-1628"0"0,13-5-73 0 0,0 1 0 0 0,0-1 0 0 0,0 1-1 0 0,0 0 1 0 0,0 0 0 0 0,0 0 0 0 0,0 0-1 0 0,0 1 1 0 0,1-1 0 0 0,-1 1 0 0 0,0 0 0 0 0,1 0-1 0 0,-1-1 1 0 0,1 2 0 0 0,0-1 0 0 0,0 0-1 0 0,0 0 1 0 0,0 1 0 0 0,0-1 0 0 0,-1 4-1 0 0,-5 7 534 0 0,1-1-1 0 0,-11 27 0 0 0,16-32-621 0 0,0 0 0 0 0,0 0 0 0 0,0 1 0 0 0,0 10 0 0 0,-6 25 0 0 0,-13 32-2 0 0,-11 86-1 0 0,7-28-2260 0 0,20-113 523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37.1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6448 0 0,'0'0'946'0'0,"3"1"510"0"0,67 30 6102 0 0,-38-19-6574 0 0,1-1 0 0 0,1-3-1 0 0,41 7 1 0 0,686 35 4224 0 0,-99-39-5192 0 0,-46-16 2183 0 0,-476 2-2126 0 0,127-3-18 0 0,-145 3-148 0 0,-48 0 28 0 0,81 8 0 0 0,-92-1-2207 0 0,-1-4-3632 0 0,-57 0 5336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4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15720 0 0,'0'0'1573'0'0,"2"0"-1435"0"0,2 1-126 0 0,-1 0 132 0 0,-1-1 0 0 0,1 1 1 0 0,0 0-1 0 0,-1-1 0 0 0,1 1 1 0 0,-1 0-1 0 0,1 1 0 0 0,-1-1 1 0 0,0 0-1 0 0,1 1 0 0 0,-1-1 1 0 0,0 1-1 0 0,0 0 0 0 0,0 0 1 0 0,0 0-1 0 0,0 0 0 0 0,2 3 1 0 0,12 16 1018 0 0,-11-14-894 0 0,1 1-1 0 0,-1-1 1 0 0,0 1-1 0 0,-1 0 1 0 0,6 14-1 0 0,14 33 682 0 0,-14-34-509 0 0,9 28 0 0 0,22 57 255 0 0,4 16-472 0 0,-26-59-301 0 0,33 147-975 0 0,-47-182-249 0 0,3 3-69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4.9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82 16871 0 0,'0'0'2431'0'0,"17"-8"-430"0"0,5 2-933 0 0,2-1-494 0 0,44-18 0 0 0,-24 10-1323 0 0,-14 6-468 0 0,-2-2 103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5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0 16384 0 0,'0'0'5478'0'0,"-24"12"-3838"0"0,21-10-1638 0 0,-1 1-1 0 0,0 0 1 0 0,1 0-1 0 0,-1 0 1 0 0,1 0-1 0 0,0 0 1 0 0,0 1 0 0 0,0 0-1 0 0,1 0 1 0 0,-1-1-1 0 0,-2 6 1 0 0,-22 52-5 0 0,21-45 4 0 0,-7 21-1 0 0,-4 11 0 0 0,15-45 0 0 0,1-1 0 0 0,0 1 0 0 0,-1 0 0 0 0,2 0 0 0 0,-1 0 0 0 0,0 0 0 0 0,0 0 0 0 0,1 0 0 0 0,0 0 0 0 0,-1 0 0 0 0,1 0 0 0 0,1 5 0 0 0,-1-5 5 0 0,0-1 0 0 0,0 1 0 0 0,1 0 0 0 0,-1-1 0 0 0,1 1-1 0 0,-1 0 1 0 0,1-1 0 0 0,0 1 0 0 0,0 0 0 0 0,1-1 0 0 0,-1 0-1 0 0,0 1 1 0 0,1-1 0 0 0,-1 0 0 0 0,1 1 0 0 0,0-1 0 0 0,0 0 0 0 0,0 0-1 0 0,0-1 1 0 0,0 1 0 0 0,0 0 0 0 0,4 1 0 0 0,0 1-203 0 0,0-1-1 0 0,1 0 1 0 0,-1-1 0 0 0,1 0 0 0 0,-1 0 0 0 0,11 2-1 0 0,-1-2-6527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5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1 264 17503 0 0,'0'0'858'0'0,"10"0"43"0"0,-4-1-806 0 0,1 0 0 0 0,-1 0 1 0 0,1-1-1 0 0,-1 0 0 0 0,0 0 0 0 0,0-1 0 0 0,7-3 0 0 0,17-6 1141 0 0,80-27-19 0 0,39-12-38 0 0,-94 34-1208 0 0,-1-3 0 0 0,80-40-1 0 0,-50 21-2616 0 0,-62 32 1180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6.2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5 160 5064 0 0,'-5'4'16391'0'0,"18"7"-14649"0"0,-1-3-1510 0 0,0-1 0 0 0,1 0 0 0 0,20 6 1 0 0,-23-9-28 0 0,1 0 1 0 0,-1 1 0 0 0,0 0 0 0 0,-1 1 0 0 0,1 0 0 0 0,9 8 0 0 0,-17-12-198 0 0,0-1 0 0 0,0 1 0 0 0,0 0 0 0 0,-1 0 0 0 0,1 0-1 0 0,0 0 1 0 0,-1 0 0 0 0,0 0 0 0 0,0 0 0 0 0,1 0 0 0 0,-1 0 0 0 0,0 1 0 0 0,-1-1-1 0 0,1 0 1 0 0,0 1 0 0 0,-1-1 0 0 0,1 1 0 0 0,-1-1 0 0 0,0 0 0 0 0,0 1 0 0 0,0-1-1 0 0,0 1 1 0 0,0-1 0 0 0,0 1 0 0 0,-1-1 0 0 0,1 1 0 0 0,-1-1 0 0 0,0 0-1 0 0,0 1 1 0 0,-1 1 0 0 0,-7 21 276 0 0,6-19-259 0 0,0 1 1 0 0,1 0 0 0 0,0 1-1 0 0,0-1 1 0 0,1 0-1 0 0,-2 14 1 0 0,-1 17-1248 0 0,-1-14-5280 0 0,5-24 6291 0 0,-4 17-7680 0 0</inkml:trace>
  <inkml:trace contextRef="#ctx0" brushRef="#br0" timeOffset="1">973 0 16328 0 0,'-11'12'581'0'0,"0"0"1"0"0,2 0 0 0 0,-1 1 0 0 0,1 0-1 0 0,1 1 1 0 0,1 0 0 0 0,0 0 0 0 0,0 1 0 0 0,2-1-1 0 0,0 1 1 0 0,0 1 0 0 0,2-1 0 0 0,0 1-1 0 0,-2 23 1 0 0,4-23-417 0 0,1 0-1 0 0,1 0 0 0 0,0 0 1 0 0,1-1-1 0 0,1 1 0 0 0,1 0 1 0 0,0-1-1 0 0,1 0 0 0 0,6 15 1 0 0,-4-17-231 0 0,0-2-1 0 0,1 1 1 0 0,0-1 0 0 0,0 0 0 0 0,2 0-1 0 0,-1-1 1 0 0,17 13 0 0 0,2 4-1400 0 0,-4-8-1731 0 0,-15-15 1379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6.6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1 316 17711 0 0,'0'-55'1920'0'0,"0"50"-1844"0"0,0 1 0 0 0,0-1 0 0 0,0 1 0 0 0,1 0-1 0 0,0-1 1 0 0,0 1 0 0 0,0 0 0 0 0,0-1 0 0 0,1 1 0 0 0,-1 0-1 0 0,1 0 1 0 0,0 0 0 0 0,1 0 0 0 0,-1 0 0 0 0,0 1-1 0 0,7-7 1 0 0,3-3 778 0 0,1 0-1 0 0,24-19 0 0 0,-36 31-835 0 0,26-19 948 0 0,55-33 0 0 0,-65 44-940 0 0,1 0 0 0 0,-1 2 0 0 0,1 0-1 0 0,34-9 1 0 0,-17 13-26 0 0,-34 3 0 0 0,0 0 0 0 0,0-1 0 0 0,-1 1 0 0 0,1 0 0 0 0,0 1 0 0 0,0-1 0 0 0,0 0 0 0 0,0 0 0 0 0,0 0 0 0 0,0 0 0 0 0,-1 1 0 0 0,1-1 0 0 0,0 0 0 0 0,0 1 0 0 0,0-1 0 0 0,-1 1 0 0 0,1-1 0 0 0,0 1 0 0 0,0-1 0 0 0,-1 1 0 0 0,1-1 0 0 0,0 1 0 0 0,0 1 0 0 0,0 9 0 0 0,-1-11 0 0 0,0 5 0 0 0,-1 0 0 0 0,0 0 0 0 0,0 0 0 0 0,0-1 0 0 0,-1 1 0 0 0,1 0 0 0 0,-1-1 0 0 0,-4 7 0 0 0,-23 38 0 0 0,20-37 0 0 0,-31 41-314 0 0,26-36-217 0 0,-21 32 0 0 0,-3 9 207 0 0,25-40 253 0 0,2-1 0 0 0,0 1 0 0 0,-17 38 0 0 0,28-55 92 0 0,-1 1 0 0 0,1-1 0 0 0,0 0-1 0 0,-1 0 1 0 0,1 0 0 0 0,0 0 0 0 0,-1 1-1 0 0,1-1 1 0 0,0 0 0 0 0,0 0 0 0 0,0 1-1 0 0,0-1 1 0 0,0 0 0 0 0,0 0 0 0 0,1 1-1 0 0,-1-1 1 0 0,0 0 0 0 0,1 0 0 0 0,-1 0-1 0 0,1 0 1 0 0,-1 0 0 0 0,1 1 0 0 0,-1-1-1 0 0,1 0 1 0 0,0 0 0 0 0,-1 0 0 0 0,1 0-1 0 0,0 0 1 0 0,0-1 0 0 0,0 1 0 0 0,0 0-1 0 0,0 0 1 0 0,0-1 0 0 0,0 1 0 0 0,0 0-1 0 0,0-1 1 0 0,0 1 0 0 0,0-1 0 0 0,0 1-1 0 0,1-1 1 0 0,-1 0 0 0 0,0 1 0 0 0,0-1-1 0 0,1 0 1 0 0,-1 0 0 0 0,0 0 0 0 0,2 0-1 0 0,3 0 80 0 0,-1 1-1 0 0,1-2 1 0 0,0 1 0 0 0,0-1-1 0 0,-1 1 1 0 0,1-1-1 0 0,-1-1 1 0 0,1 1 0 0 0,7-4-1 0 0,171-68 1933 0 0,-171 69-2029 0 0,0 1 1 0 0,0 0-1 0 0,0 1 0 0 0,17-1 0 0 0,-30 3 1 0 0,0 0 0 0 0,1 0 0 0 0,-1 0 0 0 0,0 0-1 0 0,1 0 1 0 0,-1 0 0 0 0,0 0 0 0 0,1 0 0 0 0,-1 0 0 0 0,1 0-1 0 0,-1 0 1 0 0,0 0 0 0 0,1 0 0 0 0,-1 0 0 0 0,0 0 0 0 0,1 0-1 0 0,-1 0 1 0 0,0 1 0 0 0,1-1 0 0 0,-1 0 0 0 0,0 0 0 0 0,1 0-1 0 0,-1 1 1 0 0,0-1 0 0 0,0 0 0 0 0,1 0 0 0 0,-1 1 0 0 0,0-1-1 0 0,0 0 1 0 0,0 1 0 0 0,1-1 0 0 0,-1 0 0 0 0,0 1 0 0 0,0-1-1 0 0,0 0 1 0 0,0 1 0 0 0,-1 4 123 0 0,-8 23 84 0 0,-1-1 0 0 0,-2 0-1 0 0,-26 46 1 0 0,-6 13 77 0 0,25-52-2224 0 0,-14 12-5916 0 0,27-40-431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7.0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 10592 0 0,'21'8'1152'0'0,"-11"-3"1224"0"0,-10 1 455 0 0,0 7 89 0 0,0-2 24 0 0,5 4-2360 0 0,-10 1-464 0 0,-5 7-120 0 0,2 4 0 0 0,-5 6-288 0 0,0-3-72 0 0,0 4-24 0 0,-10 5 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7.4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45 2304 0 0,'8'-8'19558'0'0,"-9"8"-19453"0"0,0 0-1 0 0,0-1 1 0 0,0 1 0 0 0,0-1 0 0 0,0 0-1 0 0,0 1 1 0 0,0-1 0 0 0,0 0 0 0 0,1 0-1 0 0,-1 1 1 0 0,0-1 0 0 0,0 0-1 0 0,1 0 1 0 0,-2-1 0 0 0,-11-11-19 0 0,4 10-86 0 0,-1 0 0 0 0,0 1 0 0 0,0 0 0 0 0,0 1 0 0 0,-1 0 0 0 0,-14 0 0 0 0,-64 8 0 0 0,63-4 0 0 0,20-2 31 0 0,1 0-1 0 0,-1 1 0 0 0,1-1 1 0 0,0 1-1 0 0,0 0 0 0 0,-6 3 1 0 0,-12 12 158 0 0,21-14-232 0 0,-1 2-15 0 0,0-1 5 0 0,0 3-19 0 0,1 5 20 0 0,6 5 274 0 0,0-1 2 0 0,-4-9-142 0 0,1-1 0 0 0,0 1 0 0 0,1 0 0 0 0,-1-1 0 0 0,1 1 0 0 0,1-1 1 0 0,-1 0-1 0 0,1 1 0 0 0,5 6 0 0 0,-3-3 26 0 0,-1 0 0 0 0,0 0 0 0 0,-1 0-1 0 0,5 19 1 0 0,-6-17-84 0 0,2 1-1 0 0,-1-1 1 0 0,8 14-1 0 0,-10-23-37 0 0,22 41 491 0 0,-2 1-1 0 0,20 65 0 0 0,-36-88-240 0 0,3 30 0 0 0,-6-31-768 0 0,2-1-1 0 0,5 22 1 0 0,2-13-1980 0 0,-5-7-6017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7.9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0 106 17503 0 0,'0'0'1588'0'0,"2"0"-1304"0"0,3 3-145 0 0,0-2 120 0 0,0-1 1 0 0,0 1-1 0 0,1-1 0 0 0,-1 0 1 0 0,0 0-1 0 0,0 0 0 0 0,0-1 1 0 0,0 0-1 0 0,0 0 0 0 0,0 0 1 0 0,7-3-1 0 0,27-6 243 0 0,-28 8-458 0 0,-1 0 0 0 0,1-1 0 0 0,-1-1 0 0 0,0 1 0 0 0,1-2-1 0 0,-2 0 1 0 0,16-9 0 0 0,-12 6-334 0 0,0 0 0 0 0,0 1 0 0 0,22-9 0 0 0,-1 5-6044 0 0,-16 7-547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8.2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16 15232 0 0,'0'0'1161'0'0,"-13"-12"-651"0"0,12 12-458 0 0,0-1-1 0 0,1 1 0 0 0,-1 0 0 0 0,0-1 1 0 0,0 1-1 0 0,0 0 0 0 0,0-1 0 0 0,0 1 0 0 0,0 0 1 0 0,0 0-1 0 0,0 0 0 0 0,1 0 0 0 0,-1 0 0 0 0,0 0 1 0 0,0 0-1 0 0,0 0 0 0 0,0 0 0 0 0,0 1 0 0 0,0-1 1 0 0,0 0-1 0 0,0 1 0 0 0,0-1 0 0 0,1 0 0 0 0,-1 1 1 0 0,-1 0-1 0 0,-16 15 1860 0 0,16-12-1714 0 0,-38 49 931 0 0,38-50-1057 0 0,0-1-1 0 0,1 0 0 0 0,-1 0 1 0 0,1 1-1 0 0,-1-1 0 0 0,1 1 0 0 0,0 0 1 0 0,0-1-1 0 0,0 1 0 0 0,0 0 1 0 0,0 5-1 0 0,-1 43 1107 0 0,2-45-1150 0 0,-1-4-27 0 0,1-1 0 0 0,0 1 0 0 0,0 0 0 0 0,0-1 0 0 0,0 1 0 0 0,0 0 0 0 0,0-1 0 0 0,1 1 0 0 0,-1-1 0 0 0,0 1 0 0 0,1 0 0 0 0,0-1 0 0 0,-1 1 0 0 0,1-1 0 0 0,0 1 0 0 0,-1-1 0 0 0,1 0 0 0 0,0 1 0 0 0,0-1 0 0 0,0 0 0 0 0,0 0 0 0 0,1 1 0 0 0,-1-1 0 0 0,0 0 0 0 0,2 1 0 0 0,3 3 0 0 0,-5-5 0 0 0,-1 1 0 0 0,0-1 0 0 0,1 0 0 0 0,-1 1 0 0 0,1-1 0 0 0,-1 1 0 0 0,1-1 0 0 0,-1 0 0 0 0,1 0 0 0 0,-1 1 0 0 0,1-1 0 0 0,-1 0 0 0 0,1 0 0 0 0,-1 1 0 0 0,1-1 0 0 0,0 0 0 0 0,-1 0 0 0 0,1 0 0 0 0,-1 0 0 0 0,1 0 0 0 0,-1 0 0 0 0,1 0 0 0 0,0 0 0 0 0,-1 0 0 0 0,1 0 0 0 0,-1 0 0 0 0,1-1 0 0 0,-1 1 0 0 0,1 0 0 0 0,0 0 0 0 0,-1 0 0 0 0,1-1 0 0 0,-1 1 0 0 0,1 0 0 0 0,-1-1 0 0 0,0 1 0 0 0,1 0 0 0 0,-1-1 0 0 0,1 1 0 0 0,-1-1 0 0 0,0 1 0 0 0,1-1 0 0 0,0 0 0 0 0,3-3-46 0 0,-1-1 0 0 0,1 1-1 0 0,-1-1 1 0 0,0 0-1 0 0,0-1 1 0 0,0 1 0 0 0,-1 0-1 0 0,1-1 1 0 0,1-8 0 0 0,-1 6-25 0 0,0 0 1 0 0,0 0 0 0 0,8-12 0 0 0,-10 18 68 0 0,0 2 3 0 0,-1-1 0 0 0,0 1 0 0 0,1-1 0 0 0,-1 1 0 0 0,0-1 0 0 0,1 1 0 0 0,-1-1 0 0 0,0 1 0 0 0,0-1 0 0 0,0 1 0 0 0,1-1 0 0 0,-1 1 0 0 0,0-1 0 0 0,0 1 0 0 0,0-1 0 0 0,0 1 0 0 0,0-1 0 0 0,0 0 0 0 0,0 1 0 0 0,0-1 0 0 0,0 1 0 0 0,0-1 0 0 0,0 0 0 0 0,0 1 4 0 0,-1 0 0 0 0,1 0 1 0 0,0-1-1 0 0,0 1 1 0 0,0 0-1 0 0,0 0 0 0 0,0 0 1 0 0,0 0-1 0 0,0-1 1 0 0,0 1-1 0 0,0 0 0 0 0,0 0 1 0 0,0 0-1 0 0,0 0 1 0 0,1 0-1 0 0,-1-1 1 0 0,0 1-1 0 0,0 0 0 0 0,0 0 1 0 0,0 0-1 0 0,0 0 1 0 0,0 0-1 0 0,0 0 0 0 0,0-1 1 0 0,0 1-1 0 0,0 0 1 0 0,1 0-1 0 0,-1 0 0 0 0,0 0 1 0 0,0 0-1 0 0,0 0 1 0 0,0 0-1 0 0,0 0 0 0 0,0 0 1 0 0,1-1-1 0 0,-1 1 1 0 0,0 0-1 0 0,0 0 0 0 0,0 0 1 0 0,0 0-1 0 0,0 0 1 0 0,1 0-1 0 0,-1 0 0 0 0,0 0 1 0 0,0 0-1 0 0,0 0 1 0 0,9 6 300 0 0,8 11-85 0 0,-16-16-280 0 0,42 53-1614 0 0,-39-46-230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38.1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15664 0 0,'0'0'1571'0'0,"5"12"-656"0"0,-1 4-80 0 0,0 0 1 0 0,-1 0-1 0 0,-1 1 0 0 0,1 24 0 0 0,3 21 216 0 0,39 444 2301 0 0,-42-456-3166 0 0,12 920 925 0 0,-12-345-1167 0 0,27 129-868 0 0,-12-575-2117 0 0,-10-127 1147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7:28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1 280 15664 0 0,'0'0'1187'0'0,"9"2"-669"0"0,42 29 1324 0 0,-27-19 94 0 0,-16-9-1496 0 0,0 1 0 0 0,0 0 0 0 0,0 1 0 0 0,10 7 0 0 0,8 19 175 0 0,-24-28-223 0 0,0-2-341 0 0,-1 0-1 0 0,0 1 1 0 0,0-1-1 0 0,0 1 1 0 0,0-1 0 0 0,-1 1-1 0 0,1-1 1 0 0,0 1-1 0 0,-1 0 1 0 0,1-1-1 0 0,-1 1 1 0 0,1 0-1 0 0,-1 0 1 0 0,0-1-1 0 0,0 1 1 0 0,0 0-1 0 0,0 0 1 0 0,0-1 0 0 0,0 1-1 0 0,0 0 1 0 0,0 0-1 0 0,-1-1 1 0 0,0 4-1 0 0,-4 3-50 0 0,-2 0 0 0 0,2 2 72 0 0,5-8 787 0 0,0-30 242 0 0,1 17-1099 0 0,1 0 0 0 0,0 0 0 0 0,1 0 0 0 0,0 0 0 0 0,1 0 0 0 0,0 1 0 0 0,9-16 0 0 0,7-20-2 0 0,20-51 239 0 0,-9 27 1405 0 0,-18 21-1686 0 0,-10 39-957 0 0,-1-1 0 0 0,1 1 0 0 0,5-11 1 0 0,-4 8-536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01:51:20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25 10136,'0'0'24,"0"0"0,0 1 1,-1-1-1,1 0 1,0 0-1,0 0 1,0 0-1,0 1 0,0-1 1,0 0-1,0 0 1,0 0-1,0 0 0,0 0 1,0 1-1,0-1 1,-1 0-1,1 0 0,0 0 1,0 0-1,0 0 1,0 0-1,0 0 0,-1 1 1,1-1-1,0 0 1,0 0-1,0 0 0,0 0 1,-1 0-1,1 0 1,0 0-1,0 0 0,0 0 1,0 0-1,-1 0 1,1 0-1,0 0 0,0 0 1,0 0-1,0 0 1,-1 0-1,-20-4 673,-16-10 12142,25 8-11203,11 5-117,0 0-1450,0 1 1,0-1-1,0 1 0,0 0 0,0-1 0,1 1 0,-1 0 0,0 0 0,0 0 0,0-1 0,0 1 0,0 0 0,0 0 0,0 0 0,0 1 0,0-1 0,0 0 0,0 0 0,0 1 0,0-1 0,0 0 0,1 1 0,-1-1 0,-2 2 0,0 1-68,0 1 1,0 0 0,1 0-1,-1 0 1,1 0 0,0 0-1,0 0 1,0 1 0,0-1-1,1 1 1,0-1 0,0 1-1,0 6 1,-2 11-3,1 32 0,2-54 1,1 24 0,1-1 0,1 1 0,5 22 0,-5-27 0,-2-15 0,-1 1 0,1-1 0,0 0 0,0 0 0,0 0 0,1 0 0,3 7 0,-1-2 5,1-1-1,1 1 1,-1-1-1,2-1 1,-1 1 0,12 10-1,-15-16-3,-1-1 0,0 1 0,0-1 0,1 0 0,-1 0 0,0 0 0,1 0 0,-1 0 0,1 0 0,-1-1 0,1 1 0,0-1 0,-1 0 0,1 0 0,-1 0 0,1 0 0,0 0 0,-1 0 0,1-1 0,-1 1 0,1-1 0,-1 0 0,1 0 0,-1 0 0,1 0 0,-1 0 0,0 0 0,0-1 0,1 1 0,-1-1 0,2-1 0,10-9-9,-1 0 0,0 0-1,-1-2 1,0 1 0,10-17-1,12-13 18,-33 42-25,-1 1 0,1-1 0,0 0 0,0 0 0,0 1 0,0-1 0,0 0 0,0 1 0,0-1 0,0 1 0,0 0 0,0-1-1,0 1 1,0 0 0,0-1 0,0 1 0,0 0 0,0 0 0,1 0 0,-1 0 0,0 0 0,0 0 0,0 0 0,0 0 0,0 1 0,0-1 0,0 0 0,1 1 0,-1-1 0,0 1 0,0-1 0,0 1 0,-1-1 0,1 1 0,0 0 0,0-1 0,0 1 0,0 0 0,0 0 0,0 1 0,2 1 93,44 46 520,-46-47-682,-15-29 139,12 24-62,-1 0 0,0 0 0,1 0 0,-1 0 0,0 1 0,-1 0 0,1-1-1,0 1 1,-1 0 0,1 0 0,-1 1 0,1-1 0,-5 0 0,-16-3-2536,21 5-437,-4-5-5885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20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17391 0 0,'0'18'1170'0'0,"2"-1"-1"0"0,0 1 0 0 0,1-1 0 0 0,7 24 0 0 0,-5-23 85 0 0,2-1-1 0 0,8 17 1 0 0,15 18-594 0 0,-22-40-667 0 0,0-1 0 0 0,-1 2 0 0 0,-1-1 0 0 0,0 1-1 0 0,5 17 1 0 0,-8-34 79 0 0,0 0 0 0 0,0 0 0 0 0,-1 0 0 0 0,0 0-1 0 0,0-1 1 0 0,2-4 0 0 0,-2 4-16 0 0,14-33-180 0 0,-11 25 50 0 0,0 1 0 0 0,0-1 0 0 0,2 1-1 0 0,7-12 1 0 0,-8 16 215 0 0,-5 6-28 0 0,0 0 0 0 0,0 0 1 0 0,1 0-1 0 0,-1 0 0 0 0,1 0 0 0 0,-1 1 0 0 0,1-1 0 0 0,2-1 0 0 0,-3 2-89 0 0,0 1 1 0 0,-1 0-1 0 0,1 0 1 0 0,0-1 0 0 0,0 1-1 0 0,0 0 1 0 0,0 0-1 0 0,-1 0 1 0 0,1 0-1 0 0,0 0 1 0 0,0 0-1 0 0,0 0 1 0 0,0 0 0 0 0,-1 0-1 0 0,1 1 1 0 0,0-1-1 0 0,0 0 1 0 0,0 0-1 0 0,-1 1 1 0 0,1-1-1 0 0,0 0 1 0 0,0 1-1 0 0,-1-1 1 0 0,1 1 0 0 0,0-1-1 0 0,-1 1 1 0 0,1 0-1 0 0,0 0 1 0 0,5 4 43 0 0,0 1 0 0 0,-1 0 0 0 0,0 1 0 0 0,0-1 0 0 0,-1 1 0 0 0,1 0 0 0 0,3 9 0 0 0,8 20-1751 0 0,-4-2-6350 0 0,-7-21-729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20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1 260 6448 0 0,'0'0'1258'0'0,"2"-2"1822"0"0,21-13 4115 0 0,20-13-179 0 0,-8 6-5709 0 0,33-27 0 0 0,-28 19-1311 0 0,-23 16-469 0 0,-1 0 0 0 0,22-25-1 0 0,-10 10-1820 0 0,-13 12 296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21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11976 0 0,'-7'27'931'0'0,"4"-18"-774"0"0,1 0 0 0 0,0 1 0 0 0,-1 16 1 0 0,3 18 2577 0 0,-1-9 86 0 0,2 1 0 0 0,9 68 0 0 0,4-18-1572 0 0,-8-48-405 0 0,18 70 0 0 0,11-18-565 0 0,-31-80-249 0 0,1 0 1 0 0,1-1 0 0 0,-1 1-1 0 0,2-1 1 0 0,-1-1 0 0 0,13 13-1 0 0,-18-20-48 0 0,0 1-1 0 0,0-1 0 0 0,1 0 0 0 0,-1 0 0 0 0,0 0 0 0 0,1 0 1 0 0,-1 0-1 0 0,1 0 0 0 0,-1 0 0 0 0,1-1 0 0 0,-1 1 1 0 0,1-1-1 0 0,0 1 0 0 0,-1-1 0 0 0,1 1 0 0 0,0-1 0 0 0,-1 0 1 0 0,1 0-1 0 0,0 0 0 0 0,-1 0 0 0 0,1 0 0 0 0,2 0 0 0 0,-2-1-35 0 0,0 0 0 0 0,0 0-1 0 0,0 0 1 0 0,-1 0 0 0 0,1 0-1 0 0,0-1 1 0 0,-1 1 0 0 0,1 0-1 0 0,-1-1 1 0 0,1 1 0 0 0,-1-1-1 0 0,0 0 1 0 0,0 1 0 0 0,1-1-1 0 0,0-3 1 0 0,2-3-101 0 0,-1 1 0 0 0,0-1 0 0 0,-1 0 1 0 0,0 0-1 0 0,0 0 0 0 0,0-1 0 0 0,0-14 0 0 0,-3-22 155 0 0,1 4 0 0 0,5-61 0 0 0,0 49 1859 0 0,20 68-1038 0 0,-21-10-673 0 0,1 1-1 0 0,-1-1 1 0 0,0 1-1 0 0,0 0 1 0 0,4 8-1 0 0,6 10 243 0 0,-7-13-471 0 0,-1 0 0 0 0,0 1 0 0 0,-1 0 0 0 0,6 19 0 0 0,12 29-150 0 0,-22-58 833 0 0,0-16-1680 0 0,0 1 759 0 0,2 0-1 0 0,-1 0 1 0 0,9-24-1 0 0,-6 23-66 0 0,-1 0 0 0 0,0-1-1 0 0,2-20 1 0 0,-3 8-1023 0 0,2 0 0 0 0,1 1 0 0 0,15-42-1 0 0,3-11-1627 0 0,0-1 8516 0 0,-30 92-3270 0 0,-7 22-928 0 0,0 14-114 0 0,8-30-997 0 0,0 0 0 0 0,-5 36 0 0 0,7-21 26 0 0,0-5 357 0 0,2 1 0 0 0,0-1-1 0 0,4 33 1 0 0,0-47-485 0 0,0 0 0 0 0,0-1 1 0 0,7 14-1 0 0,-10-26-68 0 0,0 0 0 0 0,0 0 0 0 0,0 0 0 0 0,1 0 0 0 0,-1 0 0 0 0,0 0 0 0 0,1-1 0 0 0,-1 1 0 0 0,1 0 0 0 0,-1 0 0 0 0,1 0 0 0 0,-1-1 0 0 0,1 1 0 0 0,0 0 0 0 0,-1 0 0 0 0,1-1 0 0 0,0 1 0 0 0,-1-1 0 0 0,3 2 0 0 0,0 0 0 0 0,-2-1-6 0 0,0-1 1 0 0,0 1-1 0 0,0 0 0 0 0,0 0 0 0 0,0 0 0 0 0,0-1 1 0 0,0 1-1 0 0,0-1 0 0 0,0 1 0 0 0,0-1 1 0 0,0 1-1 0 0,0-1 0 0 0,0 1 0 0 0,1-1 1 0 0,-1 0-1 0 0,0 0 0 0 0,0 0 0 0 0,1 0 1 0 0,-1 0-1 0 0,0 0 0 0 0,0 0 0 0 0,0 0 1 0 0,1 0-1 0 0,-1 0 0 0 0,0-1 0 0 0,0 1 0 0 0,0-1 1 0 0,1 1-1 0 0,-1-1 0 0 0,0 1 0 0 0,0-1 1 0 0,0 1-1 0 0,0-1 0 0 0,0 0 0 0 0,0 0 1 0 0,0 1-1 0 0,0-1 0 0 0,-1 0 0 0 0,1 0 1 0 0,1-2-1 0 0,1 1-23 0 0,1-2 1 0 0,0 0 0 0 0,-1-1-1 0 0,1 1 1 0 0,-1 0 0 0 0,0-1 0 0 0,0 0 0 0 0,0 0 0 0 0,-1 0 0 0 0,0 0 0 0 0,2-7 0 0 0,1-6-200 0 0,5-33 0 0 0,-1 4 82 0 0,-4 35 165 0 0,0-3 51 0 0,-5 14 313 0 0,10-2-39 0 0,-7 3-327 0 0,0 0-1 0 0,-1 1 1 0 0,1-1-1 0 0,0 1 1 0 0,0-1 0 0 0,-1 1-1 0 0,1 0 1 0 0,-1 0 0 0 0,1 1-1 0 0,-1-1 1 0 0,1 0-1 0 0,2 3 1 0 0,28 26-38 0 0,-27-24-54 0 0,0 0 0 0 0,0 0 0 0 0,15 9 0 0 0,-15-11-388 0 0,-4-3 116 0 0,-1 0 0 0 0,1 0 1 0 0,0 0-1 0 0,0 0 1 0 0,0 0-1 0 0,0 0 0 0 0,0-1 1 0 0,0 1-1 0 0,4 0 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21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0 17503 0 0,'0'0'4656'0'0,"-7"8"-1710"0"0,5-6-2747 0 0,-1 0 0 0 0,1 0-1 0 0,0 0 1 0 0,0 1 0 0 0,0-1 0 0 0,0 1 0 0 0,0 0 0 0 0,0 0 0 0 0,1-1 0 0 0,-1 1 0 0 0,1 0 0 0 0,0 0 0 0 0,0 1 0 0 0,0-1 0 0 0,0 0 0 0 0,0 6 0 0 0,-3 25-20 0 0,2 1 1 0 0,3 37-1 0 0,-1-20 19 0 0,0-47-163 0 0,0 0 0 0 0,1 1 0 0 0,-1-1 0 0 0,1 0 0 0 0,0 0 0 0 0,0 0 0 0 0,1 0 0 0 0,1 5 1 0 0,-1-7-30 0 0,-1-1 0 0 0,1 1 0 0 0,-1-1 1 0 0,1 0-1 0 0,0 0 0 0 0,-1 0 1 0 0,1 0-1 0 0,1 0 0 0 0,-1 0 1 0 0,0-1-1 0 0,0 1 0 0 0,0 0 1 0 0,1-1-1 0 0,-1 0 0 0 0,1 0 1 0 0,-1 0-1 0 0,1 0 0 0 0,0 0 0 0 0,-1 0 1 0 0,4 0-1 0 0,2-1-6 0 0,0 0 0 0 0,-1-1 0 0 0,1 0 0 0 0,0 0 0 0 0,-1 0 0 0 0,1-1 0 0 0,13-5 0 0 0,-17 5 5 0 0,-2 1 1 0 0,0 0 0 0 0,0 0 0 0 0,0 0 0 0 0,0 1 0 0 0,0-1 0 0 0,1 1 0 0 0,-1 0 0 0 0,0-1 0 0 0,0 1 0 0 0,4 0 0 0 0,-4 0 1798 0 0,-1 4-1791 0 0,0-1-1 0 0,0 1 1 0 0,0 0 0 0 0,0-1 0 0 0,-1 1 0 0 0,1 0 0 0 0,-1-1 0 0 0,0 1 0 0 0,0 0 0 0 0,0 0-1 0 0,-1-1 1 0 0,1 1 0 0 0,-3 7 0 0 0,-18 44-32 0 0,20-53 23 0 0,-18 39-51 0 0,11-28-551 0 0,2 0 1 0 0,0 1-1 0 0,1 0 1 0 0,-8 27-1 0 0,13-33-6479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22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1 239 24879 0 0,'5'9'1211'0'0,"2"-1"-530"0"0,-5-7-76 0 0,3-10 75 0 0,0 2-383 0 0,1 0-1 0 0,0 1 0 0 0,1 0 0 0 0,12-10 1 0 0,11-10-172 0 0,125-126-1908 0 0,-143 136-560 0 0,-7 4-3829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22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1 152 17503 0 0,'4'14'473'0'0,"-1"-1"0"0"0,0 1-1 0 0,-1 0 1 0 0,-1 0 0 0 0,0 21 0 0 0,4 34 2868 0 0,8 27-821 0 0,-7-43-1423 0 0,3 0-1 0 0,22 78 1 0 0,-21-99-948 0 0,-7-19-146 0 0,1-1 1 0 0,0 1-1 0 0,1-1 0 0 0,0-1 0 0 0,1 1 1 0 0,9 13-1 0 0,1-4-3 0 0,-7-18-64 0 0,-7-3-2 0 0,-1-1 0 0 0,1 1 0 0 0,0-1 0 0 0,-1 0 0 0 0,1 1 1 0 0,0-1-1 0 0,-1 0 0 0 0,1 0 0 0 0,-1-1 0 0 0,0 1 0 0 0,1 0 0 0 0,-1 0 0 0 0,0-1 0 0 0,0 1 0 0 0,1 0 0 0 0,0-3 0 0 0,1 0-138 0 0,0-1 1 0 0,0 1-1 0 0,-1 0 0 0 0,0-1 0 0 0,2-5 0 0 0,3-11-137 0 0,-1 2-304 0 0,7-38-1 0 0,-14 53 638 0 0,2-1 4 0 0,11-11 80 0 0,-11 14 736 0 0,15 1 888 0 0,-13 0-1611 0 0,0 1 0 0 0,-1 0 0 0 0,1 0 0 0 0,-1-1 1 0 0,1 2-1 0 0,0-1 0 0 0,-1 0 0 0 0,1 1 0 0 0,-1-1 0 0 0,1 1 1 0 0,-1 0-1 0 0,1-1 0 0 0,-1 1 0 0 0,4 3 0 0 0,2 0-177 0 0,-1 0-1 0 0,-1 1 0 0 0,1-1 0 0 0,-1 2 1 0 0,1-1-1 0 0,-1 1 0 0 0,-1 0 1 0 0,6 7-1 0 0,-4-10-253 0 0,-5-2-1631 0 0</inkml:trace>
  <inkml:trace contextRef="#ctx0" brushRef="#br0" timeOffset="1">179 86 21191 0 0,'0'0'936'0'0,"11"-7"200"0"0,-6-2-912 0 0,-1 0-224 0 0,1-3 0 0 0,4-1 0 0 0,2 8 688 0 0,-2-4 88 0 0,2 2 24 0 0,3 1 0 0 0,0 3-576 0 0,1-3-104 0 0,-1 6-24 0 0,6 0-8 0 0,-1 0-1304 0 0,1 6-256 0 0,32 10-48 0 0,-18-2-16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22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96 21191 0 0,'-3'10'238'0'0,"0"0"0"0"0,0 1-1 0 0,1 0 1 0 0,0-1 0 0 0,1 1 0 0 0,0 0-1 0 0,1 0 1 0 0,1 15 0 0 0,3 6 321 0 0,11 47 1 0 0,-12-71-361 0 0,-1-1 0 0 0,1 0 0 0 0,0 0 0 0 0,1 0-1 0 0,0-1 1 0 0,0 1 0 0 0,0-1 0 0 0,1 0 0 0 0,0 0 0 0 0,0 0 0 0 0,1-1 0 0 0,-1 0 0 0 0,13 8 0 0 0,-15-11-162 0 0,0 0 1 0 0,0 0 0 0 0,0 0 0 0 0,0-1-1 0 0,1 1 1 0 0,-1-1 0 0 0,1 0-1 0 0,-1 0 1 0 0,1 0 0 0 0,0-1 0 0 0,-1 1-1 0 0,1-1 1 0 0,5 0 0 0 0,-6 0-46 0 0,0-1 0 0 0,0 0 0 0 0,0 0 1 0 0,0 0-1 0 0,-1 0 0 0 0,1 0 0 0 0,0 0 1 0 0,-1-1-1 0 0,1 1 0 0 0,-1-1 0 0 0,1 0 1 0 0,-1 0-1 0 0,0 0 0 0 0,0 0 0 0 0,0 0 0 0 0,0 0 1 0 0,0-1-1 0 0,3-4 0 0 0,1-4 15 0 0,0 0-1 0 0,-1 0 1 0 0,0-1-1 0 0,0 0 1 0 0,-2 0-1 0 0,1 0 1 0 0,-1 0-1 0 0,2-25 1 0 0,-3-11-195 0 0,-2-49 0 0 0,-1 38-879 0 0,1 19-1743 0 0,0 19 276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23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0 116 19207 0 0,'0'0'1920'0'0,"10"12"-1736"0"0,-9-10 8 0 0,1 0 0 0 0,0 0 0 0 0,0 0 0 0 0,1 0 0 0 0,-1-1 0 0 0,0 1 0 0 0,0-1 0 0 0,1 0 0 0 0,-1 1 0 0 0,1-1 0 0 0,-1 0-1 0 0,1-1 1 0 0,0 1 0 0 0,-1 0 0 0 0,1-1 0 0 0,0 1 0 0 0,-1-1 0 0 0,1 0 0 0 0,0 0 0 0 0,-1 0 0 0 0,1 0 0 0 0,0-1 0 0 0,0 1 0 0 0,-1-1-1 0 0,1 1 1 0 0,0-1 0 0 0,4-2 0 0 0,-1 1-110 0 0,-1-1 0 0 0,1 1 0 0 0,-1-1 0 0 0,0-1 0 0 0,0 1 0 0 0,0-1 0 0 0,0 1 0 0 0,0-2 0 0 0,-1 1 0 0 0,0 0 0 0 0,7-9-1 0 0,-9 10-21 0 0,0 1 0 0 0,0-1-1 0 0,-1 0 1 0 0,1 0-1 0 0,-1 0 1 0 0,1 0-1 0 0,-1 0 1 0 0,0 0-1 0 0,0 0 1 0 0,0 0-1 0 0,-1-1 1 0 0,1 1-1 0 0,-1 0 1 0 0,0 0-1 0 0,1-1 1 0 0,-1 1-1 0 0,-1 0 1 0 0,1-1-1 0 0,-1 1 1 0 0,1 0-1 0 0,-2-5 1 0 0,1 7-59 0 0,1 0 0 0 0,0 0-1 0 0,-1 0 1 0 0,1 0 0 0 0,-1 0 0 0 0,0 0 0 0 0,1 0 0 0 0,-1 0 0 0 0,0 0 0 0 0,1 0-1 0 0,-1 0 1 0 0,0 0 0 0 0,0 1 0 0 0,0-1 0 0 0,0 0 0 0 0,0 0 0 0 0,0 1 0 0 0,0-1-1 0 0,0 1 1 0 0,0-1 0 0 0,-2 0 0 0 0,0 1 31 0 0,1-1-1 0 0,-1 1 1 0 0,1 0-1 0 0,-1-1 1 0 0,0 1-1 0 0,1 1 1 0 0,-1-1 0 0 0,1 0-1 0 0,-6 2 1 0 0,4-1-6 0 0,0 0 0 0 0,0 0 1 0 0,0 1-1 0 0,0-1 0 0 0,0 1 1 0 0,1 0-1 0 0,-1 1 0 0 0,1-1 1 0 0,-1 0-1 0 0,1 1 0 0 0,0 0 1 0 0,-5 5-1 0 0,2 2 128 0 0,1-1-1 0 0,1 1 1 0 0,-1 0 0 0 0,2 0-1 0 0,0 0 1 0 0,0 1 0 0 0,0-1 0 0 0,2 1-1 0 0,-1 0 1 0 0,1 0 0 0 0,1-1-1 0 0,0 1 1 0 0,0 0 0 0 0,1 0-1 0 0,1-1 1 0 0,4 21 0 0 0,-2-17-181 0 0,0-2 0 0 0,0 1 1 0 0,1 0-1 0 0,1-1 0 0 0,0 0 0 0 0,1 0 1 0 0,0-1-1 0 0,1 0 0 0 0,0 0 1 0 0,0-1-1 0 0,1 0 0 0 0,1 0 0 0 0,15 12 1 0 0,-19-18-143 0 0,1 0 1 0 0,-1-1-1 0 0,1 0 1 0 0,0 0-1 0 0,0 0 1 0 0,0-1-1 0 0,0 0 1 0 0,12 2-1 0 0,1-1-2269 0 0,40 0 0 0 0,-30-3-6911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38.9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7 3224 0 0,'0'0'12758'0'0,"-2"-1"-11607"0"0,-9-4 4875 0 0,11 12-5690 0 0,1 9-98 0 0,1-1 0 0 0,0 0-1 0 0,8 26 1 0 0,0 1 275 0 0,25 271 2982 0 0,-35-309-3475 0 0,1 368 1374 0 0,-5-112-896 0 0,8 205 43 0 0,4 188-358 0 0,28 97 222 0 0,-25-553-647 0 0,9 483 119 0 0,-19-423-486 0 0,1-95-561 0 0,1-107-115 0 0,3-20-3328 0 0,-5-28-4056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23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17015 0 0,'6'17'686'0'0,"-1"0"1"0"0,0 0-1 0 0,-2 0 0 0 0,0 1 0 0 0,0-1 0 0 0,-1 28 0 0 0,1-7 1007 0 0,32 227 2106 0 0,-1-10-2062 0 0,-29-194-1369 0 0,23 190 602 0 0,-16-171-951 0 0,25 85 1 0 0,-28-134-904 0 0,1-1 0 0 0,1-1 0 0 0,2 1-1 0 0,19 31 1 0 0,-17-34-1072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24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1 348 3224 0 0,'2'0'14099'0'0,"28"-4"-7654"0"0,20-11-4594 0 0,-6 1-935 0 0,-26 8-706 0 0,1 0 0 0 0,-1-1 0 0 0,0-1 0 0 0,-1 0 0 0 0,0-2 0 0 0,0 0 0 0 0,19-15 0 0 0,-31 21-281 0 0,0 0-1 0 0,0-1 1 0 0,0 0-1 0 0,-1 0 1 0 0,1 0 0 0 0,-1 0-1 0 0,0-1 1 0 0,-1 1-1 0 0,1-1 1 0 0,3-10-1 0 0,-6 13 32 0 0,1 0-1 0 0,-1 0 1 0 0,0 0-1 0 0,-1-1 0 0 0,1 1 1 0 0,0 0-1 0 0,-1 0 0 0 0,0-1 1 0 0,0 1-1 0 0,0 0 0 0 0,0-1 1 0 0,0 1-1 0 0,-1 0 0 0 0,0 0 1 0 0,1-1-1 0 0,-1 1 0 0 0,0 0 1 0 0,-1 0-1 0 0,1 0 0 0 0,0 0 1 0 0,-1 0-1 0 0,0 0 1 0 0,-2-3-1 0 0,-4-3-16 0 0,0 1 0 0 0,0 0-1 0 0,-1 0 1 0 0,0 1 0 0 0,0 0 0 0 0,-1 1 0 0 0,0 0 0 0 0,-14-6 0 0 0,17 8 33 0 0,0 1 1 0 0,-1 1 0 0 0,1-1 0 0 0,0 2 0 0 0,-1-1 0 0 0,0 1-1 0 0,1 0 1 0 0,-1 0 0 0 0,0 1 0 0 0,0 0 0 0 0,1 0 0 0 0,-1 1-1 0 0,-10 2 1 0 0,14-2 43 0 0,1 0-1 0 0,0 0 1 0 0,-1 1-1 0 0,1-1 1 0 0,0 1-1 0 0,0 0 1 0 0,0-1-1 0 0,0 2 1 0 0,0-1 0 0 0,0 0-1 0 0,1 0 1 0 0,-1 1-1 0 0,1 0 1 0 0,0-1-1 0 0,-3 5 1 0 0,2-1 66 0 0,0-1 0 0 0,0 1 0 0 0,1 0-1 0 0,-1 0 1 0 0,1 0 0 0 0,1 0 0 0 0,-2 13 0 0 0,1 1 114 0 0,1-1 0 0 0,2 1 0 0 0,0-1 0 0 0,5 31 0 0 0,-4-39-125 0 0,0 0-1 0 0,1 0 1 0 0,0-1 0 0 0,0 1-1 0 0,1-1 1 0 0,1 0 0 0 0,0 0-1 0 0,0-1 1 0 0,1 1 0 0 0,0-1-1 0 0,0 0 1 0 0,1 0 0 0 0,0-1-1 0 0,1 0 1 0 0,0-1 0 0 0,0 1-1 0 0,11 6 1 0 0,-3-4-8 0 0,0 0 0 0 0,1-1 0 0 0,26 10 0 0 0,-37-17-44 0 0,1 0 0 0 0,-1-1 1 0 0,1 1-1 0 0,-1-2 0 0 0,0 1 0 0 0,1-1 0 0 0,-1 1 0 0 0,1-2 0 0 0,-1 1 1 0 0,1-1-1 0 0,-1 0 0 0 0,1 0 0 0 0,11-5 0 0 0,-11 3-98 0 0,-1 0 1 0 0,1 0-1 0 0,-1 0 0 0 0,0-1 1 0 0,0 0-1 0 0,-1-1 0 0 0,1 1 1 0 0,-1-1-1 0 0,0 0 0 0 0,0 0 1 0 0,-1-1-1 0 0,1 1 0 0 0,-1-1 1 0 0,0 0-1 0 0,-1 0 0 0 0,1-1 1 0 0,-1 1-1 0 0,-1-1 0 0 0,1 1 1 0 0,1-10-1 0 0,-1 4-105 0 0,-1 1 0 0 0,1-21 0 0 0,-2 10-24 0 0,0 11 236 0 0,-1-1 0 0 0,0 1-1 0 0,-1-1 1 0 0,-1 1 0 0 0,0-1-1 0 0,0 1 1 0 0,-1 0 0 0 0,-6-14-1 0 0,9 24-21 0 0,0 1 0 0 0,0-1 0 0 0,0 1 0 0 0,0-1 0 0 0,-1 1-1 0 0,1-1 1 0 0,0 1 0 0 0,0-1 0 0 0,-1 1 0 0 0,1-1-1 0 0,0 1 1 0 0,0-1 0 0 0,-1 1 0 0 0,1 0 0 0 0,0-1-1 0 0,-1 1 1 0 0,1 0 0 0 0,-1-1 0 0 0,1 1 0 0 0,-1 0-1 0 0,1-1 1 0 0,0 1 0 0 0,-1 0 0 0 0,1 0 0 0 0,-1-1-1 0 0,1 1 1 0 0,-1 0 0 0 0,0 0 0 0 0,1 0 0 0 0,-2 0-1 0 0,2 0 24 0 0,-1 0 0 0 0,0 1 0 0 0,0-1 0 0 0,0 1 0 0 0,0 0 0 0 0,1-1 0 0 0,-1 1 0 0 0,0-1 0 0 0,1 1 0 0 0,-1 0 0 0 0,0 0 0 0 0,1 0 0 0 0,-1-1 0 0 0,1 1 0 0 0,-1 1 0 0 0,-2 3 69 0 0,1 0 0 0 0,0 1-1 0 0,0-1 1 0 0,0 0 0 0 0,-1 8 0 0 0,2 64 586 0 0,2-66-688 0 0,-1-10 0 0 0,0-1-1 0 0,0 1 1 0 0,-1 0-1 0 0,1-1 1 0 0,1 1-1 0 0,-1 0 1 0 0,0-1-1 0 0,0 1 1 0 0,0-1-1 0 0,0 1 1 0 0,0 0-1 0 0,0-1 1 0 0,1 1-1 0 0,-1-1 1 0 0,0 1-1 0 0,1 0 1 0 0,-1-1-1 0 0,0 1 1 0 0,1-1-1 0 0,-1 1 1 0 0,1-1-1 0 0,-1 0 1 0 0,0 1-1 0 0,1-1 1 0 0,-1 1-1 0 0,1-1 1 0 0,-1 0-1 0 0,1 1 1 0 0,0-1-1 0 0,-1 0 1 0 0,1 0-1 0 0,-1 1 1 0 0,1-1-1 0 0,0 0 1 0 0,0 0-6 0 0,0 2-103 0 0,2-2 68 0 0,0-1-1 0 0,-1 1 0 0 0,1 0 1 0 0,-1-1-1 0 0,1 1 1 0 0,-1-1-1 0 0,0 0 0 0 0,1 0 1 0 0,-1 0-1 0 0,0 0 1 0 0,1 0-1 0 0,-1-1 1 0 0,0 1-1 0 0,0-1 0 0 0,0 1 1 0 0,0-1-1 0 0,0 0 1 0 0,-1 0-1 0 0,1 1 0 0 0,0-1 1 0 0,2-4-1 0 0,1-3-146 0 0,-1 0 1 0 0,1-1-1 0 0,-2 1 0 0 0,4-11 0 0 0,-6 16 182 0 0,-1 4 9 0 0,1 0-1 0 0,-1-1 0 0 0,0 1 1 0 0,0 0-1 0 0,0 0 0 0 0,0 0 1 0 0,0 0-1 0 0,0-1 0 0 0,0 1 1 0 0,0 0-1 0 0,0 0 1 0 0,0 0-1 0 0,1 0 0 0 0,-1 0 1 0 0,0-1-1 0 0,0 1 0 0 0,0 0 1 0 0,0 0-1 0 0,0 0 1 0 0,1 0-1 0 0,-1 0 0 0 0,0 0 1 0 0,0 0-1 0 0,0-1 0 0 0,0 1 1 0 0,1 0-1 0 0,-1 0 1 0 0,0 0-1 0 0,0 0 0 0 0,0 0 1 0 0,1 0-1 0 0,-1 0 0 0 0,0 0 1 0 0,0 0-1 0 0,0 0 1 0 0,1 0-1 0 0,-1 0 0 0 0,0 0 1 0 0,0 0-1 0 0,0 0 0 0 0,0 1 1 0 0,1-1-1 0 0,8 7 238 0 0,4 10 258 0 0,14 39-73 0 0,10 16-3511 0 0,-36-71 2067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24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19351 0 0,'0'0'1474'0'0,"2"0"-1005"0"0,1 0-280 0 0,0 0 1 0 0,0 0-1 0 0,0 1 1 0 0,0-1-1 0 0,0 1 1 0 0,0-1-1 0 0,0 1 0 0 0,0 0 1 0 0,0 0-1 0 0,-1 1 1 0 0,1-1-1 0 0,0 0 1 0 0,-1 1-1 0 0,1 0 0 0 0,-1 0 1 0 0,1-1-1 0 0,-1 1 1 0 0,2 3-1 0 0,1 1 221 0 0,-1 0 0 0 0,0 0 0 0 0,0 0 0 0 0,0 1 0 0 0,2 8 0 0 0,3 4-165 0 0,-4-8-242 0 0,0 1 0 0 0,-1 0 0 0 0,0 0 1 0 0,1 13-1 0 0,-3-16-2 0 0,3 3-1 0 0,-1-2 0 0 0,-3 0-64 0 0,-1-7-273 0 0,14-48-1254 0 0,-8 24 1591 0 0,-3 15 64 0 0,-3 5 748 0 0,13 6 288 0 0,32 48-1084 0 0,-39-44-16 0 0,3-3 0 0 0,-2 0 0 0 0,-7-6 0 0 0,1 0 0 0 0,-1 1 0 0 0,1-1 0 0 0,-1 0 0 0 0,1 0 0 0 0,-1 1 0 0 0,1-1 0 0 0,-1 0 0 0 0,1 0 0 0 0,-1 0 0 0 0,1 0 0 0 0,-1 0 0 0 0,1 0 0 0 0,-1 0 0 0 0,1 0 0 0 0,-1 0 0 0 0,1 0 0 0 0,-1 0 0 0 0,1 0 0 0 0,0 0 0 0 0,-1-1 0 0 0,1 1 0 0 0,-1 0 0 0 0,1 0 0 0 0,-1-1 0 0 0,0 1 0 0 0,1 0 0 0 0,-1 0 0 0 0,1-1 0 0 0,-1 1 0 0 0,1-1 0 0 0,-1 1 0 0 0,0 0 0 0 0,1-1 0 0 0,4-3-109 0 0,-1 1-1 0 0,0-1 1 0 0,0 0 0 0 0,0 0-1 0 0,0 0 1 0 0,-1 0 0 0 0,0-1-1 0 0,0 1 1 0 0,0-1 0 0 0,0 0-1 0 0,-1 0 1 0 0,4-9 0 0 0,15-27-462 0 0,-13 33 619 0 0,-6 6 207 0 0,2 7 492 0 0,4 4-670 0 0,-1 0 1 0 0,0 0-1 0 0,-1 1 1 0 0,0 0-1 0 0,0 0 1 0 0,6 17-1 0 0,-6-16-752 0 0,-2-7-776 0 0,-2 1-2272 0 0,1 2 2188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24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8752 0 0,'0'0'16195'0'0,"1"2"-15747"0"0,3 7-320 0 0,9 20-814 0 0,-12-27 540 0 0,0-1-362 0 0,-1 1-93 0 0,0 5 9 0 0,0-2-3285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25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0 106 10592 0 0,'1'-12'1104'0'0,"3"-7"-833"0"0,-3 11 938 0 0,1 1 0 0 0,0-1 0 0 0,0 1 1 0 0,4-9-1 0 0,-5 14-959 0 0,0 0-1 0 0,0 1 1 0 0,0-1-1 0 0,0 0 1 0 0,1 1-1 0 0,-1-1 1 0 0,0 1 0 0 0,1-1-1 0 0,0 1 1 0 0,-1-1-1 0 0,1 1 1 0 0,-1 0-1 0 0,1 0 1 0 0,0 0 0 0 0,0 0-1 0 0,0 0 1 0 0,0 0-1 0 0,0 1 1 0 0,0-1-1 0 0,2 0 1 0 0,-1 1-166 0 0,-1-1 1 0 0,1 1-1 0 0,-1 0 1 0 0,1 0-1 0 0,-1 0 1 0 0,0 0-1 0 0,1 1 1 0 0,-1-1-1 0 0,1 1 1 0 0,-1-1-1 0 0,0 1 1 0 0,1 0-1 0 0,-1 0 1 0 0,0 0-1 0 0,0 0 1 0 0,0 0-1 0 0,0 1 1 0 0,0-1-1 0 0,0 1 1 0 0,0-1-1 0 0,0 1 1 0 0,0 0-1 0 0,-1-1 1 0 0,1 1-1 0 0,-1 0 1 0 0,1 0-1 0 0,-1 0 1 0 0,0 0-1 0 0,1 4 1 0 0,4 6-168 0 0,-1 0-1 0 0,-1 0 1 0 0,0 1-1 0 0,3 16 1 0 0,-3-10 278 0 0,1 6-195 0 0,3 38 0 0 0,-6-43 0 0 0,0 1 0 0 0,1-1 0 0 0,11 33 0 0 0,-6-28 0 0 0,-8-25-19 0 0,0 1 0 0 0,0-1-1 0 0,1 1 1 0 0,-1-1-1 0 0,0 1 1 0 0,0-1 0 0 0,0 0-1 0 0,0 1 1 0 0,1-1 0 0 0,-1 1-1 0 0,0-1 1 0 0,0 0 0 0 0,1 1-1 0 0,-1-1 1 0 0,0 0 0 0 0,0 1-1 0 0,1-1 1 0 0,-1 0 0 0 0,1 1-1 0 0,-1-1 1 0 0,0 0 0 0 0,1 0-1 0 0,-1 0 1 0 0,0 1-1 0 0,1-1 1 0 0,-1 0 0 0 0,1 0-1 0 0,-1 0 1 0 0,1 0 0 0 0,-1 0-1 0 0,1 0 1 0 0,-1 0 0 0 0,0 0-1 0 0,1 0 1 0 0,-1 0 0 0 0,1 0-1 0 0,-1 0 1 0 0,1 0 0 0 0,-1 0-1 0 0,1 0 1 0 0,-1 0 0 0 0,0 0-1 0 0,1 0 1 0 0,-1-1 0 0 0,1 1-1 0 0,-1 0 1 0 0,1-1-1 0 0,0 1-103 0 0,0-1 0 0 0,1 0 0 0 0,-1 1-1 0 0,0-1 1 0 0,1 0 0 0 0,-1 0 0 0 0,0 0-1 0 0,0 0 1 0 0,0 0 0 0 0,0-1 0 0 0,1 0-1 0 0,-2 0-59 0 0,-1-1 96 0 0,7-8-1195 0 0,-6 10 1393 0 0,0 0-1 0 0,1 0 0 0 0,-1 1 0 0 0,1-1 1 0 0,0 0-1 0 0,-1 1 0 0 0,1-1 0 0 0,-1 0 1 0 0,1 1-1 0 0,0-1 0 0 0,0 1 1 0 0,-1-1-1 0 0,1 1 0 0 0,0-1 0 0 0,0 1 1 0 0,0 0-1 0 0,-1-1 0 0 0,3 1 0 0 0,30-2 1755 0 0,-24 2-1744 0 0,0-1 0 0 0,-1 0 0 0 0,1-1-1 0 0,-1 1 1 0 0,1-2 0 0 0,-1 1 0 0 0,0-1 0 0 0,0 0-1 0 0,12-7 1 0 0,-13 5-23 0 0,0-1 0 0 0,-1 1 0 0 0,0-1 0 0 0,0 0-1 0 0,-1 0 1 0 0,1-1 0 0 0,5-9 0 0 0,-3 4-95 0 0,1-1 0 0 0,-1 0-1 0 0,-1-1 1 0 0,-1 0 0 0 0,0 0 0 0 0,7-25 0 0 0,-12 17 31 0 0,-1 21-52 0 0,0 0 0 0 0,0 0 0 0 0,0 0 0 0 0,0 0 0 0 0,0 0 1 0 0,0 0-1 0 0,0 0 0 0 0,-1 1 0 0 0,1-1 0 0 0,0 0 1 0 0,-1 0-1 0 0,1 0 0 0 0,0 0 0 0 0,-1 1 0 0 0,1-1 0 0 0,-1 0 1 0 0,0 0-1 0 0,1 1 0 0 0,-2-2 0 0 0,1 2 4 0 0,-1-1 0 0 0,1 1 0 0 0,-1-1 0 0 0,0 1 0 0 0,1 0 0 0 0,-1-1-1 0 0,0 1 1 0 0,1 0 0 0 0,-1 0 0 0 0,0 0 0 0 0,1 1 0 0 0,-1-1 0 0 0,0 0 0 0 0,1 1 0 0 0,-1-1-1 0 0,0 1 1 0 0,1-1 0 0 0,-1 1 0 0 0,1 0 0 0 0,-1-1 0 0 0,1 1 0 0 0,0 0 0 0 0,-1 0 0 0 0,1 0-1 0 0,0 0 1 0 0,-1 1 0 0 0,1-1 0 0 0,-1 1 0 0 0,-3 5 89 0 0,0 0-1 0 0,0 0 1 0 0,1 1-1 0 0,-5 10 1 0 0,3-6 42 0 0,1 0 142 0 0,0 1 0 0 0,1 0-1 0 0,1 0 1 0 0,0 0-1 0 0,1 1 1 0 0,0-1-1 0 0,1 1 1 0 0,1 18-1 0 0,4 18-1642 0 0,-2-49 941 0 0,-2-1 439 0 0,0 1-1 0 0,1-1 1 0 0,-1 0-1 0 0,1 1 0 0 0,-1-1 1 0 0,0 0-1 0 0,1 1 0 0 0,-1-1 1 0 0,1 0-1 0 0,-1 0 0 0 0,1 0 1 0 0,-1 1-1 0 0,1-1 0 0 0,-1 0 1 0 0,1 0-1 0 0,-1 0 0 0 0,1 0 1 0 0,-1 0-1 0 0,1 0 0 0 0,-1 0 1 0 0,1 0-1 0 0,-1 0 0 0 0,1 0 1 0 0,-1 0-1 0 0,1 0 1 0 0,-1-1-1 0 0,1 1 0 0 0,-1 0 1 0 0,1 0-1 0 0,-1 0 0 0 0,0-1 1 0 0,1 1-1 0 0,-1 0 0 0 0,1 0 1 0 0,0-1-1 0 0,0-1 7 0 0,0 2-2 0 0,1 0 0 0 0,-1-1 0 0 0,1 0 0 0 0,-1 1 0 0 0,0-1 0 0 0,0 0 0 0 0,1 0 0 0 0,-1 0 0 0 0,0 0 0 0 0,0 0 0 0 0,0 0 0 0 0,0 0 0 0 0,0 0 0 0 0,0 0 0 0 0,0 0 0 0 0,0-1 0 0 0,1-1 0 0 0,-1-1 0 0 0,1 1 0 0 0,0-1 0 0 0,0 1 0 0 0,-1-1 0 0 0,0 1 0 0 0,0-1 0 0 0,1-5 0 0 0,8-19 0 0 0,4-1 64 0 0,-13 27 1699 0 0,0 3-1754 0 0,0-1 0 0 0,0 1 1 0 0,0 0-1 0 0,0 0 0 0 0,0-1 0 0 0,0 1 1 0 0,0 0-1 0 0,0 0 0 0 0,0 0 0 0 0,-1 0 1 0 0,1 0-1 0 0,0 0 0 0 0,-1 0 1 0 0,1 0-1 0 0,0 0 0 0 0,-1 0 0 0 0,1 0 1 0 0,-1 2-1 0 0,8 21 42 0 0,-8-23-41 0 0,25 145 1801 0 0,56 390-1646 0 0,-74-386-165 0 0,-5-91 0 0 0,0 1 0 0 0,-3 0 0 0 0,-3-1 0 0 0,-2 1 0 0 0,-3-1 0 0 0,-24 83 0 0 0,31-135 0 0 0,0 0 0 0 0,-1 0 0 0 0,0 0 0 0 0,-1-1 0 0 0,1 1 0 0 0,-1-1 0 0 0,0 0 0 0 0,-1 0 0 0 0,-9 10 0 0 0,13-15 0 0 0,-1 1 0 0 0,1-1 0 0 0,-1 1 0 0 0,0-1 0 0 0,0 0 0 0 0,1 0 0 0 0,-1 0 0 0 0,0 0 0 0 0,0 0 0 0 0,0 0 0 0 0,0-1 0 0 0,0 1 0 0 0,0 0 0 0 0,-1-1 0 0 0,1 0 0 0 0,0 1 0 0 0,0-1 0 0 0,0 0 0 0 0,0 0 0 0 0,0-1 0 0 0,-1 1 0 0 0,1 0 0 0 0,0-1 0 0 0,0 1 0 0 0,0-1 0 0 0,0 1 0 0 0,0-1 0 0 0,0 0 0 0 0,0 0 0 0 0,0 0 0 0 0,0 0 0 0 0,1 0 0 0 0,-1-1 0 0 0,0 1 0 0 0,1 0 0 0 0,-3-3 0 0 0,0-1 0 0 0,1 0 0 0 0,0 0 0 0 0,0-1 0 0 0,0 1 0 0 0,0-1 0 0 0,1 0 0 0 0,0 1 0 0 0,0-1 0 0 0,1 0 0 0 0,-2-7 0 0 0,-2-10 0 0 0,-3-5 0 0 0,2-1 0 0 0,1 1 0 0 0,-2-35 0 0 0,4-88 0 0 0,3 150 0 0 0,2-115 41 0 0,35-215 1 0 0,21 28-570 0 0,-44 232-807 0 0,-4 23-960 0 0,-1 1-4498 0 0,2 4-2194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28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58 613 5984 0 0,'-42'-21'802'0'0,"27"13"2300"0"0,15 8-3050 0 0,0 0-1 0 0,0 0 1 0 0,0 0 0 0 0,0 0 0 0 0,0 0-1 0 0,0 0 1 0 0,0 0 0 0 0,0 0-1 0 0,0 0 1 0 0,-1 0 0 0 0,1-1 0 0 0,0 1-1 0 0,0 0 1 0 0,0 0 0 0 0,0 0-1 0 0,0 0 1 0 0,0 0 0 0 0,0 0 0 0 0,0 0-1 0 0,0-1 1 0 0,0 1 0 0 0,0 0-1 0 0,0 0 1 0 0,0 0 0 0 0,0 0 0 0 0,0 0-1 0 0,0 0 1 0 0,0 0 0 0 0,0-1-1 0 0,0 1 1 0 0,0 0 0 0 0,0 0-1 0 0,0 0 1 0 0,0 0 0 0 0,0 0 0 0 0,0 0-1 0 0,0 0 1 0 0,1-1 0 0 0,-1 1-1 0 0,0 0 1 0 0,0 0 0 0 0,0 0 0 0 0,0 0-1 0 0,0 0 1 0 0,0 0 0 0 0,0 0-1 0 0,0 0 1 0 0,0 0 0 0 0,0 0 0 0 0,1 0-1 0 0,23-5 2201 0 0,-15 4-2829 0 0,53-5 917 0 0,68 4 0 0 0,6-1-38 0 0,119-14 40 0 0,125-17 60 0 0,-128 4-19 0 0,-83 6 1 0 0,302-39 891 0 0,-64 10-537 0 0,195-12-117 0 0,-507 56-575 0 0,669-72 676 0 0,-286 29-210 0 0,-211 22-256 0 0,54-17 102 0 0,6-1 332 0 0,-296 45-573 0 0,-18 0-90 0 0,0 2 0 0 0,0-1-1 0 0,0 2 1 0 0,1 0 0 0 0,-1 0 0 0 0,16 4-1 0 0,-27-4-627 0 0,-14 10-1119 0 0,-10 4 825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1:29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1 427 6912 0 0,'0'0'6445'0'0,"2"0"-5773"0"0,150-6 1427 0 0,177-30 708 0 0,-125 15-1428 0 0,9-6-516 0 0,188-20 306 0 0,-153 26-653 0 0,-2 0-291 0 0,581-5 971 0 0,-784 26-1232 0 0,95 0 190 0 0,364-9 175 0 0,-275-4 192 0 0,320-29 483 0 0,-127 6-220 0 0,-314 22-400 0 0,-96 14-337 0 0,-1-1 0 0 0,0-1 0 0 0,0 1 0 0 0,0-2 0 0 0,0 1 0 0 0,-1-1 0 0 0,1-1 0 0 0,15-8 0 0 0,8-9 105 0 0,-11 4-63 0 0,-8 5-22 0 0,-1 1-4 0 0,-5 5-19 0 0,1 0 4 0 0,-3 3-14 0 0,3 0 75 0 0,6 5-89 0 0,11 13-207 0 0,1-1-19 0 0,-3-9 136 0 0,-17-4 49 0 0,0 0 0 0 0,0 0 0 0 0,-1 1 0 0 0,1 0 0 0 0,7 3 0 0 0,-11-4-63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24.1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1714 2295 12440 0 0,'-198'87'5138'0'0,"166"-75"-4648"0"0,0-1 0 0 0,-1-1 0 0 0,-64 10 0 0 0,-103-5 529 0 0,42 2 89 0 0,107-9-420 0 0,-73 1 1 0 0,70-9-125 0 0,0-3-1 0 0,1-3 1 0 0,-59-12 0 0 0,77 9-348 0 0,0-1 1 0 0,1-1 0 0 0,0-2-1 0 0,1-2 1 0 0,-49-29 0 0 0,66 33-210 0 0,1 0 0 0 0,0-1 1 0 0,1-1-1 0 0,1 0 0 0 0,0-1 1 0 0,1-1-1 0 0,0 0 1 0 0,1 0-1 0 0,1-1 0 0 0,0 0 1 0 0,1-1-1 0 0,1 0 0 0 0,-9-30 1 0 0,1-4 7 0 0,2-1 0 0 0,3-1-1 0 0,-7-83 1 0 0,13 63-41 0 0,2-1 1 0 0,4 1-1 0 0,3 0 0 0 0,3 0 1 0 0,4 0-1 0 0,2 1 0 0 0,4 0 1 0 0,30-81-1 0 0,-24 91 1 0 0,3 1 0 0 0,3 2-1 0 0,2 0 1 0 0,3 2 0 0 0,2 2 0 0 0,3 1 0 0 0,2 2 0 0 0,2 2 0 0 0,64-58 0 0 0,-53 64 22 0 0,2 3 1 0 0,2 1 0 0 0,1 4 0 0 0,2 2-1 0 0,80-32 1 0 0,-27 22 2 0 0,168-42 0 0 0,-171 60 0 0 0,0 4 0 0 0,1 5 0 0 0,211-4 0 0 0,-258 22 4 0 0,-1 2 0 0 0,0 4 0 0 0,0 2 0 0 0,68 20 0 0 0,-96-19-8 0 0,0 1 0 0 0,-1 2 0 0 0,-1 2 0 0 0,0 1 0 0 0,-1 2 0 0 0,-1 1 0 0 0,-1 1 0 0 0,44 36 0 0 0,-57-38 5 0 0,-1 0 0 0 0,-1 1-1 0 0,0 1 1 0 0,-1 1 0 0 0,-1 0-1 0 0,-1 0 1 0 0,-1 2 0 0 0,-1-1-1 0 0,-2 1 1 0 0,0 1 0 0 0,-1 0-1 0 0,-1 0 1 0 0,-1 1 0 0 0,-1 0-1 0 0,2 46 1 0 0,-5-35 54 0 0,-2 1-1 0 0,-1-1 1 0 0,-2 0 0 0 0,-10 44-1 0 0,-2-24 9 0 0,-2-2 1 0 0,-3 0-1 0 0,-2-1 0 0 0,-57 99 0 0 0,37-86-6 0 0,-3-2 0 0 0,-3-2 0 0 0,-62 62-1 0 0,25-40 0 0 0,-133 102-1 0 0,-108 42-86 0 0,208-156 82 0 0,-4-5 0 0 0,-2-6 0 0 0,-2-5 0 0 0,-3-6 0 0 0,-253 62 0 0 0,343-102 11 0 0,1-3 0 0 0,-1-1-1 0 0,0-2 1 0 0,-1-2 0 0 0,1-1-1 0 0,-1-2 1 0 0,1-2 0 0 0,-69-14-1 0 0,90 12-42 0 0,1-1 0 0 0,-1-1 1 0 0,1 0-1 0 0,1-2 0 0 0,-1 0 0 0 0,2 0 0 0 0,-1-2 0 0 0,-20-17 1 0 0,15 10-20 0 0,2-2 1 0 0,0 0-1 0 0,1 0 1 0 0,1-2 0 0 0,-14-23-1 0 0,9 8 45 0 0,3-1 1 0 0,1 0-1 0 0,-19-59 0 0 0,16 27-89 0 0,-13-82 0 0 0,26 103 25 0 0,2 0 0 0 0,2 0 0 0 0,3 0 0 0 0,1 0 0 0 0,3 0 0 0 0,2 0 0 0 0,2 0 0 0 0,2 1 0 0 0,2 0 0 0 0,2 1 0 0 0,3 0-1 0 0,1 1 1 0 0,2 1 0 0 0,3 0 0 0 0,50-77 0 0 0,-25 54-4 0 0,103-112-1 0 0,-111 140 17 0 0,1 2 0 0 0,3 1-1 0 0,78-51 1 0 0,-27 33 56 0 0,2 4-1 0 0,131-50 1 0 0,215-44 118 0 0,-329 115-190 0 0,1 5 0 0 0,138-12 0 0 0,-176 31 4 0 0,1 3 1 0 0,0 4 0 0 0,0 3-1 0 0,99 18 1 0 0,-142-15 18 0 0,0 2 0 0 0,-1 0 0 0 0,0 3 0 0 0,0 0 0 0 0,-2 3 0 0 0,51 29 0 0 0,-59-29 0 0 0,0 1 0 0 0,-2 1 0 0 0,0 1 0 0 0,0 1 0 0 0,-2 1 0 0 0,0 1 0 0 0,-2 0 0 0 0,28 43 0 0 0,-36-47 5 0 0,-1-1-1 0 0,-1 1 1 0 0,0 1 0 0 0,7 29-1 0 0,9 75 40 0 0,-20-89-19 0 0,-1 0 1 0 0,-2 0-1 0 0,-1 0 0 0 0,-1 0 1 0 0,-2 0-1 0 0,-11 40 1 0 0,-3-1 91 0 0,-49 117 1 0 0,34-115-45 0 0,-3-2 0 0 0,-3-1 0 0 0,-3-3 0 0 0,-69 86 0 0 0,-234 229 61 0 0,146-196-76 0 0,-395 286 1 0 0,319-292-59 0 0,207-142 0 0 0,-2-3 0 0 0,-85 30 0 0 0,86-43 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26.1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291 33 2304 0 0,'7'-13'193'0'0,"-4"8"2245"0"0,-2 2-1802 0 0,0-9 15456 0 0,-7 15-15612 0 0,-147 152 2362 0 0,107-107-2346 0 0,-41 54 174 0 0,85-100-670 0 0,1-2 0 0 0,0 1 0 0 0,1 0 0 0 0,-1-1 0 0 0,1 1 0 0 0,-1-1 0 0 0,1 1 0 0 0,-1 0 0 0 0,1 0 0 0 0,0-1 0 0 0,-1 1 0 0 0,1 0 0 0 0,0-1 0 0 0,0 1 0 0 0,-1 0 0 0 0,1 0 0 0 0,0 0 0 0 0,0-1 0 0 0,0 1 0 0 0,0 0 0 0 0,0 1 0 0 0,0-1 2 0 0,0-1-1 0 0,-1 1 1 0 0,1-1-1 0 0,0 1 0 0 0,0-1 1 0 0,0 1-1 0 0,0 0 1 0 0,0-1-1 0 0,0 1 1 0 0,0-1-1 0 0,0 1 1 0 0,0-1-1 0 0,0 1 1 0 0,0-1-1 0 0,1 1 1 0 0,-1 0-1 0 0,0-1 0 0 0,0 1 1 0 0,0-1-1 0 0,1 1 1 0 0,-1-1-1 0 0,0 1 1 0 0,1-1-1 0 0,-1 0 1 0 0,0 1-1 0 0,1-1 1 0 0,-1 1-1 0 0,1-1 1 0 0,-1 0-1 0 0,0 1 0 0 0,1-1 1 0 0,-1 0-1 0 0,1 1 1 0 0,-1-1-1 0 0,2 1 1 0 0,-2-1 9 0 0,6 5 25 0 0,1 0-1 0 0,-1-1 0 0 0,1 1 0 0 0,0-1 1 0 0,0-1-1 0 0,0 1 0 0 0,0-1 1 0 0,1 0-1 0 0,7 1 0 0 0,0 0 16 0 0,0-2-1 0 0,0 0 0 0 0,29 0 1 0 0,-43-2-41 0 0,1 0 0 0 0,0-1 1 0 0,0 1-1 0 0,-1 0 0 0 0,1 0 1 0 0,0 1-1 0 0,-1-1 0 0 0,1 0 1 0 0,0 1-1 0 0,-1-1 0 0 0,1 1 0 0 0,0-1 1 0 0,1 2-1 0 0,3-1 11 0 0,-6 0-17 0 0,1-1-1 0 0,0 0 1 0 0,-1 0 0 0 0,1 0-1 0 0,-1 0 1 0 0,1 1-1 0 0,-1-1 1 0 0,1 0 0 0 0,-1 1-1 0 0,1-1 1 0 0,-1 0 0 0 0,0 1-1 0 0,1-1 1 0 0,-1 1-1 0 0,1-1 1 0 0,-1 0 0 0 0,0 1-1 0 0,1-1 1 0 0,-1 1-1 0 0,0 0 1 0 0,1 0 0 0 0,0 0-6 0 0,-1-1-1 0 0,1 1 0 0 0,0 0 1 0 0,-1 0-1 0 0,1 0 1 0 0,-1 0-1 0 0,1 0 1 0 0,-1-1-1 0 0,1 1 1 0 0,-1 0-1 0 0,0 0 0 0 0,1 0 1 0 0,-1 0-1 0 0,0 0 1 0 0,0 0-1 0 0,0 0 1 0 0,0 0-1 0 0,0 0 0 0 0,0 0 1 0 0,0 0-1 0 0,0 0 1 0 0,0 0-1 0 0,0 0 1 0 0,0 0-1 0 0,-1 0 0 0 0,1 0 1 0 0,-1 0-1 0 0,1 0 1 0 0,-1 2-1 0 0,-1 2-8 0 0,-1 5 11 0 0,0 0 0 0 0,0 0 0 0 0,-1 0 0 0 0,-1 0 0 0 0,1-1 0 0 0,-13 17 0 0 0,-42 51 0 0 0,53-69 0 0 0,2-2-105 0 0,-1 0 0 0 0,1 0 0 0 0,0 1-1 0 0,1-1 1 0 0,-1 1 0 0 0,1 0 0 0 0,1 0 0 0 0,-1 0-1 0 0,1 0 1 0 0,-1 8 0 0 0,3-13-983 0 0,1 0-932 0 0,5 10-3707 0 0,7 5-1584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26.58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61 355 11488 0 0,'3'-10'1040'0'0,"-1"4"-989"0"0,0-1 1 0 0,0 1-1 0 0,0-1 1 0 0,7-10-1 0 0,5-12 2524 0 0,-10 19-1927 0 0,1 0 1 0 0,1 0 0 0 0,-1 0 0 0 0,2 1-1 0 0,-1 0 1 0 0,14-13 0 0 0,-14 15-196 0 0,0 1-1 0 0,0-2 1 0 0,0 1-1 0 0,-1-1 1 0 0,0 0-1 0 0,0 0 1 0 0,-1 0 0 0 0,0 0-1 0 0,-1-1 1 0 0,4-11-1 0 0,-7 15-441 0 0,0 0-1 0 0,-1-1 0 0 0,0 1 0 0 0,1 0 1 0 0,-2 0-1 0 0,1 0 0 0 0,-1-1 1 0 0,1 2-1 0 0,-1-1 0 0 0,-1 0 0 0 0,-4-9 1 0 0,3 7-7 0 0,3 6-5 0 0,0-1 0 0 0,0 1 0 0 0,1 0 0 0 0,-1 0 0 0 0,0 0 0 0 0,-1-1 0 0 0,1 1 0 0 0,0 0-1 0 0,0 0 1 0 0,0 1 0 0 0,-1-1 0 0 0,1 0 0 0 0,0 0 0 0 0,-1 1 0 0 0,1-1 0 0 0,0 0 0 0 0,-1 1 0 0 0,1 0 0 0 0,-1-1 0 0 0,1 1-1 0 0,-1 0 1 0 0,0 0 0 0 0,1-1 0 0 0,-1 1 0 0 0,1 1 0 0 0,-3-1 0 0 0,1 0-2 0 0,0 1-1 0 0,0-1 1 0 0,0 1 0 0 0,1 0 0 0 0,-1 0-1 0 0,0 0 1 0 0,0 0 0 0 0,1 0 0 0 0,-1 1 0 0 0,0-1-1 0 0,1 1 1 0 0,0 0 0 0 0,-3 2 0 0 0,-6 6-22 0 0,7-6 9 0 0,1-1 0 0 0,-1 1 1 0 0,1 0-1 0 0,0-1 0 0 0,0 2 1 0 0,0-1-1 0 0,0 0 0 0 0,1 0 1 0 0,-3 8-1 0 0,-11 31 88 0 0,2 0 0 0 0,-14 71 0 0 0,27-106-18 0 0,0 0 1 0 0,1 0-1 0 0,0 0 0 0 0,1 1 0 0 0,-1-1 0 0 0,2 0 1 0 0,2 12-1 0 0,2 15 218 0 0,-5-33-255 0 0,-1-1 0 0 0,1 1 1 0 0,0 0-1 0 0,-1-1 1 0 0,1 1-1 0 0,0-1 1 0 0,0 1-1 0 0,0-1 1 0 0,0 1-1 0 0,0-1 0 0 0,0 0 1 0 0,1 0-1 0 0,-1 1 1 0 0,0-1-1 0 0,1 0 1 0 0,-1 0-1 0 0,1 0 1 0 0,-1-1-1 0 0,4 3 0 0 0,37 12 78 0 0,-28-10-97 0 0,-6-2 24 0 0,0 0 0 0 0,0 0 0 0 0,1-1 0 0 0,-1 0 0 0 0,1 0-1 0 0,0-1 1 0 0,0 0 0 0 0,14-1 0 0 0,-14 0-8 0 0,-1 0 0 0 0,1 1 0 0 0,-1 0 0 0 0,0 1 1 0 0,0-1-1 0 0,1 2 0 0 0,7 3 0 0 0,-8-4-58 0 0,0 1 0 0 0,0-1 1 0 0,0 0-1 0 0,0-1 1 0 0,14 1-1 0 0,-19-2-14 0 0,0 0-1 0 0,1-1 1 0 0,-1 1-1 0 0,0-1 1 0 0,1 0 0 0 0,-1 0-1 0 0,0 0 1 0 0,0 0-1 0 0,0-1 1 0 0,0 1 0 0 0,0-1-1 0 0,0 0 1 0 0,-1 0 0 0 0,1 0-1 0 0,-1 0 1 0 0,1 0-1 0 0,-1-1 1 0 0,3-3 0 0 0,-4 5-30 0 0,2-2-214 0 0,-1 0 0 0 0,1 0 0 0 0,-1 0 0 0 0,0 0 0 0 0,0-1 0 0 0,0 1 0 0 0,0-1 0 0 0,2-6 0 0 0,2-22-1346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00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6 167 2304 0 0,'-4'-15'633'0'0,"3"9"1030"0"0,1 1 0 0 0,0 0-1 0 0,0-1 1 0 0,0 1 0 0 0,0 0-1 0 0,2-7 1 0 0,2-6-29 0 0,-1 12-1488 0 0,0 0 0 0 0,0 1-1 0 0,1-1 1 0 0,0 1-1 0 0,0 0 1 0 0,0 0 0 0 0,8-8-1 0 0,-6 8-437 0 0,-1 1 0 0 0,1-1 0 0 0,0 1 0 0 0,0 0-1 0 0,10-5 1 0 0,-3 2-354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39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3224 0 0,'0'0'9550'0'0,"-5"0"-7932"0"0,2 0 469 0 0,-2 15-285 0 0,7 52 918 0 0,0-44-2094 0 0,1 0 0 0 0,7 27 0 0 0,-4-25-472 0 0,-1 0 0 0 0,-1 0 0 0 0,0 49 0 0 0,-2 19-149 0 0,-5 105 366 0 0,2-186-343 0 0,-2 0 0 0 0,1 0 0 0 0,-2 0 0 0 0,1 0 0 0 0,-9 17 0 0 0,8-14-1732 0 0,3-6-6303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26.9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61 0 13680 0 0,'0'0'1238'0'0,"-1"0"-1020"0"0,0 0-84 0 0,-1 1 0 0 0,1-1-1 0 0,-1 0 1 0 0,1 0 0 0 0,0 1 0 0 0,-1-1 0 0 0,1 0 0 0 0,0 1 0 0 0,-1 0 0 0 0,1-1 0 0 0,0 1 0 0 0,-1 0 0 0 0,1-1 0 0 0,0 1 0 0 0,0 0 0 0 0,0 0 0 0 0,0 0 0 0 0,0 0 0 0 0,0 0 0 0 0,0 0 0 0 0,0 1 0 0 0,0-1 0 0 0,1 0 0 0 0,-2 2 0 0 0,-8 30 1756 0 0,8-27-1708 0 0,-5 33 612 0 0,2 0 0 0 0,1 1 0 0 0,3-1 0 0 0,3 45 0 0 0,-1-13-130 0 0,16 309 200 0 0,-5-280-544 0 0,44 175 0 0 0,-49-249-652 0 0,0 1 0 0 0,2-2 0 0 0,1 1 0 0 0,22 38 0 0 0,-18-42-1416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27.3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614 589 14768 0 0,'-10'-44'973'0'0,"-5"-58"0"0"0,11 61 160 0 0,-2 1 0 0 0,-14-48 0 0 0,6 39-437 0 0,5 15 37 0 0,-1 1 0 0 0,-27-58-1 0 0,30 77-307 0 0,4 8-270 0 0,1 1-1 0 0,-1-1 0 0 0,-1 0 1 0 0,1 1-1 0 0,-1 0 0 0 0,-6-7 1 0 0,10 12-141 0 0,-1-1 1 0 0,-1 0 0 0 0,1 0 0 0 0,0 1 0 0 0,0-1 0 0 0,0 1 0 0 0,0-1 0 0 0,0 1 0 0 0,-1-1 0 0 0,1 1 0 0 0,0 0 0 0 0,0-1 0 0 0,-1 1 0 0 0,1 0 0 0 0,0 0 0 0 0,0 0 0 0 0,-1 0-1 0 0,1 0 1 0 0,0 0 0 0 0,0 0 0 0 0,-1 1 0 0 0,1-1 0 0 0,0 0 0 0 0,0 1 0 0 0,0-1 0 0 0,-1 1 0 0 0,1-1 0 0 0,0 1 0 0 0,0 0 0 0 0,0-1 0 0 0,0 1 0 0 0,0 0 0 0 0,0 0 0 0 0,0 0-1 0 0,0 0 1 0 0,0 0 0 0 0,1 0 0 0 0,-2 1 0 0 0,-2 3 20 0 0,-1 0-1 0 0,1 1 0 0 0,1-1 1 0 0,-1 1-1 0 0,1 0 1 0 0,0 0-1 0 0,0 0 1 0 0,-3 9-1 0 0,-11 58 269 0 0,7-32-52 0 0,-6 39 113 0 0,4 1-1 0 0,-3 85 1 0 0,10-102-200 0 0,3 15 70 0 0,3 0 0 0 0,15 101 1 0 0,-16-179-233 0 0,12 83 212 0 0,39 143-1 0 0,45 73-72 0 0,-89-279-179 0 0,15 48 35 0 0,-20-61-242 0 0,-1 0 0 0 0,0 0 0 0 0,0 0 0 0 0,-1 0-1 0 0,0 0 1 0 0,-1 15 0 0 0,1-22 145 0 0,-1-1-1 0 0,1 1 1 0 0,0 0 0 0 0,0-1 0 0 0,0 1 0 0 0,-1 0-1 0 0,1-1 1 0 0,0 1 0 0 0,-1 0 0 0 0,1-1 0 0 0,0 1-1 0 0,-1-1 1 0 0,1 1 0 0 0,-1-1 0 0 0,1 1 0 0 0,-1-1-1 0 0,1 1 1 0 0,-1-1 0 0 0,0 1 0 0 0,1-1 0 0 0,-1 0-1 0 0,1 1 1 0 0,-1-1 0 0 0,0 0 0 0 0,1 0 0 0 0,-1 1-1 0 0,0-1 1 0 0,1 0 0 0 0,-1 0 0 0 0,0 0 0 0 0,0 0-1 0 0,-25-2-2005 0 0,24 1 2030 0 0,-31-7-1922 0 0</inkml:trace>
  <inkml:trace contextRef="#ctx0" brushRef="#br0" timeOffset="1">9 1015 15288 0 0,'-1'-1'44'0'0,"0"0"1"0"0,1 0 0 0 0,-1-1 0 0 0,0 1-1 0 0,0 0 1 0 0,1 0 0 0 0,-1 0 0 0 0,1-1-1 0 0,-1 1 1 0 0,1 0 0 0 0,-1-1 0 0 0,1 1-1 0 0,0 0 1 0 0,0-1 0 0 0,0 1 0 0 0,0-1-1 0 0,0 1 1 0 0,0 0 0 0 0,0-1 0 0 0,0 1-1 0 0,0 0 1 0 0,1-1 0 0 0,-1 1 0 0 0,0 0-1 0 0,1-1 1 0 0,-1 1 0 0 0,1 0 0 0 0,0 0-1 0 0,-1-1 1 0 0,1 1 0 0 0,0 0 0 0 0,0 0-1 0 0,0 0 1 0 0,0 0 0 0 0,-1 0 0 0 0,3-1-1 0 0,3-4 235 0 0,1 0-1 0 0,-1 1 0 0 0,1 0 0 0 0,0 0 0 0 0,0 1 0 0 0,1-1 0 0 0,-1 2 0 0 0,12-5 0 0 0,70-18 3238 0 0,-67 20-3172 0 0,28-6 505 0 0,103-12 0 0 0,-122 22-1069 0 0,0 1 0 0 0,1 2 0 0 0,-1 1 1 0 0,52 10-1 0 0,-39-3-5578 0 0,-1-1-1981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27.84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12728 0 0,'0'0'1149'0'0,"1"2"-945"0"0,4 16-138 0 0,2 4 935 0 0,-1 0 0 0 0,5 44 0 0 0,11 389 4047 0 0,-23-126-4435 0 0,-1-129-603 0 0,2-167-244 0 0,3-2-730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28.23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0 203 12528 0 0,'6'-28'603'0'0,"7"-32"47"0"0,-11 55-564 0 0,-1 0 1 0 0,1 1-1 0 0,0 0 1 0 0,0-1-1 0 0,1 1 1 0 0,-1 0 0 0 0,1 0-1 0 0,0 0 1 0 0,0 1-1 0 0,3-5 1 0 0,10-6 884 0 0,-12 10-730 0 0,-1 0 0 0 0,1 0 1 0 0,0 1-1 0 0,0 0 0 0 0,1 0 1 0 0,-1 0-1 0 0,1 0 0 0 0,-1 1 1 0 0,1 0-1 0 0,9-4 0 0 0,-4 3 7 0 0,-1 0 0 0 0,1 1 0 0 0,0 0 0 0 0,0 0 1 0 0,-1 1-1 0 0,1 1 0 0 0,0 0 0 0 0,0 0 0 0 0,0 0 0 0 0,0 2 0 0 0,0-1 0 0 0,12 4 0 0 0,-18-3-202 0 0,-1-1-1 0 0,0 1 0 0 0,0 0 0 0 0,0 0 0 0 0,0 0 0 0 0,0 1 1 0 0,0-1-1 0 0,-1 0 0 0 0,1 1 0 0 0,-1 0 0 0 0,0 0 1 0 0,0 0-1 0 0,0 0 0 0 0,0 0 0 0 0,0 0 0 0 0,0 0 1 0 0,-1 0-1 0 0,2 6 0 0 0,1 6 14 0 0,0-1-1 0 0,-2 0 1 0 0,2 18 0 0 0,-3-27-25 0 0,1 11 3 0 0,-1 0 0 0 0,0 0-1 0 0,-2 0 1 0 0,1 0 0 0 0,-2 0-1 0 0,0 0 1 0 0,-6 18 0 0 0,7-28-84 0 0,-13 50-1002 0 0,-28 70-1 0 0,36-108-6441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28.60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56 14832 0 0,'0'0'1121'0'0,"1"2"-761"0"0,9 12 119 0 0,-1 1-1 0 0,0 0 1 0 0,-1 0 0 0 0,-1 1 0 0 0,-1 0 0 0 0,0 0 0 0 0,5 26-1 0 0,42 188 3834 0 0,-50-218-4213 0 0,-3-8-61 0 0,1 1-1 0 0,0-1 1 0 0,1 0-1 0 0,-1 0 1 0 0,4 6-1 0 0,-1-11 22 0 0,-1-2-47 0 0,1-1 0 0 0,-1 1-1 0 0,0-1 1 0 0,0 0 0 0 0,0 0 0 0 0,0-1 0 0 0,0 1-1 0 0,-1 0 1 0 0,2-6 0 0 0,17-51 142 0 0,-7 19-105 0 0,39-86-133 0 0,-49 120 75 0 0,0 0-1 0 0,1 0 0 0 0,-1 1 1 0 0,2-1-1 0 0,-1 1 0 0 0,1 0 1 0 0,0 0-1 0 0,0 1 0 0 0,1 0 1 0 0,11-9-1 0 0,-6 5-302 0 0,-1 0 0 0 0,16-19 0 0 0,-24 25 99 0 0,-1 0 0 0 0,0 0 1 0 0,0 0-1 0 0,0-1 0 0 0,2-5 1 0 0,-3 6-79 0 0,0 1 1 0 0,0 0 0 0 0,0 0-1 0 0,0 0 1 0 0,1 0-1 0 0,0 0 1 0 0,0 0 0 0 0,-1 0-1 0 0,4-3 1 0 0,-3 5-1246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28.94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37 161 9760 0 0,'-3'14'410'0'0,"1"0"0"0"0,-2 26 0 0 0,4-39-287 0 0,1-1 0 0 0,-1 1 0 0 0,0-1 0 0 0,0 1 0 0 0,0-1 0 0 0,0 1 0 0 0,0 0 0 0 0,0-1 0 0 0,1 1 0 0 0,-1-1 0 0 0,0 1 0 0 0,1-1 0 0 0,-1 1 0 0 0,0-1 0 0 0,1 1 0 0 0,-1-1 0 0 0,0 1 0 0 0,1-1 0 0 0,-1 0 0 0 0,1 1 0 0 0,-1-1 0 0 0,1 0 0 0 0,-1 1 0 0 0,1-1 0 0 0,-1 0 0 0 0,1 0 0 0 0,-1 1 0 0 0,1-1 0 0 0,-1 0 0 0 0,1 0 0 0 0,-1 0 0 0 0,1 0 0 0 0,0 0 1 0 0,-1 0-1 0 0,1 0 0 0 0,-1 0 0 0 0,1 0 0 0 0,0 0 0 0 0,22-4 1614 0 0,-4-3-624 0 0,-7 3-584 0 0,0-1-1 0 0,-1 0 1 0 0,1 0-1 0 0,-1-1 0 0 0,13-10 1 0 0,-10 6-351 0 0,-1-1 1 0 0,0-1 0 0 0,-1 0 0 0 0,0 0 0 0 0,-1-1 0 0 0,0-1-1 0 0,9-16 1 0 0,-19 29-176 0 0,0-1 0 0 0,0 0 0 0 0,0 0 0 0 0,0 0 1 0 0,-1 0-1 0 0,1-1 0 0 0,0 1 0 0 0,-1 0 0 0 0,0 0 0 0 0,1 0 0 0 0,-1 0 0 0 0,0 0 0 0 0,0-1 0 0 0,0 1 0 0 0,-1 0 0 0 0,1 0 0 0 0,0 0 0 0 0,-1 0 0 0 0,0-1 0 0 0,1 1 0 0 0,-1 0 0 0 0,0 0 0 0 0,0 0 0 0 0,0 0 0 0 0,0 1 1 0 0,0-1-1 0 0,-1 0 0 0 0,1 0 0 0 0,0 1 0 0 0,-1-1 0 0 0,0 1 0 0 0,1-1 0 0 0,-1 1 0 0 0,0-1 0 0 0,0 1 0 0 0,1 0 0 0 0,-1 0 0 0 0,0 0 0 0 0,0 0 0 0 0,0 0 0 0 0,-3 0 0 0 0,-2 0 0 0 0,-1 1 0 0 0,0 0 0 0 0,1 1 0 0 0,-1-1 1 0 0,1 1-1 0 0,-1 1 0 0 0,1-1 0 0 0,0 1 0 0 0,0 1 0 0 0,-1-1 0 0 0,1 1 0 0 0,1 0 0 0 0,-1 1 0 0 0,0 0 0 0 0,1 0 0 0 0,0 0 0 0 0,0 1 0 0 0,0 0 0 0 0,1 0 0 0 0,-8 9 0 0 0,2-2 115 0 0,1 1-1 0 0,0 0 0 0 0,1 1 1 0 0,1 0-1 0 0,0 1 0 0 0,1-1 1 0 0,0 1-1 0 0,-7 25 0 0 0,12-30-41 0 0,0 0-1 0 0,0 0 1 0 0,1 0-1 0 0,0 1 1 0 0,1-1 0 0 0,0 0-1 0 0,0 1 1 0 0,1-1-1 0 0,1 0 1 0 0,0 0-1 0 0,0 0 1 0 0,1 0-1 0 0,0 0 1 0 0,1 0 0 0 0,0-1-1 0 0,0 1 1 0 0,1-1-1 0 0,0 0 1 0 0,1-1-1 0 0,13 17 1 0 0,-12-18-276 0 0,1 1 0 0 0,0-1 0 0 0,1-1 0 0 0,-1 1 0 0 0,1-1 1 0 0,1-1-1 0 0,-1 0 0 0 0,1 0 0 0 0,0-1 0 0 0,0 0 0 0 0,0-1 0 0 0,14 3 0 0 0,8-1-756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29.33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552 917 14336 0 0,'-8'-9'215'0'0,"-1"1"1"0"0,0 0 0 0 0,0 0 0 0 0,-1 1 0 0 0,0 1 0 0 0,0-1 0 0 0,-1 1 0 0 0,-15-6-1 0 0,-11-2 703 0 0,-45-12 0 0 0,67 22-621 0 0,-1 0 0 0 0,1 2 0 0 0,-1-1 0 0 0,0 2 0 0 0,1 0-1 0 0,-1 1 1 0 0,0 1 0 0 0,-17 2 0 0 0,25-1-206 0 0,-1 0-1 0 0,1 0 1 0 0,-1 0 0 0 0,1 1-1 0 0,0 1 1 0 0,0-1 0 0 0,1 1-1 0 0,-1 0 1 0 0,1 1 0 0 0,-1 0-1 0 0,2 0 1 0 0,-1 1 0 0 0,0 0-1 0 0,1 0 1 0 0,0 0 0 0 0,-6 9-1 0 0,6-6-74 0 0,1-1-1 0 0,0 1 1 0 0,1 0 0 0 0,0 1-1 0 0,0-1 1 0 0,1 1-1 0 0,0-1 1 0 0,-1 12-1 0 0,3-16-9 0 0,0 0-1 0 0,1 0 0 0 0,-1 0 0 0 0,1 0 1 0 0,0 0-1 0 0,1 0 0 0 0,-1 0 0 0 0,1 0 1 0 0,0 0-1 0 0,0 0 0 0 0,1 0 0 0 0,-1-1 1 0 0,1 1-1 0 0,0 0 0 0 0,0-1 1 0 0,1 0-1 0 0,-1 1 0 0 0,6 5 0 0 0,-2-3 1 0 0,-1-1-1 0 0,2-1 1 0 0,-1 1 0 0 0,1-1-1 0 0,0 0 1 0 0,0 0-1 0 0,0-1 1 0 0,0 0-1 0 0,1 0 1 0 0,13 4 0 0 0,-15-7-1 0 0,1 1 1 0 0,0-1-1 0 0,0 0 1 0 0,-1-1-1 0 0,1 1 1 0 0,0-1-1 0 0,0-1 1 0 0,0 1-1 0 0,0-1 1 0 0,0-1-1 0 0,-1 1 1 0 0,1-1-1 0 0,10-4 1 0 0,-3-1 9 0 0,1 0 0 0 0,-1-1 0 0 0,0-1 0 0 0,-1 0 0 0 0,0-1 0 0 0,-1 0 0 0 0,0-1 0 0 0,0-1 0 0 0,-1 0 0 0 0,-1 0 0 0 0,0-1 1 0 0,-1 0-1 0 0,10-18 0 0 0,-4 3 17 0 0,-1-1 1 0 0,-2 0-1 0 0,0-1 0 0 0,-2-1 1 0 0,10-54-1 0 0,-12 23-32 0 0,-3 0 0 0 0,-3-67 0 0 0,-9-75 485 0 0,0 5 198 0 0,1 162-13 0 0,1 8 811 0 0,5 33-1433 0 0,0-1 1 0 0,-1 1-1 0 0,1-1 0 0 0,-1 1 1 0 0,0-1-1 0 0,0 0 1 0 0,-2 5-1 0 0,-4 13 9 0 0,-16 139 346 0 0,-1 164 0 0 0,29-101 19 0 0,0-118-333 0 0,8 45-99 0 0,-8-111-77 0 0,-2-11-625 0 0,2 0 0 0 0,10 31 0 0 0,11 14-4280 0 0,-22-64-2702 0 0</inkml:trace>
  <inkml:trace contextRef="#ctx0" brushRef="#br0" timeOffset="1">586 856 16583 0 0,'-3'-26'2345'0'0,"7"45"1866"0"0,9 34-3360 0 0,52 164-530 0 0,-48-170-1323 0 0,-11-26 388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29.7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36 16439 0 0,'0'0'1248'0'0,"15"0"-784"0"0,-5-6-368 0 0,5 3-96 0 0,4-2 0 0 0,-1 1 0 0 0,2-5 216 0 0,8 9 24 0 0,6-4 8 0 0,-3 4 0 0 0,-3-5-248 0 0,6 5 0 0 0,0 5 0 0 0,0-1-7687 0 0</inkml:trace>
  <inkml:trace contextRef="#ctx0" brushRef="#br0" timeOffset="1">397 199 11520 0 0,'0'0'886'0'0,"11"-4"338"0"0,89-27 3351 0 0,94-30-2381 0 0,-172 53-2643 0 0,-1-1-1 0 0,23-12 0 0 0,-19 8-6376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30.1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111 0 9672 0 0,'-8'8'211'0'0,"1"-1"0"0"0,0 1 0 0 0,1 0 0 0 0,0 1 0 0 0,1 0 0 0 0,-1 0 0 0 0,2 0 0 0 0,-8 19 0 0 0,2-1 834 0 0,2 0 0 0 0,-5 31 0 0 0,5-15 150 0 0,3 0 0 0 0,1 1 0 0 0,3 0 0 0 0,1 0-1 0 0,12 84 1 0 0,-6-88-678 0 0,-4-19-255 0 0,0 0-1 0 0,2 0 1 0 0,1-1-1 0 0,1 1 0 0 0,0-1 1 0 0,17 36-1 0 0,-15-43-190 0 0,-5-6-57 0 0,0-1-1 0 0,1 0 0 0 0,0 0 0 0 0,0 0 0 0 0,1-1 0 0 0,6 8 1 0 0,-10-12-13 0 0,1 0 1 0 0,-1-1 0 0 0,0 1-1 0 0,1 0 1 0 0,-1 0-1 0 0,0-1 1 0 0,1 1 0 0 0,-1-1-1 0 0,1 1 1 0 0,-1-1 0 0 0,1 0-1 0 0,-1 1 1 0 0,1-1 0 0 0,-1 0-1 0 0,1 0 1 0 0,0 0-1 0 0,-1 0 1 0 0,1 0 0 0 0,-1-1-1 0 0,1 1 1 0 0,-1 0 0 0 0,1-1-1 0 0,-1 1 1 0 0,1-1 0 0 0,-1 1-1 0 0,0-1 1 0 0,1 0-1 0 0,-1 0 1 0 0,0 0 0 0 0,1 0-1 0 0,-1 1 1 0 0,0-2 0 0 0,0 1-1 0 0,0 0 1 0 0,2-2 0 0 0,10-12 11 0 0,1 0 1 0 0,-2-1-1 0 0,0 0 1 0 0,-1-1-1 0 0,17-35 1 0 0,35-99-21 0 0,-42 93 10 0 0,39-99 58 0 0,-50 135 212 0 0,-1 0-1 0 0,5-25 1 0 0,-15 64 129 0 0,1 1 1 0 0,3 27 0 0 0,1 21-453 0 0,2-4 13 0 0,-1-16-6 0 0,-2-32-51 0 0,-1 0 0 0 0,1 0 0 0 0,1-1 0 0 0,1 1 0 0 0,6 13 0 0 0,0 1-1283 0 0,-2-10-733 0 0,-1-6-2561 0 0,-7-11 3799 0 0,8 12-6421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30.4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43 86 16847 0 0,'-2'-5'245'0'0,"0"0"-1"0"0,0 0 0 0 0,-1 0 0 0 0,0 0 0 0 0,-3-5 0 0 0,2 4-21 0 0,-2-4-54 0 0,4 7-120 0 0,0 0 1 0 0,0 0-1 0 0,1 1 1 0 0,-1-1-1 0 0,1 0 0 0 0,0 0 1 0 0,0-1-1 0 0,0 1 1 0 0,-1-3-1 0 0,2 4 1610 0 0,3 3-1481 0 0,11 5-292 0 0,-1 1 0 0 0,1 0 0 0 0,15 11 0 0 0,1 3-5328 0 0,-8-8-1063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40.9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215 101 8752 0 0,'0'0'12039'0'0,"-10"-8"-9391"0"0,-44-29-528 0 0,28 20-2120 0 0,19 11 0 0 0,-1 1 0 0 0,0 0 0 0 0,-14-6 0 0 0,11 3 0 0 0,-1 5 0 0 0,2 2 38 0 0,8 1 150 0 0,11 4 282 0 0,-9-3-463 0 0,1-1-1 0 0,0 0 1 0 0,0 1-1 0 0,-1-1 1 0 0,1 0-1 0 0,-1 1 1 0 0,1-1 0 0 0,0 1-1 0 0,-1-1 1 0 0,1 1-1 0 0,-1 0 1 0 0,1-1-1 0 0,-1 1 1 0 0,1 0-1 0 0,-1-1 1 0 0,1 1 0 0 0,-1 0-1 0 0,0-1 1 0 0,0 1-1 0 0,1 0 1 0 0,-1 0-1 0 0,0-1 1 0 0,0 1-1 0 0,0 0 1 0 0,1 0-1 0 0,-1 0 1 0 0,0-1 0 0 0,0 1-1 0 0,0 0 1 0 0,-1 0-1 0 0,1-1 1 0 0,0 1-1 0 0,0 0 1 0 0,-1 1-1 0 0,1-2 5 0 0,-1 2-25 0 0,0-1 0 0 0,0 1 0 0 0,0 0 0 0 0,-1-1 0 0 0,1 1 1 0 0,-1 0-1 0 0,1-1 0 0 0,-1 0 0 0 0,1 1 0 0 0,-1-1 0 0 0,0 0 0 0 0,0 0 0 0 0,-2 1 0 0 0,1 0-27 0 0,1-1 1 0 0,-1 0-1 0 0,1 1 1 0 0,0 0-1 0 0,0 0 0 0 0,-1 0 1 0 0,1 0-1 0 0,0 0 0 0 0,-2 4 1 0 0,1 0 61 0 0,1 0 0 0 0,-1 1-1 0 0,1 0 1 0 0,1 0 0 0 0,-1-1 0 0 0,1 1 0 0 0,0 0 0 0 0,1 0-1 0 0,0 9 1 0 0,1 10-50 0 0,6 29 0 0 0,-5-44-161 0 0,5 23 142 0 0,2 0 0 0 0,21 54 0 0 0,-20-61 35 0 0,0 0 1 0 0,-2 0-1 0 0,-1 0 1 0 0,7 54-1 0 0,-12 56 13 0 0,-3-76 0 0 0,13 101 0 0 0,6-17-5398 0 0,-14-117-2131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30.79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100 169 8752 0 0,'-12'24'424'0'0,"-18"50"0"0"0,-1 3 1197 0 0,26-66-925 0 0,1 0 0 0 0,0 1 1 0 0,0-1-1 0 0,1 1 0 0 0,1 0 0 0 0,0 0 0 0 0,1 0 0 0 0,0 0 1 0 0,1 0-1 0 0,0 12 0 0 0,1-18-511 0 0,-1 1 0 0 0,1-1 0 0 0,0 0 0 0 0,1 0 0 0 0,0 0 0 0 0,-1 0 0 0 0,2 0 0 0 0,-1-1 0 0 0,1 1 0 0 0,0-1 0 0 0,0 1 0 0 0,0-1 0 0 0,1 0 0 0 0,0 0 0 0 0,0 0 0 0 0,0-1 0 0 0,0 0 1 0 0,1 1-1 0 0,0-2 0 0 0,8 7 0 0 0,-11-9-153 0 0,1 0 0 0 0,-1-1 0 0 0,1 1 0 0 0,0 0 0 0 0,-1-1 1 0 0,1 0-1 0 0,0 1 0 0 0,-1-1 0 0 0,1 0 0 0 0,0 0 0 0 0,-1-1 0 0 0,1 1 1 0 0,0 0-1 0 0,-1-1 0 0 0,1 0 0 0 0,-1 1 0 0 0,1-1 0 0 0,-1 0 1 0 0,1-1-1 0 0,-1 1 0 0 0,3-2 0 0 0,5-3 124 0 0,-1 0 0 0 0,1-1-1 0 0,11-11 1 0 0,-6 5-156 0 0,-1-1 0 0 0,-1-1 0 0 0,22-29 0 0 0,-29 34 0 0 0,0 0 0 0 0,0-1 0 0 0,-1 0 0 0 0,0 1 0 0 0,-1-2 0 0 0,0 1 0 0 0,3-22 0 0 0,-4 22 14 0 0,-1-1-1 0 0,-1 0 0 0 0,0 0 0 0 0,-1 1 1 0 0,0-1-1 0 0,-1 0 0 0 0,0 0 0 0 0,-1 1 1 0 0,0-1-1 0 0,-1 1 0 0 0,0-1 0 0 0,-1 1 1 0 0,0 0-1 0 0,-1 0 0 0 0,-10-18 0 0 0,6 15-137 0 0,0 1-1 0 0,-1 1 1 0 0,-1 0 0 0 0,0 0-1 0 0,0 1 1 0 0,-1 0-1 0 0,-1 1 1 0 0,1 1 0 0 0,-26-15-1 0 0,37 24-29 0 0,1 0 0 0 0,0 0 0 0 0,-1-1 0 0 0,1 1 1 0 0,-1 0-1 0 0,1 0 0 0 0,0 0 0 0 0,-1-1 0 0 0,1 1 0 0 0,-1 0 0 0 0,1 0 0 0 0,0-1 0 0 0,0 1 0 0 0,-1 0 0 0 0,1-1 0 0 0,0 1 0 0 0,-1 0 0 0 0,1-1 0 0 0,0 1 0 0 0,0 0 0 0 0,0-1 0 0 0,-1 1 0 0 0,1-1 0 0 0,0 1 0 0 0,0 0 0 0 0,0-1 0 0 0,0 1 0 0 0,0-1 1 0 0,0 1-1 0 0,0-1 0 0 0,0 1 0 0 0,0-1 0 0 0,0 1 0 0 0,0 0 0 0 0,0-1 0 0 0,0 1 0 0 0,0-1 0 0 0,0 1 0 0 0,0-1 0 0 0,1 1 0 0 0,-1 0 0 0 0,0-1 0 0 0,1 0 0 0 0,15-12-3425 0 0,2 8 1573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31.1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3 10968 0 0,'3'1'48'0'0,"-1"0"1"0"0,0-1-1 0 0,1 1 0 0 0,-1 1 1 0 0,0-1-1 0 0,0 0 1 0 0,0 0-1 0 0,0 1 1 0 0,0-1-1 0 0,0 1 1 0 0,0 0-1 0 0,0-1 0 0 0,0 1 1 0 0,-1 0-1 0 0,1 0 1 0 0,-1 0-1 0 0,0 0 1 0 0,1 0-1 0 0,-1 1 1 0 0,0-1-1 0 0,0 0 1 0 0,0 1-1 0 0,-1-1 0 0 0,1 0 1 0 0,-1 1-1 0 0,1-1 1 0 0,-1 5-1 0 0,2 9 414 0 0,-1-1-1 0 0,-1 0 1 0 0,-2 22-1 0 0,1-24 306 0 0,-6 61 1195 0 0,-3 1-1 0 0,-20 73 1 0 0,29-162-1396 0 0,1 0 1 0 0,1 1-1 0 0,3-19 0 0 0,8-17-548 0 0,36-90 0 0 0,-42 124-14 0 0,1 0-1 0 0,1 1 1 0 0,0 0 0 0 0,1 0-1 0 0,1 1 1 0 0,0 0-1 0 0,0 1 1 0 0,2 0 0 0 0,24-20-1 0 0,-29 27 203 0 0,0 0-1 0 0,0 0 0 0 0,0 1 1 0 0,1 0-1 0 0,9-4 0 0 0,-15 8-150 0 0,-1-1-1 0 0,1 0 1 0 0,0 1-1 0 0,0 0 1 0 0,0-1-1 0 0,0 1 1 0 0,0 0-1 0 0,0 0 1 0 0,1 0-1 0 0,-1 0 1 0 0,0 0-1 0 0,0 1 1 0 0,0-1-1 0 0,0 0 1 0 0,0 1 0 0 0,-1 0-1 0 0,1-1 1 0 0,0 1-1 0 0,0 0 1 0 0,0 0-1 0 0,0 0 1 0 0,-1 0-1 0 0,1 0 1 0 0,0 1-1 0 0,-1-1 1 0 0,2 2-1 0 0,3 4 74 0 0,0 1 0 0 0,-1-1 1 0 0,0 1-1 0 0,-1 0 0 0 0,1 0 0 0 0,-2 1 0 0 0,1-1 0 0 0,-1 1 0 0 0,0 0 1 0 0,-1 0-1 0 0,0 0 0 0 0,0 0 0 0 0,-1 10 0 0 0,1 14 245 0 0,-2 0 0 0 0,-6 43 0 0 0,1-16-239 0 0,4-40-74 0 0,-2 1 0 0 0,0-1 0 0 0,-13 40-1 0 0,-28 53-294 0 0,26-69-239 0 0,14-37-115 0 0,1 1 0 0 0,-1-1 0 0 0,-1 0 0 0 0,-7 11 0 0 0,-5 3-8642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35.27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188 53 6992 0 0,'-5'5'637'0'0,"-28"8"-532"0"0,-15 8 1286 0 0,29-12-501 0 0,16-8-758 0 0,0 0 0 0 0,-1 1 0 0 0,1-1 1 0 0,0 1-1 0 0,0 0 0 0 0,0 0 1 0 0,0 0-1 0 0,0 0 0 0 0,0 1 0 0 0,0-1 1 0 0,1 1-1 0 0,-4 4 0 0 0,1 8 246 0 0,5-15-354 0 0,0 1-1 0 0,0 0 1 0 0,0-1-1 0 0,0 1 1 0 0,0 0-1 0 0,0-1 1 0 0,0 1-1 0 0,0 0 0 0 0,-1-1 1 0 0,1 1-1 0 0,0-1 1 0 0,0 1-1 0 0,-1 0 1 0 0,1-1-1 0 0,0 1 1 0 0,-1-1-1 0 0,1 1 0 0 0,0-1 1 0 0,-1 1-1 0 0,1-1 1 0 0,-1 1-1 0 0,1-1 1 0 0,-1 0-1 0 0,1 1 1 0 0,-1-1-1 0 0,0 0 0 0 0,1 1 1 0 0,-1-1-1 0 0,1 0 1 0 0,-1 1-1 0 0,0-1 1 0 0,1 0-1 0 0,-1 0 1 0 0,0 0-1 0 0,1 0 0 0 0,-1 0 1 0 0,0 0-1 0 0,1 0 1 0 0,-1 0-1 0 0,1 0 1 0 0,-1 0-1 0 0,0 0 1 0 0,1 0-1 0 0,-1 0 0 0 0,0-1 1 0 0,0 1-1 0 0,-11-1 425 0 0,9 1 1418 0 0,13 5-1350 0 0,4-2-334 0 0,0-1 0 0 0,1 0 1 0 0,-1-1-1 0 0,0 0 1 0 0,1-1-1 0 0,14-2 1 0 0,145-24 1133 0 0,-81 10-984 0 0,256-56 66 0 0,-308 62-699 0 0,49-11 346 0 0,-34 1-6328 0 0,-41 14 759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7:35.6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78 169 6912 0 0,'-2'-3'528'0'0,"-6"-13"-339"0"0,4 9-148 0 0,0 0-1 0 0,1 0 1 0 0,-4-12 0 0 0,6 17 703 0 0,-1-2 245 0 0,-4-7-406 0 0,1 1 0 0 0,0 0 1 0 0,1-1-1 0 0,-4-11 0 0 0,-1 5 444 0 0,8 16-854 0 0,0-1-1 0 0,0 1 1 0 0,0 0 0 0 0,1 0-1 0 0,-1-1 1 0 0,0 1-1 0 0,1 0 1 0 0,-1-1 0 0 0,1 1-1 0 0,-1-1 1 0 0,1 1 0 0 0,-1 0-1 0 0,1-4 1269 0 0,0 8-1179 0 0,8 112 1133 0 0,-1-27-438 0 0,15 272 1363 0 0,-17-186-2320 0 0,-5-145 40 0 0,-1-1-1 0 0,-9 54 1 0 0,5-49-13 0 0,-1 48-1 0 0,8-62-85 0 0,-2-15 19 0 0,1 0 1 0 0,-1-1-1 0 0,0 1 1 0 0,0 0-1 0 0,0-1 1 0 0,-1 7-1 0 0,0-6-456 0 0,-1 10 940 0 0,10-3-5870 0 0,8 2 3709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36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504 1 21191 0 0,'0'0'4158'0'0,"-1"3"-3140"0"0,-45 145 3323 0 0,-81 200-3166 0 0,58-182-1319 0 0,-146 300-1916 0 0,211-459 1521 0 0,-1 1 1 0 0,1-1-1 0 0,-1 0 0 0 0,-8 8 1 0 0,-1-2-985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37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24879 0 0,'0'0'2255'0'0,"5"4"-1814"0"0,8 6 95 0 0,-1 1 0 0 0,0 1 0 0 0,0-1 0 0 0,10 16-1 0 0,-2-4 55 0 0,67 85 398 0 0,112 182 0 0 0,32 42-5426 0 0,-202-296-5801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37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0 145 23039 0 0,'0'0'528'0'0,"3"0"70"0"0,26 6-72 0 0,1-2 0 0 0,0-2 0 0 0,-1 0 0 0 0,39-4 0 0 0,-4 1 1095 0 0,217-14 605 0 0,-263 14-2132 0 0,499-50 860 0 0,-397 35-1004 0 0,320-45-1196 0 0,-387 52-2046 0 0,-39 7 2085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38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23039 0 0,'0'0'2315'0'0,"19"8"-1171"0"0,-11-7-909 0 0,89 17 274 0 0,-84-14-454 0 0,0-1-1 0 0,-1 2 1 0 0,1 0 0 0 0,-1 0-1 0 0,15 10 1 0 0,-23-13-54 0 0,-1 0 1 0 0,1 1-1 0 0,-1 0 1 0 0,0 0-1 0 0,0 0 1 0 0,0 0-1 0 0,0 1 1 0 0,0-1-1 0 0,0 1 1 0 0,-1-1-1 0 0,0 1 1 0 0,0 0-1 0 0,0 0 0 0 0,2 5 1 0 0,-3-3 0 0 0,1 1-1 0 0,-1-1 1 0 0,0 0-1 0 0,-1 0 1 0 0,0 1 0 0 0,0-1-1 0 0,0 1 1 0 0,-2 11-1 0 0,-4 5-10 0 0,0-1 0 0 0,-2 0 0 0 0,0 0 0 0 0,-14 26 0 0 0,13-29-16 0 0,-43 75-2952 0 0,38-63-5894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39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5064 0 0,'0'0'389'0'0,"2"2"-250"0"0,0-1 1055 0 0,-1 0 0 0 0,1 0-1 0 0,-1 0 1 0 0,1 1 0 0 0,-1-1 0 0 0,1 0 0 0 0,-1 1 0 0 0,0-1 0 0 0,1 3 0 0 0,9 20 4133 0 0,3 33-4215 0 0,-8-28 185 0 0,34 202 881 0 0,-19 6-660 0 0,-16-158-970 0 0,16 500 1330 0 0,-21-530-1737 0 0,-20 769 338 0 0,7-473-542 0 0,8-233-5 0 0,-1 148-213 0 0,20 0-2856 0 0,-13-255 2838 0 0,0 1-1 0 0,0-1 0 0 0,0 0 0 0 0,1 0 0 0 0,-1 0 0 0 0,1 0 0 0 0,0 0 1 0 0,1-1-1 0 0,5 10 0 0 0,-7-13 182 0 0,-1 0 0 0 0,1-1 0 0 0,0 1 0 0 0,0 0 0 0 0,0 0 0 0 0,0 0 0 0 0,0-1 0 0 0,0 1-1 0 0,0-1 1 0 0,0 1 0 0 0,0-1 0 0 0,2 1 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0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6912 0 0,'0'0'14326'0'0,"9"4"-12277"0"0,115 53 2023 0 0,-85-40-3631 0 0,130 62 771 0 0,246 156-1 0 0,-331-183-1086 0 0,2-4 1 0 0,125 50-1 0 0,-163-79-125 0 0,1-1 0 0 0,101 20 0 0 0,-114-32 1 0 0,-3 0 2 0 0,1-2 0 0 0,58 0 1 0 0,-90-4 129 0 0,-4-4 681 0 0,-1 13-814 0 0,-2 17-438 0 0,-2 241 1006 0 0,3 0-1084 0 0,38 314 0 0 0,-31-549 517 0 0,15 54 0 0 0,-15-75-4 0 0,0 0 1 0 0,1 0 0 0 0,1-1 0 0 0,-1 1 0 0 0,2-1 0 0 0,-1-1 0 0 0,1 1 0 0 0,11 12 0 0 0,9 4-210 0 0,-17-20 201 0 0,-6-3 9 0 0,-6 8-48 0 0,0-7 67 0 0,1 1 0 0 0,0-1 0 0 0,-1 0 0 0 0,0 0 0 0 0,0-1 0 0 0,0 1 0 0 0,-1-1-1 0 0,1 1 1 0 0,-1-1 0 0 0,-5 4 0 0 0,-45 25 111 0 0,28-18 82 0 0,-268 189 574 0 0,169-101-784 0 0,-34 24 0 0 0,-138 101 0 0 0,-65 51-2337 0 0,230-173-7442 0 0,97-80 1336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41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20 10136 0 0,'-17'8'10081'0'0,"24"-6"-9732"0"0,1 0 0 0 0,0-1 1 0 0,0 0-1 0 0,0 0 0 0 0,0-1 0 0 0,0 0 1 0 0,0 0-1 0 0,14-3 0 0 0,-20 3-302 0 0,215-16 121 0 0,-180 13-300 0 0,46-6-1310 0 0,-61 6-320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0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 17503 0 0,'0'0'1759'0'0,"17"-3"-732"0"0,7-2 386 0 0,-1 1 1 0 0,33-2 0 0 0,6 0-549 0 0,219-48-1569 0 0,-267 51-979 0 0,-7 0-3862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1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1 21191 0 0,'-11'16'577'0'0,"1"0"0"0"0,1 1 0 0 0,-12 31 0 0 0,3-5-524 0 0,10-24 886 0 0,1 1 0 0 0,-9 31 0 0 0,10-17 101 0 0,0 1 1 0 0,0 58 0 0 0,6-52-899 0 0,1-1-1 0 0,3 0 1 0 0,13 67 0 0 0,-14-94-115 0 0,1-1 0 0 0,0 0 1 0 0,0 0-1 0 0,1 0 0 0 0,0 0 1 0 0,1-1-1 0 0,1 1 0 0 0,0-2 1 0 0,0 1-1 0 0,1-1 0 0 0,0 0 1 0 0,1-1-1 0 0,0 0 0 0 0,1 0 1 0 0,17 12-1 0 0,-18-16-46 0 0,0-1-1 0 0,0 1 1 0 0,1-2 0 0 0,-1 0 0 0 0,1 0-1 0 0,0 0 1 0 0,0-1 0 0 0,0-1-1 0 0,0 0 1 0 0,0 0 0 0 0,0-1-1 0 0,1 0 1 0 0,-1-1 0 0 0,0 0-1 0 0,12-3 1 0 0,-9 1-33 0 0,0 0 1 0 0,0-1-1 0 0,0-1 0 0 0,-1 0 0 0 0,0 0 0 0 0,0-1 0 0 0,0-1 1 0 0,-1 0-1 0 0,0-1 0 0 0,0 0 0 0 0,10-11 0 0 0,-15 13-258 0 0,-1 0-1 0 0,0 0 0 0 0,0 0 0 0 0,-1-1 1 0 0,0 0-1 0 0,0 0 0 0 0,3-9 1 0 0,-5 10-404 0 0,0 1 0 0 0,0-1 1 0 0,-1 1-1 0 0,0-1 1 0 0,0 0-1 0 0,0-7 0 0 0,-1-8-7473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1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86 6448 0 0,'-10'5'10005'0'0,"8"-1"-3846"0"0,13-1-2115 0 0,28-6-6177 0 0,-34 3 3535 0 0,282-52 271 0 0,-266 48-1648 0 0,36-12-481 0 0,16-2-3298 0 0,-50 13 2220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1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6912 0 0,'-4'10'714'0'0,"1"8"3848"0"0,0 0 0 0 0,1 32-1 0 0,5 39 809 0 0,1-1-4877 0 0,2-32-139 0 0,-3-37-296 0 0,-1 0-1 0 0,0 27 0 0 0,-2-46-48 0 0,1 1 0 0 0,-1-1 0 0 0,1 0 0 0 0,-1 0 0 0 0,1 0 0 0 0,-1 1 0 0 0,0-1 0 0 0,1 0 0 0 0,-1 0 0 0 0,1 0 0 0 0,-1 0 0 0 0,1 0 0 0 0,-1 0 0 0 0,1 0 0 0 0,-1 0 0 0 0,1 0 0 0 0,-1 0 0 0 0,0 0 0 0 0,1 0 0 0 0,-1 0 0 0 0,1-1 0 0 0,-1 1 0 0 0,1 0 0 0 0,-1 0 0 0 0,0 0 0 0 0,1-1 0 0 0,-1 1-1 0 0,1-1 1 0 0,9-15-45 0 0,-1-1 0 0 0,-1 0 0 0 0,0-1 0 0 0,-1 0 0 0 0,6-26 0 0 0,16-40 216 0 0,-23 71-95 0 0,0 0-1 0 0,15-24 0 0 0,-17 32 31 0 0,0 0 0 0 0,1 1 0 0 0,-1-1 0 0 0,1 1 0 0 0,-1 0 0 0 0,1 0 0 0 0,0 0 0 0 0,1 1 0 0 0,7-4 0 0 0,-12 6-81 0 0,1 0 0 0 0,0 1 0 0 0,0-1 0 0 0,0 1 0 0 0,0-1-1 0 0,-1 1 1 0 0,1 0 0 0 0,0 0 0 0 0,0 0 0 0 0,0 0 0 0 0,0 0 0 0 0,0 0 0 0 0,0 0-1 0 0,0 1 1 0 0,0-1 0 0 0,0 1 0 0 0,-1-1 0 0 0,1 1 0 0 0,0 0 0 0 0,0 0 0 0 0,-1 0 0 0 0,1 0-1 0 0,0 0 1 0 0,-1 0 0 0 0,1 0 0 0 0,-1 0 0 0 0,0 1 0 0 0,1-1 0 0 0,-1 1 0 0 0,2 2-1 0 0,5 6-151 0 0,-1 0-1 0 0,0 1 0 0 0,9 19 0 0 0,-8-14-380 0 0,4 4-1890 0 0,1 2-7370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2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 16671 0 0,'0'0'8663'0'0,"1"1"-7638"0"0,5 2-763 0 0,0 1-1 0 0,0-2 1 0 0,1 1-1 0 0,-1-1 1 0 0,0 0-1 0 0,1 0 1 0 0,-1-1-1 0 0,10 2 1 0 0,6 1 76 0 0,28 5 233 0 0,1-3 0 0 0,66 1 0 0 0,-72-5-280 0 0,63 1 22 0 0,0-5 1 0 0,151-22-1 0 0,-209 19-424 0 0,30-6-101 0 0,-74 9-191 0 0,1 1 0 0 0,0-1-1 0 0,-1-1 1 0 0,1 1-1 0 0,-1-1 1 0 0,0 0 0 0 0,0-1-1 0 0,10-6 1 0 0,-24-7-9464 0 0,5 5 2012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2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0 15664 0 0,'-2'7'190'0'0,"1"-6"-138"0"0,1 0 0 0 0,0 0 0 0 0,-1 0 0 0 0,1 1 0 0 0,-1-1 0 0 0,1 0 0 0 0,-1 0 0 0 0,0 0 0 0 0,0 0 0 0 0,1 0 0 0 0,-1 0 0 0 0,0-1 0 0 0,0 1 0 0 0,0 0 0 0 0,0 0 0 0 0,0-1 0 0 0,0 1 0 0 0,0 0 0 0 0,0-1 0 0 0,0 1 0 0 0,0-1 0 0 0,0 1 0 0 0,0-1 0 0 0,-1 0 0 0 0,1 1 0 0 0,0-1 0 0 0,0 0 0 0 0,0 0 0 0 0,0 0 0 0 0,-1 0 0 0 0,1 0 0 0 0,-3 0 6283 0 0,6 0-5762 0 0,11 1 95 0 0,1 0 0 0 0,24 6 1 0 0,23 3 494 0 0,-45-9-865 0 0,-1 0 0 0 0,1 1 1 0 0,0 1-1 0 0,-1 1 0 0 0,25 8 0 0 0,-36-10-217 0 0,1 0 0 0 0,-1 0 0 0 0,0 0 0 0 0,1 1 0 0 0,-1-1 0 0 0,0 1 1 0 0,-1 0-1 0 0,1 0 0 0 0,0 1 0 0 0,-1-1 0 0 0,0 1 0 0 0,1 0 0 0 0,-2 0 0 0 0,1 0 0 0 0,0 0 0 0 0,-1 0 0 0 0,0 0 0 0 0,0 1 0 0 0,0-1 0 0 0,0 1 0 0 0,-1 0 0 0 0,2 7 0 0 0,-2 0-28 0 0,0 1 0 0 0,-1-1 0 0 0,0 1 0 0 0,-1-1 1 0 0,0 1-1 0 0,-1-1 0 0 0,-1 1 0 0 0,0-1 0 0 0,-6 15 0 0 0,-7 14-135 0 0,-29 51 0 0 0,10-23-336 0 0,4-7-2722 0 0,18-34-7013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3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19351 0 0,'0'-1'62'0'0,"1"0"51"0"0,0 1 0 0 0,0-1-1 0 0,0 0 1 0 0,0 0-1 0 0,0 0 1 0 0,0 0-1 0 0,-1 1 1 0 0,1-1 0 0 0,0 0-1 0 0,-1-1 1 0 0,1 1-1 0 0,0 0 1 0 0,-1 0-1 0 0,1-1 1 0 0,0 1-45 0 0,-1 0 1 0 0,1 0-1 0 0,0 0 0 0 0,-1 0 1 0 0,1 0-1 0 0,0 1 0 0 0,0-1 0 0 0,0 0 1 0 0,0 0-1 0 0,0 1 0 0 0,0-1 1 0 0,0 1-1 0 0,0-1 0 0 0,0 1 1 0 0,0-1-1 0 0,0 1 0 0 0,0 0 1 0 0,0 0-1 0 0,0-1 0 0 0,0 1 0 0 0,0 0 1 0 0,0 0-1 0 0,1 0 0 0 0,-1 0 1 0 0,0 0-1 0 0,0 0 0 0 0,0 1 1 0 0,2-1-1 0 0,0 0 252 0 0,117 6 3387 0 0,61 19-3210 0 0,-177-24-448 0 0,1 0-1 0 0,-1 0 1 0 0,0 0-1 0 0,1 0 1 0 0,-1 1 0 0 0,0 0-1 0 0,0-1 1 0 0,0 2-1 0 0,0-1 1 0 0,0 0-1 0 0,0 1 1 0 0,-1 0 0 0 0,1 0-1 0 0,-1 0 1 0 0,0 0-1 0 0,0 0 1 0 0,0 1-1 0 0,0-1 1 0 0,-1 1 0 0 0,1 0-1 0 0,-1 0 1 0 0,0 0-1 0 0,0 0 1 0 0,0 0-1 0 0,-1 0 1 0 0,1 1 0 0 0,-1-1-1 0 0,0 0 1 0 0,0 1-1 0 0,-1-1 1 0 0,1 1-1 0 0,-1-1 1 0 0,0 1 0 0 0,-1-1-1 0 0,1 1 1 0 0,-1-1-1 0 0,1 1 1 0 0,-1-1-1 0 0,-1 1 1 0 0,1-1-1 0 0,-4 8 1 0 0,-2 5-46 0 0,-1-1 0 0 0,-1-1 0 0 0,0 0 0 0 0,-1 0 0 0 0,-23 25 0 0 0,-69 59-5 0 0,85-86 2 0 0,-35 22 0 0 0,39-28 0 0 0,0 1 0 0 0,0 1 0 0 0,1 0 0 0 0,0 1 0 0 0,-19 20 0 0 0,31-29 10 0 0,-1 0 0 0 0,0-1 0 0 0,0 1 0 0 0,1 0 0 0 0,-1 0 0 0 0,1 0 0 0 0,-1 0 0 0 0,1 0 0 0 0,-1 0 0 0 0,1 0 0 0 0,-1 0 0 0 0,1 0 0 0 0,0 0 0 0 0,0 0 0 0 0,-1 0 0 0 0,1 0 0 0 0,0 1 0 0 0,0-1 0 0 0,0 0 0 0 0,0 0 0 0 0,0 0 1 0 0,0 0-1 0 0,1 0 0 0 0,-1 0 0 0 0,0 0 0 0 0,1 0 0 0 0,-1 0 0 0 0,0 0 0 0 0,2 2 0 0 0,-1-1 26 0 0,1 0 0 0 0,0 0 0 0 0,0-1 1 0 0,0 1-1 0 0,0 0 0 0 0,0-1 0 0 0,0 1 1 0 0,3 1-1 0 0,-2-2-4 0 0,16 9-11 0 0,0-2 1 0 0,1 0-1 0 0,1-1 1 0 0,-1-1 0 0 0,1-1-1 0 0,37 4 1 0 0,-49-7-63 0 0,31 3-749 0 0,76-2-1 0 0,-97-3-958 0 0,-17 0 437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4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19351 0 0,'0'0'3334'0'0,"10"5"-490"0"0,9 3-1826 0 0,0-1 1 0 0,1-1 0 0 0,34 6 0 0 0,26 9-960 0 0,28 18-37 0 0,95 31-1428 0 0,-160-59 894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4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19351 0 0,'0'0'2155'0'0,"4"4"-360"0"0,1-1-1408 0 0,0 1 0 0 0,0-1 1 0 0,0-1-1 0 0,1 1 1 0 0,-1 0-1 0 0,1-1 0 0 0,-1 0 1 0 0,1-1-1 0 0,0 1 0 0 0,6 0 1 0 0,67 5 1063 0 0,-54-6-1133 0 0,56 2-199 0 0,0-3 1 0 0,-1-4-1 0 0,1-3 0 0 0,90-21 0 0 0,-132 22-3063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4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67 5064 0 0,'-3'0'35'0'0,"-1"0"1"0"0,1 0-1 0 0,-1 0 1 0 0,0 0-1 0 0,1-1 0 0 0,-1 1 1 0 0,1-1-1 0 0,-1 0 1 0 0,1 0-1 0 0,0 0 1 0 0,-1-1-1 0 0,1 1 0 0 0,-4-3 1 0 0,5 3 655 0 0,1 0-1 0 0,-1 0 1 0 0,1-1 0 0 0,-1 1 0 0 0,0 0 0 0 0,1-1-1 0 0,0 1 1 0 0,-1-1 0 0 0,0-1 0 0 0,2 2-481 0 0,-1 1 0 0 0,1-1 0 0 0,0 0 0 0 0,0 1 0 0 0,0-1 0 0 0,0 0 0 0 0,0 1 0 0 0,0-1 1 0 0,0 0-1 0 0,0 1 0 0 0,0-1 0 0 0,0 0 0 0 0,0 1 0 0 0,0-1 0 0 0,0 0 0 0 0,0 1 0 0 0,1-1 1 0 0,-1 0-1 0 0,0 1 0 0 0,0-1 0 0 0,1 1 0 0 0,-1-1 0 0 0,1 1 0 0 0,-1-1 0 0 0,0 0 0 0 0,1 1 0 0 0,-1-1 1 0 0,1 1-1 0 0,-1 0 0 0 0,1-1 0 0 0,-1 1 0 0 0,1-1 0 0 0,0 1 0 0 0,-1 0 0 0 0,1-1 0 0 0,5-2 103 0 0,-1 1-1 0 0,0-1 0 0 0,1 1 0 0 0,-1 0 1 0 0,1 1-1 0 0,-1-1 0 0 0,1 1 1 0 0,0 0-1 0 0,0 0 0 0 0,0 1 0 0 0,0 0 1 0 0,-1 0-1 0 0,1 0 0 0 0,0 1 0 0 0,0 0 1 0 0,7 2-1 0 0,13 3 550 0 0,-2 1 0 0 0,32 14-1 0 0,-48-18-514 0 0,0 0-157 0 0,-1 1 0 0 0,1-1 0 0 0,-1 1-1 0 0,1 1 1 0 0,-1-1 0 0 0,-1 1 0 0 0,1 1-1 0 0,-1-1 1 0 0,0 1 0 0 0,0 0 0 0 0,0 0-1 0 0,-1 1 1 0 0,0-1 0 0 0,6 13 0 0 0,-7-13-158 0 0,-2 1 1 0 0,1 0-1 0 0,-1 0 1 0 0,0 0-1 0 0,-1 0 1 0 0,1 0-1 0 0,-2 0 1 0 0,1 0-1 0 0,-1 0 1 0 0,0 1-1 0 0,0-1 1 0 0,-1 0-1 0 0,0 0 1 0 0,0 0-1 0 0,0 0 1 0 0,-5 13-1 0 0,-8 16-309 0 0,-1-1-1 0 0,-2 0 1 0 0,-1-1 0 0 0,-2 0-1 0 0,-46 57 1 0 0,56-79-959 0 0,0-1-1 0 0,-20 16 1 0 0,26-24 973 0 0,-24 19-1805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41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15232 0 0,'0'0'1378'0'0,"-13"15"-1109"0"0,10-11 37 0 0,2 1-1 0 0,-1-1 1 0 0,0 0-1 0 0,1 1 1 0 0,0-1-1 0 0,0 1 0 0 0,0 0 1 0 0,1-1-1 0 0,0 1 1 0 0,0 5-1 0 0,-2 10 582 0 0,2-10-730 0 0,0-1 0 0 0,1 1 0 0 0,0-1 0 0 0,0 1 0 0 0,1-1 0 0 0,4 12 0 0 0,0 7-55 0 0,-3-18-176 0 0,0 1-1 0 0,0-1 0 0 0,8 16 1 0 0,1-3-6198 0 0,-3-11-509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5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19351 0 0,'0'0'1474'0'0,"0"9"-845"0"0,12 235 5865 0 0,3 59-4033 0 0,-12-155-1331 0 0,-7 94-963 0 0,1-146-162 0 0,-2 145-1389 0 0,9-212-484 0 0,-3-26 395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5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1075 19351 0 0,'0'0'1943'0'0,"1"-2"-1783"0"0,5-9 327 0 0,-1 0 1 0 0,2 1-1 0 0,0 0 0 0 0,0 0 1 0 0,1 0-1 0 0,12-12 0 0 0,63-50 1917 0 0,-59 51-2010 0 0,116-87 553 0 0,5 6-1 0 0,160-84 1 0 0,-155 102-1022 0 0,151-89 206 0 0,97-34 589 0 0,-392 205-734 0 0,12-7 71 0 0,32-10 1 0 0,-47 18-31 0 0,1 0 0 0 0,-1 0 0 0 0,0 0 0 0 0,0 0 0 0 0,1 1 0 0 0,-1-1 0 0 0,1 1 0 0 0,-1 0 0 0 0,0 0 0 0 0,1 0 0 0 0,-1 1 0 0 0,0-1 0 0 0,1 1 0 0 0,-1 0-1 0 0,0 0 1 0 0,1 0 0 0 0,-1 0 0 0 0,3 2 0 0 0,-4-1-8 0 0,1 0-1 0 0,-1 1 0 0 0,0-1 1 0 0,-1 1-1 0 0,1-1 0 0 0,0 1 1 0 0,-1 0-1 0 0,1 0 0 0 0,-1 0 1 0 0,0 0-1 0 0,0 0 1 0 0,1 4-1 0 0,6 41 175 0 0,-7-37-134 0 0,30 348-598 0 0,0 2 1030 0 0,110 439-1053 0 0,-72-446 607 0 0,-6-29 677 0 0,31 171-1215 0 0,-82-431 296 0 0,-3-21 424 0 0,-2 1 0 0 0,1 55 0 0 0,-6-82-526 0 0,-1 19-253 0 0,-1-36 353 0 0,0 0 0 0 0,0 0 0 0 0,0 0 0 0 0,-1 0 0 0 0,1 0-1 0 0,0 0 1 0 0,-1 0 0 0 0,1 0 0 0 0,0 0 0 0 0,-1 0 0 0 0,1 0 0 0 0,-1 0 0 0 0,1 0 0 0 0,-1 0-1 0 0,0-1 1 0 0,1 1 0 0 0,-1 0 0 0 0,0 0 0 0 0,0-1 0 0 0,1 1 0 0 0,-1 0 0 0 0,0-1 0 0 0,0 1-1 0 0,0-1 1 0 0,0 1 0 0 0,0-1 0 0 0,0 0 0 0 0,-1 1 0 0 0,-10 0-9355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6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19351 0 0,'2'1'886'0'0,"56"30"1426"0"0,1-2 1 0 0,79 27-1 0 0,-97-41-1538 0 0,324 95 1667 0 0,-234-76-1735 0 0,152 37-60 0 0,234 72-676 0 0,56 82 259 0 0,-534-208-291 0 0,13 9-3706 0 0,-33-17-6471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7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14280 0 0,'0'0'1102'0'0,"0"2"-719"0"0,-8 82 6774 0 0,23 175-3167 0 0,0 0-735 0 0,-12-158-6620 0 0,-1-1-3939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7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 19351 0 0,'0'0'439'0'0,"5"-5"596"0"0,3-1-808 0 0,0 0 0 0 0,0 1 0 0 0,1 0 0 0 0,0 0 0 0 0,0 1 0 0 0,0 0 0 0 0,0 0 0 0 0,1 1 0 0 0,16-3 0 0 0,11 0 1545 0 0,47-1-1 0 0,-34 3-1410 0 0,-7 2-149 0 0,1 2 0 0 0,-1 2-1 0 0,0 2 1 0 0,53 11 0 0 0,-83-12-14 0 0,0 0 1 0 0,-1 1 0 0 0,0 0-1 0 0,1 1 1 0 0,-2 0 0 0 0,1 0-1 0 0,12 9 1 0 0,-21-12-196 0 0,-1 1 0 0 0,1-1 0 0 0,-1 0 0 0 0,0 1 0 0 0,0-1-1 0 0,0 1 1 0 0,0 0 0 0 0,0 0 0 0 0,0-1 0 0 0,-1 1 0 0 0,0 1 0 0 0,1-1 0 0 0,-1 0 0 0 0,0 0 0 0 0,0 0-1 0 0,-1 1 1 0 0,2 5 0 0 0,-1 3 52 0 0,-1 1 0 0 0,0-1 0 0 0,-2 19 0 0 0,-1-8-32 0 0,-2-1 0 0 0,0 1-1 0 0,-2-1 1 0 0,0 0 0 0 0,-1 0-1 0 0,-2-1 1 0 0,0 0 0 0 0,-14 20 0 0 0,-17 21 95 0 0,-58 66-1 0 0,22-30-69 0 0,-85 96-3426 0 0,149-182 1800 0 0,3-4-258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7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6 296 24879 0 0,'0'0'2497'0'0,"9"-5"-1817"0"0,9-8-131 0 0,0-1-1 0 0,28-31 1 0 0,-37 36-588 0 0,3-3 39 0 0,0-1 0 0 0,0-1 0 0 0,-2 0 0 0 0,1 0 0 0 0,7-17 0 0 0,-15 27 5 0 0,-1-1 0 0 0,0 1 0 0 0,1-1 0 0 0,-2 0 0 0 0,1 0 0 0 0,1-7 0 0 0,-3 9-29 0 0,0 1 0 0 0,0 0 0 0 0,0-1-1 0 0,-1 1 1 0 0,1 0 0 0 0,-1 0 0 0 0,1-1-1 0 0,-1 1 1 0 0,0 0 0 0 0,0 0 0 0 0,0 0-1 0 0,0 0 1 0 0,0 0 0 0 0,-1 0 0 0 0,1 0-1 0 0,0 0 1 0 0,-3-2 0 0 0,2 2-93 0 0,-1-1 1 0 0,0 0-1 0 0,0 0 1 0 0,0 1-1 0 0,0 0 1 0 0,-1-1-1 0 0,1 1 1 0 0,0 0-1 0 0,-1 1 0 0 0,0-1 1 0 0,-5-1-1 0 0,7 2 142 0 0,0 1-1 0 0,0-1 0 0 0,0 1 1 0 0,0 0-1 0 0,0 0 1 0 0,0-1-1 0 0,1 1 0 0 0,-1 1 1 0 0,0-1-1 0 0,0 0 0 0 0,0 0 1 0 0,0 1-1 0 0,0-1 0 0 0,0 1 1 0 0,1-1-1 0 0,-1 1 1 0 0,0 0-1 0 0,0 0 0 0 0,1 0 1 0 0,-1 0-1 0 0,0 0 0 0 0,1 0 1 0 0,-1 0-1 0 0,-1 3 0 0 0,-7 8 252 0 0,1 1 0 0 0,0 0 0 0 0,1 0 0 0 0,0 1-1 0 0,1 0 1 0 0,1 0 0 0 0,0 1 0 0 0,-6 25-1 0 0,7-18-87 0 0,2 1 0 0 0,0-1-1 0 0,1 1 1 0 0,1 0 0 0 0,2 31-1 0 0,1-42-208 0 0,-1-1 0 0 0,2 0-1 0 0,-1 1 1 0 0,1-1 0 0 0,1 0 0 0 0,0-1-1 0 0,1 1 1 0 0,11 19 0 0 0,-12-24 13 0 0,0 0 1 0 0,1 0-1 0 0,-1 0 0 0 0,1 0 1 0 0,1-1-1 0 0,-1 0 1 0 0,1 0-1 0 0,0 0 0 0 0,0-1 1 0 0,0 0-1 0 0,0 0 1 0 0,1-1-1 0 0,0 0 1 0 0,12 5-1 0 0,-1-3-438 0 0,0-1-1 0 0,1 0 1 0 0,-1-2 0 0 0,1 0 0 0 0,0-1-1 0 0,0-1 1 0 0,0 0 0 0 0,0-2-1 0 0,-1 0 1 0 0,36-10 0 0 0,6-4-1927 0 0,-1 4-25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8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44 105 23039 0 0,'-2'1'528'0'0,"-3"1"-260"0"0,0 0-1 0 0,1 1 1 0 0,-1-1-1 0 0,1 1 1 0 0,0 0-1 0 0,0 0 1 0 0,-7 6 1695 0 0,16 2 4 0 0,-4-9-1868 0 0,1-1 0 0 0,0 1 1 0 0,-1-1-1 0 0,1 1 0 0 0,0-1 0 0 0,0 1 0 0 0,0-1 1 0 0,0 0-1 0 0,0 0 0 0 0,1 0 0 0 0,-1 0 1 0 0,0 0-1 0 0,4 0 0 0 0,35 6 545 0 0,-30-5-489 0 0,43 4 90 0 0,1-2 1 0 0,101-5 0 0 0,108-28-434 0 0,-247 27 157 0 0,64-8-240 0 0,-1-3-1 0 0,148-46 1 0 0,-190 43-1092 0 0,-35 15 1069 0 0,-1 0 0 0 0,0-1-1 0 0,0 1 1 0 0,0 0 0 0 0,0-1 0 0 0,0 1-1 0 0,0-1 1 0 0,0 0 0 0 0,0 0-1 0 0,-1 0 1 0 0,1 1 0 0 0,-1-2 0 0 0,3-3-1 0 0,-4 6 136 0 0,0-1-1 0 0,0 0 1 0 0,1 1-1 0 0,-1-1 1 0 0,0 0 0 0 0,0 1-1 0 0,0-1 1 0 0,-1 0-1 0 0,1 1 1 0 0,0-1-1 0 0,0 1 1 0 0,0-1 0 0 0,0 0-1 0 0,-1 1 1 0 0,1-1-1 0 0,0 0 1 0 0,0 1-1 0 0,-1-1 1 0 0,1 1 0 0 0,0-1-1 0 0,-1 1 1 0 0,1-1-1 0 0,-1 1 1 0 0,1-1-1 0 0,-1 0 1 0 0,-11-7-2084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8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28 13824 0 0,'-18'-7'499'0'0,"0"1"1"0"0,-33-6-1 0 0,12 9 11494 0 0,41 3-11322 0 0,15 1-38 0 0,0 1 0 0 0,28 7 1 0 0,-2-1 63 0 0,-16-3-497 0 0,-1 0 1 0 0,-1 1-1 0 0,1 2 0 0 0,-1 1 1 0 0,34 16-1 0 0,-51-21-203 0 0,-1 0-1 0 0,1 0 1 0 0,-1 1-1 0 0,0 0 1 0 0,0 0-1 0 0,-1 1 0 0 0,1 0 1 0 0,-1 0-1 0 0,-1 1 1 0 0,1-1-1 0 0,-1 1 1 0 0,0 0-1 0 0,-1 1 1 0 0,1-1-1 0 0,-1 1 1 0 0,-1 0-1 0 0,0 0 1 0 0,0 0-1 0 0,0 0 1 0 0,1 14-1 0 0,-2-11 11 0 0,-2 1 1 0 0,1 0-1 0 0,-2-1 0 0 0,1 1 0 0 0,-2-1 1 0 0,1 1-1 0 0,-2-1 0 0 0,1 1 0 0 0,-8 16 1 0 0,-2 0-309 0 0,-2 0 0 0 0,-23 36 1 0 0,30-54-635 0 0,-1 1 0 0 0,0-1 1 0 0,-12 11-1 0 0,-3 5-8961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9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626 1 17503 0 0,'1'2'286'0'0,"0"1"0"0"0,-1 0 0 0 0,1-1 0 0 0,-1 1 0 0 0,0 0 0 0 0,0-1-1 0 0,0 1 1 0 0,0 0 0 0 0,0-1 0 0 0,-1 1 0 0 0,1 0 0 0 0,-1-1-1 0 0,0 1 1 0 0,0-1 0 0 0,-1 5 0 0 0,-24 39 3088 0 0,14-26-2619 0 0,-56 106 2050 0 0,-100 179-690 0 0,56-115-1500 0 0,-43 76-2029 0 0,91-152-1022 0 0,46-83 1416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49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21191 0 0,'8'1'2351'0'0,"3"6"-1594"0"0,0-1 1 0 0,-1 2-1 0 0,1-1 1 0 0,-2 1-1 0 0,1 1 1 0 0,-1 0-1 0 0,12 14 1 0 0,50 79 1097 0 0,-54-75-1658 0 0,30 40-66 0 0,58 64 0 0 0,64 55 469 0 0,-2-3-1322 0 0,-130-142 57 0 0,48 43 0 0 0,-57-60-1384 0 0,1-2 0 0 0,50 31 0 0 0,-37-31-205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42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258 136 15632 0 0,'-16'-4'682'0'0,"1"0"1"0"0,0-2 0 0 0,0 0 0 0 0,0 0 0 0 0,1-1 0 0 0,-23-16 0 0 0,7 6 1292 0 0,-1-3-849 0 0,-13-7 511 0 0,19 12-1180 0 0,25 14-218 0 0,1 2-169 0 0,0 0 0 0 0,0 0 1 0 0,0-1-1 0 0,0 1 0 0 0,0 0 0 0 0,-1 0 1 0 0,1 0-1 0 0,0 0 0 0 0,0 1 0 0 0,-1-1 1 0 0,1 0-1 0 0,-1 0 0 0 0,1 0 1 0 0,-1 1-1 0 0,1-1 0 0 0,-1 0 0 0 0,0 0 1 0 0,0 1-1 0 0,1-1 0 0 0,-1 2 0 0 0,0 29 124 0 0,0-23-118 0 0,2 43-76 0 0,14 74 0 0 0,-13-109 0 0 0,49 221 0 0 0,-51-235 0 0 0,4 21 0 0 0,-1 0 0 0 0,-1 1 0 0 0,-1-1 0 0 0,-2 1 0 0 0,0-1 0 0 0,-1 1 0 0 0,-7 34 0 0 0,6-37-866 0 0,0 33-1 0 0,2-9-2909 0 0,-1-21-4410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3:50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3 354 21191 0 0,'0'0'1027'0'0,"-3"-20"254"0"0,4 16-1270 0 0,-1 0 1 0 0,0 0-1 0 0,1 0 0 0 0,0 0 0 0 0,0 0 0 0 0,0 0 1 0 0,0 1-1 0 0,2-6 0 0 0,4-12 690 0 0,-2 3-57 0 0,0 0 0 0 0,1 0 1 0 0,1 1-1 0 0,16-29 0 0 0,-1 10-5 0 0,25-34 0 0 0,-43 65-545 0 0,0 0 1 0 0,-1 1-1 0 0,1 0 0 0 0,1 0 0 0 0,-1 0 0 0 0,1 1 0 0 0,-1-1 0 0 0,1 1 0 0 0,0 0 0 0 0,6-3 0 0 0,-8 5-37 0 0,-1 0 1 0 0,0 1-1 0 0,1-1 1 0 0,-1 0-1 0 0,0 1 0 0 0,1 0 1 0 0,-1-1-1 0 0,1 1 1 0 0,-1 0-1 0 0,1 0 1 0 0,-1 0-1 0 0,1 1 1 0 0,-1-1-1 0 0,0 0 0 0 0,1 1 1 0 0,-1 0-1 0 0,0-1 1 0 0,1 1-1 0 0,-1 0 1 0 0,0 0-1 0 0,0 1 1 0 0,0-1-1 0 0,1 0 0 0 0,-2 1 1 0 0,4 2-1 0 0,12 12 143 0 0,-1 1 0 0 0,-1 0 0 0 0,-1 2 0 0 0,-1-1-1 0 0,0 2 1 0 0,10 21 0 0 0,8 20-341 0 0,38 64-482 0 0,-22-42 1070 0 0,-19-27-4787 0 0,-20-36-5883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07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316 0 18775 0 0,'0'0'6907'0'0,"0"3"-5298"0"0,-2 16-764 0 0,-1 1-1 0 0,0 0 1 0 0,-13 37-1 0 0,0 2-589 0 0,-74 335 425 0 0,-31 158-573 0 0,97-436-374 0 0,11-64-838 0 0,3 1-1 0 0,2 0 0 0 0,-2 57 1 0 0,10-94-38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08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16128 0 0,'18'9'1719'0'0,"-2"6"-528"0"0,0 1 0 0 0,-2 0-1 0 0,1 1 1 0 0,-2 1-1 0 0,-1 0 1 0 0,18 34-1 0 0,16 22 1521 0 0,115 183-941 0 0,-125-190-1448 0 0,-3 1-1 0 0,25 74 1 0 0,55 267-1115 0 0,-79-195-2553 0 0,-32-198 2844 0 0,1 32-1022 0 0,-2-3-11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08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94 17047 0 0,'0'0'1880'0'0,"8"0"-216"0"0,5-5 328 0 0,9 2 64 0 0,-1-5 16 0 0,10 0-1168 0 0,10 1-232 0 0,2-5-40 0 0,9 0-16 0 0,-3 1-904 0 0,7 3-176 0 0,11-4-40 0 0,-6 4-10856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08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44 393 21191 0 0,'-42'38'2127'0'0,"41"-37"-1060"0"0,19-1 917 0 0,363-8 2374 0 0,-51-3-3532 0 0,-246 7-680 0 0,716-71 471 0 0,-288-13-582 0 0,-486 83-67 0 0,294-61-473 0 0,98-32 474 0 0,-109 28-4172 0 0,-284 63 2614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09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23039 0 0,'3'1'528'0'0,"24"5"482"0"0,35 15-1 0 0,-18-6-1028 0 0,-25-10 662 0 0,-1 2-1 0 0,1 0 0 0 0,26 15 1 0 0,-40-19-486 0 0,0 1 1 0 0,0-1-1 0 0,0 1 1 0 0,-1 0-1 0 0,1 0 1 0 0,-1 0-1 0 0,0 0 1 0 0,-1 1-1 0 0,1 0 0 0 0,-1 0 1 0 0,1 0-1 0 0,-2 0 1 0 0,1 0-1 0 0,0 1 1 0 0,-1-1-1 0 0,2 8 1 0 0,0 6 9 0 0,-1 0 0 0 0,-1 1 0 0 0,-1-1 0 0 0,0 1 0 0 0,-2 0 1 0 0,0-1-1 0 0,-1 1 0 0 0,-1-1 0 0 0,-1 0 0 0 0,-1 1 0 0 0,0-2 0 0 0,-9 20 1 0 0,-3 5-638 0 0,-24 43 1 0 0,-28 35-6566 0 0,58-102 5048 0 0,-19 28-7911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12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163 213 16152 0 0,'0'0'1461'0'0,"14"-16"2439"0"0,-11 11-3300 0 0,-1 0-1 0 0,0-1 1 0 0,0 0 0 0 0,0 0 0 0 0,0 0 0 0 0,1-10 0 0 0,-3 7-276 0 0,1 0-1 0 0,-1 0 1 0 0,-1 0 0 0 0,1 0 0 0 0,-1 0 0 0 0,-1 0 0 0 0,0 0-1 0 0,0 1 1 0 0,-1-1 0 0 0,0 1 0 0 0,0-1 0 0 0,-7-10 0 0 0,10 18-317 0 0,-1-1 0 0 0,0 1 0 0 0,0-1 0 0 0,0 1 0 0 0,-1 0 0 0 0,1-1 0 0 0,0 1 0 0 0,0 0 0 0 0,-1 0 0 0 0,1 0 0 0 0,-1 0 0 0 0,1 0 0 0 0,-1 0 0 0 0,1 0 0 0 0,-1 1 0 0 0,0-1 0 0 0,1 0 0 0 0,-1 1 0 0 0,0-1 0 0 0,1 1 0 0 0,-1 0 0 0 0,0 0 0 0 0,0-1 0 0 0,0 1 0 0 0,1 0 0 0 0,-1 1 0 0 0,-2-1 0 0 0,2 1 0 0 0,-1-1-1 0 0,1 1 0 0 0,-1 0 1 0 0,1 0-1 0 0,0 0 1 0 0,0 0-1 0 0,-1 0 0 0 0,1 1 1 0 0,0-1-1 0 0,0 1 0 0 0,0 0 1 0 0,0-1-1 0 0,1 1 0 0 0,-1 0 1 0 0,0 0-1 0 0,1 0 0 0 0,-1 0 1 0 0,0 3-1 0 0,-12 18-10 0 0,7-12-4 0 0,1 1-1 0 0,0 0 1 0 0,0-1 0 0 0,2 2 0 0 0,-5 15 0 0 0,-1 10 6 0 0,2 2 0 0 0,1-1 0 0 0,2 1 1 0 0,3 0-1 0 0,3 72 0 0 0,0-104 2 0 0,1 0 0 0 0,0-1 0 0 0,0 0 0 0 0,1 0 0 0 0,0 1 0 0 0,0-2 0 0 0,6 11 0 0 0,-5-8-13 0 0,-3-9 7 0 0,0 0 0 0 0,1 1 0 0 0,-1-1 0 0 0,0 0-1 0 0,0 0 1 0 0,0 0 0 0 0,0 0 0 0 0,1-1 0 0 0,-1 1 0 0 0,0 0 0 0 0,0 0 0 0 0,3-2 0 0 0,-1 1-5 0 0,0 0-1 0 0,0 0 0 0 0,1-1 1 0 0,-1 1-1 0 0,0-1 1 0 0,0 0-1 0 0,0 0 1 0 0,-1 0-1 0 0,1 0 1 0 0,0 0-1 0 0,-1-1 1 0 0,1 1-1 0 0,-1-1 1 0 0,0 0-1 0 0,3-4 0 0 0,1-4-22 0 0,0 0 0 0 0,-1-1 0 0 0,4-12-1 0 0,5-10-58 0 0,-8 21 58 0 0,-2 0-1 0 0,6-18 0 0 0,2-10-101 0 0,17-51-56 0 0,-29 92 195 0 0,0 0-1 0 0,0-1 1 0 0,1 1 0 0 0,-1 0 0 0 0,0 0-1 0 0,0 0 1 0 0,0 0 0 0 0,0 0-1 0 0,0-1 1 0 0,0 1 0 0 0,0 0-1 0 0,0 0 1 0 0,0 0 0 0 0,0 0-1 0 0,1 0 1 0 0,-1 0 0 0 0,0 0-1 0 0,0-1 1 0 0,0 1 0 0 0,0 0-1 0 0,0 0 1 0 0,0 0 0 0 0,1 0-1 0 0,-1 0 1 0 0,0 0 0 0 0,0 0-1 0 0,0 0 1 0 0,0 0 0 0 0,1 0-1 0 0,-1 0 1 0 0,0 0 0 0 0,0 0 0 0 0,0 0-1 0 0,0 0 1 0 0,0 0 0 0 0,1 0-1 0 0,-1 0 1 0 0,0 0 0 0 0,0 0-1 0 0,0 0 1 0 0,0 0 0 0 0,1 0-1 0 0,-1 0 1 0 0,0 0 0 0 0,0 1-1 0 0,0-1 1 0 0,0 0 0 0 0,0 0-1 0 0,0 0 1 0 0,1 0 0 0 0,9 10 190 0 0,5 12 129 0 0,5 19-181 0 0,-10-20-334 0 0,0-1 1 0 0,16 22 0 0 0,-12-23-331 0 0,-7-8-523 0 0,1-1 1 0 0,0 0-1 0 0,11 11 0 0 0,-10-10-729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13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21191 0 0,'0'0'2448'0'0,"-4"9"-145"0"0,3-3-1803 0 0,0 1 0 0 0,0 0 0 0 0,1-1 0 0 0,0 1 0 0 0,0 0 0 0 0,0-1-1 0 0,3 13 1 0 0,16 48 333 0 0,-12-44-288 0 0,7 22-345 0 0,37 77 0 0 0,-47-116-241 0 0,-3-6 23 0 0,-1 0 0 0 0,0 1 0 0 0,1-1 0 0 0,-1 0 0 0 0,1 0 0 0 0,-1 0 0 0 0,0 0 0 0 0,1 0 0 0 0,-1 0 1 0 0,1 0-1 0 0,-1 0 0 0 0,1 0 0 0 0,-1 0 0 0 0,0 0 0 0 0,1 0 0 0 0,-1 0 0 0 0,1 0 0 0 0,-1 0 0 0 0,0-1 0 0 0,1 1 0 0 0,-1 0 1 0 0,1 0-1 0 0,-1 0 0 0 0,0-1 0 0 0,1 1 0 0 0,-1 0 0 0 0,0 0 0 0 0,1-1 0 0 0,10-8-302 0 0,-4 1 110 0 0,-1 0 0 0 0,0 0 0 0 0,-1-1 0 0 0,1 0 0 0 0,-2 0 0 0 0,1-1 0 0 0,-1 1 0 0 0,-1-1 0 0 0,1 0 0 0 0,1-13 0 0 0,0 4-682 0 0,13-28-1 0 0,-5 18-147 0 0,-13 27 2856 0 0,9 11-792 0 0,1-1-873 0 0,-2 1 1 0 0,1 0-1 0 0,-1 0 0 0 0,0 1 1 0 0,6 11-1 0 0,26 30-36 0 0,-30-40-251 0 0,-7-6-330 0 0,1-1 1 0 0,0 1 0 0 0,0-1 0 0 0,0 0 0 0 0,1 0-1 0 0,-1-1 1 0 0,1 1 0 0 0,0-1 0 0 0,0 0 0 0 0,0-1-1 0 0,7 4 1 0 0,5-2-1663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13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103 359 8288 0 0,'0'0'638'0'0,"12"-16"94"0"0,-8 5 2207 0 0,0 1 1 0 0,-1-1-1 0 0,2-13 0 0 0,2-65 2556 0 0,-3 20-4175 0 0,-3 62-1187 0 0,4-52 443 0 0,-5 53-520 0 0,-1 0-1 0 0,1 0 1 0 0,-1 1-1 0 0,0-1 1 0 0,0 0-1 0 0,0 1 1 0 0,-1-1 0 0 0,-3-6-1 0 0,5 11-46 0 0,-1 1 0 0 0,1 0-1 0 0,-1-1 1 0 0,1 1 0 0 0,-1 0 0 0 0,1-1-1 0 0,-1 1 1 0 0,1 0 0 0 0,-1-1 0 0 0,1 1-1 0 0,-1 0 1 0 0,0 0 0 0 0,1 0 0 0 0,-1-1-1 0 0,1 1 1 0 0,-1 0 0 0 0,0 0 0 0 0,1 0-1 0 0,-1 0 1 0 0,1 0 0 0 0,-1 0 0 0 0,0 0-1 0 0,1 1 1 0 0,-1-1 0 0 0,0 0 0 0 0,1 0-1 0 0,-1 0 1 0 0,1 1 0 0 0,-1-1 0 0 0,1 0-1 0 0,-2 1 1 0 0,-16 10 142 0 0,14-5-97 0 0,0 0 0 0 0,0 0 1 0 0,1 1-1 0 0,0-1 0 0 0,-4 10 1 0 0,-5 13 107 0 0,4-12-100 0 0,2-1 1 0 0,0 1 0 0 0,-5 24-1 0 0,0-3 74 0 0,6-21 22 0 0,1 1-1 0 0,0 0 0 0 0,1 0 1 0 0,1 1-1 0 0,1 29 0 0 0,1-46-159 0 0,0-1 0 0 0,0 0 0 0 0,0 1 0 0 0,1-1 0 0 0,-1 0 0 0 0,0 0 0 0 0,1 1 0 0 0,-1-1 0 0 0,1 0 0 0 0,0 0 0 0 0,-1 0 0 0 0,1 0 0 0 0,0 0-1 0 0,0 0 1 0 0,-1 0 0 0 0,1 0 0 0 0,0 0 0 0 0,0 0 0 0 0,0 0 0 0 0,0 0 0 0 0,0-1 0 0 0,0 1 0 0 0,0 0 0 0 0,1-1 0 0 0,-1 1 0 0 0,0-1 0 0 0,2 1 0 0 0,-1 0 5 0 0,0 0 1 0 0,1-1 0 0 0,-1 1-1 0 0,1-1 1 0 0,-1 0 0 0 0,0 1 0 0 0,1-1-1 0 0,-1 0 1 0 0,1 0 0 0 0,-1-1 0 0 0,1 1-1 0 0,3-1 1 0 0,-2-1-7 0 0,-1 1 1 0 0,1 1 0 0 0,-1-1-1 0 0,0-1 1 0 0,0 1-1 0 0,0 0 1 0 0,0-1-1 0 0,-1 1 1 0 0,1-1 0 0 0,0 0-1 0 0,-1 0 1 0 0,1 0-1 0 0,-1 0 1 0 0,1-1-1 0 0,-1 1 1 0 0,0-1-1 0 0,3-4 1 0 0,-3 4-117 0 0,0-1 1 0 0,1 1-1 0 0,-1-1 1 0 0,1 1-1 0 0,0 0 1 0 0,0 0-1 0 0,0 0 0 0 0,1 0 1 0 0,-1 1-1 0 0,1-1 1 0 0,-1 1-1 0 0,1 0 1 0 0,5-2-1 0 0,-8 4 120 0 0,0-1-1 0 0,0 1 1 0 0,0 0 0 0 0,0-1 0 0 0,1 1-1 0 0,-1 0 1 0 0,0 0 0 0 0,0 0-1 0 0,0 0 1 0 0,1 1 0 0 0,-1-1 0 0 0,0 0-1 0 0,0 0 1 0 0,0 1 0 0 0,0-1-1 0 0,1 0 1 0 0,-1 1 0 0 0,0-1 0 0 0,0 1-1 0 0,0 0 1 0 0,0-1 0 0 0,0 1-1 0 0,0 0 1 0 0,0 0 0 0 0,0-1-1 0 0,-1 1 1 0 0,1 0 0 0 0,0 0 0 0 0,1 2-1 0 0,-1-2-1 0 0,19 28 78 0 0,-1 1 1 0 0,-1 0-1 0 0,-1 2 1 0 0,12 33-1 0 0,-5-11 49 0 0,2 4 153 0 0,25 88 0 0 0,4 65 361 0 0,-16-58-147 0 0,-28-108-352 0 0,-3 0 0 0 0,-2 1 0 0 0,0 90 0 0 0,-7-113-140 0 0,0-1 0 0 0,-2 1 0 0 0,-9 37 0 0 0,9-52-1 0 0,0 0 0 0 0,0 0 0 0 0,0 0 0 0 0,-1-1 0 0 0,0 1 0 0 0,-1-1 0 0 0,1 0 0 0 0,-1 0 0 0 0,-9 9 0 0 0,12-15 0 0 0,1 1 0 0 0,-1 0 0 0 0,0-1 0 0 0,1 1 0 0 0,-1-1 0 0 0,0 1 0 0 0,0-1 0 0 0,0 0 0 0 0,0 0 0 0 0,0 0 0 0 0,0 0 0 0 0,-1 0 0 0 0,1 0 0 0 0,0-1 0 0 0,0 1 0 0 0,-1-1 0 0 0,1 1 0 0 0,0-1 0 0 0,-1 0 0 0 0,1 0 0 0 0,0 0 0 0 0,-1 0 0 0 0,1 0 0 0 0,0-1 0 0 0,0 1 0 0 0,-1-1 0 0 0,1 1 0 0 0,0-1 0 0 0,0 0 0 0 0,0 0 0 0 0,-1 0 0 0 0,1 0 0 0 0,0-1 0 0 0,1 1 0 0 0,-1 0 0 0 0,0-1 0 0 0,0 1 0 0 0,-2-4 0 0 0,-2-1 0 0 0,1-1 0 0 0,0 0 0 0 0,0 0 0 0 0,1 0 0 0 0,0 0 0 0 0,0-1 0 0 0,-5-14 0 0 0,-14-60 0 0 0,17 57 0 0 0,-9-43 0 0 0,2-1 0 0 0,-6-112 0 0 0,19 157-184 0 0,2 0 0 0 0,0 0 0 0 0,2 0 0 0 0,7-27 0 0 0,-4 18-89 0 0,3-9-2339 0 0,6 3-7863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14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360 0 16959 0 0,'0'0'1536'0'0,"0"9"-1001"0"0,-8 112 5781 0 0,-12 1-3886 0 0,-40 119-1668 0 0,42-172 126 0 0,-121 429-179 0 0,130-463-818 0 0,-17 61-2173 0 0,-44 106 0 0 0,61-182 747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42.3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24 199 17503 0 0,'-20'-20'2047'0'0,"19"19"-1883"0"0,1 0 1 0 0,0 0-1 0 0,-1 0 0 0 0,1 0 1 0 0,0 1-1 0 0,-1-1 1 0 0,1 0-1 0 0,0 0 0 0 0,0 0 1 0 0,0 0-1 0 0,0 0 0 0 0,0 0 1 0 0,0 0-1 0 0,0 0 0 0 0,0 0 1 0 0,0 0-1 0 0,0 0 0 0 0,1 0 1 0 0,-1 0-1 0 0,1-1 0 0 0,8-17 1270 0 0,-3 13-1259 0 0,1 0 0 0 0,-1 0-1 0 0,1 1 1 0 0,0 0 0 0 0,1 0-1 0 0,13-6 1 0 0,51-19-329 0 0,-23 12 217 0 0,-24 8-395 0 0,0 1 0 0 0,0 1 0 0 0,1 2 0 0 0,30-4 0 0 0,-28 6-1568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14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10136 0 0,'3'-1'30'0'0,"0"1"1"0"0,0-1-1 0 0,0 1 1 0 0,0 0-1 0 0,0 0 0 0 0,0 0 1 0 0,1 0-1 0 0,-1 0 1 0 0,0 1-1 0 0,4 0 1 0 0,-2 1 762 0 0,0 0 1 0 0,0 0 0 0 0,0 0-1 0 0,-1 1 1 0 0,9 5-1 0 0,1 3 3160 0 0,0 2 0 0 0,22 24 0 0 0,-12-12-2225 0 0,16 19-1221 0 0,-2 1-1 0 0,-1 1 1 0 0,-3 3-1 0 0,-2 0 1 0 0,38 81-1 0 0,-28-37-571 0 0,-4 2 0 0 0,36 137 0 0 0,-46-116-848 0 0,19 179 1 0 0,-45-271-2 0 0,-1 1 0 0 0,-4 34 1 0 0,-1-11-657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15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1433 24847 0 0,'0'0'2696'0'0,"9"0"-2696"0"0,-1-4 0 0 0,10-4 0 0 0,3 0 488 0 0,7 2 48 0 0,2-7 8 0 0,9-2 0 0 0,0-1-384 0 0,14-11-64 0 0,4 4-24 0 0,5-5 0 0 0,-11 1-544 0 0,3-4-104 0 0,-2 4-32 0 0,-4-1-10816 0 0</inkml:trace>
  <inkml:trace contextRef="#ctx0" brushRef="#br0" timeOffset="1">1266 1 23039 0 0,'-13'35'512'0'0,"5"-15"96"0"0,-2 7 32 0 0,2 4 0 0 0,-5 8-512 0 0,3 4-128 0 0,-3 8 0 0 0,1 4 0 0 0,-1-2 432 0 0,5 5 64 0 0,-5 5 16 0 0,-2 4-11263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16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16128 0 0,'0'0'1241'0'0,"0"2"-811"0"0,1 36 2126 0 0,2 0-1 0 0,8 42 1 0 0,24 76 444 0 0,3 21-1651 0 0,-26-108-979 0 0,19 140 251 0 0,5 93-364 0 0,2 60-1054 0 0,-32-327 164 0 0,0-3-2060 0 0,-5-11-3629 0 0,-1-3-2568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16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19 559 12440 0 0,'-4'-10'53'0'0,"1"0"1"0"0,0 0 0 0 0,0-1 0 0 0,1 1 0 0 0,0-1 0 0 0,1 1-1 0 0,0-14 1 0 0,2 10 677 0 0,0 0 0 0 0,1 0 0 0 0,0 0 0 0 0,1 0-1 0 0,5-14 1 0 0,-2 11 349 0 0,0 1-1 0 0,1 0 1 0 0,1 0-1 0 0,1 0 1 0 0,0 1-1 0 0,1 1 0 0 0,1-1 1 0 0,0 2-1 0 0,16-16 1 0 0,-7 9-679 0 0,1 1 0 0 0,1 1 0 0 0,0 1 0 0 0,1 1 0 0 0,1 1-1 0 0,45-21 1 0 0,-58 31-369 0 0,16-6 102 0 0,-1 1 0 0 0,1 1 0 0 0,56-11 1 0 0,-75 19-110 0 0,0 0 0 0 0,0 1 1 0 0,0 0-1 0 0,0 1 0 0 0,0-1 0 0 0,0 1 1 0 0,0 1-1 0 0,9 2 0 0 0,-12-2-20 0 0,0 0-1 0 0,-1 0 0 0 0,1 1 0 0 0,0-1 0 0 0,-1 1 1 0 0,1 0-1 0 0,-1 0 0 0 0,0 1 0 0 0,0-1 0 0 0,0 1 0 0 0,-1 0 1 0 0,1 0-1 0 0,4 7 0 0 0,-3-1-21 0 0,0-1 0 0 0,0 1 0 0 0,-1 0-1 0 0,-1 0 1 0 0,0 0 0 0 0,0 0 0 0 0,-1 1 0 0 0,0-1 0 0 0,-1 1-1 0 0,0-1 1 0 0,0 1 0 0 0,-2 0 0 0 0,1-1 0 0 0,-1 1 0 0 0,-1-1-1 0 0,-3 15 1 0 0,-4 10-345 0 0,-2-1 0 0 0,-1 0 0 0 0,-24 46 0 0 0,25-55 128 0 0,-6 25 0 0 0,10-28-31 0 0,-18 37 1 0 0,-74 99-1218 0 0,72-117 1167 0 0,27-41 332 0 0,0 0 0 0 0,-1 0 0 0 0,1 1 0 0 0,0-1 0 0 0,0 0 0 0 0,0 0 0 0 0,-1 1 1 0 0,1-1-1 0 0,0 0 0 0 0,0 1 0 0 0,0-1 0 0 0,0 0 0 0 0,0 0 0 0 0,0 1 0 0 0,0-1 1 0 0,0 0-1 0 0,0 1 0 0 0,0-1 0 0 0,0 0 0 0 0,0 1 0 0 0,0-1 0 0 0,0 0 1 0 0,0 1-1 0 0,0-1 0 0 0,0 0 0 0 0,0 0 0 0 0,0 1 0 0 0,0-1 0 0 0,0 0 0 0 0,0 1 1 0 0,1-1-1 0 0,-1 0 0 0 0,0 0 0 0 0,0 1 0 0 0,0-1 0 0 0,1 0 0 0 0,-1 0 0 0 0,0 1 1 0 0,0-1-1 0 0,0 0 0 0 0,1 0 0 0 0,-1 0 0 0 0,0 0 0 0 0,1 1 0 0 0,-1-1 1 0 0,0 0-1 0 0,0 0 0 0 0,1 0 0 0 0,23 3 155 0 0,29-10-153 0 0,38-11 537 0 0,81-14 315 0 0,-143 29-601 0 0,1 1 1 0 0,0 1 0 0 0,55 6-1 0 0,-79-4-233 0 0,1 0 0 0 0,-1 0 0 0 0,0 1 0 0 0,1 0 0 0 0,-1 0 0 0 0,0 0 0 0 0,0 1 0 0 0,0 0 0 0 0,-1 0 0 0 0,1 1 0 0 0,-1-1 0 0 0,1 1 0 0 0,-1 0 0 0 0,-1 1 0 0 0,6 5 0 0 0,-4-3-3 0 0,-1 1 0 0 0,0-1-1 0 0,0 1 1 0 0,-1 0 0 0 0,0 0 0 0 0,-1 1 0 0 0,0-1 0 0 0,0 1-1 0 0,-1 0 1 0 0,2 8 0 0 0,-1 5 8 0 0,-2-1 1 0 0,0 0-1 0 0,-1 0 0 0 0,-1 0 0 0 0,-1 0 1 0 0,0 0-1 0 0,-2 0 0 0 0,-11 35 0 0 0,-7 11 1 0 0,-3-1 0 0 0,-3-1-1 0 0,-41 69 1 0 0,55-112-512 0 0,-1-2 0 0 0,0 1 0 0 0,-2-2 0 0 0,0 0 0 0 0,-28 23 0 0 0,30-30-445 0 0,0-1 0 0 0,0 0-1 0 0,-1-1 1 0 0,-1 0 0 0 0,0-2 0 0 0,0 0 0 0 0,-36 12-1 0 0,18-12-8596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17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1 245 13360 0 0,'0'0'3689'0'0,"2"1"-1151"0"0,8 2-736 0 0,0 0 0 0 0,1 0 0 0 0,18 1-1 0 0,72-1-1016 0 0,-75-4-166 0 0,473-26 1286 0 0,-394 19-1637 0 0,52-7 188 0 0,269-47 667 0 0,632-72-818 0 0,-515 119-241 0 0,-211 43-64 0 0,-282-17-21 0 0,-40-7-144 0 0,0-2-1 0 0,0 0 1 0 0,1 0 0 0 0,11 0 0 0 0,-20-2-223 0 0,9-1-4710 0 0,-5-7-1431 0 0,-1-2-1864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17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22343 0 0,'0'0'2528'0'0,"2"1"-1748"0"0,2 3-556 0 0,0 0 0 0 0,0 0 0 0 0,1-1 0 0 0,0 1-1 0 0,0-1 1 0 0,0 0 0 0 0,0-1 0 0 0,0 0 0 0 0,0 1 0 0 0,1-1 0 0 0,-1-1-1 0 0,1 1 1 0 0,-1-1 0 0 0,1 0 0 0 0,0-1 0 0 0,-1 1 0 0 0,8-1-1 0 0,109 9 1792 0 0,-117-8-2014 0 0,1-1 0 0 0,-1 1 0 0 0,0 0 0 0 0,0 0 0 0 0,0 0 0 0 0,0 1 0 0 0,0 0 0 0 0,-1 0 0 0 0,1 0-1 0 0,0 0 1 0 0,-1 1 0 0 0,0 0 0 0 0,0 0 0 0 0,1 0 0 0 0,3 4 0 0 0,-3-1-1 0 0,-1-1 1 0 0,0 1-1 0 0,0 0 0 0 0,0 0 0 0 0,0 0 0 0 0,-1 1 1 0 0,0-1-1 0 0,-1 1 0 0 0,4 12 0 0 0,-1 4 0 0 0,-2 0 0 0 0,0 0 0 0 0,-2 0 0 0 0,0 1-1 0 0,-5 36 1 0 0,0-29-279 0 0,-1-1-1 0 0,-1 0 1 0 0,-1 0 0 0 0,-2-1-1 0 0,-1 0 1 0 0,-2-1 0 0 0,0 0-1 0 0,-2 0 1 0 0,-21 31 0 0 0,8-20-744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18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73 3224 0 0,'0'0'143'0'0,"-14"-7"698"0"0,-11-4 9046 0 0,-12-6-762 0 0,0 2-8850 0 0,34 14-228 0 0,0 0 0 0 0,0 0-1 0 0,0 1 1 0 0,0-1 0 0 0,0 0-1 0 0,0 1 1 0 0,0 0 0 0 0,-1 0-1 0 0,1 0 1 0 0,0 0 0 0 0,0 0-1 0 0,0 1 1 0 0,0-1 0 0 0,0 1-1 0 0,0 0 1 0 0,0 0 0 0 0,0 0-1 0 0,0 0 1 0 0,0 1 0 0 0,1-1-1 0 0,-1 1 1 0 0,0 0 0 0 0,1 0-1 0 0,-1-1 1 0 0,1 2 0 0 0,0-1-1 0 0,-3 3 1 0 0,0 2 38 0 0,1 0 0 0 0,-1 0 0 0 0,1 1 0 0 0,1-1 0 0 0,0 1 0 0 0,0 0 0 0 0,0 0 0 0 0,-2 16 0 0 0,0-3 143 0 0,2 0-1 0 0,0-1 1 0 0,1 1-1 0 0,1 0 1 0 0,1 0 0 0 0,1 0-1 0 0,1 0 1 0 0,4 21-1 0 0,6-17-227 0 0,-11-24-33 0 0,0 0 0 0 0,-1 0 1 0 0,1-1-1 0 0,0 1 0 0 0,0 0 0 0 0,0 0 0 0 0,-1 0 0 0 0,1 0 1 0 0,0-1-1 0 0,0 1 0 0 0,0 0 0 0 0,0-1 0 0 0,1 1 0 0 0,-1-1 1 0 0,0 1-1 0 0,0-1 0 0 0,0 0 0 0 0,0 1 0 0 0,0-1 0 0 0,1 0 1 0 0,-1 0-1 0 0,0 0 0 0 0,0 0 0 0 0,0 0 0 0 0,1 0 0 0 0,-1 0 1 0 0,0 0-1 0 0,0 0 0 0 0,0-1 0 0 0,1 1 0 0 0,-1 0 0 0 0,0-1 0 0 0,0 1 1 0 0,0-1-1 0 0,0 1 0 0 0,0-1 0 0 0,0 0 0 0 0,0 1 0 0 0,0-1 1 0 0,0 0-1 0 0,1-1 0 0 0,-2 2 28 0 0,4-3-49 0 0,0 0-1 0 0,0-1 1 0 0,-1 1-1 0 0,1-1 1 0 0,-1 0-1 0 0,0 0 0 0 0,0 0 1 0 0,0 0-1 0 0,-1 0 1 0 0,0-1-1 0 0,4-7 1 0 0,-2-3 79 0 0,0 1 0 0 0,4-23 0 0 0,2-10-98 0 0,-6 28-227 0 0,0 0 0 0 0,1-23-1 0 0,3-18-2 0 0,-7 54 442 0 0,2-4 462 0 0,-1-1 0 0 0,1-21 1 0 0,14 48 631 0 0,-6-3-906 0 0,-2 0 0 0 0,15 24 0 0 0,-16-22-305 0 0,2-1 1 0 0,17 22-1 0 0,-16-24-534 0 0,33 36 441 0 0,-14-19-8082 0 0,-16-17-390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18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0 23039 0 0,'0'0'1760'0'0,"-8"17"-992"0"0,5-10-606 0 0,1 0 0 0 0,0 0 0 0 0,0 0 0 0 0,1 0 0 0 0,0 0 0 0 0,0 0 1 0 0,1 1-1 0 0,0 8 0 0 0,2 6 650 0 0,7 30 0 0 0,-4-29-624 0 0,1 3-8 0 0,2 0 0 0 0,0-1 1 0 0,19 38-1 0 0,-23-56-159 0 0,0 0 0 0 0,1 0-1 0 0,-1 0 1 0 0,10 9 0 0 0,-6-9-21 0 0,-7-6-27 0 0,0 0 1 0 0,0-1-1 0 0,0 1 1 0 0,0-1-1 0 0,0 1 0 0 0,0-1 1 0 0,0 1-1 0 0,0-1 1 0 0,0 1-1 0 0,0-1 0 0 0,0 0 1 0 0,0 0-1 0 0,0 1 1 0 0,0-1-1 0 0,0 0 0 0 0,1 0 1 0 0,-1 0-1 0 0,0 0 1 0 0,0-1-1 0 0,0 1 0 0 0,0 0 1 0 0,0 0-1 0 0,0-1 1 0 0,0 1-1 0 0,0 0 0 0 0,0-1 1 0 0,0 1-1 0 0,0-1 1 0 0,0 0-1 0 0,0 1 0 0 0,0-1 1 0 0,0 0-1 0 0,0 1 1 0 0,0-1-1 0 0,1-1 0 0 0,0-2-120 0 0,0 1 0 0 0,0 0 0 0 0,0 0 0 0 0,-1-1-1 0 0,1 1 1 0 0,1-8 0 0 0,-3 10 143 0 0,18-86-1048 0 0,0 4 56 0 0,-16 70 984 0 0,-2 11 19 0 0,0-1 0 0 0,1 1 0 0 0,-1-1 0 0 0,1 1 0 0 0,-1 0 0 0 0,1 0-1 0 0,0-1 1 0 0,0 1 0 0 0,0 0 0 0 0,4-5 2727 0 0,12 18-1678 0 0,-11-4-999 0 0,0-1-1 0 0,0 1 1 0 0,-1 1 0 0 0,8 13 0 0 0,8 12 44 0 0,-2-7-690 0 0,-13-16-26 0 0,1-1 0 0 0,0 0 0 0 0,0 0 0 0 0,0-1 0 0 0,1 0 0 0 0,18 13 0 0 0,-12-12-987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19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145 183 17503 0 0,'0'0'1588'0'0,"4"-7"-1272"0"0,-3 0 222 0 0,-1 0-1 0 0,0 0 1 0 0,0 0 0 0 0,0 0-1 0 0,-1-1 1 0 0,0 1-1 0 0,0 1 1 0 0,-1-1-1 0 0,0 0 1 0 0,0 0-1 0 0,-3-7 1 0 0,-10-38 1496 0 0,15 49-1950 0 0,0 1 0 0 0,0 0 0 0 0,-1 0 0 0 0,0 0 0 0 0,1-1 0 0 0,-1 1 0 0 0,0 0 0 0 0,0 0 0 0 0,-2-3 0 0 0,2 4-56 0 0,1 1-1 0 0,-1-1 0 0 0,1 0 1 0 0,-1 1-1 0 0,1 0 1 0 0,-1-1-1 0 0,1 1 0 0 0,-1-1 1 0 0,0 1-1 0 0,1 0 0 0 0,-1-1 1 0 0,1 1-1 0 0,-1 0 0 0 0,0 0 1 0 0,0-1-1 0 0,1 1 0 0 0,-1 0 1 0 0,0 0-1 0 0,1 0 0 0 0,-1 0 1 0 0,-1 0-1 0 0,-1 1 25 0 0,0 0-1 0 0,0 0 0 0 0,1 0 1 0 0,-1 0-1 0 0,0 1 0 0 0,0-1 1 0 0,1 1-1 0 0,-1-1 0 0 0,1 1 1 0 0,-1 0-1 0 0,1 0 0 0 0,-4 5 1 0 0,2-3-10 0 0,0 1 0 0 0,0 0 0 0 0,1 0 0 0 0,0 1 1 0 0,0-1-1 0 0,0 1 0 0 0,0-1 0 0 0,1 1 0 0 0,-3 10 0 0 0,0 7 53 0 0,-3 29 0 0 0,4-24-69 0 0,0-4-2 0 0,2 0 0 0 0,0 0 0 0 0,2-1 0 0 0,0 1 0 0 0,7 40 0 0 0,-7-62-31 0 0,0-1 0 0 0,0 0 0 0 0,1 1 0 0 0,-1-1 0 0 0,1 0 0 0 0,-1 1 0 0 0,1-1 0 0 0,-1 0 0 0 0,1 0 0 0 0,-1 0 0 0 0,1 1 0 0 0,0-1 0 0 0,0 0 0 0 0,0 0 0 0 0,0 0 0 0 0,0 0 0 0 0,0 0 1 0 0,0 0-1 0 0,1 1 0 0 0,-1-2-10 0 0,0 0 0 0 0,0 0 1 0 0,0 1-1 0 0,0-1 1 0 0,1 0-1 0 0,-1 0 1 0 0,0 0-1 0 0,0 0 1 0 0,0 0-1 0 0,0 0 0 0 0,0-1 1 0 0,0 1-1 0 0,0 0 1 0 0,0 0-1 0 0,0-1 1 0 0,0 1-1 0 0,0-1 1 0 0,1 0-1 0 0,1-1-36 0 0,1 0 0 0 0,-1 0 0 0 0,0-1 0 0 0,-1 1 0 0 0,1-1 0 0 0,0 0 0 0 0,-1 1 0 0 0,1-1 0 0 0,2-5 0 0 0,1-6-21 0 0,0 1 0 0 0,-2-1-1 0 0,1-1 1 0 0,-2 1 0 0 0,0-1-1 0 0,2-24 1 0 0,-4 33 89 0 0,0 0-1 0 0,1 0 1 0 0,-1 0-1 0 0,1 0 1 0 0,0 0-1 0 0,1 0 1 0 0,5-9-1 0 0,-7 13 174 0 0,2 3-132 0 0,1-1 0 0 0,-1 1 0 0 0,1 0-1 0 0,-1 0 1 0 0,0 0 0 0 0,1 0 0 0 0,-1 1 0 0 0,0-1-1 0 0,0 1 1 0 0,0 0 0 0 0,0 0 0 0 0,0 0 0 0 0,-1 0-1 0 0,1 0 1 0 0,0 1 0 0 0,-1-1 0 0 0,4 6 0 0 0,6 7 197 0 0,-2 1 0 0 0,11 19 0 0 0,-4-6 10 0 0,34 49-227 0 0,-4 2 1 0 0,52 121-1 0 0,-62-108-192 0 0,45 172 0 0 0,-74-233 149 0 0,3 11 42 0 0,5 49 1 0 0,-16-91-37 0 0,3 29 8 0 0,-1 45 1 0 0,-2-65-37 0 0,-1-1 0 0 0,0 1 0 0 0,-1-1-1 0 0,0 1 1 0 0,-1-1 0 0 0,0 0 0 0 0,0 0 0 0 0,-9 15 0 0 0,11-21 16 0 0,-1 0 0 0 0,0 0-1 0 0,0 0 1 0 0,0-1 0 0 0,0 1 0 0 0,0-1-1 0 0,0 1 1 0 0,-1-1 0 0 0,1 0 0 0 0,-4 2-1 0 0,5-3 23 0 0,0-1 0 0 0,0 1-1 0 0,-1-1 1 0 0,1 0 0 0 0,0 1-1 0 0,0-1 1 0 0,-1 0 0 0 0,1 0-1 0 0,0 1 1 0 0,-1-1 0 0 0,1 0-1 0 0,0-1 1 0 0,0 1-1 0 0,-1 0 1 0 0,1 0 0 0 0,0 0-1 0 0,-1-1 1 0 0,1 1 0 0 0,0-1-1 0 0,0 1 1 0 0,0-1 0 0 0,0 1-1 0 0,-1-1 1 0 0,1 0 0 0 0,0 1-1 0 0,0-1 1 0 0,0 0 0 0 0,-1-2-1 0 0,-10-9 65 0 0,0 0 0 0 0,0-1-1 0 0,2-1 1 0 0,-1 0-1 0 0,-15-30 1 0 0,7 6 173 0 0,-18-51-1 0 0,31 68-188 0 0,0-1 0 0 0,2 0 0 0 0,0 0 0 0 0,2 0 0 0 0,0 0 0 0 0,2 0 0 0 0,2-32 0 0 0,0 37-176 0 0,1 1 0 0 0,0-1 0 0 0,1 0-1 0 0,1 1 1 0 0,0 0 0 0 0,2 0 0 0 0,0 0 0 0 0,11-18 0 0 0,-3 10-742 0 0,1 0 1 0 0,2 0-1 0 0,0 2 1 0 0,22-21-1 0 0,-9 12-9132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20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5064 0 0,'0'0'232'0'0,"-1"2"-14"0"0,-1 2 1323 0 0,0-1-1 0 0,0 1 0 0 0,0-1 0 0 0,0 1 0 0 0,1 0 1 0 0,0 0-1 0 0,0 0 0 0 0,-2 8 0 0 0,2-4 157 0 0,1 1 0 0 0,0 0 0 0 0,1 14 0 0 0,3 5-425 0 0,14 44 0 0 0,-17-69-1258 0 0,155 526 1175 0 0,-87-269-1201 0 0,16 61-661 0 0,-41-100-5866 0 0,-38-184 4201 0 0,-4-13-20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42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0 15664 0 0,'-22'23'5514'0'0,"23"-11"-4305"0"0,-1-11-1156 0 0,1 1 0 0 0,0-1-1 0 0,-1 1 1 0 0,1-1 0 0 0,0 0-1 0 0,0 1 1 0 0,0-1-1 0 0,0 0 1 0 0,0 1 0 0 0,1-1-1 0 0,-1 0 1 0 0,0 0 0 0 0,1 0-1 0 0,-1 0 1 0 0,0 0 0 0 0,1-1-1 0 0,-1 1 1 0 0,1 0 0 0 0,0-1-1 0 0,-1 1 1 0 0,3 0 0 0 0,20 11-80 0 0,-4 3 27 0 0,-19-15 0 0 0,-1 1 0 0 0,1-1 0 0 0,0 1 0 0 0,-1-1 0 0 0,1 1 0 0 0,0 0 0 0 0,-1-1 0 0 0,1 1 0 0 0,-1-1 0 0 0,1 1 0 0 0,-1 0 0 0 0,1 0 0 0 0,-1-1 0 0 0,1 1 0 0 0,-1 0 0 0 0,0 0 0 0 0,1 0 0 0 0,-1 0 0 0 0,0-1 0 0 0,0 1 0 0 0,0 0 0 0 0,0 0 0 0 0,0 0 0 0 0,0 0 0 0 0,0 1 0 0 0,0 0 0 0 0,0 4 0 0 0,-1 1 0 0 0,1-1 0 0 0,-1 0 0 0 0,-1 0 0 0 0,1 0 0 0 0,-1 0 0 0 0,0 0 0 0 0,-1 0 0 0 0,1-1 0 0 0,-5 8 0 0 0,-3 8 0 0 0,6-12-40 0 0,2 0 186 0 0,-2 0 1 0 0,1 0-1 0 0,-1-1 0 0 0,-1 0 0 0 0,1 0 1 0 0,-1 0-1 0 0,-1 0 0 0 0,0-1 1 0 0,-11 12-1 0 0,-13 6 647 0 0,29-24-751 0 0,1-1 0 0 0,0 0 0 0 0,0 1 0 0 0,0-1 0 0 0,-1 1 0 0 0,1-1 0 0 0,0 1 0 0 0,0-1 0 0 0,0 1 0 0 0,0-1-1 0 0,0 1 1 0 0,0-1 0 0 0,0 1 0 0 0,0-1 0 0 0,0 1 0 0 0,0-1 0 0 0,0 0 0 0 0,0 1 0 0 0,0-1 0 0 0,0 1 0 0 0,1-1 0 0 0,-1 1 0 0 0,0 0 0 0 0,1-1-13 0 0,-1 1 0 0 0,0-1 0 0 0,0 1 0 0 0,0-1 1 0 0,1 1-1 0 0,-1-1 0 0 0,0 1 0 0 0,0-1 0 0 0,0 1 1 0 0,0-1-1 0 0,0 1 0 0 0,0-1 0 0 0,0 1 0 0 0,0-1 1 0 0,0 1-1 0 0,0-1 0 0 0,0 1 0 0 0,0-1 0 0 0,-1 1 1 0 0,1-1-1 0 0,0 1 0 0 0,0-1 0 0 0,0 0 0 0 0,-1 1 1 0 0,1-1-1 0 0,0 1 0 0 0,-1-1 0 0 0,1 1-22 0 0,0-1 0 0 0,0 0 0 0 0,0 0 0 0 0,0 0 0 0 0,-1 0 0 0 0,1 0 0 0 0,0 0 0 0 0,0 0 0 0 0,0 0-1 0 0,0 0 1 0 0,0 0 0 0 0,0 0 0 0 0,0 0 0 0 0,0 0 0 0 0,0 1 0 0 0,0-1 0 0 0,0 0 0 0 0,0 0 0 0 0,0 0 0 0 0,0 0 0 0 0,-1 0 0 0 0,1 0 0 0 0,0 0 0 0 0,0 0-1 0 0,0 1 1 0 0,0-1 0 0 0,0 0 0 0 0,0 0 0 0 0,0 0 0 0 0,0 0 0 0 0,0 0 0 0 0,0 0 0 0 0,0 0 0 0 0,0 1 0 0 0,0-1 0 0 0,1 0 0 0 0,-1 0 0 0 0,0 0-1 0 0,0 0 1 0 0,0 0 0 0 0,0 0 0 0 0,0 0 0 0 0,0 0 0 0 0,0 0 0 0 0,0 1 0 0 0,0-1 0 0 0,0 0 0 0 0,0 0 0 0 0,0 0 0 0 0,0 0 0 0 0,1 0 0 0 0,-1 0 0 0 0,0 0-1 0 0,0 0 1 0 0,0 0 0 0 0,0 0 0 0 0,0 0 0 0 0,0 0 0 0 0,12 0 157 0 0,28-7-219 0 0,-11 1 40 0 0,-5 2-367 0 0,0-2 0 0 0,-1 0 0 0 0,45-20 0 0 0,-3 2-1879 0 0,-25 9 779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20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11 513 21191 0 0,'-3'-10'287'0'0,"1"0"0"0"0,0 0 0 0 0,0-1 0 0 0,1 1 0 0 0,1 0 0 0 0,0-1 0 0 0,2-14 0 0 0,2 6 175 0 0,1 0-1 0 0,0 0 0 0 0,2 1 1 0 0,0 0-1 0 0,1 0 0 0 0,1 1 1 0 0,1 0-1 0 0,0 1 0 0 0,1 0 1 0 0,1 0-1 0 0,24-24 1 0 0,-18 23-177 0 0,1 0 1 0 0,0 1 0 0 0,1 1-1 0 0,1 1 1 0 0,0 1 0 0 0,1 1 0 0 0,1 1-1 0 0,40-15 1 0 0,-32 16-250 0 0,0 1 0 0 0,0 2 0 0 0,63-7 0 0 0,-83 13-44 0 0,0 1 1 0 0,0 0-1 0 0,1 0 0 0 0,-1 1 1 0 0,0 0-1 0 0,-1 1 0 0 0,1 0 1 0 0,0 1-1 0 0,0 0 0 0 0,-1 1 1 0 0,0 0-1 0 0,0 1 0 0 0,0 0 1 0 0,0 0-1 0 0,10 9 0 0 0,-13-8-32 0 0,-1-1 0 0 0,0 2 1 0 0,-1-1-1 0 0,1 1 0 0 0,-1-1 0 0 0,0 1 0 0 0,-1 1 0 0 0,0-1 0 0 0,0 1 0 0 0,0 0 0 0 0,2 9 0 0 0,-3-5-15 0 0,0 0 1 0 0,0 1-1 0 0,-1 0 0 0 0,-1-1 1 0 0,0 1-1 0 0,-2 23 1 0 0,-2-11-28 0 0,-1 0 1 0 0,-1-1-1 0 0,-2 1 1 0 0,0-2-1 0 0,-1 1 1 0 0,-1-1 0 0 0,-14 25-1 0 0,-2-8-18 0 0,-1-1 1 0 0,-2-1-1 0 0,-34 36 0 0 0,7-8 70 0 0,13-22-385 0 0,27-29 103 0 0,-20 25 0 0 0,31-35 300 0 0,0 0 0 0 0,1 0 1 0 0,0 1-1 0 0,0-1 1 0 0,1 0-1 0 0,-1 1 1 0 0,1 0-1 0 0,1 0 1 0 0,-3 10-1 0 0,4-15 12 0 0,0 0 1 0 0,0 0-1 0 0,0-1 0 0 0,0 1 0 0 0,0 0 1 0 0,0 0-1 0 0,0 0 0 0 0,0-1 0 0 0,1 1 1 0 0,-1 0-1 0 0,0 0 0 0 0,1-1 0 0 0,-1 1 0 0 0,0 0 1 0 0,1-1-1 0 0,-1 1 0 0 0,1 0 0 0 0,-1-1 1 0 0,1 1-1 0 0,-1 0 0 0 0,1-1 0 0 0,-1 1 1 0 0,1-1-1 0 0,1 1 0 0 0,0 1 4 0 0,1-1 0 0 0,0 1 1 0 0,0-1-1 0 0,-1 0 0 0 0,1 0 0 0 0,0-1 0 0 0,3 2 1 0 0,2-1 13 0 0,0 0 0 0 0,0 0 0 0 0,1-1 1 0 0,11-1-1 0 0,93-20 376 0 0,155-50 1 0 0,-246 65-318 0 0,1 0-1 0 0,0 1 1 0 0,0 2 0 0 0,0 0-1 0 0,0 2 1 0 0,1 0 0 0 0,36 5-1 0 0,-54-3-47 0 0,0 1 0 0 0,0 0 0 0 0,0 0 0 0 0,0 0 0 0 0,-1 1 0 0 0,1 0 0 0 0,-1 0 1 0 0,1 0-1 0 0,-1 1 0 0 0,0 0 0 0 0,-1 0 0 0 0,1 0 0 0 0,-1 0 0 0 0,1 1 0 0 0,-1 0 0 0 0,0 0 0 0 0,3 6 0 0 0,-2-2 52 0 0,0 0 1 0 0,0 0 0 0 0,-1 0-1 0 0,0 1 1 0 0,-1-1-1 0 0,0 1 1 0 0,-1 0 0 0 0,0 0-1 0 0,2 20 1 0 0,-4 7-36 0 0,-1 0-1 0 0,-2 0 1 0 0,-1 0 0 0 0,-3-1 0 0 0,0 0-1 0 0,-2 0 1 0 0,-17 40 0 0 0,16-49-179 0 0,-2-1 0 0 0,0 0 1 0 0,-2-1-1 0 0,-1 0 0 0 0,-1-1 0 0 0,-1-1 1 0 0,-1-1-1 0 0,-1 0 0 0 0,-40 34 1 0 0,54-51-63 0 0,0-1 0 0 0,-1 0 1 0 0,0 0-1 0 0,0-1 0 0 0,0 1 1 0 0,0-1-1 0 0,0-1 0 0 0,-1 1 1 0 0,1-1-1 0 0,-1 0 0 0 0,1 0 1 0 0,-1-1-1 0 0,0 0 1 0 0,0 0-1 0 0,0-1 0 0 0,0 0 1 0 0,1 0-1 0 0,-1 0 0 0 0,0-1 1 0 0,0 0-1 0 0,0 0 0 0 0,1-1 1 0 0,-1 0-1 0 0,0 0 0 0 0,1-1 1 0 0,-8-3-1 0 0,-28-16-1108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20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0 21191 0 0,'0'0'2296'0'0,"0"13"-2296"0"0,0-2 0 0 0,0 4 0 0 0,0 4 864 0 0,-3 6 128 0 0,3 2 32 0 0,0 4 0 0 0,-5 8-824 0 0,0 0-200 0 0,5-1 0 0 0,-5 9-7328 0 0,-3 0-1511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24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1 542 19351 0 0,'0'0'9184'0'0,"3"-12"-8207"0"0,6-6-654 0 0,0 1 0 0 0,14-19 0 0 0,-10 16-189 0 0,56-75 30 0 0,-13 19-88 0 0,-2 10-99 0 0,-40 51 13 0 0,0-1 0 0 0,-1-1-1 0 0,20-35 1 0 0,-18 28 95 0 0,-13 22-58 0 0,0-1 1 0 0,0 0-1 0 0,0 0 0 0 0,0 0 0 0 0,-1-1 0 0 0,1 1 0 0 0,-1 0 0 0 0,0-1 1 0 0,0 1-1 0 0,0-1 0 0 0,0 1 0 0 0,0-1 0 0 0,-1-4 0 0 0,0 7 1 0 0,0 0-1 0 0,0-1 1 0 0,0 1-1 0 0,0 0 0 0 0,0 0 1 0 0,0 0-1 0 0,1 0 1 0 0,-1 0-1 0 0,0 0 0 0 0,1 0 1 0 0,-1 0-1 0 0,0 0 1 0 0,1 0-1 0 0,-1 0 1 0 0,1 0-1 0 0,0 0 0 0 0,-1 0 1 0 0,1 0-1 0 0,0 0 1 0 0,0 0-1 0 0,-1 0 0 0 0,1 1 1 0 0,2-2-1 0 0,-2 1 7 0 0,1 1 0 0 0,-1-1 0 0 0,1 1 0 0 0,-1 0 0 0 0,1 0 0 0 0,-1 0 1 0 0,1-1-1 0 0,-1 1 0 0 0,1 1 0 0 0,-1-1 0 0 0,1 0 0 0 0,-1 0 0 0 0,0 1 0 0 0,1-1 0 0 0,-1 0 0 0 0,1 1 0 0 0,2 1 0 0 0,3 2-19 0 0,1 0-1 0 0,-1 1 1 0 0,0 0-1 0 0,0 1 1 0 0,-1-1 0 0 0,0 1-1 0 0,0 0 1 0 0,0 1-1 0 0,6 9 1 0 0,2 4 32 0 0,22 42 0 0 0,36 58-268 0 0,-17-45-2813 0 0,-32-47-7599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21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627 1 21191 0 0,'-15'16'863'0'0,"1"-1"-570"0"0,1 0 0 0 0,0 1 0 0 0,1 1 0 0 0,-14 25 0 0 0,11-12-19 0 0,-139 300 3524 0 0,-136 421-3798 0 0,254-649-736 0 0,15-40-6108 0 0,3-10-1743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21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84 12896 0 0,'3'-5'169'0'0,"0"1"0"0"0,1-1 0 0 0,-1 1 0 0 0,1 0 0 0 0,-1 0 0 0 0,1 1 0 0 0,1-1 0 0 0,-1 1 0 0 0,7-5 0 0 0,2 1 1354 0 0,0 1 0 0 0,0 0 0 0 0,0 1 0 0 0,21-6-1 0 0,-27 9-1177 0 0,1 1 0 0 0,-1 0-1 0 0,0 1 1 0 0,0 0-1 0 0,1 0 1 0 0,-1 0-1 0 0,0 1 1 0 0,0 0-1 0 0,1 1 1 0 0,-1-1 0 0 0,7 4-1 0 0,-1 0-104 0 0,-1 0 0 0 0,0 1 0 0 0,0 1 0 0 0,0 0 0 0 0,-1 1 0 0 0,0 0 0 0 0,-1 1-1 0 0,17 17 1 0 0,3 7 145 0 0,33 50 0 0 0,-26-32-50 0 0,28 38 12 0 0,-3 3 0 0 0,-4 3 0 0 0,-5 3 1 0 0,-4 1-1 0 0,47 135 0 0 0,-72-152-1027 0 0,-3 1 0 0 0,-4 0 1 0 0,9 112-1 0 0,-21-131-1370 0 0,-1-3-4616 0 0,-3-2-2061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22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97 13360 0 0,'0'0'1026'0'0,"18"0"3270"0"0,21-4 575 0 0,20-10-3615 0 0,-25 4-602 0 0,68-9 349 0 0,185-11-1 0 0,-187 22-2107 0 0,32 0-1845 0 0,-66 4 1416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22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0 320 21191 0 0,'0'0'1027'0'0,"10"-5"73"0"0,14-7-592 0 0,0 2 1 0 0,1 1-1 0 0,0 1 1 0 0,0 0-1 0 0,33-3 1 0 0,542-90 2368 0 0,-329 50-2524 0 0,685-46 1028 0 0,-876 92-1421 0 0,-1 3 0 0 0,1 3-1 0 0,84 13 1 0 0,-155-12-63 0 0,-1 0 0 0 0,1 0 1 0 0,-1 0-1 0 0,1 1 0 0 0,-1 1 0 0 0,0-1 0 0 0,13 9 1 0 0,-19-11 32 0 0,0 0 0 0 0,0 1 1 0 0,-1-1-1 0 0,1 0 1 0 0,0 1-1 0 0,0 0 1 0 0,-1-1-1 0 0,1 1 0 0 0,-1 0 1 0 0,0 0-1 0 0,1 0 1 0 0,-1 0-1 0 0,0 0 1 0 0,0 0-1 0 0,0 0 0 0 0,-1 0 1 0 0,1 0-1 0 0,0 0 1 0 0,-1 1-1 0 0,1-1 1 0 0,-1 0-1 0 0,0 0 0 0 0,0 1 1 0 0,0-1-1 0 0,0 0 1 0 0,0 1-1 0 0,0-1 1 0 0,-1 0-1 0 0,1 0 0 0 0,-1 1 1 0 0,1-1-1 0 0,-1 0 1 0 0,-2 4-1 0 0,1-2-546 0 0,0-1-1 0 0,-1 1 1 0 0,0-1-1 0 0,0 1 1 0 0,0-1 0 0 0,0 0-1 0 0,0 0 1 0 0,-7 4-1 0 0,-6 2-7570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23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21191 0 0,'0'0'2403'0'0,"3"0"-1624"0"0,30 4 1438 0 0,54 0 1 0 0,-49-4-1772 0 0,49 8-1 0 0,-76-7-412 0 0,0 1 1 0 0,-1 1-1 0 0,1 0 0 0 0,0 1 1 0 0,-1 0-1 0 0,0 0 0 0 0,0 1 1 0 0,18 11-1 0 0,-26-14-23 0 0,1 0 0 0 0,-1 0 0 0 0,0 0 0 0 0,0 1 0 0 0,1-1 0 0 0,-2 0 0 0 0,1 1 1 0 0,0 0-1 0 0,0-1 0 0 0,-1 1 0 0 0,1 0 0 0 0,-1 0 0 0 0,0-1 0 0 0,0 1 0 0 0,0 0 0 0 0,0 0 0 0 0,0 6 0 0 0,-1-3-3 0 0,0 0 0 0 0,0 0-1 0 0,0 0 1 0 0,-1 1 0 0 0,0-1 0 0 0,0 0 0 0 0,-1 0-1 0 0,-3 8 1 0 0,-3 7 3 0 0,-2-1 0 0 0,-1 0 1 0 0,-23 33-1 0 0,-3 0-166 0 0,13-15-929 0 0,-3-1-1 0 0,-49 53 1 0 0,51-66 62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23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543 8 21191 0 0,'0'0'1920'0'0,"-16"11"-1400"0"0,8-1 133 0 0,1 0-1 0 0,0 1 0 0 0,0-1 1 0 0,1 1-1 0 0,-8 21 1 0 0,-18 65 477 0 0,6-16-590 0 0,-66 186-48 0 0,-43 101 95 0 0,-45 55-4897 0 0,168-395 2340 0 0</inkml:trace>
  <inkml:trace contextRef="#ctx0" brushRef="#br0" timeOffset="1">127 55 17503 0 0,'17'-16'1833'0'0,"-14"12"-1677"0"0,0 1-1 0 0,0-1 1 0 0,1 1-1 0 0,0 0 1 0 0,0 1-1 0 0,0-1 1 0 0,0 0-1 0 0,0 1 1 0 0,5-2-1 0 0,-1 2 292 0 0,0 0-1 0 0,0 1 1 0 0,0-1-1 0 0,0 2 1 0 0,0-1-1 0 0,0 1 1 0 0,0 1-1 0 0,1-1 1 0 0,-1 1-1 0 0,0 1 1 0 0,0-1-1 0 0,-1 2 1 0 0,13 3-1 0 0,-1 2 3 0 0,-1 0 0 0 0,1 1 0 0 0,-2 1 0 0 0,24 17 0 0 0,27 24-117 0 0,-3 4 0 0 0,-3 3 0 0 0,-2 2 0 0 0,-2 2 0 0 0,-4 4 0 0 0,84 129 0 0 0,-111-149-332 0 0,-2 2 0 0 0,30 80 0 0 0,17 110 0 0 0,-62-193-430 0 0,9 84 1 0 0,-17-89-1179 0 0,-1 1-1 0 0,-6 54 1 0 0,0-61-372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23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0 203 23039 0 0,'0'0'1126'0'0,"8"-5"63"0"0,2-5-1083 0 0,0 0 1 0 0,1 1-1 0 0,1 0 1 0 0,0 1-1 0 0,0 0 1 0 0,0 0-1 0 0,18-6 0 0 0,99-34 1264 0 0,-112 42-1309 0 0,46-12-728 0 0,2 4-1 0 0,67-8 0 0 0,-94 17-934 0 0,18-3-7141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43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259 256 19351 0 0,'0'0'439'0'0,"-9"-16"1065"0"0,4 10-1302 0 0,-1-1 0 0 0,1 0 1 0 0,0 0-1 0 0,0 0 0 0 0,1 0 0 0 0,0-1 0 0 0,-5-13 0 0 0,4 10 251 0 0,-1-1 0 0 0,0 1 1 0 0,-1 0-1 0 0,0 1 0 0 0,-11-13 0 0 0,14 19-516 0 0,-1-2 51 0 0,-1 0 1 0 0,0 1-1 0 0,0 0 0 0 0,-12-8 1 0 0,11 9 208 0 0,1-1 1 0 0,-1 0 0 0 0,1-1 0 0 0,-9-9 0 0 0,13 13 108 0 0,-13-13 523 0 0,14 15-829 0 0,0 0-1 0 0,1 0 1 0 0,-1 0 0 0 0,0-1 0 0 0,0 1 0 0 0,1 0-1 0 0,-1 0 1 0 0,0 0 0 0 0,0 1 0 0 0,0-1-1 0 0,1 0 1 0 0,-1 0 0 0 0,0 0 0 0 0,0 1 0 0 0,1-1-1 0 0,-1 0 1 0 0,0 0 0 0 0,1 1 0 0 0,-1-1-1 0 0,0 1 1 0 0,1-1 0 0 0,-1 1 0 0 0,0-1 0 0 0,1 1-1 0 0,-2 0 1 0 0,-5 5 34 0 0,6-6-29 0 0,0 1-1 0 0,0-1 1 0 0,0 1 0 0 0,0 0 0 0 0,0 0-1 0 0,1 0 1 0 0,-1-1 0 0 0,0 1 0 0 0,0 0-1 0 0,1 0 1 0 0,-1 0 0 0 0,0 0 0 0 0,1 0-1 0 0,-1 0 1 0 0,1 0 0 0 0,-1 0 0 0 0,1 0-1 0 0,-1 3 1 0 0,1-4-5 0 0,-4 12-14 0 0,1 1 0 0 0,1 0 0 0 0,0-1 0 0 0,0 1 0 0 0,2 0 0 0 0,0 23 0 0 0,3-6-31 0 0,7 54 36 0 0,2 30 3 0 0,-1-4-52 0 0,-8-94 66 0 0,23 178 48 0 0,-15-91-296 0 0,-5-59-1029 0 0,0 50 1 0 0,2 59-4364 0 0,-3-119 4049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35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1 300 23039 0 0,'0'0'2315'0'0,"9"4"-2102"0"0,14-1 274 0 0,0-1-1 0 0,1-1 1 0 0,-1-1 0 0 0,44-6-1 0 0,10-1-31 0 0,265 4 836 0 0,-80 1-635 0 0,22-11 2 0 0,499-86 1 0 0,-166-26-587 0 0,-411 86-72 0 0,-180 33-826 0 0,-19 3 129 0 0,-16 2 108 0 0,-42-2-4830 0 0,27 1-552 0 0,-3 2-1934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35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19351 0 0,'0'0'1474'0'0,"3"1"-1005"0"0,22 11 593 0 0,1-1 1 0 0,1-1-1 0 0,43 10 1 0 0,43 15 2547 0 0,-100-30-3408 0 0,-1 1 0 0 0,0 0 0 0 0,0 1-1 0 0,-1 1 1 0 0,1-1 0 0 0,17 17 0 0 0,-22-16-107 0 0,0 0 1 0 0,0 0-1 0 0,0 1 0 0 0,-1-1 0 0 0,0 1 0 0 0,-1 1 1 0 0,0-1-1 0 0,-1 1 0 0 0,0 0 0 0 0,5 17 1 0 0,-5-12-81 0 0,-2 0 1 0 0,0 1 0 0 0,0-1-1 0 0,-2 1 1 0 0,0-1 0 0 0,-3 30-1 0 0,-1-17-161 0 0,0 0-1 0 0,-2 0 0 0 0,-1 0 0 0 0,-1-1 0 0 0,-2 0 0 0 0,0-1 1 0 0,-21 38-1 0 0,-8 0-2867 0 0,-2-14 1251 0 0,3-8-19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36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544 1 24879 0 0,'-5'11'1211'0'0,"-16"23"257"0"0,16-26-1458 0 0,0 1 0 0 0,0-1 0 0 0,1 1-1 0 0,-4 10 1 0 0,-129 472 2647 0 0,41-174-3046 0 0,2-109 501 0 0,41-97-460 0 0,43-89-506 0 0,-1 0 0 0 0,-1-1 1 0 0,0 0-1 0 0,-31 38 0 0 0,22-40-2758 0 0,19-18 1765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36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3224 0 0,'13'0'283'0'0,"-8"0"-355"0"0,1 1 1 0 0,0-1 0 0 0,0 1-1 0 0,0 0 1 0 0,-1 1-1 0 0,7 2 1 0 0,-4-1 1489 0 0,1 1 1 0 0,-1 0-1 0 0,10 7 1 0 0,5 5 6533 0 0,33 32 0 0 0,-13-11-4925 0 0,-5-5-2674 0 0,-1 2-1 0 0,-2 1 1 0 0,-2 2-1 0 0,-1 1 1 0 0,-1 1-1 0 0,-3 2 1 0 0,-1 1-1 0 0,40 88 1 0 0,-34-52-204 0 0,-4 1-1 0 0,-4 1 1 0 0,-2 1 0 0 0,16 123-1 0 0,-32-147-562 0 0,1 66-1 0 0,-8-88-1398 0 0,-7 48 1 0 0,3-58 249 0 0,-5-1-5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37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 24879 0 0,'0'0'1208'0'0,"13"0"-528"0"0,5 0 24 0 0,4-4-568 0 0,9 4-136 0 0,8-4 0 0 0,0 0 0 0 0,9-4 336 0 0,-4 5 40 0 0,10-5 8 0 0,-3 0 0 0 0,1 0-1440 0 0,1-4-280 0 0,30-7-56 0 0,-30 3-16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26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540 0 11520 0 0,'0'0'7657'0'0,"-9"2"255"0"0,-10 5-5837 0 0,12 1-1805 0 0,1-1-1 0 0,1 1 0 0 0,-1 1 1 0 0,1-1-1 0 0,1 1 0 0 0,0-1 1 0 0,-5 16-1 0 0,-1 0-13 0 0,-245 611-120 0 0,243-600-128 0 0,-115 318-589 0 0,125-348 479 0 0,-9 26-1509 0 0,-28 56 1 0 0,38-85 1238 0 0,0 0 0 0 0,0-1 1 0 0,0 1-1 0 0,0 0 0 0 0,0-1 0 0 0,0 1 0 0 0,1 0 0 0 0,-1 0 0 0 0,1 0 0 0 0,-1 3 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27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16128 0 0,'0'0'1459'0'0,"2"2"-1203"0"0,41 21 4208 0 0,-25-14-1803 0 0,30 20 0 0 0,-5 5-1868 0 0,-2 1 0 0 0,-2 2 0 0 0,50 60 0 0 0,91 139 70 0 0,-122-149-856 0 0,-4 2-1 0 0,-4 3 0 0 0,-4 2 0 0 0,34 101 0 0 0,-52-112-880 0 0,-5 2 1 0 0,14 89-1 0 0,-32-140-1007 0 0,-4-1-425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27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 24879 0 0,'1'21'2705'0'0,"0"-19"-2650"0"0,1 0 0 0 0,0 0-1 0 0,0 0 1 0 0,0 0-1 0 0,1 0 1 0 0,-1-1-1 0 0,0 1 1 0 0,1-1-1 0 0,-1 0 1 0 0,1 0 0 0 0,-1 0-1 0 0,1 0 1 0 0,0 0-1 0 0,-1 0 1 0 0,1-1-1 0 0,0 1 1 0 0,-1-1-1 0 0,1 0 1 0 0,0 1-1 0 0,0-2 1 0 0,3 1 0 0 0,7-1 268 0 0,0 0 1 0 0,0 0-1 0 0,17-6 1 0 0,45-12 571 0 0,78-17-118 0 0,-43 17-4405 0 0,-44 9 1606 0 0,-7-3-24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37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1 27359 0 0,'0'0'1336'0'0,"-5"11"-584"0"0,-3 5 8 0 0,-1 1-608 0 0,-9 5-152 0 0,2 6 0 0 0,-2 2 0 0 0,5 6 296 0 0,-5 3 32 0 0,5-3 8 0 0,3-3 0 0 0,-2 6-824 0 0,3 0-168 0 0,0 0-32 0 0,1 5-11312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38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0 370 21191 0 0,'0'0'2127'0'0,"0"-19"-90"0"0,1 10-1584 0 0,0-1-1 0 0,1 1 0 0 0,0 0 1 0 0,1 0-1 0 0,0 0 0 0 0,0 0 1 0 0,1 0-1 0 0,9-15 1 0 0,7-20-217 0 0,24-48-236 0 0,-41 84 0 0 0,1 0 1 0 0,0 1-1 0 0,1 0 1 0 0,-1 0-1 0 0,1 0 0 0 0,1 0 1 0 0,-1 1-1 0 0,11-9 0 0 0,5-6 42 0 0,-14 10 236 0 0,-7 10-230 0 0,1 1 0 0 0,-1-1-1 0 0,0 1 1 0 0,0-1 0 0 0,1 0-1 0 0,-1 1 1 0 0,1-1 0 0 0,-1 1-1 0 0,0-1 1 0 0,1 1 0 0 0,-1 0 0 0 0,1-1-1 0 0,-1 1 1 0 0,1-1 0 0 0,0 1-1 0 0,-1 0 1 0 0,1-1 0 0 0,-1 1-1 0 0,1 0 1 0 0,0 0 0 0 0,-1-1-1 0 0,2 1 1 0 0,3-1 54 0 0,-3 0-74 0 0,-1 1 0 0 0,0 0 1 0 0,1-1-1 0 0,-1 1 0 0 0,1 0 0 0 0,-1-1 0 0 0,1 1 0 0 0,-1 0 1 0 0,1 0-1 0 0,-1 0 0 0 0,1 0 0 0 0,-1 0 0 0 0,0 1 1 0 0,1-1-1 0 0,-1 0 0 0 0,1 1 0 0 0,-1-1 0 0 0,1 1 1 0 0,-1 0-1 0 0,0-1 0 0 0,0 1 0 0 0,1 0 0 0 0,-1 0 1 0 0,0-1-1 0 0,0 1 0 0 0,0 0 0 0 0,0 0 0 0 0,0 1 0 0 0,0-1 1 0 0,0 0-1 0 0,1 2 0 0 0,11 12 224 0 0,20 33 1 0 0,4 5-85 0 0,-6-12-158 0 0,26 47 0 0 0,-1 0-160 0 0,-38-63-537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43.4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59 16783 0 0,'0'0'1926'0'0,"12"-12"-114"0"0,-5 8-1492 0 0,0 1-1 0 0,0-1 1 0 0,0 1 0 0 0,0 0 0 0 0,0 1 0 0 0,1 0 0 0 0,-1 0 0 0 0,15-2 0 0 0,12-3-201 0 0,-20 3-19 0 0,1 1 0 0 0,-1 1 0 0 0,0 0 0 0 0,20 1 0 0 0,4 1-2512 0 0,-11 0-2144 0 0,2 0-2759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49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5064 0 0,'0'0'389'0'0,"-14"7"3483"0"0,13-5-2945 0 0,-1-1 0 0 0,1 1 0 0 0,0-1 0 0 0,0 1 0 0 0,-1 0 0 0 0,1 0-1 0 0,0-1 1 0 0,0 1 0 0 0,1 0 0 0 0,-1 0 0 0 0,-1 3 0 0 0,-1 27 3673 0 0,4-14-3936 0 0,6 31 0 0 0,-5-35 245 0 0,32 142 448 0 0,-6-35-832 0 0,59 465 123 0 0,-79-537-1548 0 0,-4-29-112 0 0,-1 0 0 0 0,-1 0 0 0 0,-1 0-1 0 0,-2 32 1 0 0,-2-56-1123 0 0,-11-12-9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49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0 265 17423 0 0,'1'-8'265'0'0,"-1"0"0"0"0,1 0-1 0 0,0 1 1 0 0,1-1-1 0 0,0 1 1 0 0,0-1 0 0 0,1 1-1 0 0,0 0 1 0 0,0 0-1 0 0,0 0 1 0 0,1 0-1 0 0,0 1 1 0 0,1-1 0 0 0,-1 1-1 0 0,1 0 1 0 0,0 1-1 0 0,1-1 1 0 0,0 1 0 0 0,-1 0-1 0 0,14-8 1 0 0,6-3 875 0 0,2 1 1 0 0,0 2-1 0 0,55-20 1 0 0,-78 32-1172 0 0,22-8 451 0 0,0 1-1 0 0,0 1 1 0 0,32-4 0 0 0,-46 9-316 0 0,1 1-1 0 0,-1 1 1 0 0,1 0 0 0 0,0 0-1 0 0,0 1 1 0 0,-1 1 0 0 0,1 0-1 0 0,22 7 1 0 0,-30-6-96 0 0,-1-1 0 0 0,1 0 0 0 0,-1 1 0 0 0,1 0-1 0 0,-1 0 1 0 0,0 0 0 0 0,0 1 0 0 0,-1-1 0 0 0,1 1 0 0 0,-1 0 0 0 0,0 0-1 0 0,1 0 1 0 0,-2 0 0 0 0,1 1 0 0 0,-1-1 0 0 0,1 1 0 0 0,-1 0 0 0 0,0 0-1 0 0,-1 0 1 0 0,1-1 0 0 0,1 11 0 0 0,0 6 28 0 0,-1 0 0 0 0,0 0-1 0 0,-4 41 1 0 0,0-39-46 0 0,-2 1-1 0 0,-1-1 1 0 0,-1 0 0 0 0,-11 28-1 0 0,16-48 10 0 0,-13 34-46 0 0,-32 57 0 0 0,38-79 61 0 0,-1 0 12 0 0,-1 0 1 0 0,-23 26-1 0 0,1-1-772 0 0,8-13 545 0 0,22-26 314 0 0,12 5-1 0 0,-1-3-67 0 0,1 0 0 0 0,-1 0 0 0 0,1-1 0 0 0,0 0 0 0 0,-1-1 0 0 0,1 0 0 0 0,0-1 0 0 0,16 0 0 0 0,82-16 88 0 0,-79 11-359 0 0,17-4 110 0 0,52-6 261 0 0,-87 14-77 0 0,0 0 0 0 0,0 1-1 0 0,0 1 1 0 0,0 0 0 0 0,0 1 0 0 0,20 5 0 0 0,-29-6-32 0 0,1 0-1 0 0,0 0 1 0 0,0 1-1 0 0,-1-1 1 0 0,1 1-1 0 0,-1 0 1 0 0,0 0 0 0 0,1 0-1 0 0,-1 0 1 0 0,0 0-1 0 0,0 0 1 0 0,0 1-1 0 0,-1-1 1 0 0,1 1-1 0 0,0-1 1 0 0,-1 1 0 0 0,0 0-1 0 0,0-1 1 0 0,1 1-1 0 0,-2 0 1 0 0,1 0-1 0 0,0 0 1 0 0,0 0-1 0 0,-1 0 1 0 0,0 6 0 0 0,1 4 17 0 0,-1 0 1 0 0,0 0-1 0 0,-2 0 1 0 0,-3 20-1 0 0,1-15-53 0 0,-2 0 0 0 0,0 0 0 0 0,0-1 0 0 0,-15 26 0 0 0,-42 63 0 0 0,47-81 0 0 0,-4 7-121 0 0,-2-1 0 0 0,-36 41 0 0 0,50-63-145 0 0,-1 0 1 0 0,0-1 0 0 0,0 0-1 0 0,-1 0 1 0 0,1-1-1 0 0,-2-1 1 0 0,1 0 0 0 0,-1 0-1 0 0,0-1 1 0 0,0 0 0 0 0,-21 6-1 0 0,6-9-2483 0 0,4-8-6537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51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0 239 23039 0 0,'0'0'528'0'0,"5"8"704"0"0,-1-4-1164 0 0,-1 0 0 0 0,1-1 0 0 0,-1 0 0 0 0,1 0 0 0 0,0 0-1 0 0,0 0 1 0 0,0 0 0 0 0,0-1 0 0 0,1 1 0 0 0,-1-1 0 0 0,7 2 0 0 0,3 1 64 0 0,1-1 0 0 0,21 4 0 0 0,15-1 457 0 0,1-3 1 0 0,0-1-1 0 0,0-3 1 0 0,65-9-1 0 0,207-44 624 0 0,-288 46-1144 0 0,425-93 749 0 0,104-20-172 0 0,-505 110-646 0 0,1 2 0 0 0,0 3 0 0 0,0 3 0 0 0,81 7 0 0 0,-131-4-125 0 0,0 0 0 0 0,0 2 0 0 0,0-1 0 0 0,0 1 0 0 0,0 1 0 0 0,0 0-1 0 0,-1 1 1 0 0,0 0 0 0 0,0 0 0 0 0,12 9 0 0 0,-19-11 77 0 0,0 0 0 0 0,0 0 0 0 0,-1 1 1 0 0,1-1-1 0 0,-1 1 0 0 0,0-1 0 0 0,0 1 0 0 0,0 0 0 0 0,0 0 0 0 0,0-1 0 0 0,-1 1 0 0 0,2 8 1 0 0,-2-9-167 0 0,-1 0 0 0 0,1 1 0 0 0,-1-1 1 0 0,1 0-1 0 0,-1 0 0 0 0,0 0 0 0 0,0 0 1 0 0,0 0-1 0 0,-1 0 0 0 0,1 1 0 0 0,-1-1 0 0 0,0 0 1 0 0,1 0-1 0 0,-2 0 0 0 0,1 0 0 0 0,0-1 1 0 0,0 1-1 0 0,-3 3 0 0 0,-8 2-4324 0 0,-6-7 2340 0 0,15-2 1841 0 0,-16-3-2201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52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5984 0 0,'12'1'6068'0'0,"0"0"0"0"0,22 5 0 0 0,-9 0-2788 0 0,-20-5-4051 0 0,62 10 2663 0 0,-51-9-1599 0 0,0 0 1 0 0,0 1 0 0 0,-1 1 0 0 0,1 0 0 0 0,22 10-1 0 0,-34-12-231 0 0,1 1 0 0 0,-1 0-1 0 0,0 0 1 0 0,1 0 0 0 0,-1 0-1 0 0,-1 1 1 0 0,1 0 0 0 0,0 0-1 0 0,-1 0 1 0 0,0 0 0 0 0,0 0 0 0 0,0 1-1 0 0,0-1 1 0 0,-1 1 0 0 0,0 0-1 0 0,0 0 1 0 0,0-1 0 0 0,-1 1-1 0 0,1 1 1 0 0,-1-1 0 0 0,1 7-1 0 0,-1 6-58 0 0,0 1-1 0 0,0-1 0 0 0,-2 0 1 0 0,-5 30-1 0 0,-21 72-3 0 0,9-66-1226 0 0,-2 0 0 0 0,-29 55 0 0 0,40-94-615 0 0,-17 26 1 0 0,22-36 1540 0 0,-14 20-1746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54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21191 0 0,'0'0'5064'0'0,"0"17"-1744"0"0,34 194-1050 0 0,-24-131-2284 0 0,11 213 227 0 0,-21-280-199 0 0,8 307 0 0 0,-7-252-3808 0 0,-1-1-3993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54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0 202 21191 0 0,'4'-20'2259'0'0,"4"-4"-2311"0"0,-7 18 414 0 0,1-1 0 0 0,0 1 0 0 0,1 0-1 0 0,-1 0 1 0 0,1 0 0 0 0,0 1 0 0 0,1-1-1 0 0,-1 1 1 0 0,1-1 0 0 0,0 1-1 0 0,5-4 1 0 0,2-1-103 0 0,0 2 0 0 0,1-1 0 0 0,0 2 0 0 0,1 0 0 0 0,-1 0 0 0 0,1 1 0 0 0,0 0 0 0 0,1 2-1 0 0,-1-1 1 0 0,1 1 0 0 0,0 1 0 0 0,25-2 0 0 0,-9 3-158 0 0,0 1 0 0 0,1 1 0 0 0,-1 1 0 0 0,0 2 0 0 0,30 7 0 0 0,-52-8-103 0 0,-1-1-1 0 0,1 2 1 0 0,-1-1-1 0 0,0 1 1 0 0,1 0 0 0 0,-1 1-1 0 0,-1 0 1 0 0,1 0-1 0 0,0 0 1 0 0,-1 1 0 0 0,0 0-1 0 0,0 0 1 0 0,10 12-1 0 0,-12-12-32 0 0,-1 0 0 0 0,1 1 0 0 0,-1-1 0 0 0,0 1 0 0 0,-1-1-1 0 0,1 1 1 0 0,-1 0 0 0 0,0 0 0 0 0,0 1 0 0 0,-1-1 0 0 0,0 0-1 0 0,0 0 1 0 0,-1 1 0 0 0,1-1 0 0 0,-1 0 0 0 0,-1 1 0 0 0,-1 9-1 0 0,-3 7 13 0 0,-1-1-1 0 0,-1 0 0 0 0,-2-1 1 0 0,0 0-1 0 0,-1 0 0 0 0,-1-1 1 0 0,-26 37-1 0 0,19-30-152 0 0,-2-1 0 0 0,-34 37 0 0 0,-11-1 16 0 0,60-55 144 0 0,4-6-67 0 0,20-12 610 0 0,10-2-353 0 0,2 1 0 0 0,-1 2-1 0 0,1 2 1 0 0,1 0 0 0 0,35-3 0 0 0,5-2-161 0 0,-35 7 0 0 0,0 1 0 0 0,0 2 0 0 0,57 3 0 0 0,-87 1-6 0 0,1-1 1 0 0,-1 1-1 0 0,0 1 1 0 0,1-1-1 0 0,-1 1 0 0 0,0 0 1 0 0,0 1-1 0 0,0 0 1 0 0,0 0-1 0 0,-1 0 0 0 0,1 1 1 0 0,-1 0-1 0 0,0 1 1 0 0,0-1-1 0 0,-1 1 1 0 0,1 0-1 0 0,-1 0 0 0 0,7 10 1 0 0,-5-6 29 0 0,-2 0 0 0 0,1 0 0 0 0,-1 1-1 0 0,0 0 1 0 0,-1 0 0 0 0,-1 1 0 0 0,1-1 0 0 0,-2 1 0 0 0,1-1 0 0 0,-1 1 0 0 0,0 20 0 0 0,-1-7-73 0 0,-1 1 0 0 0,-1-1 0 0 0,-2 0 0 0 0,0-1 0 0 0,-1 1 0 0 0,-2-1 0 0 0,0 1 0 0 0,-2-1 0 0 0,0-1 0 0 0,-1 0 0 0 0,-2 0 0 0 0,0-1 0 0 0,-23 33 0 0 0,19-33-132 0 0,-2-1 0 0 0,0-1 0 0 0,-1 0 1 0 0,-39 32-1 0 0,46-43-197 0 0,-1 0 0 0 0,0-1 1 0 0,0 0-1 0 0,-1-1 0 0 0,0-1 1 0 0,0 0-1 0 0,0-1 0 0 0,0 0 1 0 0,-1-1-1 0 0,-25 3 1 0 0,-5-4-9474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55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1 374 21191 0 0,'0'0'1920'0'0,"14"-9"-1400"0"0,-6 2 222 0 0,0-2 0 0 0,-1 1 0 0 0,0-1 0 0 0,0 0 0 0 0,7-12-1 0 0,14-20 160 0 0,150-152-229 0 0,-165 180-644 0 0,28-24-87 0 0,-38 35 87 0 0,0 0-1 0 0,0 0 1 0 0,0 0 0 0 0,0 1-1 0 0,0-1 1 0 0,0 1-1 0 0,1 0 1 0 0,-1 0 0 0 0,0 0-1 0 0,1 0 1 0 0,-1 0-1 0 0,6 0 1 0 0,-8 2 7 0 0,1-1 0 0 0,-1 0 1 0 0,1 0-1 0 0,-1 1 0 0 0,1-1 0 0 0,-1 1 0 0 0,1 0 1 0 0,-1-1-1 0 0,1 1 0 0 0,-1 0 0 0 0,0 0 0 0 0,1 0 0 0 0,-1-1 1 0 0,0 2-1 0 0,0-1 0 0 0,0 0 0 0 0,1 0 0 0 0,-1 0 0 0 0,1 3 1 0 0,17 30 674 0 0,-12-19-492 0 0,44 83-57 0 0,-15-26-1286 0 0,77 112 0 0 0,-91-150-6104 0 0,-5 2-2364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55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6912 0 0,'3'88'11210'0'0,"3"-2"-3754"0"0,3 0-3753 0 0,3 1-3756 0 0,15 170 143 0 0,-20-193-461 0 0,7 115-3639 0 0,-15-162 2487 0 0,-1-2-12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56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0 355 21191 0 0,'24'-38'696'0'0,"1"1"-1"0"0,2 2 0 0 0,40-42 1 0 0,-51 61-190 0 0,2 0 0 0 0,0 1 0 0 0,0 1 0 0 0,2 1 0 0 0,0 1 0 0 0,0 0 0 0 0,43-17-1 0 0,-37 20-116 0 0,1 1-1 0 0,-1 1 0 0 0,1 1 0 0 0,34-2 0 0 0,-45 6-267 0 0,0 2 1 0 0,0 0 0 0 0,0 1 0 0 0,0 0-1 0 0,0 2 1 0 0,0 0 0 0 0,0 0 0 0 0,22 10-1 0 0,-31-11-69 0 0,-2 1 0 0 0,1 0-1 0 0,0 1 1 0 0,0-1 0 0 0,-1 1-1 0 0,0 0 1 0 0,0 1 0 0 0,0-1-1 0 0,0 1 1 0 0,-1 0-1 0 0,6 8 1 0 0,-4-3-36 0 0,0 0-1 0 0,-1 0 1 0 0,0 0-1 0 0,0 1 1 0 0,-1 0-1 0 0,2 12 1 0 0,0 4-35 0 0,-1 1 1 0 0,-2 1-1 0 0,-1-1 1 0 0,-2 42-1 0 0,-2-34-200 0 0,-1 0 0 0 0,-2 0 0 0 0,-2 0 0 0 0,-1-1 0 0 0,-22 59 0 0 0,18-66 15 0 0,0-2-1 0 0,-1 0 0 0 0,-2 0 0 0 0,-1-1 1 0 0,-1-1-1 0 0,-1-1 0 0 0,-29 31 0 0 0,43-51 190 0 0,-3 4-13 0 0,0 0-1 0 0,0-1 1 0 0,-1 0-1 0 0,-14 9 1 0 0,20-14 460 0 0,4-10-123 0 0,1 5-281 0 0,0 0 0 0 0,0 0 0 0 0,0 1-1 0 0,1-1 1 0 0,-1 1 0 0 0,1 0 0 0 0,0 0-1 0 0,0 0 1 0 0,0 1 0 0 0,1-1 0 0 0,4-1-1 0 0,7-6-21 0 0,5-2-7 0 0,0 1-1 0 0,0 2 1 0 0,31-11-1 0 0,70-15 69 0 0,-115 33-56 0 0,5-1 165 0 0,14-4 309 0 0,1 1 1 0 0,34-4-1 0 0,-54 9-463 0 0,-1 1-1 0 0,1 0 1 0 0,-1 0-1 0 0,0 0 1 0 0,1 1-1 0 0,-1 0 1 0 0,1 0-1 0 0,-1 1 1 0 0,0-1-1 0 0,0 1 1 0 0,0 1-1 0 0,0-1 1 0 0,0 1-1 0 0,0 0 1 0 0,7 5-1 0 0,-8-3-21 0 0,-1 0 0 0 0,0 0 0 0 0,1 0 0 0 0,-2 0 0 0 0,1 1 0 0 0,-1 0 0 0 0,0-1 0 0 0,0 1 0 0 0,0 0 0 0 0,-1 1 0 0 0,0-1 0 0 0,0 0 0 0 0,0 1 0 0 0,-1-1 0 0 0,1 9 0 0 0,-1 2 0 0 0,0 0 0 0 0,-1 0 0 0 0,-1 1 0 0 0,-5 29 0 0 0,1-26 27 0 0,0-1-1 0 0,-2 0 1 0 0,0-1 0 0 0,-1 0-1 0 0,-1 0 1 0 0,-1 0 0 0 0,0-1-1 0 0,-1-1 1 0 0,-1 0 0 0 0,-1 0-1 0 0,-1-1 1 0 0,-30 27 0 0 0,31-32-129 0 0,-2 0 1 0 0,0-1 0 0 0,0-1 0 0 0,0-1 0 0 0,-1 0-1 0 0,-1-1 1 0 0,-33 10 0 0 0,25-11-897 0 0,-38 6 0 0 0,-23-7-6903 0 0,28-8-1290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56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0 24879 0 0,'0'0'1888'0'0,"-4"9"-1184"0"0,-5 2-568 0 0,5 5-136 0 0,-4 7 0 0 0,3 1 0 0 0,-3 3 584 0 0,3-1 88 0 0,-3 2 24 0 0,-2 7 0 0 0,2-4-792 0 0,-2 5-152 0 0,2-5-32 0 0,3-4-7656 0 0,-3 4-1535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43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19351 0 0,'0'0'2563'0'0,"3"1"-2075"0"0,11 2 116 0 0,1-1-1 0 0,-1-1 1 0 0,1 0 0 0 0,27-3-1 0 0,-1 1-456 0 0,-38 1-147 0 0,-2-1 0 0 0,0 1 0 0 0,0 0 0 0 0,0 0 0 0 0,0 0 0 0 0,0 0 0 0 0,0 0 0 0 0,0 0 0 0 0,0 0 0 0 0,0 0 0 0 0,0 1 0 0 0,0-1 0 0 0,0 0 0 0 0,0 1 0 0 0,0-1 0 0 0,0 0 0 0 0,0 1 0 0 0,-1-1 0 0 0,1 1 0 0 0,0-1 0 0 0,0 1 0 0 0,0 0 0 0 0,-1-1 0 0 0,2 2 0 0 0,-2-1 0 0 0,1 0 0 0 0,0 0 0 0 0,-1 0 0 0 0,0 0 0 0 0,1-1 0 0 0,-1 1 0 0 0,0 1 0 0 0,1-1 0 0 0,-1 0 0 0 0,0 0 0 0 0,0 0 0 0 0,0 0 0 0 0,0 0 0 0 0,0 0 0 0 0,0 0 0 0 0,0 0 0 0 0,0 0 0 0 0,0 0 0 0 0,-1 0 0 0 0,1 0 0 0 0,-1 1 0 0 0,-8 24 0 0 0,8-24 0 0 0,-2 2 0 0 0,1 1 0 0 0,-1-1 0 0 0,-1 1 0 0 0,1-1 0 0 0,-1 0 0 0 0,1-1 0 0 0,-1 1 0 0 0,0 0 0 0 0,-6 3 0 0 0,-11 10 0 0 0,3 3 0 0 0,11-13 72 0 0,6-6 7 0 0,0 1 0 0 0,1-1 0 0 0,-1 0 0 0 0,0 1 0 0 0,1-1 0 0 0,-1 0 0 0 0,1 1 1 0 0,0-1-1 0 0,-1 1 0 0 0,1-1 0 0 0,0 1 0 0 0,0-1 0 0 0,0 1 0 0 0,0-1 0 0 0,0 1 0 0 0,0-1 0 0 0,0 1 0 0 0,1-1 0 0 0,-1 0 0 0 0,0 1 0 0 0,1-1 0 0 0,-1 1 0 0 0,1-1 0 0 0,0 2 0 0 0,2 2-79 0 0,1 1 0 0 0,-1-1 0 0 0,1-1 0 0 0,0 1 0 0 0,0 0 0 0 0,1-1 0 0 0,-1 0 0 0 0,1 0 0 0 0,0 0 0 0 0,0 0 0 0 0,0-1 0 0 0,10 5 0 0 0,29 16 0 0 0,-34-20-8 0 0,-8-3 42 0 0,0-1 1 0 0,0 1 0 0 0,0 0-1 0 0,0 0 1 0 0,0 0 0 0 0,0 0 0 0 0,-1 0-1 0 0,1 0 1 0 0,0 1 0 0 0,-1-1-1 0 0,1 0 1 0 0,2 3 0 0 0,-3-2 76 0 0,1-1-1 0 0,0 1 1 0 0,0-1 0 0 0,-1 1 0 0 0,1 0 0 0 0,-1 0 0 0 0,0 0-1 0 0,1 0 1 0 0,-1 0 0 0 0,0 0 0 0 0,0 0 0 0 0,1 3-1 0 0,-2-4-97 0 0,0 1-1 0 0,0 0 1 0 0,0-1-1 0 0,0 1 1 0 0,0 0-1 0 0,0-1 1 0 0,-1 1-1 0 0,1 0 1 0 0,-1-1-1 0 0,1 1 0 0 0,-1-1 1 0 0,0 1-1 0 0,1-1 1 0 0,-1 1-1 0 0,0-1 1 0 0,0 1-1 0 0,0-1 1 0 0,-2 2-1 0 0,-2 4 165 0 0,-1-2 0 0 0,1 1 0 0 0,-1 0 0 0 0,-1-1 0 0 0,1 0 0 0 0,-1-1 0 0 0,1 1 0 0 0,-1-1 0 0 0,0-1 0 0 0,-1 1 0 0 0,-11 3 1 0 0,11-5-579 0 0,-1 0 0 0 0,1 0-1 0 0,0-1 1 0 0,0 0 0 0 0,-1 0 0 0 0,-14-2 0 0 0,2-3-6738 0 0,7-7-2294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57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94 14280 0 0,'0'0'1102'0'0,"-2"1"-719"0"0,-4 1-8 0 0,3-1 4192 0 0,-2 7 2275 0 0,37-8-5781 0 0,149-8 1184 0 0,92-20-1296 0 0,35-5-418 0 0,366-4-171 0 0,-603 38-519 0 0,0 2 0 0 0,0 4 0 0 0,98 21 0 0 0,-159-26-292 0 0,-1 1-1 0 0,1-1 1 0 0,-1 1 0 0 0,1 1-1 0 0,-1 0 1 0 0,0 0 0 0 0,12 9-1 0 0,-20-12-729 0 0,-1 0 966 0 0,0 0 1 0 0,0 0-1 0 0,0 0 0 0 0,0 0 0 0 0,-1 1 0 0 0,1-1 1 0 0,0 0-1 0 0,-1 0 0 0 0,1 0 0 0 0,-1 0 0 0 0,1 0 1 0 0,-1 0-1 0 0,1 0 0 0 0,-1 0 0 0 0,0-1 0 0 0,0 1 1 0 0,1 0-1 0 0,-1 0 0 0 0,0 0 0 0 0,0-1 0 0 0,0 1 1 0 0,0 0-1 0 0,0-1 0 0 0,0 1 0 0 0,-2 0 0 0 0,-1 1-1009 0 0,0-1-1 0 0,0 0 0 0 0,0 0 1 0 0,0 0-1 0 0,-8 0 0 0 0,-10 2-4989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57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42 136 11976 0 0,'-9'-18'883'0'0,"3"7"-252"0"0,0-1 1 0 0,1 1-1 0 0,0-1 0 0 0,-5-21 1 0 0,10 32-283 0 0,0 0 0 0 0,0 0 0 0 0,-1-1 1 0 0,1 1-1 0 0,0 0 0 0 0,0 0 1 0 0,0 0-1 0 0,0 0 0 0 0,1-1 0 0 0,-1 1 1 0 0,0 0-1 0 0,0 0 0 0 0,1 0 1 0 0,-1 0-1 0 0,0 0 0 0 0,1-1 0 0 0,0 1 1 0 0,-1 0-1 0 0,1 0 0 0 0,-1 0 1 0 0,1 0-1 0 0,0 1 0 0 0,0-1 0 0 0,1-1 1 0 0,0 0-101 0 0,0 1-1 0 0,0 0 1 0 0,0 0 0 0 0,0 0 0 0 0,1 0-1 0 0,-1 0 1 0 0,0 0 0 0 0,1 1 0 0 0,-1-1 0 0 0,0 1-1 0 0,4 0 1 0 0,3-1 163 0 0,-1 1 0 0 0,1 1 0 0 0,0 0 1 0 0,-1 0-1 0 0,16 4 0 0 0,-17-3-381 0 0,0 1 0 0 0,-1-1 0 0 0,1 1 1 0 0,-1 1-1 0 0,0-1 0 0 0,0 1 0 0 0,0 0 0 0 0,0 1 1 0 0,-1-1-1 0 0,1 1 0 0 0,-1 0 0 0 0,8 11 0 0 0,-8-8 29 0 0,1 1-1 0 0,-2-1 1 0 0,1 1 0 0 0,-1 1-1 0 0,-1-1 1 0 0,1 0-1 0 0,-1 1 1 0 0,1 12-1 0 0,0 10 75 0 0,-2-1-1 0 0,-1 1 1 0 0,-1 0-1 0 0,-8 53 1 0 0,1-25-2664 0 0,-4 1 1 0 0,-32 106-1 0 0,38-148-6376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57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21479 0 0,'-6'40'1203'0'0,"3"0"-1"0"0,1 0 0 0 0,1 0 1 0 0,9 60-1 0 0,-3-29-345 0 0,15 133 71 0 0,-2-47-453 0 0,4 12-1753 0 0,-5-42-262 0 0,-17-93-2974 0 0,-4-25-3809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58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0 261 21743 0 0,'0'-2'496'0'0,"1"-11"-146"0"0,-1 0 0 0 0,1 1 0 0 0,1-1 0 0 0,0 1 0 0 0,1 0 0 0 0,0 0 0 0 0,1 0-1 0 0,0 0 1 0 0,9-15 0 0 0,-9 20-87 0 0,0-1 1 0 0,1 1-1 0 0,0 0 0 0 0,1 0 1 0 0,0 1-1 0 0,0 0 0 0 0,0 0 0 0 0,1 0 1 0 0,-1 1-1 0 0,1 0 0 0 0,1 0 0 0 0,-1 1 1 0 0,1 0-1 0 0,14-6 0 0 0,-5 4-155 0 0,1 0 1 0 0,0 2-1 0 0,0 0 0 0 0,0 1 0 0 0,1 1 0 0 0,-1 0 1 0 0,0 2-1 0 0,1 0 0 0 0,-1 1 0 0 0,1 0 0 0 0,18 5 1 0 0,-32-4-94 0 0,-1 0 0 0 0,1-1 1 0 0,-1 1-1 0 0,1 1 0 0 0,-1-1 0 0 0,0 1 1 0 0,0-1-1 0 0,0 1 0 0 0,0 0 1 0 0,-1 1-1 0 0,1-1 0 0 0,-1 1 1 0 0,0-1-1 0 0,0 1 0 0 0,0 0 0 0 0,0 0 1 0 0,-1 0-1 0 0,1 1 0 0 0,-1-1 1 0 0,0 1-1 0 0,2 7 0 0 0,-2-3-63 0 0,1 0 1 0 0,-2 1-1 0 0,1 0 0 0 0,-1-1 0 0 0,0 1 0 0 0,-1 0 1 0 0,0-1-1 0 0,-1 1 0 0 0,-4 18 0 0 0,-4 10-152 0 0,-3-1-1 0 0,-1 0 0 0 0,-1-1 1 0 0,-3-1-1 0 0,-35 59 0 0 0,47-86 159 0 0,-1 1-14 0 0,0 0 0 0 0,1 0 0 0 0,1 1 1 0 0,-1-1-1 0 0,-2 12 0 0 0,6-14 88 0 0,1-6 133 0 0,21-6 454 0 0,12-10-944 0 0,40-11 0 0 0,2-2 856 0 0,-50 19-468 0 0,2 1 0 0 0,-1 1-1 0 0,1 0 1 0 0,29-1 0 0 0,-47 7 11 0 0,-1 0 0 0 0,1 1 1 0 0,0 0-1 0 0,-1 0 0 0 0,1 1 1 0 0,-1 0-1 0 0,1 1 0 0 0,-1-1 1 0 0,0 2-1 0 0,1-1 0 0 0,9 6 1 0 0,-13-6-71 0 0,0 1 1 0 0,-1 0-1 0 0,1 1 1 0 0,-1-1-1 0 0,0 1 1 0 0,0 0-1 0 0,0 0 1 0 0,0 0-1 0 0,-1 0 0 0 0,1 1 1 0 0,-1-1-1 0 0,-1 1 1 0 0,1 0-1 0 0,0 0 1 0 0,-1 0-1 0 0,0 0 1 0 0,0 0-1 0 0,-1 1 1 0 0,2 5-1 0 0,0 8 86 0 0,-1 0-1 0 0,-1 1 1 0 0,0-1-1 0 0,-1 1 1 0 0,-5 30 0 0 0,0-15 72 0 0,-2 0 0 0 0,-14 41 0 0 0,16-61-319 0 0,0 0-1 0 0,-2 0 1 0 0,1-1-1 0 0,-2 1 1 0 0,0-2-1 0 0,0 1 1 0 0,-2-1-1 0 0,1 0 1 0 0,-2-1 0 0 0,0 0-1 0 0,-23 20 1 0 0,30-30-122 0 0,0 1 1 0 0,0-1 0 0 0,0 0 0 0 0,-1 0-1 0 0,1 0 1 0 0,0-1 0 0 0,-1 1 0 0 0,-5 0-1 0 0,-21 0-6652 0 0,0-2-2087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5:58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0 233 17503 0 0,'0'0'6388'0'0,"5"-8"-5328"0"0,6-13-764 0 0,1 0 0 0 0,1 1 0 0 0,1 1 0 0 0,0 0 0 0 0,2 1 0 0 0,0 0 0 0 0,1 2 0 0 0,32-25 0 0 0,-14 17 536 0 0,-35 23-383 0 0,26-5 2886 0 0,-20 7-3313 0 0,0 1 0 0 0,0 0 0 0 0,0 1 0 0 0,0-1-1 0 0,0 1 1 0 0,0 0 0 0 0,-1 0 0 0 0,8 6 0 0 0,40 39 167 0 0,-13-13-127 0 0,62 56-1250 0 0,-77-71-661 0 0,-2 2-554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6:10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1 145 13360 0 0,'0'0'7010'0'0,"4"0"-4171"0"0,15 0-2019 0 0,-2 1-716 0 0,-13-1-88 0 0,-1 1 0 0 0,0-1 1 0 0,1 0-1 0 0,-1 0 0 0 0,1-1 0 0 0,-1 1 1 0 0,1-1-1 0 0,-1 0 0 0 0,5-1 0 0 0,62-27 322 0 0,-39 16-211 0 0,52-16 0 0 0,7 1-44 0 0,-66 19-46 0 0,2 1 0 0 0,-1 1 0 0 0,1 1 0 0 0,0 1 0 0 0,38-2 1 0 0,-46 7 288 0 0,1 0 0 0 0,-1 2 1 0 0,29 5-1 0 0,-42-6-236 0 0,1 1 0 0 0,-1 0 0 0 0,0 0-1 0 0,1 0 1 0 0,-1 0 0 0 0,0 1 0 0 0,0 0 0 0 0,-1 0-1 0 0,1 0 1 0 0,-1 1 0 0 0,0-1 0 0 0,1 1 0 0 0,-1 0 0 0 0,-1 0-1 0 0,6 9 1 0 0,4 5 98 0 0,0 0-1 0 0,22 23 1 0 0,-32-38-181 0 0,1 0-1 0 0,-1 0 1 0 0,1 0 0 0 0,0 0-1 0 0,0-1 1 0 0,0 1 0 0 0,0-1-1 0 0,0 0 1 0 0,1-1 0 0 0,-1 1 0 0 0,1-1-1 0 0,-1 0 1 0 0,1 0 0 0 0,-1 0-1 0 0,1 0 1 0 0,0-1 0 0 0,-1 0-1 0 0,8 0 1 0 0,4-2-10 0 0,-1-1-1 0 0,1-1 1 0 0,0 0-1 0 0,15-7 1 0 0,22-5 21 0 0,-15 6 23 0 0,-6 1 36 0 0,1 2 0 0 0,46-5 0 0 0,-72 11-60 0 0,0 1 0 0 0,-1 1 0 0 0,1-1 0 0 0,0 1 0 0 0,0 0 0 0 0,-1 1 0 0 0,1-1 0 0 0,-1 1 0 0 0,10 5 0 0 0,0 1 228 0 0,0 1-1 0 0,16 13 0 0 0,-21-14-204 0 0,0-1 1 0 0,1 1-1 0 0,0-2 0 0 0,0 0 1 0 0,0 0-1 0 0,16 4 0 0 0,-18-8-102 0 0,1 0-1 0 0,0-1 0 0 0,-1 0 1 0 0,1 0-1 0 0,0-1 1 0 0,18-3-1 0 0,67-16 81 0 0,-64 11-18 0 0,36-4 0 0 0,-60 12 20 0 0,0 1-1 0 0,1-1 1 0 0,-1 1 0 0 0,0 1-1 0 0,0 0 1 0 0,0 0-1 0 0,0 0 1 0 0,0 1 0 0 0,8 4-1 0 0,4 1 25 0 0,-14-5-19 0 0,0 0 0 0 0,1 0 1 0 0,-1 1-1 0 0,7 6 0 0 0,-7-6-5 0 0,-1 0 1 0 0,0 0-1 0 0,1-1 0 0 0,-1 0 1 0 0,13 5-1 0 0,-3-5-23 0 0,-1 0 0 0 0,1-1 0 0 0,0 0-1 0 0,0-1 1 0 0,0-1 0 0 0,-1 0 0 0 0,24-4 0 0 0,106-27-45 0 0,-75 14 29 0 0,-17 5-30 0 0,2-1 58 0 0,66-7 1 0 0,-105 18 7 0 0,1 1 0 0 0,-1 1 1 0 0,0 0-1 0 0,1 1 0 0 0,-1 1 0 0 0,0 1 1 0 0,0 0-1 0 0,0 0 0 0 0,16 7 1 0 0,22 13 58 0 0,39 15 91 0 0,-79-33-132 0 0,0-2-1 0 0,0 0 1 0 0,0 0-1 0 0,1-1 1 0 0,18 0-1 0 0,40-7-77 0 0,-1-2 0 0 0,0-3 0 0 0,70-20-1 0 0,-60 11 109 0 0,153-13 1 0 0,-214 33-53 0 0,0 0 1 0 0,1 2-1 0 0,-1 1 0 0 0,0 0 1 0 0,-1 2-1 0 0,1 0 1 0 0,20 10-1 0 0,-9-4 8 0 0,49 11 0 0 0,-54-20-27 0 0,1-1 0 0 0,-1-1 0 0 0,0-1 0 0 0,0-1 0 0 0,1-1 0 0 0,29-7 0 0 0,-14 2-5 0 0,103-24-18 0 0,16-2-36 0 0,-145 31 40 0 0,-5-1 23 0 0,0 2-1 0 0,-1-1 1 0 0,1 2 0 0 0,0-1-1 0 0,0 1 1 0 0,0 1 0 0 0,0 0-1 0 0,-1 1 1 0 0,1 0 0 0 0,0 0-1 0 0,12 6 1 0 0,-6 0 2 0 0,0 0 0 0 0,0-1 0 0 0,1-1 0 0 0,0-1 0 0 0,0 0 0 0 0,1-1 0 0 0,-1-1 0 0 0,1-1 0 0 0,-1-1 0 0 0,1 0 0 0 0,0-2 0 0 0,-1 0 0 0 0,22-4 0 0 0,117-33-93 0 0,26-6 38 0 0,-149 38 59 0 0,1 2-1 0 0,0 1 1 0 0,46 2 0 0 0,-70 2 12 0 0,-1 0 1 0 0,1 1 0 0 0,0 0-1 0 0,-1 1 1 0 0,1 0 0 0 0,-1 1 0 0 0,10 4-1 0 0,8 6 42 0 0,28 21-1 0 0,-1-1-68 0 0,-45-29 11 0 0,1-1 0 0 0,-1 0 0 0 0,1 0 0 0 0,0-1 1 0 0,0-1-1 0 0,0 0 0 0 0,0 0 0 0 0,0-1 0 0 0,15 0 0 0 0,16-2-5 0 0,46-7 0 0 0,-75 6 1 0 0,218-37-140 0 0,-41 6 53 0 0,-168 30 109 0 0,1 1 1 0 0,0 0-1 0 0,-1 2 1 0 0,1 0-1 0 0,0 2 0 0 0,-1 1 1 0 0,1 0-1 0 0,-1 2 1 0 0,29 9-1 0 0,-28-7-17 0 0,-1-1 0 0 0,2 0 1 0 0,-1-2-1 0 0,0-1 0 0 0,1-1 0 0 0,0-1 0 0 0,-1-1 1 0 0,40-5-1 0 0,83-18-66 0 0,-32 4 124 0 0,-100 17-58 0 0,1 1 0 0 0,0 0 0 0 0,0 1 0 0 0,0 1-1 0 0,0 0 1 0 0,-1 1 0 0 0,1 0 0 0 0,-1 1 0 0 0,1 1 0 0 0,-1 1-1 0 0,0 0 1 0 0,25 13 0 0 0,-22-10-1 0 0,-1-1 0 0 0,2 0 0 0 0,-1-1 0 0 0,1-1 0 0 0,-1-1 0 0 0,21 2 0 0 0,6-1 0 0 0,60-1 0 0 0,100-21-2 0 0,-50 1 48 0 0,-123 15 5 0 0,1 1-1 0 0,58 7 1 0 0,78 15 288 0 0,-70-8-157 0 0,133 1 0 0 0,-149-12-137 0 0,-64-2-61 0 0,86 1-92 0 0,-89-3-173 0 0,1 0 0 0 0,0-1 1 0 0,-1 0-1 0 0,23-8 0 0 0,-3 2-1943 0 0,-25 2 344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6:13.24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0 296 16583 0 0,'0'0'3022'0'0,"2"-16"3716"0"0,-1 16-6735 0 0,0-1 0 0 0,0 0 0 0 0,0 1 0 0 0,0-1 0 0 0,0 1 0 0 0,0-1-1 0 0,0 1 1 0 0,0-1 0 0 0,0 1 0 0 0,0 0 0 0 0,0 0 0 0 0,0-1 0 0 0,1 1 0 0 0,-1 0-1 0 0,0 0 1 0 0,0 0 0 0 0,0 0 0 0 0,0 1 0 0 0,0-1 0 0 0,2 0 0 0 0,1 1 0 0 0,24 0-3 0 0,-21 0 7 0 0,0-1 1 0 0,-1 0 0 0 0,1 0-1 0 0,0-1 1 0 0,0 1 0 0 0,9-4 0 0 0,31-3 3 0 0,-34 6-11 0 0,-1 0 0 0 0,20-6-1 0 0,83-32 273 0 0,-93 34-77 0 0,0 1 1 0 0,0 0-1 0 0,0 2 0 0 0,0 0 1 0 0,31 3-1 0 0,-33-1-46 0 0,4 2 58 0 0,1 1-1 0 0,-1 1 0 0 0,1 2 0 0 0,-1 0 0 0 0,-1 2 0 0 0,31 13 1 0 0,-22-9 50 0 0,0 0 0 0 0,41 7 0 0 0,-35-13-257 0 0,1-2 0 0 0,-1-1 0 0 0,42-3 0 0 0,112-20 0 0 0,-56-4 0 0 0,91-10 0 0 0,-171 33 68 0 0,81 8 1 0 0,35 0 61 0 0,216-48-77 0 0,-131 11-133 0 0,-245 29 80 0 0,1 1 0 0 0,0 1 0 0 0,0 0 0 0 0,0 0 0 0 0,20 6 1 0 0,59 25 57 0 0,-34-11 0 0 0,-42-16-55 0 0,0-2 0 0 0,1 1-1 0 0,-1-2 1 0 0,33 1-1 0 0,66-8-17 0 0,-113 4 15 0 0,31-3-46 0 0,64-17 0 0 0,-16 3-1 0 0,-41 8 47 0 0,-23 6 0 0 0,-1 0 0 0 0,17-1 0 0 0,15-2 2 0 0,-36 5 5 0 0,-1 0-1 0 0,1 0 0 0 0,0 1 1 0 0,0 1-1 0 0,0 0 1 0 0,0 0-1 0 0,0 1 1 0 0,14 3-1 0 0,130 47 226 0 0,-137-46-229 0 0,1-1 0 0 0,0-1 0 0 0,0-1-1 0 0,24-1 1 0 0,80-9-17 0 0,-82 1-5 0 0,-1-1 0 0 0,43-16 0 0 0,-49 14 16 0 0,6-2 8 0 0,1 3 0 0 0,67-8 0 0 0,-88 15-1 0 0,0 2-1 0 0,0 0 1 0 0,0 1 0 0 0,-1 2 0 0 0,1 0 0 0 0,0 1 0 0 0,25 8-1 0 0,168 48 59 0 0,-183-54-55 0 0,1-2 1 0 0,-1-1-1 0 0,1-1 1 0 0,0-2 0 0 0,32-4-1 0 0,31-10-107 0 0,156-45 0 0 0,-221 51 67 0 0,231-54-140 0 0,-230 57 205 0 0,1 2 1 0 0,0 1 0 0 0,-1 1 0 0 0,1 2 0 0 0,0 1 0 0 0,45 9 0 0 0,44 22 63 0 0,-75-19-36 0 0,73 13 0 0 0,-77-22-99 0 0,1-3 0 0 0,78-4 0 0 0,83-21-175 0 0,3-1 108 0 0,-189 23 138 0 0,1 1 1 0 0,-1 1-1 0 0,0 1 1 0 0,35 8-1 0 0,66 28 115 0 0,-94-31-136 0 0,-1-1 0 0 0,2-1 1 0 0,-1-1-1 0 0,32 1 0 0 0,-12-1-3 0 0,-21-2-13 0 0,-1-2 1 0 0,1 0-1 0 0,-1-2 0 0 0,0 0 1 0 0,26-7-1 0 0,115-37-44 0 0,-38 10 30 0 0,-66 22 24 0 0,116-10 1 0 0,-143 23 13 0 0,0 3 1 0 0,-1 0 0 0 0,59 13-1 0 0,-46-7 1 0 0,49 3-1 0 0,-44-10-16 0 0,94-11 0 0 0,49-21 10 0 0,-98 14-6 0 0,109-6-1 0 0,82 30 58 0 0,-170 6-64 0 0,-5-9 0 0 0,193-16 0 0 0,-189-4-10 0 0,-34 4-10 0 0,0 3-1 0 0,144 2 0 0 0,-204 9 30 0 0,-1 1-1 0 0,0 1 0 0 0,0 1 1 0 0,26 10-1 0 0,76 37 61 0 0,-51-21-52 0 0,-49-22-25 0 0,0-1 0 0 0,1-1 0 0 0,-1-1 0 0 0,2-2 0 0 0,-1 0 0 0 0,0-1 0 0 0,1-1 0 0 0,-1-1 0 0 0,47-5 0 0 0,21-6 2 0 0,129-8 1 0 0,-182 20 49 0 0,0 2-1 0 0,-1 2 1 0 0,0 1-1 0 0,64 22 1 0 0,-89-25-43 0 0,251 57 63 0 0,-217-54-648 0 0,0-2 0 0 0,0-3 0 0 0,65-4 0 0 0,-37 1-2107 0 0,6-2-5903 0 0,-41 0 976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16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73 24879 0 0,'0'0'564'0'0,"-6"0"438"0"0,6 1 138 0 0,16 4-311 0 0,-1 0 0 0 0,26 3 0 0 0,75 3 943 0 0,-82-9-1929 0 0,63 0 157 0 0,178-18 0 0 0,-179 7 0 0 0,213-24 9 0 0,121-8 802 0 0,-357 40-1088 0 0,-46 2 134 0 0,0-2-1 0 0,39-5 0 0 0,-44 5-4913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16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363 0 23039 0 0,'-9'1'2086'0'0,"-8"3"-1219"0"0,0 0 1 0 0,0 1-1 0 0,1 1 1 0 0,0 0 0 0 0,0 1-1 0 0,-30 18 1 0 0,-3 13-412 0 0,-85 88 1 0 0,125-118-360 0 0,-8 10 377 0 0,17-16-473 0 0,0 0 0 0 0,1 0 0 0 0,-1 0 0 0 0,0 0 0 0 0,1 0 0 0 0,-1 0 0 0 0,1 0 0 0 0,0 0 0 0 0,0 0 0 0 0,0 0 0 0 0,0 0 0 0 0,0 0 1 0 0,0 0-1 0 0,0-1 0 0 0,1 1 0 0 0,-1-1 0 0 0,0 1 0 0 0,1-1 0 0 0,0 1 0 0 0,-1-1 0 0 0,1 0 0 0 0,0 1 0 0 0,-1-1 0 0 0,4 1 0 0 0,2 1-2 0 0,1 0 0 0 0,-1 0 0 0 0,1-1 0 0 0,12 3 0 0 0,-15-4 1 0 0,75 14 0 0 0,-25-7 0 0 0,-27-3 6 0 0,13 2-19 0 0,0 3-106 0 0,21 6-459 0 0,6 5-961 0 0,-24-6-213 0 0,5 3-8653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17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24159 0 0,'0'0'2707'0'0,"1"1"-2481"0"0,3 1-66 0 0,0 0 10 0 0,43 14 1991 0 0,-28-10-1879 0 0,-1 0 1 0 0,0 1-1 0 0,-1 1 1 0 0,0 1-1 0 0,31 20 1 0 0,-20-10-154 0 0,-23-16-104 0 0,-1 0-1 0 0,1-1 0 0 0,-1 1 0 0 0,0 1 1 0 0,0-1-1 0 0,0 0 0 0 0,0 1 1 0 0,-1 0-1 0 0,0 0 0 0 0,0 0 0 0 0,0 0 1 0 0,5 10-1 0 0,-6-9 14 0 0,0 0 0 0 0,0 0 0 0 0,-1 0 0 0 0,0 1 0 0 0,0-1 0 0 0,0 0-1 0 0,0 1 1 0 0,-1-1 0 0 0,0 1 0 0 0,0-1 0 0 0,-2 10 0 0 0,0-6 11 0 0,0 1-1 0 0,-1-1 1 0 0,0 0 0 0 0,-1-1 0 0 0,0 1-1 0 0,-6 10 1 0 0,-3 1-10 0 0,-2 0 0 0 0,0-1 0 0 0,-1 0 0 0 0,-25 22 0 0 0,11-12-148 0 0,7-6-1504 0 0,-28 22 0 0 0,28-30-8975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00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11976 0 0,'-3'9'576'0'0,"2"15"-234"0"0,0 0 1 0 0,2 0-1 0 0,0 0 1 0 0,8 33 0 0 0,-1 3 1136 0 0,4 44 792 0 0,-7-88-1977 0 0,1 10 1260 0 0,0-38-1312 0 0,-1 0-1 0 0,0 0 0 0 0,-1 0 0 0 0,0-1 0 0 0,-1 0 0 0 0,3-15 0 0 0,-3 10-267 0 0,1 0-1 0 0,11-30 0 0 0,-7 21 27 0 0,-6 20 0 0 0,6 4 0 0 0,-6 3 0 0 0,0 0 0 0 0,0 0 0 0 0,0 0 0 0 0,0 0 0 0 0,0 0 0 0 0,0 1 0 0 0,0-1 0 0 0,1 1 0 0 0,-1 0 0 0 0,0 0 0 0 0,-1-1 0 0 0,1 1 0 0 0,0 0 0 0 0,0 1 0 0 0,0-1 0 0 0,-1 0 0 0 0,1 0 0 0 0,1 3 0 0 0,0-1 0 0 0,0 1 0 0 0,-1-1 0 0 0,0 1 0 0 0,0 0 0 0 0,0 0 0 0 0,2 6 0 0 0,6 13 0 0 0,-7-17-31 0 0,0 1 0 0 0,-1 0-1 0 0,1 0 1 0 0,1 10 0 0 0,6 18 2033 0 0,-9-33-2188 0 0,-1 4 504 0 0,0-29-304 0 0,2 0 1 0 0,0 0 0 0 0,1 1-1 0 0,2-1 1 0 0,0 1 0 0 0,9-22-1 0 0,1 18-14 0 0,-15 26 1 0 0,1-1-1 0 0,-1 1 0 0 0,0-1 1 0 0,0 0-1 0 0,0 1 1 0 0,0-1-1 0 0,0 1 0 0 0,0-1 1 0 0,1 1-1 0 0,-1-1 0 0 0,0 1 1 0 0,1 0-1 0 0,-1-1 1 0 0,0 1-1 0 0,1-1 0 0 0,-1 1 1 0 0,0-1-1 0 0,1 1 0 0 0,-1 0 1 0 0,1-1-1 0 0,-1 1 0 0 0,0 0 1 0 0,1 0-1 0 0,-1-1 1 0 0,1 1-1 0 0,-1 0 0 0 0,1 0 1 0 0,-1 0-1 0 0,1-1 0 0 0,-1 1 1 0 0,1 0-1 0 0,-1 0 1 0 0,1 0-1 0 0,0 0 0 0 0,-1 0 1 0 0,1 0-1 0 0,-1 0 0 0 0,1 0 1 0 0,-1 0-1 0 0,1 0 1 0 0,-1 1-1 0 0,1-1 0 0 0,-1 0 1 0 0,1 0-1 0 0,0 1 0 0 0,16 10 33 0 0,-17-10-29 0 0,4 3 12 0 0,0 1 0 0 0,0 0 1 0 0,-1 0-1 0 0,0 0 1 0 0,0 1-1 0 0,0-1 1 0 0,0 1-1 0 0,3 11 1 0 0,11 22-496 0 0,-6-10-669 0 0,-10-27 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30:23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473 638 2304 0 0,'12'4'37'0'0,"-1"1"1"0"0,0 1-1 0 0,-1 0 0 0 0,0 1 1 0 0,10 7-1 0 0,-19-13 33 0 0,-1-1 1 0 0,0 0-1 0 0,1 0 0 0 0,-1 1 0 0 0,0-1 1 0 0,1 0-1 0 0,-1 1 0 0 0,0-1 1 0 0,1 0-1 0 0,-1 1 0 0 0,0-1 1 0 0,0 1-1 0 0,1-1 0 0 0,-1 0 1 0 0,0 1-1 0 0,0-1 0 0 0,0 1 0 0 0,0-1 1 0 0,0 1-1 0 0,1-1 0 0 0,-1 0 1 0 0,0 1-1 0 0,0-1 0 0 0,0 1 1 0 0,0-1-1 0 0,0 1 0 0 0,-1-1 1 0 0,1 1-1 0 0,0-1 0 0 0,0 1 0 0 0,0-1 1 0 0,0 0-1 0 0,0 1 0 0 0,-1-1 1 0 0,1 1-1 0 0,0-1 0 0 0,0 0 1 0 0,0 1-1 0 0,-1-1 0 0 0,1 0 1 0 0,0 1-1 0 0,-1-1 0 0 0,1 0 0 0 0,0 1 1 0 0,-1-1-1 0 0,1 0 0 0 0,0 0 1 0 0,-2 1-1 0 0,-24 11 2772 0 0,16-8-1668 0 0,10-4-1119 0 0,-1 1-1 0 0,1-1 1 0 0,0 0-1 0 0,-1 0 1 0 0,1 1 0 0 0,-1-1-1 0 0,1 0 1 0 0,0 1-1 0 0,-1-1 1 0 0,1 0-1 0 0,-1 1 1 0 0,1-1 0 0 0,0 1-1 0 0,0-1 1 0 0,-1 1-1 0 0,1-1 1 0 0,0 1 0 0 0,0-1-1 0 0,0 1 1 0 0,-1-1-1 0 0,1 1 1 0 0,0-1 0 0 0,0 1-1 0 0,0-1 1 0 0,0 1-1 0 0,0-1 1 0 0,0 1-1 0 0,0-1 1 0 0,0 1 0 0 0,0-1-1 0 0,0 1 1 0 0,0-1-1 0 0,1 1 1 0 0,-1-1 0 0 0,0 1-1 0 0,0-1 1 0 0,0 1-1 0 0,1-1 1 0 0,-1 0-1 0 0,0 1 1 0 0,0-1 0 0 0,1 1-1 0 0,-1-1 1 0 0,0 0-1 0 0,1 1 1 0 0,-1-1 0 0 0,1 0-1 0 0,-1 1 1 0 0,1-1-1 0 0,0 1 72 0 0,0 0 0 0 0,0 0-1 0 0,-1 1 1 0 0,1-1 0 0 0,0 0 0 0 0,-1 0-1 0 0,1 0 1 0 0,0 0 0 0 0,-1 1-1 0 0,0-1 1 0 0,1 0 0 0 0,-1 1 0 0 0,0-1-1 0 0,1 0 1 0 0,-1 1 0 0 0,0-1 0 0 0,0 0-1 0 0,0 1 1 0 0,0-1 0 0 0,-1 0-1 0 0,1 1 1 0 0,0-1 0 0 0,-1 2 0 0 0,0 0 78 0 0,0 0 1 0 0,0 1 0 0 0,-1-1 0 0 0,1 0-1 0 0,-1 0 1 0 0,0 0 0 0 0,0 0 0 0 0,0 0-1 0 0,-1 0 1 0 0,1 0 0 0 0,-1-1 0 0 0,1 1-1 0 0,-1-1 1 0 0,0 0 0 0 0,0 0 0 0 0,0 0 0 0 0,0 0-1 0 0,-4 2 1 0 0,5-4-159 0 0,1 1 0 0 0,-1 0 0 0 0,1 0 0 0 0,-1-1-1 0 0,1 1 1 0 0,-1 0 0 0 0,1 0 0 0 0,0 1 0 0 0,0-1 0 0 0,0 0 0 0 0,-2 2 0 0 0,2-2-13 0 0,1 0 1 0 0,-1 0 0 0 0,-1 0-1 0 0,1 0 1 0 0,0 0 0 0 0,0 0 0 0 0,0 0-1 0 0,0 0 1 0 0,-1-1 0 0 0,1 1 0 0 0,0 0-1 0 0,-1-1 1 0 0,1 1 0 0 0,0-1 0 0 0,-1 1-1 0 0,-2-1 1 0 0,0 1 4 0 0,1 0 0 0 0,-1 0-1 0 0,0-1 1 0 0,1 0 0 0 0,-1 1 0 0 0,0-2-1 0 0,1 1 1 0 0,-1 0 0 0 0,0-1 0 0 0,1 1-1 0 0,-1-1 1 0 0,0 0 0 0 0,1 0 0 0 0,-1 0-1 0 0,1-1 1 0 0,0 0 0 0 0,-1 1 0 0 0,1-1-1 0 0,0 0 1 0 0,0 0 0 0 0,0-1 0 0 0,0 1 0 0 0,1-1-1 0 0,-1 1 1 0 0,1-1 0 0 0,-1 0 0 0 0,-1-3-1 0 0,-85-126-317 0 0,84 124 330 0 0,1 1 0 0 0,0-1-1 0 0,1 0 1 0 0,0 0-1 0 0,1-1 1 0 0,-1 1 0 0 0,1-1-1 0 0,1 1 1 0 0,0-1-1 0 0,0 1 1 0 0,1-1 0 0 0,-1 0-1 0 0,2 0 1 0 0,1-12-1 0 0,4-21 278 0 0,-4 28-284 0 0,0-1 0 0 0,7-24 0 0 0,10-18 233 0 0,48-95 0 0 0,-55 129-245 0 0,1 1 0 0 0,1 1 0 0 0,0 0-1 0 0,2 1 1 0 0,1 0 0 0 0,33-30 0 0 0,-43 45-31 0 0,0 0-1 0 0,1 0 1 0 0,-1 0-1 0 0,1 1 0 0 0,-1 0 1 0 0,1 1-1 0 0,1 0 1 0 0,-1 0-1 0 0,0 1 0 0 0,1-1 1 0 0,-1 2-1 0 0,1 0 1 0 0,-1 0-1 0 0,16 0 0 0 0,-17 1 8 0 0,1 1-1 0 0,-1 0 0 0 0,1 0 0 0 0,-1 1 0 0 0,0 0 0 0 0,1 0 0 0 0,-1 0 0 0 0,0 1 1 0 0,-1 1-1 0 0,1-1 0 0 0,0 1 0 0 0,-1 0 0 0 0,0 0 0 0 0,0 1 0 0 0,0-1 0 0 0,0 2 0 0 0,5 5 1 0 0,7 11-6 0 0,-2 1 1 0 0,0 0-1 0 0,-2 1 1 0 0,0 0-1 0 0,11 30 1 0 0,-6-5-21 0 0,22 92-1 0 0,-35-117 20 0 0,2 9 0 0 0,4 33 0 0 0,-11-56 0 0 0,0 1 0 0 0,-1-1 0 0 0,0 1 0 0 0,-1-1 0 0 0,0 1 0 0 0,-1-1 0 0 0,-4 15 0 0 0,1-5 221 0 0,-2-1-1 0 0,0 0 0 0 0,-19 34 1 0 0,16-37-189 0 0,0 0 0 0 0,-1-2 0 0 0,0 1 0 0 0,-27 25 1 0 0,29-32-19 0 0,-1-1 1 0 0,0 0 0 0 0,0 0 0 0 0,0-1 0 0 0,-1 0 0 0 0,0-1 0 0 0,0 0-1 0 0,-19 6 1 0 0,9-5 22 0 0,0-1 0 0 0,-1-1 0 0 0,1-1 0 0 0,-23 1 0 0 0,32-5-26 0 0,1 1 1 0 0,0-1-1 0 0,0-1 0 0 0,0 1 1 0 0,1-2-1 0 0,-1 0 1 0 0,0 0-1 0 0,1-1 1 0 0,-17-8-1 0 0,-5-8 0 0 0,1-1 1 0 0,2-2-1 0 0,0-1 0 0 0,-31-31 1 0 0,-12-12 111 0 0,-11-9 125 0 0,72 65-284 0 0,1-1 0 0 0,1 0 0 0 0,0 0 0 0 0,0-1 0 0 0,-8-18 0 0 0,15 27 24 0 0,0-1 0 0 0,0 0 0 0 0,1 0 0 0 0,0 0 0 0 0,0 1 0 0 0,0-1 0 0 0,1 0 0 0 0,-1 0 1 0 0,1 0-1 0 0,0 0 0 0 0,1 0 0 0 0,-1 0 0 0 0,1 0 0 0 0,0 0 0 0 0,0 0 0 0 0,1 0 0 0 0,-1 1 0 0 0,1-1 0 0 0,0 0 0 0 0,0 1 0 0 0,1-1 1 0 0,3-4-1 0 0,4-5-24 0 0,1 0-1 0 0,1 1 1 0 0,-1 1 0 0 0,28-22 0 0 0,-9 9 45 0 0,1 2 0 0 0,35-20 0 0 0,-49 34 6 0 0,0 0 0 0 0,1 1 0 0 0,0 1 0 0 0,0 1 0 0 0,0 1 0 0 0,21-4 0 0 0,-11 5 90 0 0,53-1 0 0 0,-59 5-283 0 0,0 1 0 0 0,0 1 0 0 0,0 1 0 0 0,0 2 0 0 0,31 9 0 0 0,-42-11 186 0 0,-1 1 0 0 0,1 0 0 0 0,-1 1-1 0 0,0 0 1 0 0,-1 0 0 0 0,1 1-1 0 0,-1 0 1 0 0,0 1 0 0 0,-1 0 0 0 0,0 0-1 0 0,0 1 1 0 0,0 0 0 0 0,-1 1 0 0 0,0-1-1 0 0,-1 1 1 0 0,0 1 0 0 0,0-1 0 0 0,-1 1-1 0 0,0 0 1 0 0,-1 0 0 0 0,0 1 0 0 0,3 12-1 0 0,-4-11 18 0 0,-1 0-1 0 0,-1 0 1 0 0,0 0-1 0 0,-1 0 1 0 0,0 0-1 0 0,0 1 0 0 0,-1-1 1 0 0,-1 0-1 0 0,0-1 1 0 0,-5 14-1 0 0,0-5 12 0 0,-1 0 0 0 0,0 0 0 0 0,-2-1 1 0 0,-20 31-1 0 0,23-39-27 0 0,0 0-1 0 0,0 0 1 0 0,-1-1 0 0 0,0 0 0 0 0,-1 0 0 0 0,0-1 0 0 0,-1-1 0 0 0,0 1 0 0 0,-13 7 0 0 0,11-8 28 0 0,0-2-1 0 0,-1 1 1 0 0,0-1 0 0 0,0-1 0 0 0,-1-1 0 0 0,-27 7-1 0 0,31-10-17 0 0,0 0-1 0 0,0-1 0 0 0,0 0 0 0 0,0 0 1 0 0,0-1-1 0 0,0 0 0 0 0,1-1 1 0 0,-1 0-1 0 0,0-1 0 0 0,-17-7 1 0 0,13 4-6 0 0,0-1 0 0 0,1-1 0 0 0,0 0 1 0 0,0-1-1 0 0,1-1 0 0 0,0 0 0 0 0,-19-21 1 0 0,17 15-27 0 0,1-1 0 0 0,0 0 0 0 0,1-1 0 0 0,1 0 0 0 0,-9-23 0 0 0,17 34-7 0 0,1-1 0 0 0,0 1 1 0 0,0-1-1 0 0,1 0 0 0 0,0 0 1 0 0,1 0-1 0 0,0 1 0 0 0,0-1 1 0 0,1-11-1 0 0,0 7-3 0 0,0-1 0 0 0,-3-19 0 0 0,0 24 34 0 0,1 0-1 0 0,0 0 1 0 0,0 0 0 0 0,1 0-1 0 0,0 0 1 0 0,0 0-1 0 0,1 0 1 0 0,0 1 0 0 0,1-1-1 0 0,-1 0 1 0 0,1 0-1 0 0,1 1 1 0 0,0-1 0 0 0,0 1-1 0 0,0-1 1 0 0,1 1-1 0 0,0 1 1 0 0,5-8 0 0 0,-5 8-51 0 0,1 0 0 0 0,-1 1 1 0 0,1 0-1 0 0,1 0 1 0 0,-1 0-1 0 0,1 0 1 0 0,-1 1-1 0 0,1 0 0 0 0,1 0 1 0 0,-1 0-1 0 0,0 1 1 0 0,1 0-1 0 0,0 0 1 0 0,9-2-1 0 0,-6 3 22 0 0,0 0 0 0 0,1 1 0 0 0,-1 0 0 0 0,0 1-1 0 0,0 0 1 0 0,1 0 0 0 0,-1 1 0 0 0,0 1 0 0 0,18 4 0 0 0,-4 0-37 0 0,0 2 0 0 0,-1 0 0 0 0,0 2 0 0 0,0 1 0 0 0,-1 0 0 0 0,0 2 0 0 0,34 26 0 0 0,-43-29 24 0 0,-1 1 0 0 0,0 1 1 0 0,-1 0-1 0 0,0 0 0 0 0,-1 1 1 0 0,-1 0-1 0 0,0 1 0 0 0,-1 0 1 0 0,0 0-1 0 0,-1 1 1 0 0,0 0-1 0 0,8 31 0 0 0,-13-33 31 0 0,0 0 0 0 0,-1 1 0 0 0,0 0 0 0 0,-1-1 0 0 0,-3 26 0 0 0,-1-8 0 0 0,-13 44 0 0 0,-18 19 0 0 0,31-84 37 0 0,0 0 0 0 0,-1 0 0 0 0,-1 0 1 0 0,0-1-1 0 0,0 0 0 0 0,-1 0 0 0 0,0 0 0 0 0,0-1 0 0 0,-1 0 0 0 0,0 0 0 0 0,0-1 0 0 0,-1 0 0 0 0,0-1 0 0 0,-19 10 0 0 0,19-11 0 0 0,0-1-1 0 0,-1 0 0 0 0,0 0 0 0 0,0-1 1 0 0,0 0-1 0 0,0-1 0 0 0,0 0 0 0 0,0-1 1 0 0,0 0-1 0 0,-1-1 0 0 0,1 0 0 0 0,0 0 0 0 0,-1-1 1 0 0,1-1-1 0 0,-19-4 0 0 0,19 2 0 0 0,1 0 1 0 0,0-1-1 0 0,0 1 0 0 0,1-2 0 0 0,-1 1 1 0 0,1-1-1 0 0,0-1 0 0 0,1 0 0 0 0,0 0 0 0 0,0 0 1 0 0,0-1-1 0 0,1 1 0 0 0,0-2 0 0 0,-8-13 1 0 0,1-2-256 0 0,0-1-1 0 0,2-1 1 0 0,1 0 0 0 0,-7-29 0 0 0,14 45 165 0 0,0-1 0 0 0,1 1 0 0 0,1 0 0 0 0,0-1 0 0 0,0 0 0 0 0,1 1 0 0 0,2-21 0 0 0,-1 24 42 0 0,1 1-1 0 0,0-1 1 0 0,0 0-1 0 0,0 1 0 0 0,1-1 1 0 0,0 1-1 0 0,0 0 1 0 0,1 0-1 0 0,-1 0 1 0 0,1 0-1 0 0,1 1 0 0 0,-1-1 1 0 0,7-5-1 0 0,2-3 13 0 0,-1 0 0 0 0,0-1 0 0 0,-1 0 0 0 0,10-19 0 0 0,-16 27 45 0 0,1-1 0 0 0,0 1 0 0 0,0 0 0 0 0,0 0 0 0 0,1 1 0 0 0,0 0-1 0 0,0 0 1 0 0,0 0 0 0 0,1 1 0 0 0,0 1 0 0 0,0-1 0 0 0,0 1 0 0 0,1 0 0 0 0,0 1-1 0 0,-1 0 1 0 0,1 0 0 0 0,10-1 0 0 0,15-1 223 0 0,-1 1 0 0 0,1 2 0 0 0,45 2 0 0 0,-34 1-196 0 0,-41-1-70 0 0,0 0 1 0 0,1 0-1 0 0,-1 0 0 0 0,0 1 0 0 0,1 0 1 0 0,-1 0-1 0 0,0 0 0 0 0,0 0 0 0 0,0 1 0 0 0,0 0 1 0 0,0 0-1 0 0,0 0 0 0 0,0 0 0 0 0,0 0 1 0 0,-1 1-1 0 0,4 3 0 0 0,-3-2-8 0 0,-1 0 1 0 0,1 0-1 0 0,-1 1 0 0 0,0-1 1 0 0,0 1-1 0 0,-1 0 0 0 0,0 0 1 0 0,0 0-1 0 0,0 0 0 0 0,0 0 0 0 0,1 8 1 0 0,0 10-95 0 0,-1 1 1 0 0,0 0 0 0 0,-2 0-1 0 0,-5 42 1 0 0,3-42-46 0 0,2 81-1587 0 0,0-66 48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17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463 1 23039 0 0,'-11'18'1302'0'0,"-15"39"1"0"0,20-37-1412 0 0,-10 31 248 0 0,-9 27 966 0 0,-47 115 2310 0 0,53-142-3325 0 0,-221 503 1150 0 0,208-471-2836 0 0,16-48 587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17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24879 0 0,'7'7'514'0'0,"0"1"0"0"0,0-1 0 0 0,0 1 0 0 0,9 15 0 0 0,11 14-356 0 0,91 107 1787 0 0,-98-116-1467 0 0,-1 1 1 0 0,-1 1-1 0 0,20 46 1 0 0,-9-6-282 0 0,65 167 235 0 0,-67-163-437 0 0,-3 1 0 0 0,26 149 0 0 0,-30-21-646 0 0,-23-68-4155 0 0,-1-90-4946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18.2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1 109 1376 0 0,'0'0'5376'0'0,"9"-8"896"0"0,9 2 199 0 0,-2-7 49 0 0,2 6-4712 0 0,5-6-944 0 0,8 2-184 0 0,3 0-40 0 0,6-1-552 0 0,9 4-88 0 0,2 0-72 0 0,1 0-7944 0 0,-3 5-1583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18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1 236 25711 0 0,'0'0'2583'0'0,"3"2"-2366"0"0,9 1-25 0 0,0 0-1 0 0,1 0 0 0 0,-1-1 1 0 0,1-1-1 0 0,16 0 1 0 0,-11 0 19 0 0,22 0 185 0 0,1-3-1 0 0,0 0 1 0 0,69-15-1 0 0,121-41-88 0 0,-163 39-348 0 0,147-43 46 0 0,25-8-75 0 0,-205 62-1106 0 0,66-6 1 0 0,-89 15 1336 0 0,-8 0-1286 0 0,3-1-4081 0 0,-9 3 2670 0 0,-6 11-22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19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432 12 24879 0 0,'0'0'564'0'0,"-23"-11"1577"0"0,20 11-2071 0 0,0 0 0 0 0,-1 0-1 0 0,1 0 1 0 0,0 0-1 0 0,0 0 1 0 0,-1 1 0 0 0,1-1-1 0 0,0 1 1 0 0,0 0-1 0 0,0 0 1 0 0,0 0 0 0 0,0 0-1 0 0,-6 4 1 0 0,-35 24 1121 0 0,33-19-1080 0 0,1 0 0 0 0,-11 13 0 0 0,-8 8 2 0 0,-72 77 58 0 0,66-73 28 0 0,-55 73 1 0 0,88-105-154 0 0,0-1 0 0 0,0 1 0 0 0,1 0 0 0 0,-1-1 0 0 0,1 1 0 0 0,-1 0 0 0 0,1 0 0 0 0,0 0 0 0 0,0 0 0 0 0,1 0 0 0 0,-1 1 0 0 0,1-1 0 0 0,-1 0 0 0 0,1 0 0 0 0,0 0 0 0 0,0 1 0 0 0,0-1 0 0 0,1 0 0 0 0,0 5 0 0 0,1-4-44 0 0,-1-1 1 0 0,1 1-1 0 0,0-1 1 0 0,-1 0 0 0 0,2 1-1 0 0,-1-1 1 0 0,0 0-1 0 0,0-1 1 0 0,1 1-1 0 0,0 0 1 0 0,0-1 0 0 0,-1 1-1 0 0,1-1 1 0 0,1 0-1 0 0,5 3 1 0 0,18 11-3 0 0,-16-9 0 0 0,-1-1 0 0 0,2 0 0 0 0,-1-1 0 0 0,14 5 0 0 0,20 2-282 0 0,1-2-1 0 0,74 6 1 0 0,-29-12-8685 0 0,-37-7-466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19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24879 0 0,'0'0'2497'0'0,"2"1"-2289"0"0,8 4 308 0 0,0-1 0 0 0,0 0 0 0 0,0-1-1 0 0,1 0 1 0 0,-1-1 0 0 0,0 0 0 0 0,17 1-1 0 0,-9-1-414 0 0,31 8-1 0 0,-36-6-27 0 0,1 0-1 0 0,-1 1 1 0 0,25 14 0 0 0,-34-17-62 0 0,1 1 1 0 0,-1 1-1 0 0,0-1 1 0 0,0 1-1 0 0,0-1 0 0 0,0 1 1 0 0,-1 0-1 0 0,1 0 1 0 0,-1 1-1 0 0,0-1 0 0 0,-1 1 1 0 0,1 0-1 0 0,2 6 1 0 0,0 3 6 0 0,-1 0 0 0 0,-1 0 0 0 0,0 1 0 0 0,-1-1 0 0 0,0 1 0 0 0,-1-1 0 0 0,-1 1 0 0 0,0-1 0 0 0,-1 1 0 0 0,-5 24 0 0 0,-5 6-61 0 0,-1-1 0 0 0,-19 44 0 0 0,28-83 26 0 0,-35 78-1424 0 0,25-57-908 0 0,-1 2-8012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19.8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365 0 24391 0 0,'-15'31'560'0'0,"1"0"-1"0"0,1 1 0 0 0,2 0 0 0 0,1 1 1 0 0,-6 42-1 0 0,-1-3 645 0 0,-14 61 166 0 0,-34 117 20 0 0,42-173-1390 0 0,-33 92 0 0 0,25-79-319 0 0,23-64-371 0 0,-1 0 1 0 0,-1-1-1 0 0,-15 29 1 0 0,24-52 407 0 0,-1 0 0 0 0,1 0 0 0 0,0 0 1 0 0,0 0-1 0 0,0 0 0 0 0,0 1 0 0 0,1-1 0 0 0,-1 0 0 0 0,0 1 1 0 0,1 2-1 0 0,0-3-1309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0.1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6 23039 0 0,'0'0'528'0'0,"10"-4"704"0"0,-8 3-1184 0 0,1 1 0 0 0,0 0 0 0 0,-1 0 0 0 0,1 0 0 0 0,0 0-1 0 0,-1 0 1 0 0,1 1 0 0 0,-1-1 0 0 0,1 1 0 0 0,-1 0 0 0 0,1 0 0 0 0,-1 0 0 0 0,1 0 0 0 0,-1 0-1 0 0,0 0 1 0 0,3 2 0 0 0,35 31 128 0 0,-24-20 468 0 0,-2 0-185 0 0,0 1 1 0 0,0 0-1 0 0,-2 0 1 0 0,0 2 0 0 0,-1-1-1 0 0,14 28 1 0 0,43 115 431 0 0,-28-58-450 0 0,-39-99-430 0 0,116 277 679 0 0,-89-201-692 0 0,30 131 0 0 0,-14 43-4169 0 0,-39-212 2638 0 0</inkml:trace>
  <inkml:trace contextRef="#ctx0" brushRef="#br0" timeOffset="1">1 685 10592 0 0,'0'0'1136'0'0,"13"-3"-1136"0"0,0-8 2800 0 0,5 3 527 0 0,-1 0 97 0 0,14 4 32 0 0,0-4-2360 0 0,13 0-464 0 0,-1 5-96 0 0,9-5-24 0 0,-3 0-512 0 0,4 4 0 0 0,4-4 0 0 0,-6 8-11032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0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1 243 18431 0 0,'2'13'69'0'0,"-2"-11"211"0"0,0 0 0 0 0,0-1-1 0 0,0 1 1 0 0,0 0 0 0 0,0-1 0 0 0,0 1 0 0 0,1 0-1 0 0,-1-1 1 0 0,1 1 0 0 0,-1-1 0 0 0,1 1 0 0 0,-1-1-1 0 0,1 1 1 0 0,0-1 0 0 0,0 1 0 0 0,0-1 0 0 0,0 1 0 0 0,0-1-1 0 0,0 0 1 0 0,0 0 0 0 0,0 0 0 0 0,1 0 0 0 0,-1 0-1 0 0,0 0 1 0 0,1 0 0 0 0,-1 0 0 0 0,1 0 0 0 0,-1 0-1 0 0,1-1 1 0 0,-1 1 0 0 0,4 0 0 0 0,6 1 61 0 0,0 0 0 0 0,1 0 0 0 0,-1-2 0 0 0,0 1 0 0 0,16-2 1 0 0,57-10 428 0 0,-81 10-731 0 0,72-15 843 0 0,142-50 0 0 0,-72 18-541 0 0,-7 5-234 0 0,101-28 159 0 0,-176 56-741 0 0,114-14 0 0 0,-164 27-73 0 0,0 1 0 0 0,0 0 1 0 0,0 1-1 0 0,0 1 1 0 0,0 0-1 0 0,0 1 0 0 0,0 0 1 0 0,0 1-1 0 0,0 0 0 0 0,15 7 1 0 0,-10 1-1268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1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302 1 21191 0 0,'0'0'1920'0'0,"-9"7"-658"0"0,-68 50 3471 0 0,45-32-4041 0 0,-18 27-118 0 0,36-38-381 0 0,0 0-1 0 0,1 1 1 0 0,1 1-1 0 0,0 0 0 0 0,1 1 1 0 0,-11 22-1 0 0,5 9-192 0 0,8-19 0 0 0,7-25 0 0 0,1 1 0 0 0,-1 0 0 0 0,1 0 0 0 0,0 0 0 0 0,0 0 0 0 0,0 0 0 0 0,1 0 0 0 0,0 0 0 0 0,0 0 0 0 0,0 0 0 0 0,0 0 0 0 0,1 0 0 0 0,0 0 0 0 0,0 0 0 0 0,0-1 0 0 0,0 1 0 0 0,1 0 0 0 0,0 0 0 0 0,0-1 0 0 0,1 1 0 0 0,-1-1 0 0 0,1 0 0 0 0,0 0 0 0 0,0 0 0 0 0,0 0 0 0 0,0 0 0 0 0,1 0 0 0 0,-1-1 0 0 0,1 0 0 0 0,0 0 0 0 0,0 0 0 0 0,1 0 0 0 0,-1-1 0 0 0,0 1 0 0 0,1-1 0 0 0,0 0 0 0 0,6 2 0 0 0,21 7-395 0 0,46 10 0 0 0,-40-14-2297 0 0,0-3-3632 0 0,6-3-3109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30:24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680 668 14768 0 0,'0'0'714'0'0,"-1"1"-307"0"0,-2 1-359 0 0,0-1 0 0 0,0 1 0 0 0,0-1 0 0 0,0 0 0 0 0,0 0-1 0 0,0 0 1 0 0,0 0 0 0 0,0 0 0 0 0,-6 0 0 0 0,6-1-9 0 0,0 0 1 0 0,1 0-1 0 0,-1 1 0 0 0,0-1 0 0 0,0 1 0 0 0,0 0 0 0 0,1 0 1 0 0,-1 0-1 0 0,0 0 0 0 0,1 0 0 0 0,-1 1 0 0 0,1-1 0 0 0,0 1 1 0 0,-1-1-1 0 0,1 1 0 0 0,-3 2 0 0 0,-2 13 1716 0 0,7-16-1662 0 0,-1 0 1 0 0,1 0 0 0 0,0 1 0 0 0,-1-1 0 0 0,1 0 0 0 0,-1 0 0 0 0,1 0 0 0 0,-1 0 0 0 0,0 0 0 0 0,0 0 0 0 0,1 0 0 0 0,-1 0 0 0 0,0 0 0 0 0,0 0 0 0 0,0 0 0 0 0,0 0 0 0 0,0-1 0 0 0,0 1 0 0 0,0 0-1 0 0,0-1 1 0 0,-3 2 0 0 0,-1-1 93 0 0,0 1 0 0 0,0-1-1 0 0,-1 0 1 0 0,1 0 0 0 0,-1 0 0 0 0,1-1-1 0 0,-1 0 1 0 0,1 0 0 0 0,-1-1-1 0 0,1 1 1 0 0,-1-1 0 0 0,1 0-1 0 0,-1-1 1 0 0,1 1 0 0 0,0-1 0 0 0,-10-5-1 0 0,-3-2 82 0 0,-1-1 1 0 0,2 0-1 0 0,-20-16 0 0 0,23 15-179 0 0,1 0 0 0 0,0 0 0 0 0,1-1 0 0 0,0-1 0 0 0,-19-27 0 0 0,25 32-88 0 0,1-1-1 0 0,0 0 0 0 0,1 0 1 0 0,0 0-1 0 0,0 0 1 0 0,1-1-1 0 0,0 1 0 0 0,1-1 1 0 0,0 0-1 0 0,1 0 0 0 0,-1-15 1 0 0,2 4 75 0 0,1-1 0 0 0,1 1 0 0 0,9-40 0 0 0,-8 49-87 0 0,0 0 1 0 0,1 0 0 0 0,1 1 0 0 0,0-1-1 0 0,0 1 1 0 0,8-12 0 0 0,-9 18 60 0 0,0-1 1 0 0,1 1-1 0 0,-1-1 0 0 0,1 1 1 0 0,0 1-1 0 0,0-1 0 0 0,1 1 1 0 0,0 0-1 0 0,-1 0 0 0 0,1 0 1 0 0,1 1-1 0 0,10-4 0 0 0,-8 3-93 0 0,0 1-1 0 0,1 0 0 0 0,-1 1 1 0 0,1 0-1 0 0,-1 1 1 0 0,1 0-1 0 0,0 0 0 0 0,-1 1 1 0 0,12 1-1 0 0,-13 1 8 0 0,0-1 0 0 0,-1 1-1 0 0,1 1 1 0 0,-1 0 0 0 0,1 0-1 0 0,-1 0 1 0 0,0 1 0 0 0,0 0-1 0 0,0 0 1 0 0,-1 0 0 0 0,10 10-1 0 0,-5-4 49 0 0,-1 1 0 0 0,0 0 0 0 0,-1 0 0 0 0,0 1 0 0 0,-1 1 0 0 0,0-1 0 0 0,-1 1 0 0 0,-1 1 0 0 0,0-1-1 0 0,0 1 1 0 0,-1 0 0 0 0,-1 0 0 0 0,-1 1 0 0 0,0-1 0 0 0,-1 1 0 0 0,0 0 0 0 0,-1 20 0 0 0,-1-27 54 0 0,0 0-1 0 0,-1 0 1 0 0,0 0 0 0 0,-1 0 0 0 0,1 0 0 0 0,-2-1-1 0 0,1 1 1 0 0,-1 0 0 0 0,0-1 0 0 0,0 0 0 0 0,-1 0-1 0 0,0 0 1 0 0,-1 0 0 0 0,1 0 0 0 0,-1-1 0 0 0,-1 0-1 0 0,1 0 1 0 0,-1 0 0 0 0,0-1 0 0 0,0 0 0 0 0,0 0-1 0 0,-10 5 1 0 0,4-4-57 0 0,1-1 1 0 0,-1-1-1 0 0,0 0 0 0 0,-1-1 1 0 0,1 0-1 0 0,-1-1 0 0 0,1-1 1 0 0,-1 1-1 0 0,0-2 0 0 0,1 0 0 0 0,-1-1 1 0 0,0 0-1 0 0,1 0 0 0 0,-1-2 1 0 0,1 1-1 0 0,-13-6 0 0 0,13 5-6 0 0,0-2 0 0 0,0 1-1 0 0,0-2 1 0 0,1 0-1 0 0,0 0 1 0 0,0-1 0 0 0,0 0-1 0 0,1-1 1 0 0,0 0-1 0 0,0 0 1 0 0,1-1 0 0 0,0-1-1 0 0,1 0 1 0 0,0 0 0 0 0,-12-20-1 0 0,17 23-14 0 0,0-1 1 0 0,0 0-1 0 0,0 1 0 0 0,1-1 0 0 0,0 0 0 0 0,1-1 0 0 0,0 1 1 0 0,0 0-1 0 0,0 0 0 0 0,2-16 0 0 0,0 18-8 0 0,0 0-1 0 0,0-1 1 0 0,0 1-1 0 0,1-1 1 0 0,0 1 0 0 0,0 0-1 0 0,0 0 1 0 0,1 0-1 0 0,0 1 1 0 0,1-1-1 0 0,-1 0 1 0 0,1 1 0 0 0,7-9-1 0 0,18-24-81 0 0,-1 2 28 0 0,-21 29 94 0 0,1 0 1 0 0,1 1-1 0 0,-1 0 0 0 0,1 1 1 0 0,0 0-1 0 0,0 0 0 0 0,1 1 0 0 0,0 0 1 0 0,-1 1-1 0 0,1 0 0 0 0,0 0 0 0 0,1 1 1 0 0,-1 0-1 0 0,21 0 0 0 0,-10 2 24 0 0,1 0-1 0 0,0 2 0 0 0,0 0 1 0 0,-1 2-1 0 0,0 0 1 0 0,22 8-1 0 0,-35-9-43 0 0,0 0 0 0 0,-1 0 0 0 0,1 1 0 0 0,-1-1 0 0 0,0 2 0 0 0,0-1 0 0 0,-1 1 0 0 0,1 0 0 0 0,-1 0 0 0 0,0 1 0 0 0,0 0 0 0 0,-1 0 0 0 0,0 0 0 0 0,0 1 0 0 0,0 0 0 0 0,5 9 0 0 0,-6-7 0 0 0,0 1 0 0 0,-1-1 0 0 0,0 1 0 0 0,0-1 0 0 0,-1 1 0 0 0,0 0 0 0 0,-1 0 0 0 0,0 0 0 0 0,0-1 0 0 0,-1 1 0 0 0,-1 0 0 0 0,-2 19 0 0 0,1-17 0 0 0,-1-1 0 0 0,0 1 0 0 0,-1-1 0 0 0,0 1 0 0 0,-1-1 0 0 0,-11 18 0 0 0,12-23 0 0 0,0 1 0 0 0,-1-1 0 0 0,0 0 0 0 0,0-1 0 0 0,0 1 0 0 0,-1-1 0 0 0,0 0 0 0 0,0 0 0 0 0,0-1 0 0 0,0 0 0 0 0,-13 6 0 0 0,-5 0-3 0 0,0-1-1 0 0,-1-2 1 0 0,0 0 0 0 0,-1-2-1 0 0,0 0 1 0 0,1-2-1 0 0,-1-1 1 0 0,-45-2 0 0 0,48-1-8 0 0,0-2 0 0 0,0 0 1 0 0,1-2-1 0 0,0 0 1 0 0,0-2-1 0 0,0 0 1 0 0,0-1-1 0 0,1-1 1 0 0,1-1-1 0 0,-22-15 0 0 0,34 20 3 0 0,0-1-1 0 0,0 1 0 0 0,1-2 1 0 0,0 1-1 0 0,0-1 0 0 0,1-1 1 0 0,-1 1-1 0 0,-9-17 0 0 0,14 20 1 0 0,0 0 0 0 0,0-1 0 0 0,0 0 0 0 0,1 1 0 0 0,-1-1 0 0 0,1 0 1 0 0,0 0-1 0 0,1 0 0 0 0,-1 1 0 0 0,1-1 0 0 0,0 0 0 0 0,0 0 0 0 0,0 0 0 0 0,1 0 0 0 0,0 0 0 0 0,0 0 0 0 0,0 0 0 0 0,0 1 0 0 0,3-6 0 0 0,7-14-48 0 0,1 0-1 0 0,0 1 1 0 0,2 1 0 0 0,1 0-1 0 0,1 0 1 0 0,31-32 0 0 0,-22 27 46 0 0,-10 10 108 0 0,0 0-1 0 0,1 2 1 0 0,0 0-1 0 0,1 0 1 0 0,1 2-1 0 0,31-19 1 0 0,-34 25-91 0 0,1 0 1 0 0,0 1-1 0 0,0 1 1 0 0,0 1 0 0 0,1 0-1 0 0,0 1 1 0 0,0 0-1 0 0,-1 2 1 0 0,1 0-1 0 0,0 1 1 0 0,0 0 0 0 0,0 2-1 0 0,0 0 1 0 0,27 7-1 0 0,-15-1-7 0 0,-25-4 0 0 0,-1 1 0 0 0,2 1 0 0 0,0 1 0 0 0,0-1 0 0 0,-1 1 0 0 0,0 0 0 0 0,0 0 0 0 0,0 1 0 0 0,-1-1 0 0 0,0 1 0 0 0,-1 0 0 0 0,0-1 0 0 0,0 1 0 0 0,-1 0 0 0 0,1 0 0 0 0,-2 1 0 0 0,1-1 0 0 0,-1 0 0 0 0,-2 15 0 0 0,0-5 0 0 0,-1 0 0 0 0,0 0 0 0 0,-2-1 0 0 0,0 1 0 0 0,-1-1 0 0 0,0 0 0 0 0,-10 16 0 0 0,8-19 0 0 0,0 0 0 0 0,0-1 0 0 0,-2 0 0 0 0,1 0 0 0 0,-2-1 0 0 0,0-1 0 0 0,0 1 0 0 0,-1-2 0 0 0,0 0 0 0 0,-1 0 0 0 0,0-1 0 0 0,-1-1 0 0 0,1 0 0 0 0,-2-1 0 0 0,1 0 0 0 0,-1-1 0 0 0,-15 4 0 0 0,9-4 118 0 0,0-1 1 0 0,-35 5-1 0 0,45-9-112 0 0,1-1 1 0 0,-1 1-1 0 0,1-2 1 0 0,-1 0-1 0 0,1 0 1 0 0,-1-1-1 0 0,-15-4 1 0 0,22 4-15 0 0,-1 1 0 0 0,0-1 0 0 0,0 0 0 0 0,1 0 1 0 0,-1-1-1 0 0,1 0 0 0 0,0 0 0 0 0,0 0 0 0 0,0 0 0 0 0,0 0 0 0 0,0-1 1 0 0,1 0-1 0 0,-1 1 0 0 0,1-1 0 0 0,0-1 0 0 0,0 1 0 0 0,1 0 0 0 0,-1-1 1 0 0,1 1-1 0 0,0-1 0 0 0,0 0 0 0 0,1 0 0 0 0,-1 0 0 0 0,0-9 0 0 0,1 6-1 0 0,1 1 0 0 0,0 0 0 0 0,0 0 0 0 0,1-1 0 0 0,0 1 0 0 0,1 0 0 0 0,-1 0 0 0 0,1 0 0 0 0,0 0 0 0 0,1 0 0 0 0,0 1 0 0 0,0-1-1 0 0,1 1 1 0 0,-1-1 0 0 0,1 1 0 0 0,9-10 0 0 0,7-9-108 0 0,2 2 0 0 0,0 0 0 0 0,1 2 1 0 0,1 0-1 0 0,40-25 0 0 0,-56 42 143 0 0,0 0 0 0 0,0 1 0 0 0,1 0 1 0 0,-1 1-1 0 0,1 0 0 0 0,0 0 0 0 0,-1 1 0 0 0,1 0 1 0 0,0 1-1 0 0,0 0 0 0 0,0 0 0 0 0,0 1 0 0 0,-1 0 1 0 0,1 0-1 0 0,0 1 0 0 0,15 5 0 0 0,-18-5-21 0 0,-1 1 0 0 0,-1-1 0 0 0,1 1 1 0 0,0 0-1 0 0,-1 0 0 0 0,1 0 0 0 0,-1 0 0 0 0,0 1 0 0 0,0 0 0 0 0,0 0 0 0 0,-1 0 0 0 0,1 0 0 0 0,-1 1 0 0 0,0-1 1 0 0,0 1-1 0 0,4 9 0 0 0,-4-6 1 0 0,-1-1 0 0 0,0 1 0 0 0,0 0 0 0 0,-1-1-1 0 0,1 1 1 0 0,-2 0 0 0 0,1 0 0 0 0,-1 0 0 0 0,0 0 0 0 0,-3 12 0 0 0,-2 19 52 0 0,4-24-56 0 0,-1 1-1 0 0,-1-1 1 0 0,-6 21-1 0 0,-20 54-1975 0 0,17-60 860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1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5984 0 0,'-1'19'640'0'0,"2"-3"1592"0"0,0-13-1165 0 0,0-1-1 0 0,0 1 1 0 0,0-1 0 0 0,1 0 0 0 0,-1 1 0 0 0,1-1-1 0 0,2 3 1 0 0,15 13 7580 0 0,-6-8-6216 0 0,1-2-2042 0 0,0 0 0 0 0,0-1-1 0 0,30 10 1 0 0,-3-1-21 0 0,-2 0-5 0 0,-11-6-96 0 0,-1 2-1 0 0,35 22 1 0 0,-54-29-258 0 0,-1 0 0 0 0,1 0 0 0 0,-1 1 0 0 0,-1 0 0 0 0,1 1 0 0 0,-1 0 0 0 0,0-1 0 0 0,0 2 0 0 0,-1-1 0 0 0,0 1 0 0 0,-1 0 0 0 0,5 10 0 0 0,-4-6-7 0 0,-1 1-1 0 0,-1-1 1 0 0,0 1 0 0 0,-1 0-1 0 0,0-1 1 0 0,-1 1 0 0 0,0 0-1 0 0,-1 0 1 0 0,-1 0-1 0 0,0 0 1 0 0,-1 0 0 0 0,0 0-1 0 0,-1 0 1 0 0,-7 20 0 0 0,-6 8-433 0 0,-3 0-1 0 0,-44 73 1 0 0,45-84-109 0 0,0 1-1071 0 0,-3-3-401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1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 6912 0 0,'0'0'314'0'0,"-6"6"104"0"0,-8 21 145 0 0,11-19 996 0 0,1 0-1 0 0,1 0 1 0 0,0 0 0 0 0,-1 12 0 0 0,4 35 6767 0 0,3-22-6818 0 0,37 171 1650 0 0,25 158-2685 0 0,-32-105-1129 0 0,-16-155-3193 0 0,-12-76-755 0 0,-7-24 2238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2.1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10 509 5064 0 0,'-9'-78'1212'0'0,"13"14"10188"0"0,9 3-4867 0 0,-9 47-6041 0 0,1 0-1 0 0,1 0 1 0 0,0 1-1 0 0,0-1 1 0 0,2 2 0 0 0,0-1-1 0 0,0 1 1 0 0,1 0-1 0 0,0 1 1 0 0,19-18-1 0 0,-10 13-342 0 0,1 1 1 0 0,0 0-1 0 0,1 2 0 0 0,1 0 0 0 0,0 2 0 0 0,1 0 0 0 0,0 1 0 0 0,0 1 0 0 0,1 2 0 0 0,0 0 0 0 0,0 1 0 0 0,1 1 0 0 0,27-1 0 0 0,-38 4-149 0 0,0 1 0 0 0,1 0 0 0 0,-1 2 0 0 0,0-1 0 0 0,15 3 0 0 0,-24-2 0 0 0,0 0 0 0 0,-1 0 0 0 0,1 0 0 0 0,-1 1 0 0 0,1-1 0 0 0,-1 1 0 0 0,1 0 0 0 0,-1-1 0 0 0,0 2 0 0 0,0-1 0 0 0,0 0 0 0 0,0 1 0 0 0,0-1 0 0 0,0 1 0 0 0,-1 0 0 0 0,1 0 0 0 0,-1 0 0 0 0,0 0 0 0 0,0 0 0 0 0,0 0 0 0 0,0 1 0 0 0,2 5 0 0 0,-1 3-12 0 0,0 0-1 0 0,-1 0 1 0 0,0 0 0 0 0,0 0-1 0 0,-1 0 1 0 0,-1 0 0 0 0,0 0-1 0 0,-1 0 1 0 0,0 1-1 0 0,-5 19 1 0 0,-3 3-255 0 0,-2 1 1 0 0,-18 39-1 0 0,14-46 153 0 0,-1 0-1 0 0,-2 0 1 0 0,0-2-1 0 0,-2 0 1 0 0,-25 26-1 0 0,-4 6 34 0 0,-54 57-343 0 0,100-113 416 0 0,2-2 8 0 0,0 0 1 0 0,0 0-1 0 0,0-1 1 0 0,1 1-1 0 0,-1 0 1 0 0,0 0-1 0 0,1 0 1 0 0,-1 0-1 0 0,1 0 1 0 0,-1 0 0 0 0,1 1-1 0 0,-1-1 1 0 0,1 0-1 0 0,0 0 1 0 0,-1 0-1 0 0,1 0 1 0 0,0 2-1 0 0,-1-1 183 0 0,23-2 80 0 0,-2-2-185 0 0,1 0 1 0 0,30-7-1 0 0,14-2-8 0 0,0 3 209 0 0,-27 2 92 0 0,0 3 0 0 0,70 1 0 0 0,-101 2-370 0 0,0 1-1 0 0,0 0 1 0 0,0 1 0 0 0,0-1-1 0 0,0 1 1 0 0,0 1 0 0 0,-1-1-1 0 0,1 1 1 0 0,-1 0 0 0 0,0 1 0 0 0,0-1-1 0 0,0 1 1 0 0,6 6 0 0 0,-7-5 17 0 0,-1-1 0 0 0,-1 0 1 0 0,1 1-1 0 0,-1 0 0 0 0,0 0 1 0 0,0 0-1 0 0,0 0 0 0 0,0 1 1 0 0,-1-1-1 0 0,0 1 0 0 0,0-1 1 0 0,-1 1-1 0 0,0 0 0 0 0,0 0 1 0 0,0 0-1 0 0,0 7 0 0 0,-1 12 34 0 0,-1-1-1 0 0,-2 0 0 0 0,0 1 1 0 0,-1-1-1 0 0,-2 0 0 0 0,0-1 0 0 0,-10 24 1 0 0,-3-2-67 0 0,-1-1 1 0 0,-42 67-1 0 0,54-97-97 0 0,-2-1 0 0 0,1 0 0 0 0,-2-1 0 0 0,1 0 0 0 0,-2-1 0 0 0,0 0 1 0 0,-18 13-1 0 0,9-11-655 0 0,-1 0 0 0 0,0-2 0 0 0,0-1 1 0 0,-39 13-1 0 0,-38 6-1242 0 0,6-5-21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2.8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 1 23039 0 0,'0'0'2315'0'0,"-6"7"-2102"0"0,-23 31 789 0 0,15-18-72 0 0,5-4-441 0 0,-8 7 178 0 0,-37 43 219 0 0,12-15-881 0 0,30-37-84 0 0,-15 26 1 0 0,10-16 48 0 0,9-10 28 0 0,0 1 0 0 0,1-1-1 0 0,0 1 1 0 0,2 1 0 0 0,-1-1-1 0 0,-3 21 1 0 0,8-30-25 0 0,0 1 0 0 0,0-1 0 0 0,1 1 0 0 0,0 0 0 0 0,0-1-1 0 0,0 1 1 0 0,1-1 0 0 0,0 1 0 0 0,1-1 0 0 0,-1 1 0 0 0,1-1 0 0 0,5 12 0 0 0,-5-13-29 0 0,0 0 1 0 0,1-1-1 0 0,-1 1 1 0 0,1-1-1 0 0,0 0 1 0 0,1 0-1 0 0,-1 0 0 0 0,0 0 1 0 0,1-1-1 0 0,0 1 1 0 0,0-1-1 0 0,0 0 1 0 0,0 0-1 0 0,1 0 1 0 0,-1-1-1 0 0,1 0 1 0 0,5 2-1 0 0,-1-1-417 0 0,0-1 0 0 0,1 0-1 0 0,-1 0 1 0 0,1-1 0 0 0,0-1 0 0 0,-1 0 0 0 0,1 0-1 0 0,0-1 1 0 0,-1 0 0 0 0,1 0 0 0 0,-1-1-1 0 0,1-1 1 0 0,15-5 0 0 0,-8 4-1062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3.1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10592 0 0,'1'1'10205'0'0,"8"2"-8512"0"0,31 6 596 0 0,-15-2-1549 0 0,1-2 0 0 0,42 3 0 0 0,-36-6-365 0 0,118-1-134 0 0,-12-12 144 0 0,136-10 998 0 0,-224 18-1191 0 0,117-2-688 0 0,-141 6 442 0 0,251 18-984 0 0,-246-11 355 0 0,-7-2-1357 0 0,-9-4-2482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3.5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29 18023 0 0,'-6'5'1632'0'0,"-2"-1"-1344"0"0,-1 4 5680 0 0,20-13-5538 0 0,-1 1 0 0 0,1 1 0 0 0,21-4 0 0 0,6-2-446 0 0,-14 4 181 0 0,0 0 0 0 0,1 2 0 0 0,-1 0 0 0 0,1 2 0 0 0,-1 1 0 0 0,28 3 1 0 0,-46-3-162 0 0,3 0 29 0 0,-1 1 0 0 0,0 0 0 0 0,1 1 0 0 0,-1-1-1 0 0,0 2 1 0 0,0-1 0 0 0,0 1 0 0 0,0 0 0 0 0,-1 1 0 0 0,1-1 0 0 0,-1 2 0 0 0,0-1-1 0 0,0 1 1 0 0,0 0 0 0 0,-1 0 0 0 0,1 1 0 0 0,-1 0 0 0 0,-1 0 0 0 0,1 1 0 0 0,-1-1-1 0 0,0 1 1 0 0,-1 0 0 0 0,1 0 0 0 0,-2 1 0 0 0,1-1 0 0 0,-1 1 0 0 0,0 0 0 0 0,3 12-1 0 0,-1 4 164 0 0,0 1 0 0 0,-2 0 0 0 0,-1 0 0 0 0,-1 0 0 0 0,-2 27 0 0 0,-1-36-621 0 0,0-1 1 0 0,-1 0 0 0 0,-8 26 0 0 0,7-31-772 0 0,0 0 1 0 0,0 0-1 0 0,-1-1 1 0 0,-1 0-1 0 0,1 0 1 0 0,-9 9-1 0 0,-6 3-7778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3.9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6448 0 0,'0'0'498'0'0,"8"7"10223"0"0,-8 17-5543 0 0,0 2-2858 0 0,4 39 1 0 0,-3-55-2101 0 0,-1 0 1 0 0,0 0-1 0 0,-2 13 1 0 0,1-13-57 0 0,0 0 0 0 0,1 1-1 0 0,1 10 1 0 0,59 287 1406 0 0,-29-173-1340 0 0,0 64-550 0 0,-23-114-3482 0 0,-4-58-5892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4.3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16 508 23039 0 0,'-4'-13'211'0'0,"1"0"0"0"0,0 0-1 0 0,1 0 1 0 0,0-1 0 0 0,1 1-1 0 0,1-1 1 0 0,0 1 0 0 0,1-1-1 0 0,0 1 1 0 0,1 0 0 0 0,4-15-1 0 0,-2 15 111 0 0,0 0 0 0 0,1 0-1 0 0,0 1 1 0 0,1-1 0 0 0,0 1-1 0 0,1 1 1 0 0,1-1 0 0 0,0 1-1 0 0,0 0 1 0 0,14-12 0 0 0,-5 7 86 0 0,0 0 1 0 0,1 2-1 0 0,1 0 0 0 0,0 2 1 0 0,26-14-1 0 0,-12 9-275 0 0,-10 4-122 0 0,1 1 0 0 0,0 1 0 0 0,43-14 0 0 0,-66 25-8 0 0,12-4-14 0 0,-1 1-1 0 0,1 1 0 0 0,0 0 0 0 0,0 0 0 0 0,19 1 0 0 0,-28 1 3 0 0,-1 1 0 0 0,0-1 0 0 0,1 1 0 0 0,-1 0-1 0 0,0 0 1 0 0,0 0 0 0 0,0 0 0 0 0,0 0 0 0 0,0 1 0 0 0,0-1-1 0 0,0 1 1 0 0,0 0 0 0 0,0 0 0 0 0,-1 0 0 0 0,1 0-1 0 0,-1 0 1 0 0,0 1 0 0 0,1-1 0 0 0,-1 1 0 0 0,0-1-1 0 0,-1 1 1 0 0,1 0 0 0 0,0 0 0 0 0,-1 0 0 0 0,1 0-1 0 0,-1 0 1 0 0,1 5 0 0 0,1 2-6 0 0,-1-1 1 0 0,-1 1-1 0 0,1 0 0 0 0,-2-1 1 0 0,1 1-1 0 0,-1 0 0 0 0,-1 0 0 0 0,0 0 1 0 0,0-1-1 0 0,-3 11 0 0 0,-5 14-78 0 0,-20 49 0 0 0,15-47 74 0 0,4-14 18 0 0,-1-1 0 0 0,0 0 0 0 0,-2 0 0 0 0,-1-1 0 0 0,-27 30 0 0 0,15-17 3 0 0,25-33 0 0 0,1 0 0 0 0,0 0 0 0 0,0 1 0 0 0,-1-1 0 0 0,1 0-1 0 0,0 0 1 0 0,0 0 0 0 0,-1 0 0 0 0,1 1 0 0 0,0-1 0 0 0,0 0 0 0 0,0 0 0 0 0,-1 0 0 0 0,1 1 0 0 0,0-1-1 0 0,0 0 1 0 0,0 0 0 0 0,0 0 0 0 0,0 1 0 0 0,0-1 0 0 0,-1 0 0 0 0,1 0 0 0 0,0 1 0 0 0,0-1 0 0 0,0 0-1 0 0,0 1 1 0 0,0-1 0 0 0,0 0 0 0 0,0 0 0 0 0,0 1 0 0 0,0-1 0 0 0,0 0 0 0 0,0 0 0 0 0,0 1 0 0 0,0-1-1 0 0,1 0 1 0 0,-1 0 0 0 0,0 1 0 0 0,0-1 0 0 0,0 0 0 0 0,0 0 0 0 0,0 1 0 0 0,0-1 0 0 0,1 0-1 0 0,-1 0 1 0 0,0 0 0 0 0,0 1 0 0 0,0-1 0 0 0,1 0 0 0 0,-1 0 0 0 0,0 0 0 0 0,0 0 0 0 0,0 1 0 0 0,1-1-1 0 0,-1 0 1 0 0,1 0 0 0 0,11 0 87 0 0,-11 0-75 0 0,79-12 51 0 0,-24 7-64 0 0,57-1 0 0 0,-94 6 17 0 0,0 0 1 0 0,0 2-1 0 0,0 0 0 0 0,0 1 1 0 0,0 1-1 0 0,0 1 0 0 0,-1 1 1 0 0,21 9-1 0 0,-30-10-4 0 0,1 0 0 0 0,-2 0 0 0 0,1 1 0 0 0,-1 0 0 0 0,0 0 0 0 0,0 1 0 0 0,0 0 0 0 0,-1 1 0 0 0,0 0-1 0 0,-1 0 1 0 0,0 0 0 0 0,0 1 0 0 0,-1-1 0 0 0,0 2 0 0 0,0-1 0 0 0,6 18 0 0 0,-7-14 41 0 0,-1 0 0 0 0,0 1 0 0 0,-1 0 0 0 0,0-1 0 0 0,-1 1 0 0 0,-1 0 0 0 0,0 0 0 0 0,-1 0 0 0 0,0 0 1 0 0,-1-1-1 0 0,0 1 0 0 0,-6 16 0 0 0,0-8-54 0 0,0 0 0 0 0,-1-1 0 0 0,-2 0 0 0 0,0 0 0 0 0,-1-1 0 0 0,-23 29 0 0 0,18-30-89 0 0,0-2 1 0 0,-1 0-1 0 0,-1-1 1 0 0,0 0 0 0 0,-2-2-1 0 0,1 0 1 0 0,-2-2-1 0 0,0 0 1 0 0,0-1 0 0 0,-1-2-1 0 0,0 0 1 0 0,-26 6-1 0 0,32-12-309 0 0,0-1 0 0 0,0 0-1 0 0,0-2 1 0 0,0 0 0 0 0,0-1-1 0 0,0 0 1 0 0,-32-8 0 0 0,-20-5-769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6.24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31 26719 0 0,'0'0'612'0'0,"3"-16"1461"0"0,-3 16-2022 0 0,0-1-1 0 0,0 0 1 0 0,1 0-1 0 0,-1 1 0 0 0,0-1 1 0 0,0 0-1 0 0,1 1 1 0 0,-1-1-1 0 0,0 0 0 0 0,1 1 1 0 0,-1-1-1 0 0,1 1 1 0 0,-1-1-1 0 0,1 0 0 0 0,-1 1 1 0 0,1-1-1 0 0,-1 1 1 0 0,1-1-1 0 0,0 1 0 0 0,-1 0 1 0 0,1-1-1 0 0,-1 1 0 0 0,1 0 1 0 0,0-1-1 0 0,0 1 1 0 0,-1 0-1 0 0,1 0 0 0 0,0 0 1 0 0,-1-1-1 0 0,1 1 1 0 0,0 0-1 0 0,0 0 0 0 0,-1 0 1 0 0,1 0-1 0 0,0 0 1 0 0,0 0-1 0 0,0 1 0 0 0,23 8 326 0 0,67 44-360 0 0,-74-44-16 0 0,-2 1-1 0 0,0 1 1 0 0,0 0-1 0 0,0 0 1 0 0,-2 2 0 0 0,1 0-1 0 0,18 25 1 0 0,1 5 20 0 0,34 62 0 0 0,-53-80 94 0 0,-1 0 0 0 0,-1 1 0 0 0,-2 0 0 0 0,0 1 0 0 0,9 41 0 0 0,-12-25-16 0 0,-1 0-1 0 0,1 83 0 0 0,-9-6-82 0 0,-5-2-1 0 0,-46 235 0 0 0,19-225-3083 0 0,25-103 542 0 0,0 0 0 0 0,-26 45 0 0 0,22-52-6998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6.91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432 18 20471 0 0,'0'0'3275'0'0,"-14"-3"1831"0"0,6 0-4865 0 0,0 0 0 0 0,-1 1-1 0 0,1 0 1 0 0,-1 0 0 0 0,1 1-1 0 0,-1 0 1 0 0,1 0-1 0 0,-1 1 1 0 0,0 0 0 0 0,1 1-1 0 0,-1 0 1 0 0,-10 2 0 0 0,-11 5-193 0 0,0 0 0 0 0,-29 14 0 0 0,42-16 47 0 0,1 0-85 0 0,1 1 0 0 0,0 1-1 0 0,0 0 1 0 0,1 0 0 0 0,0 2 0 0 0,-21 18-1 0 0,5 10 190 0 0,28-35-210 0 0,1 0 0 0 0,0 0 1 0 0,0 0-1 0 0,1 0 0 0 0,-1 1 0 0 0,1-1 1 0 0,0 0-1 0 0,-1 0 0 0 0,2 1 0 0 0,-1-1 0 0 0,0 0 1 0 0,1 4-1 0 0,12 42-176 0 0,-4-21 206 0 0,6 35-135 0 0,3 1 1 0 0,2-2-1 0 0,4-1 0 0 0,54 104 0 0 0,-57-133-670 0 0,30 35 0 0 0,-45-60 332 0 0,23 28-1641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30:26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411 595 7368 0 0,'0'57'1002'0'0,"0"-56"50"0"0,-6 9 4070 0 0,6-9-5040 0 0,-1 0 1 0 0,1-1-1 0 0,-1 1 1 0 0,1-1-1 0 0,-1 1 1 0 0,0-1-1 0 0,1 1 1 0 0,-1-1-1 0 0,0 1 1 0 0,1-1-1 0 0,-1 1 1 0 0,0-1-1 0 0,1 0 1 0 0,-1 1-1 0 0,0-1 1 0 0,0 0-1 0 0,1 0 1 0 0,-1 0-1 0 0,0 0 1 0 0,0 0-1 0 0,0 0 1 0 0,-27 1 455 0 0,24-1-375 0 0,0 0-1 0 0,0 0 1 0 0,0 0 0 0 0,0 0-1 0 0,0 0 1 0 0,0 1-1 0 0,0 0 1 0 0,-6 2 0 0 0,7-2-12 0 0,1 1 0 0 0,-1-1 0 0 0,1 0 0 0 0,-1 0 0 0 0,0 0 0 0 0,0 0 0 0 0,1 0 0 0 0,-1-1 0 0 0,0 1 0 0 0,0-1 0 0 0,0 0 0 0 0,0 0 0 0 0,0 0 0 0 0,0 0 0 0 0,1 0 0 0 0,-6-2 0 0 0,3 1-60 0 0,1-1 1 0 0,0 1-1 0 0,0-1 1 0 0,0 0 0 0 0,0-1-1 0 0,0 1 1 0 0,0-1-1 0 0,0 0 1 0 0,-5-5-1 0 0,2 0-10 0 0,0 0-1 0 0,0 0 1 0 0,1-1-1 0 0,0 0 1 0 0,1 0-1 0 0,0 0 0 0 0,0-1 1 0 0,-4-14-1 0 0,-1-7 41 0 0,2 0 1 0 0,1-1-1 0 0,1 1 0 0 0,2-1 0 0 0,2 0 0 0 0,1-42 0 0 0,3 53-88 0 0,-1 17-9 0 0,0-1 1 0 0,-1 1-1 0 0,1 0 0 0 0,-1-1 0 0 0,0 1 0 0 0,-1 0 1 0 0,1-1-1 0 0,-2-6 0 0 0,-3-5 110 0 0,1 0-1 0 0,-1-19 1 0 0,4 30-110 0 0,1 0 0 0 0,0 0-1 0 0,0 0 1 0 0,1 0-1 0 0,-1-1 1 0 0,1 1 0 0 0,0 0-1 0 0,1 0 1 0 0,-1 0 0 0 0,5-9-1 0 0,-4 10-10 0 0,-1 1 0 0 0,1-1 0 0 0,1 0 0 0 0,-1 1 0 0 0,1-1 0 0 0,-1 1 0 0 0,1 0 0 0 0,0 0 0 0 0,0 0 0 0 0,0 0 0 0 0,1 1 0 0 0,3-3 0 0 0,-2 2 24 0 0,1 1 0 0 0,-1 0-1 0 0,1 0 1 0 0,0 1 0 0 0,0-1 0 0 0,-1 1 0 0 0,1 1-1 0 0,7-1 1 0 0,-5 1-34 0 0,0 0 0 0 0,1 1-1 0 0,-1 0 1 0 0,0 0 0 0 0,0 1 0 0 0,0 0-1 0 0,0 1 1 0 0,0-1 0 0 0,0 1-1 0 0,0 1 1 0 0,-1 0 0 0 0,0 0 0 0 0,0 0-1 0 0,0 1 1 0 0,0 0 0 0 0,-1 0-1 0 0,1 1 1 0 0,-2 0 0 0 0,1 0 0 0 0,0 0-1 0 0,-1 1 1 0 0,0 0 0 0 0,-1 0 0 0 0,7 14-1 0 0,1 0-2 0 0,-2 1 0 0 0,-1 0 0 0 0,12 45 0 0 0,-15-36 82 0 0,4 54 0 0 0,-4-22 2 0 0,-6-49-48 0 0,0 0 0 0 0,-1 0 0 0 0,-1 0 0 0 0,0 0 0 0 0,0 0 0 0 0,-2-1 0 0 0,-6 18 0 0 0,7-22-25 0 0,0-1-1 0 0,0 1 1 0 0,-1-1-1 0 0,0 0 1 0 0,-1 0-1 0 0,0-1 1 0 0,0 1 0 0 0,-1-1-1 0 0,1 0 1 0 0,-11 8-1 0 0,12-12-5 0 0,0 1 0 0 0,-1-1 0 0 0,1 0 0 0 0,-1-1-1 0 0,0 1 1 0 0,0-1 0 0 0,0 0 0 0 0,0 0 0 0 0,0-1 0 0 0,-1 1-1 0 0,1-1 1 0 0,0 0 0 0 0,-1-1 0 0 0,1 1 0 0 0,-1-1 0 0 0,1 0 0 0 0,0-1-1 0 0,-9 0 1 0 0,2-2 15 0 0,1 0-1 0 0,-1 0 1 0 0,1-1-1 0 0,0-1 0 0 0,1 0 1 0 0,-1 0-1 0 0,1-1 1 0 0,0 0-1 0 0,0-1 1 0 0,-10-9-1 0 0,4 1 14 0 0,0 0-1 0 0,1-1 0 0 0,1-1 1 0 0,-20-30-1 0 0,27 37-67 0 0,1-1 0 0 0,0-1 0 0 0,1 1 1 0 0,0-1-1 0 0,1 0 0 0 0,0 0 0 0 0,1 0 0 0 0,1-1 0 0 0,0 1 0 0 0,-1-21 0 0 0,3 26 35 0 0,-1 0 0 0 0,0 0 0 0 0,0 0 0 0 0,-3-7 0 0 0,3 8 0 0 0,-1-1 0 0 0,1 0 0 0 0,0 0 0 0 0,0-7 0 0 0,2 7 8 0 0,0 0 0 0 0,0-1 0 0 0,1 1-1 0 0,0 0 1 0 0,0 0 0 0 0,1 0 0 0 0,0 1 0 0 0,0-1-1 0 0,0 0 1 0 0,1 1 0 0 0,0 0 0 0 0,1 0 0 0 0,-1 0 0 0 0,1 1-1 0 0,9-9 1 0 0,10-8 46 0 0,1 1 0 0 0,31-20 0 0 0,-45 33-47 0 0,4-2 15 0 0,0 1 1 0 0,1 0 0 0 0,0 2 0 0 0,1 0 0 0 0,-1 0 0 0 0,1 2 0 0 0,32-7 0 0 0,-34 9-7 0 0,0 1 1 0 0,0 1-1 0 0,1 0 0 0 0,-1 1 1 0 0,0 1-1 0 0,1 0 0 0 0,-1 1 1 0 0,0 1-1 0 0,19 5 0 0 0,-28-6-24 0 0,0 1-1 0 0,-1 0 0 0 0,1 0 1 0 0,-1 1-1 0 0,1-1 1 0 0,-1 1-1 0 0,-1 0 1 0 0,1 1-1 0 0,0-1 0 0 0,-1 1 1 0 0,0 0-1 0 0,0 0 1 0 0,0 0-1 0 0,-1 1 0 0 0,0-1 1 0 0,0 1-1 0 0,0 0 1 0 0,-1-1-1 0 0,0 1 0 0 0,3 10 1 0 0,-2-1 0 0 0,0-1-1 0 0,0 1 1 0 0,-1 0 0 0 0,-1 0-1 0 0,-1 0 1 0 0,0 0 0 0 0,-4 23 0 0 0,3-25 101 0 0,-1 2 3 0 0,-1-1-1 0 0,1-1 0 0 0,-2 1 1 0 0,-6 16-1 0 0,-5 10-1 0 0,8-22-58 0 0,0 0 1 0 0,-1 0-1 0 0,-12 20 0 0 0,8-18 3 0 0,-1-1 0 0 0,-1 0 0 0 0,0-1 0 0 0,-31 29 0 0 0,40-43-24 0 0,-1 1 1 0 0,0-1 0 0 0,0 0-1 0 0,0-1 1 0 0,0 1-1 0 0,-1-1 1 0 0,1-1 0 0 0,-1 1-1 0 0,0-1 1 0 0,0 0-1 0 0,0 0 1 0 0,0-1 0 0 0,0 0-1 0 0,0-1 1 0 0,0 1-1 0 0,0-1 1 0 0,0-1 0 0 0,-1 1-1 0 0,1-1 1 0 0,-8-2-1 0 0,5 0-7 0 0,0 0 0 0 0,0-1 0 0 0,1-1 0 0 0,-1 1 0 0 0,1-1 0 0 0,0-1 0 0 0,0 0 0 0 0,1 0 0 0 0,-15-14 0 0 0,9 6-9 0 0,1 0 0 0 0,1 0 0 0 0,0-1 0 0 0,-17-29 0 0 0,19 24-23 0 0,1 0 0 0 0,1-1 0 0 0,-10-38 0 0 0,-3-12-69 0 0,9 42 44 0 0,8 19 32 0 0,-1 0-1 0 0,2 0 0 0 0,-4-15 1 0 0,6 22 11 0 0,1-1 0 0 0,0 0 0 0 0,0 1 0 0 0,0-1 1 0 0,0 1-1 0 0,0-1 0 0 0,1 1 0 0 0,-1-1 0 0 0,1 0 0 0 0,0 1 1 0 0,0 0-1 0 0,0-1 0 0 0,1 1 0 0 0,1-4 0 0 0,5-5-6 0 0,0 0 0 0 0,0 0 0 0 0,1 1 1 0 0,0 1-1 0 0,1-1 0 0 0,1 2 0 0 0,-1-1 0 0 0,2 1 0 0 0,21-13 0 0 0,-12 10-8 0 0,1 1 0 0 0,1 0 0 0 0,0 2-1 0 0,43-12 1 0 0,-54 18 14 0 0,1 1 0 0 0,0 0 0 0 0,-1 1 0 0 0,1 0 0 0 0,0 1 0 0 0,0 1 1 0 0,0 0-1 0 0,-1 0 0 0 0,1 2 0 0 0,0-1 0 0 0,-1 2 0 0 0,14 4 0 0 0,-22-5-4 0 0,1-1 1 0 0,-1 1 0 0 0,0 0-1 0 0,0 0 1 0 0,0 1-1 0 0,-1-1 1 0 0,1 1 0 0 0,-1 0-1 0 0,0 0 1 0 0,0 0-1 0 0,0 0 1 0 0,0 0 0 0 0,-1 1-1 0 0,1-1 1 0 0,-1 1-1 0 0,0 0 1 0 0,-1-1 0 0 0,1 1-1 0 0,-1 0 1 0 0,0 0-1 0 0,0 9 1 0 0,1 8 3 0 0,-2 0 1 0 0,0 0-1 0 0,-6 37 1 0 0,5-51 7 0 0,-5 35-17 0 0,-22 83-1 0 0,20-101-11 0 0,0-1 0 0 0,-2 0 0 0 0,-1 0 0 0 0,-22 35 0 0 0,21-41-60 0 0,5-7-30 0 0,0 0-1 0 0,-1 0 0 0 0,-1 0 1 0 0,-14 14-1 0 0,20-22 117 0 0,1 0 0 0 0,-1-1 0 0 0,0 1-1 0 0,0-1 1 0 0,-1 0 0 0 0,1 1 0 0 0,0-1 0 0 0,-1-1 0 0 0,1 1 0 0 0,-1 0 0 0 0,0-1 0 0 0,1 0 0 0 0,-1 0 0 0 0,0 0-1 0 0,0 0 1 0 0,0-1 0 0 0,0 1 0 0 0,0-1 0 0 0,1 0 0 0 0,-1 0 0 0 0,0-1 0 0 0,0 1 0 0 0,0-1 0 0 0,0 0-1 0 0,0 0 1 0 0,1 0 0 0 0,-7-2 0 0 0,-5-4 1 0 0,0 0 0 0 0,1 0 0 0 0,0-2 0 0 0,0 0 0 0 0,1 0 0 0 0,0-1 0 0 0,0-1 0 0 0,1 0 0 0 0,-21-26 0 0 0,26 28 0 0 0,1-2 0 0 0,0 1 0 0 0,1-1 0 0 0,0 0 0 0 0,1 0 0 0 0,0-1 0 0 0,0 1 0 0 0,1-1 0 0 0,1 0 0 0 0,0 0 0 0 0,1 1 0 0 0,0-2 0 0 0,0 1 0 0 0,3-23 0 0 0,-1-15 3 0 0,-1 45-4 0 0,-1-1 0 0 0,1 0-1 0 0,0 1 1 0 0,0-1 0 0 0,0 0 0 0 0,1 1-1 0 0,0-1 1 0 0,0 0 0 0 0,0 1 0 0 0,1-1-1 0 0,0 1 1 0 0,0 0 0 0 0,3-6 0 0 0,2 3-11 0 0,-1 0 1 0 0,1 0 0 0 0,1 1 0 0 0,-1 0 0 0 0,1 1 0 0 0,1-1 0 0 0,-1 2 0 0 0,1-1 0 0 0,0 1 0 0 0,18-7 0 0 0,-13 6 25 0 0,0 2 1 0 0,1-1-1 0 0,0 2 1 0 0,-1 0-1 0 0,1 1 1 0 0,27-1 0 0 0,15-1 28 0 0,-46 3-30 0 0,0-1 0 0 0,0 1-1 0 0,0 1 1 0 0,0 0 0 0 0,0 1-1 0 0,0 0 1 0 0,0 0 0 0 0,0 1 0 0 0,18 6-1 0 0,-22-5 29 0 0,0 0 0 0 0,0 1 0 0 0,0 0 0 0 0,0 0 0 0 0,-1 1 0 0 0,0-1-1 0 0,1 1 1 0 0,-2 1 0 0 0,1-1 0 0 0,-1 1 0 0 0,1 0 0 0 0,-2 0 0 0 0,1 1 0 0 0,-1 0 0 0 0,0-1-1 0 0,0 1 1 0 0,-1 1 0 0 0,0-1 0 0 0,0 0 0 0 0,-1 1 0 0 0,1 0 0 0 0,-2-1 0 0 0,1 1 0 0 0,-1 0-1 0 0,-1 0 1 0 0,1 11 0 0 0,-3 20 260 0 0,-2 0-1 0 0,-2 0 0 0 0,-1-1 1 0 0,-2 0-1 0 0,-23 62 1 0 0,16-54-428 0 0,-3-1 0 0 0,-2-1 1 0 0,-1-1-1 0 0,-2-1 0 0 0,-49 64 1 0 0,59-94-2509 0 0,-3-3-6596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7.38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21191 0 0,'0'0'6601'0'0,"1"2"-5983"0"0,2 6-323 0 0,-1 1 1 0 0,-1-1-1 0 0,1 1 0 0 0,-1 0 1 0 0,-1 13-1 0 0,4 21 626 0 0,26 126-313 0 0,-29-162-608 0 0,1-1 0 0 0,0 1 0 0 0,0-1 0 0 0,0 1 0 0 0,1-1 0 0 0,-1 0 0 0 0,2 0 0 0 0,-1-1 0 0 0,1 1 0 0 0,-1-1 0 0 0,2 1 0 0 0,-1-1 0 0 0,0 0 0 0 0,1-1 0 0 0,7 6 0 0 0,-9-8 0 0 0,-1 0 0 0 0,2 0 0 0 0,-1 0 0 0 0,0 0 0 0 0,0-1 0 0 0,0 0 0 0 0,1 0 0 0 0,-1 0 0 0 0,1 0 0 0 0,-1 0 0 0 0,1 0 0 0 0,-1-1 0 0 0,1 0 0 0 0,-1 0 0 0 0,1 0 0 0 0,-1 0 0 0 0,1 0 0 0 0,-1-1 0 0 0,1 0 0 0 0,-1 1 0 0 0,1-1 0 0 0,-1 0 0 0 0,0-1 0 0 0,1 1 0 0 0,-1-1 0 0 0,0 1 0 0 0,0-1 0 0 0,0 0 0 0 0,5-5 0 0 0,13-12-12 0 0,-1-2 0 0 0,-1 0 0 0 0,-1-1-1 0 0,0 0 1 0 0,21-40 0 0 0,3-2-1167 0 0,15-14-3375 0 0,-27 39-4999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7.99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285 71 15664 0 0,'0'0'1417'0'0,"-13"-23"161"0"0,10 20-985 0 0,0-1-1 0 0,0 0 0 0 0,0 1 0 0 0,0-1 1 0 0,-1 1-1 0 0,1 0 0 0 0,-1 0 0 0 0,0 0 1 0 0,0 1-1 0 0,0-1 0 0 0,-1 1 0 0 0,1 0 1 0 0,0 0-1 0 0,-7-1 0 0 0,5 2-444 0 0,0 0-1 0 0,0 0 1 0 0,0 1 0 0 0,0-1-1 0 0,-1 2 1 0 0,1-1 0 0 0,0 1-1 0 0,0-1 1 0 0,0 2-1 0 0,-11 3 1 0 0,9-3-46 0 0,1 1 0 0 0,0 0-1 0 0,0 0 1 0 0,1 1 0 0 0,-1-1-1 0 0,1 2 1 0 0,-1-1 0 0 0,1 1 0 0 0,1 0-1 0 0,-1 0 1 0 0,1 0 0 0 0,0 1-1 0 0,0 0 1 0 0,0 0 0 0 0,1 0 0 0 0,0 1-1 0 0,0 0 1 0 0,-4 9 0 0 0,4-4-50 0 0,0 0 1 0 0,1 0 0 0 0,0 0-1 0 0,1 0 1 0 0,0 1 0 0 0,1-1-1 0 0,1 1 1 0 0,0-1 0 0 0,0 1-1 0 0,4 19 1 0 0,-2-24-78 0 0,0 0-1 0 0,0-1 1 0 0,1 1-1 0 0,0 0 1 0 0,1-1-1 0 0,0 1 1 0 0,0-1 0 0 0,0 0-1 0 0,1-1 1 0 0,0 1-1 0 0,0-1 1 0 0,1 0 0 0 0,-1 0-1 0 0,1 0 1 0 0,1-1-1 0 0,-1 0 1 0 0,1 0-1 0 0,0-1 1 0 0,0 1 0 0 0,0-2-1 0 0,1 1 1 0 0,-1-1-1 0 0,1 0 1 0 0,0-1-1 0 0,0 1 1 0 0,0-2 0 0 0,0 1-1 0 0,0-1 1 0 0,12 0-1 0 0,-8 0-545 0 0,1-1 0 0 0,-1 0 0 0 0,1-1 0 0 0,0 0-1 0 0,-1-1 1 0 0,1-1 0 0 0,-1 0 0 0 0,0-1 0 0 0,15-6 0 0 0,-5-2-8634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8.73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30 0 3224 0 0,'0'0'22058'0'0,"-8"17"-18933"0"0,5-7-2355 0 0,0-1-1 0 0,0 0 1 0 0,-2 20 0 0 0,-1 63-461 0 0,5-48-140 0 0,5 262 43 0 0,-4-304-194 0 0,27 274 462 0 0,-3-163-2259 0 0,-14-75-5923 0 0,-2-5-2267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9.23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 23 21191 0 0,'0'0'3610'0'0,"-5"7"1585"0"0,3-1-5052 0 0,2 0 0 0 0,-1 1 0 0 0,1-1 0 0 0,0 0 0 0 0,0 1 0 0 0,1-1 0 0 0,0 0 0 0 0,0 1 0 0 0,0-1 0 0 0,1 0 0 0 0,0 0 0 0 0,3 7 0 0 0,1 1-179 0 0,1 0 0 0 0,0 0 0 0 0,16 23 0 0 0,-16-28 36 0 0,3 6 0 0 0,1-2 0 0 0,21 24 0 0 0,-29-35 0 0 0,-1 0 0 0 0,1 1 0 0 0,0-1 0 0 0,-1 0 0 0 0,1 0 0 0 0,0 0 0 0 0,0-1 0 0 0,0 1 0 0 0,0-1 0 0 0,1 1 0 0 0,-1-1 0 0 0,0 0 0 0 0,1 0 0 0 0,-1-1 0 0 0,0 1 0 0 0,1-1 0 0 0,-1 1 0 0 0,1-1 0 0 0,-1 0 0 0 0,6-1 0 0 0,-6 0 0 0 0,0-1 0 0 0,0 1 0 0 0,0-1 0 0 0,0 0 0 0 0,0 0 0 0 0,0 0 0 0 0,0 0 0 0 0,-1 0 0 0 0,1 0 0 0 0,-1-1 0 0 0,1 0 0 0 0,-1 1 0 0 0,0-1 0 0 0,0 0 0 0 0,0 0 0 0 0,-1 0 0 0 0,1 0 0 0 0,-1 0 0 0 0,1 0 0 0 0,-1-1 0 0 0,0 1 0 0 0,1-7 0 0 0,1-4 0 0 0,0-1 0 0 0,-1 0 0 0 0,0-28 0 0 0,-2 35 0 0 0,-1 1 0 0 0,0-1 0 0 0,0 1 0 0 0,-1-1 0 0 0,0 1 0 0 0,0 0 0 0 0,-1 0 0 0 0,-3-7 0 0 0,4 9 0 0 0,-1 0 0 0 0,1 1 0 0 0,-1-1 0 0 0,0 1 0 0 0,0 0 0 0 0,-1 0 0 0 0,1 0 0 0 0,-1 1 0 0 0,0-1 0 0 0,0 1 0 0 0,0 0 0 0 0,0 0 0 0 0,-5-3 0 0 0,1 3 18 0 0,0 1 1 0 0,0-1-1 0 0,0 1 0 0 0,-1 0 1 0 0,1 1-1 0 0,0 0 0 0 0,-1 1 1 0 0,-16 0-1 0 0,20 0-109 0 0,-1 1 1 0 0,1-1-1 0 0,0 1 1 0 0,-1 0-1 0 0,1 0 1 0 0,0 1 0 0 0,0 0-1 0 0,0 0 1 0 0,0 0-1 0 0,0 0 1 0 0,0 1-1 0 0,1 0 1 0 0,-1 0-1 0 0,1 0 1 0 0,-5 5-1 0 0,1 3-1088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29.63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161 11 3224 0 0,'4'-7'22094'0'0,"-6"6"-21924"0"0,0 0 0 0 0,0 1-1 0 0,0-1 1 0 0,0 1 0 0 0,0 0 0 0 0,0 0 0 0 0,0 0-1 0 0,0 0 1 0 0,0 0 0 0 0,0 0 0 0 0,0 0 0 0 0,0 1-1 0 0,0-1 1 0 0,0 1 0 0 0,0-1 0 0 0,0 1 0 0 0,0 0-1 0 0,0 0 1 0 0,0 0 0 0 0,1 0 0 0 0,-1 0 0 0 0,0 0-1 0 0,-2 3 1 0 0,-7 5 229 0 0,1 1-1 0 0,-15 16 0 0 0,8-7 101 0 0,7-10-278 0 0,5-4-151 0 0,-1 0 0 0 0,1 1 0 0 0,0 0-1 0 0,0 0 1 0 0,-8 12 0 0 0,9-9-59 0 0,4-8 7 0 0,0 0 1 0 0,0 0 0 0 0,0 0 0 0 0,0 0 0 0 0,0 0-1 0 0,0 0 1 0 0,1 0 0 0 0,-1 0 0 0 0,0 0 0 0 0,0 0-1 0 0,1 0 1 0 0,-1 0 0 0 0,1 0 0 0 0,-1 0-1 0 0,1 0 1 0 0,-1-1 0 0 0,1 1 0 0 0,-1 0 0 0 0,1 0-1 0 0,0 0 1 0 0,-1-1 0 0 0,1 1 0 0 0,0 0 0 0 0,0-1-1 0 0,0 1 1 0 0,-1 0 0 0 0,1-1 0 0 0,0 1-1 0 0,1-1 1 0 0,26 14 180 0 0,-16-11-307 0 0,1 0-1 0 0,0 0 0 0 0,0-2 1 0 0,0 0-1 0 0,0 0 0 0 0,24-3 1 0 0,-2 2 378 0 0,-33 2-264 0 0,-1 0 1 0 0,1 0 0 0 0,-1 0-1 0 0,0 1 1 0 0,0-1 0 0 0,0 1-1 0 0,0-1 1 0 0,0 1 0 0 0,0 4-1 0 0,-3 6 70 0 0,-1 1-1 0 0,0 0 1 0 0,-1-1-1 0 0,0 1 0 0 0,-1-1 1 0 0,-8 14-1 0 0,-39 90-868 0 0,31-68-1987 0 0,21-47 1259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30.00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0 232 26719 0 0,'0'0'2685'0'0,"3"0"-2386"0"0,13-5-12 0 0,0-1 0 0 0,-1-1 0 0 0,1 0-1 0 0,-1 0 1 0 0,0-2 0 0 0,20-15 0 0 0,-22 14-287 0 0,-1-1 0 0 0,1 0 0 0 0,-2-1 0 0 0,0-1 0 0 0,0 0 0 0 0,11-18 0 0 0,-21 29 0 0 0,0 1 0 0 0,0-1 0 0 0,0 1 0 0 0,0-1 0 0 0,-1 1 0 0 0,1-1 0 0 0,0 1 0 0 0,-1-1 0 0 0,1 0 0 0 0,-1 1 0 0 0,0-1 0 0 0,0 0 0 0 0,1 0 0 0 0,-1 1 0 0 0,0-1 0 0 0,0 0 0 0 0,-1 1 0 0 0,1-1 0 0 0,0 0 0 0 0,-1 0 0 0 0,1 1 0 0 0,-1-1 0 0 0,1 0 0 0 0,-1 1 0 0 0,0-1 0 0 0,1 1 0 0 0,-1-1 0 0 0,0 1 0 0 0,0-1 0 0 0,0 1 0 0 0,-2-2 0 0 0,1 2 0 0 0,0-1 0 0 0,-1 1 0 0 0,1-1 0 0 0,0 1 0 0 0,-1 0 0 0 0,1 0 0 0 0,-1 0 0 0 0,1 1 0 0 0,-1-1 0 0 0,0 1 0 0 0,1-1 0 0 0,-1 1 0 0 0,1 0 0 0 0,-1 0 0 0 0,0 0 0 0 0,1 0 0 0 0,-1 0 0 0 0,0 1 0 0 0,1-1 0 0 0,-4 2 0 0 0,-5 1 0 0 0,-1 1 0 0 0,1 0 0 0 0,0 0 0 0 0,1 1 0 0 0,-1 1 0 0 0,-13 9 0 0 0,19-11 0 0 0,1-1 0 0 0,-1 1 0 0 0,1 0 0 0 0,0 1 0 0 0,0-1 0 0 0,1 1 0 0 0,-1 0 0 0 0,1 0 0 0 0,0 0 0 0 0,0 0 0 0 0,1 0 0 0 0,-1 1 0 0 0,1-1 0 0 0,0 1 0 0 0,-1 5 0 0 0,1 3 0 0 0,0 0 0 0 0,1 0 0 0 0,0-1 0 0 0,1 1 0 0 0,1 0 0 0 0,0 0 0 0 0,1 0 0 0 0,0-1 0 0 0,7 20 0 0 0,-2-13 0 0 0,0 0 0 0 0,2 0 0 0 0,1-1 0 0 0,0 0 0 0 0,16 22 0 0 0,-10-17 3 0 0,2-1-1 0 0,35 36 1 0 0,-43-50-14 0 0,0-1 0 0 0,0 0 0 0 0,1 0 0 0 0,0-1 0 0 0,0-1-1 0 0,1 0 1 0 0,0 0 0 0 0,17 5 0 0 0,-16-7-612 0 0,0 0 0 0 0,1-1 0 0 0,0-1 1 0 0,0 0-1 0 0,14-1 0 0 0,3-1-9476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30.92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1 409 23039 0 0,'9'-9'1760'0'0,"6"-7"-1407"0"0,1 1-1 0 0,1 1 1 0 0,0 1-1 0 0,1 0 1 0 0,0 2-1 0 0,37-19 1 0 0,127-41 2035 0 0,-161 64-2437 0 0,119-37 640 0 0,247-45 1 0 0,156 25 330 0 0,-122 52-698 0 0,-187 18-71 0 0,1 10-1 0 0,-2 11 1 0 0,-2 9-1 0 0,395 116 1 0 0,-248-23-220 0 0,-234-71 59 0 0,249 141 0 0 0,18 74 84 0 0,-309-196-38 0 0,177 175 0 0 0,-228-195-38 0 0,-2 1 0 0 0,-3 3 0 0 0,-2 1 0 0 0,66 130 0 0 0,-81-132 0 0 0,-4 1 0 0 0,-2 1 0 0 0,-2 1 0 0 0,-4 1 0 0 0,18 127 0 0 0,-30-138-29 0 0,-4 1 1 0 0,-1 0-1 0 0,-3 0 1 0 0,-2-1-1 0 0,-3 1 1 0 0,-1-2-1 0 0,-4 1 1 0 0,-1-1-1 0 0,-3-1 1 0 0,-2-1-1 0 0,-2 0 1 0 0,-33 56-1 0 0,5-29 165 0 0,-112 133-1 0 0,132-174-115 0 0,-80 90-88 0 0,-126 112 1 0 0,-143 93 94 0 0,125-130 15 0 0,-350 211 1 0 0,-323 88 4 0 0,709-395-47 0 0,-205 94 0 0 0,-317 96-997 0 0,266-167-4407 0 0,318-98 3091 0 0,25-7-21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31.71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278 1 21191 0 0,'0'0'5064'0'0,"-5"19"-1323"0"0,-39 66-2422 0 0,-12 17 37 0 0,-80 92-1356 0 0,122-168-3 0 0,12-20 6 0 0,-1 1 0 0 0,0-1-1 0 0,-1 0 1 0 0,-5 8 0 0 0,9-14-1 0 0,-1 1 1 0 0,1 0 0 0 0,0 0 0 0 0,0 0-1 0 0,-1-1 1 0 0,1 1 0 0 0,0 0-1 0 0,0 0 1 0 0,0 0 0 0 0,0-1 0 0 0,0 1-1 0 0,0 0 1 0 0,0 0 0 0 0,1-1-1 0 0,-1 1 1 0 0,0 0 0 0 0,0 0 0 0 0,1 0-1 0 0,-1-1 1 0 0,0 1 0 0 0,1 0-1 0 0,-1-1 1 0 0,1 1 0 0 0,-1 0 0 0 0,0-1-1 0 0,1 1 1 0 0,0-1 0 0 0,-1 1-1 0 0,1 0 1 0 0,-1-1 0 0 0,1 1 0 0 0,0-1-1 0 0,-1 0 1 0 0,2 1 0 0 0,25 14-50 0 0,9-4 27 0 0,0-1 0 0 0,56 6 0 0 0,19 5 21 0 0,-94-18-13 0 0,9-1-45 0 0,0-2-28 0 0,15-4-58 0 0,2 1-48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32.52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373 1 24879 0 0,'-5'15'1892'0'0,"-32"32"-915"0"0,25-33 22 0 0,1 1-1 0 0,1 0 1 0 0,-12 22-1 0 0,-8 14-1053 0 0,10-17 55 0 0,15-24 0 0 0,-1-1 0 0 0,1 0 0 0 0,-11 11 0 0 0,-13 16 0 0 0,21-24 0 0 0,-1-1 0 0 0,-20 19 0 0 0,-50 44 0 0 0,75-69 0 0 0,-1 1 0 0 0,1-1 0 0 0,0 1 0 0 0,0-1 0 0 0,0 1 0 0 0,1 0 0 0 0,0 1 0 0 0,0-1 0 0 0,-2 7 0 0 0,5-12 0 0 0,0-1 0 0 0,0 1 0 0 0,0 0 0 0 0,0-1 0 0 0,-1 1 0 0 0,1 0 0 0 0,0-1 0 0 0,0 1 0 0 0,0-1 0 0 0,0 1 0 0 0,0 0 0 0 0,1-1 0 0 0,-1 1 0 0 0,0 0 0 0 0,0-1 0 0 0,0 1 0 0 0,0-1 0 0 0,1 1 0 0 0,-1-1 0 0 0,0 1 0 0 0,1 0 0 0 0,-1-1 0 0 0,0 1 0 0 0,1-1 0 0 0,-1 1 0 0 0,1-1 0 0 0,-1 0 0 0 0,1 1 0 0 0,-1-1 0 0 0,1 1 0 0 0,-1-1 0 0 0,1 0 0 0 0,0 1 0 0 0,1 0 0 0 0,2 2 0 0 0,1 0 0 0 0,1-1 0 0 0,-1 1 0 0 0,0-1 0 0 0,1 0 0 0 0,-1-1 0 0 0,1 1 0 0 0,7 0 0 0 0,51 5 0 0 0,-41-5 0 0 0,18 4-158 0 0,1 2 0 0 0,76 26 0 0 0,-86-24-772 0 0,25 8-6378 0 0,-1 2-2555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33.23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316 238 21743 0 0,'0'0'994'0'0,"-2"-2"-22"0"0,-28-51-90 0 0,22 38-8 0 0,0 0 1 0 0,-19-25-1 0 0,20 32-724 0 0,-7-9 42 0 0,0 1 1 0 0,-27-25-1 0 0,37 38-140 0 0,0 0 0 0 0,0 0 0 0 0,0 0 0 0 0,0 1 0 0 0,0-1 0 0 0,0 1 0 0 0,-1 0 0 0 0,1 0 0 0 0,-1 0 0 0 0,0 1 0 0 0,1 0 0 0 0,-1 0 0 0 0,0 0 0 0 0,0 0 0 0 0,0 1 0 0 0,0 0 0 0 0,0 0-1 0 0,-4 0 1 0 0,6 1 28 0 0,0 0 0 0 0,0 1 0 0 0,1-1 0 0 0,-1 0 0 0 0,1 1 0 0 0,0 0 0 0 0,-1-1 0 0 0,1 1 0 0 0,0 0 0 0 0,0 0 0 0 0,0 0 0 0 0,0 0 0 0 0,0 1 0 0 0,0-1 0 0 0,1 1 0 0 0,-3 3 0 0 0,0 1 106 0 0,0 1-1 0 0,1 0 0 0 0,0 0 0 0 0,-4 13 0 0 0,2 4-24 0 0,1 1 1 0 0,1 0 0 0 0,2-1 0 0 0,0 1 0 0 0,2 0-1 0 0,5 35 1 0 0,38 156-302 0 0,-23-129 213 0 0,105 476-106 0 0,-105-474-351 0 0,-6-28-1588 0 0,9 73 0 0 0,-23-115-4936 0 0,-1-3-2142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11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4 13824 0 0,'0'0'629'0'0,"0"0"-229"0"0,-1 0-183 0 0,-5-4 149 0 0,6 10 837 0 0,-1 5-679 0 0,-12 153 4312 0 0,7 72-2138 0 0,0 45-1828 0 0,7 215 128 0 0,4 161 44 0 0,-3-577-1027 0 0,11 177-14 0 0,-3-130-8 0 0,-2-12-56 0 0,26 123 0 0 0,-29-214-131 0 0,1 9-630 0 0,2 0-1 0 0,17 43 0 0 0,-9-37-198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33.63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0 222 6912 0 0,'0'0'528'0'0,"9"-4"-320"0"0,1-1-124 0 0,50-28 3853 0 0,88-39 12693 0 0,-94 51-14418 0 0,-27 11-2200 0 0,182-58-3105 0 0,-166 59 2110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33.98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231 76 3224 0 0,'-5'-20'288'0'0,"4"17"707"0"0,1 1 1 0 0,-1 0-1 0 0,0 0 0 0 0,0-1 1 0 0,0 1-1 0 0,0 0 1 0 0,0 0-1 0 0,0 0 0 0 0,0 0 1 0 0,-1 0-1 0 0,1 0 0 0 0,-1 0 1 0 0,-3-2-1 0 0,2 1-94 0 0,0 1 1 0 0,0-1-1 0 0,-1 1 0 0 0,1 0 0 0 0,-1 1 0 0 0,0-1 0 0 0,1 1 0 0 0,-5-2 1 0 0,3 2-327 0 0,-1 0 0 0 0,1 0 1 0 0,-1 0-1 0 0,0 1 0 0 0,-7-1 1 0 0,9 2-581 0 0,0-1 0 0 0,0 1 0 0 0,0-1 0 0 0,0 1 0 0 0,1 0 0 0 0,-1 0 0 0 0,-5 3 0 0 0,3-1 134 0 0,0 1 0 0 0,0 0 0 0 0,0 0 0 0 0,1 0 0 0 0,-1 1 0 0 0,1 0-1 0 0,0 0 1 0 0,0 0 0 0 0,1 1 0 0 0,0-1 0 0 0,0 1 0 0 0,0 0 0 0 0,0 0 0 0 0,1 1 0 0 0,0-1 0 0 0,1 1 0 0 0,-4 12 0 0 0,2-3 18 0 0,1 0 0 0 0,1 1 0 0 0,1-1-1 0 0,0 0 1 0 0,1 1 0 0 0,4 27 0 0 0,-3-37-132 0 0,1 1 1 0 0,-1-1-1 0 0,2 0 1 0 0,-1 0-1 0 0,1 0 0 0 0,0 0 1 0 0,6 10-1 0 0,3 0-122 0 0,18 24 0 0 0,-26-38 84 0 0,0 1 0 0 0,0-1 0 0 0,0 0 0 0 0,0 0 0 0 0,0 0-1 0 0,1 0 1 0 0,-1-1 0 0 0,1 0 0 0 0,0 0 0 0 0,0 0 0 0 0,0-1-1 0 0,0 1 1 0 0,0-1 0 0 0,0 0 0 0 0,0-1 0 0 0,0 1 0 0 0,0-1 0 0 0,7 0-1 0 0,-11-1-1 0 0,0 1 0 0 0,0-1-1 0 0,0 0 1 0 0,1 1 0 0 0,-1-1-1 0 0,0 0 1 0 0,0 0-1 0 0,0 0 1 0 0,0 0 0 0 0,-1 0-1 0 0,1 0 1 0 0,0 0 0 0 0,0 0-1 0 0,0 0 1 0 0,0-2-1 0 0,10-18 3 0 0,-8 9-27 0 0,-1 0-1 0 0,0 0 1 0 0,0 0-1 0 0,-2-1 1 0 0,0-22-1 0 0,-1 12 18 0 0,-3-19-20 0 0,4 41 107 0 0,18 12 97 0 0,-13-5-227 0 0,0-1 0 0 0,-1 1-1 0 0,1 0 1 0 0,-1 0 0 0 0,0 0 0 0 0,-1 1-1 0 0,5 10 1 0 0,11 17-1499 0 0,-11-24 854 0 0,6 8-4287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7:34.38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0 261 3224 0 0,'1'0'9516'0'0,"8"2"-827"0"0,-6 0-7973 0 0,-1 1 0 0 0,1 0 0 0 0,-1 0 0 0 0,0 0-1 0 0,0 0 1 0 0,2 5 0 0 0,18 44 1543 0 0,-19-44-2144 0 0,1 2 16 0 0,1 1-53 0 0,0 1-1 0 0,-2 0 1 0 0,1 1 0 0 0,-1-1-1 0 0,-1 1 1 0 0,2 21-1 0 0,-3 10 465 0 0,0-13 290 0 0,-4 32 1 0 0,0-39-713 0 0,0-15-120 0 0,-1-10 0 0 0,-1-10 0 0 0,5 11 0 0 0,-2-18 7 0 0,1 0 0 0 0,1 0 0 0 0,1 0 0 0 0,0 1 0 0 0,5-23 0 0 0,-3 17 4 0 0,31-198-226 0 0,-23 167-1531 0 0,3 1 0 0 0,23-55 0 0 0,-23 73-7854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6:10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1 145 13360 0 0,'0'0'7010'0'0,"4"0"-4171"0"0,15 0-2019 0 0,-2 1-716 0 0,-13-1-88 0 0,-1 1 0 0 0,0-1 1 0 0,1 0-1 0 0,-1 0 0 0 0,1-1 0 0 0,-1 1 1 0 0,1-1-1 0 0,-1 0 0 0 0,5-1 0 0 0,62-27 322 0 0,-39 16-211 0 0,52-16 0 0 0,7 1-44 0 0,-66 19-46 0 0,2 1 0 0 0,-1 1 0 0 0,1 1 0 0 0,0 1 0 0 0,38-2 1 0 0,-46 7 288 0 0,1 0 0 0 0,-1 2 1 0 0,29 5-1 0 0,-42-6-236 0 0,1 1 0 0 0,-1 0 0 0 0,0 0-1 0 0,1 0 1 0 0,-1 0 0 0 0,0 1 0 0 0,0 0 0 0 0,-1 0-1 0 0,1 0 1 0 0,-1 1 0 0 0,0-1 0 0 0,1 1 0 0 0,-1 0 0 0 0,-1 0-1 0 0,6 9 1 0 0,4 5 98 0 0,0 0-1 0 0,22 23 1 0 0,-32-38-181 0 0,1 0-1 0 0,-1 0 1 0 0,1 0 0 0 0,0 0-1 0 0,0-1 1 0 0,0 1 0 0 0,0-1-1 0 0,0 0 1 0 0,1-1 0 0 0,-1 1 0 0 0,1-1-1 0 0,-1 0 1 0 0,1 0 0 0 0,-1 0-1 0 0,1 0 1 0 0,0-1 0 0 0,-1 0-1 0 0,8 0 1 0 0,4-2-10 0 0,-1-1-1 0 0,1-1 1 0 0,0 0-1 0 0,15-7 1 0 0,22-5 21 0 0,-15 6 23 0 0,-6 1 36 0 0,1 2 0 0 0,46-5 0 0 0,-72 11-60 0 0,0 1 0 0 0,-1 1 0 0 0,1-1 0 0 0,0 1 0 0 0,0 0 0 0 0,-1 1 0 0 0,1-1 0 0 0,-1 1 0 0 0,10 5 0 0 0,0 1 228 0 0,0 1-1 0 0,16 13 0 0 0,-21-14-204 0 0,0-1 1 0 0,1 1-1 0 0,0-2 0 0 0,0 0 1 0 0,0 0-1 0 0,16 4 0 0 0,-18-8-102 0 0,1 0-1 0 0,0-1 0 0 0,-1 0 1 0 0,1 0-1 0 0,0-1 1 0 0,18-3-1 0 0,67-16 81 0 0,-64 11-18 0 0,36-4 0 0 0,-60 12 20 0 0,0 1-1 0 0,1-1 1 0 0,-1 1 0 0 0,0 1-1 0 0,0 0 1 0 0,0 0-1 0 0,0 0 1 0 0,0 1 0 0 0,8 4-1 0 0,4 1 25 0 0,-14-5-19 0 0,0 0 0 0 0,1 0 1 0 0,-1 1-1 0 0,7 6 0 0 0,-7-6-5 0 0,-1 0 1 0 0,0 0-1 0 0,1-1 0 0 0,-1 0 1 0 0,13 5-1 0 0,-3-5-23 0 0,-1 0 0 0 0,1-1 0 0 0,0 0-1 0 0,0-1 1 0 0,0-1 0 0 0,-1 0 0 0 0,24-4 0 0 0,106-27-45 0 0,-75 14 29 0 0,-17 5-30 0 0,2-1 58 0 0,66-7 1 0 0,-105 18 7 0 0,1 1 0 0 0,-1 1 1 0 0,0 0-1 0 0,1 1 0 0 0,-1 1 0 0 0,0 1 1 0 0,0 0-1 0 0,0 0 0 0 0,16 7 1 0 0,22 13 58 0 0,39 15 91 0 0,-79-33-132 0 0,0-2-1 0 0,0 0 1 0 0,0 0-1 0 0,1-1 1 0 0,18 0-1 0 0,40-7-77 0 0,-1-2 0 0 0,0-3 0 0 0,70-20-1 0 0,-60 11 109 0 0,153-13 1 0 0,-214 33-53 0 0,0 0 1 0 0,1 2-1 0 0,-1 1 0 0 0,0 0 1 0 0,-1 2-1 0 0,1 0 1 0 0,20 10-1 0 0,-9-4 8 0 0,49 11 0 0 0,-54-20-27 0 0,1-1 0 0 0,-1-1 0 0 0,0-1 0 0 0,0-1 0 0 0,1-1 0 0 0,29-7 0 0 0,-14 2-5 0 0,103-24-18 0 0,16-2-36 0 0,-145 31 40 0 0,-5-1 23 0 0,0 2-1 0 0,-1-1 1 0 0,1 2 0 0 0,0-1-1 0 0,0 1 1 0 0,0 1 0 0 0,0 0-1 0 0,-1 1 1 0 0,1 0 0 0 0,0 0-1 0 0,12 6 1 0 0,-6 0 2 0 0,0 0 0 0 0,0-1 0 0 0,1-1 0 0 0,0-1 0 0 0,0 0 0 0 0,1-1 0 0 0,-1-1 0 0 0,1-1 0 0 0,-1-1 0 0 0,1 0 0 0 0,0-2 0 0 0,-1 0 0 0 0,22-4 0 0 0,117-33-93 0 0,26-6 38 0 0,-149 38 59 0 0,1 2-1 0 0,0 1 1 0 0,46 2 0 0 0,-70 2 12 0 0,-1 0 1 0 0,1 1 0 0 0,0 0-1 0 0,-1 1 1 0 0,1 0 0 0 0,-1 1 0 0 0,10 4-1 0 0,8 6 42 0 0,28 21-1 0 0,-1-1-68 0 0,-45-29 11 0 0,1-1 0 0 0,-1 0 0 0 0,1 0 0 0 0,0-1 1 0 0,0-1-1 0 0,0 0 0 0 0,0 0 0 0 0,0-1 0 0 0,15 0 0 0 0,16-2-5 0 0,46-7 0 0 0,-75 6 1 0 0,218-37-140 0 0,-41 6 53 0 0,-168 30 109 0 0,1 1 1 0 0,0 0-1 0 0,-1 2 1 0 0,1 0-1 0 0,0 2 0 0 0,-1 1 1 0 0,1 0-1 0 0,-1 2 1 0 0,29 9-1 0 0,-28-7-17 0 0,-1-1 0 0 0,2 0 1 0 0,-1-2-1 0 0,0-1 0 0 0,1-1 0 0 0,0-1 0 0 0,-1-1 1 0 0,40-5-1 0 0,83-18-66 0 0,-32 4 124 0 0,-100 17-58 0 0,1 1 0 0 0,0 0 0 0 0,0 1 0 0 0,0 1-1 0 0,0 0 1 0 0,-1 1 0 0 0,1 0 0 0 0,-1 1 0 0 0,1 1 0 0 0,-1 1-1 0 0,0 0 1 0 0,25 13 0 0 0,-22-10-1 0 0,-1-1 0 0 0,2 0 0 0 0,-1-1 0 0 0,1-1 0 0 0,-1-1 0 0 0,21 2 0 0 0,6-1 0 0 0,60-1 0 0 0,100-21-2 0 0,-50 1 48 0 0,-123 15 5 0 0,1 1-1 0 0,58 7 1 0 0,78 15 288 0 0,-70-8-157 0 0,133 1 0 0 0,-149-12-137 0 0,-64-2-61 0 0,86 1-92 0 0,-89-3-173 0 0,1 0 0 0 0,0-1 1 0 0,-1 0-1 0 0,23-8 0 0 0,-3 2-1943 0 0,-25 2 344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5:26:13.24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0 296 16583 0 0,'0'0'3022'0'0,"2"-16"3716"0"0,-1 16-6735 0 0,0-1 0 0 0,0 0 0 0 0,0 1 0 0 0,0-1 0 0 0,0 1 0 0 0,0-1-1 0 0,0 1 1 0 0,0-1 0 0 0,0 1 0 0 0,0 0 0 0 0,0 0 0 0 0,0-1 0 0 0,1 1 0 0 0,-1 0-1 0 0,0 0 1 0 0,0 0 0 0 0,0 0 0 0 0,0 1 0 0 0,0-1 0 0 0,2 0 0 0 0,1 1 0 0 0,24 0-3 0 0,-21 0 7 0 0,0-1 1 0 0,-1 0 0 0 0,1 0-1 0 0,0-1 1 0 0,0 1 0 0 0,9-4 0 0 0,31-3 3 0 0,-34 6-11 0 0,-1 0 0 0 0,20-6-1 0 0,83-32 273 0 0,-93 34-77 0 0,0 1 1 0 0,0 0-1 0 0,0 2 0 0 0,0 0 1 0 0,31 3-1 0 0,-33-1-46 0 0,4 2 58 0 0,1 1-1 0 0,-1 1 0 0 0,1 2 0 0 0,-1 0 0 0 0,-1 2 0 0 0,31 13 1 0 0,-22-9 50 0 0,0 0 0 0 0,41 7 0 0 0,-35-13-257 0 0,1-2 0 0 0,-1-1 0 0 0,42-3 0 0 0,112-20 0 0 0,-56-4 0 0 0,91-10 0 0 0,-171 33 68 0 0,81 8 1 0 0,35 0 61 0 0,216-48-77 0 0,-131 11-133 0 0,-245 29 80 0 0,1 1 0 0 0,0 1 0 0 0,0 0 0 0 0,0 0 0 0 0,20 6 1 0 0,59 25 57 0 0,-34-11 0 0 0,-42-16-55 0 0,0-2 0 0 0,1 1-1 0 0,-1-2 1 0 0,33 1-1 0 0,66-8-17 0 0,-113 4 15 0 0,31-3-46 0 0,64-17 0 0 0,-16 3-1 0 0,-41 8 47 0 0,-23 6 0 0 0,-1 0 0 0 0,17-1 0 0 0,15-2 2 0 0,-36 5 5 0 0,-1 0-1 0 0,1 0 0 0 0,0 1 1 0 0,0 1-1 0 0,0 0 1 0 0,0 0-1 0 0,0 1 1 0 0,14 3-1 0 0,130 47 226 0 0,-137-46-229 0 0,1-1 0 0 0,0-1 0 0 0,0-1-1 0 0,24-1 1 0 0,80-9-17 0 0,-82 1-5 0 0,-1-1 0 0 0,43-16 0 0 0,-49 14 16 0 0,6-2 8 0 0,1 3 0 0 0,67-8 0 0 0,-88 15-1 0 0,0 2-1 0 0,0 0 1 0 0,0 1 0 0 0,-1 2 0 0 0,1 0 0 0 0,0 1 0 0 0,25 8-1 0 0,168 48 59 0 0,-183-54-55 0 0,1-2 1 0 0,-1-1-1 0 0,1-1 1 0 0,0-2 0 0 0,32-4-1 0 0,31-10-107 0 0,156-45 0 0 0,-221 51 67 0 0,231-54-140 0 0,-230 57 205 0 0,1 2 1 0 0,0 1 0 0 0,-1 1 0 0 0,1 2 0 0 0,0 1 0 0 0,45 9 0 0 0,44 22 63 0 0,-75-19-36 0 0,73 13 0 0 0,-77-22-99 0 0,1-3 0 0 0,78-4 0 0 0,83-21-175 0 0,3-1 108 0 0,-189 23 138 0 0,1 1 1 0 0,-1 1-1 0 0,0 1 1 0 0,35 8-1 0 0,66 28 115 0 0,-94-31-136 0 0,-1-1 0 0 0,2-1 1 0 0,-1-1-1 0 0,32 1 0 0 0,-12-1-3 0 0,-21-2-13 0 0,-1-2 1 0 0,1 0-1 0 0,-1-2 0 0 0,0 0 1 0 0,26-7-1 0 0,115-37-44 0 0,-38 10 30 0 0,-66 22 24 0 0,116-10 1 0 0,-143 23 13 0 0,0 3 1 0 0,-1 0 0 0 0,59 13-1 0 0,-46-7 1 0 0,49 3-1 0 0,-44-10-16 0 0,94-11 0 0 0,49-21 10 0 0,-98 14-6 0 0,109-6-1 0 0,82 30 58 0 0,-170 6-64 0 0,-5-9 0 0 0,193-16 0 0 0,-189-4-10 0 0,-34 4-10 0 0,0 3-1 0 0,144 2 0 0 0,-204 9 30 0 0,-1 1-1 0 0,0 1 0 0 0,0 1 1 0 0,26 10-1 0 0,76 37 61 0 0,-51-21-52 0 0,-49-22-25 0 0,0-1 0 0 0,1-1 0 0 0,-1-1 0 0 0,2-2 0 0 0,-1 0 0 0 0,0-1 0 0 0,1-1 0 0 0,-1-1 0 0 0,47-5 0 0 0,21-6 2 0 0,129-8 1 0 0,-182 20 49 0 0,0 2-1 0 0,-1 2 1 0 0,0 1-1 0 0,64 22 1 0 0,-89-25-43 0 0,251 57 63 0 0,-217-54-648 0 0,0-2 0 0 0,0-3 0 0 0,65-4 0 0 0,-37 1-2107 0 0,6-2-5903 0 0,-41 0 976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32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653 0 24879 0 0,'0'0'3225'0'0,"-2"2"-2658"0"0,-1 1-357 0 0,-1 1 0 0 0,1 0 0 0 0,-1 0 0 0 0,1 0 0 0 0,0 1 0 0 0,1-1 0 0 0,-1 1 1 0 0,-3 8-1 0 0,-14 48 662 0 0,5-14-675 0 0,-63 162-223 0 0,-111 256 343 0 0,109-296-297 0 0,-45 91-291 0 0,81-156 126 0 0,33-73-1211 0 0,-28 54 0 0 0,37-81 1091 0 0,1-3 62 0 0,0 0 0 0 0,1 1 1 0 0,-1-1-1 0 0,0 0 0 0 0,0 0 1 0 0,1 0-1 0 0,-1 0 0 0 0,0 0 1 0 0,0 0-1 0 0,0 0 0 0 0,0 0 1 0 0,0 0-1 0 0,-3 1 0 0 0,3-1-2125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40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4608 0 0,'21'6'16259'0'0,"-15"-3"-15781"0"0,0-1 1 0 0,-1 1-1 0 0,1 0 0 0 0,-1 1 0 0 0,0-1 0 0 0,0 1 0 0 0,5 5 0 0 0,34 37 745 0 0,-11-12-81 0 0,70 77 1026 0 0,-60-62-1717 0 0,183 247 1172 0 0,-143-181-1336 0 0,57 96-193 0 0,-30-43-95 0 0,-70-107 26 0 0,-28-40-385 0 0,2 0-1 0 0,0-1 1 0 0,1-1 0 0 0,1 0 0 0 0,19 17 0 0 0,-16-19-1568 0 0,-4-7-496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41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2228 13824 0 0,'0'0'1612'0'0,"11"5"1129"0"0,-7-5-2328 0 0,-1-1 1 0 0,1 0-1 0 0,0 0 0 0 0,0 0 1 0 0,0-1-1 0 0,-1 1 1 0 0,1-1-1 0 0,-1 0 0 0 0,5-2 1 0 0,31-25 1166 0 0,23-24 139 0 0,84-94 0 0 0,40-73-1225 0 0,-111 136-74 0 0,147-126 0 0 0,-36 39-143 0 0,-67 50-87 0 0,70-69 281 0 0,14 15-209 0 0,-29 34-230 0 0,155-165 0 0 0,-124 122 6 0 0,-43 41-12 0 0,-127 109-41 0 0,-34 33-189 0 0,-10-6-4269 0 0,3 5-4770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42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1 202 16384 0 0,'0'0'109'0'0,"0"1"0"0"0,0 0 0 0 0,0-1 0 0 0,0 1 0 0 0,0 0 0 0 0,0-1 1 0 0,0 1-1 0 0,0 0 0 0 0,0 0 0 0 0,0-1 0 0 0,0 1 0 0 0,0 0 1 0 0,1-1-1 0 0,-1 1 0 0 0,1 1 0 0 0,8-7 1136 0 0,0 0-1 0 0,0 0 1 0 0,9-7 0 0 0,-10 6-979 0 0,0 0 0 0 0,0 1 0 0 0,1 0 0 0 0,17-6 0 0 0,221-87 1614 0 0,-219 87-1636 0 0,1 1 0 0 0,30-5 0 0 0,-1 0 176 0 0,-53 13-242 0 0,-1 1 1 0 0,0 1-1 0 0,1-1 0 0 0,-1 1 1 0 0,1-1-1 0 0,-1 1 0 0 0,1 0 1 0 0,-1 1-1 0 0,1-1 0 0 0,-1 1 0 0 0,1 0 1 0 0,5 2-1 0 0,-8-2-141 0 0,0-1 0 0 0,0 1 1 0 0,0 0-1 0 0,0 1 0 0 0,0-1 0 0 0,0 0 0 0 0,0 0 0 0 0,0 1 0 0 0,-1-1 1 0 0,1 1-1 0 0,0 0 0 0 0,-1-1 0 0 0,1 1 0 0 0,-1 0 0 0 0,0 0 0 0 0,0 0 1 0 0,0 0-1 0 0,0 0 0 0 0,0 0 0 0 0,0 0 0 0 0,0 1 0 0 0,0-1 0 0 0,-1 0 1 0 0,1 4-1 0 0,6 45 309 0 0,-3-30-162 0 0,2 41-1 0 0,6 90 95 0 0,-6-104-284 0 0,-5-39-122 0 0,1 1 0 0 0,0-1 0 0 0,6 14 0 0 0,-4-12-414 0 0,-1-1 0 0 0,0 1 0 0 0,2 15 0 0 0,-2 27-973 0 0,5-7-18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43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828 0 23039 0 0,'-6'4'192'0'0,"1"-1"0"0"0,0 0 0 0 0,0 1 1 0 0,0 0-1 0 0,0 1 0 0 0,0-1 0 0 0,1 1 0 0 0,0-1 0 0 0,0 1 0 0 0,0 1 0 0 0,0-1 0 0 0,-2 6 0 0 0,-15 19 585 0 0,-61 85 1931 0 0,37-47-2245 0 0,37-57-410 0 0,-148 220 578 0 0,110-156-599 0 0,-43 94 0 0 0,-114 226-729 0 0,184-362 425 0 0,-24 39-1128 0 0,9-27-2730 0 0,14-23-4611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12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1 205 13824 0 0,'0'0'1246'0'0,"9"0"-704"0"0,13 3-251 0 0,0-1 1 0 0,0-1 0 0 0,0-1 0 0 0,36-5 0 0 0,2 1 70 0 0,21 1 938 0 0,202-14 1822 0 0,171-65-389 0 0,2 0-1918 0 0,-437 80-789 0 0,40-6 8 0 0,1 3 0 0 0,73 2-1 0 0,-114 4-29 0 0,0 1 1 0 0,-1 1-1 0 0,1 0 0 0 0,-1 1 0 0 0,0 1 0 0 0,0 1 1 0 0,-1 1-1 0 0,0 0 0 0 0,0 1 0 0 0,0 1 0 0 0,22 16 1 0 0,-16-7 142 0 0,-2 2 1 0 0,0 0 0 0 0,-1 2-1 0 0,-1 0 1 0 0,-1 1 0 0 0,-2 0-1 0 0,0 2 1 0 0,-1 0 0 0 0,18 42 0 0 0,3 21 118 0 0,36 139 1 0 0,24 201-232 0 0,-33 4-38 0 0,-5 296 425 0 0,-50-588-247 0 0,1 993-532 0 0,-24-918-3064 0 0,12-181 2393 0 0,-1 12-507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43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16128 0 0,'0'0'6522'0'0,"0"2"-4933"0"0,3 4-1273 0 0,0 0 0 0 0,0 0 1 0 0,1-1-1 0 0,0 1 0 0 0,0-1 0 0 0,0 0 0 0 0,1 0 0 0 0,8 7 0 0 0,2 4 218 0 0,18 19 202 0 0,123 138 1508 0 0,123 178-1000 0 0,-211-261-1213 0 0,19 21-9 0 0,-50-65-535 0 0,38 62 1 0 0,-57-81 136 0 0,-7-8-260 0 0,0 0-1 0 0,-1 0 1 0 0,11 33 0 0 0,-12-28 197 0 0,22 49-1096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43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 0 6448 0 0,'0'0'576'0'0,"4"9"2832"0"0,-8 4 528 0 0,-1-1 127 0 0,-6 6 33 0 0,2 3-2624 0 0,1 1-528 0 0,-3-1-104 0 0,-4 4-16 0 0,7 2-664 0 0,-3-2-160 0 0,-3 6 0 0 0,-1 3 0 0 0,6 0-1024 0 0,-7 8-248 0 0,2 1-40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44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16847 0 0,'0'0'42'0'0,"0"0"0"0"0,0 0 0 0 0,0 0-1 0 0,0 0 1 0 0,0 0 0 0 0,0-1-1 0 0,-1 2 1 0 0,1-1 0 0 0,0 0-1 0 0,0 0 1 0 0,0 0 0 0 0,0 0-1 0 0,0 0 1 0 0,0 0 0 0 0,0 0 0 0 0,-1 0-1 0 0,1 0 1 0 0,0 0 0 0 0,0 0-1 0 0,0 0 1 0 0,0 0 0 0 0,0 0-1 0 0,0 0 1 0 0,0 0 0 0 0,0 0-1 0 0,0 0 1 0 0,-1 1 0 0 0,1-1 0 0 0,0 0-1 0 0,0 0 1 0 0,0 0 0 0 0,0 0-1 0 0,0 0 1 0 0,0 0 0 0 0,0 0-1 0 0,0 0 1 0 0,0 1 0 0 0,0-1-1 0 0,0 0 1 0 0,0 0 0 0 0,0 0 0 0 0,0 0-1 0 0,0 0 1 0 0,0 0 0 0 0,0 1-1 0 0,0-1 1 0 0,0 0 0 0 0,0 0-1 0 0,0 0 1 0 0,0 0 0 0 0,0 0-1 0 0,0 0 1 0 0,0 0 0 0 0,0 0 0 0 0,0 1-1 0 0,0-1 1 0 0,1 0 0 0 0,-1 0-1 0 0,0 0 1 0 0,0 0 0 0 0,0 0-1 0 0,0 0 1 0 0,0 0 0 0 0,0 0-1 0 0,11 12 1191 0 0,20 13-412 0 0,-28-23-562 0 0,109 92 2314 0 0,2 4-1371 0 0,68 49-1274 0 0,103 61 1368 0 0,-30 5-562 0 0,-21-15-641 0 0,182 116-108 0 0,-157-123 679 0 0,40 31 181 0 0,-254-185-742 0 0,68 72 1 0 0,-96-92-95 0 0,-12-12 5 0 0,0-1 0 0 0,0 2 0 0 0,-1-1-1 0 0,7 10 1 0 0,0 0-26 0 0,3 4-77 0 0,-10-6-8827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45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373 0 1376 0 0,'0'0'20134'0'0,"13"16"-16706"0"0,-4-7-3205 0 0,0 0-1 0 0,12 17 1 0 0,8 9-262 0 0,-22-28 39 0 0,-1 0 0 0 0,-1 0 0 0 0,1 1 0 0 0,-1 0-1 0 0,0 0 1 0 0,-1 0 0 0 0,0 1 0 0 0,4 9 0 0 0,0 9 2 0 0,7 38 1 0 0,0-1 65 0 0,-7-29 462 0 0,-5-20-172 0 0,1 0-1 0 0,1-1 1 0 0,9 23-1 0 0,-12-34-290 0 0,5 11-335 0 0,0 0 0 0 0,0 1 0 0 0,-2-1 0 0 0,0 1 0 0 0,5 22 0 0 0,-8-21 895 0 0,-1-11-581 0 0,0 0 1 0 0,0 0-1 0 0,-1 0 1 0 0,0 0-1 0 0,1 0 1 0 0,-2 0-1 0 0,1 1 1 0 0,-1-1-1 0 0,1 0 1 0 0,-2 0-1 0 0,1 0 1 0 0,0 0-1 0 0,-1-1 1 0 0,0 1 0 0 0,0 0-1 0 0,0-1 1 0 0,-1 1-1 0 0,0-1 1 0 0,-5 8-1 0 0,2-5 146 0 0,0-1-1 0 0,0 1 0 0 0,-1-1 1 0 0,0-1-1 0 0,0 1 1 0 0,0-1-1 0 0,-1-1 1 0 0,1 1-1 0 0,-1-1 1 0 0,-13 4-1 0 0,-27 17-78 0 0,40-20-41 0 0,0-1 1 0 0,0-1-1 0 0,-1 1 1 0 0,1-1-1 0 0,-1-1 0 0 0,-16 4 1 0 0,-58 2-187 0 0,63-7 77 0 0,-12 0 13 0 0,0-2 0 0 0,-51-7 0 0 0,21-1-2894 0 0,7 1-4883 0 0,39 7-566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46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702 1 7832 0 0,'-10'18'3926'0'0,"-50"115"10565"0"0,-7-2-10323 0 0,-86 194-4330 0 0,-111 233-85 0 0,237-506-83 0 0,13-23 109 0 0,6-12-377 0 0,-1 0 0 0 0,0 0 0 0 0,-2-1 0 0 0,-20 25 0 0 0,9-16-2179 0 0,6-6-5945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46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9216 0 0,'0'0'14783'0'0,"12"2"-12888"0"0,3 5-1406 0 0,0 2 0 0 0,0-1 0 0 0,0 2 0 0 0,-1 0 1 0 0,-1 0-1 0 0,15 16 0 0 0,1 2 68 0 0,-2 1 0 0 0,42 57 0 0 0,36 73 173 0 0,-40-56-417 0 0,273 395 243 0 0,-334-491-607 0 0,90 127 0 0 0,-77-113-403 0 0,1 0 1 0 0,0-2-1 0 0,2 0 0 0 0,23 17 1 0 0,-10-14-686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47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0 18455 0 0,'2'16'41'0'0,"0"-6"356"0"0,-1 0-1 0 0,0-1 1 0 0,-1 1 0 0 0,-1 17-1 0 0,-10 33 1135 0 0,-8 86-30 0 0,12-99-1501 0 0,0 9 0 0 0,7-52-6 0 0,0 0-165 0 0,0 0 0 0 0,0-1 0 0 0,0 1 1 0 0,0 0-1 0 0,-1 0 0 0 0,0 0 0 0 0,1 0 0 0 0,-1 0 1 0 0,-1 0-1 0 0,1-1 0 0 0,-3 7 0 0 0,-6-1-997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47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0 9672 0 0,'0'16'465'0'0,"-2"-1"1"0"0,-6 30 0 0 0,-2 10 4858 0 0,6-30-1865 0 0,-7 27 1 0 0,-1 3-2370 0 0,-6 39 375 0 0,4-24-2594 0 0,6-23-5114 0 0,4-16-1708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48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1 104 18223 0 0,'0'0'3483'0'0,"2"0"-2668"0"0,212 10 2006 0 0,48 1 89 0 0,265-49-1603 0 0,-458 30-1243 0 0,222-31 336 0 0,-156 9-400 0 0,-122 30-1130 0 0,-2-1-1152 0 0,-17-3 386 0 0,-7 0 39 0 0,-1 3-50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49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15232 0 0,'0'0'1378'0'0,"9"4"-1109"0"0,0-3-110 0 0,21-6 4002 0 0,-12 6-3276 0 0,-1 1-1 0 0,1 1 0 0 0,0 0 1 0 0,29 11-1 0 0,-6-2-890 0 0,-23-7 595 0 0,26 13 0 0 0,-18-7 0 0 0,-23-9-554 0 0,0 0 0 0 0,0-1 0 0 0,0 1 1 0 0,0 0-1 0 0,0 1 0 0 0,-1-1 0 0 0,1 0 0 0 0,-1 1 1 0 0,1 0-1 0 0,-1-1 0 0 0,0 1 0 0 0,0 0 0 0 0,0 0 1 0 0,0 0-1 0 0,-1 0 0 0 0,1 0 0 0 0,-1 1 0 0 0,0-1 1 0 0,0 0-1 0 0,0 1 0 0 0,0-1 0 0 0,-1 1 0 0 0,1-1 1 0 0,-1 1-1 0 0,0-1 0 0 0,0 1 0 0 0,-1 6 0 0 0,-1 7 48 0 0,0-1 0 0 0,-1 1 0 0 0,-1-1 0 0 0,-9 25 0 0 0,-26 59-591 0 0,-101 182 0 0 0,121-251-739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12.5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8752 0 0,'0'0'793'0'0,"8"4"-634"0"0,1 2 488 0 0,1-1 0 0 0,0 0 0 0 0,16 5-1 0 0,-2-1 939 0 0,137 49 5070 0 0,4-13-3869 0 0,168 24-999 0 0,-323-67-1692 0 0,295 36 1283 0 0,-214-29-1036 0 0,631 9 728 0 0,-232-16-1996 0 0,-312 2-1108 0 0,-128 0 508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49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0 17503 0 0,'-3'5'625'0'0,"-1"1"0"0"0,1-1 0 0 0,0 1 0 0 0,0-1-1 0 0,1 1 1 0 0,0 0 0 0 0,0 0 0 0 0,0 0 0 0 0,-1 11-1 0 0,1 2 803 0 0,2 36 0 0 0,1-24-1562 0 0,16 234 2315 0 0,-5-139-1612 0 0,21 422 626 0 0,-47 707 1 0 0,-39-26-1091 0 0,53-1224-104 0 0,-4 124 0 0 0,21 219 0 0 0,-16-339-467 0 0,1-1 0 0 0,-1 1 0 0 0,1-1 0 0 0,0 0 0 0 0,1 0 0 0 0,0 0 0 0 0,0 0 0 0 0,8 11 0 0 0,-10-16-1066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51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9 18455 0 0,'-4'-5'270'0'0,"-1"1"5956"0"0,7 4-5782 0 0,1 0-420 0 0,0 1-1 0 0,0-1 0 0 0,0 1 1 0 0,0-1-1 0 0,0 1 1 0 0,0 0-1 0 0,0 0 1 0 0,0 0-1 0 0,0 0 0 0 0,0 1 1 0 0,-1-1-1 0 0,5 3 1 0 0,2 2 286 0 0,146 91 1480 0 0,-40-38-1067 0 0,57 26-173 0 0,-87-44-168 0 0,8 1-174 0 0,1-5 1 0 0,2-4-1 0 0,1-4 0 0 0,172 27 0 0 0,-166-35-357 0 0,50 6-63 0 0,-63-13 212 0 0,37 3 0 0 0,-81-10-3 0 0,-31-4 7 0 0,-1 0 0 0 0,1-2-1 0 0,15 1 1 0 0,-27 0 44 0 0,4 8-36 0 0,-2-5-1 0 0,-4-4 51 0 0,5 14 233 0 0,-4 1 141 0 0,0 32 0 0 0,2 18-212 0 0,0-12-224 0 0,-4-42 0 0 0,0 0 0 0 0,1-1 0 0 0,4 17 0 0 0,-1-6-113 0 0,0 1 1 0 0,0 24-1 0 0,-1-10 123 0 0,0 74 358 0 0,-1-21-368 0 0,2 114 0 0 0,2-73 0 0 0,6 85 0 0 0,-5-77 0 0 0,2 173 0 0 0,-3-199 0 0 0,-1-67 0 0 0,-2-12 0 0 0,11 44 0 0 0,21 61 0 0 0,-20-67 0 0 0,8 28 0 0 0,-14-50 0 0 0,-2-6 0 0 0,-2-20-38 0 0,-1 1 1 0 0,-2-1-1 0 0,1 40 0 0 0,0-45 59 0 0,-1-16-12 0 0,-1 1 0 0 0,0 0 1 0 0,0 0-1 0 0,-1 0 0 0 0,1 0 0 0 0,-1 0 1 0 0,0 4-1 0 0,0-6-85 0 0,0 13 152 0 0,-1-3-23 0 0,-2 0-42 0 0,3-10-11 0 0,-1 0 0 0 0,1 0 0 0 0,-1-1 0 0 0,1 1 0 0 0,-1 0 0 0 0,0-1 0 0 0,0 1 0 0 0,0-1 0 0 0,0 1 0 0 0,0-1 0 0 0,0 1 0 0 0,0-1 0 0 0,0 1 0 0 0,0-1 0 0 0,-1 0 0 0 0,1 0 0 0 0,-1 0 0 0 0,1 0 0 0 0,-1 0 0 0 0,1 0 0 0 0,-1 0 0 0 0,-2 1 0 0 0,-7 4 0 0 0,-1 2 0 0 0,1-1 0 0 0,-1 0 0 0 0,0 0 0 0 0,-25 8 0 0 0,9-3 0 0 0,-17 10 0 0 0,1 3 0 0 0,-73 52 0 0 0,-71 75 0 0 0,40-29 0 0 0,-77 25 0 0 0,88-63 0 0 0,-216 126 0 0 0,255-151 0 0 0,31-17 0 0 0,-89 71-346 0 0,128-92 52 0 0,9-10-533 0 0,18-12 712 0 0,1 0 0 0 0,-1 1 0 0 0,1-1 0 0 0,-1 0 0 0 0,0 0 0 0 0,1 0 0 0 0,-1 0 0 0 0,1 1 0 0 0,-1-1 0 0 0,0 0 0 0 0,1 0 0 0 0,-1 0 0 0 0,0 0 0 0 0,1 0 0 0 0,-1-1 0 0 0,1 1 0 0 0,-1 0 0 0 0,0 0 0 0 0,1 0 0 0 0,-1 0 0 0 0,1-1-1 0 0,-1 1 1 0 0,0 0 0 0 0,1 0 0 0 0,-1-1 0 0 0,1 1 0 0 0,-1-1 0 0 0,1 1 0 0 0,-1 0 0 0 0,1-1 0 0 0,-1 0 0 0 0,-5-14-9577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51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12 138 17503 0 0,'-11'15'4080'0'0,"28"-14"-665"0"0,-12-1-3978 0 0,28-1 1090 0 0,0-1 0 0 0,0-3-1 0 0,36-8 1 0 0,97-33 12 0 0,-105 28-369 0 0,19-10-351 0 0,-52 17-366 0 0,0 2 0 0 0,48-11 0 0 0,-66 20-2900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52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1 3680 0 0,'-4'45'472'0'0,"-15"23"9283"0"0,2-6-3509 0 0,-8 34-3550 0 0,-6 30-594 0 0,20-62-1569 0 0,2 1 0 0 0,3 1 0 0 0,3-1-1 0 0,8 95 1 0 0,-4-150-525 0 0,0 0-1 0 0,1 0 0 0 0,0 0 1 0 0,1-1-1 0 0,0 1 1 0 0,1-1-1 0 0,0 0 0 0 0,0 0 1 0 0,6 9-1 0 0,-6-13 106 0 0,0 0 0 0 0,0 0 0 0 0,0 0 0 0 0,0 0 0 0 0,1 0 0 0 0,0-1 0 0 0,0 0 0 0 0,0 0 0 0 0,0 0 1 0 0,1-1-1 0 0,0 0 0 0 0,-1 0 0 0 0,1 0 0 0 0,0-1 0 0 0,8 3 0 0 0,7-1-93 0 0,0 0 0 0 0,0-2 0 0 0,0 0 0 0 0,0-1 0 0 0,0-2 0 0 0,1 0 0 0 0,-1-1 0 0 0,26-6 0 0 0,-24 3-22 0 0,0-1 0 0 0,0-1 0 0 0,-1-1 0 0 0,0-1 1 0 0,-1-1-1 0 0,0-1 0 0 0,26-18 0 0 0,-33 18-548 0 0,0 0 1 0 0,-1-2-1 0 0,0 1 0 0 0,0-2 1 0 0,-2 0-1 0 0,12-17 0 0 0,-22 30 358 0 0,0-1-1 0 0,-1 1 1 0 0,1-1 0 0 0,0 1-1 0 0,-1-1 1 0 0,1 1-1 0 0,0-1 1 0 0,-1 1 0 0 0,0-1-1 0 0,1 0 1 0 0,-1 1-1 0 0,0-1 1 0 0,0 0 0 0 0,0 1-1 0 0,0-1 1 0 0,0 0-1 0 0,-1 1 1 0 0,1-1 0 0 0,0 0-1 0 0,-1 1 1 0 0,1-1-1 0 0,-1 1 1 0 0,0-1 0 0 0,1 0-1 0 0,-2-1 1 0 0,-7-7-7493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52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1 141 5528 0 0,'8'-12'9898'0'0,"2"4"-4419"0"0,11-1-2361 0 0,-5 5-2553 0 0,-8 2 134 0 0,295-53 1605 0 0,-168 34-3536 0 0,-107 18 166 0 0,29-9 1 0 0,-15 4 250 0 0,25 1-719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53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19351 0 0,'0'0'940'0'0,"-9"18"223"0"0,6-13-972 0 0,1 0 0 0 0,0 0 0 0 0,0 1 0 0 0,0-1 1 0 0,1 1-1 0 0,0 0 0 0 0,0-1 0 0 0,1 1 0 0 0,-1 0 0 0 0,1-1 0 0 0,0 1 0 0 0,1 0 0 0 0,-1-1 0 0 0,4 12 1 0 0,13 50 1007 0 0,-7-34-1030 0 0,-2 0 1 0 0,-2 0-1 0 0,0 0 1 0 0,0 39-1 0 0,-6-63-118 0 0,0 1 0 0 0,0-1-1 0 0,-1 0 1 0 0,0 1 0 0 0,-1-1-1 0 0,-3 11 1 0 0,1-12 4 0 0,3-6 335 0 0,20-27-294 0 0,50-97 212 0 0,-43 73-62 0 0,33-48 1 0 0,-42 71-43 0 0,-8 13 130 0 0,-1 0 1 0 0,2 1 0 0 0,14-16 0 0 0,-23 27-295 0 0,0 0 0 0 0,0 0 0 0 0,1 0 0 0 0,-1 0 0 0 0,0 0 0 0 0,0 0 0 0 0,1 0 0 0 0,-1 1 0 0 0,0-1 0 0 0,1 1 0 0 0,-1-1 0 0 0,1 1 0 0 0,-1-1 0 0 0,0 1 0 0 0,1 0 0 0 0,-1 0 0 0 0,1-1 0 0 0,-1 1 0 0 0,1 0 0 0 0,-1 0 0 0 0,1 1-1 0 0,2-1 1 0 0,-2 1 3 0 0,0 0 0 0 0,0 0-1 0 0,1 1 1 0 0,-1-1 0 0 0,0 0-1 0 0,0 1 1 0 0,0-1 0 0 0,0 1-1 0 0,-1 0 1 0 0,1-1 0 0 0,0 1-1 0 0,1 3 1 0 0,4 6 12 0 0,0 0 0 0 0,-1 1 0 0 0,-1-1-1 0 0,5 14 1 0 0,-9-22-67 0 0,8 26-35 0 0,0 0 1 0 0,-2 0-1 0 0,5 47 0 0 0,0 91-1003 0 0,-9-98-185 0 0,-2-21-341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53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19663 0 0,'0'0'5640'0'0,"7"7"-4458"0"0,-1-5-1006 0 0,-1 0 0 0 0,1-1 0 0 0,0 0 0 0 0,0 0 0 0 0,-1 0 0 0 0,1-1 0 0 0,0 1 0 0 0,0-1 0 0 0,0-1 0 0 0,7 0 0 0 0,12 0 450 0 0,212-8 1430 0 0,-195 9-1696 0 0,254-9-112 0 0,-205 2-248 0 0,64-7 0 0 0,-113 9-67 0 0,64 0 1 0 0,-103 5-630 0 0,2-7-6771 0 0,0-2 5931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54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21191 0 0,'0'0'2771'0'0,"11"0"-1774"0"0,24 0 288 0 0,-11-1-883 0 0,2 0-1 0 0,-2 2 1 0 0,1 1-1 0 0,0 2 1 0 0,0 0 0 0 0,31 10-1 0 0,-51-13-377 0 0,0 1 1 0 0,-1 1-1 0 0,1-1 0 0 0,-1 1 1 0 0,0 0-1 0 0,1 0 0 0 0,-1 0 1 0 0,-1 0-1 0 0,1 1 0 0 0,0 0 1 0 0,-1-1-1 0 0,0 1 0 0 0,0 1 1 0 0,0-1-1 0 0,0 0 0 0 0,0 1 1 0 0,-1-1-1 0 0,0 1 0 0 0,0 0 1 0 0,-1 0-1 0 0,1 0 0 0 0,-1 0 0 0 0,0 0 1 0 0,1 8-1 0 0,-3 6 120 0 0,0 0 0 0 0,-1 0 0 0 0,0 0 0 0 0,-2-1 0 0 0,0 1 0 0 0,-2-1 0 0 0,0 0 0 0 0,0 0 0 0 0,-10 17 0 0 0,4-11-340 0 0,0 0 1 0 0,-2-1-1 0 0,0-1 0 0 0,-2 0 0 0 0,-23 25 0 0 0,24-29-2589 0 0,1-2-7111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1:54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5984 0 0,'0'0'14070'0'0,"0"2"-12913"0"0,-4 18-329 0 0,1 0 0 0 0,1 0 0 0 0,1 0-1 0 0,2 34 1 0 0,0-13-203 0 0,11 176 1659 0 0,-5-128-1448 0 0,21 1558 1873 0 0,-18-617-2618 0 0,-4-905-40 0 0,7 84-494 0 0,-13-162-516 0 0,0-45 98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0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0 21191 0 0,'0'0'1606'0'0,"2"3"-1085"0"0,4 4-482 0 0,-1-1 0 0 0,1 1 0 0 0,0-1 0 0 0,0 0 0 0 0,0-1 0 0 0,12 8 0 0 0,10 4 471 0 0,-19-11-230 0 0,0 0-1 0 0,1 0 1 0 0,0-1 0 0 0,15 6-1 0 0,141 37 3185 0 0,-22-7-1715 0 0,-105-26-1415 0 0,0 1 0 0 0,48 29 0 0 0,-36-17-329 0 0,9 1 104 0 0,1-3 1 0 0,91 26-1 0 0,-108-42 36 0 0,54 7 0 0 0,-15-4-27 0 0,-33-4-118 0 0,0 2 0 0 0,0 3 0 0 0,-2 1 0 0 0,64 30 0 0 0,27 20-285 0 0,32 15-102 0 0,-156-71 387 0 0,0-2 0 0 0,1 0 0 0 0,30 9 0 0 0,30 7 0 0 0,-69-19 0 0 0,2 0 0 0 0,3 0 0 0 0,-6 3 27 0 0,-5-6 779 0 0,0 0-889 0 0,0 0 42 0 0,0 1 1 0 0,0-1-1 0 0,0 0 0 0 0,-1 0 0 0 0,1 0 1 0 0,0 1-1 0 0,-1-1 0 0 0,1 0 1 0 0,-1 1-1 0 0,0-1 0 0 0,1 1 1 0 0,-1-1-1 0 0,0 0 0 0 0,0 3 0 0 0,2 20 257 0 0,-4 41-29 0 0,0-37-101 0 0,2 0 0 0 0,3 36 0 0 0,3 18-331 0 0,3 13 45 0 0,2-22 414 0 0,7 38 17 0 0,6 30-531 0 0,-16-84 132 0 0,18 64 0 0 0,-19-99 262 0 0,19 85 472 0 0,8 39-593 0 0,-28-116-346 0 0,41 238 760 0 0,-40-170-334 0 0,2-28-53 0 0,-3-30 0 0 0,1 57 0 0 0,-1-42 0 0 0,0-24 0 0 0,1 11 0 0 0,-6-34 0 0 0,-1 0 0 0 0,0-6 0 0 0,-5 11 0 0 0,0 22 0 0 0,0-25 0 0 0,-1 0 0 0 0,0 0 0 0 0,0-1 0 0 0,-9 11 0 0 0,12-18 0 0 0,-1 1 0 0 0,1 0 0 0 0,0-1 0 0 0,-1 0 0 0 0,1 0 0 0 0,-6 2 0 0 0,-6 4 0 0 0,-5 4-51 0 0,0-1 1 0 0,-1-1-1 0 0,0-1 0 0 0,-1-1 1 0 0,0-1-1 0 0,-1-1 0 0 0,1 0 1 0 0,-31 2-1 0 0,-110 25 93 0 0,81-15 156 0 0,-197 59-201 0 0,175-46-129 0 0,-2 1-200 0 0,-135 36 480 0 0,-282 99-296 0 0,454-140-575 0 0,1 3 0 0 0,2 3-1 0 0,-114 75 1 0 0,93-54-4815 0 0,68-44-3099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16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123 174 16559 0 0,'0'0'4922'0'0,"-1"-19"-2542"0"0,-2-28-184 0 0,1 39-2091 0 0,1 5-79 0 0,0 1 1 0 0,0-1-1 0 0,0 0 1 0 0,0 0-1 0 0,0 1 0 0 0,0-1 1 0 0,-1 1-1 0 0,1-1 1 0 0,-1 1-1 0 0,-2-3 1 0 0,-7-19 106 0 0,-14-6-66 0 0,18 26-45 0 0,-6-4 22 0 0,11 7-118 0 0,2 1 2 0 0,0 0 70 0 0,0 0 0 0 0,0 0 0 0 0,-1 0 0 0 0,1-1 0 0 0,0 1 0 0 0,0 0 0 0 0,-1 0 0 0 0,1 0 0 0 0,0 0 0 0 0,0 0 0 0 0,-1 0 0 0 0,1 0 0 0 0,0 0 0 0 0,-1 0 0 0 0,1 0 0 0 0,0 0 0 0 0,0 0 0 0 0,-1 0 0 0 0,1 0-1 0 0,0 0 1 0 0,0 0 0 0 0,-1 0 0 0 0,1 0 0 0 0,0 0 0 0 0,0 0 0 0 0,-1 0 0 0 0,1 0 0 0 0,0 1 0 0 0,0-1 0 0 0,-1 0 0 0 0,1 0 0 0 0,0 0 0 0 0,0 0 0 0 0,0 1 0 0 0,-1-1 0 0 0,1 0 0 0 0,0 0 0 0 0,0 1 0 0 0,0-1 0 0 0,0 0 0 0 0,-1 0 0 0 0,1 0 0 0 0,0 1 0 0 0,0-1 0 0 0,-12 13-130 0 0,9-4 121 0 0,1 0 1 0 0,0 0 0 0 0,0 1-1 0 0,1-1 1 0 0,-1 15-1 0 0,-3 24-127 0 0,3-1-85 0 0,1-5 166 0 0,0-24 128 0 0,2 1 1 0 0,0-1-1 0 0,6 34 1 0 0,-3-32-52 0 0,7 56-292 0 0,30 101 0 0 0,-36-157 209 0 0,5 39 0 0 0,2 6-260 0 0,-2-12-506 0 0,5 10-3582 0 0,-14-55 2379 0 0,-1-6-14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1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1 135 19351 0 0,'0'0'1751'0'0,"10"-10"-1262"0"0,5 3 347 0 0,1 0 0 0 0,0 1 0 0 0,0 1-1 0 0,0 0 1 0 0,0 1 0 0 0,26-2-1 0 0,13-5 307 0 0,110-19 125 0 0,-130 22-1213 0 0,177-27 145 0 0,-176 35-672 0 0,-34 0-106 0 0,7 12-10433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1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21191 0 0,'0'3'480'0'0,"-10"63"1042"0"0,4 1 0 0 0,2-1 0 0 0,11 133 0 0 0,13 0-519 0 0,-14-159-750 0 0,2 0-1 0 0,25 71 0 0 0,-28-99-235 0 0,0 0-1 0 0,0 0 0 0 0,2 0 1 0 0,-1-1-1 0 0,2 1 1 0 0,-1-2-1 0 0,1 1 1 0 0,15 14-1 0 0,-16-19-17 0 0,1 0 0 0 0,-1 0 0 0 0,1-1 0 0 0,0 0 0 0 0,1 0 1 0 0,-1-1-1 0 0,1 0 0 0 0,0-1 0 0 0,0 0 0 0 0,0 0 0 0 0,0-1 0 0 0,15 2 0 0 0,2-1-18 0 0,1-2 0 0 0,-1 0-1 0 0,0-2 1 0 0,0-1 0 0 0,36-7 0 0 0,-44 5 18 0 0,0 0 0 0 0,-1-1 1 0 0,0-1-1 0 0,1-1 0 0 0,-2-1 1 0 0,1 0-1 0 0,-1-1 0 0 0,21-16 1 0 0,-26 17-646 0 0,-1-1 1 0 0,0 0-1 0 0,15-18 0 0 0,-22 23 152 0 0,0 0 1 0 0,0 0-1 0 0,-1-1 0 0 0,1 1 0 0 0,2-8 0 0 0,-4 9-197 0 0,0 0 1 0 0,-1 0-1 0 0,1 0 1 0 0,-1 0-1 0 0,1 0 1 0 0,-1 0 0 0 0,0 0-1 0 0,0-1 1 0 0,-1 1-1 0 0,0-3 1 0 0,-3-8-6391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1.9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90 21191 0 0,'0'0'2448'0'0,"2"1"-1702"0"0,13 4-173 0 0,0-1 1 0 0,1-1 0 0 0,-1 0 0 0 0,1-1 0 0 0,28 0 0 0 0,83-9 142 0 0,-78-1-548 0 0,0-2 0 0 0,88-30-1 0 0,-14 3-4252 0 0,-93 30-4989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2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19351 0 0,'0'0'3956'0'0,"4"27"1272"0"0,1 10-2396 0 0,-3-29-2457 0 0,1 13-366 0 0,-3-19 135 0 0,0-2-87 0 0,0 1-51 0 0,0 0 0 0 0,0 0-1 0 0,0 1 1 0 0,0-1 0 0 0,0 0-1 0 0,0 0 1 0 0,0 0 0 0 0,1 0-1 0 0,-1 0 1 0 0,0 0 0 0 0,1 0-1 0 0,-1 0 1 0 0,1 0 0 0 0,-1 0-1 0 0,2 2 1 0 0,-1 1 42 0 0,-1 2-45 0 0,0 0 0 0 0,1 0 0 0 0,0 0 0 0 0,2 8 0 0 0,1 11-6 0 0,4 47 3 0 0,3 40 0 0 0,-2-60-312 0 0,-3-175 312 0 0,-3 106 0 0 0,0 0 0 0 0,0 1 0 0 0,2-1 0 0 0,0 1 0 0 0,9-18 0 0 0,-9 21 3 0 0,1 1 12 0 0,0-1 0 0 0,0 1 1 0 0,1 1-1 0 0,11-14 0 0 0,-16 22-10 0 0,0 1-1 0 0,0-1 1 0 0,1 1-1 0 0,-1 0 1 0 0,1 0-1 0 0,-1 0 1 0 0,1 0-1 0 0,0 0 1 0 0,0 0-1 0 0,0 1 1 0 0,0-1-1 0 0,0 1 0 0 0,0 0 1 0 0,0 0-1 0 0,0 0 1 0 0,0 1-1 0 0,1-1 1 0 0,-1 1-1 0 0,0-1 1 0 0,0 1-1 0 0,1 0 1 0 0,-1 0-1 0 0,5 1 1 0 0,-5 0 11 0 0,0 0 0 0 0,0 1 0 0 0,0-1 1 0 0,0 0-1 0 0,0 1 0 0 0,0 0 0 0 0,0 0 1 0 0,0 0-1 0 0,-1 0 0 0 0,1 0 0 0 0,-1 0 1 0 0,0 1-1 0 0,1-1 0 0 0,-1 1 0 0 0,0-1 1 0 0,0 1-1 0 0,-1 0 0 0 0,1 0 0 0 0,0 0 0 0 0,-1 0 1 0 0,2 4-1 0 0,2 9 120 0 0,0 0 0 0 0,5 33 0 0 0,-7-33-112 0 0,3 29-29 0 0,-1 0 0 0 0,-2 58 0 0 0,-3 22-2683 0 0,0-111 1407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3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 19175 0 0,'-5'1'401'0'0,"0"0"-172"0"0,1 0 0 0 0,0 1-1 0 0,0-1 1 0 0,0 1-1 0 0,1 0 1 0 0,-1 0-1 0 0,-5 4 2853 0 0,10-5-2893 0 0,1 1 0 0 0,0 0 0 0 0,0-1 0 0 0,0 0 1 0 0,0 1-1 0 0,1-1 0 0 0,-1 0 0 0 0,0 0 0 0 0,0 0 1 0 0,5 1-1 0 0,-6-2-46 0 0,12 4 107 0 0,0-2 1 0 0,0 1-1 0 0,1-2 1 0 0,-1 1-1 0 0,0-2 1 0 0,24-1-1 0 0,-1 0 71 0 0,145-10 683 0 0,35 1-310 0 0,85 8 424 0 0,-102 0-738 0 0,-156 0-453 0 0,-22 1-325 0 0,36 3 0 0 0,-31-3-124 0 0,-24 0 396 0 0,1 1 1 0 0,-1 0-1 0 0,0 0 1 0 0,1 0-1 0 0,-1 0 1 0 0,1 0-1 0 0,-1 0 1 0 0,1 1 0 0 0,1 0-1 0 0,-1 0-661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3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20327 0 0,'-11'2'2171'0'0,"4"3"-1994"0"0,5-3 1495 0 0,4 0-1416 0 0,0 0 0 0 0,0-1 0 0 0,0 1 0 0 0,0 0 0 0 0,0-1 0 0 0,0 1 0 0 0,0-1 0 0 0,4 2-1 0 0,-3-1 1 0 0,3 1-74 0 0,-1-1 0 0 0,1 1 1 0 0,0-1-1 0 0,0 0 0 0 0,0-1 1 0 0,7 2-1 0 0,22 6 350 0 0,-16 0-162 0 0,30 19 0 0 0,-8-4 47 0 0,-34-21-337 0 0,-1 1 1 0 0,0 0-1 0 0,1 0 0 0 0,-2 1 0 0 0,1 0 0 0 0,0 0 1 0 0,-1 0-1 0 0,0 1 0 0 0,0-1 0 0 0,-1 1 0 0 0,1 0 1 0 0,-1 1-1 0 0,5 9 0 0 0,-6-6-16 0 0,1-1-1 0 0,-1 1 1 0 0,0 0-1 0 0,-1 0 1 0 0,-1 1-1 0 0,1-1 1 0 0,-1 0-1 0 0,-2 20 1 0 0,-1-5-51 0 0,-2 0 0 0 0,0 0 0 0 0,-2-1 0 0 0,-1 1 1 0 0,-1-1-1 0 0,-1-1 0 0 0,-14 28 0 0 0,1-11-333 0 0,-1-1 0 0 0,-37 48 1 0 0,7-23-8614 0 0,27-37-446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4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19295 0 0,'-10'0'1744'0'0,"0"0"-1434"0"0,1 0 4584 0 0,11 0-4003 0 0,93 0 1725 0 0,-36 2-2241 0 0,-21-1-81 0 0,56 8-1 0 0,-5 2 279 0 0,-67-10-493 0 0,1 1 0 0 0,-1 2 0 0 0,0 0 0 0 0,28 9 0 0 0,-47-12-79 0 0,0 0 0 0 0,-1 0 0 0 0,1 1 0 0 0,-1-1 0 0 0,1 1 0 0 0,-1-1 0 0 0,0 1 0 0 0,1 0 0 0 0,-1 0 0 0 0,0 0 0 0 0,0 0 0 0 0,0 0 0 0 0,0 0 0 0 0,-1 1 0 0 0,1-1 0 0 0,-1 0 0 0 0,1 1 0 0 0,-1 0 0 0 0,0-1 0 0 0,0 1 0 0 0,0 0 0 0 0,0-1 0 0 0,0 1 0 0 0,-1 0 0 0 0,1 0 0 0 0,-1 0 0 0 0,0 0 0 0 0,0 0 0 0 0,0 4 0 0 0,-2 4 0 0 0,1 0 0 0 0,-2 0 0 0 0,1 0 0 0 0,-2 0 0 0 0,1-1 0 0 0,-8 14 0 0 0,0 1 0 0 0,-1 0 0 0 0,-2-1 0 0 0,0-1 0 0 0,-31 38 0 0 0,6-15-77 0 0,-87 77-1 0 0,-18 13-343 0 0,123-116 408 0 0,11-11 1 0 0,0 1-1 0 0,1 0 0 0 0,-8 11 0 0 0,13-16 14 0 0,-1 1 10 0 0,1 1 1 0 0,0 0-1 0 0,0 0 0 0 0,0 0 1 0 0,-5 16-1 0 0,8-21-7 0 0,1 1-1 0 0,0-1 0 0 0,-1 1 0 0 0,1-1 0 0 0,0 1 1 0 0,0-1-1 0 0,0 1 0 0 0,1-1 0 0 0,-1 1 1 0 0,1-1-1 0 0,-1 1 0 0 0,1-1 0 0 0,0 1 0 0 0,0-1 1 0 0,0 0-1 0 0,0 1 0 0 0,1-1 0 0 0,-1 0 1 0 0,0 0-1 0 0,1 0 0 0 0,0 0 0 0 0,-1 0 1 0 0,4 2-1 0 0,3 5 13 0 0,1-1 0 0 0,-1-1 0 0 0,2 1 0 0 0,-1-2 0 0 0,1 1 0 0 0,0-1 0 0 0,0-1 0 0 0,1 0 0 0 0,-1 0 0 0 0,1-1 0 0 0,14 4 0 0 0,58 9 128 0 0,156 13 1 0 0,-196-30-470 0 0,-31 0-182 0 0,-1 0 0 0 0,1 0 0 0 0,-1 1 0 0 0,1 1-1 0 0,15 4 1 0 0,-24-6-1721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4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12440 0 0,'-2'0'957'0'0,"-1"2"-783"0"0,-17-1 10862 0 0,32 3-8285 0 0,84 18 219 0 0,-34-9-2379 0 0,80 26-134 0 0,-73-18-915 0 0,111 17 0 0 0,-87-25-2494 0 0,-50-7 1419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5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0 23039 0 0,'0'0'512'0'0,"0"9"96"0"0,-5 9 32 0 0,-4-2 0 0 0,3 6-512 0 0,-3 8-128 0 0,-7 1 0 0 0,7 8 0 0 0,4-5 432 0 0,-4 5 64 0 0,-5 8 16 0 0,3 4-7648 0 0,2 5-1535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5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63 19351 0 0,'-12'0'886'0'0,"10"0"-21"0"0,1 0-554 0 0,-3 0 4411 0 0,86 9-1707 0 0,-11-10-2308 0 0,0-2 0 0 0,102-20 0 0 0,-46 5-514 0 0,141-3-1 0 0,-214 18-161 0 0,-34 1-173 0 0,0 2 1 0 0,0 0-1 0 0,-1 1 1 0 0,1 1-1 0 0,22 4 1 0 0,-22-5-1345 0 0,-10-1-3981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17.3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94 3224 0 0,'-1'27'143'0'0,"-3"-15"14931"0"0,18-9-13832 0 0,-11-4-1150 0 0,1 1-1 0 0,-1-1 1 0 0,1 1 0 0 0,-1-1-1 0 0,0 0 1 0 0,0 0-1 0 0,1 0 1 0 0,-1-1-1 0 0,0 1 1 0 0,0-1-1 0 0,0 0 1 0 0,-1 0-1 0 0,1 0 1 0 0,0 0-1 0 0,-1 0 1 0 0,4-4 0 0 0,18-12 353 0 0,7 2-393 0 0,1 2 1 0 0,0 1 0 0 0,1 1 0 0 0,67-13 0 0 0,-60 19-4437 0 0,-33 5 2367 0 0,12-3-4683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6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0 8752 0 0,'-2'2'673'0'0,"-2"1"-3590"0"0,-3 3 3666 0 0,0 4 8498 0 0,7-10-8870 0 0,0 0 0 0 0,0 1 0 0 0,0-1 0 0 0,0 1 0 0 0,0-1 0 0 0,0 0 0 0 0,0 1 0 0 0,0-1 0 0 0,0 1 0 0 0,0-1 0 0 0,0 1 0 0 0,1-1 0 0 0,-1 0 0 0 0,0 1 0 0 0,0-1 0 0 0,0 0 0 0 0,0 1 0 0 0,1-1 1 0 0,-1 1-1 0 0,0-1 0 0 0,1 0 0 0 0,-1 0 0 0 0,0 1 0 0 0,0-1 0 0 0,1 1 0 0 0,11 6 1360 0 0,2-2-1469 0 0,1 0 0 0 0,19 3-1 0 0,28 9 759 0 0,-57-15-975 0 0,0 0 0 0 0,0 1 0 0 0,0-1 0 0 0,-1 1 0 0 0,1 0 0 0 0,-1 0 0 0 0,0 1 0 0 0,0-1 0 0 0,7 8 0 0 0,-6-4-42 0 0,0 0 0 0 0,0 0 1 0 0,0 1-1 0 0,-1 0 0 0 0,0 0 0 0 0,-1 0 0 0 0,1 0 1 0 0,-2 0-1 0 0,4 13 0 0 0,-4-7 6 0 0,-1-1 1 0 0,0 1-1 0 0,0 0 0 0 0,-1 0 1 0 0,-3 20-1 0 0,-9 33-592 0 0,-2-1-1 0 0,-3 0 1 0 0,-29 69 0 0 0,34-104-602 0 0,0-2-5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6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32 23039 0 0,'0'0'2086'0'0,"0"0"-2028"0"0,0 0 0 0 0,0 0 0 0 0,-1-1 0 0 0,1 1 0 0 0,0 0 0 0 0,0 0 0 0 0,0 0 1 0 0,0 0-1 0 0,0-1 0 0 0,0 1 0 0 0,0 0 0 0 0,-1 0 0 0 0,1 0 0 0 0,0 0 1 0 0,0-1-1 0 0,0 1 0 0 0,0 0 0 0 0,0 0 0 0 0,0 0 0 0 0,0-1 0 0 0,0 1 0 0 0,0 0 1 0 0,0 0-1 0 0,0 0 0 0 0,0-1 0 0 0,0 1 0 0 0,0 0 0 0 0,0 0 0 0 0,0 0 0 0 0,0-1 1 0 0,1 1-1 0 0,-1 0 0 0 0,0 0 0 0 0,0 0 0 0 0,0 0 0 0 0,0-1 0 0 0,0 1 1 0 0,0 0-1 0 0,0 0 0 0 0,1 0 0 0 0,-1 0 0 0 0,0 0 0 0 0,0-1 0 0 0,0 1 0 0 0,0 0 1 0 0,1 0-1 0 0,-1 0 0 0 0,0 0 0 0 0,0 0 0 0 0,8-4 115 0 0,0 0 0 0 0,0 1 0 0 0,0 0 0 0 0,0 1 0 0 0,0 0 0 0 0,0 0 0 0 0,1 1 0 0 0,-1 0 0 0 0,16 0 0 0 0,83 6-330 0 0,-98-4 216 0 0,6 0 75 0 0,0 1 1 0 0,-1 1-1 0 0,1 0 0 0 0,-1 1 1 0 0,0 1-1 0 0,0 0 0 0 0,-1 1 1 0 0,1 0-1 0 0,14 10 0 0 0,-23-12-104 0 0,0-1-1 0 0,1 1 0 0 0,-2 1 1 0 0,1-1-1 0 0,0 1 0 0 0,-1-1 1 0 0,0 1-1 0 0,0 1 0 0 0,0-1 1 0 0,-1 0-1 0 0,0 1 1 0 0,0 0-1 0 0,0 0 0 0 0,-1 0 1 0 0,0 0-1 0 0,0 0 0 0 0,0 0 1 0 0,-1 0-1 0 0,0 1 1 0 0,0-1-1 0 0,0 1 0 0 0,-1-1 1 0 0,-1 13-1 0 0,0-5-29 0 0,-1 0 0 0 0,0-1 0 0 0,0 1 0 0 0,-2-1 0 0 0,1 1 0 0 0,-2-1 0 0 0,0 0 0 0 0,-1 0 0 0 0,-7 12 0 0 0,-8 5-328 0 0,-1-2 0 0 0,-1 0 0 0 0,-2-2 0 0 0,-49 42 1 0 0,8-7-26 0 0,-99 77 347 0 0,69-62 4 0 0,56-37-14 0 0,37-36 26 0 0,-1 1 0 0 0,1 0 0 0 0,-1 1 1 0 0,1-1-1 0 0,0 1 0 0 0,1-1 0 0 0,-4 8 0 0 0,6-10 55 0 0,0-1-1 0 0,0 1 0 0 0,0-1 1 0 0,0 0-1 0 0,0 1 1 0 0,0-1-1 0 0,0 1 0 0 0,0-1 1 0 0,1 1-1 0 0,-1-1 0 0 0,0 1 1 0 0,1-1-1 0 0,0 0 0 0 0,-1 1 1 0 0,1-1-1 0 0,0 0 0 0 0,-1 0 1 0 0,1 0-1 0 0,0 1 1 0 0,0-1-1 0 0,0 0 0 0 0,0 0 1 0 0,0 0-1 0 0,0 0 0 0 0,0 0 1 0 0,1-1-1 0 0,-1 1 0 0 0,3 1 1 0 0,3 2-55 0 0,1 0 0 0 0,0-1 0 0 0,14 5 0 0 0,-15-6 18 0 0,15 4-28 0 0,-1-1 0 0 0,1-1 0 0 0,0 0 0 0 0,32-1 0 0 0,91-5 0 0 0,-118 0 0 0 0,14 1 0 0 0,328-19 0 0 0,-353 19-43 0 0,1 0-951 0 0,32-6-1 0 0,-47 7-225 0 0,3-5-1777 0 0,-5 4 1462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6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23039 0 0,'0'0'2315'0'0,"20"-3"-1236"0"0,4 3 875 0 0,45 8 1 0 0,72 24-522 0 0,1 1-1497 0 0,-84-24 153 0 0,170 25-2971 0 0,-184-31 1859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7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 19351 0 0,'0'0'1474'0'0,"-12"14"-828"0"0,4-2-116 0 0,1 1-1 0 0,1 0 0 0 0,-1 1 0 0 0,2-1 0 0 0,0 1 1 0 0,1 0-1 0 0,-5 28 0 0 0,-2 2-691 0 0,3-11 88 0 0,-4 54 0 0 0,8-49-1436 0 0,0-19-384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7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0 5064 0 0,'0'0'544'0'0,"-5"13"-544"0"0,1 1 3904 0 0,-7 2 760 0 0,8-3 151 0 0,-3 8 33 0 0,-8 1-3512 0 0,9-4-704 0 0,-4 7-144 0 0,3 2-24 0 0,1-2-384 0 0,-4 5-80 0 0,-5-3 0 0 0,8-6-7168 0 0,-2 4-1415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18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21191 0 0,'0'0'2127'0'0,"2"4"-1854"0"0,1 0-38 0 0,0 0-1 0 0,0-1 1 0 0,1 1-1 0 0,-1-1 1 0 0,1 0-1 0 0,0 0 1 0 0,0-1-1 0 0,0 1 1 0 0,0-1-1 0 0,1 0 1 0 0,4 2-1 0 0,8 2 976 0 0,30 6 0 0 0,-12-3-569 0 0,3-1-155 0 0,-1-2 1 0 0,45 2 0 0 0,-34-4-215 0 0,34 1 164 0 0,158-10 1 0 0,-116-7-443 0 0,137-32 0 0 0,-224 32-63 0 0,-31 9 27 0 0,0 1 1 0 0,0 0-1 0 0,0 0 1 0 0,0 0-1 0 0,0 1 1 0 0,8-1-1 0 0,-13 2-150 0 0,-1 0 1 0 0,1 0-1 0 0,0 0 0 0 0,-1 0 1 0 0,1 0-1 0 0,0 0 1 0 0,-1 0-1 0 0,1 0 0 0 0,-1-1 1 0 0,1 1-1 0 0,0 0 0 0 0,-1 0 1 0 0,1-1-1 0 0,-1 1 0 0 0,1 0 1 0 0,0-1-1 0 0,-1 1 1 0 0,1-1-1 0 0,-1 1 86 0 0,0-1 0 0 0,1 1 0 0 0,-1 0 1 0 0,0 0-1 0 0,0 0 0 0 0,0 0 0 0 0,0-1 0 0 0,0 1 1 0 0,0 0-1 0 0,0 0 0 0 0,0 0 0 0 0,0-1 0 0 0,1 1 1 0 0,-1 0-1 0 0,0 0 0 0 0,0 0 0 0 0,0-1 0 0 0,0 1 1 0 0,0 0-1 0 0,0 0 0 0 0,0 0 0 0 0,-1-1 0 0 0,1 1 0 0 0,0 0 1 0 0,0 0-1 0 0,0 0 0 0 0,0-1 0 0 0,0 1 0 0 0,0 0 1 0 0,0 0-1 0 0,0 0 0 0 0,0 0 0 0 0,0-1 0 0 0,-1 1 1 0 0,1 0-1 0 0,0 0 0 0 0,0 0 0 0 0,0-1 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18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 17503 0 0,'-14'4'1872'0'0,"6"-2"-3403"0"0,-1-1 3355 0 0,2 0 3464 0 0,17 0-2801 0 0,43-2-2309 0 0,11 1 439 0 0,94 10 0 0 0,-153-10-553 0 0,1 1 0 0 0,-1 0 0 0 0,0 1 0 0 0,0-1 0 0 0,0 1 0 0 0,0 0-1 0 0,0 1 1 0 0,0-1 0 0 0,-1 1 0 0 0,7 4 0 0 0,-8-5-41 0 0,-1 0 1 0 0,0 1-1 0 0,0-1 0 0 0,0 1 0 0 0,0-1 1 0 0,0 1-1 0 0,0-1 0 0 0,-1 1 1 0 0,1 0-1 0 0,-1 0 0 0 0,0 0 0 0 0,0 0 1 0 0,0 0-1 0 0,0 0 0 0 0,-1 0 1 0 0,1 0-1 0 0,-1 0 0 0 0,1 7 0 0 0,-3 7 179 0 0,0 0-1 0 0,-1 0 0 0 0,-1 0 0 0 0,-1 0 0 0 0,0 0 0 0 0,-1-1 1 0 0,-17 32-1 0 0,4-7-656 0 0,-3 0 0 0 0,-1-2 1 0 0,-3 0-1 0 0,0-2 0 0 0,-46 49 1 0 0,33-55-3194 0 0,24-19-5562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19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0 19351 0 0,'-43'0'886'0'0,"27"2"-46"0"0,15-2-812 0 0,0 0-1 0 0,0 1 1 0 0,0-1 0 0 0,0 0-1 0 0,0 1 1 0 0,0-1 0 0 0,0 1-1 0 0,0-1 1 0 0,1 1 0 0 0,-1 0-1 0 0,0-1 1 0 0,0 1 0 0 0,-1 1-1 0 0,-2 7-59 0 0,3 7 47 0 0,0 57 2263 0 0,13 253 2097 0 0,7-74-2846 0 0,-10-111-1495 0 0,-3-53-34 0 0,-2-12 0 0 0,20 110 0 0 0,-1-27 0 0 0,-8-42 0 0 0,-10-45 82 0 0,-5-57-796 0 0,1 0 0 0 0,0 1 0 0 0,1-1 0 0 0,0 0 0 0 0,7 18 0 0 0,-4-21-820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19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4 318 17711 0 0,'-4'-15'1115'0'0,"14"11"86"0"0,4 1-767 0 0,16-5 949 0 0,1 2 1 0 0,35-3-1 0 0,34-7-19 0 0,209-38 1442 0 0,-45 9-1380 0 0,-71 4-520 0 0,322-64-348 0 0,-483 100-558 0 0,0 1 0 0 0,0 1 0 0 0,56 3 0 0 0,-84 0 12 0 0,-1 1-1 0 0,1 0 1 0 0,0-1-1 0 0,-1 1 1 0 0,1 0-1 0 0,-1 0 1 0 0,0 1 0 0 0,1-1-1 0 0,-1 1 1 0 0,0 0-1 0 0,0 0 1 0 0,0 0-1 0 0,0 0 1 0 0,0 0 0 0 0,-1 1-1 0 0,1-1 1 0 0,-1 1-1 0 0,1 0 1 0 0,-1-1-1 0 0,0 1 1 0 0,0 0 0 0 0,0 1-1 0 0,0-1 1 0 0,-1 0-1 0 0,1 0 1 0 0,-1 1-1 0 0,0-1 1 0 0,1 7 0 0 0,2 9 81 0 0,-2-1 0 0 0,0 0 1 0 0,-2 1-1 0 0,-1 28 1 0 0,0-13-49 0 0,1 28-38 0 0,16 399 178 0 0,99 374-1097 0 0,-76-581 912 0 0,-32-188-2218 0 0,-6-39-2151 0 0,-5 48 0 0 0,0-50-4618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20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6 190 19351 0 0,'0'0'886'0'0,"-1"1"-21"0"0,-3 2 3307 0 0,97-41-791 0 0,-65 25-2787 0 0,-1 2 0 0 0,55-14 1 0 0,63-5 145 0 0,-84 18-435 0 0,63-12-92 0 0,2 6 0 0 0,192-4 0 0 0,-249 22-298 0 0,0 3 0 0 0,-1 3-1 0 0,1 3 1 0 0,88 24 0 0 0,-108-19-4466 0 0,-38-10-5347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17.6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4144 0 0,'0'0'787'0'0,"4"6"4029"0"0,-3-4-1527 0 0,7 35 1901 0 0,-2 34-2941 0 0,-2-29-1821 0 0,12 59-973 0 0,-12-85-342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21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658 79 21191 0 0,'0'0'1027'0'0,"-5"-13"254"0"0,4 9-1089 0 0,-1 1 0 0 0,1 0 0 0 0,-1-1 0 0 0,1 1 0 0 0,-1 0 0 0 0,0 0 0 0 0,-1 0 0 0 0,1 0 0 0 0,0 0 1 0 0,-1 0-1 0 0,0 1 0 0 0,1-1 0 0 0,-1 1 0 0 0,0 0 0 0 0,-6-3 0 0 0,3 2-59 0 0,0 0 0 0 0,0 1 0 0 0,0 0 1 0 0,-1 0-1 0 0,1 1 0 0 0,0 0 0 0 0,-1 0 1 0 0,-9 0-1 0 0,-1 1 5 0 0,-1 1-1 0 0,1 1 1 0 0,-1 1-1 0 0,1 0 1 0 0,-32 11-1 0 0,28-6-55 0 0,0 1-1 0 0,1 1 0 0 0,0 0 0 0 0,0 2 0 0 0,1 0 1 0 0,1 1-1 0 0,-23 22 0 0 0,17-12-4 0 0,2 1 0 0 0,0 0 0 0 0,2 2 0 0 0,-26 41 0 0 0,31-41-77 0 0,0 0 0 0 0,2 1 0 0 0,-17 49 0 0 0,26-63 0 0 0,0 0 0 0 0,0 0 0 0 0,1 1 0 0 0,1-1 0 0 0,0 0 0 0 0,1 1 0 0 0,1 18 0 0 0,-1 9-5 0 0,0-34 57 0 0,1 0 0 0 0,0-1 0 0 0,0 1 0 0 0,0 0 1 0 0,1-1-1 0 0,0 1 0 0 0,0 0 0 0 0,4 10 0 0 0,1-1 306 0 0,-1-1-201 0 0,0-1 0 0 0,1 0 1 0 0,0-1-1 0 0,1 1 0 0 0,1-1 0 0 0,0-1 1 0 0,18 22-1 0 0,-17-25-157 0 0,1-1 0 0 0,0 0 0 0 0,1 0 0 0 0,0-1 0 0 0,0-1 0 0 0,0 0 0 0 0,1 0 0 0 0,0-1 0 0 0,0-1 0 0 0,0 0 0 0 0,0 0 0 0 0,1-2 0 0 0,0 1 0 0 0,21 0 0 0 0,-10-2 0 0 0,0-1 0 0 0,1-1 0 0 0,-1-1 0 0 0,0-1 0 0 0,-1-1 0 0 0,1-1 0 0 0,23-8 0 0 0,-31 7 85 0 0,1-1 0 0 0,-1-1 0 0 0,0 0 0 0 0,0-1 0 0 0,-1 0 1 0 0,-1-2-1 0 0,24-20 0 0 0,-32 26-369 0 0,-1-1 0 0 0,1 0 0 0 0,-1-1 0 0 0,-1 1 0 0 0,1-1 0 0 0,-1 0 0 0 0,-1 0 0 0 0,6-13 0 0 0,-7 15-485 0 0,-1 0-1 0 0,0 0 0 0 0,0 0 0 0 0,0 0 0 0 0,-1 0 0 0 0,0 0 0 0 0,0 0 1 0 0,0 0-1 0 0,0 0 0 0 0,-1 0 0 0 0,0-1 0 0 0,0 2 0 0 0,0-1 1 0 0,-4-9-1 0 0,-4-3-7135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21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0 7832 0 0,'-2'2'602'0'0,"-11"8"-690"0"0,1-3 1370 0 0,5 0 4340 0 0,6-6-5337 0 0,1-1 0 0 0,-1 0-1 0 0,1 1 1 0 0,0-1-1 0 0,-1 1 1 0 0,1-1 0 0 0,0 1-1 0 0,-1-1 1 0 0,1 1 0 0 0,0-1-1 0 0,0 1 1 0 0,0-1 0 0 0,-1 1-1 0 0,1-1 1 0 0,0 1 0 0 0,0-1-1 0 0,0 1 1 0 0,0-1 0 0 0,0 1-1 0 0,0-1 1 0 0,0 1 0 0 0,0-1-1 0 0,0 1 1 0 0,0-1 0 0 0,0 1-1 0 0,1-1 1 0 0,-1 1-1 0 0,0-1 1 0 0,0 1 0 0 0,0-1-1 0 0,1 1 1 0 0,-1-1 0 0 0,1 2-1 0 0,0-1-65 0 0,1 0 0 0 0,-1 1 0 0 0,1-1 0 0 0,0 0 0 0 0,-1 0 0 0 0,1 0 0 0 0,0 0 0 0 0,0 0 0 0 0,3 0 0 0 0,45 10 110 0 0,-40-10-255 0 0,212 29 488 0 0,-209-28-281 0 0,0 1 0 0 0,0 0-1 0 0,-1 1 1 0 0,19 8 0 0 0,-26-10-174 0 0,-1 1 1 0 0,1 0 0 0 0,-1 0 0 0 0,0 0-1 0 0,0 0 1 0 0,0 0 0 0 0,0 1 0 0 0,-1 0-1 0 0,1 0 1 0 0,-1 0 0 0 0,0 0 0 0 0,0 0 0 0 0,-1 1-1 0 0,5 7 1 0 0,-2 3-13 0 0,0 1 0 0 0,-1-1-1 0 0,-1 1 1 0 0,0 0 0 0 0,-1-1 0 0 0,1 22-1 0 0,-9 102-196 0 0,2-69 149 0 0,-12 149-57 0 0,11-167-320 0 0,0-13-242 0 0,2-20-1691 0 0,0 0-4336 0 0,0-1-2842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8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15664 0 0,'-7'3'282'0'0,"5"-3"-131"0"0,-1 1 1 0 0,1 0-1 0 0,0 1 1 0 0,-1-1-1 0 0,1 0 0 0 0,0 1 1 0 0,0-1-1 0 0,0 1 1 0 0,0 0-1 0 0,-3 3 3052 0 0,6-4-2933 0 0,0 0 0 0 0,0 0 0 0 0,0 0-1 0 0,1 0 1 0 0,-1 0 0 0 0,0 0 0 0 0,0 0 0 0 0,0-1-1 0 0,1 1 1 0 0,-1 0 0 0 0,0-1 0 0 0,1 1-1 0 0,-1-1 1 0 0,3 1 0 0 0,0 1 187 0 0,13 4 206 0 0,1-1 0 0 0,-1-1 0 0 0,29 4 0 0 0,-19-3-139 0 0,6-1-10 0 0,0-1 0 0 0,34-2 0 0 0,4 0-225 0 0,110-3 707 0 0,-13-1-447 0 0,-143 3-549 0 0,31-4 0 0 0,-40 1 0 0 0,0 2 0 0 0,0 0 0 0 0,1 1 0 0 0,-1 1 0 0 0,29 4 0 0 0,-7-1-78 0 0,-34-4 12 0 0,-3 0-685 0 0,5 0-654 0 0,2 0-2355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08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18831 0 0,'0'0'862'0'0,"-2"1"-18"0"0,-4 1-380 0 0,5-1 408 0 0,17 6 667 0 0,0-1 0 0 0,28 7 1 0 0,14 4-588 0 0,-24-4-844 0 0,-17-8 107 0 0,0 2 0 0 0,-1-1 0 0 0,0 2-1 0 0,0 0 1 0 0,0 1 0 0 0,27 21 0 0 0,-39-26-174 0 0,-1 0-1 0 0,1 0 1 0 0,-1 0 0 0 0,0 0-1 0 0,-1 0 1 0 0,1 1-1 0 0,-1-1 1 0 0,0 1 0 0 0,0 0-1 0 0,0-1 1 0 0,0 1-1 0 0,0 6 1 0 0,-1-2-2 0 0,1 0 0 0 0,-2 0-1 0 0,1 0 1 0 0,-2 1 0 0 0,1-1 0 0 0,-3 10 0 0 0,-3 11 155 0 0,-1-1-1 0 0,-2 0 1 0 0,-13 28-1 0 0,21-55-176 0 0,-21 46-21 0 0,-48 78 0 0 0,42-78-496 0 0,-16 22-1008 0 0,26-35 717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14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11056 0 0,'0'0'6903'0'0,"3"3"-815"0"0,2 10-4717 0 0,3 17 137 0 0,15 71 421 0 0,29 272 34 0 0,-37-46-1494 0 0,-14-221-444 0 0,-2 106 14 0 0,-14 195-311 0 0,15-405 271 0 0,4 80-564 0 0,-3-73 256 0 0,0 0 0 0 0,1 0 0 0 0,0-1 0 0 0,0 1-1 0 0,1-1 1 0 0,0 1 0 0 0,5 8 0 0 0,-7-16 49 0 0,-1 0 0 0 0,1 0-1 0 0,-1 0 1 0 0,1 0-1 0 0,0 0 1 0 0,0 0 0 0 0,-1 0-1 0 0,1-1 1 0 0,0 1-1 0 0,0 0 1 0 0,0-1-1 0 0,0 1 1 0 0,0 0 0 0 0,0-1-1 0 0,0 1 1 0 0,0-1-1 0 0,0 1 1 0 0,0-1-1 0 0,0 0 1 0 0,0 0 0 0 0,0 1-1 0 0,1-1 1 0 0,-1 0-1 0 0,0 0 1 0 0,0 0 0 0 0,0 0-1 0 0,2 0 1 0 0,6-5-2418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15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30 384 1376 0 0,'-8'7'16931'0'0,"0"-10"-13409"0"0,0 0-2496 0 0,7 2-725 0 0,-2-1-120 0 0,2 1 36 0 0,0 0 293 0 0,2 0 85 0 0,3-7 234 0 0,8-12 670 0 0,-9 17-1310 0 0,0 0 1 0 0,-1 0-1 0 0,1 0 1 0 0,0 0 0 0 0,1 0-1 0 0,-1 0 1 0 0,4-2-1 0 0,27-15 437 0 0,1 2 1 0 0,67-25-1 0 0,80-15 89 0 0,-138 45-405 0 0,111-26-201 0 0,226-25 0 0 0,-328 56-15 0 0,61-9-89 0 0,167-20 30 0 0,-206 30-23 0 0,131 7 0 0 0,-199 0 3 0 0,-1 1 0 0 0,0-1 0 0 0,1 2 0 0 0,-1-1 0 0 0,0 1 0 0 0,0 0 1 0 0,0 0-1 0 0,0 0 0 0 0,-1 1 0 0 0,1 0 0 0 0,0 0 0 0 0,-1 0 0 0 0,0 1 0 0 0,9 8 0 0 0,-9-7 6 0 0,0 1 0 0 0,-1 0-1 0 0,0 0 1 0 0,0 1 0 0 0,0-1 0 0 0,-1 1-1 0 0,0 0 1 0 0,0 0 0 0 0,0 0 0 0 0,-1 0-1 0 0,0 0 1 0 0,0 9 0 0 0,7 34 38 0 0,1-2 44 0 0,-3 1 0 0 0,1 58 0 0 0,-5 55-70 0 0,-1 80 45 0 0,8 205-69 0 0,58 308-9 0 0,-30-449 0 0 0,-37-230-1806 0 0,-1-44 487 0 0,0-23-1084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15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1 179 21191 0 0,'0'0'1920'0'0,"1"12"-1468"0"0,-1-10-387 0 0,1-1 1 0 0,0 1-1 0 0,0 0 0 0 0,1-1 0 0 0,-1 1 1 0 0,0-1-1 0 0,0 1 0 0 0,1-1 0 0 0,-1 0 0 0 0,1 0 1 0 0,-1 0-1 0 0,1 1 0 0 0,-1-1 0 0 0,1-1 1 0 0,0 1-1 0 0,3 1 0 0 0,31 10 793 0 0,-10-6-181 0 0,1-1-1 0 0,0-1 1 0 0,1-2-1 0 0,-1 0 1 0 0,30-4 0 0 0,133-21 815 0 0,-136 15-1059 0 0,335-66-237 0 0,30-5 33 0 0,4 29 301 0 0,-323 44-1450 0 0,0 4 0 0 0,126 13 0 0 0,-206-7-6323 0 0,-5 0-2416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17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760 97 23039 0 0,'0'0'1126'0'0,"-9"-4"63"0"0,-31-27-451 0 0,32 24-295 0 0,1 1 0 0 0,-1 0 1 0 0,0 0-1 0 0,-1 1 1 0 0,1 0-1 0 0,-1 1 1 0 0,-16-7-1 0 0,10 8-327 0 0,0 0 0 0 0,0 1-1 0 0,0 0 1 0 0,0 1 0 0 0,0 1 0 0 0,0 0-1 0 0,0 1 1 0 0,0 1 0 0 0,0 0-1 0 0,1 1 1 0 0,-20 7 0 0 0,17-4-172 0 0,0 0 1 0 0,0 2-1 0 0,1 0 0 0 0,0 1 1 0 0,1 0-1 0 0,0 1 0 0 0,0 1 0 0 0,1 1 1 0 0,-14 14-1 0 0,-11 11 56 0 0,24-23 18 0 0,1 0 0 0 0,0 1 0 0 0,1 1 1 0 0,-12 16-1 0 0,-3 13 207 0 0,1 2 0 0 0,-26 62-1 0 0,47-93-181 0 0,0 1-1 0 0,1-1 1 0 0,0 1-1 0 0,2 1 0 0 0,0-1 1 0 0,1 1-1 0 0,0-1 1 0 0,2 1-1 0 0,0-1 1 0 0,5 33-1 0 0,-3-42-34 0 0,0 1 0 0 0,1-1 0 0 0,0 0 0 0 0,0-1 1 0 0,1 1-1 0 0,0 0 0 0 0,0-1 0 0 0,1 0 0 0 0,0 0 0 0 0,0 0 0 0 0,1-1 0 0 0,-1 0 0 0 0,2 0 0 0 0,-1 0 1 0 0,1-1-1 0 0,-1 0 0 0 0,1 0 0 0 0,11 5 0 0 0,-6-4 15 0 0,0 0 0 0 0,1-1 0 0 0,-1 0 1 0 0,1-1-1 0 0,0 0 0 0 0,0-1 0 0 0,0-1 0 0 0,1 0 1 0 0,-1-1-1 0 0,0 0 0 0 0,15-2 0 0 0,8-4 60 0 0,0-3 0 0 0,-1 0 1 0 0,0-3-1 0 0,65-27 0 0 0,-80 30-184 0 0,-1-1 1 0 0,0-1-1 0 0,0 0 1 0 0,-1-1-1 0 0,0-2 0 0 0,-1 1 1 0 0,-1-2-1 0 0,21-21 1 0 0,-35 33-120 0 0,0-1 0 0 0,0 0 0 0 0,-1 1 1 0 0,1-1-1 0 0,0 0 0 0 0,-1 0 0 0 0,0 0 0 0 0,0 0 1 0 0,0 0-1 0 0,0 0 0 0 0,0-1 0 0 0,0 1 0 0 0,0-7 1 0 0,-2 8-173 0 0,1 0 0 0 0,0-1 0 0 0,-1 1 1 0 0,1 0-1 0 0,-1 0 0 0 0,1-1 0 0 0,-1 1 1 0 0,0 0-1 0 0,0 0 0 0 0,0 0 1 0 0,0 0-1 0 0,-1 0 0 0 0,1 0 0 0 0,0 0 1 0 0,-1 0-1 0 0,0 0 0 0 0,1 1 0 0 0,-1-1 1 0 0,-4-2-1 0 0,-12-9-7422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17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0 5984 0 0,'-50'2'-15'0'0,"9"0"3576"0"0,16-2 8315 0 0,24 0-11629 0 0,1 0 1 0 0,-1 1-1 0 0,1-1 0 0 0,-1 0 1 0 0,1 1-1 0 0,0-1 1 0 0,-1 1-1 0 0,1-1 0 0 0,0 1 1 0 0,-1-1-1 0 0,1 1 0 0 0,0-1 1 0 0,-1 1-1 0 0,1-1 0 0 0,0 1 1 0 0,0-1-1 0 0,0 1 0 0 0,-1 0 1 0 0,37 6 335 0 0,1-2 0 0 0,-1-1 0 0 0,1-2 0 0 0,-1-1 0 0 0,54-7 0 0 0,48 4 309 0 0,-77 3 199 0 0,-57-2-1034 0 0,-2 1-51 0 0,-1 0 0 0 0,0 0 0 0 0,0 0 0 0 0,0 0-1 0 0,0 1 1 0 0,0-1 0 0 0,1 0 0 0 0,-1 0 0 0 0,0 1 0 0 0,0-1 0 0 0,0 0 0 0 0,0 1 0 0 0,0-1 0 0 0,0 1 0 0 0,0 0-1 0 0,1 0 1 0 0,2 1 15 0 0,-1 0 0 0 0,0 1 0 0 0,0-1 0 0 0,0 1 0 0 0,0 0-1 0 0,0-1 1 0 0,-1 1 0 0 0,1 0 0 0 0,-1 1 0 0 0,1-1 0 0 0,-1 0-1 0 0,0 1 1 0 0,-1-1 0 0 0,1 1 0 0 0,-1 0 0 0 0,1-1 0 0 0,-1 1-1 0 0,0 0 1 0 0,0 0 0 0 0,0 5 0 0 0,1 13 160 0 0,0-1 0 0 0,-2 35 1 0 0,0-33-141 0 0,-16 448-683 0 0,8-298 235 0 0,6-43-2224 0 0,-2-15 1086 0 0,0-7-14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22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 21191 0 0,'-3'5'305'0'0,"3"-4"-198"0"0,-1 0 1 0 0,1 0 0 0 0,-1 0-1 0 0,1 0 1 0 0,-1-1 0 0 0,0 1 0 0 0,0 0-1 0 0,1 0 1 0 0,-1 0 0 0 0,0 0-1 0 0,0-1 1 0 0,0 1 0 0 0,0 0 0 0 0,-1 0-1 0 0,-13 3 4331 0 0,62 5-3787 0 0,0-2 0 0 0,1-2 1 0 0,50-1-1 0 0,-51-3-486 0 0,220 2 1163 0 0,-161-4-1248 0 0,270-19-20 0 0,-337 16-35 0 0,73-5 42 0 0,-24 4-120 0 0,-51 2-141 0 0,-35 3 113 0 0,4 2 702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18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177 101 6912 0 0,'0'0'314'0'0,"-1"-1"-6"0"0,-6-3 1853 0 0,1-1-1 0 0,-1 0 1 0 0,1-1-1 0 0,0 1 1 0 0,0-1-1 0 0,-6-9 1 0 0,2 3-2585 0 0,9 12 430 0 0,-4-7 353 0 0,-1 1 1 0 0,0-1-1 0 0,-1 1 0 0 0,-11-9 1 0 0,16 15-264 0 0,0 0-84 0 0,0 0 0 0 0,0 0 0 0 0,0 0 0 0 0,0 1 0 0 0,0-1 0 0 0,0 1 0 0 0,0 0 0 0 0,0 0-1 0 0,0-1 1 0 0,1 1 0 0 0,-1 0 0 0 0,0 0 0 0 0,1 1 0 0 0,-1-1 0 0 0,1 0 0 0 0,-1 0 0 0 0,1 1 0 0 0,0-1 0 0 0,-1 1 0 0 0,1-1 0 0 0,0 1 0 0 0,0 0 0 0 0,-1 2 0 0 0,-1 2-17 0 0,0 1 1 0 0,0 0-1 0 0,1 0 0 0 0,-3 8 0 0 0,5-14 8 0 0,-4 19 21 0 0,0 0 0 0 0,1 0 0 0 0,1 0 0 0 0,1 0 0 0 0,0 1 0 0 0,2-1 0 0 0,5 34 0 0 0,10 56 340 0 0,6 6-162 0 0,4 8-1784 0 0,-23-113 805 0 0,-1 1 0 0 0,-1-1 0 0 0,0 21 0 0 0,2 10-1781 0 0,-2-25 513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22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19175 0 0,'0'0'3672'0'0,"9"4"-2593"0"0,62 18 1041 0 0,-53-17-1630 0 0,0 0 0 0 0,0 2 0 0 0,0 0 0 0 0,-1 0 0 0 0,0 2 0 0 0,17 11 0 0 0,-31-18-460 0 0,1 1 0 0 0,-2-1 0 0 0,1 1 0 0 0,0 0 0 0 0,-1 0 0 0 0,1 0-1 0 0,-1 0 1 0 0,0 1 0 0 0,0-1 0 0 0,0 0 0 0 0,0 1 0 0 0,-1 0 0 0 0,1-1-1 0 0,-1 1 1 0 0,0 0 0 0 0,0 0 0 0 0,0-1 0 0 0,-1 1 0 0 0,0 0 0 0 0,1 0-1 0 0,-2 7 1 0 0,0 4 90 0 0,-2 0 0 0 0,0-1 0 0 0,0 1 0 0 0,-8 18 0 0 0,1-1 98 0 0,-5 11-40 0 0,-35 73 0 0 0,32-79-85 0 0,17-34-112 0 0,-54 113 72 0 0,16-41-4344 0 0,25-52-5605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24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 14280 0 0,'0'0'1102'0'0,"0"1"-719"0"0,-3 32 5614 0 0,2-29-5489 0 0,1 0 1 0 0,-1-1 0 0 0,1 1 0 0 0,0-1 0 0 0,0 1-1 0 0,1 6 1 0 0,6 67 1853 0 0,-4 91-1 0 0,-3-121-2032 0 0,0 7-35 0 0,-6 146 524 0 0,-16 73-1181 0 0,13-205-468 0 0,3 0-1 0 0,5 115 1 0 0,16-68-6820 0 0,-11-92-232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24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67 21391 0 0,'7'-5'1043'0'0,"14"-11"-573"0"0,-16 12-365 0 0,1 0 0 0 0,0 0 0 0 0,-1 0 0 0 0,1 1 0 0 0,0 0 0 0 0,1 0-1 0 0,6-2 1 0 0,8 0 378 0 0,1 1 0 0 0,0 1-1 0 0,40-1 1 0 0,67 12 1463 0 0,-111-4-1935 0 0,-16-3 32 0 0,0 0 1 0 0,0 0-1 0 0,0 0 0 0 0,-1 0 1 0 0,1 0-1 0 0,0 0 0 0 0,-1 0 1 0 0,1 1-1 0 0,-1-1 0 0 0,0 1 1 0 0,1-1-1 0 0,-1 1 0 0 0,0 0 1 0 0,0-1-1 0 0,0 1 0 0 0,0 0 1 0 0,0 0-1 0 0,0 0 0 0 0,0 0 1 0 0,-1 0-1 0 0,1-1 0 0 0,-1 1 1 0 0,1 0-1 0 0,-1 1 0 0 0,0-1 1 0 0,0 0-1 0 0,0 0 0 0 0,0 0 1 0 0,0 0-1 0 0,0 0 0 0 0,-1 0 1 0 0,0 3-1 0 0,-2 7 129 0 0,0 1 0 0 0,-1-1 0 0 0,-11 23 0 0 0,12-28-258 0 0,-24 46 86 0 0,-44 65 0 0 0,49-83 0 0 0,-24 31 169 0 0,-56 62-1 0 0,0-1-641 0 0,95-118-213 0 0,5-8 341 0 0,1 0 1 0 0,0 0 0 0 0,-1 1-1 0 0,1-1 1 0 0,0 1 0 0 0,0-1-1 0 0,0 1 1 0 0,0-1-1 0 0,0 1 1 0 0,0 2 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25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0 23039 0 0,'0'0'1058'0'0,"-11"18"380"0"0,4-5-800 0 0,1 0-1 0 0,-7 22 0 0 0,-4 9 939 0 0,-64 166-1275 0 0,58-136-1179 0 0,11-30-1477 0 0,-3 0-3315 0 0,-4 8-3119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25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0 261 21191 0 0,'0'0'3194'0'0,"10"0"-1210"0"0,186-3 2354 0 0,97-16-3334 0 0,-99-5-1004 0 0,22-3 0 0 0,-127 17 0 0 0,60-2 0 0 0,-140 11-943 0 0,-8-2-3132 0 0,-7 0-108 0 0,-2 1 4572 0 0,-16-3-4031 0 0,0 0 0 0 0,-25-10 0 0 0,25 5 2706 0 0,-31-16 0 0 0,12 5 5223 0 0,43 21-4096 0 0,-1 0 1 0 0,0 0 0 0 0,0-1 0 0 0,1 1 0 0 0,-1 0 0 0 0,0-1-1 0 0,1 1 1 0 0,-1-1 0 0 0,1 1 0 0 0,-1-1 0 0 0,1 1 0 0 0,-1-1-1 0 0,1 1 1 0 0,-1-1 0 0 0,1 0 0 0 0,-1 1 0 0 0,1-1 0 0 0,0 0-1 0 0,-1 1 1 0 0,1-1 0 0 0,0 0 0 0 0,-1 1 0 0 0,1-1 0 0 0,0 0-1 0 0,0 0 1 0 0,0 1 0 0 0,0-1 0 0 0,0-1 0 0 0,0 0 90 0 0,1 1 1 0 0,-1-1-1 0 0,1 0 1 0 0,-1 1-1 0 0,1-1 0 0 0,0 1 1 0 0,0-1-1 0 0,-1 1 1 0 0,1-1-1 0 0,0 1 1 0 0,1-1-1 0 0,0-1 1 0 0,1 0-23 0 0,0 0 0 0 0,0 0 0 0 0,1 1 0 0 0,-1-1 0 0 0,0 0 0 0 0,1 1 0 0 0,0 0 0 0 0,0 0 0 0 0,0 0 0 0 0,5-2 0 0 0,5 2 66 0 0,0 0 1 0 0,-1 0-1 0 0,1 2 0 0 0,0-1 0 0 0,0 2 0 0 0,18 2 1 0 0,-25-1-197 0 0,0-1 1 0 0,0 1-1 0 0,0 1 1 0 0,0-1-1 0 0,-1 1 1 0 0,1 1-1 0 0,-1-1 1 0 0,1 1-1 0 0,-1 0 1 0 0,0 0-1 0 0,-1 1 1 0 0,1 0-1 0 0,8 9 1 0 0,-10-8-45 0 0,0 1 0 0 0,0 0 0 0 0,0 1 0 0 0,-1-1-1 0 0,0 0 1 0 0,0 1 0 0 0,-1 0 0 0 0,0 0 0 0 0,0-1 0 0 0,-1 1 0 0 0,0 0 0 0 0,0 13 0 0 0,-2-5-80 0 0,0 1 0 0 0,-2-1 0 0 0,0 0-1 0 0,-1 0 1 0 0,0 0 0 0 0,-14 29 0 0 0,-50 89-561 0 0,64-126 444 0 0,-6 9-292 0 0,-1-1 0 0 0,-21 26 0 0 0,-12 3-4049 0 0,25-31-4861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26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21191 0 0,'2'11'700'0'0,"0"0"0"0"0,0 0-1 0 0,-1 1 1 0 0,-1 13-1 0 0,2 22 979 0 0,31 262 2382 0 0,-26 156-2784 0 0,-36 75-2145 0 0,29-420-2651 0 0,0-105 2181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26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0 102 3224 0 0,'30'-25'-18'0'0,"-15"11"5565"0"0,33-22 1 0 0,-42 32-4654 0 0,1 0-1 0 0,-1 1 1 0 0,1 0 0 0 0,0 0 0 0 0,0 1-1 0 0,0 0 1 0 0,0 0 0 0 0,0 1-1 0 0,9-1 1 0 0,-1 1-477 0 0,0 1 0 0 0,0 1 0 0 0,0 0-1 0 0,-1 1 1 0 0,1 1 0 0 0,0 0 0 0 0,-1 1 0 0 0,0 0 0 0 0,0 1 0 0 0,0 1 0 0 0,-1 0-1 0 0,1 1 1 0 0,-2 1 0 0 0,21 14 0 0 0,-28-18-407 0 0,-1 1 1 0 0,0-1-1 0 0,0 0 1 0 0,0 1-1 0 0,0 0 0 0 0,-1 0 1 0 0,0 0-1 0 0,0 1 1 0 0,0-1-1 0 0,-1 0 0 0 0,0 1 1 0 0,0 0-1 0 0,0 0 1 0 0,0-1-1 0 0,-1 1 0 0 0,0 0 1 0 0,0 10-1 0 0,-1 3-13 0 0,0 0 0 0 0,-1 0 0 0 0,-1 0 0 0 0,-7 26 0 0 0,3-19-12 0 0,-2 0 0 0 0,-1 0 0 0 0,-1-1-1 0 0,-2 0 1 0 0,-13 23 0 0 0,-81 114-1571 0 0,94-145 1180 0 0,-5 7-864 0 0,0 0 0 0 0,-2-2-1 0 0,-1 0 1 0 0,-1-1-1 0 0,-28 22 1 0 0,19-27-777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27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1 19351 0 0,'-10'18'2062'0'0,"7"-7"-1639"0"0,-1 0 0 0 0,-2 19 0 0 0,4-20 316 0 0,0 0 0 0 0,0 0 1 0 0,-7 16-1 0 0,-25 76-603 0 0,18-51-2124 0 0,13-37 976 0 0</inkml:trace>
  <inkml:trace contextRef="#ctx0" brushRef="#br0" timeOffset="1">310 13 21191 0 0,'-11'39'936'0'0,"8"-26"200"0"0,3 1-912 0 0,-6 2-224 0 0,1 2 0 0 0,1 4 0 0 0,-1 3 456 0 0,0-4 48 0 0,-4 6 8 0 0,3-2 0 0 0,-3 2-824 0 0,4 1-160 0 0,-4-1-32 0 0,-2-2-8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40.50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21191 0 0,'0'0'2127'0'0,"4"2"-1913"0"0,10 5-87 0 0,17 15 2195 0 0,-9-5-1013 0 0,202 133 1343 0 0,-17-17-875 0 0,-133-86-1777 0 0,1-4 0 0 0,129 53 0 0 0,-121-58 0 0 0,287 124 0 0 0,-334-146-358 0 0,-1 0 0 0 0,-1 3 0 0 0,-1 0 1 0 0,52 42-1 0 0,-69-42-4706 0 0,-11-12 1041 0 0,5 5-4964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41.04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121 0 21191 0 0,'0'0'3182'0'0,"6"10"-1188"0"0,-1-5-1731 0 0,0 0 0 0 0,1 0-1 0 0,0 0 1 0 0,-1-1 0 0 0,2 0 0 0 0,-1 0-1 0 0,0 0 1 0 0,1-1 0 0 0,0 0-1 0 0,13 4 1 0 0,4 1 131 0 0,47 7-1 0 0,-51-11-189 0 0,39 11-1 0 0,-55-14-140 0 0,1 1 0 0 0,-1 0-1 0 0,1-1 1 0 0,-1 2 0 0 0,0-1-1 0 0,0 0 1 0 0,0 1 0 0 0,0 0-1 0 0,0 0 1 0 0,0 0-1 0 0,-1 0 1 0 0,0 1 0 0 0,1-1-1 0 0,4 8 1 0 0,-7-7-46 0 0,0 0 0 0 0,0-1 0 0 0,0 1 0 0 0,-1 0 0 0 0,1 0 0 0 0,-1-1-1 0 0,0 1 1 0 0,0 0 0 0 0,0 0 0 0 0,-1 0 0 0 0,1-1 0 0 0,-1 1 0 0 0,0 0 0 0 0,0-1 0 0 0,0 1 0 0 0,0 0 0 0 0,-4 5 0 0 0,-2 6-26 0 0,-2 0 1 0 0,-13 19 0 0 0,-72 97 9 0 0,-96 146-99 0 0,166-237-216 0 0,-19 31-2526 0 0,18-23-3525 0 0,1 9-3130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01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0 266 4608 0 0,'0'0'208'0'0,"2"1"-156"0"0,-1-1 0 0 0,1 1 0 0 0,-1-1 0 0 0,1 1 1 0 0,-1-1-1 0 0,1 0 0 0 0,0 1 0 0 0,-1-1 0 0 0,4 0 0 0 0,4-2 1912 0 0,0-1-1 0 0,-1 0 1 0 0,16-8-1 0 0,-19 8-1601 0 0,0 1 0 0 0,0-1 0 0 0,0-1 0 0 0,0 1 0 0 0,-1-1 0 0 0,1 0 0 0 0,-1 0 0 0 0,0 0 0 0 0,0-1 0 0 0,-1 1 0 0 0,7-11 0 0 0,-6 9-51 0 0,0-1 0 0 0,0 1 0 0 0,9-10 0 0 0,-9 11-215 0 0,1 0-1 0 0,-2 0 1 0 0,1-1 0 0 0,0 0-1 0 0,4-9 1 0 0,3-9-72 0 0,-8 20 32 0 0,-1 0-1 0 0,0 0 0 0 0,0 0 0 0 0,0-1 1 0 0,0 1-1 0 0,-1 0 0 0 0,0-1 1 0 0,0 0-1 0 0,0 1 0 0 0,0-1 1 0 0,-1 0-1 0 0,0 1 0 0 0,0-9 0 0 0,-1 11-35 0 0,0 1-1 0 0,0-1 1 0 0,0 1-1 0 0,0-1 0 0 0,0 1 1 0 0,0 0-1 0 0,-1-1 1 0 0,1 1-1 0 0,0 0 0 0 0,-1 0 1 0 0,1 0-1 0 0,-1 0 1 0 0,1 0-1 0 0,-1 0 0 0 0,1 1 1 0 0,-1-1-1 0 0,0 0 1 0 0,0 1-1 0 0,1-1 0 0 0,-1 1 1 0 0,0 0-1 0 0,-2-1 1 0 0,2 1 19 0 0,0 0 0 0 0,0-1 0 0 0,1 1-1 0 0,-1 0 1 0 0,0 0 0 0 0,0 0 0 0 0,0 0 0 0 0,1 0 0 0 0,-1 0 0 0 0,0 1 0 0 0,0-1 0 0 0,0 0 0 0 0,1 1 0 0 0,-1 0 0 0 0,0-1 0 0 0,1 1 0 0 0,-1 0 0 0 0,1 0 0 0 0,-1 0 0 0 0,0 0 0 0 0,1 0 0 0 0,0 0 0 0 0,-3 3 0 0 0,0 3 128 0 0,1 1 0 0 0,0 0 0 0 0,0 0 0 0 0,0 0 0 0 0,1 0 0 0 0,0 0 0 0 0,1 1 0 0 0,0-1 0 0 0,0 1 0 0 0,1-1 0 0 0,1 14 0 0 0,2 10 1363 0 0,13 54 0 0 0,-12-67-1088 0 0,-4-15-376 0 0,1 0 0 0 0,0 0 0 0 0,0 0 0 0 0,0 0 0 0 0,1 0 0 0 0,-1 0 0 0 0,1-1 0 0 0,0 1 0 0 0,0 0 0 0 0,0-1 0 0 0,0 1 0 0 0,1-1-1 0 0,0 0 1 0 0,0 0 0 0 0,-1 0 0 0 0,2 0 0 0 0,-1-1 0 0 0,0 1 0 0 0,0-1 0 0 0,1 1 0 0 0,0-1 0 0 0,-1 0 0 0 0,1-1 0 0 0,0 1 0 0 0,0-1 0 0 0,0 1 0 0 0,0-1 0 0 0,0 0 0 0 0,0-1 0 0 0,0 1 0 0 0,0-1-1 0 0,0 0 1 0 0,0 0 0 0 0,1 0 0 0 0,-1 0 0 0 0,0-1 0 0 0,0 1 0 0 0,5-3 0 0 0,5-1-63 0 0,0 0 0 0 0,0-1 0 0 0,-1-1 0 0 0,0 0 0 0 0,0-1 0 0 0,0 0-1 0 0,17-14 1 0 0,23-24-1807 0 0,-3-3-4680 0 0,-40 39 4503 0 0,19-18-6368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1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12440 0 0,'0'0'5650'0'0,"19"-7"-2990"0"0,-9 6-2318 0 0,0 0 0 0 0,0-1 1 0 0,14-4-1 0 0,22-4 193 0 0,50-6-355 0 0,-22 5-4108 0 0,-56 11-3010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41.65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1 668 23039 0 0,'0'0'2315'0'0,"5"-10"-2003"0"0,2 1 45 0 0,-1 0 0 0 0,1 0 0 0 0,1 1 0 0 0,0 0 1 0 0,0 0-1 0 0,1 1 0 0 0,12-9 0 0 0,-12 9-236 0 0,123-82 1354 0 0,-56 40-491 0 0,79-49-376 0 0,115-66-608 0 0,-164 105 0 0 0,-89 50-166 0 0,-1 0 1 0 0,0-1-1 0 0,21-16 0 0 0,-29 19-1030 0 0,0 0-1 0 0,-1-1 1 0 0,0 0-1 0 0,9-13 1 0 0,-6 9-719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41.99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15 0 21191 0 0,'-15'20'3768'0'0,"16"-18"-3713"0"0,-1-1 0 0 0,1 1 0 0 0,-1 0-1 0 0,1-1 1 0 0,0 1 0 0 0,-1-1 0 0 0,1 0-1 0 0,0 1 1 0 0,0-1 0 0 0,0 0 0 0 0,0 1-1 0 0,0-1 1 0 0,0 0 0 0 0,1 0 0 0 0,-1 0-1 0 0,0 0 1 0 0,1 0 0 0 0,-1 0 0 0 0,0 0-1 0 0,1-1 1 0 0,-1 1 0 0 0,1 0 0 0 0,-1-1-1 0 0,1 1 1 0 0,0-1 0 0 0,-1 0 0 0 0,3 1-1 0 0,9 2 264 0 0,0 0 0 0 0,17 0 0 0 0,-23-2-157 0 0,57 2 810 0 0,-46-3-679 0 0,0 1 0 0 0,1 1 0 0 0,27 5 0 0 0,-43-6-278 0 0,0 0 1 0 0,-1-1-1 0 0,1 1 0 0 0,-1 0 1 0 0,1 0-1 0 0,-1 1 0 0 0,1-1 1 0 0,-1 1-1 0 0,0-1 1 0 0,1 1-1 0 0,-1 0 0 0 0,0-1 1 0 0,0 1-1 0 0,0 0 1 0 0,0 0-1 0 0,1 4 0 0 0,-1-3-27 0 0,-1 0-1 0 0,0 0 0 0 0,1 0 1 0 0,-2 1-1 0 0,1-1 0 0 0,0 0 1 0 0,-1 1-1 0 0,1-1 0 0 0,-1 0 1 0 0,0 1-1 0 0,0-1 0 0 0,0 0 1 0 0,-1 4-1 0 0,-4 21 259 0 0,0-1 0 0 0,-2 0 0 0 0,-1-1 0 0 0,-1 0 0 0 0,-1 0 0 0 0,-1-1 0 0 0,-16 26 0 0 0,10-24-1093 0 0,0 0 0 0 0,-2-2 0 0 0,-27 30 0 0 0,18-29-368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42.54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 1 21191 0 0,'0'0'2127'0'0,"0"2"-1946"0"0,-2 26-166 0 0,0 20 856 0 0,50 291 4336 0 0,-14-120-4208 0 0,-20-117-653 0 0,24 240 228 0 0,-33-257-494 0 0,-1 207-3 0 0,-10-71-60 0 0,4-82-90 0 0,5 25-1863 0 0,-3-161 1585 0 0,0 0 0 0 0,0 1 0 0 0,0-1 0 0 0,1 0-1 0 0,-1 0 1 0 0,1 1 0 0 0,0-1 0 0 0,0 0 0 0 0,0 0-1 0 0,0 0 1 0 0,3 5 0 0 0,-3-7-1184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44.55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95 21191 0 0,'0'0'4890'0'0,"3"0"-4081"0"0,15 0-464 0 0,6 0 92 0 0,-1 0 0 0 0,26-5 0 0 0,71-22 1615 0 0,-54 10-1104 0 0,-5 2-1016 0 0,47-9-474 0 0,-88 21-3219 0 0,34-1 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45.02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101 0 21191 0 0,'-1'12'1027'0'0,"-3"4"-713"0"0,1 0-1 0 0,0 0 1 0 0,1 0 0 0 0,1 0 0 0 0,1 0-1 0 0,0 0 1 0 0,1 1 0 0 0,1-1 0 0 0,5 20-1 0 0,-2-13 246 0 0,1 0 0 0 0,2-1 0 0 0,16 35 0 0 0,57 119-559 0 0,-75-162 15 0 0,-1 1 0 0 0,0-1 0 0 0,-1 1 0 0 0,-1 0 0 0 0,0 0 0 0 0,-1 0 0 0 0,0 0 0 0 0,-2 0 0 0 0,0 0 0 0 0,0 1 0 0 0,-1-1 0 0 0,-4 16 0 0 0,3-19 18 0 0,-1-1 1 0 0,-1 0 0 0 0,1 0-1 0 0,-2 0 1 0 0,1 0 0 0 0,-2 0-1 0 0,1-1 1 0 0,-2 0 0 0 0,1 0-1 0 0,-1 0 1 0 0,0-1 0 0 0,-1 0-1 0 0,0-1 1 0 0,-1 0 0 0 0,-17 13-1 0 0,2-4-209 0 0,11-7-50 0 0,-1 0 0 0 0,0-2 0 0 0,-1 1 0 0 0,1-2 0 0 0,-24 9 1 0 0,38-16 271 0 0,0 0 0 0 0,0-1 1 0 0,0 1-1 0 0,0 0 0 0 0,0 0 1 0 0,0 0-1 0 0,0 0 0 0 0,0 0 1 0 0,0 0-1 0 0,0 0 1 0 0,0 0-1 0 0,0 0 0 0 0,0 0 1 0 0,0 0-1 0 0,0-1 0 0 0,0 1 1 0 0,0 0-1 0 0,0 0 1 0 0,0 0-1 0 0,0 0 0 0 0,0 0 1 0 0,0 0-1 0 0,0 0 0 0 0,0 0 1 0 0,0 0-1 0 0,0 0 0 0 0,0 0 1 0 0,0 0-1 0 0,-1 0 1 0 0,1 0-1 0 0,0 0 0 0 0,0 0 1 0 0,0-1-1 0 0,0 1 0 0 0,0 0 1 0 0,0 0-1 0 0,0 0 1 0 0,0 0-1 0 0,0 0 0 0 0,0 0 1 0 0,0 0-1 0 0,-1 0 0 0 0,1 0 1 0 0,0 0-1 0 0,0 0 1 0 0,0 0-1 0 0,0 0 0 0 0,0 0 1 0 0,0 0-1 0 0,0 1 0 0 0,0-1 1 0 0,10-11 600 0 0,22-9-523 0 0,244-66-987 0 0,-232 69-742 0 0,-14 4-4686 0 0,-27 12 5096 0 0,22-13-7426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45.3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34 10 19351 0 0,'0'0'439'0'0,"-12"10"1065"0"0,8 1-1745 0 0,1-5 580 0 0,0-1 0 0 0,1 1 1 0 0,0 0-1 0 0,0 0 1 0 0,0-1-1 0 0,1 1 1 0 0,0 0-1 0 0,0 1 0 0 0,0-1 1 0 0,1 0-1 0 0,0 0 1 0 0,0 0-1 0 0,1 0 0 0 0,0 0 1 0 0,2 10-1 0 0,21 107 793 0 0,-20-116-1144 0 0,-3-6-55 0 0,9-17-278 0 0,72-142 327 0 0,-50 115 90 0 0,-17 24-16 0 0,8 1 262 0 0,-8 7 126 0 0,-14 10-179 0 0,18 11 686 0 0,-16-7-870 0 0,0 0-1 0 0,-1 0 1 0 0,0 0-1 0 0,1 1 1 0 0,-1-1-1 0 0,-1 1 1 0 0,1 0-1 0 0,0 0 1 0 0,-1 0-1 0 0,0-1 1 0 0,0 1-1 0 0,0 0 1 0 0,0 0-1 0 0,-1 1 1 0 0,1-1 0 0 0,-1 0-1 0 0,0 4 1 0 0,4 24 158 0 0,8 32-79 0 0,-8-39-328 0 0,1 1 1 0 0,1-1-1 0 0,11 26 1 0 0,-4-33-2172 0 0,-7-12 125 0 0,4 5-7339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45.78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299 493 10136 0 0,'-4'-10'138'0'0,"0"0"0"0"0,0-1 1 0 0,1 1-1 0 0,0-1 1 0 0,1 0-1 0 0,0 0 0 0 0,1 0 1 0 0,-1-21-1 0 0,-1-16 2694 0 0,-2 9 1691 0 0,-13-75 2635 0 0,15 101-6916 0 0,-1 0 0 0 0,0-1 0 0 0,-1 1 0 0 0,0 1-1 0 0,-1-1 1 0 0,-8-12 0 0 0,9 16-205 0 0,-1 1-1 0 0,0 0 0 0 0,0 1 1 0 0,0-1-1 0 0,-13-10 1 0 0,17 17-17 0 0,0-1 0 0 0,0 1 0 0 0,-1-1 0 0 0,1 1 0 0 0,-1 0 0 0 0,1 0 0 0 0,-1 0 0 0 0,1 0 0 0 0,-1 0 0 0 0,1 1 0 0 0,-1-1 0 0 0,0 1 1 0 0,1-1-1 0 0,-1 1 0 0 0,0 0 0 0 0,0 0 0 0 0,1 0 0 0 0,-1 1 0 0 0,0-1 0 0 0,1 1 0 0 0,-1-1 0 0 0,0 1 0 0 0,1 0 0 0 0,-5 2 0 0 0,2 0 39 0 0,1-1-1 0 0,1 1 1 0 0,-1 0 0 0 0,0 0-1 0 0,1 0 1 0 0,-1 1-1 0 0,1-1 1 0 0,0 1 0 0 0,0 0-1 0 0,1 0 1 0 0,-1 0-1 0 0,1 0 1 0 0,0 0 0 0 0,0 0-1 0 0,-3 8 1 0 0,-1 9 175 0 0,0-1 1 0 0,-3 26-1 0 0,5-25-64 0 0,-3 33 231 0 0,3 0 0 0 0,2 0-1 0 0,5 67 1 0 0,-2-104-387 0 0,17 125 243 0 0,-12-107-202 0 0,27 112 225 0 0,21 61-219 0 0,-7-31-285 0 0,-43-156-166 0 0,0 0-1 0 0,0 31 1 0 0,-7 10-3529 0 0,-1-50 2356 0 0,-6 1-5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46.18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16 284 23039 0 0,'-10'-16'1760'0'0,"8"10"-1587"0"0,1 0 0 0 0,0-1-1 0 0,0 1 1 0 0,1 0 0 0 0,0 0 0 0 0,0-1-1 0 0,0 1 1 0 0,1 0 0 0 0,-1-1 0 0 0,2 1-1 0 0,-1 0 1 0 0,1 0 0 0 0,0 0 0 0 0,0 0-1 0 0,0 0 1 0 0,1 1 0 0 0,0-1-1 0 0,0 1 1 0 0,1-1 0 0 0,-1 1 0 0 0,9-8-1 0 0,-3 2-19 0 0,1 1 0 0 0,1 0 0 0 0,0 0 0 0 0,1 1 0 0 0,0 0 0 0 0,0 1 0 0 0,0 1 0 0 0,19-9 0 0 0,-12 8-407 0 0,1 1 0 0 0,0 0 0 0 0,35-5 0 0 0,-41 10-615 0 0,0 0 0 0 0,0 1 0 0 0,24 2 1 0 0,-5 3-682 0 0</inkml:trace>
  <inkml:trace contextRef="#ctx0" brushRef="#br0" timeOffset="1">572 263 5064 0 0,'0'3'50'0'0,"-1"0"-1"0"0,1 0 1 0 0,-1 0 0 0 0,1-1 0 0 0,-1 1-1 0 0,0 0 1 0 0,-2 4 0 0 0,-4 18 96 0 0,5 1 1364 0 0,4 81 13275 0 0,0-95-14486 0 0,0-1-1 0 0,1 1 0 0 0,1-1 1 0 0,0 0-1 0 0,0 0 1 0 0,1-1-1 0 0,0 1 0 0 0,1-1 1 0 0,0 0-1 0 0,1-1 0 0 0,0 1 1 0 0,0-1-1 0 0,1-1 1 0 0,0 1-1 0 0,0-1 0 0 0,1-1 1 0 0,1 1-1 0 0,14 8 0 0 0,6-3-224 0 0,-29-13-29 0 0,1 0 0 0 0,0 0 0 0 0,0 0 0 0 0,-1 0 0 0 0,1 0 0 0 0,0-1 0 0 0,0 1 0 0 0,-1 0 0 0 0,1-1 0 0 0,0 0 0 0 0,-1 1 0 0 0,1-1 0 0 0,0 0 0 0 0,-1 0 0 0 0,1 0 0 0 0,-1 0 0 0 0,1 0 0 0 0,-1 0 0 0 0,0 0 0 0 0,1 0 0 0 0,-1-1 0 0 0,0 1 0 0 0,0 0 0 0 0,0-1 1 0 0,0 1-1 0 0,0-1 0 0 0,0 1 0 0 0,0-1 0 0 0,-1 0 0 0 0,2-2 0 0 0,2-6 127 0 0,0-1 0 0 0,-1 0 1 0 0,3-16-1 0 0,-5 22-129 0 0,3-14 171 0 0,-1 1 0 0 0,-1-1 0 0 0,-1 0-1 0 0,-1 1 1 0 0,-2-21 0 0 0,1 29-159 0 0,0 0 1 0 0,-1 1-1 0 0,0-1 0 0 0,-1 0 0 0 0,0 1 0 0 0,-1 0 0 0 0,1 0 0 0 0,-2 0 1 0 0,1 0-1 0 0,-1 0 0 0 0,-9-9 0 0 0,10 13-41 0 0,0 1 0 0 0,0 0 0 0 0,-1 0 0 0 0,0 1 0 0 0,0 0 0 0 0,0-1 1 0 0,0 2-1 0 0,0-1 0 0 0,-1 0 0 0 0,1 1 0 0 0,-1 0 0 0 0,-9-2 0 0 0,-7 0-865 0 0,0 1 0 0 0,-24-1 0 0 0,18 2-2593 0 0,12 1-6109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46.54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15 0 23039 0 0,'0'0'528'0'0,"0"2"70"0"0,-8 320 3825 0 0,2-10-3382 0 0,6-256-1039 0 0,0-30-304 0 0,5 32 0 0 0,-3-48-519 0 0,-1-1 1 0 0,2 0 0 0 0,4 15 0 0 0,-6-22-732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46.88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1 422 19207 0 0,'0'0'1736'0'0,"6"9"-1242"0"0,85 121 5521 0 0,-15-18-4117 0 0,26 46-981 0 0,-92-142-881 0 0,57 87 60 0 0,-51-80-96 0 0,1-1 0 0 0,22 23 0 0 0,-36-43 0 0 0,-1 0 0 0 0,1 1 0 0 0,-1-1 0 0 0,1 0 0 0 0,0 0 0 0 0,0 0 0 0 0,3 1 0 0 0,-5-3 1 0 0,-1 1-1 0 0,1-1 0 0 0,0 0 1 0 0,0 1-1 0 0,-1-1 1 0 0,1 0-1 0 0,0 1 1 0 0,0-1-1 0 0,-1 0 1 0 0,1 0-1 0 0,0 0 1 0 0,0 0-1 0 0,0 0 0 0 0,0 0 1 0 0,-1 0-1 0 0,1 0 1 0 0,0 0-1 0 0,0 0 1 0 0,0 0-1 0 0,0 0 1 0 0,-1-1-1 0 0,1 1 1 0 0,0 0-1 0 0,0-1 0 0 0,-1 1 1 0 0,1 0-1 0 0,0-1 1 0 0,-1 1-1 0 0,1-1 1 0 0,0 1-1 0 0,-1-1 1 0 0,1 1-1 0 0,0-1 1 0 0,-1 0-1 0 0,1 1 1 0 0,-1-1-1 0 0,0 0 0 0 0,1 0 1 0 0,0-1 32 0 0,3-2 56 0 0,-1-1 0 0 0,0 1 0 0 0,-1-1 0 0 0,1 0 1 0 0,-1 0-1 0 0,0 0 0 0 0,0 0 0 0 0,-1-1 0 0 0,2-5 0 0 0,6-50 286 0 0,1-162-364 0 0,-44-275-276 0 0,24 438-165 0 0,-1-22-870 0 0,10 71-119 0 0,1 0 0 0 0,3-21 0 0 0,1 16-7920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18.7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14744 0 0,'0'0'1672'0'0,"10"20"149"0"0,-3-13-1175 0 0,1 1 0 0 0,-1-1-1 0 0,16 9 1 0 0,-5-2 389 0 0,-13-10-874 0 0,-1 0 0 0 0,1 0 0 0 0,-1 0 0 0 0,0 1 0 0 0,6 8 0 0 0,-9-12-135 0 0,0 1 0 0 0,0 0 0 0 0,0-1-1 0 0,0 1 1 0 0,-1 0 0 0 0,1 0 0 0 0,0-1 0 0 0,-1 1 0 0 0,0 0 0 0 0,1 0 0 0 0,-1 0 0 0 0,0 0 0 0 0,0 0 0 0 0,0 0 0 0 0,0-1 0 0 0,0 1 0 0 0,-1 0 0 0 0,1 0-1 0 0,0 0 1 0 0,-1 0 0 0 0,0 1 0 0 0,-4 6-16 0 0,1-1 0 0 0,-1 0-1 0 0,0 0 1 0 0,-1-1-1 0 0,-10 12 1 0 0,-12 16 492 0 0,10-3 1098 0 0,18-32-1599 0 0,0 1-1 0 0,0 0 0 0 0,-1-1 1 0 0,1 1-1 0 0,0-1 0 0 0,0 1 1 0 0,0 0-1 0 0,0-1 0 0 0,0 1 1 0 0,0-1-1 0 0,0 1 1 0 0,0 0-1 0 0,1-1 0 0 0,-1 1 1 0 0,0-1-1 0 0,0 1 0 0 0,0 0 1 0 0,1-1-1 0 0,-1 1 0 0 0,0-1 1 0 0,1 1-1 0 0,-1-1 1 0 0,0 1-1 0 0,1-1 0 0 0,-1 0 1 0 0,1 1-1 0 0,-1-1 0 0 0,1 1 1 0 0,-1-1-1 0 0,1 0 0 0 0,-1 1 1 0 0,1-1-1 0 0,-1 0 1 0 0,1 1-1 0 0,-1-1 0 0 0,1 0 1 0 0,-1 0-1 0 0,1 0 0 0 0,0 0 1 0 0,0 1-1 0 0,-1-1 1 0 0,5 1-18 0 0,-1-1 0 0 0,0 1 0 0 0,0-1 0 0 0,0 0 0 0 0,0 0 0 0 0,0 0 0 0 0,1 0 0 0 0,-1-1 0 0 0,0 0 0 0 0,0 0 0 0 0,0 0 0 0 0,0 0 0 0 0,0 0 0 0 0,4-3 0 0 0,14-3-325 0 0,40-11-4617 0 0,-32 8-2468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47.29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448 123 19351 0 0,'-1'-10'1751'0'0,"-4"-15"-1950"0"0,4 16 959 0 0,0 1 1 0 0,-1-1-1 0 0,0 1 1 0 0,0 0-1 0 0,-6-12 0 0 0,7 18-611 0 0,0 0-1 0 0,0 0 0 0 0,0 1 1 0 0,-1-1-1 0 0,1 1 1 0 0,0-1-1 0 0,-1 1 0 0 0,1 0 1 0 0,-1-1-1 0 0,1 1 0 0 0,-1 0 1 0 0,1 0-1 0 0,-1 0 1 0 0,0 0-1 0 0,0 0 0 0 0,1 1 1 0 0,-1-1-1 0 0,0 0 0 0 0,0 1 1 0 0,0-1-1 0 0,0 1 0 0 0,0 0 1 0 0,0 0-1 0 0,0-1 1 0 0,0 1-1 0 0,0 1 0 0 0,0-1 1 0 0,1 0-1 0 0,-5 1 0 0 0,-6 3 75 0 0,0 1 0 0 0,1 0-1 0 0,-1 0 1 0 0,1 1 0 0 0,-18 13-1 0 0,16-11-67 0 0,-11 10-117 0 0,0 1-1 0 0,1 2 1 0 0,1 0 0 0 0,1 1 0 0 0,1 1-1 0 0,-30 46 1 0 0,40-53 7 0 0,1 0-1 0 0,1 1 1 0 0,0 0 0 0 0,-9 31-1 0 0,-12 75 317 0 0,26-107-319 0 0,1 1 0 0 0,0 0 0 0 0,2-1 0 0 0,0 1 0 0 0,3 26 0 0 0,-1-31-20 0 0,0-1 0 0 0,1 1-1 0 0,0-1 1 0 0,0 1 0 0 0,1-1 0 0 0,1 0-1 0 0,0-1 1 0 0,11 18 0 0 0,-12-22-21 0 0,0-1-1 0 0,1 0 1 0 0,-1 0-1 0 0,1 0 1 0 0,0-1 0 0 0,1 0-1 0 0,-1 0 1 0 0,1 0 0 0 0,0 0-1 0 0,0-1 1 0 0,9 4-1 0 0,-4-4 3 0 0,-1 1-1 0 0,1-2 0 0 0,0 1 0 0 0,-1-2 0 0 0,1 1 0 0 0,17-1 1 0 0,-4-2-1 0 0,0-1 1 0 0,0-2-1 0 0,-1 0 0 0 0,1-1 1 0 0,40-15-1 0 0,-25 4-282 0 0,0-1 1 0 0,-1-2-1 0 0,51-34 0 0 0,-12-6-9312 0 0,-48 36 115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51.40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1 408 3224 0 0,'0'0'18089'0'0,"2"1"-16163"0"0,13 3-1414 0 0,1-1 0 0 0,-1-1-1 0 0,1 0 1 0 0,0-1 0 0 0,0-1 0 0 0,24-2-1 0 0,7 0 107 0 0,110 4 1155 0 0,171-4 366 0 0,-122-14-1851 0 0,-117 5-206 0 0,99-26 0 0 0,5-1 74 0 0,-87 22-117 0 0,253-33 66 0 0,96-30 373 0 0,-312 50-396 0 0,158-22-454 0 0,-220 39 208 0 0,85-1 0 0 0,-6 4 872 0 0,-28 6-844 0 0,21-3-3 0 0,-67 4 400 0 0,-54 2-394 0 0,48-6 0 0 0,60-8 445 0 0,60-7-312 0 0,-173 19 31 0 0,42 0-1 0 0,-55 2-27 0 0,-10 0-3 0 0,1 0 0 0 0,-1 1 0 0 0,0-1 0 0 0,1 1 0 0 0,-1 0 0 0 0,0 1 0 0 0,5 1 0 0 0,-7-2-8 0 0,-1-1 0 0 0,0 1-1 0 0,0-1 1 0 0,0 0 0 0 0,1 1 0 0 0,-1-1-1 0 0,0 0 1 0 0,1 0 0 0 0,-1 1 0 0 0,0-1-1 0 0,0 0 1 0 0,1 0 0 0 0,-1-1 0 0 0,0 1-1 0 0,1 0 1 0 0,-1 0 0 0 0,0-1 0 0 0,2 0-1 0 0,-1 1-34 0 0,0 0-53 0 0,8-6 312 0 0,-3 7-241 0 0,-3 0-7 0 0,-1-1 0 0 0,1 0 0 0 0,-1 0 1 0 0,1-1-1 0 0,-1 1 0 0 0,1-1 0 0 0,-1 1 0 0 0,5-3 0 0 0,1 3 32 0 0,1 0 0 0 0,3 0 0 0 0,-2 0 0 0 0,-3 0 21 0 0,38 8 162 0 0,-13-3-387 0 0,-19 0 255 0 0,-14-5-39 0 0,15-5 237 0 0,1 2-209 0 0,1 5-355 0 0,-6-3 476 0 0,12-6-31 0 0,-12 6-130 0 0,-1 1 0 0 0,-9-1 2 0 0,-1 1-1 0 0,1 0 1 0 0,0 0-1 0 0,0-1 1 0 0,0 1-1 0 0,0 0 1 0 0,0 0-1 0 0,0 0 1 0 0,0 0-1 0 0,0 0 1 0 0,0 0-1 0 0,0 0 1 0 0,0 0-1 0 0,0 0 1 0 0,0 0-1 0 0,0 1 1 0 0,-1-1-1 0 0,1 0 1 0 0,0 1-1 0 0,0-1 1 0 0,0 1 0 0 0,0-1-1 0 0,0 1 1 0 0,-1-1-1 0 0,1 1 1 0 0,0-1-1 0 0,0 1 1 0 0,-1 0-1 0 0,1-1 1 0 0,-1 1-1 0 0,1 0 1 0 0,0 0-1 0 0,-1 0 1 0 0,1 1-1 0 0,5 14 1 0 0,-2 0 1 0 0,0 0-1 0 0,0 0 0 0 0,-2 1 0 0 0,1 23 0 0 0,3 14-4 0 0,-1-7 2 0 0,-2 0 0 0 0,-5 58 0 0 0,1-24 0 0 0,3 39 0 0 0,-4 116 0 0 0,-4-8 0 0 0,1-86 0 0 0,4-90 0 0 0,-12 85 0 0 0,8-87 0 0 0,2 1 0 0 0,4 51 0 0 0,0-30 0 0 0,1-30 0 0 0,-1-26 0 0 0,0-1 0 0 0,-1 1 0 0 0,-3 16 0 0 0,0 0 0 0 0,1 59 0 0 0,3-55 0 0 0,-2-22 0 0 0,0 0 0 0 0,-1 0 0 0 0,0 0 0 0 0,-1 0 0 0 0,-1 0 0 0 0,-8 22 0 0 0,-3 16 0 0 0,7-20-96 0 0,7-30-393 0 0,-1-5-4830 0 0,-1-5 4748 0 0,3 7 293 0 0,-5-8-1209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52.04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79 23119 0 0,'0'0'2588'0'0,"19"-8"-1192"0"0,135-21 2126 0 0,-61 15-2857 0 0,52-6-653 0 0,-131 18-11 0 0,-5 1-322 0 0,41-3 915 0 0,-18 5-4723 0 0,-46 3 37 0 0,0 4-4511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52.46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27 0 21191 0 0,'-1'2'480'0'0,"-4"13"-50"0"0,0 0 0 0 0,1 0-1 0 0,0 1 1 0 0,1-1 0 0 0,-1 27-1 0 0,4 85 2511 0 0,1-60-1170 0 0,0-40-1541 0 0,1-1 1 0 0,1 1-1 0 0,1-1 0 0 0,10 36 1 0 0,-5-31 353 0 0,0 1-72 0 0,22 54 0 0 0,-26-76-511 0 0,0-1 0 0 0,1 0 0 0 0,0-1 0 0 0,1 1 0 0 0,0-1 0 0 0,0-1 0 0 0,1 1 0 0 0,0-1 0 0 0,0-1 0 0 0,0 1 0 0 0,1-1 0 0 0,0-1 0 0 0,0 0 0 0 0,1 0 0 0 0,18 6 0 0 0,-21-9-48 0 0,1 0 0 0 0,0-1 0 0 0,0 0-1 0 0,0 0 1 0 0,0-1 0 0 0,0 0 0 0 0,0 0 0 0 0,-1-1 0 0 0,1 0 0 0 0,0-1-1 0 0,0 0 1 0 0,-1 0 0 0 0,1 0 0 0 0,-1-1 0 0 0,13-6 0 0 0,0-2-250 0 0,-2-1 1 0 0,1 0 0 0 0,-1-2-1 0 0,22-21 1 0 0,-26 20-249 0 0,-1-1 0 0 0,0 0 0 0 0,-1-1 0 0 0,13-25 1 0 0,-15 21-1352 0 0,-6-1-4372 0 0,-3 0-1730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52.80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0 108 10592 0 0,'0'0'11683'0'0,"2"-1"-8284"0"0,108-24 1333 0 0,155-22-3592 0 0,-128 26-1491 0 0,-57 13-4433 0 0,-61 3-4876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2:56.46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1 259 14656 0 0,'0'0'1129'0'0,"1"-1"-682"0"0,24-24 939 0 0,-25 24-1382 0 0,1 1 0 0 0,-1 0 0 0 0,0-1 0 0 0,0 1 0 0 0,0 0-1 0 0,1 0 1 0 0,-1 0 0 0 0,0-1 0 0 0,1 1 0 0 0,-1 0 0 0 0,0 0 0 0 0,0 0 0 0 0,1-1 0 0 0,-1 1 0 0 0,0 0-1 0 0,1 0 1 0 0,-1 0 0 0 0,0 0 0 0 0,1 0 0 0 0,-1 0 0 0 0,0 0 0 0 0,1 0 0 0 0,-1 0 0 0 0,0 0-1 0 0,1 0 1 0 0,-1 0 0 0 0,0 0 0 0 0,1 0 0 0 0,-1 0 0 0 0,0 0 0 0 0,1 0 0 0 0,-1 0 0 0 0,0 0-1 0 0,1 1 1 0 0,-1-1 0 0 0,0 0 0 0 0,1 0 0 0 0,-1 1 0 0 0,3 4-3 0 0,-1-3 355 0 0,0 1-26 0 0,0 0-453 0 0,5 4 1036 0 0,-7-7-892 0 0,0 0 1 0 0,0 0 0 0 0,0 0-1 0 0,0 0 1 0 0,1 0 0 0 0,-1 0-1 0 0,0 0 1 0 0,0 0 0 0 0,0 0-1 0 0,0 0 1 0 0,0 0-1 0 0,1 0 1 0 0,-1 0 0 0 0,0 0-1 0 0,0 0 1 0 0,0 0 0 0 0,0 0-1 0 0,0-1 1 0 0,1 1 0 0 0,-1 0-1 0 0,0 0 1 0 0,0 0 0 0 0,0 0-1 0 0,0 0 1 0 0,0 0 0 0 0,0 0-1 0 0,0-1 1 0 0,0 1 0 0 0,1 0-1 0 0,-1 0 1 0 0,0 0-1 0 0,0 0 1 0 0,0 0 0 0 0,0-1-1 0 0,0 1 1 0 0,0 0 0 0 0,0 0-1 0 0,0 0 1 0 0,0 0 0 0 0,0 0-1 0 0,0-1 1 0 0,0 1 0 0 0,0 0-1 0 0,0 0 1 0 0,0 0 0 0 0,0 0-1 0 0,0 0 1 0 0,0-1 0 0 0,0 1-1 0 0,0 0 1 0 0,0 0-1 0 0,-1 0 1 0 0,1 0 0 0 0,0 0-1 0 0,0-1 1 0 0,0 1 0 0 0,0-2 1316 0 0,20-4-733 0 0,-15 4-533 0 0,-1 1 0 0 0,0-1 0 0 0,1 1 0 0 0,-1 0 0 0 0,1 1-1 0 0,7-1 1 0 0,14 1 305 0 0,296-12 1510 0 0,-265 9-1569 0 0,16-3-28 0 0,25-3-77 0 0,-36 6-90 0 0,25-3 11 0 0,45-6 180 0 0,-33 0-81 0 0,-46 7-42 0 0,0-2 0 0 0,103-29-1 0 0,-116 25-173 0 0,1 1-1 0 0,71-7 0 0 0,-24 5 353 0 0,-60 8-278 0 0,44 1 0 0 0,-3 0 25 0 0,-20 1-48 0 0,8-1 12 0 0,-11-2 95 0 0,52 0-1 0 0,11-1-248 0 0,-90 4 90 0 0,0 2 0 0 0,28 3-1 0 0,7 0 62 0 0,288-16 151 0 0,-29-13-36 0 0,-151 25 105 0 0,-89 2-167 0 0,-24-1-130 0 0,0 2 1 0 0,76 13-1 0 0,-103-11-72 0 0,1-2 0 0 0,27 0-1 0 0,25 2 295 0 0,-63-3-130 0 0,1 0-1 0 0,0-2 0 0 0,18-1 1 0 0,11-1 69 0 0,137 12 55 0 0,77-4-88 0 0,-194-10-128 0 0,-61 5-44 0 0,-1-1 1 0 0,1 1-1 0 0,-1 0 0 0 0,1 0 1 0 0,-1 0-1 0 0,1 0 1 0 0,-1 0-1 0 0,1 0 0 0 0,-1 0 1 0 0,1 0-1 0 0,-1 0 0 0 0,1 0 1 0 0,-1 1-1 0 0,1-1 0 0 0,-1 0 1 0 0,1 0-1 0 0,-1 0 0 0 0,1 1 1 0 0,-1-1-1 0 0,0 0 0 0 0,1 0 1 0 0,-1 1-1 0 0,1-1 0 0 0,-1 0 1 0 0,0 1-1 0 0,1-1 0 0 0,-1 1 1 0 0,0-1-1 0 0,0 0 1 0 0,1 1-1 0 0,-1-1 0 0 0,0 1 1 0 0,0-1-1 0 0,1 1 0 0 0,-1-1 1 0 0,0 1-1 0 0,-4 12-5105 0 0,3-11 3448 0 0,-8 18-7713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40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55 7832 0 0,'0'0'602'0'0,"-2"-12"-372"0"0,2 10-50 0 0,0 1 0 0 0,0-1 0 0 0,1 1 0 0 0,-1-1 0 0 0,1 1 0 0 0,-1-1 1 0 0,1 0-1 0 0,-1 1 0 0 0,1 0 0 0 0,1-3 0 0 0,-1 2 79 0 0,0 1 1 0 0,0-1-1 0 0,0 1 1 0 0,-1-1-1 0 0,1 1 0 0 0,-1-1 1 0 0,1 1-1 0 0,-1-1 0 0 0,0 1 1 0 0,1-4-1 0 0,1 2 1741 0 0,1 4-75 0 0,2 7-1807 0 0,0 0 0 0 0,-1 0 0 0 0,-1 1-1 0 0,1 0 1 0 0,-1 0 0 0 0,3 16 0 0 0,2 4 65 0 0,-2-8 172 0 0,5 38-1 0 0,1 8 305 0 0,12 50 150 0 0,-4-15-314 0 0,-10-50-227 0 0,-3 0 0 0 0,1 61 0 0 0,3 22 103 0 0,4 125-224 0 0,-13-186-121 0 0,3 23 25 0 0,1 61 25 0 0,-3 21 85 0 0,1-14 83 0 0,-2 381 1092 0 0,15-266-1133 0 0,-9-174-142 0 0,0 41 99 0 0,-8-136-149 0 0,5 155 138 0 0,-4-141-162 0 0,-1 0 0 0 0,-3 29 1 0 0,-1 1-34 0 0,-8 69-580 0 0,1-72-5736 0 0,1-14-1293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41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1 117 14480 0 0,'0'0'1313'0'0,"3"-18"-1050"0"0,-3 17-184 0 0,1-1 0 0 0,-1 0 0 0 0,0 1 1 0 0,1-1-1 0 0,-1 1 0 0 0,1-1 0 0 0,-1 1 1 0 0,1-1-1 0 0,0 1 0 0 0,0-1 0 0 0,0 1 1 0 0,0-1-1 0 0,0 1 0 0 0,0 0 1 0 0,0 0-1 0 0,0 0 0 0 0,0-1 0 0 0,3 0 1 0 0,8-12 823 0 0,-10 12-811 0 0,-1 0 0 0 0,1 0 0 0 0,-1 0 0 0 0,1 0 0 0 0,0 1 0 0 0,0-1 0 0 0,0 1 0 0 0,0-1 0 0 0,0 1 0 0 0,0 0 0 0 0,0 0 0 0 0,0 0 0 0 0,4-1 0 0 0,14-10 654 0 0,-15 10-492 0 0,-1-1-1 0 0,0 1 1 0 0,0 0-1 0 0,1 1 1 0 0,-1-1-1 0 0,1 1 0 0 0,-1 0 1 0 0,1 0-1 0 0,0 0 1 0 0,-1 0-1 0 0,1 1 1 0 0,5 0-1 0 0,-8 0 136 0 0,6 1 333 0 0,-6-1-701 0 0,1 1 0 0 0,-1-1 1 0 0,1 1-1 0 0,-1 0 0 0 0,0 0 1 0 0,1 0-1 0 0,-1 0 1 0 0,0 1-1 0 0,0-1 0 0 0,0 1 1 0 0,0-1-1 0 0,0 1 0 0 0,0 0 1 0 0,0-1-1 0 0,1 3 0 0 0,1 2 66 0 0,0 0 0 0 0,0 0 0 0 0,0 0 0 0 0,4 13 0 0 0,-6-16-65 0 0,-1 0 1 0 0,0-1 0 0 0,0 1-1 0 0,0 0 1 0 0,0 0 0 0 0,-1 0 0 0 0,1 0-1 0 0,-1 0 1 0 0,0 0 0 0 0,0 0 0 0 0,0 0-1 0 0,0 0 1 0 0,0 0 0 0 0,-1 0 0 0 0,1 0-1 0 0,-1 0 1 0 0,0 0 0 0 0,0 0-1 0 0,-2 5 1 0 0,2-2-23 0 0,0 0 0 0 0,0 1 0 0 0,0-1 0 0 0,1 1 0 0 0,0 0 0 0 0,1-1 0 0 0,-1 1 0 0 0,1-1 0 0 0,3 11 0 0 0,-2-3 0 0 0,3 9 0 0 0,11 32 0 0 0,2 13 0 0 0,-15-58 13 0 0,0-1 0 0 0,1 0 0 0 0,-1 0 0 0 0,2 0 0 0 0,-1 0 0 0 0,11 14 0 0 0,6 12 30 0 0,-17-29-25 0 0,0 1 1 0 0,1-1-1 0 0,9 11 1 0 0,-9-11 13 0 0,0 0 1 0 0,0 0-1 0 0,7 12 1 0 0,-10-14 0 0 0,1-1 0 0 0,-1 0 0 0 0,1 0 0 0 0,0 0 0 0 0,-1 0 0 0 0,1-1 0 0 0,1 1 0 0 0,3 2 0 0 0,11 10 260 0 0,-17-14-158 0 0,0-1-60 0 0,1 1 0 0 0,0-1-1 0 0,-1 1 1 0 0,1-1 0 0 0,0 1 0 0 0,-1-1 0 0 0,1 0 0 0 0,0 0 0 0 0,0 0 0 0 0,-1 0 0 0 0,3 0-1 0 0,11-4 76 0 0,0-1 0 0 0,0 0 0 0 0,-1-1-1 0 0,0 0 1 0 0,0-1 0 0 0,0-1-1 0 0,-1 0 1 0 0,14-12 0 0 0,15-7 133 0 0,61-30 145 0 0,-61 36-372 0 0,-1-3-1 0 0,40-29 1 0 0,-17 1-14 0 0,70-49-286 0 0,-111 86 42 0 0,-2-1 0 0 0,21-20 0 0 0,10-14-3322 0 0,-22 21-1165 0 0,27-23-4468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18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0 21191 0 0,'0'0'1606'0'0,"-6"8"-904"0"0,5-6-634 0 0,-1 0 0 0 0,1 0 0 0 0,0 1 0 0 0,0-1 0 0 0,0 0 0 0 0,0 0 0 0 0,0 1 0 0 0,0-1 0 0 0,1 0 0 0 0,-1 1 0 0 0,1-1 0 0 0,0 1 0 0 0,-1-1 0 0 0,1 1 0 0 0,0-1 0 0 0,1 1 0 0 0,-1-1 0 0 0,0 1 0 0 0,1-1 0 0 0,-1 0-1 0 0,3 5 1 0 0,-1 4 293 0 0,62 466 3339 0 0,-47-341-3033 0 0,4 34-262 0 0,-9 45-81 0 0,23 237-248 0 0,-18-336-1596 0 0,-8-60-6874 0 0,-5-28-491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19.2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1419 21191 0 0,'0'0'480'0'0,"1"-9"646"0"0,4-8-822 0 0,1-1 1 0 0,1 2-1 0 0,1-1 1 0 0,0 1 0 0 0,1 0-1 0 0,1 1 1 0 0,0 0 0 0 0,14-15-1 0 0,106-103 2684 0 0,-127 130-2983 0 0,37-32 565 0 0,81-54-1 0 0,53-18-539 0 0,5-2 566 0 0,19-18-172 0 0,217-102-1 0 0,-199 111-512 0 0,8-4-6 0 0,-161 90 108 0 0,44-19 58 0 0,-29 16 32 0 0,52-20 54 0 0,-120 51-146 0 0,-9 3 42 0 0,7 19 75 0 0,-6-4-41 0 0,-1 0 0 0 0,-1 0 1 0 0,0 1-1 0 0,-1-1 0 0 0,0 0 0 0 0,-6 27 1 0 0,4-29-46 0 0,-44 407 510 0 0,31-237-497 0 0,-21 491-43 0 0,39-518-12 0 0,38 281 0 0 0,71 149 0 0 0,104 295 0 0 0,-157-654 0 0 0,110 434 0 0 0,-116-435 0 0 0,-42-182-468 0 0,-2 0 1 0 0,-2 0-1 0 0,1 64 0 0 0,-7-104 333 0 0,-3 34-1719 0 0,3-36 1520 0 0,-1 1 1 0 0,0 0-1 0 0,1-1 1 0 0,-1 1 0 0 0,0 0-1 0 0,0-1 1 0 0,0 1-1 0 0,0-1 1 0 0,0 1 0 0 0,0-1-1 0 0,-2 2 1 0 0,-7 2-8885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19.0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174 196 18023 0 0,'0'0'1804'0'0,"-10"-20"832"0"0,5 10-2144 0 0,0 1 0 0 0,0 0 1 0 0,-10-11-1 0 0,8 11-64 0 0,1-1-1 0 0,0 1 1 0 0,-6-14 0 0 0,5 6-380 0 0,7 13-29 0 0,-1 0 0 0 0,0 1 1 0 0,-1-1-1 0 0,1 1 0 0 0,-1-1 1 0 0,1 1-1 0 0,-1 0 0 0 0,0 0 0 0 0,0 0 1 0 0,0 0-1 0 0,-1 0 0 0 0,1 0 0 0 0,-1 0 1 0 0,0 1-1 0 0,1 0 0 0 0,-1-1 1 0 0,-4-1-1 0 0,6 3-122 0 0,0 1-71 0 0,1 0 175 0 0,-1-1 0 0 0,1 1 0 0 0,0 0 0 0 0,-1 0 0 0 0,1 0 0 0 0,-1-1 0 0 0,1 1 0 0 0,-1 0-1 0 0,1 0 1 0 0,0 0 0 0 0,-1 0 0 0 0,1 0 0 0 0,-1 0 0 0 0,1 0 0 0 0,-1 0 0 0 0,1 0 0 0 0,-1 0-1 0 0,1 0 1 0 0,-1 0 0 0 0,1 1 0 0 0,0-1 0 0 0,-1 0 0 0 0,1 0 0 0 0,-1 0 0 0 0,1 1 0 0 0,-1-1-1 0 0,1 0 1 0 0,-1 1 0 0 0,-2 2-9 0 0,1 0 0 0 0,-1 0 1 0 0,1 0-1 0 0,-1 0 0 0 0,1 1 0 0 0,0-1 0 0 0,1 1 0 0 0,-1 0 0 0 0,1-1 0 0 0,-1 1 0 0 0,-1 7 0 0 0,-5 47-410 0 0,6-40 139 0 0,-1 13 364 0 0,1 1 0 0 0,1-1 0 0 0,2 0-1 0 0,5 38 1 0 0,9 28-91 0 0,-6-33-135 0 0,20 71 0 0 0,-24-117 99 0 0,2 3-257 0 0,-2 0 0 0 0,5 35 1 0 0,-3-2-2410 0 0,-7-41 866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19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6912 0 0,'0'0'1202'0'0,"2"2"1353"0"0,2 4-510 0 0,1-1 0 0 0,0 1 0 0 0,11 8 0 0 0,22 13 1595 0 0,49 17-2311 0 0,-60-31-533 0 0,68 36 371 0 0,-3 4-1 0 0,163 123 1 0 0,-112-69-170 0 0,79 66 286 0 0,-142-101-875 0 0,-3 4 0 0 0,90 115 0 0 0,113 144-768 0 0,-223-270 421 0 0,195 243 327 0 0,-217-265-363 0 0,27 30-1827 0 0,-60-72-348 0 0,3-13-13774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22.4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4144 0 0,'-4'1'1735'0'0,"-1"0"-3277"0"0,-1 1-310 0 0,-8-2 23064 0 0,14 13-17966 0 0,3 34-2305 0 0,2 0 0 0 0,11 53 0 0 0,3 12-732 0 0,-12-56-137 0 0,1-7-69 0 0,-3 0 0 0 0,-2 0-1 0 0,-5 92 1 0 0,0-104-113 0 0,2 0 0 0 0,1-1 0 0 0,3 1 0 0 0,9 47 0 0 0,-6-37-103 0 0,-1-17-730 0 0,0 1 1 0 0,2-1-1 0 0,19 47 1 0 0,-21-65-5405 0 0,3-7-1919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22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97 494 17503 0 0,'-17'-36'880'0'0,"-20"-57"-1"0"0,19 53-720 0 0,15 34-144 0 0,-1 0 0 0 0,1 0 0 0 0,1 0 0 0 0,-1 0 0 0 0,1-1 0 0 0,0 1 0 0 0,1-1 0 0 0,-1 1 0 0 0,1-1 0 0 0,0 0 0 0 0,1 1 0 0 0,0-1 0 0 0,0-8 0 0 0,4 4 613 0 0,-1-1-1 0 0,10-18 1 0 0,4-15 1539 0 0,-14 38-1934 0 0,0-1 1 0 0,0 1 0 0 0,1 0-1 0 0,0 1 1 0 0,0-1-1 0 0,1 1 1 0 0,-1-1 0 0 0,1 2-1 0 0,1-1 1 0 0,-1 0 0 0 0,1 1-1 0 0,0 0 1 0 0,0 0 0 0 0,1 1-1 0 0,-1 0 1 0 0,10-5-1 0 0,-8 5-98 0 0,0 0-1 0 0,0 1 0 0 0,1 0 0 0 0,0 0 0 0 0,-1 1 0 0 0,1 0 0 0 0,0 1 0 0 0,0 0 0 0 0,0 0 0 0 0,0 1 0 0 0,0 0 0 0 0,0 0 0 0 0,0 1 0 0 0,11 2 0 0 0,-5 1-93 0 0,0 1-1 0 0,-1 0 1 0 0,0 1 0 0 0,0 1 0 0 0,0 0-1 0 0,-1 1 1 0 0,0 0 0 0 0,20 16-1 0 0,-25-16-15 0 0,0-1-1 0 0,0 1 1 0 0,-1 0-1 0 0,0 1 1 0 0,-1 0-1 0 0,0 0 1 0 0,0 1-1 0 0,0-1 1 0 0,-2 1-1 0 0,1 0 1 0 0,-1 1-1 0 0,-1-1 1 0 0,3 12-1 0 0,-1 13 3 0 0,-1 1-1 0 0,-2-1 0 0 0,-1 1 0 0 0,-7 54 0 0 0,2-58-7 0 0,-1-1 0 0 0,-11 31 0 0 0,2-7-12 0 0,-3 6-3 0 0,-47 111 0 0 0,4-15-92 0 0,49-124 33 0 0,-16 61-1874 0 0,17-56-927 0 0,6-21 496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23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10 253 21191 0 0,'0'0'1920'0'0,"-2"1"-1581"0"0,-4 1-158 0 0,5-1 561 0 0,50-11 2476 0 0,-38 9-3071 0 0,0-1 1 0 0,0-1-1 0 0,0 0 0 0 0,0-1 1 0 0,-1 0-1 0 0,0-1 0 0 0,0 1 1 0 0,12-9-1 0 0,-8 4-23 0 0,0-1 1 0 0,-1 0-1 0 0,-1-1 0 0 0,0 0 1 0 0,11-14-1 0 0,-17 18-124 0 0,-1-1 0 0 0,0 0 0 0 0,-1 1 0 0 0,0-2 0 0 0,-1 1 0 0 0,1 0 0 0 0,-1-1 0 0 0,1-9 0 0 0,-3 15 0 0 0,0 2 0 0 0,-1-1 0 0 0,0 1 0 0 0,0-1 0 0 0,0 1 0 0 0,0-1 0 0 0,0 1 0 0 0,0-1 0 0 0,0 1 0 0 0,0-1 0 0 0,-1 1 0 0 0,1-1 0 0 0,0 1 0 0 0,-1 0 0 0 0,1-1 0 0 0,-1 1 0 0 0,0 0 0 0 0,1-1 0 0 0,-1 1 0 0 0,0 0 0 0 0,0 0 0 0 0,0-1 0 0 0,0 1 0 0 0,0 0 0 0 0,0 0 0 0 0,0 0 0 0 0,0 0 0 0 0,0 1 0 0 0,-1-1 0 0 0,1 0 0 0 0,0 0 0 0 0,-1 1 0 0 0,1-1 0 0 0,0 0 0 0 0,-1 1 0 0 0,1 0 0 0 0,-1-1 0 0 0,1 1 0 0 0,-2 0 0 0 0,-3-2 0 0 0,1 1 0 0 0,0 0 0 0 0,0 1 0 0 0,-1-1 0 0 0,1 1 0 0 0,0 0 0 0 0,-1 1 0 0 0,1-1 0 0 0,-7 2 0 0 0,-5 4-35 0 0,3-2 101 0 0,1 0 1 0 0,-22 11 0 0 0,29-12-4 0 0,1 0 1 0 0,0 0-1 0 0,1 1 1 0 0,-1-1-1 0 0,1 1 1 0 0,-1 1-1 0 0,1-1 1 0 0,0 0 0 0 0,-6 10-1 0 0,4-2 33 0 0,0-1 0 0 0,1 1 0 0 0,0-1 0 0 0,0 1 0 0 0,2 1-1 0 0,-1-1 1 0 0,-1 15 0 0 0,-7 95 551 0 0,10-89-509 0 0,1-6-16 0 0,1 1-1 0 0,2-1 1 0 0,0 0-1 0 0,10 43 1 0 0,-9-61-115 0 0,0-1 0 0 0,1 0-1 0 0,0 0 1 0 0,0-1 0 0 0,1 1 0 0 0,0-1-1 0 0,0 0 1 0 0,1 0 0 0 0,-1-1 0 0 0,2 1-1 0 0,-1-1 1 0 0,14 9 0 0 0,-17-13-6 0 0,0-1 1 0 0,-1 1-1 0 0,1-1 0 0 0,0 0 1 0 0,0 0-1 0 0,0 0 0 0 0,0 0 1 0 0,0-1-1 0 0,0 0 0 0 0,0 1 1 0 0,1-1-1 0 0,-1 0 0 0 0,0 0 0 0 0,0 0 1 0 0,0-1-1 0 0,0 1 0 0 0,0-1 1 0 0,5-1-1 0 0,5-3 9 0 0,1 0 0 0 0,21-13 0 0 0,-27 14-9 0 0,9-6-457 0 0,0 0 1 0 0,-2-2-1 0 0,1 0 0 0 0,24-25 0 0 0,-12 10-801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31.4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1670 0 5984 0 0,'0'0'464'0'0,"-10"4"-288"0"0,2-1 571 0 0,0 0 1 0 0,0 1-1 0 0,0 0 1 0 0,1 0-1 0 0,-1 1 1 0 0,1-1-1 0 0,-12 12 1 0 0,-43 47 6914 0 0,52-52-7295 0 0,-14 17 392 0 0,1 1 0 0 0,-26 45 1 0 0,-31 69 894 0 0,33-57-880 0 0,-169 275 1116 0 0,-46 81-1504 0 0,168-268-251 0 0,-193 345 1613 0 0,199-374-1638 0 0,-148 271-894 0 0,159-247-2843 0 0,46-94-5578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32.6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871 14 8752 0 0,'2'-1'398'0'0,"12"-12"12305"0"0,-24 29-11071 0 0,-115 198 1255 0 0,54-94-2486 0 0,-80 117 984 0 0,38-64-1032 0 0,-63 85-215 0 0,62-94-105 0 0,46-74-29 0 0,25-33-283 0 0,39-52-472 0 0,-5 8 1509 0 0,7-9-3752 0 0,1 0-3572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33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19983 0 0,'0'0'2004'0'0,"3"1"-1834"0"0,17 4 139 0 0,-1 2 0 0 0,0 0-1 0 0,0 2 1 0 0,-1 0 0 0 0,0 1 0 0 0,-1 0 0 0 0,0 2 0 0 0,28 23 0 0 0,114 123 1295 0 0,-159-158-1602 0 0,22 27 265 0 0,0 0-1 0 0,-2 2 1 0 0,-2 0 0 0 0,21 42-1 0 0,48 130 73 0 0,-82-191-391 0 0,34 105-243 0 0,-27-75 421 0 0,2-1 0 0 0,33 69 0 0 0,-33-84-508 0 0,48 95-3295 0 0,-43-68-5150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33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165 1 3224 0 0,'0'0'10242'0'0,"-3"1"-6303"0"0,-10 8-2987 0 0,7-3-738 0 0,0 1-1 0 0,1 0 1 0 0,-1 1 0 0 0,1-1-1 0 0,1 1 1 0 0,-5 9 0 0 0,-12 20 330 0 0,9-17-257 0 0,-17 36-1 0 0,1-2 2 0 0,26-49-897 0 0,-1-1 0 0 0,1 0 0 0 0,0 1 0 0 0,0 0 0 0 0,1-1 0 0 0,-1 1 0 0 0,1 0 0 0 0,0 0 0 0 0,-1 7 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34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203 0 16783 0 0,'0'0'770'0'0,"-9"8"254"0"0,3-2-995 0 0,0-1 0 0 0,1 1-1 0 0,0 0 1 0 0,0 0 0 0 0,0 1 0 0 0,1-1 0 0 0,0 1 0 0 0,-4 9 0 0 0,-2 1 41 0 0,-63 113 197 0 0,50-92-147 0 0,13-22-66 0 0,-14 28 0 0 0,19-22-41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34.9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4 346 11600 0 0,'0'0'7559'0'0,"-4"-8"-5993"0"0,5 3-1428 0 0,-1 0 0 0 0,1 0 0 0 0,0 1-1 0 0,0-1 1 0 0,0 0 0 0 0,1 1 0 0 0,-1-1 0 0 0,1 1 0 0 0,0 0 0 0 0,3-5 0 0 0,32-42 34 0 0,-27 39 23 0 0,-1 0 0 0 0,9-16 0 0 0,9-11 192 0 0,-6 11-822 0 0,-8 9 978 0 0,1 1 0 0 0,21-23-1 0 0,-33 40-371 0 0,2-6 133 0 0,0 3 235 0 0,-8-3-293 0 0,-1 2-93 0 0,2 2-67 0 0,3 3-86 0 0,-1-1 64 0 0,0 1 4 0 0,1-3 44 0 0,2-1 197 0 0,3 6-191 0 0,1 0-1 0 0,-1 0 1 0 0,0 1-1 0 0,0-1 1 0 0,0 1-1 0 0,0 0 1 0 0,0 1-1 0 0,-1-1 1 0 0,1 1 0 0 0,-1 0-1 0 0,0 0 1 0 0,4 6-1 0 0,61 62 147 0 0,-46-37-196 0 0,-15-23-69 0 0,0 0-1 0 0,11 12 1 0 0,-18-23 1 0 0,0-1 0 0 0,0 1 0 0 0,0 0 0 0 0,0 0 0 0 0,0 1 0 0 0,0-1 0 0 0,-1 0 0 0 0,1 0 0 0 0,0 0 0 0 0,-1 1 0 0 0,1-1 0 0 0,-1 0 0 0 0,1 0 0 0 0,-1 1 0 0 0,0-1 0 0 0,1 0 0 0 0,-1 1 0 0 0,0-1 0 0 0,0 1 0 0 0,0-1 0 0 0,0 0 0 0 0,0 1 0 0 0,-1 1 0 0 0,1 10 0 0 0,0-12-42 0 0,0 1 0 0 0,1-1 1 0 0,-1 0-1 0 0,0 1 0 0 0,1-1 0 0 0,0 0 0 0 0,-1 1 0 0 0,1-1 0 0 0,0 0 0 0 0,-1 1 1 0 0,1-1-1 0 0,0 0 0 0 0,0 0 0 0 0,0 0 0 0 0,0 0 0 0 0,0 0 0 0 0,0 0 0 0 0,1 0 1 0 0,-1 0-1 0 0,2 0 0 0 0,2 3-268 0 0,15 13-1029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19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2 133 14888 0 0,'-1'12'1264'0'0,"5"-9"1778"0"0,15-11 258 0 0,-14 5-4323 0 0,13-3 1023 0 0,-16 5 0 0 0,0 1 0 0 0,0-1 0 0 0,0 1 0 0 0,-1-1 0 0 0,1 0 0 0 0,0 0 0 0 0,0 0 0 0 0,0 0 0 0 0,-1 0 0 0 0,1-1 0 0 0,0 1 0 0 0,1-2 0 0 0,8-9 117 0 0,1 0 0 0 0,1 1 0 0 0,0 0 0 0 0,0 1 0 0 0,22-12 0 0 0,-22 15-1216 0 0,0 0 0 0 0,25-9 1 0 0,-15 8-5811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46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21191 0 0,'0'0'3182'0'0,"-3"10"-1188"0"0,1 6-1446 0 0,1 0-1 0 0,0-1 0 0 0,1 1 0 0 0,1 0 1 0 0,4 26-1 0 0,25 80-902 0 0,-6-26 1129 0 0,-1-6 77 0 0,-11-46-638 0 0,7 55 1 0 0,-16-69-319 0 0,0 0 0 0 0,-2 0-1 0 0,-3 38 1 0 0,0-38 100 0 0,3-24 9 0 0,-2 0 0 0 0,1 0 0 0 0,0 0 0 0 0,-1 0 1 0 0,0 0-1 0 0,-1-1 0 0 0,-1 8 0 0 0,2-11 528 0 0,0-2-522 0 0,0 0-1 0 0,0-1 1 0 0,0 1-1 0 0,1 0 1 0 0,-1-1-1 0 0,0 1 1 0 0,1 0 0 0 0,-1-1-1 0 0,0 1 1 0 0,0-1-1 0 0,1 0 1 0 0,-1 1-1 0 0,1-1 1 0 0,-1 1-1 0 0,1-1 1 0 0,-1 0 0 0 0,1 1-1 0 0,-1-1 1 0 0,1 0-1 0 0,-1 0 1 0 0,1 1-1 0 0,0-2 1 0 0,-9-22-51 0 0,7 18 51 0 0,-7-20-65 0 0,0 0-1 0 0,2-1 0 0 0,1 0 1 0 0,1 0-1 0 0,2 0 0 0 0,0-1 1 0 0,3-41-1 0 0,3 42-348 0 0,1 0 0 0 0,1 1 1 0 0,2-1-1 0 0,0 1 0 0 0,2 1 0 0 0,1 0 0 0 0,1 0 1 0 0,1 1-1 0 0,1 0 0 0 0,1 1 0 0 0,1 1 0 0 0,1 0 1 0 0,32-33-1 0 0,-14 20-8982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46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137 335 12440 0 0,'-4'5'9459'0'0,"9"-1"-6165"0"0,15 1-2405 0 0,-16-5-796 0 0,1-1-1 0 0,0 0 1 0 0,0 0 0 0 0,0 0 0 0 0,-1 0-1 0 0,1-1 1 0 0,-1 0 0 0 0,1 0 0 0 0,-1 0 0 0 0,0-1-1 0 0,5-2 1 0 0,2-3 6 0 0,-1 0 0 0 0,0-1 0 0 0,9-10 0 0 0,-8 7 64 0 0,0 0-1 0 0,-2-1 1 0 0,0 0-1 0 0,9-17 1 0 0,-14 24-66 0 0,-1 0 0 0 0,-1 0-1 0 0,1-1 1 0 0,-1 1 0 0 0,0 0 0 0 0,0-1 0 0 0,-1 1 0 0 0,0-1 0 0 0,0 0 0 0 0,-1 1-1 0 0,0-1 1 0 0,-1-11 0 0 0,1 15-97 0 0,-1 0 0 0 0,0 0 0 0 0,0 1 0 0 0,0-1 0 0 0,0 0 0 0 0,-1 1 0 0 0,1-1 0 0 0,-1 1 0 0 0,0 0 0 0 0,1-1 0 0 0,-4-2 0 0 0,-10-17 0 0 0,13 19 0 0 0,0 0 0 0 0,0 0 0 0 0,0 0 0 0 0,0 0 0 0 0,-1 0 0 0 0,1 0 0 0 0,-1 1 0 0 0,0-1 0 0 0,0 1 0 0 0,0 0 0 0 0,0 0 0 0 0,0 0 0 0 0,0 0 0 0 0,-1 0 0 0 0,1 1 0 0 0,0 0 0 0 0,-1-1 0 0 0,1 1 0 0 0,-6-1 0 0 0,-5 0 0 0 0,-1-1 0 0 0,1 2 0 0 0,-23 0 0 0 0,30 1 29 0 0,0 0-1 0 0,-1 0 1 0 0,1 1-1 0 0,0 1 1 0 0,0-1 0 0 0,0 1-1 0 0,0 0 1 0 0,-9 4-1 0 0,12-3 13 0 0,0-1 0 0 0,0 0 1 0 0,0 1-1 0 0,0 0 0 0 0,1 0 0 0 0,-1 0 0 0 0,1 0 0 0 0,0 0 0 0 0,0 1 0 0 0,0 0 0 0 0,0-1 0 0 0,0 1 0 0 0,1 0 0 0 0,-3 6 0 0 0,-2 5 90 0 0,1-4-38 0 0,1 1 1 0 0,0-1 0 0 0,0 1 0 0 0,1 0 0 0 0,1 1 0 0 0,0-1-1 0 0,1 1 1 0 0,-2 23 0 0 0,4-20-39 0 0,0 1-1 0 0,1-1 1 0 0,0 0-1 0 0,1 0 1 0 0,1 0-1 0 0,1 0 1 0 0,1 0-1 0 0,0 0 1 0 0,9 19-1 0 0,-5-18-33 0 0,1 0-1 0 0,1 0 1 0 0,0-1-1 0 0,1 0 1 0 0,27 26 0 0 0,-15-20-30 0 0,2-1 1 0 0,47 29 0 0 0,-64-45-75 0 0,0 0 1 0 0,0-1-1 0 0,1 0 1 0 0,-1-1-1 0 0,1 0 1 0 0,0 0-1 0 0,0-1 1 0 0,0 0-1 0 0,0-1 0 0 0,0 0 1 0 0,13-1-1 0 0,0-1-1284 0 0,1-1 0 0 0,-1-1 0 0 0,38-11-1 0 0,-19 3-8079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47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301 1 23039 0 0,'0'0'1126'0'0,"-20"3"255"0"0,16-3-1528 0 0,-8 0 962 0 0,0 0 1 0 0,-22 4-1 0 0,29-3-546 0 0,0 1 0 0 0,0-1 0 0 0,0 1 0 0 0,1 0 0 0 0,-1 0 0 0 0,1 1 0 0 0,-1-1 0 0 0,1 1 0 0 0,-7 6 0 0 0,1-1-124 0 0,1 0 1 0 0,0 1-1 0 0,0 0 0 0 0,1 1 1 0 0,0-1-1 0 0,-7 14 0 0 0,9-13-104 0 0,-8 13 14 0 0,0 1 0 0 0,2 0 0 0 0,1 1-1 0 0,-10 29 1 0 0,15-26-19 0 0,0 1-1 0 0,2 0 1 0 0,2 0-1 0 0,0 1 1 0 0,5 56-1 0 0,-2-78-52 0 0,0 0 0 0 0,1 0-1 0 0,0 0 1 0 0,1 0 0 0 0,0 0-1 0 0,0-1 1 0 0,0 1-1 0 0,1-1 1 0 0,7 10 0 0 0,-5-7-3 0 0,1-1 0 0 0,0 0 0 0 0,0-1 0 0 0,1 0 0 0 0,0 0 0 0 0,12 9 0 0 0,-11-12-113 0 0,0 1-1 0 0,1-1 0 0 0,-1 0 1 0 0,1-1-1 0 0,0 0 1 0 0,0-1-1 0 0,0 0 1 0 0,0-1-1 0 0,1 0 1 0 0,-1 0-1 0 0,1-1 1 0 0,-1-1-1 0 0,1 1 1 0 0,-1-2-1 0 0,1 1 1 0 0,-1-2-1 0 0,20-4 1 0 0,-14 2-172 0 0,0-1 0 0 0,0-1 1 0 0,0-1-1 0 0,-1 0 0 0 0,0-1 1 0 0,0-1-1 0 0,-1 0 1 0 0,0-1-1 0 0,-1 0 0 0 0,17-17 1 0 0,-6 4-1668 0 0,0-2-62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47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47 5064 0 0,'0'0'389'0'0,"-10"-6"45"0"0,5 4 3004 0 0,3 1-2272 0 0,0 1 0 0 0,0-1 0 0 0,0 1 0 0 0,0-1 0 0 0,-1 1 0 0 0,1 0-1 0 0,0 0 1 0 0,0 0 0 0 0,-3 0 0 0 0,-17 8 4728 0 0,20-6-5736 0 0,0-1 1 0 0,-1 1-1 0 0,1 0 0 0 0,0-1 1 0 0,0 1-1 0 0,0 0 1 0 0,0 1-1 0 0,1-1 0 0 0,-1 0 1 0 0,0 0-1 0 0,1 1 1 0 0,0-1-1 0 0,-1 1 0 0 0,1-1 1 0 0,0 1-1 0 0,0 0 1 0 0,1-1-1 0 0,-1 1 0 0 0,1 0 1 0 0,-1 0-1 0 0,1-1 1 0 0,0 1-1 0 0,0 0 0 0 0,0 5 1 0 0,6 16-33 0 0,0 0 0 0 0,1-1-1 0 0,2 1 1 0 0,0-2 0 0 0,2 1 0 0 0,22 35 0 0 0,-19-32-151 0 0,-5-10 45 0 0,19 28-1 0 0,-25-40-65 0 0,0 0 1 0 0,1 0-1 0 0,0 0 0 0 0,0-1 1 0 0,0 1-1 0 0,0-1 1 0 0,0 0-1 0 0,1 0 0 0 0,-1 0 1 0 0,9 3-1 0 0,-11-5 31 0 0,0 0 0 0 0,-1 0 0 0 0,1-1 0 0 0,0 1 0 0 0,-1-1 0 0 0,1 1 0 0 0,0-1 0 0 0,0 0 0 0 0,0 0 0 0 0,0 1 0 0 0,-1-1 0 0 0,1-1 0 0 0,0 1 0 0 0,0 0 0 0 0,0 0 0 0 0,-1-1 0 0 0,1 1 0 0 0,0-1 0 0 0,0 1 0 0 0,-1-1 0 0 0,3-1 0 0 0,-2 1 34 0 0,-1-1 0 0 0,0 1 0 0 0,1-1 0 0 0,-1 1 0 0 0,0-1 0 0 0,0 0 0 0 0,0 1 0 0 0,0-1 0 0 0,0 0 0 0 0,0 0 0 0 0,-1 1 0 0 0,1-1 0 0 0,-1 0 0 0 0,1 0 0 0 0,-1 0 0 0 0,0-3 0 0 0,1-5-6 0 0,-1-1 1 0 0,0 1 0 0 0,-1-1-1 0 0,-1 1 1 0 0,1 0-1 0 0,-4-11 1 0 0,-1-4 93 0 0,-2 1 1 0 0,0 0-1 0 0,-1 0 1 0 0,-1 1-1 0 0,-2 0 1 0 0,-22-35-1 0 0,22 43-69 0 0,-1 1 1 0 0,-1 1-1 0 0,0 0 0 0 0,-1 0 1 0 0,0 2-1 0 0,-25-15 0 0 0,24 15-43 0 0,15 10-90 0 0,-4 1 55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47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6912 0 0,'0'0'528'0'0,"1"2"-342"0"0,3 9 1616 0 0,1-1 0 0 0,1 0-1 0 0,-1 0 1 0 0,1 0-1 0 0,14 15 1 0 0,15 26 1952 0 0,65 146-542 0 0,-80-151-2993 0 0,-20-44 1494 0 0,0-8-1463 0 0,-5-53-226 0 0,2 20-25 0 0,2 18 1 0 0,1 1 0 0 0,4-34 0 0 0,-2 29 0 0 0,-1 17 94 0 0,1 0 0 0 0,0 0-1 0 0,0 1 1 0 0,0-1 0 0 0,1 0-1 0 0,3-7 1 0 0,-4 12 38 0 0,-1-1-1 0 0,1 1 0 0 0,0 0 0 0 0,0 0 1 0 0,0 0-1 0 0,0 0 0 0 0,1 0 1 0 0,-1 1-1 0 0,1-1 0 0 0,-1 1 1 0 0,1 0-1 0 0,0-1 0 0 0,0 1 1 0 0,0 1-1 0 0,5-4 0 0 0,-6 5-63 0 0,0 0-1 0 0,0 0 1 0 0,0 0-1 0 0,0 0 1 0 0,0 0-1 0 0,0 0 1 0 0,0 0-1 0 0,0 0 0 0 0,0 1 1 0 0,0-1-1 0 0,0 1 1 0 0,0 0-1 0 0,0-1 1 0 0,0 1-1 0 0,0 0 1 0 0,0 0-1 0 0,0 0 0 0 0,1 2 1 0 0,2 1 64 0 0,0-1 1 0 0,-1 1-1 0 0,1 0 1 0 0,-1 0-1 0 0,3 5 0 0 0,19 29-28 0 0,34 64-1 0 0,-36-57-95 0 0,-9-15-505 0 0,-2 0 0 0 0,11 38-1 0 0,13 28-3422 0 0,-28-75-6028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48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231 1 23039 0 0,'0'0'4364'0'0,"-3"1"-3351"0"0,-12 9-469 0 0,1 0 0 0 0,0 1 0 0 0,-23 22 0 0 0,-20 26 637 0 0,-21 18-1243 0 0,68-67 62 0 0,10-10 0 0 0,0 0 0 0 0,0 0 0 0 0,0 0 0 0 0,-1 0 0 0 0,1 1 0 0 0,0-1 0 0 0,0 0 0 0 0,0 0 0 0 0,0 0 0 0 0,0 1 0 0 0,-1-1 0 0 0,1 0 0 0 0,0 0 0 0 0,0 0 0 0 0,0 1 0 0 0,0-1 0 0 0,0 0 0 0 0,0 0 0 0 0,0 1 0 0 0,0-1 0 0 0,0 0 0 0 0,0 0 0 0 0,0 0 0 0 0,0 1 0 0 0,0-1 0 0 0,0 0 0 0 0,0 0 0 0 0,0 1 0 0 0,0-1 0 0 0,0 0 0 0 0,0 0 0 0 0,0 1 0 0 0,1-1 0 0 0,-1 0 0 0 0,0 0 0 0 0,0 0 0 0 0,0 1 0 0 0,0-1 0 0 0,0 0 0 0 0,1 0 0 0 0,-1 0 0 0 0,0 0 0 0 0,0 1 0 0 0,0-1 0 0 0,0 0 0 0 0,1 0 0 0 0,-1 0 0 0 0,0 0 0 0 0,0 0 0 0 0,1 0 0 0 0,-1 0 0 0 0,0 1 0 0 0,9 1 0 0 0,12-1 0 0 0,1 0 0 0 0,-1-1 0 0 0,0-1 0 0 0,30-6 0 0 0,-4 2 0 0 0,-43 4 0 0 0,-1 1 0 0 0,1 0 0 0 0,0 0 0 0 0,0 0 0 0 0,0 1 0 0 0,-1-1 0 0 0,1 1 0 0 0,0 0 0 0 0,-1 0 0 0 0,1 0 0 0 0,0 0 0 0 0,-1 1 0 0 0,0 0 0 0 0,1-1 0 0 0,-1 1 0 0 0,0 1 0 0 0,6 4 0 0 0,-5-3 0 0 0,-1 0 0 0 0,1 0 0 0 0,-1 1 0 0 0,0-1 0 0 0,0 1 0 0 0,0 0 0 0 0,0 0 0 0 0,-1 0 0 0 0,0 0 0 0 0,0 1 0 0 0,1 9 0 0 0,2 7 0 0 0,-1-1 0 0 0,-1 1 0 0 0,0 0 0 0 0,-2 0 0 0 0,-1 0 0 0 0,-1 0 0 0 0,-1 0 0 0 0,0 0 0 0 0,-8 25 0 0 0,8-35 5 0 0,0-1 0 0 0,1 1-1 0 0,0 15 1 0 0,-3 26-225 0 0,0-43-366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48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15 306 5064 0 0,'-1'1'232'0'0,"-12"11"18207"0"0,15-13-16657 0 0,146-50 1345 0 0,-111 33-3162 0 0,-1-2-1 0 0,0-1 1 0 0,-2-2-1 0 0,0-1 1 0 0,39-37-1 0 0,-65 53-656 0 0,0 0 1 0 0,-1 0-1 0 0,0-1 1 0 0,0 0-1 0 0,-1 0 0 0 0,0-1 1 0 0,8-16-1 0 0,-12 14-839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49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0 17503 0 0,'-3'7'216'0'0,"0"0"0"0"0,0 0 0 0 0,0 0 0 0 0,1 1-1 0 0,0-1 1 0 0,1 0 0 0 0,0 1 0 0 0,0 0-1 0 0,0-1 1 0 0,1 13 0 0 0,1-4 545 0 0,1 0-1 0 0,0 0 1 0 0,1 0 0 0 0,5 17 0 0 0,85 195 3626 0 0,-14-88-3800 0 0,-20-40-470 0 0,-51-86-117 0 0,0 1 0 0 0,1-1 0 0 0,1 0-1 0 0,0-1 1 0 0,1 0 0 0 0,0-1 0 0 0,1 0-1 0 0,0-1 1 0 0,18 13 0 0 0,-3-11-198 0 0,-17-15 93 0 0,-3-1 26 0 0,-3 2 33 0 0,0 0 0 0 0,0-1 0 0 0,-1 1 0 0 0,1-1 0 0 0,0 0 0 0 0,-1-1 0 0 0,0 1 0 0 0,1 0 0 0 0,-1-1 0 0 0,0 0 0 0 0,0 0 0 0 0,0 0 0 0 0,0 0-1 0 0,-1 0 1 0 0,0 0 0 0 0,1-1 0 0 0,-1 1 0 0 0,0-1 0 0 0,0 0 0 0 0,-1 0 0 0 0,1 0 0 0 0,-1 1 0 0 0,0-1 0 0 0,1-8 0 0 0,2-9-41 0 0,-1 0 0 0 0,-2 0 0 0 0,0-33 0 0 0,-1 36 40 0 0,-2-7 126 0 0,0 1 1 0 0,-9-35-1 0 0,6 35 1 0 0,1 1-1 0 0,-1-35 0 0 0,5 56 1882 0 0,2 4-1853 0 0,1 0 0 0 0,-1 0-1 0 0,0 0 1 0 0,0 0 0 0 0,0 0 0 0 0,-1 0 0 0 0,1 1-1 0 0,1 2 1 0 0,-3-5-101 0 0,10 16 3 0 0,3 2 10 0 0,-1 1 0 0 0,0 1 1 0 0,-2 0-1 0 0,-1 0 0 0 0,0 1 0 0 0,9 35 0 0 0,-33-148-116 0 0,11 65 109 0 0,1-1 0 0 0,1 0-1 0 0,2 0 1 0 0,4-36 0 0 0,-2 42-289 0 0,1 1 0 0 0,11-39 0 0 0,-10 49 135 0 0,0 1-1 0 0,0 0 0 0 0,1-1 1 0 0,0 1-1 0 0,0 1 0 0 0,1-1 1 0 0,10-11-1 0 0,-10 15-572 0 0,0 0-1 0 0,0 0 1 0 0,0 1 0 0 0,1-1-1 0 0,0 1 1 0 0,13-7 0 0 0,-6 8-821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49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25399 0 0,'0'0'2547'0'0,"-6"12"-2242"0"0,5-7-158 0 0,1 0 0 0 0,-1 0 0 0 0,1 0 0 0 0,0 0 1 0 0,0 0-1 0 0,0 0 0 0 0,1 0 0 0 0,0 0 0 0 0,0 0 0 0 0,0 0 0 0 0,3 5 0 0 0,24 58 313 0 0,-17-45-360 0 0,-11-23-99 0 0,10 24 103 0 0,1 0 0 0 0,26 39-1 0 0,-1-8 58 0 0,-18-26-42 0 0,25 29 0 0 0,-21-34-1 0 0,8 10 124 0 0,-29-33-239 0 0,-1-1 1 0 0,1 1-1 0 0,-1-1 0 0 0,1 0 1 0 0,-1 1-1 0 0,1-1 0 0 0,-1 1 1 0 0,1-1-1 0 0,0 0 0 0 0,-1 1 1 0 0,1-1-1 0 0,0 0 0 0 0,-1 0 1 0 0,1 0-1 0 0,0 1 0 0 0,-1-1 1 0 0,1 0-1 0 0,0 0 0 0 0,0 0 1 0 0,1 0 1 0 0,7-1-5 0 0,-7-3 0 0 0,0 1 0 0 0,0 0 0 0 0,0-1 1 0 0,0 1-1 0 0,0-1 0 0 0,-1 0 0 0 0,0 0 0 0 0,0 1 0 0 0,2-7 0 0 0,4-37-218 0 0,-7 24 11 0 0,0-1 1 0 0,-1 0 0 0 0,-1 1-1 0 0,-8-30 1 0 0,-2-40-84 0 0,3-18 285 0 0,9 110 1456 0 0,3 2-1415 0 0,-1 0 0 0 0,1 0-1 0 0,-1 0 1 0 0,0 0 0 0 0,0 1 0 0 0,0 0 0 0 0,0-1 0 0 0,0 1 0 0 0,0 0 0 0 0,3 3 0 0 0,-2-1 13 0 0,26 27 63 0 0,-2 1 0 0 0,32 50 0 0 0,-53-74-494 0 0,1 0 0 0 0,0 0 0 0 0,0 0 0 0 0,1 0 1 0 0,0-1-1 0 0,0-1 0 0 0,1 0 0 0 0,-1 0 0 0 0,1 0 0 0 0,1-1 1 0 0,-1 0-1 0 0,11 3 0 0 0,-5-3-1661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49.8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0 3224 0 0,'-3'0'240'0'0,"-4"0"2241"0"0,-1 1 0 0 0,1-1 1 0 0,-1 1-1 0 0,1 1 0 0 0,0-1 0 0 0,-1 2 0 0 0,-7 2 1 0 0,11-3-1442 0 0,0 0 1 0 0,-1 0 0 0 0,2 1 0 0 0,-1-1 0 0 0,-6 6 0 0 0,8-6-975 0 0,-1 1 1 0 0,1 0 0 0 0,-1 0 0 0 0,1 0 0 0 0,0 0 0 0 0,0 0 0 0 0,-2 6 0 0 0,1-1 51 0 0,0 1 0 0 0,1-1 0 0 0,1 0 0 0 0,-1 0 0 0 0,2 1 0 0 0,-1-1 0 0 0,1 1 0 0 0,0-1 0 0 0,0 1 0 0 0,1-1 0 0 0,1 0 0 0 0,-1 1 0 0 0,1-1 0 0 0,6 16 1 0 0,-4-14-137 0 0,1 1 0 0 0,0-1 0 0 0,0 0 0 0 0,1-1 0 0 0,0 1 0 0 0,1-1 0 0 0,0 0 0 0 0,0-1 0 0 0,1 0 0 0 0,16 14 0 0 0,-22-21-42 0 0,0 1 1 0 0,0-1-1 0 0,1 0 1 0 0,-1 0-1 0 0,0 0 0 0 0,1 0 1 0 0,-1 0-1 0 0,1 0 1 0 0,-1-1-1 0 0,1 1 0 0 0,-1-1 1 0 0,1 1-1 0 0,0-1 1 0 0,-1 0-1 0 0,1 0 0 0 0,-1-1 1 0 0,1 1-1 0 0,0 0 0 0 0,-1-1 1 0 0,4 0-1 0 0,3-3-137 0 0,0 0-1 0 0,0 0 0 0 0,0 0 1 0 0,8-7-1 0 0,4-1-245 0 0,-13 7-724 0 0,0 0-1 0 0,-1 0 1 0 0,13-11-1 0 0,-17 13 739 0 0,11-10-1481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19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13248 0 0,'0'0'3713'0'0,"18"6"-1819"0"0,-3-3-1317 0 0,1-1 0 0 0,0 0 0 0 0,27-2 0 0 0,-41 0 531 0 0,-2 8-774 0 0,-1-3-257 0 0,1 1 1 0 0,-2-1 0 0 0,1 1 0 0 0,0-1 0 0 0,-1 1 0 0 0,0-1 0 0 0,0 0-1 0 0,-1 0 1 0 0,0 0 0 0 0,1 0 0 0 0,-6 5 0 0 0,-9 18-82 0 0,15-25 4 0 0,1-3 0 0 0,0 1 0 0 0,1-1 0 0 0,-1 0 0 0 0,1 1 0 0 0,-1-1 0 0 0,1 1 0 0 0,-1-1 0 0 0,1 1 0 0 0,-1-1 0 0 0,1 1 0 0 0,-1-1 0 0 0,1 1 0 0 0,0 0 0 0 0,-1-1 0 0 0,1 1 0 0 0,0-1 0 0 0,0 1 0 0 0,-1 0 0 0 0,1-1 0 0 0,0 1 0 0 0,0 0 0 0 0,0 1 0 0 0,-1 0 0 0 0,0 0 0 0 0,0 1 0 0 0,0-1 0 0 0,0 1 0 0 0,1-1 0 0 0,-1 1 0 0 0,1-1 0 0 0,0 1 0 0 0,-1-1 0 0 0,1 4 0 0 0,1-4 0 0 0,0 1 0 0 0,0 0 0 0 0,0-1 0 0 0,1 1 0 0 0,-1-1 0 0 0,1 0 0 0 0,-1 1 0 0 0,1-1 0 0 0,0 0 0 0 0,-1 0 0 0 0,1 0 0 0 0,1 0 0 0 0,-1 0 0 0 0,0 0 0 0 0,0-1 0 0 0,0 1 0 0 0,6 2 0 0 0,6 7 0 0 0,-7-7 30 0 0,0 1-1 0 0,0-1 1 0 0,1 0-1 0 0,-1-1 0 0 0,14 5 1 0 0,4 2 1217 0 0,11 9-567 0 0,-32-17-187 0 0,-3-2-440 0 0,0 1 0 0 0,0-1 0 0 0,0 0 0 0 0,-1 1 0 0 0,1-1 0 0 0,0 0 0 0 0,0 1 0 0 0,-1-1 0 0 0,1 1 0 0 0,0 0 0 0 0,-1-1 0 0 0,1 1 0 0 0,0-1 0 0 0,-1 1 0 0 0,1 0 0 0 0,-1-1-1 0 0,1 1 1 0 0,-1 0 0 0 0,1 0 0 0 0,-1 0 0 0 0,0-1 0 0 0,1 1 0 0 0,-1 0 0 0 0,0 0 0 0 0,0 0 0 0 0,0 0 0 0 0,1 1 0 0 0,-1 3-46 0 0,1 1 0 0 0,-1-1 0 0 0,0 1-1 0 0,0-1 1 0 0,-1 1 0 0 0,0-1 0 0 0,0 0 0 0 0,0 1-1 0 0,0-1 1 0 0,-4 8 0 0 0,-11 19-2221 0 0,-3-4-5383 0 0,7-12-114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50.2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0 190 4144 0 0,'0'0'8818'0'0,"3"1"-4137"0"0,0 0-3970 0 0,0-1 0 0 0,1 0 0 0 0,-1 0 0 0 0,0 0-1 0 0,1 0 1 0 0,-1 0 0 0 0,0-1 0 0 0,5-1 0 0 0,29-12 1582 0 0,-13 1-1860 0 0,21-16 0 0 0,-38 25-35 0 0,35-22-431 0 0,-26 17-746 0 0,-1-1 0 0 0,0 0 0 0 0,-1-1-1 0 0,0 0 1 0 0,21-23 0 0 0,-21 17-744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50.6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77 21191 0 0,'0'3'480'0'0,"-3"14"-173"0"0,0 0 0 0 0,2 0 0 0 0,0 0 0 0 0,1-1 0 0 0,1 1 0 0 0,0 0 0 0 0,1 0 0 0 0,1 0 0 0 0,1-1 0 0 0,0 1 0 0 0,8 19 0 0 0,16 40 1764 0 0,-17-43-1445 0 0,18 35 0 0 0,110 185 878 0 0,-113-208-1385 0 0,-16-26-114 0 0,1-1 0 0 0,0-1 1 0 0,1 1-1 0 0,20 20 0 0 0,-32-38-9 0 0,0 0 1 0 0,0 0-1 0 0,0 1 1 0 0,0-1-1 0 0,0 0 0 0 0,1 0 1 0 0,-1 0-1 0 0,0 1 0 0 0,0-1 1 0 0,0 0-1 0 0,1 0 1 0 0,-1 0-1 0 0,0 0 0 0 0,0 1 1 0 0,0-1-1 0 0,1 0 1 0 0,-1 0-1 0 0,0 0 0 0 0,0 0 1 0 0,1 0-1 0 0,-1 0 0 0 0,0 0 1 0 0,0 0-1 0 0,1 0 1 0 0,-1 0-1 0 0,0 0 0 0 0,0 0 1 0 0,1 0-1 0 0,-1 0 0 0 0,0 0 1 0 0,0 0-1 0 0,1 0 1 0 0,-1 0-1 0 0,0 0 0 0 0,0 0 1 0 0,1 0-1 0 0,-1 0 1 0 0,0 0-1 0 0,0-1 0 0 0,0 1 1 0 0,1 0-1 0 0,-1 0 0 0 0,0 0 1 0 0,0 0-1 0 0,0-1 1 0 0,1 1-1 0 0,-1 0 0 0 0,0 0 1 0 0,0 0-1 0 0,0-1 0 0 0,0 1 1 0 0,0 0-1 0 0,0 0 1 0 0,1-1-1 0 0,-1 1 0 0 0,0 0 1 0 0,0 0-1 0 0,0-1 1 0 0,0 1-1 0 0,0 0 0 0 0,0 0 1 0 0,0-1-1 0 0,0 1 0 0 0,0 0 1 0 0,1-22-187 0 0,-1 17 203 0 0,19-110-61 0 0,0 2 20 0 0,-3 22 28 0 0,-12 71 0 0 0,9-14 88 0 0,-13 32 1208 0 0,4 3-1264 0 0,-1-1 0 0 0,1 1 0 0 0,-1-1-1 0 0,1 1 1 0 0,-1 0 0 0 0,0 0 0 0 0,1 0 0 0 0,-1 1 0 0 0,0-1 0 0 0,0 1-1 0 0,0 0 1 0 0,0 0 0 0 0,0 0 0 0 0,-1 0 0 0 0,1 0 0 0 0,3 5 0 0 0,4 4-61 0 0,-1 0 1 0 0,14 22 0 0 0,-6-7 67 0 0,-6-8-186 0 0,-1 1-1 0 0,0 0 1 0 0,-2 0 0 0 0,0 1-1 0 0,8 35 1 0 0,-6-37-490 0 0,-4-14-5507 0 0</inkml:trace>
  <inkml:trace contextRef="#ctx0" brushRef="#br0" timeOffset="1">386 220 25055 0 0,'-8'-17'1914'0'0,"7"11"-1792"0"0,0 1 1 0 0,0 0-1 0 0,0 0 1 0 0,1-1 0 0 0,0 1-1 0 0,0-1 1 0 0,0 1 0 0 0,1 0-1 0 0,0-1 1 0 0,0 1-1 0 0,0 0 1 0 0,0 0 0 0 0,1 0-1 0 0,0 0 1 0 0,0 0 0 0 0,0 0-1 0 0,1 0 1 0 0,0 1-1 0 0,0-1 1 0 0,0 1 0 0 0,0 0-1 0 0,4-4 1 0 0,1-1-285 0 0,0 2 1 0 0,0-1-1 0 0,0 1 0 0 0,11-6 1 0 0,-7 5-1518 0 0,0 1-1 0 0,20-9 1 0 0,-11 8-7168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51.2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0 239 19351 0 0,'0'0'439'0'0,"0"2"62"0"0,1 3-378 0 0,-1-1 1 0 0,1 1-1 0 0,0 0 0 0 0,0-1 0 0 0,0 1 0 0 0,1-1 0 0 0,0 1 0 0 0,0-1 0 0 0,0 0 0 0 0,0 1 0 0 0,3 3 0 0 0,37 45 1150 0 0,-15-22-795 0 0,-20-22-331 0 0,0 0-1 0 0,1 0 0 0 0,1-1 0 0 0,-1 0 1 0 0,1-1-1 0 0,0 0 0 0 0,1 0 1 0 0,0-1-1 0 0,0 0 0 0 0,0-1 0 0 0,1 0 1 0 0,-1-1-1 0 0,20 6 0 0 0,-28-10-122 0 0,0 1 1 0 0,0-1-1 0 0,-1 0 0 0 0,1 0 0 0 0,0 0 0 0 0,0 0 1 0 0,0 0-1 0 0,0 0 0 0 0,-1 0 0 0 0,1 0 0 0 0,0-1 0 0 0,0 1 1 0 0,0-1-1 0 0,-1 0 0 0 0,1 1 0 0 0,0-1 0 0 0,-1 0 1 0 0,1 0-1 0 0,-1 0 0 0 0,1 0 0 0 0,-1 0 0 0 0,1 0 1 0 0,-1 0-1 0 0,0-1 0 0 0,1 1 0 0 0,-1 0 0 0 0,0-1 1 0 0,0 1-1 0 0,0-1 0 0 0,0 0 0 0 0,0 1 0 0 0,-1-1 0 0 0,1 0 1 0 0,0 1-1 0 0,-1-1 0 0 0,1 0 0 0 0,-1 0 0 0 0,1-2 1 0 0,1-6 159 0 0,-1 0 0 0 0,0 0 0 0 0,0 0 0 0 0,-1-1 0 0 0,-1-13 0 0 0,-1 8-161 0 0,0 1-1 0 0,-1-1 0 0 0,-1 1 1 0 0,-1 0-1 0 0,-10-27 1 0 0,10 32 184 0 0,0 1 1 0 0,0-1-1 0 0,-1 1 1 0 0,0 0-1 0 0,-1 0 1 0 0,0 1-1 0 0,0 0 0 0 0,-1 0 1 0 0,-10-8-1 0 0,1 3-5 0 0,10 7-39 0 0,0 0 1 0 0,-1 1-1 0 0,1 0 1 0 0,-1 0-1 0 0,0 1 1 0 0,0 0-1 0 0,-1 1 0 0 0,1 0 1 0 0,-15-4-1 0 0,23 2-8209 0 0,6-5 3332 0 0,14-14-630 0 0,-14 17 2148 0 0,7-8-45 0 0,4-5 2006 0 0,-8 7 6299 0 0,15 14 883 0 0,-19 1-5459 0 0,-1 0-1 0 0,0 0 0 0 0,0 1 0 0 0,0-1 0 0 0,0 1 1 0 0,0 0-1 0 0,-1 0 0 0 0,1 0 0 0 0,3 5 0 0 0,15 13 965 0 0,-2-5-801 0 0,-1 2 1 0 0,0 1-1 0 0,22 28 0 0 0,44 70 976 0 0,-78-106-1506 0 0,4 4-108 0 0,-1 1 0 0 0,-1 0 0 0 0,-1 1 0 0 0,0-1 0 0 0,-1 1 0 0 0,9 36 0 0 0,-12-43 52 0 0,-4-9-27 0 0,0-1-1 0 0,0 0 0 0 0,0 1 0 0 0,0-1 1 0 0,0 0-1 0 0,0 1 0 0 0,0-1 0 0 0,0 1 0 0 0,0-1 1 0 0,0 0-1 0 0,-1 1 0 0 0,1-1 0 0 0,0 0 0 0 0,0 1 1 0 0,0-1-1 0 0,0 0 0 0 0,0 1 0 0 0,-1-1 0 0 0,1 0 1 0 0,0 1-1 0 0,0-1 0 0 0,-1 0 0 0 0,1 1 0 0 0,0-1 1 0 0,0 0-1 0 0,-1 0 0 0 0,1 0 0 0 0,0 1 0 0 0,-1-1 1 0 0,1 0-1 0 0,0 0 0 0 0,-1 0 0 0 0,1 0 0 0 0,-1 1 1 0 0,1-1-1 0 0,0 0 0 0 0,-1 0 0 0 0,1 0 0 0 0,0 0 1 0 0,-1 0-1 0 0,1 0 0 0 0,-1 0 0 0 0,1 0 0 0 0,0 0 1 0 0,-1 0-1 0 0,1 0 0 0 0,0 0 0 0 0,-1-1 0 0 0,1 1 1 0 0,0 0-1 0 0,-1 0 0 0 0,-1-2-28 0 0,-1 0 0 0 0,1 1 0 0 0,0-1-1 0 0,0 0 1 0 0,0 0 0 0 0,1 0 0 0 0,-1-1 0 0 0,0 1-1 0 0,1 0 1 0 0,0-1 0 0 0,-1 1 0 0 0,1-1 0 0 0,-2-4-1 0 0,-6-39 263 0 0,4 16-288 0 0,2 12 195 0 0,0 0-1 0 0,2 0 0 0 0,0 1 0 0 0,1-1 0 0 0,3-30 0 0 0,8 9 503 0 0,-2 9-440 0 0,-8 27-201 0 0,0 0 1 0 0,0 0-1 0 0,0 0 1 0 0,1 0-1 0 0,-1 1 1 0 0,1-1-1 0 0,0 0 0 0 0,0 1 1 0 0,0 0-1 0 0,0-1 1 0 0,0 1-1 0 0,0 0 1 0 0,3-2-1 0 0,-3 3 94 0 0,9 7-109 0 0,-1 2-149 0 0,-1-1 1 0 0,0 2-1 0 0,-1-1 0 0 0,0 1 0 0 0,10 15 0 0 0,31 54 400 0 0,-20-29 101 0 0,-14-26-530 0 0,-2 0 0 0 0,0 0 1 0 0,-2 2-1 0 0,10 27 1 0 0,45 203-2493 0 0,-59-218 1385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52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139 242 1376 0 0,'-19'28'-286'0'0,"-1"4"8288"0"0,19-30-6474 0 0,-1 1-1 0 0,1 0 0 0 0,0 0 0 0 0,0 0 1 0 0,0 0-1 0 0,0 0 0 0 0,1 0 0 0 0,-1 1 0 0 0,1 2 1 0 0,0-5-1452 0 0,0 1 0 0 0,1-1 0 0 0,-1 0 0 0 0,0 0 0 0 0,1 0 0 0 0,-1 0 0 0 0,1 0 0 0 0,-1 0 1 0 0,1 0-1 0 0,0 0 0 0 0,0 0 0 0 0,-1 0 0 0 0,1 0 0 0 0,0 0 0 0 0,0 0 0 0 0,0 0 0 0 0,0-1 0 0 0,0 1 1 0 0,0 0-1 0 0,0-1 0 0 0,0 1 0 0 0,0 0 0 0 0,0-1 0 0 0,0 0 0 0 0,0 1 0 0 0,0-1 0 0 0,1 0 1 0 0,-1 1-1 0 0,0-1 0 0 0,0 0 0 0 0,0 0 0 0 0,1 0 0 0 0,1 0 0 0 0,38-2 570 0 0,-31 0-643 0 0,0 0 1 0 0,0-1-1 0 0,0 0 1 0 0,0-1-1 0 0,-1 0 1 0 0,0 0 0 0 0,0-1-1 0 0,0 0 1 0 0,0-1-1 0 0,-1 0 1 0 0,0 0-1 0 0,0-1 1 0 0,10-11-1 0 0,-14 14-44 0 0,-1 0 0 0 0,0 0 1 0 0,0-1-1 0 0,0 1 0 0 0,0-1 0 0 0,-1 1 0 0 0,1-1 0 0 0,-1 0 0 0 0,-1 0 0 0 0,1 0 0 0 0,-1 0 0 0 0,1 0 0 0 0,-2 0 1 0 0,1-1-1 0 0,0 1 0 0 0,-1 0 0 0 0,0 0 0 0 0,0-1 0 0 0,-1 1 0 0 0,1 0 0 0 0,-1 0 0 0 0,0 0 0 0 0,-1-1 0 0 0,1 1 1 0 0,-1 0-1 0 0,0 1 0 0 0,-4-8 0 0 0,-1-1-127 0 0,-1 1 0 0 0,-1-1 1 0 0,0 1-1 0 0,-15-16 0 0 0,18 22 193 0 0,0 1-1 0 0,0-1 1 0 0,0 1-1 0 0,-1 0 1 0 0,0 0 0 0 0,0 1-1 0 0,0 0 1 0 0,0 0-1 0 0,-1 1 1 0 0,0 0-1 0 0,-14-4 1 0 0,17 6-3 0 0,1 1 1 0 0,0-1 0 0 0,-1 1-1 0 0,1 0 1 0 0,-1 0 0 0 0,1 0-1 0 0,0 1 1 0 0,-1-1-1 0 0,1 1 1 0 0,0 0 0 0 0,-1 1-1 0 0,1-1 1 0 0,0 1-1 0 0,0-1 1 0 0,0 1 0 0 0,0 0-1 0 0,1 1 1 0 0,-1-1-1 0 0,0 1 1 0 0,1 0 0 0 0,0-1-1 0 0,-1 2 1 0 0,-4 5 0 0 0,1 0 168 0 0,0 1 1 0 0,1 0 0 0 0,0 0 0 0 0,1 1 0 0 0,0 0 0 0 0,0 0 0 0 0,1 0 0 0 0,1 1 0 0 0,0-1 0 0 0,0 1 0 0 0,-1 17-1 0 0,1 11 282 0 0,3-1-1 0 0,3 44 0 0 0,0-46-312 0 0,2 0-1 0 0,1 0 0 0 0,2-1 1 0 0,1 0-1 0 0,2 0 0 0 0,2-1 1 0 0,29 58-1 0 0,-37-84-227 0 0,1 0 1 0 0,-1 0-1 0 0,1-1 1 0 0,1 0-1 0 0,-1 0 1 0 0,1-1-1 0 0,1 0 1 0 0,-1 0-1 0 0,1 0 0 0 0,1-1 1 0 0,-1-1-1 0 0,1 1 1 0 0,0-1-1 0 0,0-1 1 0 0,0 1-1 0 0,1-2 0 0 0,0 1 1 0 0,0-1-1 0 0,0-1 1 0 0,0 0-1 0 0,0 0 1 0 0,0-1-1 0 0,0 0 0 0 0,0-1 1 0 0,1 0-1 0 0,-1-1 1 0 0,0 0-1 0 0,0-1 1 0 0,0 0-1 0 0,0 0 0 0 0,0-1 1 0 0,0 0-1 0 0,14-7 1 0 0,-10 2-410 0 0,-1 0 1 0 0,-1 0-1 0 0,0-1 0 0 0,0-1 1 0 0,0 0-1 0 0,-1-1 0 0 0,13-16 1 0 0,12-24-6890 0 0,-17 17-413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52.4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36 240 5064 0 0,'0'0'232'0'0,"-14"7"32"0"0,-1 8 2043 0 0,14-13-1678 0 0,0-1 1 0 0,0 1-1 0 0,1 0 1 0 0,-1-1-1 0 0,1 1 1 0 0,-1 0-1 0 0,1-1 1 0 0,-1 1 0 0 0,1 0-1 0 0,0 0 1 0 0,0 0-1 0 0,0 0 1 0 0,0 2-1 0 0,1 0 643 0 0,0 0 0 0 0,-1 0 0 0 0,2 0 0 0 0,-1-1 0 0 0,0 1 0 0 0,3 4 0 0 0,8 13 1196 0 0,47 53-1516 0 0,-3-3-437 0 0,-33-36-254 0 0,-1 1 0 0 0,-1 1 0 0 0,18 48 0 0 0,3 44-580 0 0,-25-73 218 0 0,-15-52 99 0 0,0 17 15 0 0,-2-19 40 0 0,0-4-39 0 0,-1 0-1 0 0,1 0 1 0 0,-1 0 0 0 0,0 0-1 0 0,0 0 1 0 0,0 0 0 0 0,0 0-1 0 0,0 1 1 0 0,-2-3 0 0 0,0-2 9 0 0,-8-26 199 0 0,3 0-1 0 0,0 0 1 0 0,2-1 0 0 0,-3-54-1 0 0,1 13 11 0 0,5 40-307 0 0,0 1 1 0 0,2-1-1 0 0,1 1 1 0 0,2-1-1 0 0,2 1 1 0 0,0 0-1 0 0,3 0 1 0 0,0 0-1 0 0,2 1 1 0 0,15-34-1 0 0,-11 40-1015 0 0,1 1-1 0 0,2 0 0 0 0,25-30 1 0 0,-34 44 66 0 0,17-22-8325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55.0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38 21191 0 0,'-12'12'970'0'0,"10"-9"-20"0"0,12 13-574 0 0,1 4 1416 0 0,1 0 0 0 0,24 31 0 0 0,11 4-1228 0 0,-28-34-531 0 0,0 1 0 0 0,-2 1 0 0 0,0 0 0 0 0,-2 2 0 0 0,0-1 0 0 0,14 36 0 0 0,-24-47-22 0 0,-2-7-11 0 0,0 2 1 0 0,0-1-1 0 0,-1 0 1 0 0,2 11-1 0 0,0 2 26 0 0,-3-17 4 0 0,0 0 1 0 0,-1 0-1 0 0,1 0 0 0 0,-1 0 1 0 0,0 0-1 0 0,0 0 0 0 0,0 0 1 0 0,0 0-1 0 0,0 0 1 0 0,-2 6-1 0 0,2-8-22 0 0,0 1 0 0 0,-1 0 0 0 0,1 0 0 0 0,-1 0 0 0 0,0 0 0 0 0,0 0-1 0 0,1-1 1 0 0,-1 1 0 0 0,0 0 0 0 0,0-1 0 0 0,-1 1 0 0 0,1-1 0 0 0,0 1 0 0 0,-1-1 0 0 0,1 1 0 0 0,0-1 0 0 0,-1 0-1 0 0,0 0 1 0 0,1 0 0 0 0,-1 0 0 0 0,-2 1 0 0 0,3-2-4 0 0,-1 0-1 0 0,1 0 1 0 0,-1 0-1 0 0,1 0 1 0 0,-1 0-1 0 0,0 0 1 0 0,1-1-1 0 0,-1 1 1 0 0,1 0-1 0 0,0-1 1 0 0,-1 0-1 0 0,1 1 1 0 0,-1-1 0 0 0,1 0-1 0 0,0 0 1 0 0,-1 1-1 0 0,1-1 1 0 0,0 0-1 0 0,0 0 1 0 0,0 0-1 0 0,0-1 1 0 0,0 1-1 0 0,0 0 1 0 0,0 0-1 0 0,0-1 1 0 0,0 1-1 0 0,1 0 1 0 0,-1-1 0 0 0,0-1-1 0 0,-16-26 167 0 0,2-1 0 0 0,2 0 0 0 0,-15-47 0 0 0,22 57-73 0 0,2 1 0 0 0,0-2 0 0 0,1 1 1 0 0,1 0-1 0 0,0-1 0 0 0,4-39 0 0 0,-1 49-96 0 0,1-1 0 0 0,1 1 0 0 0,0 0 0 0 0,0 1-1 0 0,1-1 1 0 0,0 0 0 0 0,1 1 0 0 0,0 0 0 0 0,8-11 0 0 0,-9 15-167 0 0,1-1-1 0 0,0 1 1 0 0,0 0 0 0 0,1 0 0 0 0,0 1 0 0 0,0 0 0 0 0,0 0 0 0 0,1 0-1 0 0,-1 1 1 0 0,1 0 0 0 0,0 0 0 0 0,1 0 0 0 0,9-3 0 0 0,-15 7-214 0 0,5-1-501 0 0,-2 1-1778 0 0,12 0-6655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55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64 19351 0 0,'-1'2'886'0'0,"-2"10"-397"0"0,0 0 0 0 0,1 0 1 0 0,0 0-1 0 0,1 0 0 0 0,1 1 1 0 0,0-1-1 0 0,2 17 0 0 0,1-12 460 0 0,0 0 0 0 0,1 0 0 0 0,1 0 0 0 0,8 16 0 0 0,-1-6-705 0 0,1-1 1 0 0,1 0-1 0 0,25 33 1 0 0,23 14-128 0 0,-59-69-122 0 0,1 1 0 0 0,0-1 0 0 0,0 0 0 0 0,0-1-1 0 0,1 1 1 0 0,-1-1 0 0 0,1 1 0 0 0,0-1 0 0 0,0-1 0 0 0,0 1 0 0 0,0-1-1 0 0,0 0 1 0 0,11 3 0 0 0,-15-5 2 0 0,1 1 0 0 0,-1-1 0 0 0,0 0 0 0 0,1-1 0 0 0,-1 1 0 0 0,0 0-1 0 0,1 0 1 0 0,-1 0 0 0 0,1-1 0 0 0,-1 1 0 0 0,0-1 0 0 0,0 1 0 0 0,1-1 0 0 0,-1 0 0 0 0,0 1 0 0 0,0-1 0 0 0,0 0 0 0 0,0 0-1 0 0,1 0 1 0 0,-1 0 0 0 0,0 0 0 0 0,-1 0 0 0 0,1 0 0 0 0,0 0 0 0 0,0 0 0 0 0,0 0 0 0 0,-1 0 0 0 0,1-1 0 0 0,0 1-1 0 0,-1 0 1 0 0,1 0 0 0 0,-1-1 0 0 0,1-1 0 0 0,2-6-28 0 0,-1 0 1 0 0,1-1-1 0 0,0-13 0 0 0,-2 3 30 0 0,-1 0 0 0 0,-1 0-1 0 0,-1 0 1 0 0,-8-36 0 0 0,4 25 19 0 0,2 9 125 0 0,0-1 0 0 0,-1 1 0 0 0,-2 0 0 0 0,0 0 0 0 0,-1 1 0 0 0,-1 0 0 0 0,-1 0 0 0 0,-19-28 0 0 0,23 40-14 0 0,-1 0 1 0 0,-1 1 0 0 0,0-1 0 0 0,-14-11-1 0 0,20 18-108 0 0,-1 0-1 0 0,1 1 1 0 0,-1-1-1 0 0,1 0 1 0 0,-1 1 0 0 0,0 0-1 0 0,1-1 1 0 0,-1 1-1 0 0,0 0 1 0 0,0 0-1 0 0,0 1 1 0 0,0-1-1 0 0,0 1 1 0 0,0-1 0 0 0,0 1-1 0 0,0 0 1 0 0,0 0-1 0 0,0 0 1 0 0,0 1-1 0 0,0-1 1 0 0,0 1-1 0 0,-5 1 1 0 0,4-1-45 0 0,0 1 0 0 0,0 0 0 0 0,0-1 0 0 0,1 1 0 0 0,-1 1 0 0 0,0-1 0 0 0,1 0 0 0 0,0 1 0 0 0,0 0 0 0 0,0 0-1 0 0,0 0 1 0 0,0 0 0 0 0,0 0 0 0 0,1 1 0 0 0,-1-1 0 0 0,1 1 0 0 0,0-1 0 0 0,0 1 0 0 0,0 0 0 0 0,1 0 0 0 0,-1 0 0 0 0,1 0 0 0 0,0 0 0 0 0,0 0 0 0 0,1 0 0 0 0,-1 6 0 0 0,1-9-66 0 0,0 0 0 0 0,1 0 0 0 0,-1 0 0 0 0,0 0 0 0 0,1 0 0 0 0,-1 0 0 0 0,1 0 0 0 0,-1 0 0 0 0,1 0 0 0 0,-1 0 0 0 0,1 0 0 0 0,0 0 0 0 0,-1 0 0 0 0,1 0 0 0 0,0-1 1 0 0,0 1-1 0 0,0 0 0 0 0,-1-1 0 0 0,1 1 0 0 0,0 0 0 0 0,0-1 0 0 0,0 1 0 0 0,0-1 0 0 0,0 1 0 0 0,2 0 0 0 0,16 3-3191 0 0,-8-4-3138 0 0,-1-3-1964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55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0 333 17679 0 0,'0'0'1603'0'0,"3"0"-1318"0"0,7 3 850 0 0,-1 1-1 0 0,1-1 0 0 0,-1 2 0 0 0,0-1 0 0 0,16 11 1 0 0,41 36 2359 0 0,-33-25-3182 0 0,-3 1-140 0 0,-2 1-1 0 0,-1 1 0 0 0,-1 2 1 0 0,22 34-1 0 0,-31-38-116 0 0,20 39 0 0 0,-13-22-26 0 0,-21-40-31 0 0,-3-3 3 0 0,1 0 0 0 0,0 0 0 0 0,0 0-1 0 0,-1 1 1 0 0,1-1 0 0 0,-1 0-1 0 0,1 0 1 0 0,-1 1 0 0 0,0-1 0 0 0,1 0-1 0 0,-1 1 1 0 0,0-1 0 0 0,0 1 0 0 0,0-1-1 0 0,0 0 1 0 0,0 2 0 0 0,0-1 8 0 0,0 0 0 0 0,0-1 0 0 0,0 1 0 0 0,-1-1 0 0 0,1 1 1 0 0,0 0-1 0 0,-1-1 0 0 0,1 1 0 0 0,-1-1 0 0 0,1 1 0 0 0,-1-1 0 0 0,0 0 1 0 0,0 1-1 0 0,0-1 0 0 0,0 1 0 0 0,0-1 0 0 0,0 0 0 0 0,0 0 0 0 0,0 0 1 0 0,0 0-1 0 0,0 0 0 0 0,-1 0 0 0 0,1 0 0 0 0,0 0 0 0 0,-1 0 1 0 0,1 0-1 0 0,-1-1 0 0 0,1 1 0 0 0,-1-1 0 0 0,1 1 0 0 0,-1-1 0 0 0,0 1 1 0 0,1-1-1 0 0,-1 0 0 0 0,1 0 0 0 0,-1 0 0 0 0,0 0 0 0 0,1 0 0 0 0,-1 0 1 0 0,1 0-1 0 0,-1-1 0 0 0,0 1 0 0 0,1 0 0 0 0,-1-1 0 0 0,1 0 0 0 0,-1 1 1 0 0,1-1-1 0 0,-1 0 0 0 0,1 1 0 0 0,0-1 0 0 0,-1 0 0 0 0,1 0 0 0 0,0 0 1 0 0,0 0-1 0 0,0-1 0 0 0,-2-1 0 0 0,-4-8 29 0 0,0 1 0 0 0,1-2 0 0 0,0 1 0 0 0,1-1 0 0 0,0 0 0 0 0,1 0 0 0 0,0 0 0 0 0,1-1 0 0 0,1 1 0 0 0,-2-25 0 0 0,2-5 249 0 0,9-83 1 0 0,-1 65-221 0 0,-4 16-67 0 0,3 0 0 0 0,2 0 0 0 0,1 0 0 0 0,22-64 0 0 0,4 9-2263 0 0,-25 74 997 0 0,-3 2-13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57.6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8 3224 0 0,'-6'-7'20994'0'0,"-2"166"-20746"0"0,1-60 109 0 0,1-30 399 0 0,-23 98 0 0 0,-3 26-101 0 0,18 281 539 0 0,14-410-1147 0 0,5 130-208 0 0,5 59 165 0 0,0 3-1955 0 0,-11-216 378 0 0,-4 0-370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59.1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616 569 22663 0 0,'0'0'2267'0'0,"4"-8"-2015"0"0,0 5-216 0 0,0 0-1 0 0,-1 1 1 0 0,1-1-1 0 0,0 1 1 0 0,0 0 0 0 0,0 0-1 0 0,1 0 1 0 0,-1 1-1 0 0,0 0 1 0 0,8-2 0 0 0,50-6 464 0 0,-40 7-431 0 0,91-7 119 0 0,113 7 1 0 0,73-5 202 0 0,25-24 361 0 0,324-59-237 0 0,-606 83-399 0 0,424-63 725 0 0,404-8 199 0 0,-52 31-752 0 0,-73 1 509 0 0,-629 41-788 0 0,857-33 73 0 0,-65 38 415 0 0,-373 3-274 0 0,-364-2-249 0 0,139-1-36 0 0,290-13 62 0 0,190-5 130 0 0,-437 11-92 0 0,307-3-134 0 0,-299-5 145 0 0,-120 3-7 0 0,-138 0-49 0 0,-71 7-7 0 0,55-2 0 0 0,-75 8 14 0 0,-3 0 0 0 0,1 2 3 0 0,5 10-17 0 0,-11-10 17 0 0,0 1 0 0 0,0-1 1 0 0,0 1-1 0 0,0 1 0 0 0,-1-1 0 0 0,0 0 0 0 0,0 1 0 0 0,0 0 0 0 0,0 0 0 0 0,0 0 0 0 0,-1 0 0 0 0,0 0 0 0 0,0 0 0 0 0,-1 0 0 0 0,1 1 0 0 0,-1-1 0 0 0,-1 1 0 0 0,2 5 1 0 0,-1 16 63 0 0,0-1 0 0 0,-4 40 0 0 0,2-44-100 0 0,-6 210-303 0 0,3-101 336 0 0,-5 55 0 0 0,-7 45 54 0 0,13-155-44 0 0,0 159 60 0 0,0-2 44 0 0,8-21-68 0 0,0-59-284 0 0,-4-117 302 0 0,8 48-1 0 0,-2-35-106 0 0,-1 75 0 0 0,-7-122 35 0 0,0 0 0 0 0,-1 0 0 0 0,0 0 0 0 0,1-1 1 0 0,-1 1-1 0 0,0 0 0 0 0,0-1 0 0 0,0 0 0 0 0,0 1 0 0 0,0-1 0 0 0,-4 1 0 0 0,2 0 6 0 0,0 1-1 0 0,-1-1 0 0 0,0 0 0 0 0,1-1-1 0 0,-1 1 1 0 0,0-1 0 0 0,0 0 0 0 0,0 0 0 0 0,0-1-1 0 0,0 1 1 0 0,-6-1 0 0 0,-53-7-64 0 0,14 0 29 0 0,37 7 35 0 0,-165-7-5 0 0,137 8 0 0 0,1 1-1 0 0,-55 11 1 0 0,45-4-119 0 0,-100 24-191 0 0,-24 7 298 0 0,55-14 21 0 0,-162 25-81 0 0,183-36 88 0 0,-366 54-8 0 0,-160-11 0 0 0,483-53 0 0 0,-67 2 0 0 0,-87 5 0 0 0,-132-15 261 0 0,307-2-35 0 0,-261-17-641 0 0,167 9 338 0 0,-350-16 74 0 0,388 21 3 0 0,-245 0 0 0 0,-73 28 0 0 0,-308-7 0 0 0,303-22 344 0 0,154 0-468 0 0,-14-1 82 0 0,2-21 249 0 0,-262-30-581 0 0,148 18 326 0 0,224 24 34 0 0,39 5 17 0 0,-681-21 149 0 0,187 61-3015 0 0,619-17-4134 0 0,6 2-2262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30:30.6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22 11256 0 0,'0'0'1022'0'0,"-1"-1"-840"0"0,-6-1-6 0 0,7 1-61 0 0,0 1 0 0 0,-1-1 0 0 0,1 0 1 0 0,0 1-1 0 0,0-1 0 0 0,-1 0 1 0 0,1 1-1 0 0,0-1 0 0 0,0 0 0 0 0,0 1 1 0 0,0-1-1 0 0,0 0 0 0 0,0 0 0 0 0,0 1 1 0 0,0-1-1 0 0,0 0 0 0 0,0 0 1 0 0,0 1-1 0 0,2-5 7458 0 0,7 20-6740 0 0,-10-2-562 0 0,0-9-260 0 0,-1 0-5 0 0,1 1-7 0 0,1 3 1 0 0,1 37 0 0 0,6 21 0 0 0,2 47 0 0 0,-9-109 28 0 0,0 1 0 0 0,0 0-1 0 0,0-1 1 0 0,-1 1 0 0 0,0-1-1 0 0,0 1 1 0 0,0-1 0 0 0,-1 1-1 0 0,1-1 1 0 0,-1 0 0 0 0,0 1-1 0 0,0-1 1 0 0,-1 0 0 0 0,1 0-1 0 0,-4 3 1 0 0,4-5 969 0 0,-15-13-401 0 0,16 10-609 0 0,1 0 0 0 0,0 0 0 0 0,0 0 0 0 0,0 0 0 0 0,0 0 0 0 0,0 0 0 0 0,0 0 0 0 0,0 0 0 0 0,1 0 0 0 0,-1 0 0 0 0,0 0 0 0 0,0 0 0 0 0,1 0 0 0 0,-1 0 0 0 0,0 0 0 0 0,1 0 0 0 0,-1 1 1 0 0,1-1-1 0 0,0 0 0 0 0,-1 0 0 0 0,1 0 0 0 0,-1 1 0 0 0,1-1 0 0 0,0 0 0 0 0,1 0 0 0 0,8-15 17 0 0,-6-26 288 0 0,-2 15-239 0 0,-2 15-53 0 0,0 0 0 0 0,0 0 0 0 0,-3-18 0 0 0,-2-17 0 0 0,6 36 0 0 0,-1 7 0 0 0,0 0 0 0 0,0-1 0 0 0,0 1 0 0 0,0 0 0 0 0,-1 0 0 0 0,0 0 0 0 0,-2-6 0 0 0,4 10 0 0 0,-1 0 0 0 0,0 0 0 0 0,0 0 0 0 0,0 0 0 0 0,0 0 0 0 0,0 0 0 0 0,0 0 0 0 0,0 0 0 0 0,1 0 0 0 0,-1 0 0 0 0,0 0 0 0 0,0 0 0 0 0,0 0 0 0 0,0 0 0 0 0,0 0 0 0 0,0 0 0 0 0,0 0 0 0 0,1 0 0 0 0,-1 0 0 0 0,0 0 0 0 0,0 0 0 0 0,0 0 0 0 0,0 0 0 0 0,0 0 0 0 0,0-1 0 0 0,0 1 0 0 0,0 0 0 0 0,0 0 0 0 0,1 0 0 0 0,-1 0 0 0 0,0 0 0 0 0,0 0 0 0 0,0 0 0 0 0,0 0 0 0 0,0 0 0 0 0,0 0 0 0 0,0-1 0 0 0,0 1 0 0 0,0 0 0 0 0,0 0 0 0 0,0 0 0 0 0,0 0 0 0 0,0 0 0 0 0,0 0 0 0 0,0 0 0 0 0,0-1 0 0 0,0 1 0 0 0,0 0 0 0 0,0 0 0 0 0,0 0 0 0 0,0 0 0 0 0,0 0 0 0 0,9 6 0 0 0,-7-1 0 0 0,1-1 0 0 0,-1 1 0 0 0,0-1 0 0 0,0 1 0 0 0,0 0 0 0 0,0-1 0 0 0,1 11 0 0 0,3 6 0 0 0,0 8 0 0 0,-1 65 0 0 0,-5-88 0 0 0,0 1 0 0 0,-1 0 0 0 0,0-1 0 0 0,0 1 0 0 0,-2 7 0 0 0,-3 12 0 0 0,5-26 0 0 0,1 0 0 0 0,-1 0 0 0 0,0 0 0 0 0,1 0 0 0 0,-1-1 0 0 0,1 1 0 0 0,-1 0 0 0 0,1 0 0 0 0,-1 0 0 0 0,0 0 0 0 0,1-1 0 0 0,-1 1 0 0 0,1 0 0 0 0,-1-1 0 0 0,1 1 0 0 0,-1 0 0 0 0,1-1 0 0 0,0 1 0 0 0,-1-1 0 0 0,1 1 0 0 0,-1 0 0 0 0,1-1 0 0 0,0 1 0 0 0,-1-2 0 0 0,-14-13 0 0 0,14 14 0 0 0,0 0 0 0 0,1 0 0 0 0,-1 0 0 0 0,0 0 0 0 0,1 0 0 0 0,-1 0 0 0 0,1 0 0 0 0,-1 0 0 0 0,1 0 0 0 0,-1 0 0 0 0,1 0 0 0 0,0 0 0 0 0,-1 0 0 0 0,1 0 0 0 0,0-1 0 0 0,0 1 0 0 0,0 0 0 0 0,0 0 0 0 0,0 0 0 0 0,0 0 0 0 0,0-1 0 0 0,0 1 0 0 0,1 0 0 0 0,-1 0 0 0 0,0 0 0 0 0,1 0 0 0 0,-1 0 0 0 0,1 0 0 0 0,-1 0 0 0 0,1 0 0 0 0,-1 0 0 0 0,1 0 0 0 0,0 0 0 0 0,1-2 0 0 0,0 1 0 0 0,-1 0 0 0 0,1 0 0 0 0,-1 0 0 0 0,0 0 0 0 0,0-1 0 0 0,0 1 0 0 0,0-1 0 0 0,0 1 0 0 0,0-5 0 0 0,1-13 0 0 0,0 1 0 0 0,-2 0 0 0 0,-3-29 0 0 0,3-18 0 0 0,4 32 0 0 0,1 69 0 0 0,-5 114 1935 0 0,-2-93-2179 0 0,1-33-712 0 0,0 1 1 0 0,5 44-1 0 0,1-35-7827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00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7740 159 21743 0 0,'-21'-15'2196'0'0,"18"12"-2164"0"0,-1 0-1 0 0,0 0 1 0 0,0 1 0 0 0,0-1-1 0 0,-1 1 1 0 0,1 0 0 0 0,-1 0 0 0 0,1 0-1 0 0,-1 0 1 0 0,0 1 0 0 0,-6-1-1 0 0,-257-4-66 0 0,166 7-63 0 0,-861 31 675 0 0,555-13-351 0 0,-400 9 359 0 0,-3-25-16 0 0,682-6-569 0 0,-324-11 0 0 0,290 5 26 0 0,-511-31 326 0 0,488 28-53 0 0,-207-18-40 0 0,1-2 122 0 0,126 12-42 0 0,-894-14 145 0 0,762 55-1906 0 0,355-17 679 0 0,0 1-8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01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3224 0 0,'0'0'288'0'0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01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687 15 3224 0 0,'0'0'1128'0'0,"10"-4"15951"0"0,-12 2-17008 0 0,1 1 0 0 0,-1 0 0 0 0,0 0 0 0 0,0 0 0 0 0,0 0-1 0 0,0 0 1 0 0,0 1 0 0 0,1-1 0 0 0,-2 0 0 0 0,1 1 0 0 0,0 0-1 0 0,0-1 1 0 0,0 1 0 0 0,0 0 0 0 0,0 0 0 0 0,0 0 0 0 0,-3 1-1 0 0,-42 8 900 0 0,26-4-608 0 0,-19 2-96 0 0,4-1-29 0 0,0 1-1 0 0,-46 16 1 0 0,53-14-45 0 0,-33 7-1 0 0,41-12-36 0 0,0 1 0 0 0,0 1 0 0 0,0 1 0 0 0,-21 10 1 0 0,0 1 216 0 0,32-15-219 0 0,0 1 0 0 0,0 0 0 0 0,-10 7-1 0 0,-15 4-139 0 0,25-11-17 0 0,1-1 1 0 0,0 1-1 0 0,-14 8 0 0 0,22-11 1166 0 0,11 16-503 0 0,-7-13-580 0 0,0-1 0 0 0,1 1 0 0 0,-1 0 0 0 0,1-1 0 0 0,0 0 0 0 0,0 0 0 0 0,0 0 0 0 0,7 3 0 0 0,40 17 361 0 0,-41-19-364 0 0,30 14 189 0 0,209 93 441 0 0,-203-87-713 0 0,-1 2 1 0 0,-1 2-1 0 0,49 42 0 0 0,-66-44-647 0 0,-2 2 1 0 0,-1 0 0 0 0,37 57-1 0 0,-23-30-160 0 0,1-9-401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16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2984 9672 0 0,'0'0'874'0'0,"-3"-10"-700"0"0,2-7 1085 0 0,0 0 0 0 0,2 1 0 0 0,-1-1 0 0 0,2 0 0 0 0,6-29 0 0 0,1-13 1396 0 0,8-90-365 0 0,14-174-566 0 0,-23 239-1379 0 0,1-43-60 0 0,-3 1-284 0 0,1-84 923 0 0,7-392 714 0 0,5 164-182 0 0,-10 120-1486 0 0,-9 259 75 0 0,-1 38-5 0 0,3-37 1 0 0,2 31-16 0 0,-2-1 0 0 0,-2-33 0 0 0,1 27-14 0 0,0 28-17 0 0,-1 1 1 0 0,0-1-1 0 0,0 1 1 0 0,0-1-1 0 0,-1 1 1 0 0,1-1 0 0 0,-1 1-1 0 0,0-1 1 0 0,-1 1-1 0 0,0 0 1 0 0,-3-8-1 0 0,5 11-38 0 0,-1 1-1 0 0,1 0 0 0 0,-1-1 0 0 0,1 1 1 0 0,0 0-1 0 0,-1-1 0 0 0,1 1 0 0 0,0 0 0 0 0,0-1 1 0 0,0 1-1 0 0,0 0 0 0 0,1-3 0 0 0,-1 3-138 0 0,0 0-1 0 0,0 0 0 0 0,0 0 0 0 0,0-1 0 0 0,0 1 1 0 0,0 0-1 0 0,0 0 0 0 0,0 0 0 0 0,0 0 0 0 0,0 0 1 0 0,-1 0-1 0 0,1 0 0 0 0,0 0 0 0 0,-1 0 0 0 0,1 0 0 0 0,-1 1 1 0 0,0-3-1 0 0,-8-4-1955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17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1 241 14744 0 0,'0'0'1755'0'0,"2"0"207"0"0,5-4-1112 0 0,19-24 3046 0 0,7-5-2424 0 0,-5 10-728 0 0,29-21 16 0 0,-20 15-312 0 0,-31 23-365 0 0,0 1 0 0 0,0 0 1 0 0,0 0-1 0 0,12-6 0 0 0,73-28 757 0 0,-87 37-785 0 0,0 1 1 0 0,0 0-1 0 0,0-1 0 0 0,1 2 0 0 0,-1-1 1 0 0,0 0-1 0 0,1 1 0 0 0,-1 0 0 0 0,0 0 1 0 0,1 0-1 0 0,-1 0 0 0 0,0 1 0 0 0,1 0 1 0 0,-1 0-1 0 0,0 0 0 0 0,0 0 0 0 0,0 1 0 0 0,0-1 1 0 0,0 1-1 0 0,0 0 0 0 0,0 0 0 0 0,-1 1 1 0 0,6 3-1 0 0,2 3 53 0 0,0 0 1 0 0,0 0-1 0 0,-1 1 0 0 0,0 0 1 0 0,16 23-1 0 0,-23-28-95 0 0,0 0 0 0 0,-1 0 0 0 0,1 0-1 0 0,-1 0 1 0 0,0 0 0 0 0,1 10 0 0 0,9 20-159 0 0,8 14-273 0 0,-7-14-2772 0 0,-6-15-1772 0 0,7 10-4167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18.2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1 125 18943 0 0,'0'0'5234'0'0,"9"5"-3501"0"0,-4 0-1521 0 0,-1-1-1 0 0,1 1 1 0 0,-1 1-1 0 0,-1-1 1 0 0,1 1 0 0 0,-1-1-1 0 0,0 1 1 0 0,0 0 0 0 0,4 13-1 0 0,0-1 34 0 0,4 4-108 0 0,-2 0-1 0 0,0 1 0 0 0,-2 0 1 0 0,0 0-1 0 0,5 36 1 0 0,-9-24-119 0 0,0-16-4 0 0,-1 0 0 0 0,0 0 1 0 0,-2 0-1 0 0,0 0 0 0 0,-1 0 0 0 0,-5 20 0 0 0,0-23 15 0 0,-1-13 17 0 0,7-3-45 0 0,-1-1 0 0 0,0 1 0 0 0,0 0 0 0 0,0 0 0 0 0,0-1 0 0 0,0 1 1 0 0,0-1-1 0 0,1 1 0 0 0,-1-1 0 0 0,0 1 0 0 0,0-1 0 0 0,1 1 0 0 0,-1-1 0 0 0,0 0 1 0 0,1 1-1 0 0,-1-1 0 0 0,1 0 0 0 0,-1 1 0 0 0,0-1 0 0 0,1 0 0 0 0,0 0 0 0 0,-1 0 0 0 0,1 0 1 0 0,-1 1-1 0 0,1-1 0 0 0,0 0 0 0 0,0 0 0 0 0,0 0 0 0 0,-1 0 0 0 0,1-1 0 0 0,-1-30 18 0 0,7 4-39 0 0,0 0-1 0 0,3 0 1 0 0,0 1 0 0 0,1 0-1 0 0,15-27 1 0 0,-3 6-9 0 0,1-1-257 0 0,3 2 0 0 0,2 1-1 0 0,41-51 1 0 0,-66 91-70 0 0,1 1 1 0 0,0 0-1 0 0,0 1 0 0 0,0-1 0 0 0,1 1 0 0 0,-1-1 1 0 0,1 1-1 0 0,0 1 0 0 0,1-1 0 0 0,-1 1 1 0 0,0 0-1 0 0,7-3 0 0 0,3 1-1179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18.6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1 246 7832 0 0,'1'15'833'0'0,"0"-10"-11"0"0,1 0 1 0 0,0 0-1 0 0,0 0 0 0 0,1 0 0 0 0,0-1 1 0 0,-1 1-1 0 0,1-1 0 0 0,1 1 1 0 0,-1-1-1 0 0,1 0 0 0 0,7 6 0 0 0,-10-9-548 0 0,1 0 0 0 0,-1 0 0 0 0,1-1-1 0 0,-1 1 1 0 0,1 0 0 0 0,0-1 0 0 0,-1 0-1 0 0,1 1 1 0 0,-1-1 0 0 0,1 0 0 0 0,0 1-1 0 0,0-1 1 0 0,-1 0 0 0 0,1 0 0 0 0,0-1-1 0 0,-1 1 1 0 0,3-1 0 0 0,-1 1-281 0 0,0-1-1 0 0,0 0 1 0 0,-1-1-1 0 0,1 1 1 0 0,-1 0-1 0 0,1-1 1 0 0,2-2 0 0 0,4-1 170 0 0,-1-1 0 0 0,0-1 0 0 0,0 1 0 0 0,-1-1 0 0 0,0 0 0 0 0,0-1 0 0 0,-1 0 0 0 0,0 0 0 0 0,0 0 0 0 0,-1-1 0 0 0,6-12 0 0 0,4-14-11 0 0,-10 25-156 0 0,-1 1 0 0 0,0-1 0 0 0,-1 0-1 0 0,0 1 1 0 0,0-2 0 0 0,-1 1 0 0 0,0 0-1 0 0,0-11 1 0 0,-2 16 34 0 0,0 1 0 0 0,-1-1-1 0 0,1 1 1 0 0,-1-1 0 0 0,0 1 0 0 0,0-1-1 0 0,-1 1 1 0 0,1 0 0 0 0,-1 0 0 0 0,0 0-1 0 0,-3-5 1 0 0,4 7 35 0 0,0 1-1 0 0,0-1 1 0 0,-1 0 0 0 0,1 1-1 0 0,-1-1 1 0 0,1 1 0 0 0,-1 0-1 0 0,1-1 1 0 0,-1 1 0 0 0,0 0-1 0 0,0 0 1 0 0,0 0 0 0 0,0 0-1 0 0,0 1 1 0 0,0-1 0 0 0,0 0-1 0 0,0 1 1 0 0,0 0 0 0 0,0-1-1 0 0,0 1 1 0 0,0 0 0 0 0,0 0-1 0 0,0 0 1 0 0,0 0-1 0 0,0 0 1 0 0,-3 1 0 0 0,3 0-2 0 0,0-1 1 0 0,0 1-1 0 0,0 0 0 0 0,0 0 1 0 0,0 0-1 0 0,1 0 0 0 0,-1 0 1 0 0,0 0-1 0 0,0 1 1 0 0,1-1-1 0 0,-1 1 0 0 0,1-1 1 0 0,-1 1-1 0 0,-1 2 0 0 0,-19 30 505 0 0,14-19-414 0 0,-7 12 124 0 0,1 0 0 0 0,2 1 1 0 0,-14 43-1 0 0,23-59-182 0 0,0 0-1 0 0,1 0 0 0 0,1 0 1 0 0,0 0-1 0 0,0 0 1 0 0,1 0-1 0 0,0 1 1 0 0,1-1-1 0 0,1 0 1 0 0,0 0-1 0 0,1 0 0 0 0,0 0 1 0 0,9 20-1 0 0,-9-24-176 0 0,1 0 0 0 0,0 0 0 0 0,0-1 0 0 0,1 1 0 0 0,0-1-1 0 0,0-1 1 0 0,1 1 0 0 0,0-1 0 0 0,0 1 0 0 0,0-2 0 0 0,1 1-1 0 0,0-1 1 0 0,0 0 0 0 0,0 0 0 0 0,1-1 0 0 0,-1 0 0 0 0,1-1 0 0 0,0 1-1 0 0,0-1 1 0 0,10 2 0 0 0,-5-3-854 0 0,-1 1-1 0 0,24 0 1 0 0,-8-6-675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19.0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 33 4608 0 0,'0'0'353'0'0,"-3"-1"452"0"0,-3-1 1127 0 0,-1 0 0 0 0,1 0 0 0 0,0 1 0 0 0,-1 0 0 0 0,-11 0 0 0 0,11 1-613 0 0,0 0 0 0 0,0 1-1 0 0,0 0 1 0 0,1 0-1 0 0,-11 4 1 0 0,11-3-733 0 0,0 0 0 0 0,0 1 0 0 0,1 0 0 0 0,-1 0 0 0 0,1 0 0 0 0,-7 6 0 0 0,8-5-565 0 0,-1 0-1 0 0,1 0 0 0 0,0 0 1 0 0,0 1-1 0 0,1 0 0 0 0,0 0 1 0 0,-4 6-1 0 0,-3 11 39 0 0,2 0-1 0 0,0 0 1 0 0,1 1 0 0 0,2 0-1 0 0,0 0 1 0 0,1 1 0 0 0,2-1-1 0 0,0 1 1 0 0,2 0 0 0 0,3 38-1 0 0,-2-57-45 0 0,0 0-1 0 0,0 1 1 0 0,0-1 0 0 0,1 0-1 0 0,3 9 1 0 0,-4-12-18 0 0,0 0 1 0 0,1 0-1 0 0,-1 0 0 0 0,0 0 1 0 0,0 0-1 0 0,1 0 1 0 0,-1 0-1 0 0,1 0 1 0 0,0-1-1 0 0,0 1 0 0 0,-1-1 1 0 0,1 1-1 0 0,0-1 1 0 0,4 3-1 0 0,-3-3-6 0 0,0 0 0 0 0,0 0 0 0 0,0 0 0 0 0,0 0 0 0 0,1-1 0 0 0,-1 1 0 0 0,0-1 0 0 0,0 0 0 0 0,0 0 0 0 0,1 0 0 0 0,-1 0 0 0 0,0-1 0 0 0,0 1 0 0 0,0-1 0 0 0,0 0 0 0 0,0 0 0 0 0,0 0 0 0 0,0 0 0 0 0,0 0 0 0 0,0-1 0 0 0,0 1 0 0 0,0-1 0 0 0,-1 0 0 0 0,1 0 0 0 0,-1 0 0 0 0,1 0 0 0 0,-1 0 0 0 0,3-4 0 0 0,6-7-80 0 0,1 0 0 0 0,-2-1 0 0 0,0-1 0 0 0,10-19-1 0 0,-16 28 18 0 0,0-1 0 0 0,0 1 0 0 0,1 1 0 0 0,9-10 0 0 0,-9 10-6 0 0,0 0-1 0 0,0-1 0 0 0,-1 1 1 0 0,6-11-1 0 0,-9 16 79 0 0,-1 0-1 0 0,0-1 0 0 0,0 1 1 0 0,0 0-1 0 0,1 0 0 0 0,-1 0 1 0 0,0 0-1 0 0,0 0 0 0 0,1 0 1 0 0,-1 0-1 0 0,0 0 1 0 0,0 0-1 0 0,0 0 0 0 0,1 0 1 0 0,-1 0-1 0 0,0 0 0 0 0,0 0 1 0 0,1 0-1 0 0,-1 0 1 0 0,0 0-1 0 0,0 0 0 0 0,1 0 1 0 0,-1 0-1 0 0,0 0 0 0 0,0 0 1 0 0,0 0-1 0 0,1 0 1 0 0,-1 1-1 0 0,0-1 0 0 0,0 0 1 0 0,0 0-1 0 0,1 0 0 0 0,-1 0 1 0 0,0 0-1 0 0,0 1 1 0 0,0-1-1 0 0,0 0 0 0 0,0 0 1 0 0,1 0-1 0 0,-1 1 0 0 0,0-1 1 0 0,0 0-1 0 0,7 9 27 0 0,13 36 118 0 0,-14-30 10 0 0,0-1 0 0 0,2 1 0 0 0,-1-1-1 0 0,2-1 1 0 0,19 25 0 0 0,-20-30-158 0 0,0 0-1 0 0,0 0 1 0 0,19 11 0 0 0,-26-18-17 0 0,0 0 0 0 0,1 0 0 0 0,-1 0 1 0 0,1 0-1 0 0,0 0 0 0 0,-1-1 0 0 0,1 1 1 0 0,0 0-1 0 0,-1-1 0 0 0,1 0 0 0 0,0 1 1 0 0,0-1-1 0 0,-1 0 0 0 0,1 0 0 0 0,0 0 1 0 0,0 0-1 0 0,0 0 0 0 0,-1 0 0 0 0,1 0 1 0 0,0-1-1 0 0,0 1 0 0 0,-1-1 0 0 0,1 1 0 0 0,0-1 1 0 0,-1 0-1 0 0,1 1 0 0 0,-1-1 0 0 0,1 0 1 0 0,-1 0-1 0 0,1 0 0 0 0,-1-1 0 0 0,1 1 1 0 0,-1 0-1 0 0,0 0 0 0 0,0-1 0 0 0,0 1 1 0 0,0-1-1 0 0,0 1 0 0 0,2-4 0 0 0,3-5-172 0 0,-1-1 0 0 0,-1 0 0 0 0,1 0 0 0 0,4-21 0 0 0,-7 24 174 0 0,3-13 187 0 0,-1-1 0 0 0,0 1 0 0 0,-2-1 0 0 0,-1 0 0 0 0,0 1 0 0 0,-2-1 0 0 0,0 0 0 0 0,-1 1 0 0 0,-2-1 0 0 0,0 1 0 0 0,-11-35 0 0 0,11 48-160 0 0,1 0 0 0 0,-1 0 0 0 0,0 0 0 0 0,-1 0-1 0 0,-5-7 1 0 0,8 12-33 0 0,-1 1 0 0 0,1-1-1 0 0,-1 1 1 0 0,1-1 0 0 0,-1 1 0 0 0,0 0-1 0 0,0 0 1 0 0,0 0 0 0 0,0 0-1 0 0,0 0 1 0 0,0 1 0 0 0,-1-1 0 0 0,1 1-1 0 0,0 0 1 0 0,-8-1 0 0 0,8 1-272 0 0,-1 1-1 0 0,1 0 1 0 0,-1 0 0 0 0,1 0 0 0 0,-1 0-1 0 0,1 1 1 0 0,-1-1 0 0 0,1 1 0 0 0,0 0-1 0 0,-1 0 1 0 0,1 0 0 0 0,0 0 0 0 0,0 1-1 0 0,-6 3 1 0 0,4-3-605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19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 17335 0 0,'38'176'6283'0'0,"-17"-90"-2903"0"0,-7-43-2763 0 0,-10-35-617 0 0,0-11 0 0 0,1-8 0 0 0,30-92 0 0 0,-11 26 0 0 0,-15 48 1 0 0,-7 19 3 0 0,1 1 0 0 0,0 0-1 0 0,1 0 1 0 0,0 0 0 0 0,0 0-1 0 0,7-9 1 0 0,1-2 113 0 0,-10 17-42 0 0,-1 0 0 0 0,1 0 0 0 0,0 0 0 0 0,-1 0 0 0 0,1 1 0 0 0,1-1 1 0 0,-1 1-1 0 0,0-1 0 0 0,4-2 0 0 0,-5 5-23 0 0,0-1 0 0 0,1 1 0 0 0,-1 0 0 0 0,0-1 0 0 0,1 1 0 0 0,-1 0 0 0 0,0 0 0 0 0,1 0 0 0 0,-1 0 0 0 0,0 0 0 0 0,1 0 0 0 0,-1 1 0 0 0,0-1 0 0 0,1 0 0 0 0,-1 1 0 0 0,0-1 0 0 0,0 1 0 0 0,0-1 0 0 0,1 1 0 0 0,-1-1 0 0 0,0 1 0 0 0,0 0 0 0 0,0 0 0 0 0,0-1 0 0 0,0 1 0 0 0,0 0 0 0 0,0 0 0 0 0,0 0 0 0 0,1 2 0 0 0,1-1 24 0 0,1 1 0 0 0,-1 0 0 0 0,0 0 0 0 0,0 1 0 0 0,0-1 0 0 0,0 0 0 0 0,-1 1 0 0 0,1 0 0 0 0,-1 0 0 0 0,0 0 0 0 0,0 0 0 0 0,0 0 0 0 0,-1 0 0 0 0,1 0 0 0 0,-1 0 0 0 0,0 1 0 0 0,-1-1 0 0 0,1 1 0 0 0,-1-1 0 0 0,1 7 0 0 0,0 6 35 0 0,0 1-1 0 0,6 23 1 0 0,3 24-43 0 0,-5-5-921 0 0,2-21-7290 0 0,1-8-1775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19.8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 4 15664 0 0,'-1'-1'713'0'0,"0"1"1"0"0,0-1 0 0 0,0 1 0 0 0,0 0 0 0 0,-1-1 0 0 0,1 1 0 0 0,0 0-1 0 0,0 0 1 0 0,0 0 0 0 0,0 0 0 0 0,-1 0 0 0 0,1 0 0 0 0,0 0 0 0 0,-2 1 0 0 0,-25 8 2309 0 0,17-4-2956 0 0,1 1 0 0 0,0-1 0 0 0,-13 11 0 0 0,16-9-67 0 0,-1 0 0 0 0,1 1 0 0 0,1-1 0 0 0,-1 2 0 0 0,-6 10 0 0 0,-7 10 0 0 0,-29 39 0 0 0,47-66-5 0 0,0 1-1 0 0,0 0 1 0 0,1 0 0 0 0,-1-1-1 0 0,1 1 1 0 0,-1 1-1 0 0,1-1 1 0 0,0 0 0 0 0,0 0-1 0 0,0 0 1 0 0,0 0 0 0 0,1 1-1 0 0,-1-1 1 0 0,1 0-1 0 0,0 1 1 0 0,0-1 0 0 0,0 0-1 0 0,1 6 1 0 0,1-5-17 0 0,-1 1-1 0 0,1-1 1 0 0,-1 0-1 0 0,1 0 1 0 0,0 0-1 0 0,0 0 1 0 0,1 0 0 0 0,-1 0-1 0 0,1-1 1 0 0,0 1-1 0 0,0-1 1 0 0,0 0 0 0 0,4 3-1 0 0,0-1 61 0 0,0-1 1 0 0,1 0-1 0 0,0 0 0 0 0,-1 0 1 0 0,1-1-1 0 0,0 0 0 0 0,0-1 0 0 0,1 0 1 0 0,-1 0-1 0 0,16 1 0 0 0,-22-3-51 0 0,-1 0 13 0 0,0 0 0 0 0,0 0 0 0 0,0 0 0 0 0,0 0 0 0 0,1 0 0 0 0,-1 0 0 0 0,0 1 0 0 0,0-1 0 0 0,0 0 0 0 0,0 1 0 0 0,0-1 0 0 0,0 1 0 0 0,0-1 0 0 0,0 1 0 0 0,0 0 0 0 0,0-1 0 0 0,0 1 0 0 0,0 0 0 0 0,0 0 0 0 0,-1-1 0 0 0,1 1 0 0 0,0 0 0 0 0,0 0 0 0 0,-1 0 0 0 0,1 0 0 0 0,-1 0 0 0 0,1 0 0 0 0,-1 0 0 0 0,1 0 0 0 0,-1 0 0 0 0,1 0 0 0 0,-1 1 0 0 0,0-1 0 0 0,0 0 0 0 0,0 0 0 0 0,0 0 0 0 0,0 0 0 0 0,0 0 0 0 0,0 1 0 0 0,0-1 0 0 0,0 2 0 0 0,-1 2 0 0 0,0 6-43 0 0,-1 1-1 0 0,0-1 1 0 0,0 0 0 0 0,-1 0-1 0 0,-1 0 1 0 0,0 0-1 0 0,-1 0 1 0 0,0-1 0 0 0,-10 17-1 0 0,-9 19-2706 0 0,14-24-6802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30:31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 10136 0 0,'-12'1'606'0'0,"-7"1"1035"0"0,13-1 2620 0 0,-1 1 6009 0 0,-1 233-9518 0 0,-2-123-646 0 0,10-98-97 0 0,-1-2-8 0 0,2-1-1 0 0,-1 0 1 0 0,4 19-1 0 0,-26-134-760 0 0,17 78 770 0 0,2 16-4 0 0,1 0 0 0 0,0 0 1 0 0,1 0-1 0 0,0 0 0 0 0,1 0 0 0 0,1-14 1 0 0,-2 17-35 0 0,1 6 26 0 0,0 0 0 0 0,0-1 0 0 0,0 1 0 0 0,0 0 1 0 0,0 0-1 0 0,0 0 0 0 0,0-1 0 0 0,0 1 0 0 0,0 0 0 0 0,1 0 0 0 0,-1 0 0 0 0,0 0 0 0 0,1 0 0 0 0,-1-1 0 0 0,1 1 0 0 0,-1 0 0 0 0,1 0 0 0 0,0-1 1 0 0,0 1-53 0 0,12 18-63 0 0,-8-11 127 0 0,-1 1 0 0 0,0-1 0 0 0,-1 1 0 0 0,0 0 0 0 0,0 1 0 0 0,0-1 0 0 0,2 14 0 0 0,4 9 451 0 0,-6-20-531 0 0,-1-1 0 0 0,0 0 0 0 0,1 15-1 0 0,1 7-112 0 0,-8 8-915 0 0,-8-75 1366 0 0,11 19-321 0 0,2-1 1 0 0,0 0-1 0 0,1 1 1 0 0,1-1-1 0 0,6-22 1 0 0,-2 8-4 0 0,-7 27 49 0 0,1 0-1 0 0,0-1 0 0 0,0 1 0 0 0,1 0 0 0 0,-1 0 0 0 0,4-7 0 0 0,42-96 8 0 0,-46 89 838 0 0,16 38 240 0 0,-15-16-1076 0 0,-1-1-1 0 0,0 1 0 0 0,-1 0 1 0 0,1-1-1 0 0,0 1 1 0 0,-1 0-1 0 0,1 0 0 0 0,-1 2 1 0 0,3 16-3 0 0,-1-15 31 0 0,0 0 1 0 0,0 0-1 0 0,-1 0 0 0 0,0 1 0 0 0,0-1 0 0 0,0 0 1 0 0,-1 1-1 0 0,0 7 0 0 0,-1 2 49 0 0,2 30 0 0 0,0-33-47 0 0,0 0 1 0 0,-1 0 0 0 0,-3 23-1 0 0,1-21-191 0 0,1-1-1 0 0,0 0 1 0 0,3 27 0 0 0,0 4-329 0 0,3-23-2164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20.2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14 254 13360 0 0,'-1'0'36'0'0,"1"0"1"0"0,-1 0 0 0 0,0 0-1 0 0,1-1 1 0 0,-1 1 0 0 0,1 0 0 0 0,-1 0-1 0 0,1 0 1 0 0,-1-1 0 0 0,1 1-1 0 0,-1 0 1 0 0,0-1 0 0 0,1 1 0 0 0,0 0-1 0 0,-1-1 1 0 0,1 1 0 0 0,-1-1 0 0 0,1 1-1 0 0,-1-1 1 0 0,1 1 0 0 0,0-1-1 0 0,-1 1 1 0 0,1-1 0 0 0,0 1 0 0 0,0-1-1 0 0,-1 1 1 0 0,1-2 0 0 0,0 1 22 0 0,0-1 0 0 0,0 1 1 0 0,0 0-1 0 0,1 0 1 0 0,-1 0-1 0 0,0-1 0 0 0,1 1 1 0 0,-1 0-1 0 0,1 0 1 0 0,-1 0-1 0 0,1 0 0 0 0,0 0 1 0 0,1-1-1 0 0,4-6 944 0 0,1 1 1 0 0,14-13-1 0 0,-15 15 355 0 0,54-42 4750 0 0,38-15-4662 0 0,-93 59-1408 0 0,97-61-3732 0 0,-86 54 2504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20.6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0 5064 0 0,'-5'9'528'0'0,"0"-2"338"0"0,1-1 0 0 0,0 1-1 0 0,0 0 1 0 0,0 1 0 0 0,1-1 0 0 0,0 0 0 0 0,1 1 0 0 0,0 0 0 0 0,0 0-1 0 0,0 0 1 0 0,0 10 0 0 0,1 10 3706 0 0,4 53-1 0 0,-2-56-4682 0 0,1 10 1010 0 0,3 58 935 0 0,29 157-1 0 0,-28-225-1811 0 0,1 1 0 0 0,1-1 0 0 0,2 0 0 0 0,0 0-1 0 0,16 24 1 0 0,-24-44-51 0 0,1-1 0 0 0,0 0 0 0 0,0 1 0 0 0,0-1 0 0 0,0 0 0 0 0,1-1 0 0 0,5 6-1 0 0,-8-9 17 0 0,0 1-1 0 0,0-1 0 0 0,0 1 0 0 0,0-1 0 0 0,0 1 0 0 0,0-1 0 0 0,0 0 0 0 0,0 1 1 0 0,0-1-1 0 0,0 0 0 0 0,0 0 0 0 0,0 0 0 0 0,1 0 0 0 0,-1 0 0 0 0,0 0 0 0 0,0 0 1 0 0,0 0-1 0 0,0 0 0 0 0,0-1 0 0 0,0 1 0 0 0,0 0 0 0 0,1-1 0 0 0,-1 1 0 0 0,0-1 1 0 0,0 1-1 0 0,0-1 0 0 0,-1 1 0 0 0,1-1 0 0 0,0 0 0 0 0,0 0 0 0 0,0 1 0 0 0,0-1 1 0 0,0 0-1 0 0,-1 0 0 0 0,1 0 0 0 0,0 0 0 0 0,0-1 0 0 0,5-7-33 0 0,-1 0-1 0 0,0-1 1 0 0,0 1 0 0 0,-1-1-1 0 0,0 0 1 0 0,-1 0 0 0 0,0 0-1 0 0,-1 0 1 0 0,0-1 0 0 0,0 1-1 0 0,-1-17 1 0 0,2 10-2 0 0,0 0 0 0 0,6-18 0 0 0,6-28-44 0 0,1-17 138 0 0,-7 39-14 0 0,-6 26 52 0 0,1 1 0 0 0,0 0 0 0 0,11-23 0 0 0,-14 36 117 0 0,1 1-171 0 0,-1 0 0 0 0,1 1 0 0 0,0-1-1 0 0,0 0 1 0 0,-1 1 0 0 0,1-1 0 0 0,0 1 0 0 0,0-1 0 0 0,-1 1-1 0 0,1 0 1 0 0,0 0 0 0 0,-1 0 0 0 0,1 0 0 0 0,-1 0 0 0 0,0 0-1 0 0,1 0 1 0 0,-1 0 0 0 0,0 1 0 0 0,1-1 0 0 0,-1 0 0 0 0,1 3 0 0 0,2 2 23 0 0,-1 1 1 0 0,0-1 0 0 0,0 0 0 0 0,2 9 0 0 0,0 1 32 0 0,-1-4-30 0 0,0 0 1 0 0,-1 0-1 0 0,2 18 0 0 0,2 11-12 0 0,-1-14-34 0 0,-2 0-1 0 0,-1 0 0 0 0,0 0 1 0 0,-4 41-1 0 0,1-34-57 0 0,0-32-63 0 0,6-15-1358 0 0,4-17 756 0 0,-1 10 306 0 0,-2-1 0 0 0,-1 0-1 0 0,-1 0 1 0 0,5-38 0 0 0,-9 44 158 0 0,-1 7 90 0 0,0 0-1 0 0,1 0 0 0 0,0 0 1 0 0,0 1-1 0 0,1-1 1 0 0,0 1-1 0 0,0-1 1 0 0,1 1-1 0 0,0-1 1 0 0,6-10-1 0 0,-8 16 1481 0 0,8 8-296 0 0,-6-2-849 0 0,1-1 0 0 0,-1 1 0 0 0,-1 1-1 0 0,1-1 1 0 0,0 0 0 0 0,-1 1 0 0 0,0-1 0 0 0,0 1-1 0 0,-1 0 1 0 0,3 9 0 0 0,-3-8-31 0 0,1 0-1 0 0,0 0 1 0 0,0-1 0 0 0,1 1-1 0 0,-1-1 1 0 0,1 1-1 0 0,6 8 1 0 0,-1-5 57 0 0,-4-6-177 0 0,-1 1 0 0 0,0-1 0 0 0,0 1 0 0 0,0-1 0 0 0,-1 1 0 0 0,1 0 0 0 0,-1 0 0 0 0,0 0 0 0 0,0 0 0 0 0,0 0 0 0 0,-1 1-1 0 0,1-1 1 0 0,-1 0 0 0 0,0 1 0 0 0,-1-1 0 0 0,1 6 0 0 0,0-4-24 0 0,0-1 0 0 0,0 1 0 0 0,0-1 0 0 0,0 0 0 0 0,1 1 0 0 0,0-1 0 0 0,0 0 0 0 0,0 0 0 0 0,1 0 0 0 0,0-1 0 0 0,0 1 0 0 0,0 0 0 0 0,0-1 0 0 0,1 0 0 0 0,-1 0 0 0 0,1 0 0 0 0,0 0 0 0 0,1-1 0 0 0,-1 1 0 0 0,1-1 0 0 0,-1 0 0 0 0,9 3 0 0 0,-3-6 0 0 0,-8-1 0 0 0,1 1 0 0 0,-1-1 0 0 0,0-1 0 0 0,1 1 0 0 0,-1 0 0 0 0,0-1 0 0 0,0 1 0 0 0,0-1 0 0 0,0 1 0 0 0,0-1 0 0 0,0 0 0 0 0,0 0 0 0 0,0 0 0 0 0,1-3 0 0 0,20-35 0 0 0,-12 20 0 0 0,-4 6 0 0 0,-1-1 0 0 0,-1 0 0 0 0,0-1 0 0 0,-1 1 0 0 0,3-26 0 0 0,6-19 0 0 0,-13 60 22 0 0,1 0-1 0 0,-1 0 0 0 0,0 0 1 0 0,0 0-1 0 0,0 0 1 0 0,0 0-1 0 0,1 0 1 0 0,-1 0-1 0 0,0 0 1 0 0,0 0-1 0 0,0 0 1 0 0,0 0-1 0 0,1 0 0 0 0,-1 0 1 0 0,0 0-1 0 0,0 0 1 0 0,0 0-1 0 0,0 0 1 0 0,1 0-1 0 0,-1 0 1 0 0,0 0-1 0 0,0 0 1 0 0,0 0-1 0 0,0 0 0 0 0,1 0 1 0 0,-1 0-1 0 0,0 1 1 0 0,0-1-1 0 0,0 0 1 0 0,0 0-1 0 0,0 0 1 0 0,1 0-1 0 0,-1 0 0 0 0,0 0 1 0 0,0 1-1 0 0,0-1 1 0 0,0 0-1 0 0,0 0 1 0 0,0 0-1 0 0,0 0 1 0 0,0 1-1 0 0,0-1 1 0 0,0 0-1 0 0,0 0 0 0 0,0 0 1 0 0,0 0-1 0 0,1 1 1 0 0,-1-1-1 0 0,-1 0 1 0 0,13 20 612 0 0,10 24-293 0 0,-19-37-595 0 0,1 0 0 0 0,0 0 0 0 0,0 0 0 0 0,0-1 0 0 0,1 0 0 0 0,0 0 1 0 0,0 0-1 0 0,0 0 0 0 0,1-1 0 0 0,7 6 0 0 0,2 2-769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21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31 20903 0 0,'-6'-5'475'0'0,"0"2"-1"0"0,0-1 0 0 0,-1 0 1 0 0,0 1-1 0 0,1 0 1 0 0,-1 1-1 0 0,0 0 0 0 0,-12-3 1 0 0,17 5-303 0 0,1 1 1 0 0,0-1-1 0 0,0 0 1 0 0,-1 1-1 0 0,1-1 0 0 0,0 1 1 0 0,0-1-1 0 0,0 1 1 0 0,0 0-1 0 0,0-1 1 0 0,0 1-1 0 0,0 0 1 0 0,0 0-1 0 0,0 0 1 0 0,0 0-1 0 0,0 0 1 0 0,0 0-1 0 0,0 0 1 0 0,1 0-1 0 0,-1 0 1 0 0,0 2-1 0 0,-11 23 372 0 0,5-4-438 0 0,0 1-1 0 0,2-1 1 0 0,0 1-1 0 0,2 0 1 0 0,1 0 0 0 0,0 1-1 0 0,2-1 1 0 0,0 0-1 0 0,7 36 1 0 0,-5-48-134 0 0,0 0 0 0 0,2 1 0 0 0,-1-2 0 0 0,1 1 0 0 0,11 19 0 0 0,-13-25-32 0 0,1 0-1 0 0,1-1 1 0 0,-1 1-1 0 0,1-1 0 0 0,-1 0 1 0 0,1 0-1 0 0,1 0 1 0 0,-1-1-1 0 0,0 1 0 0 0,1-1 1 0 0,0 0-1 0 0,-1 0 1 0 0,11 4-1 0 0,-10-6-23 0 0,1 1 0 0 0,-1-1 1 0 0,0 0-1 0 0,0-1 0 0 0,1 1 0 0 0,8-1 0 0 0,-12 0-115 0 0,0 0-1 0 0,0 0 0 0 0,1 0 0 0 0,-1-1 1 0 0,0 1-1 0 0,0-1 0 0 0,1 1 0 0 0,-1-1 1 0 0,0 0-1 0 0,0 0 0 0 0,0 0 0 0 0,0 0 1 0 0,0 0-1 0 0,0 0 0 0 0,0-1 0 0 0,2-1 1 0 0,6-6-6160 0 0,4 0-1915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21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95 4608 0 0,'-19'-12'22902'0'0,"20"12"-22797"0"0,1 1 0 0 0,0 0 1 0 0,0-1-1 0 0,-1 1 0 0 0,1-1 1 0 0,0 1-1 0 0,0-1 0 0 0,0 0 1 0 0,0 0-1 0 0,-1 0 0 0 0,5 0 1 0 0,3 0 167 0 0,19 3-246 0 0,1-2 0 0 0,0-1 0 0 0,-1-1-1 0 0,1-1 1 0 0,-1-1 0 0 0,1-2 0 0 0,45-14 0 0 0,-14-5-1494 0 0,-56 22 833 0 0,1-1 0 0 0,-1 1 0 0 0,1-2 0 0 0,-1 1 0 0 0,6-7 0 0 0,-3-3-1414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21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43 19351 0 0,'0'0'886'0'0,"-2"2"-21"0"0,-4 4-677 0 0,1 0 0 0 0,-1 0 1 0 0,1 0-1 0 0,1 1 0 0 0,-1 0 0 0 0,1 0 0 0 0,0 0 1 0 0,1 1-1 0 0,0-1 0 0 0,0 1 0 0 0,1 0 0 0 0,-4 15 1 0 0,0 11 1631 0 0,-2 60 1 0 0,7-80-1620 0 0,-3 76 879 0 0,4 0 0 0 0,3 0 0 0 0,18 100 0 0 0,-17-167-1080 0 0,1 0 0 0 0,1-1 0 0 0,1 1 0 0 0,1-1 0 0 0,18 35 0 0 0,-22-51 0 0 0,0 0 0 0 0,0-1 0 0 0,1 1 0 0 0,0-1 0 0 0,0 0 0 0 0,0 0 0 0 0,0 0 0 0 0,12 6 0 0 0,-15-9 0 0 0,0-1 0 0 0,0 0 0 0 0,1 0 0 0 0,-1 0 0 0 0,0 0 0 0 0,1 0 0 0 0,-1 0 0 0 0,1-1 0 0 0,-1 1 0 0 0,1-1 0 0 0,-1 0 0 0 0,1 1 0 0 0,0-1 0 0 0,-1 0 0 0 0,1-1 0 0 0,-1 1 0 0 0,1 0 0 0 0,-1-1 0 0 0,1 0 0 0 0,-1 1 0 0 0,1-1 0 0 0,-1 0 0 0 0,0 0 0 0 0,1 0 0 0 0,-1-1 0 0 0,3-1 0 0 0,6-6 0 0 0,-1-1 0 0 0,0-1 0 0 0,-1 1 0 0 0,0-2 0 0 0,-1 1 0 0 0,0-1 0 0 0,0 0 0 0 0,10-25 0 0 0,2-1 0 0 0,-1-6 0 0 0,-15 32 0 0 0,2 0 0 0 0,10-19 0 0 0,-13 28 0 0 0,3-11 0 0 0,-6 14 0 0 0,1 0 0 0 0,-1 0 0 0 0,0-1 0 0 0,0 1 0 0 0,0 0 0 0 0,0 0 0 0 0,0-1 0 0 0,0 1 0 0 0,0 0 0 0 0,1 0 0 0 0,-1 0 0 0 0,0-1 0 0 0,0 1 0 0 0,0 0 0 0 0,1 0 0 0 0,-1 0 0 0 0,0 0 0 0 0,0-1 0 0 0,0 1 0 0 0,1 0 0 0 0,-1 0 0 0 0,0 0 0 0 0,0 0 0 0 0,1 0 0 0 0,-1 0 0 0 0,0 0 0 0 0,0 0 0 0 0,1 0 0 0 0,-1 0 0 0 0,0 0 0 0 0,0 0 0 0 0,1 0 0 0 0,-1 0 0 0 0,0 0 0 0 0,0 0 0 0 0,1 0 0 0 0,-1 0 0 0 0,0 0 0 0 0,0 0 0 0 0,1 0 0 0 0,-1 0 0 0 0,4 3 0 0 0,9 7 51 0 0,0 0 1 0 0,-1 1-1 0 0,12 12 0 0 0,11 10 40 0 0,-26-24-1095 0 0,-7-7 236 0 0,0 0 1 0 0,0 0-1 0 0,0 0 0 0 0,0 0 1 0 0,0 0-1 0 0,1 0 1 0 0,-1-1-1 0 0,0 1 0 0 0,1-1 1 0 0,0 1-1 0 0,-1-1 1 0 0,1 0-1 0 0,0 0 0 0 0,4 0 1 0 0</inkml:trace>
  <inkml:trace contextRef="#ctx0" brushRef="#br0" timeOffset="1">376 263 17503 0 0,'-10'-44'1256'0'0,"-8"-31"-329"0"0,16 70-303 0 0,0 0 0 0 0,0 0 0 0 0,1 0 0 0 0,0 0 0 0 0,0 0 0 0 0,0 0 0 0 0,1 0 0 0 0,0 0 0 0 0,0 0 0 0 0,0-1 0 0 0,0 1 0 0 0,1 0 0 0 0,0 0 0 0 0,2-7 0 0 0,-2 9-572 0 0,0 1 0 0 0,1-1 0 0 0,-1 0 0 0 0,1 0 0 0 0,-1 1 0 0 0,1-1 0 0 0,0 1 0 0 0,0 0 0 0 0,0-1 0 0 0,1 1 0 0 0,-1 0 0 0 0,0 0 0 0 0,1 1 0 0 0,-1-1 0 0 0,1 0 0 0 0,0 1 0 0 0,0-1 0 0 0,0 1 0 0 0,4-2 0 0 0,29-8-1915 0 0,-12 6 703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22.1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45 120 9672 0 0,'-12'-21'440'0'0,"10"17"-6"0"0,0 4-278 0 0,-7 1 8593 0 0,4 7-5909 0 0,3-5-2434 0 0,0-1 0 0 0,1 1 0 0 0,-1 0 0 0 0,1 0 0 0 0,0-1 0 0 0,-1 1 0 0 0,1 0 0 0 0,0 1-1 0 0,1-1 1 0 0,-1 0 0 0 0,1 0 0 0 0,-1 0 0 0 0,1 0 0 0 0,0 0 0 0 0,0 1 0 0 0,1 2 0 0 0,1 10-369 0 0,0 0 0 0 0,5 17 0 0 0,1 1 467 0 0,-5-20-470 0 0,0 0 0 0 0,1 0-1 0 0,0-1 1 0 0,1 0 0 0 0,1 0-1 0 0,0 0 1 0 0,1-1 0 0 0,0 1 0 0 0,1-2-1 0 0,0 1 1 0 0,1-1 0 0 0,0 0-1 0 0,14 12 1 0 0,-20-21-46 0 0,0 1 1 0 0,0-1-1 0 0,0 0 0 0 0,0 1 1 0 0,0-1-1 0 0,1-1 0 0 0,-1 1 1 0 0,1 0-1 0 0,0-1 0 0 0,-1 0 1 0 0,1 0-1 0 0,0 0 0 0 0,0 0 1 0 0,0-1-1 0 0,-1 1 0 0 0,1-1 0 0 0,0 0 1 0 0,0 0-1 0 0,0-1 0 0 0,0 1 1 0 0,0-1-1 0 0,0 0 0 0 0,-1 0 1 0 0,1 0-1 0 0,0 0 0 0 0,-1 0 1 0 0,1-1-1 0 0,-1 0 0 0 0,1 0 1 0 0,-1 0-1 0 0,0 0 0 0 0,0 0 1 0 0,0-1-1 0 0,0 0 0 0 0,0 1 0 0 0,0-1 1 0 0,3-5-1 0 0,-2 1-90 0 0,0 0 0 0 0,0-1 0 0 0,-1 1 0 0 0,0 0 0 0 0,-1-1 0 0 0,1 0-1 0 0,-2 0 1 0 0,1 1 0 0 0,-1-1 0 0 0,1-14 0 0 0,-3 7-108 0 0,0 0 1 0 0,0-1-1 0 0,-1 1 0 0 0,-8-25 0 0 0,6 29 214 0 0,0 0-1 0 0,-1 0 1 0 0,0 0-1 0 0,0 1 1 0 0,-2 0-1 0 0,-12-16 1 0 0,7 10 13 0 0,-2 1 0 0 0,0 0 0 0 0,-17-13 0 0 0,11 14 74 0 0,-10-10-493 0 0,-10-5-1517 0 0,38 28 204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22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38 17503 0 0,'1'15'625'0'0,"0"0"0"0"0,7 26-1 0 0,-5-26-180 0 0,-1 0-1 0 0,2 27 0 0 0,7 82 5661 0 0,-11-49-4285 0 0,24-133-1802 0 0,3-13-17 0 0,-16 38 0 0 0,16-37 0 0 0,-9 26 0 0 0,-14 34 37 0 0,1 0 0 0 0,0 0 0 0 0,1 0-1 0 0,1 1 1 0 0,-1 0 0 0 0,1 0 0 0 0,14-14 0 0 0,-18 22 44 0 0,-1-1 0 0 0,0 1 0 0 0,0-1-1 0 0,1 1 1 0 0,-1 0 0 0 0,1 0 0 0 0,-1 0 0 0 0,4-1 0 0 0,-5 2-52 0 0,-1 0 0 0 0,1-1 1 0 0,0 1-1 0 0,0 0 0 0 0,0 0 0 0 0,-1 0 0 0 0,1 0 1 0 0,0 0-1 0 0,0 0 0 0 0,0 0 0 0 0,0 0 0 0 0,0 0 1 0 0,-1 0-1 0 0,1 0 0 0 0,0 1 0 0 0,0-1 0 0 0,0 0 1 0 0,-1 0-1 0 0,1 1 0 0 0,0-1 0 0 0,0 1 0 0 0,-1-1 1 0 0,1 1-1 0 0,0-1 0 0 0,-1 1 0 0 0,1-1 0 0 0,0 1 0 0 0,-1-1 1 0 0,1 1-1 0 0,0 1 0 0 0,4 10 198 0 0,1 1 1 0 0,-2 1-1 0 0,0-1 0 0 0,-1 1 0 0 0,3 21 0 0 0,2 74-197 0 0,-6-59-186 0 0,-1-7-33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23.6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97 117 18343 0 0,'0'0'884'0'0,"-9"14"223"0"0,8-13-911 0 0,0 1 1 0 0,0 0-1 0 0,0 0 1 0 0,-1-1-1 0 0,1 1 0 0 0,-1 0 1 0 0,1-1-1 0 0,-1 1 1 0 0,-2 1-1 0 0,3-3-75 0 0,1 1 1 0 0,-1 0-1 0 0,0 0 1 0 0,0-1-1 0 0,1 1 0 0 0,-1 0 1 0 0,0 0-1 0 0,1 0 0 0 0,-1 0 1 0 0,1 0-1 0 0,-1 0 1 0 0,1 0-1 0 0,0 0 0 0 0,-1 0 1 0 0,1 0-1 0 0,0 0 0 0 0,-1 0 1 0 0,1 0-1 0 0,0 0 1 0 0,0 0-1 0 0,0 0 0 0 0,0 0 1 0 0,0 0-1 0 0,0 0 0 0 0,1 1 1 0 0,-1 0-1 0 0,2 0-57 0 0,-1-1 0 0 0,0 1-1 0 0,1-1 1 0 0,-1 1 0 0 0,1-1 0 0 0,-1 0-1 0 0,1 1 1 0 0,0-1 0 0 0,0 0 0 0 0,0 0-1 0 0,-1 0 1 0 0,5 1 0 0 0,-6-2-61 0 0,7 3 49 0 0,1-1-1 0 0,-1 1 1 0 0,1-2 0 0 0,-1 1-1 0 0,1-1 1 0 0,0 0-1 0 0,-1-1 1 0 0,1 0-1 0 0,0 0 1 0 0,-1 0 0 0 0,1-1-1 0 0,0 0 1 0 0,-1-1-1 0 0,1 0 1 0 0,-1 0-1 0 0,0 0 1 0 0,1-1 0 0 0,6-4-1 0 0,-8 4-55 0 0,4-1-9 0 0,-1-1 0 0 0,0 0 0 0 0,14-9 1 0 0,-20 11 6 0 0,-1 1 0 0 0,1-1 1 0 0,0 0-1 0 0,-1 0 0 0 0,0 0 1 0 0,0 0-1 0 0,0 0 0 0 0,0-1 1 0 0,0 1-1 0 0,0 0 0 0 0,-1-1 1 0 0,0 1-1 0 0,2-5 1 0 0,-3 5-27 0 0,1 0 0 0 0,0 0 0 0 0,-1-1 0 0 0,0 1 0 0 0,0 0 0 0 0,0 0 0 0 0,0 0 0 0 0,0 0 0 0 0,-1 0 0 0 0,1 0 0 0 0,-1-1 0 0 0,0 1 0 0 0,0 0 0 0 0,0 0 0 0 0,0 1 0 0 0,-1-1 0 0 0,1 0 0 0 0,-1 0 0 0 0,1 1 1 0 0,-1-1-1 0 0,0 1 0 0 0,0-1 0 0 0,0 1 0 0 0,-1 0 0 0 0,1-1 0 0 0,-5-2 0 0 0,2 1-28 0 0,-1 1 1 0 0,0 0-1 0 0,0 0 1 0 0,0 0-1 0 0,0 1 0 0 0,0 0 1 0 0,0 0-1 0 0,0 0 1 0 0,-1 1-1 0 0,1 0 0 0 0,-1 0 1 0 0,-7 0-1 0 0,6 1 129 0 0,0 0-1 0 0,0 1 0 0 0,0 0 1 0 0,0 0-1 0 0,0 1 1 0 0,1 0-1 0 0,-1 0 1 0 0,0 0-1 0 0,1 1 0 0 0,0 1 1 0 0,-1-1-1 0 0,1 1 1 0 0,0 0-1 0 0,1 1 0 0 0,-1-1 1 0 0,1 1-1 0 0,0 1 1 0 0,0-1-1 0 0,1 1 0 0 0,-1 0 1 0 0,1 0-1 0 0,1 1 1 0 0,-1 0-1 0 0,1 0 1 0 0,0 0-1 0 0,1 0 0 0 0,-1 0 1 0 0,-1 10-1 0 0,-1 1-65 0 0,1 1 0 0 0,0 0 1 0 0,2 0-1 0 0,1 1 0 0 0,-1 24 0 0 0,3-34 28 0 0,1 0-1 0 0,0 0 0 0 0,0 0 1 0 0,1 0-1 0 0,0 0 1 0 0,1 0-1 0 0,0 0 0 0 0,0-1 1 0 0,1 0-1 0 0,1 1 1 0 0,10 15-1 0 0,-11-20-35 0 0,0 0 0 0 0,0 0-1 0 0,1 0 1 0 0,-1-1 0 0 0,1 0-1 0 0,1 0 1 0 0,-1 0 0 0 0,0-1-1 0 0,1 1 1 0 0,0-1 0 0 0,0-1-1 0 0,0 1 1 0 0,0-1 0 0 0,0 0-1 0 0,0 0 1 0 0,9 1 0 0 0,-5-2-2 0 0,-1 0-1 0 0,0-1 1 0 0,0 0 0 0 0,1 0 0 0 0,-1-1 0 0 0,0 0 0 0 0,0 0-1 0 0,0-1 1 0 0,0-1 0 0 0,16-5 0 0 0,-15 3-3 0 0,-1-1 0 0 0,1 0 0 0 0,-1 0 0 0 0,0-1 0 0 0,0 0 0 0 0,-1 0 0 0 0,0-1 0 0 0,0-1 0 0 0,8-10-1 0 0,0-4 0 0 0,0 0 0 0 0,19-40-1 0 0,-25 42 12 0 0,-1 0 0 0 0,0-1 0 0 0,-2 0 0 0 0,0-1 0 0 0,5-37 0 0 0,-11 34 0 0 0,-1 33 19 0 0,0 0 0 0 0,0 0-1 0 0,1 0 1 0 0,0 0 0 0 0,0-1 0 0 0,2 9-1 0 0,4 29 251 0 0,-1 13 127 0 0,2 0 0 0 0,2 0 0 0 0,20 60 0 0 0,-30-116-396 0 0,1 0 1 0 0,-1 1-1 0 0,0-1 1 0 0,1 1-1 0 0,-1-1 0 0 0,0 0 1 0 0,1 1-1 0 0,0-1 0 0 0,-1 0 1 0 0,1 0-1 0 0,0 1 1 0 0,-1-1-1 0 0,1 0 0 0 0,0 0 1 0 0,1 1-1 0 0,-1 7-41 0 0,-1-2 12 0 0,0-5-308 0 0,5-25-1089 0 0,5-60 1264 0 0,-2 11 159 0 0,1 19-48 0 0,0-8-23 0 0,21-69-1 0 0,-30 130 91 0 0,0 0 0 0 0,0 0 0 0 0,0-1 0 0 0,0 1 0 0 0,0 0 1 0 0,0 0-1 0 0,0 0 0 0 0,1 0 0 0 0,-1 0 0 0 0,0 0 0 0 0,0-1 0 0 0,0 1 0 0 0,0 0 0 0 0,0 0 0 0 0,0 0 0 0 0,1 0 0 0 0,-1 0 0 0 0,0 0 0 0 0,0 0 0 0 0,0 0 0 0 0,0 0 1 0 0,1 0-1 0 0,-1 0 0 0 0,0 0 0 0 0,0 0 0 0 0,0 0 0 0 0,0 0 0 0 0,1 0 0 0 0,-1 0 0 0 0,0 0 0 0 0,0 0 0 0 0,0 0 0 0 0,0 0 0 0 0,1 0 0 0 0,-1 0 0 0 0,0 0 0 0 0,0 0 1 0 0,0 0-1 0 0,0 0 0 0 0,0 0 0 0 0,1 1 0 0 0,-1-1 0 0 0,0 0 0 0 0,0 0 0 0 0,0 0 0 0 0,0 0 0 0 0,0 0 0 0 0,0 0 0 0 0,0 1 0 0 0,1-1 0 0 0,-1 0 0 0 0,0 0 0 0 0,0 0 1 0 0,0 0-1 0 0,0 0 0 0 0,0 1 0 0 0,0-1 0 0 0,0 0 0 0 0,13 18 300 0 0,10 27-24 0 0,-22-44-248 0 0,15 31 179 0 0,-2 0 0 0 0,-1 2 0 0 0,11 43 0 0 0,25 103-51 0 0,-30-146-184 0 0,-19-32-49 0 0,16-36-571 0 0,17-131-531 0 0,-11 57 966 0 0,-14 76 174 0 0,3 3 76 0 0,6-10 46 0 0,-16 37 42 0 0,0 3 5 0 0,5 8-7 0 0,0 1 1 0 0,0 0-1 0 0,-1 0 0 0 0,0 1 1 0 0,-1-1-1 0 0,4 17 0 0 0,-1-9-2 0 0,19 44 237 0 0,-16-42-197 0 0,10 35 1 0 0,-14-41-56 0 0,0 0 0 0 0,0 0 1 0 0,1-1-1 0 0,1 0 0 0 0,0-1 0 0 0,1 0 0 0 0,0 0 1 0 0,1-1-1 0 0,0 0 0 0 0,18 15 0 0 0,-26-25-122 0 0,-1 1 0 0 0,1-1 0 0 0,-1 0 0 0 0,1 0 0 0 0,-1-1 0 0 0,1 1 0 0 0,0 0 0 0 0,-1 0 0 0 0,1-1 0 0 0,0 1 0 0 0,0-1 0 0 0,-1 1 0 0 0,1-1 0 0 0,0 0 0 0 0,0 0 0 0 0,0 0 0 0 0,0 0 0 0 0,-1 0 0 0 0,1 0 0 0 0,0 0 0 0 0,0-1 0 0 0,0 1 0 0 0,-1-1 0 0 0,1 1 0 0 0,0-1 0 0 0,-1 0 0 0 0,1 1 0 0 0,1-2 0 0 0,0 0 0 0 0,-1 1 0 0 0,0-1 0 0 0,0 1 0 0 0,0-1 0 0 0,0 0 0 0 0,0 0 0 0 0,0 0 0 0 0,0 0 0 0 0,0 0 0 0 0,-1 0 0 0 0,1-1 0 0 0,-1 1 0 0 0,0 0 0 0 0,1-1 0 0 0,-1 1 0 0 0,-1-1 0 0 0,1 1 0 0 0,1-4 0 0 0,0-11 0 0 0,-1-1 0 0 0,-1 0 0 0 0,-1 1 0 0 0,0-1 0 0 0,-1 1 0 0 0,0-1 0 0 0,-2 1 0 0 0,0 0 0 0 0,-1 0 0 0 0,-1 1 0 0 0,0-1 0 0 0,-2 1 0 0 0,1 0 0 0 0,-2 1 0 0 0,0 0 0 0 0,-1 0 0 0 0,0 1 0 0 0,-24-24 0 0 0,32 36-4 0 0,-5-6-12 0 0,-1 1-1 0 0,1 0 0 0 0,-1 1 0 0 0,-11-7 1 0 0,17 11-65 0 0,-1 1 0 0 0,1 0 1 0 0,-1 0-1 0 0,0 0 1 0 0,0 0-1 0 0,1 0 0 0 0,-1 1 1 0 0,0-1-1 0 0,0 1 0 0 0,0 0 1 0 0,0 0-1 0 0,0 0 0 0 0,1 0 1 0 0,-1 0-1 0 0,0 1 1 0 0,0-1-1 0 0,0 1 0 0 0,0 0 1 0 0,-2 1-1 0 0,3-2-655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24.0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1 456 10592 0 0,'10'19'1571'0'0,"16"37"1"0"0,0 24 6280 0 0,-13-32-5765 0 0,-2 0 0 0 0,-3 1 0 0 0,5 80 0 0 0,-18-72-767 0 0,-10-72-1187 0 0,14 10-132 0 0,-1-1 0 0 0,1 1 0 0 0,0-1 0 0 0,1 1 0 0 0,-1-1-1 0 0,1 0 1 0 0,0 1 0 0 0,1-1 0 0 0,-1 0 0 0 0,1 1 0 0 0,0-1 0 0 0,3-7-1 0 0,0-14 17 0 0,2-17 42 0 0,1 0 0 0 0,3 1 0 0 0,1 0 0 0 0,21-52 0 0 0,-18 60-59 0 0,7-15 0 0 0,32-59 0 0 0,-43 91 0 0 0,57-89 0 0 0,-48 77-394 0 0,-2-1-1 0 0,16-37 1 0 0,-2 3-1328 0 0,-9 27 691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26.9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509 1705 12440 0 0,'2'-2'329'0'0,"0"0"1"0"0,-1 0 0 0 0,1 0-1 0 0,0 0 1 0 0,0 0 0 0 0,0 0 0 0 0,0 1-1 0 0,0-1 1 0 0,0 1 0 0 0,1 0-1 0 0,-1-1 1 0 0,1 1 0 0 0,-1 0 0 0 0,1 0-1 0 0,3-1 1 0 0,45-5 3103 0 0,-43 7-3369 0 0,1-1 0 0 0,-1 0 0 0 0,1 0 0 0 0,-1-1 1 0 0,13-4-1 0 0,36-15 204 0 0,78-20 0 0 0,-126 38-266 0 0,19-4 18 0 0,-13 4 26 0 0,0-1 1 0 0,-1 0-1 0 0,1-2 1 0 0,-1 1-1 0 0,21-13 1 0 0,-30 14 27 0 0,0 1 0 0 0,1-1 0 0 0,-1 1 0 0 0,1 0 0 0 0,0 1-1 0 0,0 0 1 0 0,0 0 0 0 0,0 0 0 0 0,0 0 0 0 0,0 1 0 0 0,1 0 0 0 0,-1 1 0 0 0,0-1 0 0 0,1 1 0 0 0,11 1 0 0 0,-12 1 16 0 0,-1-1 1 0 0,1 0-1 0 0,0 0 1 0 0,1 0-1 0 0,-1-1 1 0 0,0 0-1 0 0,0 0 1 0 0,0-1 0 0 0,0 0-1 0 0,0 0 1 0 0,9-3-1 0 0,0 0 16 0 0,0 1 0 0 0,1 1 0 0 0,-1 0-1 0 0,0 1 1 0 0,1 0 0 0 0,28 4 0 0 0,5-2 113 0 0,-28 0-63 0 0,40 8-1 0 0,-3-1 6 0 0,32 1-79 0 0,158 7 76 0 0,-219-16-86 0 0,253 5 371 0 0,-108-9-19 0 0,194 3 145 0 0,-355 1-557 0 0,288-15 224 0 0,-46 1-156 0 0,100-7 196 0 0,117-18 141 0 0,-347 31-229 0 0,457-6 295 0 0,8 45-355 0 0,-124 13-128 0 0,-411-35 0 0 0,66 21 0 0 0,-27-5 0 0 0,-36-8 0 0 0,-41-11 6 0 0,-1-1-1 0 0,1-1 0 0 0,0 0 0 0 0,35 3 1 0 0,18-10 166 0 0,27 1 101 0 0,304 30-54 0 0,-165-12-143 0 0,-5-1-64 0 0,-26 5 52 0 0,-168-19 76 0 0,70-8-1 0 0,-14-1 139 0 0,299-15-358 0 0,-38-21 144 0 0,-235 12 38 0 0,-71 17-76 0 0,-40 13-19 0 0,-1-1 0 0 0,0 0 0 0 0,0 0 0 0 0,0-1 1 0 0,0 0-1 0 0,0 0 0 0 0,-1-1 0 0 0,11-9 0 0 0,-13 11-3 0 0,-1-1 0 0 0,0 1-1 0 0,0 0 1 0 0,-1-1 0 0 0,1 0 0 0 0,-1 0-1 0 0,1 1 1 0 0,-1-1 0 0 0,0-1 0 0 0,-1 1-1 0 0,1 0 1 0 0,-1 0 0 0 0,0-1 0 0 0,0 1 0 0 0,0-1-1 0 0,0-5 1 0 0,-2-18-4 0 0,-1 0 0 0 0,-1 1 0 0 0,-2-1 0 0 0,0 1 0 0 0,-2 0 0 0 0,-14-37 0 0 0,-4-25 0 0 0,12 48 0 0 0,2 0 0 0 0,-12-83 0 0 0,12-44 0 0 0,8 86 0 0 0,6-44 0 0 0,-1 98 0 0 0,1 0 0 0 0,10-44 0 0 0,-1 7 0 0 0,-4 28-26 0 0,18-53 0 0 0,-11 42 14 0 0,7-5 12 0 0,-17 42 0 0 0,0-1 0 0 0,0 0 0 0 0,-1 0 0 0 0,2-12 0 0 0,1-11 0 0 0,-34 51-76 0 0,-12-14 2 0 0,32-2 57 0 0,0 0 0 0 0,0 1-1 0 0,0-1 1 0 0,0 1 0 0 0,0 1 0 0 0,0-1-1 0 0,-11 5 1 0 0,9-3 51 0 0,0 0 0 0 0,0-1 0 0 0,-1 0 1 0 0,1 0-1 0 0,-1-1 0 0 0,-16 0 0 0 0,2 0 15 0 0,-26 4-112 0 0,25-2-20 0 0,-1-1 0 0 0,-28-1 0 0 0,-189-9 83 0 0,100 5 0 0 0,-55 5 0 0 0,9-1 0 0 0,-295 8 0 0 0,238 1 0 0 0,152-9 0 0 0,-131 18 0 0 0,172-11 0 0 0,-1-2 0 0 0,-86-3 0 0 0,-205-3 0 0 0,-371-1 0 0 0,515 3 0 0 0,-452 23 0 0 0,108-7 0 0 0,165-11 0 0 0,74 2 77 0 0,-84 4 198 0 0,260-6-189 0 0,-302 3-60 0 0,280-14-26 0 0,47 3 0 0 0,-106-15 0 0 0,-75-9 0 0 0,135 15 0 0 0,-21 4 0 0 0,-8-1 0 0 0,0-18 0 0 0,104 16 0 0 0,-8-3 0 0 0,-15-6 57 0 0,-48-12-50 0 0,86 20-44 0 0,44 8 11 0 0,-30-8 1 0 0,-1 1-23 0 0,38 8 75 0 0,0-1 1 0 0,0 0-1 0 0,1 0 0 0 0,-11-4 0 0 0,14 3-29 0 0,1 1 0 0 0,-1 0 1 0 0,0 0-1 0 0,0 1 0 0 0,0 0 0 0 0,0 0 0 0 0,0 0 0 0 0,0 1 1 0 0,0 0-1 0 0,-9 1 0 0 0,8-2-54 0 0,-9 2 81 0 0,16-1-24 0 0,0 0 0 0 0,-1 1 0 0 0,1-1 0 0 0,-1 0 0 0 0,1 0 0 0 0,0 1 0 0 0,-1-1 0 0 0,1 0 0 0 0,0 0 0 0 0,0 1 0 0 0,-1-1 0 0 0,1 1 0 0 0,0-1 1 0 0,0 0-1 0 0,-1 1 0 0 0,1-1 0 0 0,0 0 0 0 0,0 1 0 0 0,0-1 0 0 0,0 1 0 0 0,0-1 0 0 0,-1 1 0 0 0,1-1 0 0 0,0 0 0 0 0,0 1 0 0 0,0-1 0 0 0,0 1 0 0 0,0-1 0 0 0,0 1 0 0 0,1-1 0 0 0,-1 0 0 0 0,0 1 0 0 0,0 0 0 0 0,2 12-28 0 0,0 0 1 0 0,-1 0-1 0 0,-1 0 1 0 0,0 0-1 0 0,-1 0 1 0 0,-2 14-1 0 0,1-17 7 0 0,1 0 0 0 0,0-1 0 0 0,1 1 1 0 0,2 17-1 0 0,-3 21 7 0 0,-1-18 15 0 0,0-2-2 0 0,3 18 0 0 0,-1-41 0 0 0,0 0 0 0 0,0 0 0 0 0,-1 0 0 0 0,1 0 0 0 0,-1 0 0 0 0,0 0 0 0 0,-2 5 0 0 0,1-3 0 0 0,0-1 0 0 0,1 1 0 0 0,0-1 0 0 0,-1 8 0 0 0,1 1 0 0 0,0-1 0 0 0,-1 1 0 0 0,-5 14 0 0 0,-2 23 0 0 0,-4 12 0 0 0,10-52 0 0 0,0 0 0 0 0,1-1 0 0 0,0 1 0 0 0,1 0 0 0 0,0 20 0 0 0,1-15 0 0 0,0-1 0 0 0,-5 25 0 0 0,3-25 0 0 0,0 1 0 0 0,2 25 0 0 0,1 46 0 0 0,-2-57 0 0 0,6 54 0 0 0,-4-49-13 0 0,-1-28 5 0 0,0 1 0 0 0,0-1 0 0 0,1 1 0 0 0,3 10 0 0 0,3 10 2 0 0,4 39 0 0 0,-6-32 7 0 0,-1 23-1 0 0,-3-42 0 0 0,0 0 0 0 0,3 16 0 0 0,-3-19-90 0 0,1-1-1 0 0,-2 1 1 0 0,-1 17-1 0 0,1-17-40 0 0,-1 0-1 0 0,2 0 0 0 0,2 17 0 0 0,-2-26 11 0 0,-1-1 0 0 0,0 1 0 0 0,1 0 0 0 0,-2 0 0 0 0,1 0 0 0 0,0 0 0 0 0,-3 6 0 0 0,2-6-182 0 0,0 1 0 0 0,1 0 0 0 0,-1 0 0 0 0,2 10 0 0 0,4 17-2656 0 0,-1-11-2679 0 0,0 8-2600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30:32.7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86 9672 0 0,'0'0'9883'0'0,"-1"3"-6261"0"0,-3 14-3301 0 0,-3 106 1187 0 0,3-92-1289 0 0,0-9-125 0 0,-1 33 1 0 0,5-53-30 0 0,-1 3-1 0 0,-3 0-50 0 0,4-4 55 0 0,31-211 428 0 0,-19 170-455 0 0,-9 35 162 0 0,-1-1 0 0 0,0 0 0 0 0,0 0 0 0 0,-1-1 0 0 0,1 1 0 0 0,-1-7-1 0 0,10 52-55 0 0,-11-34-143 0 0,3 14 26 0 0,-2 1 1 0 0,0 0-1 0 0,-3 25 1 0 0,-11 44 32 0 0,10-78-110 0 0,1-1 0 0 0,0 1 0 0 0,0 19 0 0 0,3-29-27 0 0,2 5 26 0 0,-2-5-112 0 0,12-24-1642 0 0,-1-20 1801 0 0,-9 34 41 0 0,0 0 0 0 0,-1 0 0 0 0,0-1 0 0 0,-1 1 0 0 0,0 0 0 0 0,0-1 0 0 0,-1-10 0 0 0,2-20 151 0 0,5-125 1253 0 0,-7 164-822 0 0,1 2-602 0 0,0 0 1 0 0,0 0-1 0 0,-1 0 0 0 0,1 1 1 0 0,0-1-1 0 0,-1 0 0 0 0,1 1 1 0 0,-1-1-1 0 0,1 0 0 0 0,-1 1 0 0 0,1-1 1 0 0,-1 1-1 0 0,0 1 0 0 0,2 4 29 0 0,2 8-17 0 0,-1 1 0 0 0,0-1 0 0 0,-1 1 0 0 0,0 22-1 0 0,1 7 4 0 0,-2 61-1542 0 0,-1-58 582 0 0,-1-25-327 0 0,-3 1-12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16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21191 0 0,'0'0'8660'0'0,"1"10"-8464"0"0,5 13-59 0 0,-3-12-51 0 0,-1 0 0 0 0,0 0-1 0 0,0 18 1 0 0,6 90 375 0 0,-1 5-153 0 0,-1 98 48 0 0,-3 125-305 0 0,-10-112-51 0 0,-1 3 0 0 0,0 48 0 0 0,3-65 0 0 0,5-184 0 0 0,2 1 0 0 0,11 63 0 0 0,-13-99-71 0 0,1 0 0 0 0,-1 1-1 0 0,1-1 1 0 0,0 0 0 0 0,0 0 0 0 0,0 0-1 0 0,0 0 1 0 0,0 0 0 0 0,0 0 0 0 0,1 0-1 0 0,-1 0 1 0 0,1 0 0 0 0,-1-1 0 0 0,4 4 0 0 0,-5-5-69 0 0,1 1 1 0 0,0-1 0 0 0,0 1 0 0 0,0-1 0 0 0,0 1 0 0 0,0-1 0 0 0,-1 0 0 0 0,1 1-1 0 0,0-1 1 0 0,0 0 0 0 0,0 1 0 0 0,0-1 0 0 0,0 0 0 0 0,0 0 0 0 0,0 0 0 0 0,0 0 0 0 0,0 0-1 0 0,0 0 1 0 0,0-1 0 0 0,0 1 0 0 0,0 0 0 0 0,0 0 0 0 0,0-1 0 0 0,0 1 0 0 0,0 0-1 0 0,0-1 1 0 0,0 1 0 0 0,0-1 0 0 0,-1 1 0 0 0,1-1 0 0 0,0 0 0 0 0,0 1 0 0 0,0-2 0 0 0,10-14-9414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17.5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1567 15408 0 0,'-20'-8'704'0'0,"16"7"1614"0"0,2-14 1853 0 0,1 14-4098 0 0,1 0 0 0 0,0 0 0 0 0,-1 0 0 0 0,1 0 0 0 0,0-1 0 0 0,0 1 0 0 0,0 0 0 0 0,0 0 0 0 0,0 0 0 0 0,0-1 0 0 0,0 1 0 0 0,0 0 0 0 0,0 0 0 0 0,0 0 0 0 0,1-1 1 0 0,-1 1-1 0 0,1 0 0 0 0,-1 0 0 0 0,1 0 0 0 0,-1 0 0 0 0,1 0 0 0 0,-1 0 0 0 0,2-1 0 0 0,21-25 946 0 0,44-39 1 0 0,1-1-296 0 0,-19 20-292 0 0,1 2 0 0 0,58-39 1 0 0,-42 33-64 0 0,287-201 359 0 0,-12 10-241 0 0,-226 156-324 0 0,4 6 0 0 0,188-94 0 0 0,-220 128-158 0 0,111-77 1 0 0,-116 60 47 0 0,-49 33-54 0 0,-27 24 5 0 0,0 0 0 0 0,1 0 1 0 0,9-6-1 0 0,-15 11 1140 0 0,1 2-911 0 0,2 1-194 0 0,-1 1-1 0 0,1 0 0 0 0,-1 0 1 0 0,0 0-1 0 0,0 0 0 0 0,0 1 0 0 0,0-1 1 0 0,-1 1-1 0 0,1 0 0 0 0,-1 0 1 0 0,0 0-1 0 0,0 0 0 0 0,-1 0 0 0 0,1 0 1 0 0,1 9-1 0 0,0-4-31 0 0,0 2 16 0 0,-1-1-1 0 0,0 1 0 0 0,0 19 0 0 0,0 1-1 0 0,16 447 71 0 0,-18-451-91 0 0,0 108-5 0 0,21 752-220 0 0,86 66 388 0 0,-46-617-164 0 0,-56-301 0 0 0,48 354 0 0 0,-31-198 9 0 0,16 205 35 0 0,-35-334-165 0 0,2 119-49 0 0,-14-64-3475 0 0,3-82-3534 0 0,-2-4-2150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18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15200 0 0,'0'0'3045'0'0,"21"-4"1747"0"0,18 0-3532 0 0,1 1-1 0 0,0 2 1 0 0,0 2 0 0 0,52 7 0 0 0,161 38 37 0 0,-188-32-788 0 0,523 116 964 0 0,-313-54-1367 0 0,-194-48-83 0 0,107 51 0 0 0,-188-79-23 0 0,208 110-661 0 0,-176-90 433 0 0,0 1-1 0 0,-2 2 1 0 0,0 1 0 0 0,31 33-1 0 0,-47-40-744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21.1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23815 0 0,'0'2'539'0'0,"1"15"156"0"0,1 0 1 0 0,6 25-1 0 0,1 10-712 0 0,17 76 734 0 0,-1-5 299 0 0,-10-19-685 0 0,5 59 37 0 0,-11-90-348 0 0,-4-33 2 0 0,0 42 0 0 0,-3-52-176 0 0,5 34 0 0 0,0-7-293 0 0,1-8-1462 0 0,2-18-5152 0 0,-1-9-1205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21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0 110 6448 0 0,'0'-8'669'0'0,"0"6"-618"0"0,1 0-1 0 0,-1 0 1 0 0,0 0-1 0 0,1 0 1 0 0,-1 0 0 0 0,1 0-1 0 0,-1 0 1 0 0,1 0-1 0 0,2-3 1 0 0,-1 1 605 0 0,1 0-1 0 0,0 0 1 0 0,0 1 0 0 0,0-1 0 0 0,0 1 0 0 0,1 0 0 0 0,3-3-1 0 0,1 1 545 0 0,-1 0-1 0 0,1 0 0 0 0,0 1 0 0 0,0 0 0 0 0,15-5 1 0 0,-6 5-599 0 0,0 0 1 0 0,0 1 0 0 0,0 1-1 0 0,0 1 1 0 0,0 0 0 0 0,26 3 0 0 0,-9 2-10 0 0,0 1 0 0 0,41 13 1 0 0,-65-15-485 0 0,0 0 1 0 0,0 1-1 0 0,0 0 1 0 0,-1 1 0 0 0,0 0-1 0 0,0 0 1 0 0,0 1-1 0 0,0 1 1 0 0,-1-1-1 0 0,0 1 1 0 0,-1 1-1 0 0,1-1 1 0 0,-1 1-1 0 0,-1 0 1 0 0,0 1-1 0 0,0 0 1 0 0,0 0-1 0 0,-1 0 1 0 0,0 1-1 0 0,-1-1 1 0 0,0 1 0 0 0,-1 0-1 0 0,0 0 1 0 0,2 16-1 0 0,-3 1 24 0 0,-1-1 1 0 0,-2 1-1 0 0,0-1 1 0 0,-2 0-1 0 0,-1 0 0 0 0,-1 0 1 0 0,-11 34-1 0 0,-76 170 484 0 0,75-191-558 0 0,-103 203 35 0 0,78-161-148 0 0,18-39-354 0 0,-4 9-1234 0 0,15-15-6589 0 0,8-20-494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21.9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31 197 21191 0 0,'0'0'1920'0'0,"3"0"-1505"0"0,5 2-194 0 0,0-1 1 0 0,0 0-1 0 0,0 0 1 0 0,0-1-1 0 0,0 0 0 0 0,0 0 1 0 0,0-1-1 0 0,0 0 1 0 0,-1-1-1 0 0,1 0 0 0 0,0 0 1 0 0,0 0-1 0 0,9-6 1 0 0,-5 3-99 0 0,0 0 1 0 0,0-2 0 0 0,0 1-1 0 0,-1-1 1 0 0,0-1 0 0 0,0 0-1 0 0,13-14 1 0 0,-21 19-124 0 0,0-1 0 0 0,0 1 0 0 0,0-1 0 0 0,-1 0 0 0 0,0 1 0 0 0,1-1 0 0 0,-1 0 0 0 0,0 0 0 0 0,-1-1 0 0 0,1 1 0 0 0,-1 0 0 0 0,0 0 0 0 0,0-1 0 0 0,0 1 0 0 0,-1-1 0 0 0,0 1 0 0 0,1-1 0 0 0,-2 1 0 0 0,1 0 0 0 0,-1-6 0 0 0,0 8 18 0 0,0 1 1 0 0,0-1-1 0 0,0 0 0 0 0,0 1 1 0 0,-1-1-1 0 0,1 1 0 0 0,0 0 1 0 0,-1-1-1 0 0,1 1 0 0 0,-1 0 1 0 0,1 0-1 0 0,-1 0 0 0 0,0 0 1 0 0,0 0-1 0 0,1 0 0 0 0,-1 1 1 0 0,0-1-1 0 0,0 0 0 0 0,0 1 1 0 0,0 0-1 0 0,1-1 0 0 0,-1 1 1 0 0,0 0-1 0 0,0 0 0 0 0,0 0 1 0 0,0 0-1 0 0,-2 1 1 0 0,-9-1 113 0 0,1 1 0 0 0,-21 4 1 0 0,33-4-132 0 0,-10 1 107 0 0,0 1-1 0 0,1 0 1 0 0,-1 0-1 0 0,1 1 1 0 0,0 1-1 0 0,0-1 1 0 0,0 1 0 0 0,1 1-1 0 0,0 0 1 0 0,0 0-1 0 0,0 1 1 0 0,1-1-1 0 0,0 2 1 0 0,0-1-1 0 0,1 1 1 0 0,0 0-1 0 0,0 0 1 0 0,1 1 0 0 0,0 0-1 0 0,0 0 1 0 0,1 0-1 0 0,1 0 1 0 0,-1 1-1 0 0,1-1 1 0 0,1 1-1 0 0,0 0 1 0 0,0 0 0 0 0,1 0-1 0 0,0 0 1 0 0,1 0-1 0 0,0 0 1 0 0,3 18-1 0 0,-1-12-23 0 0,1-1 0 0 0,1 1 0 0 0,1-1 0 0 0,11 26 0 0 0,-14-36-74 0 0,1 0-1 0 0,0 0 1 0 0,1 0-1 0 0,-1 0 1 0 0,1-1-1 0 0,0 0 1 0 0,0 1-1 0 0,0-1 1 0 0,1-1-1 0 0,-1 1 1 0 0,1-1-1 0 0,0 1 1 0 0,0-2-1 0 0,0 1 1 0 0,1 0-1 0 0,6 1 1 0 0,4 2-16 0 0,1-2 0 0 0,-1 0 0 0 0,1-2 0 0 0,0 1 1 0 0,0-2-1 0 0,0 0 0 0 0,21-2 0 0 0,13-5-227 0 0,53-12-1 0 0,-15 2-307 0 0,-63 13-1108 0 0,45 1 0 0 0,-52 2 854 0 0,16 0-740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26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1636 1 23039 0 0,'-562'835'4736'0'0,"470"-688"-3893"0"0,-131 199 290 0 0,-294 531-1157 0 0,514-871 24 0 0,-143 283-872 0 0,79-147-1113 0 0,41-85 962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28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765 1 21247 0 0,'0'0'4142'0'0,"-1"2"-3146"0"0,-51 104 1519 0 0,14-23-1666 0 0,-70 115 0 0 0,70-132-711 0 0,-238 396 805 0 0,202-341-1505 0 0,-61 112-4105 0 0,104-168 1632 0 0,19-43 1499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28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22087 0 0,'0'0'2527'0'0,"0"3"-1864"0"0,4 5-146 0 0,8 27 570 0 0,2-1 0 0 0,1 0 0 0 0,28 43 0 0 0,122 184 121 0 0,-17-25-375 0 0,-46-67-1074 0 0,43 62-523 0 0,-40-101-3042 0 0,-70-91 2385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29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3 549 15664 0 0,'0'0'1571'0'0,"-2"-9"-227"0"0,2 4-930 0 0,1 1-1 0 0,0 0 1 0 0,-1 0-1 0 0,1 0 0 0 0,1 0 1 0 0,-1 0-1 0 0,1 0 1 0 0,-1 0-1 0 0,1 0 0 0 0,3-4 1 0 0,29-38 932 0 0,-17 24-805 0 0,20-28 40 0 0,2 1-1 0 0,3 2 1 0 0,60-53-1 0 0,-48 50 8 0 0,-34 31-354 0 0,0 0 1 0 0,37-24-1 0 0,-46 36 57 0 0,0-1 0 0 0,-1 0 0 0 0,11-12 0 0 0,-20 19 85 0 0,4 0 237 0 0,4 2-374 0 0,-9-1-227 0 0,10 2 181 0 0,-2 5-154 0 0,-4 0-23 0 0,-3-3 7 0 0,1 1 23 0 0,2 7 61 0 0,19 47 350 0 0,-16-37-321 0 0,18 34-1 0 0,9 12-29 0 0,-13-25-219 0 0,2 0 1 0 0,51 70 0 0 0,-19-45-1578 0 0,-17-25-6131 0 0,-4-1-1836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29:25.0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14744 0 0,'0'1'729'0'0,"0"4"1300"0"0,0 10 5268 0 0,0 18-4737 0 0,1 16-389 0 0,2 28-1317 0 0,8 37-292 0 0,-4-60-372 0 0,13 76-109 0 0,-16-110-7 0 0,1-1 1 0 0,1 0 0 0 0,0 0 0 0 0,15 26 0 0 0,-16-35-144 0 0,1-2 0 0 0,0 1 0 0 0,1 0-1 0 0,0-1 1 0 0,0-1 0 0 0,1 1 0 0 0,0-1 0 0 0,0 0 0 0 0,1-1-1 0 0,0 0 1 0 0,0 0 0 0 0,11 4 0 0 0,-7-4-797 0 0,0 0 1 0 0,0-1-1 0 0,0-1 0 0 0,1 0 1 0 0,15 1-1 0 0,-7-2-905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3:29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106 1 18431 0 0,'-5'9'1544'0'0,"1"5"312"0"0,-1-7 64 0 0,-4 11 16 0 0,3 0-928 0 0,-3 3-184 0 0,-1 4-40 0 0,1 1-8 0 0,-2 9-616 0 0,2-1-160 0 0,-2 13 0 0 0,2 1-7776 0 0,0 4-1591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31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9221 40 20447 0 0,'-14'-1'878'0'0,"1"0"0"0"0,-21-5 0 0 0,21 3 62 0 0,0 1 1 0 0,-21-1-1 0 0,26 2-686 0 0,1 1-1 0 0,-1-1 1 0 0,0-1 0 0 0,-8-2 0 0 0,-15-3 502 0 0,12 4-364 0 0,11 1-229 0 0,-1 0 1 0 0,1 1-1 0 0,0 1 1 0 0,-1-1-1 0 0,1 1 1 0 0,-11 2-1 0 0,-482 45 669 0 0,373-37-832 0 0,-65 1 0 0 0,-536 14-88 0 0,302-7 7 0 0,129-2-177 0 0,118-6 325 0 0,-1015 89-26 0 0,966-77-131 0 0,-250 29 403 0 0,-256 36-17 0 0,-71 35 295 0 0,634-92-417 0 0,-270 56-275 0 0,171-32 29 0 0,-245 63 275 0 0,7 21 127 0 0,201-53-247 0 0,-188 56-215 0 0,373-101-881 0 0,38-12-2148 0 0,28-11-3393 0 0,2-3-2433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4:32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654 1 12440 0 0,'-9'1'8666'0'0,"3"7"-7215"0"0,-37 41 3032 0 0,-3-2-3611 0 0,-44 51-1193 0 0,30-31 329 0 0,-124 107 0 0 0,75-76 840 0 0,94-84-618 0 0,1 1 0 0 0,0 0 0 0 0,2 1 0 0 0,-1 1 0 0 0,2 0 0 0 0,-10 19-1 0 0,19-33-205 0 0,1 0-1 0 0,0 0 0 0 0,0-1 0 0 0,1 1 0 0 0,-1 1 1 0 0,1-1-1 0 0,-1 0 0 0 0,1 0 0 0 0,0 0 0 0 0,0 0 1 0 0,0 0-1 0 0,1 0 0 0 0,-1 0 0 0 0,1 0 0 0 0,1 5 1 0 0,0-2 49 0 0,1-1 0 0 0,-1 0 0 0 0,1 1 0 0 0,0-1 0 0 0,0 0 0 0 0,1-1 1 0 0,6 8-1 0 0,3 0 82 0 0,0 0 1 0 0,0-1 0 0 0,1-1-1 0 0,25 15 1 0 0,-26-19-131 0 0,0 0 1 0 0,1-1-1 0 0,-1 0 0 0 0,1-1 0 0 0,0-1 0 0 0,0 0 1 0 0,0-1-1 0 0,22 1 0 0 0,13-2 163 0 0,54-7-1 0 0,-79 5-141 0 0,69-7 192 0 0,40-2-2967 0 0,-79 6-8020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5:03.0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160 822 17503 0 0,'-2'14'547'0'0,"0"1"0"0"0,0-1 0 0 0,2 1 0 0 0,0 19 0 0 0,0 21 254 0 0,-5 15-119 0 0,-2 107 164 0 0,12-52-386 0 0,37 214-1 0 0,19-5-434 0 0,-57-296-25 0 0,-3 0 0 0 0,-2 43 0 0 0,-1-8 0 0 0,2-73 0 0 0,-1 4 0 0 0,1-1 0 0 0,0 0 0 0 0,1 0 0 0 0,-1 0 0 0 0,0 1 0 0 0,1-1 0 0 0,0 0 0 0 0,0 0 0 0 0,2 5 0 0 0,-3-7 0 0 0,0-1 0 0 0,0 1 0 0 0,1-1 0 0 0,-1 0 0 0 0,0 1 0 0 0,0-1 0 0 0,1 1 0 0 0,-1-1 0 0 0,0 0 0 0 0,1 1 0 0 0,-1-1 0 0 0,1 0 0 0 0,-1 1 0 0 0,0-1 0 0 0,1 0 0 0 0,-1 0 0 0 0,1 1 0 0 0,-1-1 0 0 0,1 0 0 0 0,-1 0 0 0 0,1 0 0 0 0,0 0 0 0 0,0 0 0 0 0,0-1 0 0 0,0 1 0 0 0,0-1 0 0 0,0 1 0 0 0,0-1 0 0 0,0 1 0 0 0,-1-1 0 0 0,1 0 0 0 0,0 1 0 0 0,0-1 0 0 0,-1 0 0 0 0,1 1 0 0 0,0-1 0 0 0,-1 0 0 0 0,1 0 0 0 0,-1 0 0 0 0,1 0 0 0 0,-1 0 0 0 0,1 0 0 0 0,-1 0 0 0 0,0 0 0 0 0,1 0 0 0 0,-1 0 0 0 0,0-1 0 0 0,7-34 0 0 0,-5 28 0 0 0,19-170 0 0 0,-2-195 0 0 0,-18 329 0 0 0,-10-225 342 0 0,-1 44 36 0 0,11 169-224 0 0,0-1 9 0 0,-11-98 0 0 0,9 149-133 0 0,0 0 1 0 0,0 0-1 0 0,0 0 0 0 0,1 0 1 0 0,0 0-1 0 0,0 0 0 0 0,1 0 0 0 0,0 0 1 0 0,0 0-1 0 0,0 0 0 0 0,1 0 0 0 0,4-10 1 0 0,-3 0 162 0 0,0 4 1 0 0,-2 19-103 0 0,0 31-46 0 0,0-9 106 0 0,-2 0-1 0 0,-7 55 0 0 0,-4-24-65 0 0,-28 124 70 0 0,36-173-144 0 0,6-18-66 0 0,0 0 1 0 0,-1 0-1 0 0,0 0 1 0 0,0 0-1 0 0,-1 0 1 0 0,0-1-1 0 0,0 1 0 0 0,-1-8 1 0 0,0-23-104 0 0,1 37 156 0 0,2-33-6 0 0,-1 0 0 0 0,-2 0 0 0 0,-7-52 0 0 0,-52-189 490 0 0,32 151-321 0 0,10 68-605 0 0,14 52 260 0 0,-1 10 152 0 0,-1 9 87 0 0,2 76 781 0 0,-11 159-494 0 0,13-155-226 0 0,-15 100 0 0 0,-9 7-116 0 0,13-86 0 0 0,13-100 0 0 0,8-27 4 0 0,2-13-24 0 0,-1-20-20 0 0,-2 0 0 0 0,1-55 1 0 0,-7-92-15 0 0,-2 107 15 0 0,-28-299-182 0 0,16 266 118 0 0,-36-196-644 0 0,45 288 665 0 0,4 24 82 0 0,-2-4 46 0 0,1 0 1 0 0,0 0 0 0 0,0 0-1 0 0,1 0 1 0 0,0 0 0 0 0,0 0-1 0 0,0 0 1 0 0,0-1 0 0 0,1 1 0 0 0,0 0-1 0 0,0 0 1 0 0,0 0 0 0 0,3-5-1 0 0,-1 2 321 0 0,6 36-264 0 0,-1 2 0 0 0,-1-1 0 0 0,-1 1 0 0 0,2 35 0 0 0,0-2 47 0 0,60 530-67 0 0,-56-365-210 0 0,-1-11 59 0 0,-3-89 42 0 0,-3-40-24 0 0,17 91 1 0 0,-12-155 35 0 0,-7-19-143 0 0,-12-39 49 0 0,2 0 0 0 0,2 0 1 0 0,-2-62-1 0 0,1 12-41 0 0,-5-69-214 0 0,-14-106 69 0 0,-43-165 849 0 0,67 418-552 0 0,-2-12 9 0 0,0-1 0 0 0,1 1 0 0 0,0-1 0 0 0,2 1 0 0 0,0-1 0 0 0,5-28 1 0 0,-3 28 83 0 0,0 0 1 0 0,0-28 0 0 0,-2 45 31 0 0,0 6 0 0 0,18 964 438 0 0,-9-628-468 0 0,-6-231-102 0 0,15 314-112 0 0,-16-405 70 0 0,2 55-190 0 0,-4-65 193 0 0,0-1-1 0 0,-1 1 0 0 0,0 0 0 0 0,-1 0 1 0 0,1 0-1 0 0,-6 13 0 0 0,6-20 35 0 0,1 0 1 0 0,-1 1-1 0 0,0-1 0 0 0,0 1 0 0 0,0-1 0 0 0,0 0 1 0 0,0 0-1 0 0,0 0 0 0 0,0 0 0 0 0,0 0 0 0 0,-1 0 1 0 0,1 0-1 0 0,0 0 0 0 0,-2 1 0 0 0,1-22-193 0 0,10-404-140 0 0,0-6 70 0 0,-9 349 274 0 0,6-172 19 0 0,-2 204-13 0 0,3-1 0 0 0,2 1-1 0 0,15-51 1 0 0,19-41 205 0 0,-37 133-39 0 0,-1 15-90 0 0,1 18-12 0 0,-5-24-61 0 0,6 62 127 0 0,-3 65-1 0 0,-2-45-50 0 0,-5 329 126 0 0,-2-113-116 0 0,-1 285-94 0 0,0-2-19 0 0,7 71-179 0 0,0-651 131 0 0,0-6 0 0 0,-6-51-12 0 0,4 39 58 0 0,0-1 0 0 0,0-22 0 0 0,7-26-6 0 0,0-39-32 0 0,-27-214 42 0 0,20 260 16 0 0,-6-241 33 0 0,19 5-8 0 0,14-39 45 0 0,-19 264-30 0 0,26-106 0 0 0,-25 148 17 0 0,-1 15 23 0 0,-3 11-48 0 0,-1 11-7 0 0,-2-9-14 0 0,4 28 9 0 0,-1-1-1 0 0,-2 34 1 0 0,0-15-18 0 0,-2 388 110 0 0,-3-172-47 0 0,12 395-76 0 0,-4 347-35 0 0,-10-605 44 0 0,7-374 0 0 0,1-17 0 0 0,1-12 0 0 0,1-12 0 0 0,0-33 0 0 0,-3-81 0 0 0,-2 54 0 0 0,2-78 17 0 0,-2-157 30 0 0,9-185-47 0 0,-1 266 0 0 0,1-27 31 0 0,3-214 62 0 0,-24 747-31 0 0,2-88-40 0 0,-10 220 98 0 0,-2 53 24 0 0,-16 174-74 0 0,34-569-68 0 0,3-27-3 0 0,-15 320-55 0 0,30-408-124 0 0,-3-142 168 0 0,-8 125 13 0 0,-8-260 223 0 0,2 237-181 0 0,-45-712-144 0 0,27 500-50 0 0,21 279 136 0 0,20 92 108 0 0,23 447 23 0 0,-41 6-45 0 0,-54 243-351 0 0,48-641 437 0 0,5-94-115 0 0,6-56 29 0 0,-1 11-61 0 0,7-36-10 0 0,9-89 0 0 0,-8-51 0 0 0,-11 152 0 0 0,4-226 32 0 0,-33-304 0 0 0,19 519-21 0 0,6 46 55 0 0,0 8-44 0 0,1 11-4 0 0,23 858 87 0 0,-5-392-71 0 0,-8-158-34 0 0,20 1198 0 0 0,-24-1223 4 0 0,1-207-13 0 0,22 110-1 0 0,-28-199 2 0 0,1-1 0 0 0,0 0-1 0 0,0 0 1 0 0,0 0-1 0 0,0 0 1 0 0,0 0 0 0 0,1 0-1 0 0,-1 0 1 0 0,4 4-1 0 0,-5-7 7 0 0,0 1 0 0 0,0-1 0 0 0,0 0 0 0 0,0 0 0 0 0,0 0 0 0 0,1 1 0 0 0,-1-1 0 0 0,0 0 0 0 0,0 0 0 0 0,0 0 0 0 0,0 0 0 0 0,1 1 0 0 0,-1-1 0 0 0,0 0 0 0 0,0 0-1 0 0,0 0 1 0 0,1 0 0 0 0,-1 0 0 0 0,0 0 0 0 0,0 0 0 0 0,1 1 0 0 0,-1-1 0 0 0,0 0 0 0 0,0 0 0 0 0,1 0 0 0 0,-1 0 0 0 0,0 0 0 0 0,0 0 0 0 0,0 0 0 0 0,1 0 0 0 0,-1 0-1 0 0,0 0 1 0 0,0 0 0 0 0,1-1 0 0 0,-1 1 0 0 0,0 0 0 0 0,0 0 0 0 0,1 0 0 0 0,-1 0 0 0 0,0 0 0 0 0,0 0 0 0 0,0 0 0 0 0,1-1 0 0 0,-1 1 0 0 0,0 0 0 0 0,0 0 0 0 0,0 0-1 0 0,0-1 1 0 0,1 1 0 0 0,3-9-21 0 0,-4 9 16 0 0,3-14-4 0 0,0-1-1 0 0,-1 1 1 0 0,-1-1 0 0 0,0 1-1 0 0,-1-1 1 0 0,0 1 0 0 0,-1-1-1 0 0,-3-15 1 0 0,0-9 1 0 0,0-3 12 0 0,-22-252 66 0 0,-26 3-10 0 0,41 243-58 0 0,2-1 0 0 0,2 0 0 0 0,2-1 0 0 0,2 1 0 0 0,3-1 0 0 0,6-61 0 0 0,-2 74 0 0 0,-3 20 0 0 0,0 0 0 0 0,2 0 0 0 0,0 0 0 0 0,1 0 0 0 0,0 0 0 0 0,10-21 0 0 0,-14 38 0 0 0,0-1 0 0 0,0 1 0 0 0,0 0 0 0 0,0 0 0 0 0,0 0 0 0 0,0-1 0 0 0,0 1 0 0 0,0 0 0 0 0,0 0 0 0 0,0 0 0 0 0,0 0 0 0 0,0-1 0 0 0,0 1 0 0 0,1 0 0 0 0,-1 0 0 0 0,0 0 0 0 0,0 0 0 0 0,0-1 0 0 0,0 1 0 0 0,0 0 0 0 0,1 0 0 0 0,-1 0 0 0 0,0 0 0 0 0,0 0 0 0 0,0 0 0 0 0,0 0 0 0 0,1-1 0 0 0,-1 1 0 0 0,0 0 0 0 0,0 0 0 0 0,0 0 0 0 0,0 0 0 0 0,1 0 0 0 0,-1 0 0 0 0,0 0 0 0 0,0 0 0 0 0,0 0 0 0 0,1 0 0 0 0,-1 0 0 0 0,0 0 0 0 0,0 0 0 0 0,1 0 0 0 0,1 4 0 0 0,0 0 0 0 0,0 0 0 0 0,0 0 0 0 0,-1 0 0 0 0,1 0 0 0 0,-1 1 0 0 0,0-1 0 0 0,0 0 0 0 0,-1 1 0 0 0,1-1 0 0 0,-1 8 0 0 0,3 14 0 0 0,47 372 45 0 0,-19 11-47 0 0,-30-396-1 0 0,22 476-381 0 0,-7 466 366 0 0,-16-790 23 0 0,-6 342 356 0 0,11-559-544 0 0,-7 21 115 0 0,-1-11-36 0 0,-12-71-1 0 0,3 62 101 0 0,3 0 0 0 0,1 0 0 0 0,0-65 0 0 0,-18-359-34 0 0,2 98 12 0 0,21 233 37 0 0,4 133 35 0 0,2 11-35 0 0,1 9-2 0 0,-4-9-7 0 0,7 23 35 0 0,-1 0 0 0 0,-2 1 0 0 0,4 38 0 0 0,-4-27-21 0 0,22 305 91 0 0,-22-252-97 0 0,-1 295-10 0 0,-5-194 0 0 0,-1-125 0 0 0,1-40 0 0 0,1-1 0 0 0,2 28 0 0 0,0-46 2 0 0,4 12-14 0 0,-3-13 6 0 0,4-26-91 0 0,-1-13 29 0 0,0-55-1 0 0,-1 17 36 0 0,1-450-11 0 0,-10 254 35 0 0,2 31 9 0 0,2-107 0 0 0,20 1 0 0 0,9 163 32 0 0,-20 148-24 0 0,1 0 0 0 0,2 1 0 0 0,19-41 0 0 0,-27 66-7 0 0,0 1-1 0 0,1-1 1 0 0,0 1-1 0 0,6-7 1 0 0,-10 12-1 0 0,0 1-1 0 0,1-1 1 0 0,-1 1 0 0 0,1-1 0 0 0,-1 0-1 0 0,1 1 1 0 0,-1-1 0 0 0,1 1 0 0 0,-1-1-1 0 0,1 1 1 0 0,0 0 0 0 0,-1-1 0 0 0,1 1-1 0 0,0 0 1 0 0,-1-1 0 0 0,1 1 0 0 0,0 0-1 0 0,0 0 1 0 0,-1 0 0 0 0,1-1 0 0 0,0 1-1 0 0,-1 0 1 0 0,1 0 0 0 0,0 0 0 0 0,0 0-1 0 0,-1 0 1 0 0,1 0 0 0 0,0 0 0 0 0,0 1-1 0 0,-1-1 1 0 0,1 0 0 0 0,0 0 0 0 0,-1 1-1 0 0,1-1 1 0 0,0 0 0 0 0,-1 1 0 0 0,1-1-1 0 0,0 0 1 0 0,-1 1 0 0 0,1-1-1 0 0,-1 1 1 0 0,1-1 0 0 0,-1 1 0 0 0,1 0-1 0 0,-1-1 1 0 0,1 1 0 0 0,-1-1 0 0 0,1 1-1 0 0,-1 0 1 0 0,0-1 0 0 0,1 1 0 0 0,-1 0-1 0 0,10 19-26 0 0,-1 0-1 0 0,-1 0 0 0 0,0 1 0 0 0,-2 0 1 0 0,5 25-1 0 0,12 109-123 0 0,17 561 527 0 0,-48-350-376 0 0,4-294 0 0 0,-19 243 0 0 0,11-184 0 0 0,11-113-15 0 0,10-461-150 0 0,-12-123 205 0 0,17-872 36 0 0,-14 1421-73 0 0,9-110 126 0 0,-6 106-92 0 0,0 0 0 0 0,2 1 0 0 0,13-38 0 0 0,-18 58-36 0 0,0 0 1 0 0,0 0-1 0 0,0-1 0 0 0,0 1 0 0 0,0 0 0 0 0,0 0 1 0 0,0 0-1 0 0,0 0 0 0 0,0 0 0 0 0,0-1 1 0 0,0 1-1 0 0,0 0 0 0 0,0 0 0 0 0,0 0 1 0 0,0 0-1 0 0,0 0 0 0 0,1 0 0 0 0,-1 0 0 0 0,0-1 1 0 0,0 1-1 0 0,0 0 0 0 0,0 0 0 0 0,0 0 1 0 0,0 0-1 0 0,1 0 0 0 0,-1 0 0 0 0,0 0 0 0 0,0 0 1 0 0,0 0-1 0 0,0 0 0 0 0,0 0 0 0 0,1 0 1 0 0,-1 0-1 0 0,0 0 0 0 0,0 0 0 0 0,0 0 1 0 0,0 0-1 0 0,0 0 0 0 0,1 0 0 0 0,-1 0 0 0 0,0 0 1 0 0,0 0-1 0 0,0 0 0 0 0,0 0 0 0 0,0 0 1 0 0,1 0-1 0 0,-1 0 0 0 0,0 0 0 0 0,0 0 0 0 0,0 0 1 0 0,0 0-1 0 0,0 0 0 0 0,0 1 0 0 0,0-1 1 0 0,1 0-1 0 0,-1 0 0 0 0,0 0 0 0 0,7 13-13 0 0,4 21-75 0 0,10 100 222 0 0,5 172 1 0 0,-21-222-52 0 0,8 363-4 0 0,-10-262-71 0 0,-7 614-9 0 0,17-363-575 0 0,-13-430 567 0 0,0 3 6 0 0,0 0 0 0 0,1 1 0 0 0,0-1 0 0 0,1 0 0 0 0,0 0-1 0 0,1 0 1 0 0,3 9 0 0 0,-6-18 2 0 0,0-1 0 0 0,0 1 0 0 0,0 0 0 0 0,0 0 0 0 0,0-1 0 0 0,0 1 0 0 0,0 0 0 0 0,0-1 0 0 0,0 1 0 0 0,1 0 0 0 0,-1 0 0 0 0,0 0 0 0 0,0-1 0 0 0,0 1 0 0 0,0 0 0 0 0,1 0 0 0 0,-1-1 0 0 0,0 1 0 0 0,0 0 0 0 0,0 0 0 0 0,1 0 0 0 0,-1 0 0 0 0,0 0 0 0 0,0-1 0 0 0,1 1 0 0 0,-1 0 0 0 0,0 0 0 0 0,0 0 0 0 0,1 0 0 0 0,-1 0 0 0 0,0 0 0 0 0,1 0 0 0 0,-1 0 0 0 0,0 0 0 0 0,0 0 0 0 0,1 0 0 0 0,-1 0 0 0 0,0 0 0 0 0,0 0 0 0 0,1 0 0 0 0,-1 0 0 0 0,0 0 0 0 0,1 0 0 0 0,-1 0 0 0 0,0 1 0 0 0,0-1 0 0 0,1 0 0 0 0,-1 0 0 0 0,0 0 0 0 0,0 0 0 0 0,0 1 0 0 0,1-1 0 0 0,-1 0 0 0 0,0 0 0 0 0,0 0 0 0 0,0 1 0 0 0,0-1 0 0 0,1 0 0 0 0,-1 0 0 0 0,0 1 0 0 0,0-1 0 0 0,0 0 0 0 0,0 0 0 0 0,0 1 0 0 0,0-1 0 0 0,8-25 0 0 0,18-169 0 0 0,-19 126 0 0 0,10-340 0 0 0,-15 265 0 0 0,-31-584 0 0 0,28 711 0 0 0,-30-321 0 0 0,34 463 0 0 0,45 1241 0 0 0,-49-832 0 0 0,-1-203 0 0 0,-8-84 0 0 0,10-242 12 0 0,1-5-17 0 0,-1 0 1 0 0,0 1-1 0 0,0-1 1 0 0,0 0-1 0 0,0 0 1 0 0,0 0-1 0 0,0 1 1 0 0,-1-1 0 0 0,1 0-1 0 0,0 0 1 0 0,0 0-1 0 0,-1 0 1 0 0,1 1-1 0 0,-1-1 1 0 0,1 0-1 0 0,-1 0 1 0 0,0 0-1 0 0,0 1 1 0 0,-2-21-861 0 0,-26-260-103 0 0,21 175 818 0 0,-15-202 150 0 0,-15-158 0 0 0,13-59 1827 0 0,35 546-1662 0 0,16 82-165 0 0,20 167 0 0 0,-33-179 0 0 0,57 611 0 0 0,-52-443 0 0 0,-17-243 0 0 0,-1-6 0 0 0,1 1 0 0 0,0-1 0 0 0,6 19 0 0 0,-7-30 0 0 0,0-1 0 0 0,0 0 0 0 0,0 0 0 0 0,0 1 0 0 0,0-1 0 0 0,0 0 0 0 0,0 0 0 0 0,0 1 0 0 0,0-1 0 0 0,0 0 0 0 0,0 0 0 0 0,0 1 0 0 0,0-1 0 0 0,0 0 0 0 0,0 0 0 0 0,1 0 0 0 0,-1 1 0 0 0,0-1 0 0 0,0 0 0 0 0,0 0 0 0 0,0 0 0 0 0,0 1 0 0 0,1-1 0 0 0,-1 0 0 0 0,0 0 0 0 0,0 0 0 0 0,0 0 0 0 0,1 0 0 0 0,-1 0 0 0 0,0 1 0 0 0,0-1 0 0 0,1 0 0 0 0,-1 0 0 0 0,0 0 0 0 0,0 0 0 0 0,0 0 0 0 0,1 0 0 0 0,-1 0 0 0 0,1 0 0 0 0,0-3 0 0 0,1 0 0 0 0,0 0 0 0 0,-1 0 0 0 0,1 0 0 0 0,-1-1 0 0 0,0 1 0 0 0,0-1 0 0 0,0 1 0 0 0,-1 0 0 0 0,1-1 0 0 0,-1-3 0 0 0,29-419 0 0 0,-24 285 0 0 0,7-779 5 0 0,-9 286-31 0 0,22 217-281 0 0,-24 408 308 0 0,0 0 7 0 0,-1 0 1 0 0,2 0 0 0 0,-1 0-1 0 0,1 0 1 0 0,1 0 0 0 0,-1 0-1 0 0,1 0 1 0 0,9-15 0 0 0,-12 24-8 0 0,0 0 0 0 0,0 0 0 0 0,0 0 0 0 0,0 0 0 0 0,0 0 0 0 0,0 0 0 0 0,0 0 1 0 0,0 0-1 0 0,0 0 0 0 0,0-1 0 0 0,1 1 0 0 0,-1 0 0 0 0,0 0 0 0 0,0 0 0 0 0,0 0 0 0 0,0 0 0 0 0,0 0 1 0 0,0 0-1 0 0,0 0 0 0 0,1 0 0 0 0,-1 0 0 0 0,0 0 0 0 0,0 0 0 0 0,0 0 0 0 0,0 0 0 0 0,0 0 0 0 0,0 0 0 0 0,0 0 1 0 0,1 0-1 0 0,-1 0 0 0 0,0 0 0 0 0,0 0 0 0 0,0 0 0 0 0,0 0 0 0 0,0 0 0 0 0,0 0 0 0 0,0 0 0 0 0,0 1 0 0 0,1-1 1 0 0,-1 0-1 0 0,0 0 0 0 0,0 0 0 0 0,0 0 0 0 0,0 0 0 0 0,0 0 0 0 0,0 0 0 0 0,0 0 0 0 0,0 0 0 0 0,0 0 1 0 0,0 1-1 0 0,0-1 0 0 0,0 0 0 0 0,0 0 0 0 0,0 0 0 0 0,1 0 0 0 0,-1 0 0 0 0,0 0 0 0 0,0 0 0 0 0,0 1 0 0 0,0-1 1 0 0,0 0-1 0 0,0 0 0 0 0,0 0 0 0 0,0 0 0 0 0,-1 0 0 0 0,1 0 0 0 0,8 13 22 0 0,-1 0 1 0 0,-1 1-1 0 0,0-1 0 0 0,-1 1 1 0 0,0 0-1 0 0,-1 0 0 0 0,2 17 1 0 0,1-5-7 0 0,59 355 149 0 0,-59-334-144 0 0,36 454-149 0 0,-32-318 94 0 0,12 445 39 0 0,-22-534 4 0 0,10 376 70 0 0,-10-394-80 0 0,13 78 0 0 0,-14-153-1 0 0,0 0 0 0 0,0 1 0 0 0,0-1 0 0 0,1 0 0 0 0,-1 0 0 0 0,0 0 0 0 0,1 0 0 0 0,-1 0 0 0 0,1 0-1 0 0,-1 0 1 0 0,1 0 0 0 0,-1 0 0 0 0,1 0 0 0 0,1 1 0 0 0,0-6-23 0 0,0 0 0 0 0,0-1 0 0 0,0 0-1 0 0,0 1 1 0 0,-1-1 0 0 0,0 0 0 0 0,1-8 0 0 0,10-98-95 0 0,-4-176-1 0 0,-8 278 120 0 0,-22-798 0 0 0,-27-1 0 0 0,39 275 53 0 0,12 504-9 0 0,9-42-1 0 0,0 97 33 0 0,38 233 109 0 0,-41-207-146 0 0,79 753 109 0 0,-78-697-144 0 0,19 260-4 0 0,27 263 0 0 0,-46-548-21 0 0,-6-41-17 0 0,2 0 0 0 0,2-1 1 0 0,18 60-1 0 0,-14-81-90 0 0,-11-20 123 0 0,0 0-1 0 0,0 0 1 0 0,0 0-1 0 0,1 1 1 0 0,-1-1-1 0 0,0 0 1 0 0,0 0-1 0 0,1 0 1 0 0,-1 0-1 0 0,0 0 1 0 0,0 0-1 0 0,1 0 1 0 0,-1 0-1 0 0,0 0 1 0 0,0 0-1 0 0,1 0 1 0 0,-1 0-1 0 0,0 0 1 0 0,0 0-1 0 0,1 0 1 0 0,-1 0-1 0 0,0 0 1 0 0,0 0-1 0 0,1 0 1 0 0,-1 0-1 0 0,0 0 1 0 0,0 0-1 0 0,1 0 1 0 0,-1 0-1 0 0,0-1 1 0 0,0 1-1 0 0,1 0 1 0 0,-1 0-1 0 0,0 0 1 0 0,0 0-1 0 0,0-1 1 0 0,1 1-1 0 0,1-3-23 0 0,0-1 0 0 0,-1 1-1 0 0,1-1 1 0 0,-1 1 0 0 0,0-1 0 0 0,1 0 0 0 0,-2 1-1 0 0,2-6 1 0 0,4-38-104 0 0,-1-1 1 0 0,-3-55-1 0 0,0 15 37 0 0,3-550 70 0 0,-27 0 28 0 0,6 244 0 0 0,15 360 5 0 0,-8-380 538 0 0,9 424-462 0 0,2 0-1 0 0,-1 0 0 0 0,4 13 1 0 0,2 10-13 0 0,64 555 238 0 0,-41-289-224 0 0,10 132-97 0 0,36 260-34 0 0,-75-684 40 0 0,12 55-47 0 0,-12-57 18 0 0,1 1 0 0 0,0 0-1 0 0,0-1 1 0 0,0 0-1 0 0,1 1 1 0 0,0-1 0 0 0,6 8-1 0 0,-9-13 28 0 0,0 0 0 0 0,1 0 0 0 0,-1 0 0 0 0,0 1 0 0 0,0-1 0 0 0,1 0 0 0 0,-1 0 0 0 0,0 0 0 0 0,1 0 0 0 0,-1 0 0 0 0,0 0 0 0 0,1 0 0 0 0,-1 0-1 0 0,0 0 1 0 0,0 0 0 0 0,1 0 0 0 0,-1 0 0 0 0,0 0 0 0 0,1-1 0 0 0,-1 1 0 0 0,0 0 0 0 0,0 0 0 0 0,1 0 0 0 0,-1 0 0 0 0,0 0 0 0 0,0-1 0 0 0,1 1 0 0 0,-1 0 0 0 0,0 0 0 0 0,0 0 0 0 0,0-1 0 0 0,1 1 0 0 0,-1 0 0 0 0,0 0 0 0 0,0-1-1 0 0,0 1 1 0 0,0 0 0 0 0,1 0 0 0 0,-1-1 0 0 0,0 1 0 0 0,0-1 0 0 0,3-5-42 0 0,0-1 1 0 0,-1 0-1 0 0,0 0 0 0 0,0 0 1 0 0,0 0-1 0 0,-1 0 0 0 0,1-10 1 0 0,0-59-154 0 0,-3 55 141 0 0,-12-265-91 0 0,8 219 148 0 0,-62-817 17 0 0,45 275 320 0 0,21 595-280 0 0,1 5 26 0 0,0 1 1 0 0,0-1 0 0 0,0 1-1 0 0,1 0 1 0 0,1 0 0 0 0,2-13-1 0 0,-3 20 30 0 0,1 5-10 0 0,22 88 105 0 0,19 154 0 0 0,-10 106 254 0 0,-24-230-408 0 0,39 542-48 0 0,-29-379 0 0 0,16 89-139 0 0,-31-318-65 0 0,3-1 0 0 0,24 100-1 0 0,-21-178 5 0 0,-7 0 121 0 0,-2 0 0 0 0,-2-45 0 0 0,0 16 22 0 0,-6-468 39 0 0,-27 17 16 0 0,2 65 15 0 0,30 387 9 0 0,-1-199 69 0 0,4 193-71 0 0,1-18 100 0 0,-1 67-89 0 0,0 0 0 0 0,0 0 0 0 0,1 0 0 0 0,0 0-1 0 0,0 0 1 0 0,5-10 0 0 0,-7 18-29 0 0,0 0 0 0 0,0-1 0 0 0,0 1-1 0 0,0 0 1 0 0,0-1 0 0 0,0 1 0 0 0,0 0 0 0 0,0 0-1 0 0,0-1 1 0 0,1 1 0 0 0,-1 0 0 0 0,0 0 0 0 0,0-1-1 0 0,0 1 1 0 0,0 0 0 0 0,0 0 0 0 0,1-1 0 0 0,-1 1-1 0 0,0 0 1 0 0,0 0 0 0 0,0 0 0 0 0,1-1 0 0 0,-1 1-1 0 0,0 0 1 0 0,0 0 0 0 0,1 0 0 0 0,-1 0 0 0 0,0 0-1 0 0,1 0 1 0 0,-1-1 0 0 0,0 1 0 0 0,0 0 0 0 0,1 0 0 0 0,-1 0-1 0 0,0 0 1 0 0,1 0 0 0 0,-1 0 0 0 0,0 0 0 0 0,0 0-1 0 0,1 0 1 0 0,-1 0 0 0 0,0 0 0 0 0,1 0 0 0 0,-1 1-1 0 0,0-1 1 0 0,0 0 0 0 0,1 0 0 0 0,2 7 1 0 0,1-1-1 0 0,-2 1 1 0 0,1-1 0 0 0,-1 1-1 0 0,0 0 1 0 0,2 11 0 0 0,0-1-5 0 0,64 351 2 0 0,-29 11 0 0 0,-28-241 32 0 0,51 516 464 0 0,-55-586-324 0 0,5 40-178 0 0,-9-92-53 0 0,0 1 0 0 0,1-1-1 0 0,1-1 1 0 0,8 19-1 0 0,-13-33 51 0 0,1 0-1 0 0,-1-1 1 0 0,0 1-1 0 0,0-1 1 0 0,1 1-1 0 0,-1 0 0 0 0,0-1 1 0 0,1 1-1 0 0,-1-1 1 0 0,1 1-1 0 0,-1-1 1 0 0,0 1-1 0 0,1-1 0 0 0,-1 0 1 0 0,1 1-1 0 0,-1-1 1 0 0,1 1-1 0 0,0-1 1 0 0,-1 0-1 0 0,2 1 0 0 0,-2-1 1 0 0,0 0 1 0 0,1 0-1 0 0,-1-1 0 0 0,1 1 0 0 0,-1 0 0 0 0,0 0 0 0 0,1 0 0 0 0,-1-1 0 0 0,0 1 0 0 0,1 0 0 0 0,-1 0 0 0 0,0-1 0 0 0,1 1 0 0 0,-1 0 0 0 0,0 0 0 0 0,0-1 1 0 0,1 1-1 0 0,-1 0 0 0 0,0-1 0 0 0,0 1 0 0 0,0-1 0 0 0,1 1 0 0 0,-1-1 0 0 0,8-28-454 0 0,-3-26 76 0 0,-2 0 1 0 0,-3-1-1 0 0,-6-55 1 0 0,4 70 325 0 0,1 37 61 0 0,-65-790 0 0 0,8 266 1134 0 0,46 409-884 0 0,-2-24 358 0 0,6 111-479 0 0,12 57 12 0 0,-1 34 0 0 0,0 6-39 0 0,56 851-525 0 0,-52-769 397 0 0,0 264 26 0 0,-9-390-40 0 0,1-12-23 0 0,0 0 0 0 0,1 0 0 0 0,0 0 0 0 0,0 0 0 0 0,1 1 0 0 0,0-1 0 0 0,4 14 0 0 0,-6-47-167 0 0,2 4 203 0 0,-21-160-313 0 0,-22-142-458 0 0,31 245 729 0 0,-164-803 968 0 0,16 109-118 0 0,-4-391-469 0 0,77-36-149 0 0,95 356 21 0 0,-7 818-173 0 0,0-13 16 0 0,1 1 1 0 0,14-57-1 0 0,-17 93-27 0 0,0-1 0 0 0,0 1 0 0 0,0-1 0 0 0,0 0 0 0 0,0 1 0 0 0,0-1 0 0 0,0 1 0 0 0,1-1 0 0 0,-1 1 0 0 0,0-1 0 0 0,0 1 0 0 0,1-1 0 0 0,-1 1 0 0 0,0-1 0 0 0,1 1 0 0 0,-1-1 0 0 0,0 1 0 0 0,1 0 0 0 0,-1-1 0 0 0,1 1 0 0 0,-1 0 0 0 0,1-1 0 0 0,-1 1 0 0 0,0 0 0 0 0,2-1 0 0 0,-2 1 0 0 0,1 0 0 0 0,0 1 0 0 0,-1-1 0 0 0,1 0 0 0 0,-1 1 0 0 0,1-1 0 0 0,-1 0 0 0 0,1 1 0 0 0,-1-1 0 0 0,0 1 0 0 0,1-1 0 0 0,-1 0 0 0 0,1 1 0 0 0,-1-1 0 0 0,0 1 0 0 0,1-1 0 0 0,-1 1 0 0 0,1 1 0 0 0,11 29 0 0 0,-3 15 0 0 0,-2 1 0 0 0,2 90 0 0 0,-5-62 0 0 0,10 490 0 0 0,-29-3 0 0 0,7-336 0 0 0,-7 286 0 0 0,19-358 0 0 0,-5-146-6 0 0,0-6 2 0 0,1-1 0 0 0,0 1 0 0 0,0 0 0 0 0,0-1 0 0 0,0 1 0 0 0,0 0 0 0 0,0-1 0 0 0,1 1 0 0 0,-1 0 0 0 0,0-1 0 0 0,1 1 0 0 0,-1 0 0 0 0,1-1 0 0 0,0 1 0 0 0,1 2-1 0 0,0-27-76 0 0,-5-388 29 0 0,-35-7 24 0 0,-131-1015 28 0 0,119 898 1 0 0,38 388 10 0 0,12 125 28 0 0,5 52-18 0 0,26 388-21 0 0,-23-273 11 0 0,34 773 50 0 0,7 127-5 0 0,-47-1015-56 0 0,78 1130-264 0 0,-70-1011 154 0 0,15 159-721 0 0,-21-294 731 0 0,-4-29-15 0 0,-19-257 31 0 0,-49-568 159 0 0,16 231-11 0 0,28 340-26 0 0,-55-806 125 0 0,72 982-119 0 0,-1-16 300 0 0,11 298-111 0 0,-1 92-188 0 0,-3 543 13 0 0,3-383-42 0 0,12 379-339 0 0,0 4-178 0 0,-13-803 359 0 0,-1-8-93 0 0,0 1-1 0 0,-1-1 1 0 0,-3 23-1 0 0,-1-49 112 0 0,-28-223 124 0 0,17 110 0 0 0,-88-521 0 0 0,33 227 0 0 0,3 0 101 0 0,-103-760 682 0 0,171 1168 93 0 0,4 38-652 0 0,25 345-204 0 0,-6-66-24 0 0,70 756 4 0 0,-61-611 0 0 0,-22-304 0 0 0,-4-20 0 0 0,8 79 0 0 0,-12-197-13 0 0,-1 0 1 0 0,1 0-1 0 0,0 0 0 0 0,5 12 0 0 0,-7-19 1 0 0,0-1-1 0 0,0 0 0 0 0,0 1 1 0 0,1-1-1 0 0,-1 0 0 0 0,0 1 1 0 0,0-1-1 0 0,0 1 1 0 0,0-1-1 0 0,0 0 0 0 0,1 1 1 0 0,-1-1-1 0 0,0 0 0 0 0,0 0 1 0 0,1 1-1 0 0,-1-1 1 0 0,0 0-1 0 0,1 0 0 0 0,-1 1 1 0 0,0-1-1 0 0,1 0 0 0 0,-1 0 1 0 0,0 0-1 0 0,1 1 1 0 0,-1-1-1 0 0,0 0 0 0 0,1 0 1 0 0,-1 0-1 0 0,0 0 0 0 0,1 0 1 0 0,-1 0-1 0 0,1 0 1 0 0,-1 0-1 0 0,0 0 0 0 0,1 0 1 0 0,-1 0-1 0 0,1 0 0 0 0,-1 0 1 0 0,0 0-1 0 0,1 0 1 0 0,-1 0-1 0 0,0 0 0 0 0,1-1 1 0 0,-1 1-1 0 0,0 0 0 0 0,1 0 1 0 0,-1 0-1 0 0,0-1 1 0 0,1 1-1 0 0,-1 0 0 0 0,0 0 1 0 0,0-1-1 0 0,1 1 0 0 0,-1 0 1 0 0,0-1-1 0 0,0 1 1 0 0,1 0-1 0 0,-1-1 0 0 0,13-24-562 0 0,-6-4 598 0 0,0 0 0 0 0,-2-1-1 0 0,1-32 1 0 0,-2 23 164 0 0,24-667 919 0 0,-82-53-1106 0 0,-62 6 0 0 0,109 715 0 0 0,0-10-1 0 0,4 22 4 0 0,-1 1-1 0 0,-1-1 1 0 0,-1 1 0 0 0,-1 0-1 0 0,-15-33 1 0 0,22 58 0 0 0,0-1-1 0 0,-1 1 1 0 0,1-1 0 0 0,0 1-1 0 0,0-1 1 0 0,-1 1 0 0 0,1-1-1 0 0,0 1 1 0 0,-1 0 0 0 0,1-1 0 0 0,-1 1-1 0 0,1-1 1 0 0,0 1 0 0 0,-1 0-1 0 0,1-1 1 0 0,-1 1 0 0 0,1 0 0 0 0,-1 0-1 0 0,1-1 1 0 0,-2 1 0 0 0,-4 5 32 0 0,-3 20 7 0 0,8-22-36 0 0,-9 48-27 0 0,3 0 1 0 0,-3 101-1 0 0,9-112 16 0 0,-48 862 139 0 0,7-129-28 0 0,41-661-118 0 0,2-110-40 0 0,2-6 39 0 0,1-12 2 0 0,4-34-68 0 0,1-96 0 0 0,-5 52 50 0 0,11-602-5 0 0,-45-1 15 0 0,-56-181 19 0 0,83 860 0 0 0,-18-86 0 0 0,19 94 0 0 0,-2 0 0 0 0,0 0 0 0 0,0 0 0 0 0,0 0 0 0 0,-1 1 0 0 0,-1-1 0 0 0,-10-13 0 0 0,8 14 6 0 0,5 4 4 0 0,-1 1 1 0 0,1 0-1 0 0,-1 0 1 0 0,0 0-1 0 0,0 0 1 0 0,0 1 0 0 0,0 0-1 0 0,0-1 1 0 0,-1 2-1 0 0,0-1 1 0 0,-5-2-1 0 0,7 4-4 0 0,1 0-5 0 0,-1 1-1 0 0,1-1 0 0 0,1 0 1 0 0,-1 0-1 0 0,0 1 0 0 0,0-1 1 0 0,0 0-1 0 0,0-1 0 0 0,0 1 1 0 0,1 0-1 0 0,-1 0 0 0 0,1-1 1 0 0,-1 1-1 0 0,1-1 0 0 0,-1 0 0 0 0,1 1 1 0 0,-1-3-1 0 0,-5-4 0 0 0,6 7 0 0 0,1 1 0 0 0,-1 0 0 0 0,1-1 0 0 0,0 1 0 0 0,-1-1 0 0 0,1 1 0 0 0,-1 0 0 0 0,1-1 0 0 0,0 1 0 0 0,-1-1 0 0 0,1 1 0 0 0,0-1 0 0 0,-1 0 0 0 0,1 1 0 0 0,0-1 0 0 0,0 1 0 0 0,0-1 0 0 0,-1 1 0 0 0,1-1 0 0 0,0 0 0 0 0,0 1 0 0 0,0-1 0 0 0,0 0 0 0 0,-3-82-24 0 0,2-37-16 0 0,67-570 47 0 0,-18 364-41 0 0,-5 28-49 0 0,-17 108 49 0 0,-23 166 34 0 0,-1 0 0 0 0,-1 0 0 0 0,-1 0 0 0 0,-5-43 0 0 0,2 34-18 0 0,3 26 1 0 0,0 0 1 0 0,-1-1-1 0 0,0 1 1 0 0,0 0-1 0 0,-3-9 1 0 0,0 4-86 0 0,3 9 134 0 0,0 0-1 0 0,0 0 1 0 0,0 0 0 0 0,0 0 0 0 0,-1 0-1 0 0,1 0 1 0 0,-1 0 0 0 0,-3-4 0 0 0,-21-29 509 0 0,6 16-537 0 0,9 10 3 0 0,0 0-1 0 0,0-1 1 0 0,1-1 0 0 0,1 1-1 0 0,0-2 1 0 0,1 1 0 0 0,0-1-1 0 0,-7-17 1 0 0,-9-43-7 0 0,17 49 0 0 0,-1 0 0 0 0,-14-30 0 0 0,-45-66 0 0 0,39 78 0 0 0,-6-11 0 0 0,33 52-10 0 0,1 0 0 0 0,-1 0 0 0 0,1 0 0 0 0,0 0 0 0 0,-1 0 0 0 0,1 0 0 0 0,0 0 0 0 0,0 0 0 0 0,0 0 0 0 0,0 0 0 0 0,0 0 0 0 0,0 1 0 0 0,0-1 0 0 0,0 0 0 0 0,0 0 0 0 0,0 0 0 0 0,0 0 0 0 0,0 0 0 0 0,1 0 0 0 0,-1 0 0 0 0,0 0 0 0 0,1 0 0 0 0,-1 0 0 0 0,1 0 0 0 0,-1 1 0 0 0,1-1 0 0 0,0 0 0 0 0,-1 0 0 0 0,1 1 0 0 0,-1-1 0 0 0,1 0 0 0 0,0 1 0 0 0,0-1 0 0 0,0 1 0 0 0,-1-1 0 0 0,1 1 0 0 0,0-1 0 0 0,1 0 0 0 0,4-2-97 0 0,0 1 1 0 0,0 0-1 0 0,1 0 0 0 0,9-2 1 0 0,-7 2 61 0 0,59-12 197 0 0,1 3-1 0 0,76-2 0 0 0,87-14 247 0 0,-2-17-354 0 0,-231 45-45 0 0,-91 39-46 0 0,-69 20-504 0 0,62-21 248 0 0,-2 0 145 0 0,-87 29 37 0 0,5-8 110 0 0,171-57 11 0 0,1 1 0 0 0,0 0 0 0 0,0 1 0 0 0,1 0 0 0 0,0 1 0 0 0,-14 10 0 0 0,24-16 0 0 0,0 0 0 0 0,0 0 0 0 0,-1 0 0 0 0,1 0 0 0 0,0 0 0 0 0,0 0 0 0 0,-1 0 0 0 0,1 0 0 0 0,0 1 0 0 0,0-1 0 0 0,-1 0 0 0 0,1 0 0 0 0,0 0 0 0 0,0 0 0 0 0,0 1 0 0 0,0-1 0 0 0,-1 0 0 0 0,1 0 0 0 0,0 0 0 0 0,0 1 0 0 0,0-1 0 0 0,0 0 0 0 0,0 0 0 0 0,0 0 0 0 0,-1 1 0 0 0,1-1 0 0 0,0 0 0 0 0,0 0 0 0 0,0 1 0 0 0,0-1 0 0 0,0 0 0 0 0,0 1 0 0 0,0-1 0 0 0,0 0 0 0 0,0 0 0 0 0,0 1 0 0 0,0-1 0 0 0,0 0 0 0 0,0 0 0 0 0,1 1 0 0 0,-1-1 0 0 0,0 0 0 0 0,0 0 0 0 0,0 0 0 0 0,0 1 0 0 0,0-1 0 0 0,0 0 0 0 0,1 0 0 0 0,-1 1 0 0 0,0-1 0 0 0,0 0 0 0 0,10 2 0 0 0,-10-2 0 0 0,17 0 1 0 0,-1 0-1 0 0,1-1 1 0 0,-1-1-1 0 0,0 0 1 0 0,0-1 0 0 0,31-10-1 0 0,93-44 4 0 0,-86 28 94 0 0,-2-3-1 0 0,-1-2 1 0 0,50-43 0 0 0,36-24 92 0 0,-17 11-175 0 0,-117 87-46 0 0,1 0-1 0 0,0 0 1 0 0,-1-1-1 0 0,1 0 1 0 0,-1 1-1 0 0,0-1 1 0 0,4-7-1 0 0,-10 10 40 0 0,0 0 0 0 0,1 0 1 0 0,-1 0-1 0 0,0 0 0 0 0,1 0 0 0 0,-1 0 0 0 0,-3 0 0 0 0,-18 1-27 0 0,1 0-1 0 0,-1 2 0 0 0,1 1 0 0 0,0 0 0 0 0,-34 10 0 0 0,-24 4-118 0 0,-95 18 10 0 0,-98-6 128 0 0,253-27 5 0 0,6-2 11 0 0,0 1 0 0 0,-22 5 1 0 0,37-6-17 0 0,0 0 0 0 0,-1 0 0 0 0,1 0 0 0 0,0 0 1 0 0,0 0-1 0 0,0 0 0 0 0,0 0 0 0 0,-1 0 0 0 0,1 1 1 0 0,0-1-1 0 0,0 0 0 0 0,0 0 0 0 0,0 0 0 0 0,-1 0 1 0 0,1 0-1 0 0,0 0 0 0 0,0 0 0 0 0,0 0 0 0 0,0 0 1 0 0,0 1-1 0 0,-1-1 0 0 0,1 0 0 0 0,0 0 1 0 0,0 0-1 0 0,0 0 0 0 0,0 0 0 0 0,0 1 0 0 0,0-1 1 0 0,0 0-1 0 0,0 0 0 0 0,0 0 0 0 0,-1 0 0 0 0,1 1 1 0 0,0-1-1 0 0,0 0 0 0 0,0 0 0 0 0,0 0 0 0 0,0 0 1 0 0,0 1-1 0 0,0-1 0 0 0,0 0 0 0 0,0 0 0 0 0,0 0 1 0 0,0 0-1 0 0,1 1 0 0 0,-1-1 0 0 0,0 0 1 0 0,0 0-1 0 0,0 0 0 0 0,0 0 0 0 0,0 1 0 0 0,0-1 1 0 0,0 0-1 0 0,0 0 0 0 0,0 0 0 0 0,1 0 0 0 0,-1 0 1 0 0,0 1-1 0 0,0-1 0 0 0,0 0 0 0 0,0 0 0 0 0,0 0 1 0 0,1 0-1 0 0,6 5-3 0 0,5 1-7 0 0,-1 0-1 0 0,1-1 1 0 0,1 0-1 0 0,-1-1 1 0 0,1 0-1 0 0,-1-1 1 0 0,22 2-1 0 0,-17-2 7 0 0,27 3 49 0 0,0-1 0 0 0,1-2 0 0 0,-1-3 0 0 0,68-6 0 0 0,174-41 388 0 0,28-2-151 0 0,-298 47-272 0 0,0 1-1 0 0,0 1 0 0 0,0 1 1 0 0,31 5-1 0 0,-41-5-7 0 0,0 0-1 0 0,-1 1 1 0 0,0 0 0 0 0,1 0-1 0 0,-1 1 1 0 0,0-1-1 0 0,0 1 1 0 0,0 0 0 0 0,-1 0-1 0 0,1 1 1 0 0,-1 0-1 0 0,1 0 1 0 0,-1 0 0 0 0,0 0-1 0 0,-1 0 1 0 0,1 1 0 0 0,3 6-1 0 0,3 8-1 0 0,-1 0-1 0 0,-1 0 1 0 0,-1 1 0 0 0,-1 0-1 0 0,0 0 1 0 0,-2 1 0 0 0,3 26-1 0 0,2 153 13 0 0,-9-190-10 0 0,-24 371 32 0 0,-27-1-15 0 0,49-370-19 0 0,-25 149 0 0 0,-7-2 0 0 0,-74 208 0 0 0,96-331 0 0 0,-1-1 0 0 0,-2 0 0 0 0,-2-1 0 0 0,0-1 0 0 0,-3 0 0 0 0,0-1 0 0 0,-34 37 0 0 0,50-62 0 0 0,-1-1 0 0 0,1 0 0 0 0,-1 0 0 0 0,0 0 0 0 0,0 0 0 0 0,-11 5 0 0 0,15-8 0 0 0,0-1 0 0 0,-1 1 0 0 0,1-1 0 0 0,0 1 0 0 0,-1-1 0 0 0,1 0 0 0 0,0 0 0 0 0,-1 1 0 0 0,1-1 0 0 0,0 0 0 0 0,-1 0 0 0 0,1 0 0 0 0,-1 0 0 0 0,1-1 0 0 0,0 1 0 0 0,-1 0 0 0 0,1 0 0 0 0,0-1 0 0 0,-1 1 0 0 0,1-1 0 0 0,0 0 0 0 0,0 1 0 0 0,-1-1 0 0 0,1 0 0 0 0,0 1 0 0 0,0-1 0 0 0,0 0 0 0 0,0 0 0 0 0,0 0 0 0 0,0 0 0 0 0,0 0 0 0 0,0 0 0 0 0,1 0 0 0 0,-1-1 0 0 0,0 1 0 0 0,0-2 0 0 0,-4-9-7 0 0,1-1 0 0 0,0 1 1 0 0,1 0-1 0 0,0-1 0 0 0,1 0 0 0 0,1 1 0 0 0,0-1 0 0 0,1-22 0 0 0,-1 2-23 0 0,12-425-271 0 0,-3 289 250 0 0,3-14-90 0 0,38-196 1 0 0,-49 377 137 0 0,9-34-39 0 0,-9 34 41 0 0,0 1 0 0 0,1-1 0 0 0,-1 1 0 0 0,1-1 0 0 0,-1 1 0 0 0,1 0-1 0 0,0-1 1 0 0,-1 1 0 0 0,1 0 0 0 0,0-1 0 0 0,0 1 0 0 0,0 0 0 0 0,0 0 0 0 0,0 0 0 0 0,1 0 0 0 0,-1 0-1 0 0,0 0 1 0 0,0 0 0 0 0,3-1 0 0 0,-4 2 1 0 0,1 0 0 0 0,-1 0 0 0 0,1 0 0 0 0,-1 0 0 0 0,1 0 0 0 0,0 1 0 0 0,-1-1 0 0 0,1 0 0 0 0,-1 0 0 0 0,1 1 0 0 0,-1-1 0 0 0,1 0 0 0 0,-1 0 0 0 0,0 1 0 0 0,1-1 0 0 0,-1 1 0 0 0,1-1 0 0 0,-1 0 0 0 0,0 1 0 0 0,1-1 0 0 0,-1 1 0 0 0,0-1 0 0 0,1 1 0 0 0,-1-1 0 0 0,0 1 0 0 0,0-1 0 0 0,1 1 0 0 0,6 18 0 0 0,1 11 0 0 0,-2 1 0 0 0,3 37 0 0 0,-2-15 0 0 0,27 439 154 0 0,-30-376-127 0 0,4 332 120 0 0,-2 96-147 0 0,-4-456 2 0 0,6 119-17 0 0,6-156-161 0 0,-4-73-11 0 0,-1-10 82 0 0,-2 1 0 0 0,-1-1 1 0 0,3-55-1 0 0,-7 61 60 0 0,18-547-163 0 0,-41 68 236 0 0,5 157 4 0 0,16 211 468 0 0,18 442-34 0 0,-4-36-220 0 0,21 218-30 0 0,-16-194-144 0 0,39 626-84 0 0,-57-892-17 0 0,0-5 10 0 0,0-1 0 0 0,2 1 1 0 0,0-1-1 0 0,1 0 0 0 0,12 33 1 0 0,-5-38-111 0 0,-11-16 123 0 0,1 1-1 0 0,-1-1 0 0 0,1 0 0 0 0,-1 0 1 0 0,0 0-1 0 0,1 1 0 0 0,-1-1 0 0 0,1 0 1 0 0,-1 0-1 0 0,1 0 0 0 0,-1 0 1 0 0,1 0-1 0 0,-1 0 0 0 0,0 0 0 0 0,1 0 1 0 0,-1 0-1 0 0,1 0 0 0 0,-1 0 0 0 0,1 0 1 0 0,-1 0-1 0 0,1-1 0 0 0,-1 1 1 0 0,0 0-1 0 0,1 0 0 0 0,1-2-7 0 0,-1 1 1 0 0,0 0-1 0 0,1-1 0 0 0,-1 1 1 0 0,0-1-1 0 0,0 1 0 0 0,0-1 0 0 0,0 0 1 0 0,0 1-1 0 0,0-1 0 0 0,-1 0 1 0 0,1 0-1 0 0,0 0 0 0 0,-1 1 1 0 0,1-4-1 0 0,11-74-186 0 0,4-113-1 0 0,-10 103 143 0 0,0-625 122 0 0,-34 153 16 0 0,-2-96 38 0 0,29 643-113 0 0,2-314 72 0 0,-1 320-39 0 0,0 0 1 0 0,1 0-1 0 0,0 0 0 0 0,0 1 0 0 0,0-1 0 0 0,1 0 1 0 0,1 1-1 0 0,5-14 0 0 0,-6 19 20 0 0,-1 6-16 0 0,42 200 126 0 0,-14 10-28 0 0,-26-182-116 0 0,67 967 181 0 0,-71 0-218 0 0,-8-517-288 0 0,9-450 223 0 0,0-13-65 0 0,-5 38 0 0 0,0-123-161 0 0,-4-300-12 0 0,4 143 252 0 0,-11-405-131 0 0,14 570 195 0 0,-16-588 0 0 0,29 2 0 0 0,-10 591 13 0 0,-1 33 2 0 0,0 0-1 0 0,2 1 1 0 0,0-1 0 0 0,7-24 0 0 0,0 67 72 0 0,21 251 58 0 0,-25-214-130 0 0,57 1077 187 0 0,-27-349-205 0 0,-26-624-10 0 0,30 396-429 0 0,-20-323-77 0 0,6 102-425 0 0,-25-2-665 0 0,-1-328 1574 0 0,0 10 8 0 0,0 0 1 0 0,-1 0 0 0 0,-1 0 0 0 0,-10 31 0 0 0,13-50 26 0 0,0 1 0 0 0,0-1 0 0 0,0 1 0 0 0,0-1 0 0 0,0 1 0 0 0,-1-1 0 0 0,1 1 0 0 0,0 0 0 0 0,0-1 0 0 0,-1 1 0 0 0,1-1 0 0 0,0 0 0 0 0,-1 1 0 0 0,1-1 0 0 0,0 1 0 0 0,-1-1 0 0 0,1 1 0 0 0,-1-1 0 0 0,1 0 0 0 0,-1 1 0 0 0,1-1 0 0 0,-1 0 0 0 0,1 1 0 0 0,-1-1 0 0 0,1 0 0 0 0,-1 0 0 0 0,1 0 0 0 0,-1 1 0 0 0,0-1 0 0 0,0-1 0 0 0,0 1 0 0 0,1 0 0 0 0,-1-1 0 0 0,0 1 0 0 0,0-1 0 0 0,1 0 0 0 0,-1 1 0 0 0,0-1 0 0 0,1 1 0 0 0,-1-1 0 0 0,1 0 0 0 0,-1 0 0 0 0,1 1 0 0 0,-1-1 0 0 0,1 0 0 0 0,-1-1 0 0 0,-14-38 0 0 0,-44-237 0 0 0,20-9 0 0 0,29 205 0 0 0,-96-1317 876 0 0,97 828 240 0 0,19 377-1116 0 0,-10 192 0 0 0,0 0 0 0 0,0 1 0 0 0,0-1 0 0 0,-1 0 0 0 0,1 1 0 0 0,1-1 0 0 0,-1 0 0 0 0,0 0 0 0 0,0 1 0 0 0,0-1 0 0 0,0 0 0 0 0,0 1 0 0 0,1-1 0 0 0,-1 0 0 0 0,0 1 0 0 0,0-1 0 0 0,1 0 0 0 0,-1 1 0 0 0,0-1 0 0 0,1 1 0 0 0,-1-1 0 0 0,1 1 0 0 0,0-2 0 0 0,0 4 0 0 0,1 0 0 0 0,-1 0 0 0 0,0-1 0 0 0,0 1 0 0 0,0 0 0 0 0,0 0 0 0 0,-1 0 0 0 0,1 0 0 0 0,0 0 0 0 0,-1 1 0 0 0,0-1 0 0 0,1 2 0 0 0,5 40 0 0 0,-4-29 0 0 0,38 584 0 0 0,-33-411 0 0 0,7 177 294 0 0,31 537 575 0 0,34 38-1976 0 0,-23-351 1107 0 0,-50-456-670 0 0,-5-81 64 0 0,11 73 0 0 0,-21-149 440 0 0,-20-178 166 0 0,14 71 0 0 0,-113-872 1406 0 0,84 630-985 0 0,-6-93-260 0 0,7 56-157 0 0,22 168 927 0 0,16 224 23 0 0,2 31-807 0 0,3 12-138 0 0,2 35 1 0 0,1-20-13 0 0,89 1283 3 0 0,-37-730 0 0 0,14 176 0 0 0,-65-707-27 0 0,32 668-1772 0 0,-35-683 1688 0 0,0-30 103 0 0,0 0 0 0 0,-2-1 0 0 0,1 1 1 0 0,-2 0-1 0 0,0-1 0 0 0,-6 19 0 0 0,8-34 8 0 0,0-1 0 0 0,0 0 0 0 0,0 0 0 0 0,0 0 0 0 0,0 0 0 0 0,0 1 0 0 0,0-1 0 0 0,0 0 0 0 0,0 0 0 0 0,0 0 0 0 0,0 0 0 0 0,0 0 0 0 0,0 1 0 0 0,0-1 0 0 0,0 0 0 0 0,0 0 0 0 0,0 0 0 0 0,0 0 0 0 0,0 1 0 0 0,0-1 0 0 0,0 0 0 0 0,-1 0 0 0 0,1 0 0 0 0,0 0 0 0 0,0 0 0 0 0,0 0 0 0 0,0 0 0 0 0,0 1 0 0 0,0-1 0 0 0,-1 0 0 0 0,1 0 0 0 0,0 0 0 0 0,0 0 0 0 0,0 0 0 0 0,0 0 0 0 0,0 0 0 0 0,-1 0 0 0 0,1 0 0 0 0,0 0 0 0 0,0 0 0 0 0,0 0 0 0 0,0 0 0 0 0,-1 0 0 0 0,1 0 0 0 0,0 0 0 0 0,0 0 0 0 0,0 0 0 0 0,0 0 0 0 0,-1 0 0 0 0,1 0 0 0 0,0 0 0 0 0,0 0 0 0 0,0-1 0 0 0,-6-9 0 0 0,-31-126 0 0 0,-22-147 0 0 0,47 213 0 0 0,-126-725 0 0 0,28 135 0 0 0,42 244 0 0 0,-34-246 0 0 0,82 523 0 0 0,-86-523 0 0 0,98 614 18 0 0,-27-110 366 0 0,26 139-19 0 0,9 19-351 0 0,-1-1 1 0 0,1 1-1 0 0,0 0 1 0 0,0 0-1 0 0,0-1 0 0 0,-1 1 1 0 0,1 0-1 0 0,0 0 1 0 0,-1 0-1 0 0,1 0 1 0 0,0-1-1 0 0,0 1 0 0 0,-1 0 1 0 0,1 0-1 0 0,0 0 1 0 0,-1 0-1 0 0,1 0 0 0 0,0 0 1 0 0,-1 0-1 0 0,1 0 1 0 0,0 0-1 0 0,-1 0 0 0 0,1 0 1 0 0,0 0-1 0 0,0 0 1 0 0,-1 0-1 0 0,1 0 1 0 0,0 0-1 0 0,-1 0 0 0 0,1 0 1 0 0,-1 1-1 0 0,0 0 29 0 0,-1 1 0 0 0,1 0-1 0 0,0 0 1 0 0,-1-1 0 0 0,1 1 0 0 0,0 0 0 0 0,0 0-1 0 0,0 0 1 0 0,0 0 0 0 0,0 0 0 0 0,1 0-1 0 0,-1 1 1 0 0,0 3 0 0 0,-11 66 13 0 0,4 0-1 0 0,0 106 1 0 0,6-117-58 0 0,-11 655-119 0 0,-22 463-150 0 0,-37-553 663 0 0,70-614-392 0 0,0 0 0 0 0,-1 1 0 0 0,-1-1 0 0 0,-9 21 0 0 0,6-22 0 0 0,2-11 0 0 0,2-13 0 0 0,3 12 0 0 0,-11-97 1 0 0,1-133-1 0 0,7 118-65 0 0,-3-326-1254 0 0,2 68 1145 0 0,-37-978 1611 0 0,34 1128-1889 0 0,9 183 450 0 0,-1 35 38 0 0,0 5 0 0 0,1 18 16 0 0,36 873 158 0 0,-45-405-157 0 0,3-315-42 0 0,-19 227-11 0 0,-1-219 11 0 0,22-187 78 0 0,-1-12-72 0 0,-8-471-48 0 0,-2-42-23 0 0,-26 13 183 0 0,35 482-13 0 0,-13-66-1 0 0,7 80 68 0 0,10 22-178 0 0,0 0 0 0 0,0 0 1 0 0,0 0-1 0 0,0 0 0 0 0,-1-1 1 0 0,1 1-1 0 0,0 0 1 0 0,0 0-1 0 0,0 0 0 0 0,-1 0 1 0 0,1 0-1 0 0,0-1 1 0 0,0 1-1 0 0,0 0 0 0 0,-1 0 1 0 0,1 0-1 0 0,0 0 0 0 0,0 0 1 0 0,0 0-1 0 0,-1 0 1 0 0,1 0-1 0 0,0 0 0 0 0,0 0 1 0 0,-1 0-1 0 0,1 0 1 0 0,0 0-1 0 0,0 0 0 0 0,0 0 1 0 0,-1 0-1 0 0,1 0 0 0 0,0 0 1 0 0,-6 13 175 0 0,-2 34-70 0 0,2 2 0 0 0,2 67-1 0 0,3-77-90 0 0,29 1353 541 0 0,13-1018-156 0 0,-27-295-1477 0 0,4 0 1 0 0,46 127 0 0 0,-23-110-8481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5:08.3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206 392 5528 0 0,'-7'-9'243'0'0,"1"0"0"0"0,1 0 1 0 0,-1 0-1 0 0,2-1 0 0 0,-29-69 11058 0 0,30 90-10995 0 0,-3 10 4 0 0,3-5-158 0 0,3 0-35 0 0,0 10 55 0 0,8 44 256 0 0,12 34 287 0 0,0-6-97 0 0,17 299 612 0 0,-31 4-928 0 0,-6-370-290 0 0,-4 47 21 0 0,-18 105-1 0 0,10-106 2 0 0,-2 107 1 0 0,13-166-34 0 0,0-1 1 0 0,0 0 0 0 0,-2 0 0 0 0,0 0 0 0 0,-6 19-1 0 0,9-36 1 0 0,-1 1 0 0 0,1 0 0 0 0,0-1-1 0 0,0 1 1 0 0,0 0 0 0 0,0 0 0 0 0,-1-1-1 0 0,1 1 1 0 0,0 0 0 0 0,-1-1 0 0 0,1 1-1 0 0,0 0 1 0 0,-1-1 0 0 0,1 1 0 0 0,-1-1-1 0 0,1 1 1 0 0,-1 0 0 0 0,1-1 0 0 0,-2 1-1 0 0,1-2 5 0 0,1 0 0 0 0,-1 0 0 0 0,0 0 1 0 0,1 0-1 0 0,-1 0 0 0 0,1 0 0 0 0,-1 0 0 0 0,1 0 0 0 0,-1 0 0 0 0,1 0 0 0 0,0 0 0 0 0,0-1 0 0 0,-1 1 0 0 0,1 0 0 0 0,0-2 0 0 0,0-6 25 0 0,-1 0 0 0 0,1-1 0 0 0,1 1 0 0 0,0-1-1 0 0,0 1 1 0 0,1 0 0 0 0,3-10 0 0 0,3-26 48 0 0,3-143 190 0 0,-2 26-110 0 0,15-149-84 0 0,10-89-4 0 0,24-231 495 0 0,-58 628-557 0 0,1-11 102 0 0,0 0 1 0 0,-2-23-1 0 0,0 33-80 0 0,1 1 0 0 0,-1-1 0 0 0,0 1 0 0 0,0-1 0 0 0,0 1 0 0 0,0 0 0 0 0,-1-1 1 0 0,0 1-1 0 0,1 0 0 0 0,-1 0 0 0 0,0 0 0 0 0,-1 0 0 0 0,-3-4 0 0 0,5 6-15 0 0,0 0 0 0 0,0-1 0 0 0,0 1 0 0 0,0 0 0 0 0,0 0 0 0 0,-1 1 0 0 0,1-1 0 0 0,0 0 0 0 0,-1 0 0 0 0,1 0 0 0 0,0 1 0 0 0,-1-1 0 0 0,1 1 0 0 0,-1-1 0 0 0,1 1 0 0 0,0 0 1 0 0,-1-1-1 0 0,-2 1 0 0 0,3 0-6 0 0,0 1 1 0 0,1-1 0 0 0,-1 0 0 0 0,0 1 0 0 0,0-1 0 0 0,0 1 0 0 0,0-1 0 0 0,0 1 0 0 0,0-1 0 0 0,1 1 0 0 0,-1 0 0 0 0,0-1-1 0 0,0 1 1 0 0,1 0 0 0 0,-1 0 0 0 0,1-1 0 0 0,-1 1 0 0 0,0 0 0 0 0,1 0 0 0 0,-1 1 0 0 0,-2 5 38 0 0,1 1 1 0 0,0-1 0 0 0,0 0 0 0 0,1 1-1 0 0,-2 12 1 0 0,-20 305 478 0 0,0-49-289 0 0,7-100-118 0 0,-33 263-17 0 0,11-112-64 0 0,19-174-43 0 0,-4 40 18 0 0,4 45 112 0 0,18-231-126 0 0,0-1 0 0 0,1 1 0 0 0,-1 0 0 0 0,1 0 0 0 0,1 0 0 0 0,-1 0 0 0 0,1 0 0 0 0,1 0 0 0 0,-1 0 0 0 0,1-1 0 0 0,0 1 0 0 0,6 11 0 0 0,-8-17-1 0 0,0-1 0 0 0,0 1 0 0 0,1-1-1 0 0,-1 1 1 0 0,1-1 0 0 0,-1 1 0 0 0,0-1 0 0 0,1 1-1 0 0,-1-1 1 0 0,1 0 0 0 0,-1 1 0 0 0,1-1 0 0 0,-1 0-1 0 0,1 1 1 0 0,-1-1 0 0 0,1 0 0 0 0,-1 0 0 0 0,1 1 0 0 0,0-1-1 0 0,-1 0 1 0 0,1 0 0 0 0,-1 0 0 0 0,1 0 0 0 0,0 0-1 0 0,-1 0 1 0 0,1 0 0 0 0,0 0 0 0 0,-1 0 0 0 0,1 0-1 0 0,-1 0 1 0 0,2 0 0 0 0,0-1-2 0 0,0 0 0 0 0,0-1 1 0 0,0 1-1 0 0,-1 0 0 0 0,1 0 0 0 0,0-1 0 0 0,-1 1 0 0 0,1-1 1 0 0,2-3-1 0 0,3-4-22 0 0,0-1 1 0 0,9-20 0 0 0,2-9-6 0 0,-3 0 0 0 0,13-48 0 0 0,14-89-47 0 0,-19 79 61 0 0,88-514-19 0 0,-43-5 15 0 0,-39 215 147 0 0,-27 383-106 0 0,1 0 0 0 0,6-27 1 0 0,1 29 32 0 0,-6 16-24 0 0,-4 12 23 0 0,-15 326 292 0 0,12-174-166 0 0,-46 861 252 0 0,34-701-407 0 0,-3 121 14 0 0,28-35-39 0 0,-10-401-8 0 0,0 0 0 0 0,1 0 0 0 0,0 0 0 0 0,0-1 0 0 0,1 1-1 0 0,0 0 1 0 0,1-1 0 0 0,0 1 0 0 0,0-1 0 0 0,1 0 0 0 0,7 12 0 0 0,-11-19 6 0 0,0-1 1 0 0,0 0-1 0 0,0 0 1 0 0,0 0-1 0 0,0 0 0 0 0,1 0 1 0 0,-1 1-1 0 0,0-1 1 0 0,0 0-1 0 0,0 0 1 0 0,0 0-1 0 0,0 0 0 0 0,0 0 1 0 0,0 0-1 0 0,1 1 1 0 0,-1-1-1 0 0,0 0 1 0 0,0 0-1 0 0,0 0 0 0 0,0 0 1 0 0,0 0-1 0 0,0 0 1 0 0,1 0-1 0 0,-1 0 1 0 0,0 0-1 0 0,0 0 0 0 0,0 0 1 0 0,0 0-1 0 0,1 0 1 0 0,-1 0-1 0 0,0 0 1 0 0,0 0-1 0 0,0 0 0 0 0,0 0 1 0 0,1 0-1 0 0,-1 0 1 0 0,0 0-1 0 0,0 0 1 0 0,0 0-1 0 0,0 0 1 0 0,0 0-1 0 0,1 0 0 0 0,-1 0 1 0 0,0 0-1 0 0,0 0 1 0 0,0 0-1 0 0,0-1 1 0 0,0 1-1 0 0,0 0 0 0 0,1 0 1 0 0,4-4-23 0 0,1 0-1 0 0,-1-1 1 0 0,0 0 0 0 0,-1 0-1 0 0,1 0 1 0 0,-1 0 0 0 0,0-1-1 0 0,0 1 1 0 0,0-1 0 0 0,-1 0 0 0 0,0 0-1 0 0,4-12 1 0 0,4-13-85 0 0,11-43-1 0 0,34-193-2 0 0,37-469 0 0 0,-62-110 485 0 0,-18 296-178 0 0,-13 535-170 0 0,-5-31 0 0 0,2 1 85 0 0,-15 853 21 0 0,16-716 166 0 0,-31 381 390 0 0,13-170-663 0 0,9-108 25 0 0,4-95-27 0 0,-20 512 143 0 0,28-553-100 0 0,3 56 290 0 0,-2-104-452 0 0,0 1 0 0 0,0-1 0 0 0,1 1 0 0 0,1-1 0 0 0,-1 0 0 0 0,2 0 0 0 0,8 15 0 0 0,-13-25 85 0 0,1 0 0 0 0,0 0 0 0 0,-1 0 0 0 0,1 0-1 0 0,0 0 1 0 0,-1 0 0 0 0,1 0 0 0 0,0 0 0 0 0,0-1 0 0 0,0 1 0 0 0,0 0 0 0 0,0 0 0 0 0,0-1 0 0 0,0 1 0 0 0,0 0 0 0 0,0-1 0 0 0,0 1 0 0 0,0-1 0 0 0,1 0 0 0 0,-1 1-1 0 0,0-1 1 0 0,0 0 0 0 0,0 0 0 0 0,1 0 0 0 0,1 0 0 0 0,-1 0-16 0 0,0-1 0 0 0,0 1-1 0 0,1-1 1 0 0,-1 0 0 0 0,0 0-1 0 0,0 0 1 0 0,0 0 0 0 0,0 0 0 0 0,0 0-1 0 0,0-1 1 0 0,0 1 0 0 0,2-4-1 0 0,3-2-43 0 0,-1 0 0 0 0,0 0 0 0 0,0-1 0 0 0,0 0-1 0 0,7-17 1 0 0,5-21 52 0 0,-2-1 0 0 0,20-95 0 0 0,-22 77-16 0 0,62-390-132 0 0,-37-11 48 0 0,-21-214 120 0 0,-16 443 16 0 0,-12-528 392 0 0,10 734-361 0 0,-7-89 941 0 0,4 124-813 0 0,-3 12 64 0 0,5-2-143 0 0,1 1 0 0 0,1-1-1 0 0,0 1 1 0 0,6 23 0 0 0,-2-11-79 0 0,3 55-9 0 0,-2 145 0 0 0,-6-164-9 0 0,-5 388 1 0 0,-2-172-2 0 0,0 69 15 0 0,54 591 40 0 0,16-546-117 0 0,-62-387 62 0 0,0 0 0 0 0,0 0 0 0 0,1 0 0 0 0,0 0 0 0 0,0 0 0 0 0,1-1 0 0 0,-1 1 0 0 0,1-1 0 0 0,0 0 0 0 0,0 0 1 0 0,1 0-1 0 0,0 0 0 0 0,0 0 0 0 0,0-1 0 0 0,0 0 0 0 0,9 7 0 0 0,-13-11-2 0 0,0 0 0 0 0,0 0 0 0 0,0 0 0 0 0,0 0 1 0 0,1 1-1 0 0,-1-1 0 0 0,0 0 0 0 0,0 0 0 0 0,0 0 1 0 0,0 0-1 0 0,1 0 0 0 0,-1 0 0 0 0,0 0 0 0 0,0 0 0 0 0,0 0 1 0 0,1 0-1 0 0,-1 0 0 0 0,0 0 0 0 0,0 0 0 0 0,0 0 0 0 0,0 0 1 0 0,1 0-1 0 0,-1 0 0 0 0,0 0 0 0 0,0 0 0 0 0,0 0 0 0 0,1 0 1 0 0,-1 0-1 0 0,0 0 0 0 0,0 0 0 0 0,0 0 0 0 0,0-1 1 0 0,0 1-1 0 0,1 0 0 0 0,-1 0 0 0 0,0 0 0 0 0,0 0 0 0 0,0 0 1 0 0,0 0-1 0 0,0-1 0 0 0,0 1 0 0 0,1 0 0 0 0,-1 0 0 0 0,0 0 1 0 0,0-1-1 0 0,8-7-66 0 0,-1-1 0 0 0,0 1 0 0 0,0-2 0 0 0,-1 1 0 0 0,0-1 0 0 0,-1 0 0 0 0,0 0 1 0 0,5-15-1 0 0,26-96-150 0 0,-31 98 205 0 0,48-211-14 0 0,29-307-1 0 0,-24-250-6 0 0,-59-193-157 0 0,-22 725-347 0 0,22 250 611 0 0,0 0 0 0 0,-1 0 0 0 0,0 1 0 0 0,0-1 0 0 0,-1 1 0 0 0,-5-11 0 0 0,8 18-59 0 0,0 1 1 0 0,0 0-1 0 0,0-1 0 0 0,0 1 1 0 0,-1 0-1 0 0,1 0 0 0 0,0-1 1 0 0,0 1-1 0 0,0 0 0 0 0,0 0 0 0 0,-1-1 1 0 0,1 1-1 0 0,0 0 0 0 0,0 0 1 0 0,0-1-1 0 0,-1 1 0 0 0,1 0 1 0 0,0 0-1 0 0,-1 0 0 0 0,1-1 0 0 0,0 1 1 0 0,0 0-1 0 0,-1 0 0 0 0,1 0 1 0 0,0 0-1 0 0,-1 0 0 0 0,1 0 0 0 0,0 0 1 0 0,-1 0-1 0 0,1 0 0 0 0,0 0 1 0 0,0 0-1 0 0,-1 0 0 0 0,-6 10 221 0 0,-1 26-76 0 0,7-31-142 0 0,-21 165 175 0 0,10-63-132 0 0,-48 479 88 0 0,22 3-76 0 0,34-526-60 0 0,5 338 3 0 0,3-263-15 0 0,-3 34-11 0 0,8 167-80 0 0,-4-271 42 0 0,4 0-1 0 0,31 125 1 0 0,-36-182-52 0 0,-1 0-1 0 0,2 1 1 0 0,0-2-1 0 0,0 1 1 0 0,0-1 0 0 0,11 14-1 0 0,-15-22 92 0 0,0-1 0 0 0,0 1 0 0 0,0-1 0 0 0,0 0 0 0 0,1 1 0 0 0,-1-1 0 0 0,0 0 0 0 0,1 0 0 0 0,-1 0 0 0 0,1 0 1 0 0,0 0-1 0 0,-1 0 0 0 0,1 0 0 0 0,0-1 0 0 0,-1 1 0 0 0,1 0 0 0 0,0-1 0 0 0,0 1 0 0 0,0-1 0 0 0,-1 0 0 0 0,4 0 0 0 0,-3 0-7 0 0,0-1-1 0 0,0 1 1 0 0,0-1 0 0 0,0 0-1 0 0,0 0 1 0 0,0 0 0 0 0,0 0 0 0 0,0 0-1 0 0,0 0 1 0 0,0 0 0 0 0,0-1-1 0 0,-1 1 1 0 0,1-1 0 0 0,0 0-1 0 0,1-1 1 0 0,4-6-42 0 0,-1-1 1 0 0,0 0-1 0 0,0 0 0 0 0,-1 0 1 0 0,7-19-1 0 0,10-39 61 0 0,23-119 0 0 0,-3-81 0 0 0,-34 207 0 0 0,39-422-15 0 0,-50-414-51 0 0,-3 614 59 0 0,-3 26 33 0 0,-1-78 12 0 0,8 302-38 0 0,-3 20 0 0 0,5 13 0 0 0,0 0 0 0 0,0 0 0 0 0,-1 0 0 0 0,1 0 0 0 0,0-1 0 0 0,0 1 0 0 0,0 0 0 0 0,0 0 0 0 0,-1 0 0 0 0,1 0 0 0 0,0 0 0 0 0,0 0 0 0 0,0 0 0 0 0,-1 0 0 0 0,1 0 0 0 0,0 0 0 0 0,0 0 0 0 0,0 0 0 0 0,-1 0 0 0 0,1 0 0 0 0,0 0 0 0 0,0 0 0 0 0,0 0 0 0 0,-1 1 0 0 0,1-1 0 0 0,0 0 0 0 0,0 0 0 0 0,0 0 0 0 0,0 0 0 0 0,-1 0 0 0 0,1 0 0 0 0,0 0 0 0 0,0 1 0 0 0,0-1 0 0 0,0 0 0 0 0,0 0 0 0 0,-1 0 0 0 0,1 0 0 0 0,0 1 0 0 0,0-1 0 0 0,0 0 0 0 0,0 0 0 0 0,0 0 0 0 0,0 1 0 0 0,0-1 0 0 0,0 0 0 0 0,0 0 0 0 0,0 1 0 0 0,-3 6 2 0 0,0 0 0 0 0,0 0 1 0 0,1 1-1 0 0,0-1 0 0 0,0 1 0 0 0,1 0 0 0 0,-1 11 0 0 0,1-9 18 0 0,-38 422 879 0 0,35-378-824 0 0,-30 1351 434 0 0,71-589-253 0 0,-36-802-256 0 0,5 59-207 0 0,3 0 1 0 0,19 78-1 0 0,-26-145 97 0 0,0 0 0 0 0,0-1 0 0 0,0 0 0 0 0,1 0 0 0 0,-1 1 0 0 0,1-2-1 0 0,7 10 1 0 0,-9-14 97 0 0,-1 1-1 0 0,1 0 1 0 0,0 0-1 0 0,-1-1 1 0 0,1 1 0 0 0,0-1-1 0 0,0 1 1 0 0,0 0-1 0 0,-1-1 1 0 0,1 0-1 0 0,0 1 1 0 0,0-1-1 0 0,0 1 1 0 0,0-1-1 0 0,0 0 1 0 0,0 0-1 0 0,0 0 1 0 0,0 1-1 0 0,0-1 1 0 0,0 0-1 0 0,1 0 1 0 0,0-1 14 0 0,-1 0 0 0 0,1 1 1 0 0,-1-1-1 0 0,1 0 0 0 0,-1 0 0 0 0,0 0 1 0 0,0 0-1 0 0,1 0 0 0 0,-1 0 1 0 0,0-1-1 0 0,0 1 0 0 0,0 0 0 0 0,0 0 1 0 0,0-1-1 0 0,0 1 0 0 0,-1-1 0 0 0,1 1 1 0 0,0-2-1 0 0,8-17-43 0 0,-1 1 1 0 0,-2-1-1 0 0,0 0 0 0 0,6-36 1 0 0,4-88-92 0 0,-15 127 119 0 0,15-194-34 0 0,-14-256 0 0 0,-63-152 104 0 0,42 448-48 0 0,-7-70 19 0 0,-59-452 170 0 0,81 666-148 0 0,1 4 157 0 0,-1 49-28 0 0,7 317 323 0 0,3-174-347 0 0,-3-30-109 0 0,23 812 374 0 0,-20-753-419 0 0,3 57 0 0 0,-1-144-19 0 0,16 199-160 0 0,-12-211 94 0 0,26 104 0 0 0,-33-183 43 0 0,8 30-78 0 0,-12-47 91 0 0,0 0-1 0 0,1 1 1 0 0,-1-1 0 0 0,1 0 0 0 0,0 0 0 0 0,0 0 0 0 0,0 0 0 0 0,0 0 0 0 0,1 0-1 0 0,-1-1 1 0 0,4 4 0 0 0,-5-6 16 0 0,0 1-1 0 0,0 0 0 0 0,1-1 1 0 0,-1 1-1 0 0,0 0 1 0 0,0-1-1 0 0,0 0 1 0 0,1 1-1 0 0,-1-1 0 0 0,0 0 1 0 0,0 1-1 0 0,1-1 1 0 0,-1 0-1 0 0,0 0 1 0 0,1 0-1 0 0,-1 0 0 0 0,0 0 1 0 0,1-1-1 0 0,-1 1 1 0 0,0 0-1 0 0,0 0 1 0 0,1-1-1 0 0,-1 1 0 0 0,0-1 1 0 0,0 1-1 0 0,0-1 1 0 0,0 0-1 0 0,1 1 1 0 0,-1-1-1 0 0,0 0 0 0 0,0 0 1 0 0,0 0-1 0 0,-1 0 1 0 0,1 0-1 0 0,0 0 1 0 0,0 0-1 0 0,0 0 0 0 0,-1 0 1 0 0,2-2-1 0 0,2-4-37 0 0,0 0 1 0 0,0 0-1 0 0,0-1 0 0 0,-1 1 0 0 0,3-11 0 0 0,4-28-55 0 0,-1 1-1 0 0,-3-2 1 0 0,1-73-1 0 0,-3 48 80 0 0,4-426 16 0 0,-25 258 193 0 0,-9 1-1 0 0,-89-362 0 0 0,96 521-63 0 0,9 36-69 0 0,-25-73 0 0 0,23 94-49 0 0,12 23 0 0 0,0 0 0 0 0,0 0 0 0 0,0-1 0 0 0,0 1 0 0 0,0 0 0 0 0,0 0 0 0 0,0-1 0 0 0,0 1 0 0 0,0 0 0 0 0,0 0 0 0 0,0 0 0 0 0,0-1 0 0 0,-1 1 0 0 0,1 0 0 0 0,0 0 0 0 0,0 0 0 0 0,0-1 0 0 0,0 1 0 0 0,0 0 0 0 0,-1 0 0 0 0,1 0 0 0 0,0-1 0 0 0,0 1 0 0 0,0 0 0 0 0,0 0 0 0 0,-1 0 0 0 0,1 0 0 0 0,0 0 0 0 0,0 0 0 0 0,-1 0 0 0 0,1-1 0 0 0,0 1 0 0 0,0 0 0 0 0,0 0 0 0 0,-1 0 0 0 0,1 0 0 0 0,0 0 0 0 0,0 0 0 0 0,-1 0 0 0 0,1 0 0 0 0,0 0 0 0 0,0 0 0 0 0,-1 0 0 0 0,1 0 0 0 0,0 0 0 0 0,0 1 0 0 0,0-1 0 0 0,-1 0 0 0 0,1 0 0 0 0,0 0 0 0 0,0 0 0 0 0,-1 0 0 0 0,1 0 0 0 0,0 0 0 0 0,0 1 0 0 0,0-1 0 0 0,0 0 0 0 0,-1 0 0 0 0,1 0 0 0 0,0 1 0 0 0,0-1 0 0 0,0 0 0 0 0,0 0 0 0 0,0 0 0 0 0,0 1 0 0 0,-1-1 0 0 0,-3 18 0 0 0,4-17 0 0 0,-14 123 0 0 0,4 206 0 0 0,9-196 0 0 0,6 504 0 0 0,0-281 0 0 0,5 315 0 0 0,-1-35 0 0 0,58 661 0 0 0,-53-1042 0 0 0,-13-243-76 0 0,1 0 1 0 0,0 0-1 0 0,6 21 1 0 0,-8-32 53 0 0,1 1 1 0 0,0-1 0 0 0,0 0 0 0 0,0 1 0 0 0,0-1-1 0 0,0 0 1 0 0,0 0 0 0 0,0 0 0 0 0,1 0 0 0 0,-1 0 0 0 0,1 0-1 0 0,0 0 1 0 0,-1 0 0 0 0,1 0 0 0 0,0-1 0 0 0,0 1-1 0 0,0-1 1 0 0,0 0 0 0 0,0 1 0 0 0,1-1 0 0 0,-1 0 0 0 0,0 0-1 0 0,1 0 1 0 0,-1-1 0 0 0,3 2 0 0 0,-4-2-7 0 0,0 0 0 0 0,0 0-1 0 0,0 0 1 0 0,0-1 0 0 0,0 1 0 0 0,0 0 0 0 0,-1 0 0 0 0,1 0 0 0 0,0-1 0 0 0,0 1-1 0 0,0 0 1 0 0,0-1 0 0 0,-1 1 0 0 0,1-1 0 0 0,0 1 0 0 0,0-1 0 0 0,-1 1 0 0 0,1-1-1 0 0,0 0 1 0 0,-1 1 0 0 0,1-1 0 0 0,0 0 0 0 0,-1 1 0 0 0,1-1 0 0 0,-1 0 0 0 0,1 0 0 0 0,-1 0-1 0 0,0 1 1 0 0,1-1 0 0 0,-1-2 0 0 0,7-31-198 0 0,-6 27 225 0 0,1-47-3 0 0,-1 0 0 0 0,-3 0 0 0 0,-10-60 0 0 0,7 72 4 0 0,-81-665 0 0 0,-44-395 566 0 0,125 1047-552 0 0,-33-303 170 0 0,34 335-143 0 0,-8-49 74 0 0,11 64-86 0 0,1 1-1 0 0,0 0 0 0 0,0-1 0 0 0,0 1 0 0 0,1 0 0 0 0,0 0 0 0 0,3-9 1 0 0,-4 16-14 0 0,0 0-12 0 0,0 0 1 0 0,0 0-1 0 0,0 1 1 0 0,0-1-1 0 0,1 0 1 0 0,-1 0-1 0 0,0 0 1 0 0,0 0-1 0 0,0 0 0 0 0,0 0 1 0 0,0 0-1 0 0,0 1 1 0 0,1-1-1 0 0,-1 0 1 0 0,0 0-1 0 0,0 0 1 0 0,0 0-1 0 0,0 0 1 0 0,1 0-1 0 0,-1 0 0 0 0,0 0 1 0 0,0 0-1 0 0,0 0 1 0 0,0 0-1 0 0,1 0 1 0 0,-1 0-1 0 0,0 0 1 0 0,0 0-1 0 0,0 0 1 0 0,0 0-1 0 0,1 0 0 0 0,-1 0 1 0 0,0 0-1 0 0,0 0 1 0 0,0 0-1 0 0,0 0 1 0 0,0 0-1 0 0,1-1 1 0 0,-1 1-1 0 0,0 0 1 0 0,0 0-1 0 0,0 0 0 0 0,0 0 1 0 0,0 0-1 0 0,0 0 1 0 0,1 0-1 0 0,-1-1 1 0 0,0 1-1 0 0,0 0 1 0 0,0 0-1 0 0,0 0 1 0 0,0 0-1 0 0,0 0 0 0 0,0-1 1 0 0,0 1-1 0 0,0 0 1 0 0,0 0-1 0 0,0 0 1 0 0,0-1-1 0 0,14 39 86 0 0,-2 1-1 0 0,9 50 0 0 0,6 88 3 0 0,-15-91-40 0 0,108 883 446 0 0,-47 266-276 0 0,-67-993-278 0 0,7 140-178 0 0,0-254 134 0 0,-10-112 92 0 0,0-1 1 0 0,1 0-1 0 0,1 0 1 0 0,0-1-1 0 0,1 1 1 0 0,10 15-1 0 0,4-3-94 0 0,-19-26 96 0 0,-1-1-1 0 0,1 1 1 0 0,-1-1 0 0 0,1 1-1 0 0,-1-1 1 0 0,1 1-1 0 0,-1-1 1 0 0,1 0 0 0 0,-1 1-1 0 0,1-1 1 0 0,-1 0-1 0 0,1 1 1 0 0,0-1 0 0 0,-1 0-1 0 0,1 0 1 0 0,0 0-1 0 0,-1 1 1 0 0,1-1 0 0 0,-1 0-1 0 0,1 0 1 0 0,0 0-1 0 0,-1 0 1 0 0,1 0 0 0 0,0 0-1 0 0,-1 0 1 0 0,1-1-1 0 0,0 1 1 0 0,-1 0 0 0 0,1 0-1 0 0,0 0 1 0 0,-1-1-1 0 0,1 1 1 0 0,-1 0 0 0 0,1 0-1 0 0,0-1 1 0 0,-1 1-1 0 0,1-1 1 0 0,-1 1 0 0 0,1-1-1 0 0,-1 1 1 0 0,0 0-1 0 0,1-1 1 0 0,-1 0 0 0 0,1 0-1 0 0,2-4-85 0 0,-1-1-1 0 0,0 1 1 0 0,0 0-1 0 0,-1-1 1 0 0,1 1 0 0 0,-1-1-1 0 0,-1 0 1 0 0,1-5-1 0 0,1-4-61 0 0,9-117-126 0 0,-7-184-1 0 0,-5 168 237 0 0,-19-566 30 0 0,-23 0 53 0 0,29 502 3 0 0,8-62 1787 0 0,7 224-1728 0 0,3 125-100 0 0,54 1083 776 0 0,-50-726-776 0 0,-6-295 0 0 0,-4 283 0 0 0,-1-142 0 0 0,3-140-39 0 0,15 629-674 0 0,-12-686 534 0 0,-2-32-157 0 0,10 66-1 0 0,-11-116 274 0 0,0 1 54 0 0,1 0 0 0 0,-1 0 0 0 0,0 0 0 0 0,0 0 0 0 0,0 0 0 0 0,0 0 0 0 0,0 0 0 0 0,0 0 0 0 0,0 0 0 0 0,0 0-1 0 0,0 0 1 0 0,0 0 0 0 0,0 0 0 0 0,1 0 0 0 0,-1 0 0 0 0,0 0 0 0 0,0 0 0 0 0,0 0 0 0 0,0 0 0 0 0,0 0 0 0 0,0 0 0 0 0,0 0 0 0 0,0 0 0 0 0,0 0 0 0 0,0 0 0 0 0,0 1 0 0 0,1-1 0 0 0,-1 0-82 0 0,0 0 82 0 0,0 0 0 0 0,4-15-159 0 0,3-27 11 0 0,-5-25-12 0 0,-8-108 1 0 0,0 94 107 0 0,-26-314 85 0 0,-99-460-1 0 0,122 796-6 0 0,7 38 310 0 0,-1 0-1 0 0,-1 0 0 0 0,-13-37 1 0 0,17 58-319 0 0,0 1 0 0 0,0-1 0 0 0,0 0 1 0 0,0 0-1 0 0,0 0 0 0 0,0 0 0 0 0,-1 0 0 0 0,1 0 1 0 0,0 1-1 0 0,0-1 0 0 0,0 0 0 0 0,0 0 1 0 0,0 0-1 0 0,0 0 0 0 0,0 0 0 0 0,0 0 1 0 0,-1 0-1 0 0,1 0 0 0 0,0 0 0 0 0,0 0 1 0 0,0 1-1 0 0,0-1 0 0 0,0 0 0 0 0,-1 0 1 0 0,1 0-1 0 0,0 0 0 0 0,0 0 0 0 0,0 0 1 0 0,0 0-1 0 0,0 0 0 0 0,-1 0 0 0 0,1 0 1 0 0,0 0-1 0 0,0 0 0 0 0,0 0 0 0 0,0-1 1 0 0,0 1-1 0 0,0 0 0 0 0,-1 0 0 0 0,1 0 1 0 0,0 0-1 0 0,0 0 0 0 0,0 0 0 0 0,0 0 1 0 0,0 0-1 0 0,0 0 0 0 0,-1 0 0 0 0,1 0 1 0 0,0-1-1 0 0,0 1 0 0 0,0 0 0 0 0,0 0 1 0 0,0 0-1 0 0,0 0 0 0 0,0 0 0 0 0,0 0 1 0 0,0-1-1 0 0,0 1 0 0 0,0 0 0 0 0,0 0 1 0 0,0 0-1 0 0,0 0 0 0 0,0 0 0 0 0,0-1 1 0 0,-3 15 45 0 0,12 74-38 0 0,19 213 97 0 0,11 167 102 0 0,-18-147-228 0 0,13 334-62 0 0,-31-509 11 0 0,3 284-192 0 0,-1-472-1048 0 0,-28-361 888 0 0,-28-1 226 0 0,46 363 188 0 0,-57-284 149 0 0,-22 5 118 0 0,37 144-163 0 0,47 173-97 0 0,-12-47 263 0 0,-3 1 0 0 0,-33-79 0 0 0,46 166 161 0 0,24 349-240 0 0,-5-169-162 0 0,2 575-27 0 0,-23-698 0 0 0,-15 189 0 0 0,16-257 0 0 0,0 45 0 0 0,8-120 0 0 0,-18-352 0 0 0,-76-527 0 0 0,-26 21 0 0 0,62 475 0 0 0,43 337 0 0 0,10 94 0 0 0,-1 0 0 0 0,1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0,-1 0 0 0 0,1 0 0 0 0,0 0 0 0 0,0 0 0 0 0,0 0 0 0 0,0 0 0 0 0,0 0 0 0 0,0-1 0 0 0,0 1 0 0 0,-3 17 0 0 0,-1 28 0 0 0,5 131 0 0 0,2-56 0 0 0,-2 111 0 0 0,-10 463 0 0 0,-59-18 0 0 0,67-668 0 0 0,-1 0 0 0 0,1 1 0 0 0,0-1 0 0 0,0 1 0 0 0,2 14 0 0 0,2-14 0 0 0,0-11 0 0 0,0-10 0 0 0,9-82 0 0 0,-2-124 0 0 0,-9 172 0 0 0,5-1513 0 0 0,-19 955 0 0 0,1 148 0 0 0,-3-58 0 0 0,6 0 0 0 0,2 358 1424 0 0,5 162-1134 0 0,-2 19-97 0 0,-30 491-28 0 0,15-231-165 0 0,6-73 0 0 0,-18 161-40 0 0,-23 336-147 0 0,40-483 76 0 0,-15 322-127 0 0,31-453 251 0 0,0-30-81 0 0,7-109-893 0 0,-9 5 784 0 0,-8-57-1 0 0,1 26 125 0 0,1-13 53 0 0,-44-476 0 0 0,32 425 49 0 0,-24-217 279 0 0,-33-191-29 0 0,15 173-745 0 0,-40-203 880 0 0,82 480-277 0 0,-22-85-2 0 0,36 167-152 0 0,1 1 0 0 0,1-1 0 0 0,0 0 0 0 0,0-1-1 0 0,1 1 1 0 0,0-16 0 0 0,6 10 64 0 0,-5 17-65 0 0,0-1 0 0 0,0 0 0 0 0,0 0 0 0 0,0 0 0 0 0,0 0 0 0 0,0 0 0 0 0,0 1 0 0 0,1-1 0 0 0,-1 0-1 0 0,0 0 1 0 0,0 0 0 0 0,0 0 0 0 0,0 0 0 0 0,0 0 0 0 0,0 0 0 0 0,0 1 0 0 0,1-1 0 0 0,-1 0 0 0 0,0 0-1 0 0,0 0 1 0 0,0 0 0 0 0,0 0 0 0 0,0 0 0 0 0,1 0 0 0 0,-1 0 0 0 0,0 0 0 0 0,0 0 0 0 0,0 0 0 0 0,0 0-1 0 0,1 0 1 0 0,-1 0 0 0 0,0 0 0 0 0,0 0 0 0 0,0 0 0 0 0,0 0 0 0 0,1 0 0 0 0,-1 0 0 0 0,0 0 0 0 0,0 0-1 0 0,0 0 1 0 0,0 0 0 0 0,0 0 0 0 0,1 0 0 0 0,-1 0 0 0 0,0-1 0 0 0,0 1 0 0 0,0 0 0 0 0,0 0 0 0 0,0 0-1 0 0,0 0 1 0 0,0 0 0 0 0,1 0 0 0 0,-1 0 0 0 0,0-1 0 0 0,0 1 0 0 0,0 0 0 0 0,0 0 0 0 0,0 0 0 0 0,0 0 0 0 0,0 0-1 0 0,0-1 1 0 0,0 1 0 0 0,0 0 0 0 0,0 0 0 0 0,0 0 0 0 0,0-1 0 0 0,2 8 24 0 0,-1 1 0 0 0,0-1 1 0 0,0 0-1 0 0,0 10 0 0 0,0 10 5 0 0,28 424-13 0 0,-15-203-21 0 0,4 162 23 0 0,-2-16 13 0 0,-2-77-20 0 0,17 222-15 0 0,-29-524 2 0 0,0 0 0 0 0,1 0 0 0 0,0-1 0 0 0,1 1 0 0 0,1-1 0 0 0,13 27 0 0 0,-18-39-1 0 0,1-1 0 0 0,-1 0 0 0 0,1 1 0 0 0,0-1 0 0 0,0 0 0 0 0,-1 0 0 0 0,1 1 0 0 0,0-1 0 0 0,0 0 0 0 0,0 0-1 0 0,1 0 1 0 0,-1 0 0 0 0,0 0 0 0 0,0 0 0 0 0,0-1 0 0 0,1 1 0 0 0,2 1 0 0 0,-4-2-1 0 0,1 0 0 0 0,0 0 1 0 0,0 0-1 0 0,0 0 0 0 0,-1 0 0 0 0,1-1 0 0 0,0 1 0 0 0,0 0 1 0 0,0 0-1 0 0,-1-1 0 0 0,1 1 0 0 0,0 0 0 0 0,0-1 1 0 0,-1 1-1 0 0,1-1 0 0 0,0 1 0 0 0,-1-1 0 0 0,1 1 1 0 0,-1-1-1 0 0,1 1 0 0 0,0-1 0 0 0,-1 0 0 0 0,1 0 0 0 0,2-4-7 0 0,0 0-1 0 0,0-1 0 0 0,0 1 0 0 0,-1-1 0 0 0,1 0 0 0 0,-1 0 1 0 0,1-7-1 0 0,3-22 8 0 0,-1 0-1 0 0,-2 0 1 0 0,-2 0 0 0 0,-1-1 0 0 0,-4-35-1 0 0,-33-176 6 0 0,33 230-3 0 0,-14-80 10 0 0,-31-189 44 0 0,-21-97-54 0 0,28 165 0 0 0,4 16 0 0 0,-35-206 0 0 0,-25-69 0 0 0,62 319 0 0 0,28 124 0 0 0,-2-1 0 0 0,-1 1 0 0 0,-16-33 0 0 0,21 44 0 0 0,6 23 0 0 0,0-1 0 0 0,0 0 0 0 0,0 1 0 0 0,0-1 0 0 0,0 1 0 0 0,0-1 0 0 0,0 0 0 0 0,1 1 0 0 0,-1-1 0 0 0,0 1 0 0 0,0-1 0 0 0,0 1 0 0 0,1-1 0 0 0,-1 0 0 0 0,0 1 0 0 0,1-1 0 0 0,-1 1 0 0 0,0-1 0 0 0,1 1 0 0 0,-1 0 0 0 0,1-1 0 0 0,-1 1 0 0 0,0-1 0 0 0,1 1 0 0 0,-1 0 0 0 0,1-1 0 0 0,0 1 0 0 0,0-1 0 0 0,0 1 0 0 0,-1 0 0 0 0,1 0 0 0 0,-1 0 0 0 0,1 0 0 0 0,-1 0 0 0 0,1 0 0 0 0,-1 0 0 0 0,1 0 0 0 0,-1 0 0 0 0,1 0 0 0 0,-1 0 0 0 0,1 0 0 0 0,-1 0 0 0 0,1 1 0 0 0,-1-1 0 0 0,1 0 0 0 0,-1 0 0 0 0,1 0 0 0 0,-1 1 0 0 0,0-1 0 0 0,1 0 0 0 0,-1 1 0 0 0,1-1 0 0 0,-1 0 0 0 0,0 1 0 0 0,1-1 0 0 0,-1 1 0 0 0,0-1 0 0 0,1 0 0 0 0,-1 1 0 0 0,0-1 0 0 0,0 1 0 0 0,1-1 0 0 0,-1 1 0 0 0,0 0 0 0 0,7 22 0 0 0,-6-19 0 0 0,25 142-25 0 0,11 209 1 0 0,-18-129 9 0 0,44 960 15 0 0,-54-1016 0 0 0,36 196 0 0 0,-41-344-11 0 0,0 0-1 0 0,2 0 1 0 0,0-1-1 0 0,2 0 1 0 0,0 0 0 0 0,13 23-1 0 0,-19-62-132 0 0,18-158 14 0 0,-5 63 121 0 0,-13 71-2 0 0,-1 0-1 0 0,-3-1 0 0 0,-8-49 0 0 0,1 13 6 0 0,-48-489 6 0 0,37 376 0 0 0,-63-445 0 0 0,35 385 0 0 0,5 33 0 0 0,42 213 0 0 0,-1-8 0 0 0,0 0 0 0 0,1 0 0 0 0,0-14 0 0 0,1 25 0 0 0,1 0 0 0 0,-1-1 0 0 0,0 1 0 0 0,1 0 0 0 0,0 0 0 0 0,-1 0 0 0 0,1 0 0 0 0,0 0 0 0 0,1 0 0 0 0,-1 0 0 0 0,1 0 0 0 0,-1 1 0 0 0,1-1 0 0 0,0 0 0 0 0,0 1 0 0 0,0-1 0 0 0,0 1 0 0 0,5-4 0 0 0,-7 5 0 0 0,1 1 0 0 0,-1 0 0 0 0,0 0 0 0 0,1-1 0 0 0,-1 1 0 0 0,0 0 0 0 0,1 0 0 0 0,-1 0 0 0 0,1 0 0 0 0,-1 0 0 0 0,1-1 0 0 0,-1 1 0 0 0,0 0 0 0 0,1 0 0 0 0,-1 0 0 0 0,1 0 0 0 0,-1 0 0 0 0,1 0 0 0 0,-1 0 0 0 0,0 0 0 0 0,1 0 0 0 0,-1 0 0 0 0,1 1 0 0 0,-1-1 0 0 0,0 0 0 0 0,1 0 0 0 0,-1 0 0 0 0,1 1 0 0 0,8 12 0 0 0,2 29 0 0 0,-9-33 0 0 0,16 97-27 0 0,4 126-1 0 0,-14-125 19 0 0,69 1118 81 0 0,-38 7 0 0 0,-14-633-104 0 0,-2-71-13 0 0,-19-416-1 0 0,0 238-167 0 0,-12-265 153 0 0,4-58 56 0 0,4 3-8 0 0,0-30 9 0 0,-1 1 1 0 0,1 0-1 0 0,0-1 0 0 0,0 1 1 0 0,0-1-1 0 0,1 1 0 0 0,-1-1 1 0 0,0 1-1 0 0,0-1 0 0 0,0 1 1 0 0,0 0-1 0 0,0-1 0 0 0,1 1 1 0 0,-1-1-1 0 0,0 1 0 0 0,0-1 1 0 0,1 0-1 0 0,-1 1 0 0 0,0-1 1 0 0,1 1-1 0 0,-1-1 0 0 0,1 1 1 0 0,-1-1-1 0 0,0 0 0 0 0,2 1 1 0 0,-2-1-3 0 0,1-1 0 0 0,0 1 0 0 0,0-1 1 0 0,-1 1-1 0 0,1-1 0 0 0,0 1 0 0 0,-1-1 0 0 0,1 1 0 0 0,0-1 1 0 0,-1 1-1 0 0,1-1 0 0 0,-1 0 0 0 0,1 0 0 0 0,-1 1 0 0 0,0-1 1 0 0,1 0-1 0 0,-1 0 0 0 0,1 1 0 0 0,-1-1 0 0 0,0 0 1 0 0,0 0-1 0 0,0 0 0 0 0,1 1 0 0 0,-1-1 0 0 0,0 0 0 0 0,0 0 1 0 0,0 0-1 0 0,0 0 0 0 0,-1-1 0 0 0,1-33-81 0 0,-33-175-135 0 0,8 65 205 0 0,-90-665-51 0 0,101 721 67 0 0,-58-362 0 0 0,53 338 8 0 0,4 14 31 0 0,-53-181-1 0 0,66 276-28 0 0,1-1 0 0 0,0 0 0 0 0,0 1-1 0 0,0-1 1 0 0,0-8 0 0 0,1 13-8 0 0,0-1-1 0 0,0 0 1 0 0,0 1 0 0 0,0-1 0 0 0,0 0 0 0 0,0 0 0 0 0,0 1 0 0 0,0-1 0 0 0,0 0 0 0 0,1 0 0 0 0,-1 1-1 0 0,0-1 1 0 0,1 0 0 0 0,-1 1 0 0 0,0-1 0 0 0,1 1 0 0 0,-1-1 0 0 0,1 0 0 0 0,-1 1 0 0 0,1-1 0 0 0,-1 1-1 0 0,1-1 1 0 0,-1 1 0 0 0,1 0 0 0 0,0-1 0 0 0,-1 1 0 0 0,1-1 0 0 0,0 1 0 0 0,-1 0 0 0 0,1 0 0 0 0,0-1 0 0 0,-1 1-1 0 0,1 0 1 0 0,0 0 0 0 0,0 0 0 0 0,-1 0 0 0 0,1 0 0 0 0,0 0 0 0 0,0 0 0 0 0,-1 0 0 0 0,1 0 0 0 0,1 0-1 0 0,-1 0 1 0 0,0 1 0 0 0,0-1 0 0 0,1 0 0 0 0,-1 1 0 0 0,0-1 0 0 0,0 1 0 0 0,0-1 0 0 0,0 1 0 0 0,0-1 0 0 0,0 1 0 0 0,0 0 0 0 0,0 0 0 0 0,0-1 0 0 0,0 1 0 0 0,0 0 0 0 0,0 0 0 0 0,-1 0 0 0 0,2 2 0 0 0,12 24 50 0 0,-13-24-47 0 0,19 52 20 0 0,-2 1-1 0 0,18 102 1 0 0,-18-75-19 0 0,133 731 410 0 0,-139-741-408 0 0,10 53-4 0 0,106 651 56 0 0,-89-566-75 0 0,9 66-23 0 0,-38-212 24 0 0,-3-21-105 0 0,-1-1 0 0 0,-1 68 0 0 0,-8-68-1 0 0,1-27 79 0 0,1 0 0 0 0,1 0-1 0 0,0 0 1 0 0,1 0 0 0 0,4 20-1 0 0,-3-23 44 0 0,-2-10-3 0 0,0 0 0 0 0,1-1-1 0 0,-1 1 1 0 0,0 0 0 0 0,1 0-1 0 0,0-1 1 0 0,0 1 0 0 0,0 0 0 0 0,0-1-1 0 0,0 1 1 0 0,0-1 0 0 0,3 5-1 0 0,-3-11-67 0 0,0-27-16 0 0,0 13 52 0 0,-1 0-1 0 0,-3-21 1 0 0,-48-234 176 0 0,21 126-81 0 0,-12-83-87 0 0,-47-227-46 0 0,18 103 113 0 0,31 147-7 0 0,37 191 3 0 0,0 1-1 0 0,-1 0 0 0 0,-10-24 1 0 0,14 39-33 0 0,-2-3 27 0 0,0 8 128 0 0,2 104-29 0 0,15 110-1 0 0,38 277-116 0 0,-5-44-17 0 0,-34-266 3 0 0,1 2 0 0 0,-13-145-9 0 0,-2-33-1 0 0,0 0 0 0 0,1 0-1 0 0,0 1 1 0 0,1-1 0 0 0,0 0 0 0 0,3 9 0 0 0,-4-17-70 0 0,-1-5-159 0 0,1-59 158 0 0,-3-98-127 0 0,-6 60 206 0 0,-11-143 15 0 0,5 16 49 0 0,14 219-60 0 0,0-68 63 0 0,8 163-44 0 0,17 155 18 0 0,13 127-39 0 0,-27-281 0 0 0,25 137 0 0 0,-28-190 1 0 0,-6-22-2 0 0,1 0-1 0 0,0-1 1 0 0,0 1-1 0 0,1 0 1 0 0,1-1 0 0 0,0 0-1 0 0,1 0 1 0 0,0-1-1 0 0,11 16 1 0 0,-15-26-6 0 0,-1 1 0 0 0,1-1 0 0 0,0 1 0 0 0,0-1 0 0 0,0 0 0 0 0,-1 0 0 0 0,1 0 0 0 0,0 0 0 0 0,0 0 0 0 0,1 0 0 0 0,-1 0 0 0 0,0-1 0 0 0,0 1 0 0 0,0-1 0 0 0,0 0 0 0 0,1 1 0 0 0,-1-1 0 0 0,0 0 0 0 0,0 0 0 0 0,0-1 0 0 0,1 1 0 0 0,-1 0 0 0 0,0-1 0 0 0,0 1 0 0 0,0-1 0 0 0,0 0 0 0 0,0 1 0 0 0,0-1 0 0 0,4-2 0 0 0,1-1-20 0 0,1 0 0 0 0,-1-1 0 0 0,0 0 1 0 0,0 0-1 0 0,-1 0 0 0 0,9-10 0 0 0,-7 6 24 0 0,-1 0 0 0 0,-1 0-1 0 0,0-1 1 0 0,0 0-1 0 0,-1 0 1 0 0,9-21-1 0 0,14-69-14 0 0,-19 60 52 0 0,59-305 96 0 0,-24-6 14 0 0,-24 181-119 0 0,-13 112-55 0 0,27-103 0 0 0,-32 155 28 0 0,0 1 0 0 0,0-1 0 0 0,1 1 0 0 0,0 0 0 0 0,4-7 0 0 0,-7 11 3 0 0,0 1-1 0 0,0 0 0 0 0,0 0 1 0 0,0 0-1 0 0,1 0 0 0 0,-1-1 1 0 0,0 1-1 0 0,0 0 0 0 0,0 0 1 0 0,0 0-1 0 0,0-1 0 0 0,1 1 1 0 0,-1 0-1 0 0,0 0 0 0 0,0 0 1 0 0,0 0-1 0 0,0 0 0 0 0,1 0 1 0 0,-1-1-1 0 0,0 1 0 0 0,0 0 1 0 0,0 0-1 0 0,1 0 0 0 0,-1 0 1 0 0,0 0-1 0 0,0 0 0 0 0,0 0 1 0 0,1 0-1 0 0,-1 0 0 0 0,0 0 1 0 0,0 0-1 0 0,0 0 1 0 0,1 0-1 0 0,-1 0 0 0 0,0 0 1 0 0,0 0-1 0 0,1 0 0 0 0,-1 0 1 0 0,0 0-1 0 0,0 1 0 0 0,0-1 1 0 0,1 0-1 0 0,-1 0 0 0 0,0 0 1 0 0,0 0-1 0 0,0 0 0 0 0,0 0 1 0 0,0 1-1 0 0,1-1 0 0 0,-1 0 1 0 0,0 0-1 0 0,0 0 0 0 0,0 0 1 0 0,0 1-1 0 0,0-1 0 0 0,0 0 1 0 0,1 0-1 0 0,-1 0 0 0 0,0 1 1 0 0,0-1-1 0 0,4 13 41 0 0,-4-12-36 0 0,7 32 0 0 0,-2 0 0 0 0,0 45 0 0 0,-1-26-7 0 0,-5 458 66 0 0,-1-461-64 0 0,-16 191 0 0 0,15-224 0 0 0,3-16 0 0 0,0 0 0 0 0,0 1 0 0 0,0-1 0 0 0,0 0 0 0 0,0 0 0 0 0,0 0 0 0 0,0 0 0 0 0,0 0 0 0 0,0 1 0 0 0,0-1 0 0 0,0 0 0 0 0,0 0 0 0 0,0 0 0 0 0,0 0 0 0 0,0 0 0 0 0,0 1 0 0 0,0-1 0 0 0,0 0 0 0 0,0 0 0 0 0,0 0 0 0 0,0 0 0 0 0,0 0 0 0 0,0 1 0 0 0,0-1 0 0 0,0 0 0 0 0,1 0 0 0 0,-1 0 0 0 0,0 0 0 0 0,0 0 0 0 0,0 0 0 0 0,0 0 0 0 0,0 1 0 0 0,0-1 0 0 0,0 0 0 0 0,0 0 0 0 0,1 0 0 0 0,-1 0 0 0 0,0 0 0 0 0,0 0 0 0 0,0 0 0 0 0,0 0 0 0 0,0 0 0 0 0,1 0 0 0 0,-1 0 0 0 0,0 0 0 0 0,0 0 0 0 0,0 0 0 0 0,0 0 0 0 0,0 0 0 0 0,1 0 0 0 0,-1 0 0 0 0,2-3 0 0 0,-1 1 0 0 0,1-1 0 0 0,-1-1 0 0 0,1 1 0 0 0,-1 0 0 0 0,0 0 0 0 0,0-4 0 0 0,3-5 0 0 0,6-30 0 0 0,-1 0 0 0 0,-2 0 0 0 0,1-47 0 0 0,-3 34 0 0 0,37-501-224 0 0,-36 455 229 0 0,10-68 140 0 0,-11 142-157 0 0,0 0-1 0 0,2 0 0 0 0,1 1 1 0 0,14-32-1 0 0,-22 57 12 0 0,1 0 0 0 0,-1 0 1 0 0,1-1-1 0 0,-1 1 0 0 0,1 0 1 0 0,-1 0-1 0 0,1 0 0 0 0,0 0 1 0 0,0 0-1 0 0,0 0 0 0 0,0 0 1 0 0,-1 0-1 0 0,1 0 0 0 0,0 1 1 0 0,0-1-1 0 0,1 0 0 0 0,-1 0 1 0 0,0 1-1 0 0,0-1 0 0 0,0 1 1 0 0,0-1-1 0 0,1 1 0 0 0,-1 0 1 0 0,0-1-1 0 0,0 1 0 0 0,2 0 0 0 0,-1 0 2 0 0,-1 0-1 0 0,1 1 0 0 0,-1-1 0 0 0,1 1 0 0 0,-1 0 1 0 0,1-1-1 0 0,-1 1 0 0 0,0 0 0 0 0,1 0 0 0 0,-1 0 0 0 0,0 0 1 0 0,0 0-1 0 0,1 0 0 0 0,-1 0 0 0 0,0 0 0 0 0,0 0 0 0 0,0 0 1 0 0,-1 1-1 0 0,1-1 0 0 0,1 3 0 0 0,12 26 11 0 0,-2 0-1 0 0,-1 1 1 0 0,11 49-1 0 0,-13-45 1 0 0,71 387 54 0 0,-54-262-55 0 0,-1-39-21 0 0,-25-120 10 0 0,1 1 0 0 0,-1 0 0 0 0,1 0 0 0 0,-1-1 0 0 0,1 1 0 0 0,0 0 0 0 0,0-1 0 0 0,0 1 0 0 0,0 0 0 0 0,0-1 0 0 0,0 0 0 0 0,0 1 0 0 0,0-1 0 0 0,1 1 0 0 0,-1-1 0 0 0,3 2 0 0 0,-3-3 0 0 0,0 1 1 0 0,0-1-1 0 0,0 0 0 0 0,0 0 0 0 0,0 1 0 0 0,0-1 1 0 0,0 0-1 0 0,0 0 0 0 0,0 0 0 0 0,0 0 0 0 0,0 0 1 0 0,0-1-1 0 0,0 1 0 0 0,0 0 0 0 0,0 0 1 0 0,0-1-1 0 0,0 1 0 0 0,0 0 0 0 0,0-1 0 0 0,0 1 1 0 0,1-2-1 0 0,2-1-1 0 0,1 0 0 0 0,-1-1 0 0 0,0 0 0 0 0,0 1 0 0 0,-1-2 1 0 0,1 1-1 0 0,-1 0 0 0 0,0-1 0 0 0,4-8 0 0 0,16-40-4 0 0,-4-1 0 0 0,25-105-1 0 0,-35 122-22 0 0,23-87-310 0 0,22-91-1467 0 0,-23 74-4417 0 0,-7 2-2032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5:24.36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314 9 11976 0 0,'0'0'546'0'0,"0"0"-198"0"0,-2 0-160 0 0,-6-1 18 0 0,3 1-192 0 0,-2-2-49 0 0,-13 0 533 0 0,19 2 1939 0 0,-15-2 6195 0 0,5 1-5122 0 0,-4 5-2365 0 0,12-3-1066 0 0,0-1-1 0 0,1 1 1 0 0,-1 0 0 0 0,0 0-1 0 0,1 0 1 0 0,-1 0-1 0 0,1 0 1 0 0,-1 0 0 0 0,1 1-1 0 0,0-1 1 0 0,-1 1-1 0 0,-1 2 1 0 0,-26 24 205 0 0,21-20-207 0 0,1 0 0 0 0,0 0 0 0 0,-10 13 0 0 0,3-4-77 0 0,-4 9 0 0 0,-57 106 597 0 0,67-101-572 0 0,7-23-23 0 0,4 4-2 0 0,9-2 0 0 0,-9-9-4 0 0,0 1 0 0 0,0 0 0 0 0,0-1 0 0 0,0 1 0 0 0,0-1 0 0 0,1 0 0 0 0,-1 0 0 0 0,0 0 0 0 0,1 0 0 0 0,-1 0 0 0 0,1-1 0 0 0,-1 1 0 0 0,1-1 0 0 0,2 1-1 0 0,3 0-73 0 0,-3-1 30 0 0,0 0 0 0 0,0 1 0 0 0,0-2 0 0 0,0 1 0 0 0,-1 0 0 0 0,1-1 0 0 0,0 0 0 0 0,0 0-1 0 0,-1-1 1 0 0,6-2 0 0 0,43-21-7 0 0,-53 25 55 0 0,30-18-50 0 0,-21 12 95 0 0,1 0-1 0 0,0 0 1 0 0,0 1 0 0 0,15-5 0 0 0,-22 10 312 0 0,-3 2-344 0 0,1-1 0 0 0,0 1 0 0 0,0 0 1 0 0,-1 0-1 0 0,1 0 0 0 0,-1 0 0 0 0,0 0 0 0 0,1 0 0 0 0,-1 0 0 0 0,0 0 1 0 0,0 0-1 0 0,0 0 0 0 0,-1 2 0 0 0,-6 23-2 0 0,0-1-1 0 0,-2 1 1 0 0,-1-1-1 0 0,-24 43 1 0 0,5-8 0 0 0,-18 28-176 0 0,46-87-694 0 0,15-19-18268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5:25.26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15 0 24879 0 0,'-10'20'1892'0'0,"8"-6"-1725"0"0,0 0 0 0 0,2 1 1 0 0,-1-1-1 0 0,2 1 0 0 0,0-1 0 0 0,4 20 0 0 0,25 88 1073 0 0,-14-65-507 0 0,12 46 62 0 0,-9-38-536 0 0,-3 1 1 0 0,14 122-1 0 0,-29-177-200 0 0,2 21-24 0 0,-2-1 1 0 0,-1 1-1 0 0,-6 41 0 0 0,1-31-35 0 0,3-29 0 0 0,0 1 0 0 0,0 0 0 0 0,-6 16 0 0 0,4-19 165 0 0,0 2-874 0 0,3-24 104 0 0,19-84-65 0 0,-2 16 611 0 0,3-13 9 0 0,-18 84 52 0 0,1-1-1 0 0,0 0 0 0 0,1 1 1 0 0,0-1-1 0 0,0 1 1 0 0,0 0-1 0 0,1 0 1 0 0,1 0-1 0 0,0 1 1 0 0,9-13-1 0 0,-12 18 75 0 0,0 2-38 0 0,-1 0-1 0 0,1 0 1 0 0,-1 0 0 0 0,1 1-1 0 0,-1-1 1 0 0,1 0 0 0 0,-1 1-1 0 0,1-1 1 0 0,-1 1 0 0 0,1 0-1 0 0,1 0 1 0 0,8 10 6 0 0,-1 0-1 0 0,-1 1 1 0 0,0 0 0 0 0,0 0 0 0 0,-1 0-1 0 0,-1 1 1 0 0,7 16 0 0 0,-4-9-42 0 0,-5-10-58 0 0,32 54-147 0 0,-33-57-219 0 0,1-1 0 0 0,0 0 0 0 0,0 0 0 0 0,0-1 0 0 0,1 1 0 0 0,0-1 0 0 0,8 5 1 0 0,-13-9 129 0 0,1 0 0 0 0,-1 0 0 0 0,1 0 0 0 0,0 0 1 0 0,-1-1-1 0 0,1 1 0 0 0,0-1 0 0 0,0 1 0 0 0,0-1 0 0 0,-1 1 1 0 0,1-1-1 0 0,0 0 0 0 0,0 0 0 0 0,0 0 0 0 0,0 0 1 0 0,0 0-1 0 0,-1-1 0 0 0,1 1 0 0 0,3-1 0 0 0,-2 0-257 0 0,-1-1 0 0 0,1 1-1 0 0,0-1 1 0 0,0 0-1 0 0,-1 1 1 0 0,1-1-1 0 0,-1 0 1 0 0,1-1-1 0 0,-1 1 1 0 0,3-4-1 0 0,1-3-576 0 0,1 0 0 0 0,-2-1 1 0 0,1 0-1 0 0,-1 0 0 0 0,4-14 0 0 0,16-51 1073 0 0,-20 57 2060 0 0,-1 1 0 0 0,2-24 0 0 0,-5 32-1178 0 0,0 1 1 0 0,0-1-1 0 0,-1 0 0 0 0,0 0 0 0 0,-1 0 1 0 0,1 1-1 0 0,-2-1 0 0 0,1 0 1 0 0,-1 1-1 0 0,-1-1 0 0 0,1 1 1 0 0,-6-11-1 0 0,7 17 988 0 0,-13 3-746 0 0,12 0-983 0 0,0 0 0 0 0,0 0 0 0 0,1 0 0 0 0,-1 0 0 0 0,0 0 0 0 0,0 0 1 0 0,0 1-1 0 0,1-1 0 0 0,-1 1 0 0 0,1-1 0 0 0,-1 1 0 0 0,1 0 0 0 0,-1-1 0 0 0,1 1 0 0 0,0 0 0 0 0,0 0 0 0 0,-1 3 1 0 0,-15 39 1107 0 0,14-34-905 0 0,-5 20-233 0 0,1 0 0 0 0,1 1 0 0 0,2 0 0 0 0,1 0 0 0 0,2 0 0 0 0,1 1 0 0 0,1-1-1 0 0,9 50 1 0 0,-10-78-91 0 0,1 1 0 0 0,-1-1 0 0 0,1 1-1 0 0,0-1 1 0 0,1 1 0 0 0,-1-1 0 0 0,1 0-1 0 0,-1 1 1 0 0,1-1 0 0 0,0 0 0 0 0,0 0 0 0 0,0-1-1 0 0,3 4 1 0 0,-2-6 0 0 0,0-1 1 0 0,0 0-1 0 0,0 0 0 0 0,0 0 0 0 0,0 0 0 0 0,3-2 1 0 0,-2 0 18 0 0,0 0 1 0 0,0 0-1 0 0,0 0 1 0 0,0 0-1 0 0,-1 0 1 0 0,0-1-1 0 0,1 0 1 0 0,-1 0-1 0 0,-1 0 1 0 0,1 0-1 0 0,0 0 1 0 0,1-6-1 0 0,5-10-62 0 0,10-30 0 0 0,-13 31-7 0 0,12-36-129 0 0,21-50-141 0 0,-35 97 346 0 0,-3 5 11 0 0,0 2-1 0 0,-1-1 1 0 0,1 0 0 0 0,0 0-1 0 0,0 0 1 0 0,0 0-1 0 0,0 0 1 0 0,1 1 0 0 0,-1-1-1 0 0,0 0 1 0 0,1 1-1 0 0,-1 0 1 0 0,1-1 0 0 0,0 1-1 0 0,-1 0 1 0 0,4-2-1 0 0,-4 2 16 0 0,0 0 0 0 0,1 1 0 0 0,-1-1 0 0 0,1 1 0 0 0,-1 0 0 0 0,0-1-1 0 0,1 1 1 0 0,-1 0 0 0 0,1 0 0 0 0,-1 0 0 0 0,1 0 0 0 0,-1 0 0 0 0,0 0 0 0 0,1 0-1 0 0,-1 0 1 0 0,1 1 0 0 0,-1-1 0 0 0,0 1 0 0 0,3 0 0 0 0,18 17 183 0 0,-9-5 62 0 0,-10-11-194 0 0,-1 1-1 0 0,0-1 0 0 0,0 1 0 0 0,-1 0 0 0 0,1-1 0 0 0,0 1 1 0 0,-1 0-1 0 0,0 0 0 0 0,1 0 0 0 0,0 6 0 0 0,8 14-3 0 0,-6-16-213 0 0,-1 0-1 0 0,0 1 1 0 0,0-1-1 0 0,-1 0 1 0 0,0 1-1 0 0,0-1 1 0 0,-1 1-1 0 0,0 0 1 0 0,1 8-1 0 0,2 4-1172 0 0,-3-19 603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5:25.69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1 117 6912 0 0,'0'0'1248'0'0,"0"2"1541"0"0,0 5 163 0 0,1 1 0 0 0,-1-1 0 0 0,4 14 0 0 0,-2-17-2508 0 0,-1 1 1 0 0,1 0 0 0 0,0-1-1 0 0,0 1 1 0 0,0-1 0 0 0,1 0-1 0 0,3 6 1 0 0,4 4 35 0 0,0 2 1 0 0,-1-1-1 0 0,12 31 1 0 0,-8-17-291 0 0,-8-15-158 0 0,0 0 1 0 0,-2 0-1 0 0,1 0 1 0 0,-2 0-1 0 0,0 0 0 0 0,0 1 1 0 0,-2-1-1 0 0,0 17 1 0 0,-1-28 35 0 0,-1 3-66 0 0,1-4-55 0 0,-3-29-11 0 0,2 9 64 0 0,0 0 0 0 0,2 0 0 0 0,1-18 0 0 0,1-7 0 0 0,7-72 144 0 0,-8 99-444 0 0,0 0 1 0 0,1 0-1 0 0,1 1 0 0 0,0-1 0 0 0,2 1 1 0 0,-1 0-1 0 0,2 0 0 0 0,0 1 0 0 0,1-1 1 0 0,13-21-1 0 0,-10 23-1827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5:26.30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89 1183 10592 0 0,'-20'47'17043'0'0,"23"-47"-17011"0"0,-1-1 0 0 0,0 1-1 0 0,0-1 1 0 0,0 0 0 0 0,0 1-1 0 0,0-1 1 0 0,0 0 0 0 0,0 0-1 0 0,0 0 1 0 0,0-1 0 0 0,0 1-1 0 0,0 0 1 0 0,-1-1 0 0 0,1 1-1 0 0,0-1 1 0 0,-1 0 0 0 0,0 1-1 0 0,1-1 1 0 0,-1 0 0 0 0,0 0-1 0 0,0 0 1 0 0,0 0 0 0 0,0 0-1 0 0,0 0 1 0 0,0 0 0 0 0,-1 0 0 0 0,1 0-1 0 0,-1-1 1 0 0,1 1 0 0 0,-1-3-1 0 0,1 1-15 0 0,0 0-1 0 0,-1 0 0 0 0,1-1 1 0 0,-1 1-1 0 0,0 0 0 0 0,0 0 1 0 0,-1 0-1 0 0,1 0 1 0 0,-1 0-1 0 0,0 0 0 0 0,0 0 1 0 0,0 0-1 0 0,-1 0 0 0 0,1 0 1 0 0,-4-6-1 0 0,-2 0 106 0 0,4 6-46 0 0,0 0 0 0 0,0 0 0 0 0,0 0 0 0 0,-1 1 0 0 0,-4-5 0 0 0,7 8-66 0 0,0-1 0 0 0,1 0 1 0 0,-1 1-1 0 0,-1-1 0 0 0,1 1 1 0 0,0-1-1 0 0,0 1 0 0 0,0 0 1 0 0,0-1-1 0 0,0 1 0 0 0,0 0 1 0 0,0 0-1 0 0,0 0 0 0 0,-1-1 1 0 0,1 1-1 0 0,0 0 0 0 0,0 1 1 0 0,0-1-1 0 0,0 0 0 0 0,0 0 1 0 0,-1 0-1 0 0,1 1 0 0 0,0-1 1 0 0,0 1-1 0 0,0-1 0 0 0,0 1 1 0 0,-2 0-1 0 0,0 1 11 0 0,1 0 1 0 0,-1 1-1 0 0,0-1 1 0 0,1 0-1 0 0,-1 1 0 0 0,1-1 1 0 0,0 1-1 0 0,0 0 1 0 0,0 0-1 0 0,0 0 0 0 0,0 0 1 0 0,0 0-1 0 0,-1 6 1 0 0,1-3 67 0 0,0 1 0 0 0,1-1 1 0 0,0 1-1 0 0,0 0 1 0 0,0 0-1 0 0,1 10 0 0 0,2 5 116 0 0,1-1 0 0 0,1 1-1 0 0,8 26 1 0 0,-10-42-240 0 0,0-1 0 0 0,0 1 1 0 0,0-1-1 0 0,1 1 1 0 0,0-1-1 0 0,0 0 0 0 0,0 0 1 0 0,1 0-1 0 0,0-1 1 0 0,0 1-1 0 0,0-1 0 0 0,8 7 1 0 0,-9-9 25 0 0,0 1 0 0 0,1-1 0 0 0,-1 0 0 0 0,0 0 0 0 0,1-1 0 0 0,0 1 0 0 0,-1-1 0 0 0,1 0 0 0 0,0 0 0 0 0,0 0 0 0 0,-1 0 0 0 0,1-1 0 0 0,0 1 0 0 0,0-1 0 0 0,0 0 0 0 0,0 0-1 0 0,0-1 1 0 0,0 1 0 0 0,-1-1 0 0 0,7-1 0 0 0,-1-1-22 0 0,-4 2 25 0 0,0-1 0 0 0,0 1 0 0 0,0-1 0 0 0,0 0-1 0 0,-1 0 1 0 0,1 0 0 0 0,0-1 0 0 0,-1 1 0 0 0,0-1 0 0 0,0 0 0 0 0,0 0-1 0 0,0-1 1 0 0,0 1 0 0 0,-1-1 0 0 0,5-5 0 0 0,0-3 3 0 0,0 0 0 0 0,0 0 0 0 0,-1-1 0 0 0,0 0 0 0 0,-2 0 0 0 0,1 0 0 0 0,-1-1 0 0 0,-1 0 0 0 0,4-23 0 0 0,-8 32-47 0 0,0 1 1 0 0,0 0 0 0 0,0 0-1 0 0,0-1 1 0 0,-1 1 0 0 0,1 0-1 0 0,-1 0 1 0 0,0-1 0 0 0,-1 1-1 0 0,1 0 1 0 0,-1 0-1 0 0,-2-4 1 0 0,2 6 255 0 0,1 2-183 0 0,-1 0 0 0 0,1 0 0 0 0,0 0 0 0 0,-1 0-1 0 0,1 0 1 0 0,-1 0 0 0 0,1 1 0 0 0,-1-1-1 0 0,1 0 1 0 0,-1 1 0 0 0,1-1 0 0 0,0 1 0 0 0,-1 0-1 0 0,1-1 1 0 0,0 1 0 0 0,-1 0 0 0 0,1 0 0 0 0,0 0-1 0 0,0 0 1 0 0,0 0 0 0 0,0 0 0 0 0,0 0-1 0 0,0 0 1 0 0,0 0 0 0 0,-1 2 0 0 0,-21 38-96 0 0,18-30 153 0 0,-2 3-77 0 0,2 0 0 0 0,0 0-1 0 0,1 0 1 0 0,0 1 0 0 0,1-1-1 0 0,-1 18 1 0 0,-2 91-3 0 0,7-112 0 0 0,1 1 0 0 0,0-1 0 0 0,0 0 0 0 0,1 0 0 0 0,6 14 0 0 0,-6-15-6 0 0,-2-6-14 0 0,-1-3 17 0 0,1 0-1 0 0,-1 0 1 0 0,1 0-1 0 0,-1 1 1 0 0,1-1-1 0 0,-1 0 1 0 0,1 0-1 0 0,0 0 1 0 0,-1 0-1 0 0,1 0 1 0 0,0 0-1 0 0,0 0 1 0 0,0-1-1 0 0,0 1 1 0 0,0 0-1 0 0,0 0 1 0 0,0-1-1 0 0,0 1 1 0 0,0 0-1 0 0,0-1 0 0 0,0 1 1 0 0,0-1-1 0 0,1 0 1 0 0,0 1-1 0 0,0-1-1 0 0,-1 1 0 0 0,1-1-1 0 0,0 0 1 0 0,-1 0-1 0 0,1 0 1 0 0,-1 0 0 0 0,1 0-1 0 0,0 0 1 0 0,-1-1 0 0 0,1 1-1 0 0,-1 0 1 0 0,1-1-1 0 0,-1 1 1 0 0,1-1 0 0 0,-1 0-1 0 0,1 1 1 0 0,-1-1-1 0 0,0 0 1 0 0,1 0 0 0 0,-1 0-1 0 0,0 0 1 0 0,0 0 0 0 0,0 0-1 0 0,0 0 1 0 0,0 0-1 0 0,0-1 1 0 0,0 1 0 0 0,0 0-1 0 0,0-1 1 0 0,0 1-1 0 0,1-3 1 0 0,2-4-11 0 0,0 0-1 0 0,-1-1 0 0 0,6-15 1 0 0,10-65-82 0 0,-3 0 0 0 0,-4-1 1 0 0,-1-93-1 0 0,-9 65-54 0 0,-22-191-1 0 0,17 275 195 0 0,-27-200-28 0 0,-18 5 392 0 0,42 203-295 0 0,6 23-62 0 0,0-1 1 0 0,-1 0 0 0 0,0 0 0 0 0,0 0-1 0 0,0 1 1 0 0,0-1 0 0 0,0 0 0 0 0,-1 1 0 0 0,1-1-1 0 0,-1 1 1 0 0,0 0 0 0 0,0 0 0 0 0,-1-1-1 0 0,1 1 1 0 0,-1 1 0 0 0,-2-4 0 0 0,3 5 215 0 0,9 173 398 0 0,-4-50-648 0 0,8 8 146 0 0,7 0 0 0 0,5-1 1 0 0,67 214-1 0 0,-66-279-382 0 0,3-2 0 0 0,42 73 0 0 0,-25-53 308 0 0,105 176 507 0 0,-71-130-1102 0 0,-54-94-920 0 0,1-1 0 0 0,51 52 0 0 0,-65-73 1179 0 0,26 27-1285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5:28.12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394 6 20095 0 0,'0'0'1826'0'0,"-20"-3"-1352"0"0,14 2 64 0 0,0 0-1 0 0,0 1 1 0 0,0 0-1 0 0,-1 0 1 0 0,1 0-1 0 0,-8 1 0 0 0,4 1-294 0 0,0 1 0 0 0,0 0 0 0 0,0 0 0 0 0,0 0 0 0 0,-15 9 0 0 0,-8 7-257 0 0,1 1-1 0 0,1 2 1 0 0,0 1 0 0 0,-30 31-1 0 0,57-50 15 0 0,0-1 0 0 0,0 1 0 0 0,0 0 0 0 0,1 0 0 0 0,0 1 0 0 0,0-1 0 0 0,0 1 0 0 0,0-1 0 0 0,1 1 0 0 0,0 0 0 0 0,0 0 0 0 0,0 0 0 0 0,-1 6 0 0 0,2-9 5 0 0,1 0-1 0 0,0 0 1 0 0,-1 0-1 0 0,0 0 1 0 0,1 0 0 0 0,-1 0-1 0 0,0 0 1 0 0,0 0-1 0 0,0 0 1 0 0,0 0-1 0 0,-2 2 1 0 0,-2 4 20 0 0,4-7 59 0 0,1 0-74 0 0,0-1 0 0 0,1 1 0 0 0,-1 0-1 0 0,0-1 1 0 0,1 1 0 0 0,-1-1 0 0 0,1 1 0 0 0,-1-1-1 0 0,1 1 1 0 0,-1-1 0 0 0,1 1 0 0 0,-1-1 0 0 0,1 1-1 0 0,-1-1 1 0 0,1 0 0 0 0,0 1 0 0 0,-1-1 0 0 0,1 0 0 0 0,0 0-1 0 0,-1 1 1 0 0,1-1 0 0 0,0 0 0 0 0,-1 0 0 0 0,1 0-1 0 0,1 0 1 0 0,17 3 96 0 0,-13-4-69 0 0,-1 0-1 0 0,1 0 0 0 0,0 0 0 0 0,-1-1 0 0 0,0 0 0 0 0,1 0 0 0 0,-1 0 0 0 0,0-1 0 0 0,8-5 1 0 0,18-7 100 0 0,55-20 416 0 0,-86 35-535 0 0,1-1-1 0 0,0 1 0 0 0,0-1 0 0 0,-1 1 0 0 0,1 0 0 0 0,0 0 0 0 0,0-1 0 0 0,-1 1 1 0 0,1 0-1 0 0,0 0 0 0 0,0 0 0 0 0,0 0 0 0 0,0 0 0 0 0,-1 0 0 0 0,1 0 0 0 0,0 0 0 0 0,0 0 1 0 0,0 0-1 0 0,0 0 0 0 0,-1 0 0 0 0,1 1 0 0 0,0-1 0 0 0,0 0 0 0 0,0 1 0 0 0,-1-1 1 0 0,1 1-1 0 0,0-1 0 0 0,-1 1 0 0 0,1-1 0 0 0,0 1 0 0 0,-1-1 0 0 0,1 1 0 0 0,-1-1 1 0 0,1 1-1 0 0,0 0 0 0 0,-1-1 0 0 0,0 1 0 0 0,1 0 0 0 0,-1 0 0 0 0,1-1 0 0 0,-1 1 1 0 0,0 1-1 0 0,2 3 21 0 0,-1-1 1 0 0,0 0-1 0 0,0 1 0 0 0,0-1 1 0 0,-1 1-1 0 0,0 5 1 0 0,-1 21 43 0 0,-9 47 0 0 0,1-16-29 0 0,-5 31-389 0 0,13-88 97 0 0,0-1 0 0 0,0 1 0 0 0,-1-1-1 0 0,1 0 1 0 0,-1 0 0 0 0,0 1 0 0 0,-3 4 0 0 0,4-8-621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29:25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332 75 8288 0 0,'0'0'381'0'0,"-17"1"370"0"0,10-1 2225 0 0,-12-6 7499 0 0,-8-9-6657 0 0,-3-1-2831 0 0,29 16-960 0 0,-20-9 510 0 0,-1 1 0 0 0,-36-9-1 0 0,52 15-569 0 0,1 1 0 0 0,-1 0 0 0 0,1 1 0 0 0,-1-1 0 0 0,1 1-1 0 0,-1 0 1 0 0,1 1 0 0 0,-1-1 0 0 0,1 1 0 0 0,-1 0 0 0 0,1 0-1 0 0,-1 1 1 0 0,1-1 0 0 0,0 1 0 0 0,0 1 0 0 0,0-1 0 0 0,-6 4-1 0 0,8-3-1 0 0,1 0 0 0 0,-1 0-1 0 0,1 0 1 0 0,0 0-1 0 0,0 0 1 0 0,0 0 0 0 0,0 0-1 0 0,1 1 1 0 0,-1-1-1 0 0,1 1 1 0 0,0 0 0 0 0,0-1-1 0 0,0 1 1 0 0,0 0-1 0 0,1-1 1 0 0,0 1-1 0 0,-1 0 1 0 0,1 0 0 0 0,1 0-1 0 0,-1-1 1 0 0,2 7-1 0 0,0 8 217 0 0,2 0-1 0 0,0-1 1 0 0,8 19-1 0 0,16 33 155 0 0,3-2 0 0 0,41 66 1 0 0,-54-100-306 0 0,26 39-117 0 0,91 114-1 0 0,-121-168-753 0 0,10 12-842 0 0,-9-9-5970 0 0,-9-10-682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5:28.86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1 18599 0 0,'0'0'1684'0'0,"0"2"-1385"0"0,2 8 63 0 0,0-1-1 0 0,-1 1 1 0 0,0 18 0 0 0,2 21 1890 0 0,17 148 1646 0 0,-9-88-3061 0 0,0 6-342 0 0,4 45-378 0 0,-11-91-122 0 0,-4-15 8 0 0,-1-39-19 0 0,1-1 1 0 0,0 0-1 0 0,3 17 0 0 0,1-18-81 0 0,0-10-421 0 0,6-18-578 0 0,-4 2 1163 0 0,-2 4-106 0 0,0 0-1 0 0,0 0 1 0 0,-1 0-1 0 0,3-14 1 0 0,7-22-20 0 0,50-84 74 0 0,-63 127-14 0 0,1 0 55 0 0,0 0-1 0 0,0-1 0 0 0,0 1 1 0 0,0 0-1 0 0,0 0 0 0 0,0 0 1 0 0,1 0-1 0 0,-1 0 0 0 0,1 0 0 0 0,0 1 1 0 0,3-4-1 0 0,-4 4 1017 0 0,10 19-507 0 0,-4-10-435 0 0,15 25 177 0 0,20 34-181 0 0,-30-46-343 0 0,1-1 1 0 0,0-1-1 0 0,27 31 0 0 0,-31-43-339 0 0,-1 0-1 0 0,2-1 1 0 0,-1 0-1 0 0,1 0 0 0 0,-1-1 1 0 0,2 0-1 0 0,-1-1 1 0 0,0 0-1 0 0,1-1 1 0 0,20 4-1 0 0,-27-7 91 0 0,-1 0 0 0 0,1 0 1 0 0,-1 0-1 0 0,0-1 0 0 0,1 1 0 0 0,-1-1 0 0 0,0 0 1 0 0,1 0-1 0 0,-1 0 0 0 0,0 0 0 0 0,0-1 0 0 0,0 1 1 0 0,0-1-1 0 0,0 0 0 0 0,0 0 0 0 0,-1 0 0 0 0,1 0 1 0 0,-1 0-1 0 0,1-1 0 0 0,-1 1 0 0 0,0-1 0 0 0,3-3 1 0 0,2-3-726 0 0,-1-1 0 0 0,1 1 1 0 0,-2-2-1 0 0,1 1 1 0 0,3-13-1 0 0,1-12 464 0 0,-2-21 4055 0 0,-6 44-2634 0 0,-2-2 1031 0 0,0 1 0 0 0,-1-1 0 0 0,-1 0 0 0 0,-3-14 0 0 0,4 21-977 0 0,0 4-346 0 0,0 0 0 0 0,0-1-1 0 0,0 1 1 0 0,0 0 0 0 0,0 0 0 0 0,-1 0 0 0 0,1 1 0 0 0,-1-1 0 0 0,0 0 0 0 0,-3-4-1 0 0,4 6-279 0 0,-1 0 0 0 0,1 0 0 0 0,0 0-1 0 0,0 0 1 0 0,-1 0 0 0 0,1 0-1 0 0,0 0 1 0 0,-1 0 0 0 0,1 0 0 0 0,-1 0-1 0 0,1 1 1 0 0,-1-1 0 0 0,0 1-1 0 0,1-1 1 0 0,-1 1 0 0 0,0 0 0 0 0,1-1-1 0 0,-1 1 1 0 0,0 0 0 0 0,1 0-1 0 0,-3 1 1 0 0,0-1 15 0 0,1 1 0 0 0,-1 1 0 0 0,1-1 0 0 0,-1 0 0 0 0,1 1-1 0 0,0 0 1 0 0,-1 0 0 0 0,1 0 0 0 0,0 0 0 0 0,0 0 0 0 0,1 1 0 0 0,-1-1-1 0 0,0 1 1 0 0,1 0 0 0 0,-1 0 0 0 0,1 0 0 0 0,0 0 0 0 0,0 0 0 0 0,-2 5-1 0 0,-2 6 213 0 0,0 0-1 0 0,1 1 0 0 0,-4 20 0 0 0,8-30-295 0 0,-2 8 74 0 0,1 0 0 0 0,0 1 1 0 0,1-1-1 0 0,1 0 1 0 0,0 1-1 0 0,2 17 0 0 0,2-5 265 0 0,1 0-1 0 0,11 31 0 0 0,-14-49-396 0 0,-1-6 1 0 0,0 1 0 0 0,0 0 1 0 0,0-1-1 0 0,0 1 0 0 0,1-1 1 0 0,-1 1-1 0 0,0-1 0 0 0,1 0 1 0 0,0 1-1 0 0,0-1 0 0 0,-1 0 1 0 0,1 0-1 0 0,1 0 0 0 0,-1-1 1 0 0,3 3-1 0 0,-5-3-11 0 0,1-1 0 0 0,0 1 1 0 0,-1-1-1 0 0,1 1 0 0 0,0-1 0 0 0,-1 0 0 0 0,1 1 1 0 0,0-1-1 0 0,0 1 0 0 0,0-1 0 0 0,-1 0 0 0 0,1 0 1 0 0,0 0-1 0 0,0 1 0 0 0,0-1 0 0 0,0 0 0 0 0,0 0 1 0 0,-1 0-1 0 0,1 0 0 0 0,0-1 0 0 0,0 1 0 0 0,0 0 1 0 0,1 0-1 0 0,0-1-51 0 0,0 0 0 0 0,0 0 1 0 0,0 0-1 0 0,0-1 0 0 0,-1 1 1 0 0,1 0-1 0 0,0-1 0 0 0,-1 1 1 0 0,3-3-1 0 0,1-3-163 0 0,1 0 0 0 0,-1-1 0 0 0,6-11 0 0 0,8-26 229 0 0,-15 32 0 0 0,1 1 0 0 0,1 0 0 0 0,0 1 0 0 0,12-19 0 0 0,-13 26 0 0 0,5 7 0 0 0,-5 0-161 0 0,0 1-1 0 0,0 0 1 0 0,0 0-1 0 0,-1 0 1 0 0,1 0-1 0 0,-1 1 1 0 0,0-1-1 0 0,-1 1 1 0 0,1 0-1 0 0,-1 1 0 0 0,0-1 1 0 0,0 0-1 0 0,3 8 1 0 0,-3-6-162 0 0,1 1 0 0 0,1-1 0 0 0,0 1 0 0 0,9 10 0 0 0,-13-17-697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5:29.22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17735 0 0,'0'0'1779'0'0,"0"2"-1630"0"0,2 9 407 0 0,0-1 0 0 0,1 0 0 0 0,0 0 0 0 0,1 0-1 0 0,0 0 1 0 0,1 0 0 0 0,0-1 0 0 0,7 11 0 0 0,5 10 236 0 0,-11-17-545 0 0,0 0 0 0 0,0 0 0 0 0,-1 0 0 0 0,-1 1 0 0 0,0-1 0 0 0,-1 1 0 0 0,-1 0 0 0 0,0 1 0 0 0,-1-1 0 0 0,0 16 0 0 0,-4-15-72 0 0,3-15-171 0 0,0 0 0 0 0,-1 0 1 0 0,1 0-1 0 0,0 0 0 0 0,0 0 1 0 0,0 0-1 0 0,0 0 0 0 0,-1 0 0 0 0,1 0 1 0 0,0 0-1 0 0,0 0 0 0 0,0 0 1 0 0,-1 0-1 0 0,1 0 0 0 0,0 0 0 0 0,0 0 1 0 0,0 0-1 0 0,-1 0 0 0 0,1 0 1 0 0,0 0-1 0 0,0 0 0 0 0,0 0 1 0 0,0 0-1 0 0,-1 0 0 0 0,1-1 0 0 0,0 1 1 0 0,0 0-1 0 0,0 0 0 0 0,0 0 1 0 0,0 0-1 0 0,0 0 0 0 0,-1-1 0 0 0,1 1 1 0 0,0 0-1 0 0,0 0 0 0 0,0 0 1 0 0,0 0-1 0 0,0-1 0 0 0,-13-26 54 0 0,11 15-94 0 0,1 1-1 0 0,0 0 1 0 0,1 0-1 0 0,0 0 1 0 0,1-1-1 0 0,0 1 1 0 0,1 0 0 0 0,5-19-1 0 0,3-16-544 0 0,-2 4-1744 0 0,0 14-4305 0 0,0 10-1433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2:15:29.88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49 916 14280 0 0,'-1'2'654'0'0,"-11"30"-174"0"0,-7 20 1956 0 0,19-48-1826 0 0,-1-1 1 0 0,0 0 0 0 0,1 0 0 0 0,0 0 0 0 0,0 0 0 0 0,0 1 0 0 0,0-1 0 0 0,0 0-1 0 0,0 0 1 0 0,1 1 0 0 0,0-1 0 0 0,-1 0 0 0 0,4 5 0 0 0,-4-6-570 0 0,1-1 1 0 0,0 1 0 0 0,0-1-1 0 0,1 0 1 0 0,-1 1-1 0 0,0-1 1 0 0,0 0-1 0 0,1 0 1 0 0,-1 0-1 0 0,0 0 1 0 0,1 0-1 0 0,-1 0 1 0 0,1 0-1 0 0,0 0 1 0 0,-1-1 0 0 0,1 1-1 0 0,-1-1 1 0 0,1 1-1 0 0,0-1 1 0 0,0 1-1 0 0,-1-1 1 0 0,1 0-1 0 0,0 0 1 0 0,-1 0-1 0 0,1 0 1 0 0,0 0 0 0 0,0 0-1 0 0,-1-1 1 0 0,1 1-1 0 0,0-1 1 0 0,2 0-1 0 0,1-1 49 0 0,0 1-1 0 0,0-1 1 0 0,0 0 0 0 0,-1-1-1 0 0,1 1 1 0 0,0-1 0 0 0,-1 0-1 0 0,8-6 1 0 0,-11 7-141 0 0,-1 0 0 0 0,1 0 0 0 0,0 0 0 0 0,-1-1 0 0 0,1 1 0 0 0,-1 0 0 0 0,1 0 0 0 0,-1-4 0 0 0,1 2-69 0 0,-1 1 176 0 0,0 0 0 0 0,0 1 0 0 0,0-1 0 0 0,0 0 0 0 0,-1 1 0 0 0,1-1 0 0 0,-1 0-1 0 0,1 1 1 0 0,-1-1 0 0 0,0 1 0 0 0,0-1 0 0 0,0 1 0 0 0,-1-1 0 0 0,1 1 0 0 0,0 0 0 0 0,-1-1 0 0 0,0 1 0 0 0,1 0 0 0 0,-5-3 0 0 0,4 2-35 0 0,0 1 1 0 0,-1 0-1 0 0,1 0 1 0 0,-1-1 0 0 0,0 2-1 0 0,0-1 1 0 0,0 0-1 0 0,0 1 1 0 0,0-1 0 0 0,0 1-1 0 0,0 0 1 0 0,-1 0-1 0 0,1 0 1 0 0,0 0 0 0 0,-6 0-1 0 0,7 1-22 0 0,0 0-1 0 0,0 0 1 0 0,0 1-1 0 0,0-1 1 0 0,0 0-1 0 0,0 1 1 0 0,0-1-1 0 0,1 1 1 0 0,-1-1 0 0 0,0 1-1 0 0,0 0 1 0 0,0 0-1 0 0,0 0 1 0 0,1 0-1 0 0,-1 0 1 0 0,0 0-1 0 0,1 1 1 0 0,-1-1-1 0 0,1 1 1 0 0,0-1-1 0 0,-1 1 1 0 0,1-1 0 0 0,0 1-1 0 0,0 0 1 0 0,0-1-1 0 0,0 1 1 0 0,0 0-1 0 0,-1 3 1 0 0,0 1 48 0 0,1 1 0 0 0,0-1 0 0 0,0 1 0 0 0,0 0 0 0 0,1 13 0 0 0,0-19-47 0 0,0 10 4 0 0,1 1-1 0 0,0-1 1 0 0,1 0-1 0 0,0 0 1 0 0,1 0-1 0 0,0 0 1 0 0,1-1 0 0 0,7 17-1 0 0,-7-19 0 0 0,1 0-1 0 0,-1-1 1 0 0,2 0 0 0 0,-1 0-1 0 0,0 0 1 0 0,1 0 0 0 0,1-1-1 0 0,-1 0 1 0 0,1 0 0 0 0,0-1-1 0 0,11 7 1 0 0,-15-10-4 0 0,0 0 0 0 0,1-1 1 0 0,-1 1-1 0 0,1-1 0 0 0,0 0 0 0 0,-1 0 0 0 0,1 0 0 0 0,0-1 0 0 0,-1 1 1 0 0,1-1-1 0 0,0 0 0 0 0,0 0 0 0 0,-1 0 0 0 0,1-1 0 0 0,4 0 0 0 0,-2-1-2 0 0,0 0 0 0 0,0 0-1 0 0,0 0 1 0 0,0-1 0 0 0,-1 0-1 0 0,1 0 1 0 0,-1-1-1 0 0,7-4 1 0 0,1-3-4 0 0,0-2-1 0 0,-1 1 1 0 0,0-2 0 0 0,-1 1-1 0 0,15-24 1 0 0,-19 25 7 0 0,-1 0 0 0 0,0 0 0 0 0,9-26 0 0 0,-14 34 0 0 0,1-1 0 0 0,-1 1 0 0 0,0-1 0 0 0,0 0 0 0 0,-1 1 0 0 0,1-1 0 0 0,-1 0 0 0 0,0 0 0 0 0,0 1 0 0 0,-1-1 0 0 0,1 0 0 0 0,-1 0 0 0 0,0 1 0 0 0,-3-8 0 0 0,4 11 0 0 0,-1 0 0 0 0,1 0 0 0 0,-1 0 0 0 0,0 0 0 0 0,0 0 0 0 0,0 0 0 0 0,1 1 0 0 0,-1-1 0 0 0,0 0 0 0 0,0 0 0 0 0,0 1 0 0 0,0-1 0 0 0,0 0 0 0 0,0 1 0 0 0,0-1 0 0 0,-1 1 0 0 0,1 0 0 0 0,0-1 0 0 0,0 1 0 0 0,0 0 0 0 0,0-1 0 0 0,-1 1 0 0 0,1 0 0 0 0,0 0 0 0 0,0 0 0 0 0,0 0 0 0 0,-1 0 0 0 0,1 1 0 0 0,0-1 0 0 0,0 0 0 0 0,0 0 0 0 0,0 1 0 0 0,-1-1 0 0 0,1 1 0 0 0,0-1 0 0 0,0 1 0 0 0,0-1 0 0 0,-1 2 0 0 0,-4 2 0 0 0,0-1 0 0 0,0 1 0 0 0,1 0 0 0 0,0 0 0 0 0,-8 9 0 0 0,3-1 0 0 0,1 1 0 0 0,-16 28 0 0 0,16-26 0 0 0,3-2 0 0 0,1 1 0 0 0,0 0 0 0 0,0 0 0 0 0,2 0 0 0 0,0 0 0 0 0,0 1 0 0 0,1-1 0 0 0,1 1 0 0 0,1 24 0 0 0,1-31 0 0 0,0-1 0 0 0,0 0 0 0 0,0 0 0 0 0,1-1 0 0 0,0 1 0 0 0,4 7 0 0 0,0-4 0 0 0,7-4 0 0 0,-11-5 0 0 0,0-1 0 0 0,0 0 0 0 0,0 0 0 0 0,0 0 0 0 0,1 0 0 0 0,-1 0 0 0 0,0 0 0 0 0,0 0 0 0 0,0-1 0 0 0,0 1 0 0 0,1-1 0 0 0,-1 1 0 0 0,0-1 0 0 0,0 0 0 0 0,0 0 0 0 0,0 0 0 0 0,-1 0 0 0 0,1-1 0 0 0,0 1 0 0 0,0 0 0 0 0,-1-1 0 0 0,1 1 0 0 0,-1-1 0 0 0,1 1 0 0 0,2-4 0 0 0,2-5 0 0 0,0 1 0 0 0,-1-1 0 0 0,9-20 0 0 0,-5 9 0 0 0,5-15 0 0 0,-1-1 0 0 0,-2 0 0 0 0,-1-1 0 0 0,-2 0 0 0 0,3-48 0 0 0,5-137-212 0 0,-13 150-429 0 0,-3 30 157 0 0,-8-70 0 0 0,2 54 337 0 0,-38-199 147 0 0,41 241 261 0 0,-1-1 0 0 0,0 1 0 0 0,-2 0 0 0 0,0 0 0 0 0,-1 0 0 0 0,-16-29 0 0 0,22 45-258 0 0,1 1 1 0 0,0 0-1 0 0,0-1 1 0 0,0 1-1 0 0,0 0 1 0 0,-1 0-1 0 0,1-1 1 0 0,0 1-1 0 0,0 0 1 0 0,0 0-1 0 0,-1-1 1 0 0,1 1-1 0 0,0 0 1 0 0,-1 0-1 0 0,1-1 1 0 0,0 1-1 0 0,0 0 1 0 0,-1 0-1 0 0,1 0 1 0 0,0 0-1 0 0,-1 0 1 0 0,1 0-1 0 0,0-1 1 0 0,-1 1-1 0 0,1 0 1 0 0,0 0-1 0 0,-1 0 0 0 0,1 0 1 0 0,0 0-1 0 0,-1 0 1 0 0,1 0-1 0 0,0 0 1 0 0,-1 1-1 0 0,1-1 1 0 0,0 0-1 0 0,-1 0 1 0 0,1 0-1 0 0,0 0 1 0 0,-1 0-1 0 0,1 0 1 0 0,0 1-1 0 0,-1-1 1 0 0,1 0-1 0 0,0 0 1 0 0,0 0-1 0 0,-1 1 1 0 0,1-1-1 0 0,0 0 1 0 0,0 0-1 0 0,-1 1 1 0 0,1-1-1 0 0,0 0 1 0 0,0 1-1 0 0,0-1 1 0 0,0 0-1 0 0,0 1 1 0 0,-1-1-1 0 0,1 0 1 0 0,0 1-1 0 0,0-1 1 0 0,0 0-1 0 0,0 1 1 0 0,0-1-1 0 0,0 0 1 0 0,0 1-1 0 0,0-1 1 0 0,0 1-1 0 0,-5 9 178 0 0,0 0 0 0 0,1 0 0 0 0,0 1 0 0 0,1-1 0 0 0,0 1 0 0 0,1 0 1 0 0,0 0-1 0 0,0 0 0 0 0,1 14 0 0 0,7 93-17 0 0,-2-64-163 0 0,4 30-1 0 0,37 156 0 0 0,46 77 0 0 0,-72-257-45 0 0,83 237 220 0 0,-79-241 1 0 0,2-2 0 0 0,2 0 0 0 0,43 61 1 0 0,-43-74-276 0 0,-3-4-2500 0 0,-7-13-4016 0 0,6 3-3370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19:55.2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15200 0 0,'0'0'9701'0'0,"3"19"-5295"0"0,7 38-3197 0 0,5 100-1 0 0,-13 62-1301 0 0,-3-137 181 0 0,-3 220-88 0 0,2 124 0 0 0,5-282 14 0 0,0 368 159 0 0,-18-251-1965 0 0,11-233-963 0 0,0-20 1347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19:55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10136 0 0,'0'0'9139'0'0,"1"4"-4872"0"0,3 15-1892 0 0,2 8-1359 0 0,-2 0 1 0 0,0 0-1 0 0,0 35 1 0 0,-2-27-666 0 0,-6 173 934 0 0,0-137-1016 0 0,2-25-548 0 0,-5 144 922 0 0,8-65-5173 0 0,0-105-5537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19:56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 19319 0 0,'0'0'940'0'0,"20"4"240"0"0,174 2 2340 0 0,219-24 349 0 0,-46-9-3018 0 0,-38 7-521 0 0,115-8 347 0 0,487-24 380 0 0,-462 69-793 0 0,-451-16-293 0 0,-11-1 19 0 0,0 1 0 0 0,1-1-1 0 0,-1 1 1 0 0,7 3 0 0 0,-13-4 169 0 0,0 0-373 0 0,3 1 146 0 0,-3 0 299 0 0,0-1-492 0 0,1 2 260 0 0,0-1 0 0 0,0 1 0 0 0,0 0 1 0 0,0 0-1 0 0,-1 0 0 0 0,1 0 0 0 0,-1 0 1 0 0,1 0-1 0 0,-1 0 0 0 0,0 0 1 0 0,0 1-1 0 0,0-1 0 0 0,0 0 0 0 0,0 1 1 0 0,-1-1-1 0 0,1 1 0 0 0,-1-1 0 0 0,1 1 1 0 0,-1-1-1 0 0,0 4 0 0 0,2 3 2 0 0,3 32-1 0 0,-1 1 0 0 0,-3 65 0 0 0,3 30 0 0 0,3-50 0 0 0,29 219 0 0 0,-34-295-94 0 0,6 37-2356 0 0,-7-40 896 0 0,-1 1-1 0 0,1-1 1 0 0,-3 14 0 0 0,0-13-8332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19:57.6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10592 0 0,'0'0'13826'0'0,"8"0"-8641"0"0,9 0-3622 0 0,-13 3-1469 0 0,-1 1-1 0 0,1-1 1 0 0,-1 0 0 0 0,1 1 0 0 0,-1 0 0 0 0,0 0 0 0 0,-1 0 0 0 0,1 0 0 0 0,-1 0-1 0 0,3 6 1 0 0,18 49 263 0 0,-17-42-260 0 0,-2-4-86 0 0,13 32-12 0 0,-15-43 5 0 0,-1 0 1 0 0,0 1 0 0 0,0-1 0 0 0,1 0 0 0 0,-1 0-1 0 0,1 0 1 0 0,0 0 0 0 0,-1 0 0 0 0,1 0 0 0 0,0 0-1 0 0,0-1 1 0 0,0 1 0 0 0,1-1 0 0 0,2 2 0 0 0,-3-2-3 0 0,0-1-1 0 0,-1 0 1 0 0,1 1 0 0 0,0-1 0 0 0,-1 0 0 0 0,1 0 0 0 0,0-1 0 0 0,0 1 0 0 0,-1 0-1 0 0,1 0 1 0 0,0-1 0 0 0,-1 1 0 0 0,1-1 0 0 0,0 0 0 0 0,-1 1 0 0 0,1-1 0 0 0,-1 0-1 0 0,1 0 1 0 0,-1 0 0 0 0,0 0 0 0 0,1 0 0 0 0,-1 0 0 0 0,0 0 0 0 0,0-1 0 0 0,1 1-1 0 0,-1 0 1 0 0,0-1 0 0 0,1-1 0 0 0,4-7-70 0 0,1 0-1 0 0,-1-1 1 0 0,4-10 0 0 0,-5 9-201 0 0,8-12-411 0 0,-2 4-2029 0 0,-2-1-3571 0 0,2-5-3433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19:58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18887 0 0,'0'11'10811'0'0,"1"-4"-10906"0"0,5 20 570 0 0,3-1-1 0 0,0 0 1 0 0,20 39 0 0 0,-23-52-391 0 0,6 9-36 0 0,22 31 1 0 0,-30-47-10 0 0,1 0 1 0 0,0-1 0 0 0,0 0-1 0 0,0 0 1 0 0,1 0-1 0 0,-1 0 1 0 0,1-1 0 0 0,0 0-1 0 0,12 6 1 0 0,-16-10-25 0 0,-1 1-1 0 0,1-1 1 0 0,-1 0 0 0 0,0 0 0 0 0,1 0-1 0 0,-1 0 1 0 0,1 0 0 0 0,-1 0-1 0 0,1 0 1 0 0,-1 0 0 0 0,1 0-1 0 0,-1-1 1 0 0,0 1 0 0 0,1-1-1 0 0,-1 1 1 0 0,0-1 0 0 0,1 0 0 0 0,-1 1-1 0 0,0-1 1 0 0,0 0 0 0 0,1 0-1 0 0,0-1 1 0 0,26-26-532 0 0,-24 23 365 0 0,13-16-1173 0 0,0-2 0 0 0,22-42 0 0 0,-16 25-1738 0 0,0 3-6031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19:58.9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48 4144 0 0,'0'0'22275'0'0,"7"16"-19647"0"0,4 3-1862 0 0,-1 1 0 0 0,9 22 0 0 0,-13-25-519 0 0,1-1 1 0 0,1 0-1 0 0,1 0 0 0 0,13 19 1 0 0,-21-34-270 0 0,0 1 0 0 0,1 0 0 0 0,-1-1 0 0 0,1 1 0 0 0,-1 0 0 0 0,1-1 0 0 0,0 0 0 0 0,0 1 0 0 0,0-1 0 0 0,-1 0 0 0 0,1 0 1 0 0,0 0-1 0 0,0 0 0 0 0,1-1 0 0 0,-1 1 0 0 0,0 0 0 0 0,0-1 0 0 0,0 1 0 0 0,0-1 0 0 0,5 0 0 0 0,-4 0-1 0 0,0-1 1 0 0,1 0-1 0 0,-1 0 0 0 0,1 0 0 0 0,-1 0 0 0 0,0 0 1 0 0,0-1-1 0 0,0 1 0 0 0,0-1 0 0 0,0 0 0 0 0,5-4 1 0 0,4-5 141 0 0,-1 0 1 0 0,0 0 0 0 0,-1-1 0 0 0,14-22 0 0 0,24-45 263 0 0,-34 52-2941 0 0,-1 0-3975 0 0,2-9-3662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19:59.8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1 24591 0 0,'0'0'5477'0'0,"-20"6"-3834"0"0,12-1-1643 0 0,1 1 0 0 0,0 1 0 0 0,0-1 0 0 0,1 1 0 0 0,0 1 0 0 0,0-1 0 0 0,-9 16 0 0 0,-8 9 0 0 0,19-27 0 0 0,0-1 0 0 0,1-1 0 0 0,0 1 0 0 0,0 0 0 0 0,0 0 0 0 0,0 1 0 0 0,1-1 0 0 0,-1 1 0 0 0,1-1 0 0 0,0 1 0 0 0,1 0 0 0 0,-3 8 0 0 0,4-11 0 0 0,1-1 0 0 0,-1 0 0 0 0,1 0 0 0 0,-1 1 0 0 0,1-1 0 0 0,-1 0 0 0 0,1 0 0 0 0,0 0 0 0 0,0 0 0 0 0,0 0 0 0 0,-1 0 0 0 0,1 0 0 0 0,0 0 0 0 0,0 0 0 0 0,0 0 0 0 0,0 0 0 0 0,1-1 0 0 0,-1 1 0 0 0,0 0 0 0 0,0-1 0 0 0,0 1 0 0 0,1-1 0 0 0,-1 1 0 0 0,0-1 0 0 0,0 1 0 0 0,2-1 0 0 0,-1 1 0 0 0,5 1 0 0 0,0-1 0 0 0,0 1 0 0 0,0-1 0 0 0,0-1 0 0 0,0 1 0 0 0,0-1 0 0 0,11-1 0 0 0,-9 0 0 0 0,1 1 0 0 0,-1 0 0 0 0,11 2 0 0 0,-18-2 6 0 0,-1 1 1 0 0,0-1-1 0 0,0 0 0 0 0,1 1 1 0 0,-1-1-1 0 0,0 1 0 0 0,0-1 1 0 0,0 1-1 0 0,1 0 0 0 0,-1-1 1 0 0,0 1-1 0 0,0 0 0 0 0,0 0 1 0 0,0 0-1 0 0,-1 0 0 0 0,1 0 1 0 0,0 0-1 0 0,0 0 0 0 0,0 0 0 0 0,-1 0 1 0 0,1 0-1 0 0,0 0 0 0 0,-1 1 1 0 0,0-1-1 0 0,1 0 0 0 0,-1 0 1 0 0,1 1-1 0 0,-1-1 0 0 0,0 0 1 0 0,0 0-1 0 0,0 1 0 0 0,0-1 1 0 0,0 0-1 0 0,0 3 0 0 0,-1 2 49 0 0,0 0 1 0 0,0 0-1 0 0,0 0 0 0 0,-1-1 0 0 0,-2 7 0 0 0,4-12-58 0 0,-3 9-434 0 0,0-1 494 0 0,-1 1 1 0 0,1-1-1 0 0,-7 9 1 0 0,10-15-225 0 0,-1-1 0 0 0,0 1 0 0 0,0 0 0 0 0,-1-1 0 0 0,1 0 0 0 0,0 1 1 0 0,0-1-1 0 0,-1 0 0 0 0,1 0 0 0 0,-1 0 0 0 0,1 0 0 0 0,-1 0 0 0 0,0 0 1 0 0,1 0-1 0 0,-1 0 0 0 0,0-1 0 0 0,1 1 0 0 0,-1 0 0 0 0,0-1 1 0 0,0 0-1 0 0,-2 1 0 0 0,-4-2-10072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40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5 3224 0 0,'-10'-2'161'0'0,"7"1"-123"0"0,0 0 1 0 0,0 1-1 0 0,-1 0 0 0 0,1-1 1 0 0,0 1-1 0 0,0 0 0 0 0,-1 1 1 0 0,1-1-1 0 0,0 0 1 0 0,0 1-1 0 0,-6 2 0 0 0,8-2 1686 0 0,1-1-1542 0 0,1 0-1 0 0,-1 0 1 0 0,0 0-1 0 0,0 0 1 0 0,1 0-1 0 0,-1 0 1 0 0,0 0-1 0 0,0 0 1 0 0,0 0-1 0 0,1 0 1 0 0,-1 1 0 0 0,0-1-1 0 0,0 0 1 0 0,0 0-1 0 0,0 0 1 0 0,1 0-1 0 0,-1 1 1 0 0,0-1-1 0 0,0 0 1 0 0,0 0-1 0 0,0 0 1 0 0,0 0-1 0 0,1 1 1 0 0,-1-1-1 0 0,0 0 1 0 0,0 0-1 0 0,0 1 1 0 0,0-1 0 0 0,0 0-1 0 0,0 0 1 0 0,0 0-1 0 0,0 1 1 0 0,0-1-1 0 0,0 0 1 0 0,0 0-1 0 0,0 1 1 0 0,0-1-1 0 0,0 0 1 0 0,0 0-1 0 0,0 0 1 0 0,0 1-1 0 0,0-1 1 0 0,0 0 0 0 0,-1 0-1 0 0,1 1 1 0 0,0-1-1 0 0,0 0 1 0 0,-11 12 825 0 0,9-12-957 0 0,1 1-1 0 0,0 0 1 0 0,0 0 0 0 0,0 0-1 0 0,0 1 1 0 0,-1-1-1 0 0,1 0 1 0 0,1 0 0 0 0,-1 0-1 0 0,0 1 1 0 0,0-1 0 0 0,0 0-1 0 0,0 3 1 0 0,2 0 52 0 0,-1-1 1 0 0,1 0-1 0 0,0 0 1 0 0,1 0-1 0 0,-1 0 1 0 0,0-1-1 0 0,1 1 0 0 0,0 0 1 0 0,0-1-1 0 0,0 1 1 0 0,0-1-1 0 0,0 1 1 0 0,0-1-1 0 0,5 4 1 0 0,11 15 236 0 0,-10-8-74 0 0,-1 0 1 0 0,-1 0-1 0 0,0 1 1 0 0,-1-1-1 0 0,-1 2 1 0 0,5 20-1 0 0,6 89 1057 0 0,-8-52-932 0 0,1 71 274 0 0,-1-24-235 0 0,-5-42-174 0 0,1 7 63 0 0,3 38 71 0 0,3 37-74 0 0,-6-80-189 0 0,3 244 403 0 0,1 23 14 0 0,-6-273-506 0 0,-2-44 7 0 0,7 55 1 0 0,6 76 29 0 0,-11-140-55 0 0,-2-17-14 0 0,1-1 0 0 0,0 1 0 0 0,0-1 0 0 0,0 0 1 0 0,1 1-1 0 0,-1-1 0 0 0,1 0 0 0 0,-1 1 0 0 0,1-1 0 0 0,1 3 0 0 0,-2 4 116 0 0,0-9-116 0 0,0 1 0 0 0,0-1 0 0 0,-1 1-1 0 0,1-1 1 0 0,0 1 0 0 0,0-1 0 0 0,0 1 0 0 0,0 0-1 0 0,0-1 1 0 0,0 1 0 0 0,0-1 0 0 0,0 1-1 0 0,0-1 1 0 0,0 1 0 0 0,1-1 0 0 0,-1 1-1 0 0,0-1 1 0 0,0 1 0 0 0,0-1 0 0 0,1 1 0 0 0,-1-1-1 0 0,0 1 1 0 0,1-1 0 0 0,-1 1 0 0 0,0-1-1 0 0,1 1 1 0 0,-1-1 0 0 0,0 0 0 0 0,1 1-1 0 0,0-1 1 0 0,20 24-5 0 0,-14-19 0 0 0,-1 0 0 0 0,1 0 0 0 0,0-1 0 0 0,13 6 0 0 0,-14-7 0 0 0,29 11 32 0 0,1-1 0 0 0,0-1 1 0 0,1-2-1 0 0,52 7 0 0 0,-6-1 3 0 0,26 2-80 0 0,113 4 0 0 0,-204-20 47 0 0,147 8 640 0 0,103 10-1108 0 0,-103-3 609 0 0,81-3 221 0 0,188 21 85 0 0,-333-21-440 0 0,380 69 121 0 0,-362-58-13 0 0,-95-20-73 0 0,-18-4-19 0 0,1 0 0 0 0,-1 1 0 0 0,0-1-1 0 0,7 4 1 0 0,-5-1 11 0 0,16 3 198 0 0,-7-3-88 0 0,-16-3-146 0 0,-1-1 0 0 0,1 0 0 0 0,-1 0 0 0 0,1 0 0 0 0,-1 0 0 0 0,1 0 0 0 0,-1 0 0 0 0,1 0 0 0 0,-1 0 0 0 0,1-1 0 0 0,-1 1 0 0 0,0 0 0 0 0,1 0 0 0 0,-1 0 0 0 0,1 0 0 0 0,-1 0 0 0 0,1-1 0 0 0,-1 1 0 0 0,0 0 0 0 0,1-1 0 0 0,-1 1 0 0 0,0 0 0 0 0,1 0 0 0 0,-1-1 0 0 0,0 1 0 0 0,1 0 0 0 0,-1-1 0 0 0,0 1 0 0 0,0-1 0 0 0,1 1 0 0 0,-1 0 0 0 0,0-1 0 0 0,0 1 0 0 0,0-1 0 0 0,1 0 0 0 0,1-9 11 0 0,1-8 44 0 0,-1-1 1 0 0,0 1-1 0 0,-1-1 1 0 0,-3-33-1 0 0,-2 2 107 0 0,5-55 1 0 0,-3-36 133 0 0,-4 67-180 0 0,-20-170 331 0 0,9 87-303 0 0,8 64-96 0 0,1-76-48 0 0,4 73 0 0 0,-1-175 0 0 0,4 106 194 0 0,2 92-100 0 0,12-156 2 0 0,-5 127-96 0 0,-1 33 0 0 0,-4 15 3 0 0,9-226-354 0 0,-12 279 292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29:25.8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0 209 3224 0 0,'1'-6'12584'0'0,"3"-9"-3001"0"0,1 3-9107 0 0,1 1-1 0 0,1 0 1 0 0,-1 0-1 0 0,2 1 0 0 0,-1 0 1 0 0,2 0-1 0 0,-1 1 1 0 0,17-14-1 0 0,-11 11-1340 0 0,1 0 0 0 0,0 2 0 0 0,1 0 0 0 0,0 1 1 0 0,22-10-1 0 0,-17 10-8080 0 0</inkml:trace>
  <inkml:trace contextRef="#ctx0" brushRef="#br0" timeOffset="1">379 55 5064 0 0,'5'41'1174'0'0,"7"-3"4070"0"0,-2-16 1123 0 0,17 26 0 0 0,-7-13-3860 0 0,-3 2-5925 0 0,5 0-570 0 0,-17-22 2454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01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7368 0 0,'0'0'16941'0'0,"4"21"-14644"0"0,38 122-712 0 0,-41-142-1597 0 0,-1 1 1 0 0,0 0-1 0 0,1-1 1 0 0,0 1-1 0 0,-1-1 0 0 0,1 1 1 0 0,0-1-1 0 0,0 0 0 0 0,0 1 1 0 0,0-1-1 0 0,0 0 0 0 0,0 0 1 0 0,0 1-1 0 0,0-1 0 0 0,1 0 1 0 0,0 1-1 0 0,-1-2 0 0 0,0 1-1 0 0,0-1 1 0 0,0 0-1 0 0,0 0 1 0 0,0 1 0 0 0,1-1-1 0 0,-1 0 1 0 0,0 0-1 0 0,0 0 1 0 0,0 0 0 0 0,0 0-1 0 0,0 0 1 0 0,0-1-1 0 0,0 1 1 0 0,0 0-1 0 0,0 0 1 0 0,0-1 0 0 0,0 1-1 0 0,0-1 1 0 0,0 1-1 0 0,0-1 1 0 0,0 1 0 0 0,0-1-1 0 0,37-26 13 0 0,-35 25 0 0 0,-3 2 0 0 0,1 0 0 0 0,0 0 0 0 0,0 0 0 0 0,-1-1 0 0 0,1 1 0 0 0,0 0 0 0 0,-1 0 0 0 0,1 0 0 0 0,0 0 0 0 0,0 0 0 0 0,-1 0 0 0 0,1 1 0 0 0,0-1 0 0 0,0 0 0 0 0,-1 0 0 0 0,1 0 0 0 0,0 1 0 0 0,-1-1 0 0 0,1 0 0 0 0,0 1 0 0 0,-1-1 0 0 0,1 0 0 0 0,-1 1 0 0 0,1-1 0 0 0,-1 1 0 0 0,1-1 0 0 0,-1 1 0 0 0,1-1 0 0 0,0 2 0 0 0,13 19 0 0 0,-12-16 0 0 0,2 3-1336 0 0,-3-6 618 0 0,0-1 0 0 0,-1 1 0 0 0,1-1-1 0 0,0 1 1 0 0,0-1 0 0 0,0 1 0 0 0,0-1-1 0 0,0 0 1 0 0,0 1 0 0 0,0-1 0 0 0,1 0-1 0 0,0 1 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01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17047 0 0,'0'0'1543'0'0,"4"23"-1147"0"0,19 85 3563 0 0,20 95-1305 0 0,-37-170-2266 0 0,12 33 0 0 0,-16-61-505 0 0,-3-8-37 0 0,1-12-36 0 0,1 12 183 0 0,0-1 0 0 0,1 1 0 0 0,0-1 1 0 0,-1 1-1 0 0,1-1 0 0 0,1 1 0 0 0,-1 0 0 0 0,0 0 1 0 0,1 0-1 0 0,0 1 0 0 0,-1-1 0 0 0,1 0 0 0 0,0 1 1 0 0,1 0-1 0 0,-1 0 0 0 0,0 0 0 0 0,0 0 0 0 0,7-2 1 0 0,-3 1-6 0 0,0 1 1 0 0,0 0 0 0 0,0 0-1 0 0,1 1 1 0 0,-1 0 0 0 0,0 0-1 0 0,0 1 1 0 0,1 0 0 0 0,9 1-1 0 0,-15-1 56 0 0,0 0 0 0 0,1 0 0 0 0,-1 0 1 0 0,0 1-1 0 0,0-1 0 0 0,0 1 0 0 0,0 0 0 0 0,1-1 0 0 0,-1 1 0 0 0,0 0 0 0 0,0 0 0 0 0,0 0 0 0 0,-1 1 0 0 0,1-1 0 0 0,0 0 0 0 0,0 1 1 0 0,-1-1-1 0 0,3 3 0 0 0,-3-2 55 0 0,0 0 1 0 0,-1-1 0 0 0,1 1-1 0 0,-1-1 1 0 0,1 1 0 0 0,-1 0-1 0 0,0-1 1 0 0,0 1 0 0 0,1 0-1 0 0,-1-1 1 0 0,0 1-1 0 0,-1 0 1 0 0,1 0 0 0 0,0-1-1 0 0,0 1 1 0 0,-1 0 0 0 0,1-1-1 0 0,-2 3 1 0 0,-3 6 440 0 0,0 0-1 0 0,0 0 1 0 0,-1-1 0 0 0,-1 0-1 0 0,-9 12 1 0 0,11-16-469 0 0,-2 4-70 0 0,0-1 0 0 0,-1-1 0 0 0,-13 12 0 0 0,19-17-71 0 0,-1 0 1 0 0,1-1-1 0 0,0 1 0 0 0,-1-1 1 0 0,1 1-1 0 0,-1-1 0 0 0,1 0 1 0 0,-1 0-1 0 0,0 0 0 0 0,0 0 1 0 0,1 0-1 0 0,-1-1 0 0 0,0 1 1 0 0,0-1-1 0 0,0 0 0 0 0,0 0 0 0 0,0 0 1 0 0,-4-1-1 0 0,6 1-101 0 0,0 0-1 0 0,-1-1 1 0 0,1 1 0 0 0,0-1-1 0 0,0 1 1 0 0,0-1 0 0 0,0 0-1 0 0,1 1 1 0 0,-1-1 0 0 0,0 0-1 0 0,0 0 1 0 0,0 1 0 0 0,-1-3-1 0 0,-5-7-1213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02.0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1 23039 0 0,'-23'13'3459'0'0,"14"-7"-3323"0"0,1 1-1 0 0,1 0 1 0 0,-1 0 0 0 0,1 1 0 0 0,0 0-1 0 0,1 0 1 0 0,0 1 0 0 0,0 0-1 0 0,-5 11 1 0 0,11-19-152 0 0,-1 0 3 0 0,0 1 1 0 0,1-1-1 0 0,-1 1 0 0 0,1 0 1 0 0,-1-1-1 0 0,1 1 0 0 0,0 0 1 0 0,-1-1-1 0 0,1 1 0 0 0,0 0 1 0 0,0 2-1 0 0,1-3 29 0 0,-1 0-1 0 0,0 0 1 0 0,0 0 0 0 0,1 0-1 0 0,-1 0 1 0 0,0 0 0 0 0,1 0-1 0 0,-1 0 1 0 0,1 0-1 0 0,0-1 1 0 0,-1 1 0 0 0,1 0-1 0 0,-1 0 1 0 0,1 0 0 0 0,0-1-1 0 0,0 1 1 0 0,-1 0-1 0 0,1-1 1 0 0,0 1 0 0 0,0-1-1 0 0,0 1 1 0 0,0-1 0 0 0,1 1-1 0 0,18 6 398 0 0,4-4-235 0 0,-19-3-79 0 0,-1 1-1 0 0,0-1 0 0 0,0 1 0 0 0,0 0 0 0 0,0 0 1 0 0,1 0-1 0 0,5 3 0 0 0,-9-4 149 0 0,7 15 1041 0 0,-8-10-1192 0 0,-1 0 0 0 0,1 0 0 0 0,-1 1 0 0 0,-1-1 0 0 0,1 0 0 0 0,-1-1 0 0 0,0 1 1 0 0,0 0-1 0 0,-4 7 0 0 0,-29 36-157 0 0,7-28-1986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02.9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27 139 12440 0 0,'0'0'957'0'0,"-16"6"2105"0"0,6-3 7878 0 0,18-1-8218 0 0,-2 0-2687 0 0,-1-1 0 0 0,1 0 0 0 0,0 0 0 0 0,0 0 0 0 0,-1-1 0 0 0,1 1 0 0 0,0-1 0 0 0,0-1 0 0 0,0 1 0 0 0,10-3 0 0 0,-13 1-36 0 0,-1 1 1 0 0,1 0-1 0 0,-1-1 1 0 0,1 1-1 0 0,-1-1 1 0 0,0 0-1 0 0,1 0 1 0 0,-1 0 0 0 0,0 0-1 0 0,0 0 1 0 0,-1 0-1 0 0,1-1 1 0 0,0 1-1 0 0,-1 0 1 0 0,1-1-1 0 0,-1 0 1 0 0,0 1-1 0 0,0-1 1 0 0,0 0-1 0 0,0 1 1 0 0,0-1 0 0 0,-1 0-1 0 0,1 0 1 0 0,-1-5-1 0 0,0 0 1 0 0,0 0 0 0 0,-1 0 0 0 0,0 1 1 0 0,0-1-1 0 0,-1 0 0 0 0,0 1 0 0 0,-1-1 0 0 0,-3-7 0 0 0,6 14 18 0 0,0 0 0 0 0,0 1 0 0 0,-1-1 0 0 0,1 0 1 0 0,0 0-1 0 0,-1 1 0 0 0,1-1 0 0 0,-1 0 0 0 0,1 1 0 0 0,-1-1 0 0 0,1 0 0 0 0,-1 1 0 0 0,1-1 0 0 0,-1 1 1 0 0,0-1-1 0 0,1 1 0 0 0,-1-1 0 0 0,0 1 0 0 0,1 0 0 0 0,-1-1 0 0 0,0 1 0 0 0,0 0 0 0 0,1-1 0 0 0,-1 1 1 0 0,0 0-1 0 0,0 0 0 0 0,0 0 0 0 0,0 0 0 0 0,1 0 0 0 0,-1 0 0 0 0,0 0 0 0 0,0 0 0 0 0,0 0 0 0 0,1 0 0 0 0,-1 0 1 0 0,0 0-1 0 0,0 1 0 0 0,0-1 0 0 0,1 0 0 0 0,-1 1 0 0 0,0-1 0 0 0,1 0 0 0 0,-1 1 0 0 0,-1 0 0 0 0,-1 1 19 0 0,0 0-1 0 0,1 0 0 0 0,-1 1 0 0 0,1-1 0 0 0,0 0 0 0 0,-1 1 1 0 0,1 0-1 0 0,0-1 0 0 0,-2 6 0 0 0,-3 6-36 0 0,2-1 0 0 0,-1 2 0 0 0,2-1 0 0 0,-6 29 0 0 0,9-38 0 0 0,1 0 0 0 0,-1 0 0 0 0,1-1 0 0 0,0 1 0 0 0,0 0 0 0 0,0 0 0 0 0,1 0 0 0 0,-1 0 0 0 0,1-1 0 0 0,0 1 0 0 0,1 0 0 0 0,-1-1 0 0 0,1 1 0 0 0,0-1 0 0 0,0 1 0 0 0,1-1 0 0 0,-1 0 0 0 0,1 0 0 0 0,3 5 0 0 0,-4-8-4 0 0,1 1-1 0 0,-1 0 1 0 0,0-1-1 0 0,1 1 1 0 0,-1-1 0 0 0,1 0-1 0 0,-1 0 1 0 0,1 0-1 0 0,0 0 1 0 0,-1 0 0 0 0,1 0-1 0 0,0-1 1 0 0,0 1-1 0 0,0-1 1 0 0,-1 0 0 0 0,1 0-1 0 0,0 0 1 0 0,3-1 0 0 0,0 1-534 0 0,0-1 1 0 0,0-1-1 0 0,0 1 1 0 0,0-1 0 0 0,0 0-1 0 0,0 0 1 0 0,6-4 0 0 0,-3 0-1121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03.2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99 24879 0 0,'0'0'2497'0'0,"21"-2"-1875"0"0,-11-2-295 0 0,1 0 0 0 0,0 0 0 0 0,-1-1 0 0 0,19-12-1 0 0,6-3-1679 0 0,-35 20 1177 0 0,1-1 0 0 0,-1 1 0 0 0,0 0 0 0 0,1-1-1 0 0,-1 1 1 0 0,1 0 0 0 0,-1-1 0 0 0,0 1 0 0 0,1-1 0 0 0,-1 1 0 0 0,0-1 0 0 0,0 1-1 0 0,1-1 1 0 0,-1 1 0 0 0,0-1 0 0 0,0 1 0 0 0,0-1 0 0 0,1 1 0 0 0,-1-1-1 0 0,0 1 1 0 0,0-1 0 0 0,0 1 0 0 0,0-1 0 0 0,0 0 0 0 0,0 1 0 0 0,0-1-1 0 0,0 1 1 0 0,-1-1 0 0 0,1 1 0 0 0,0-1 0 0 0,0 1 0 0 0,0-1 0 0 0,-1 0 0 0 0,-8-15-4205 0 0,1 6 2335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03.6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6448 0 0,'-9'43'3427'0'0,"7"-15"4485"0"0,4 50 0 0 0,-1-60-7894 0 0,0 13 1157 0 0,1 0 0 0 0,2 0 0 0 0,15 55 0 0 0,-16-76-1019 0 0,1 1-1 0 0,0-1 1 0 0,1 0-1 0 0,0 0 0 0 0,1-1 1 0 0,7 11-1 0 0,-9-15-137 0 0,0 0-1 0 0,1 0 0 0 0,0 0 0 0 0,0-1 0 0 0,0 0 0 0 0,1 0 0 0 0,-1 0 1 0 0,1 0-1 0 0,0-1 0 0 0,0 0 0 0 0,6 2 0 0 0,-8-4-17 0 0,-1 1-1 0 0,0-2 1 0 0,1 1 0 0 0,-1 0 0 0 0,1-1-1 0 0,-1 1 1 0 0,0-1 0 0 0,1 0 0 0 0,-1 0-1 0 0,1-1 1 0 0,-1 1 0 0 0,1 0 0 0 0,-1-1-1 0 0,0 0 1 0 0,1 0 0 0 0,-1 0-1 0 0,4-2 1 0 0,-2 0 1 0 0,0-1 1 0 0,0 1-1 0 0,0-1 0 0 0,0 1 0 0 0,-1-1 0 0 0,0-1 1 0 0,0 1-1 0 0,0-1 0 0 0,4-6 0 0 0,2-4-16 0 0,-2-1 0 0 0,0 0 0 0 0,-1 0 0 0 0,0 0 0 0 0,8-33 0 0 0,-4-11-1018 0 0,-7 27 397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04.7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21191 0 0,'0'0'1920'0'0,"0"17"1336"0"0,47 183-1109 0 0,-4-25-822 0 0,-36-137-1987 0 0,-1-10-2377 0 0,-1 0 0 0 0,2 44 1 0 0,-7-64-5599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05.1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41 19351 0 0,'11'-17'2096'0'0,"-9"15"-1655"0"0,-1 1-1 0 0,1-1 0 0 0,0 0 1 0 0,0 1-1 0 0,0-1 1 0 0,0 1-1 0 0,0-1 0 0 0,0 1 1 0 0,0 0-1 0 0,0 0 0 0 0,4-1 1 0 0,-1 1-117 0 0,0-1 0 0 0,0 1 0 0 0,0 1 0 0 0,0-1 0 0 0,5 1 0 0 0,7 0-161 0 0,0 2 0 0 0,22 4-1 0 0,-33-5 33 0 0,12 1-154 0 0,-1 2 1 0 0,0 0-1 0 0,0 1 0 0 0,0 1 1 0 0,19 9-1 0 0,-32-13-5 0 0,1 1 1 0 0,-1-1-1 0 0,0 1 1 0 0,0 0-1 0 0,0 0 1 0 0,0 1-1 0 0,0-1 1 0 0,-1 1-1 0 0,1 0 0 0 0,-1 0 1 0 0,0 0-1 0 0,0 0 1 0 0,-1 0-1 0 0,1 1 1 0 0,-1-1-1 0 0,0 1 1 0 0,0 0-1 0 0,-1 0 0 0 0,1-1 1 0 0,-1 1-1 0 0,0 0 1 0 0,0 0-1 0 0,0 6 1 0 0,-1 10 265 0 0,-1-1 1 0 0,-1 1-1 0 0,-1-1 1 0 0,-10 39-1 0 0,-33 77 311 0 0,32-104-883 0 0,0-1-1 0 0,-3-1 1 0 0,0 0-1 0 0,-31 40 1 0 0,37-60-999 0 0,4-4-2909 0 0,4-4-183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05.4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12440 0 0,'0'0'1840'0'0,"2"10"10304"0"0,0 3-8570 0 0,4 3-3311 0 0,-2 1 1 0 0,0-1-1 0 0,-1 1 1 0 0,2 25-1 0 0,0 4-652 0 0,3-5-4134 0 0,-5-28 281 0 0,1 11-5287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05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23039 0 0,'0'0'528'0'0,"-12"7"3828"0"0,12-3-4246 0 0,0-1-1 0 0,0 1 1 0 0,0-1-1 0 0,1 1 0 0 0,-1-1 1 0 0,1 1-1 0 0,0-1 1 0 0,0 0-1 0 0,0 1 1 0 0,0-1-1 0 0,2 4 1 0 0,1 3-31 0 0,12 46 223 0 0,13 92 0 0 0,2 11 73 0 0,-20-110-2372 0 0,-9-33-981 0 0,2 1 1 0 0,11 30-1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29:26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1 476 10592 0 0,'0'0'7263'0'0,"0"-2"-3839"0"0,3-3 32 0 0,0-2-2520 0 0,1 0-496 0 0,2-3-104 0 0,-1 0-16 0 0,6-1-512 0 0,-3 2-96 0 0,0-3-16 0 0,3-3-6672 0 0,-3 1-1327 0 0</inkml:trace>
  <inkml:trace contextRef="#ctx0" brushRef="#br0" timeOffset="1">44 1 6912 0 0,'11'17'736'0'0,"33"55"2522"0"0,14 45 7035 0 0,-16-30-6097 0 0,124 210-3360 0 0,-135-243-941 0 0,-17-31-1514 0 0,23 30-1 0 0,-29-41 100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06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88 20991 0 0,'8'-20'2107'0'0,"-6"16"-1928"0"0,1 0 1 0 0,-1 0-1 0 0,1 0 0 0 0,0 0 0 0 0,0 1 1 0 0,0-1-1 0 0,0 1 0 0 0,1 0 1 0 0,0 0-1 0 0,-1 0 0 0 0,1 0 0 0 0,0 1 1 0 0,0-1-1 0 0,0 1 0 0 0,1 0 1 0 0,-1 1-1 0 0,1-1 0 0 0,-1 1 0 0 0,8-2 1 0 0,6-1 413 0 0,0 2-1 0 0,0 0 1 0 0,31 0 0 0 0,-43 2-556 0 0,0 0-1 0 0,0 1 0 0 0,0 0 1 0 0,1 0-1 0 0,-1 0 1 0 0,0 1-1 0 0,0 0 1 0 0,-1 0-1 0 0,1 0 0 0 0,0 1 1 0 0,-1 0-1 0 0,1 0 1 0 0,-1 0-1 0 0,0 1 1 0 0,0-1-1 0 0,0 1 1 0 0,-1 1-1 0 0,0-1 0 0 0,5 6 1 0 0,-4-3 41 0 0,0 0 0 0 0,-1 0 1 0 0,0 1-1 0 0,0 0 0 0 0,0-1 1 0 0,-1 1-1 0 0,-1 1 0 0 0,1-1 1 0 0,-1 0-1 0 0,-1 0 0 0 0,1 1 1 0 0,-1-1-1 0 0,-1 12 0 0 0,0 8 21 0 0,-2 0-1 0 0,-1 0 0 0 0,-1 0 0 0 0,-1 0 1 0 0,-2-1-1 0 0,0 0 0 0 0,-2 0 0 0 0,-1-1 1 0 0,-18 33-1 0 0,21-48-546 0 0,0 0-1 0 0,-1 0 1 0 0,-13 13-1 0 0,18-20 267 0 0,0-1-1 0 0,-1 0 0 0 0,1 0 0 0 0,-1 0 0 0 0,1 0 0 0 0,-1 0 1 0 0,0-1-1 0 0,0 0 0 0 0,0 0 0 0 0,-1 0 0 0 0,1 0 0 0 0,0-1 1 0 0,-8 2-1 0 0,4-3-1352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06.6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6912 0 0,'0'0'17017'0'0,"22"-6"-13880"0"0,-16 5-3047 0 0,0 0-1 0 0,0 1 1 0 0,0 0 0 0 0,0 1 0 0 0,1-1-1 0 0,-1 1 1 0 0,0 0 0 0 0,0 0 0 0 0,0 1-1 0 0,0 0 1 0 0,-1 0 0 0 0,12 6-1 0 0,-17-7-51 0 0,1 0 0 0 0,0 0 0 0 0,0 0-1 0 0,-1 0 1 0 0,1 0 0 0 0,-1 0 0 0 0,1 0-1 0 0,-1 1 1 0 0,0-1 0 0 0,1 0 0 0 0,-1 0-1 0 0,0 0 1 0 0,0 1 0 0 0,1-1 0 0 0,-1 0-1 0 0,0 0 1 0 0,-1 1 0 0 0,1-1 0 0 0,0 0-1 0 0,0 2 1 0 0,-6 25 464 0 0,2-13-415 0 0,-1-1 0 0 0,-1 0 0 0 0,0 0 0 0 0,-1 0 0 0 0,0 0 0 0 0,-1-1 0 0 0,-1 0 0 0 0,0-1-1 0 0,-13 13 1 0 0,15-17-414 0 0,-3 4 1517 0 0,11-12-1136 0 0,0 0-1 0 0,-1 1 1 0 0,1-1-1 0 0,-1 0 1 0 0,1 0 0 0 0,0 0-1 0 0,-1 0 1 0 0,1 1-1 0 0,0-1 1 0 0,-1 0 0 0 0,1 0-1 0 0,0 0 1 0 0,-1 0 0 0 0,1 0-1 0 0,0 0 1 0 0,-1-1-1 0 0,1 1 1 0 0,0 0 0 0 0,-1 0-1 0 0,1 0 1 0 0,-1-1-1 0 0,1 1 1 0 0,0-1 0 0 0,97-17 162 0 0,-26 5-3767 0 0,-47 9-6989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07.1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21191 0 0,'0'0'6901'0'0,"3"17"-5275"0"0,30 126-271 0 0,11 57-902 0 0,-33-137-367 0 0,13 78-3092 0 0,-21-131 903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07.4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3 142 21191 0 0,'-1'-4'173'0'0,"1"1"0"0"0,-1-1-1 0 0,1 0 1 0 0,0 0 0 0 0,0 0 0 0 0,0 1-1 0 0,0-1 1 0 0,1 0 0 0 0,-1 0-1 0 0,1 0 1 0 0,0 1 0 0 0,0-1 0 0 0,1 0-1 0 0,-1 1 1 0 0,1-1 0 0 0,-1 1-1 0 0,1 0 1 0 0,0-1 0 0 0,1 1 0 0 0,-1 0-1 0 0,0 0 1 0 0,1 0 0 0 0,5-4-1 0 0,-2 1 206 0 0,1 1 0 0 0,-1 0 0 0 0,1 1-1 0 0,0-1 1 0 0,1 1 0 0 0,-1 1-1 0 0,1-1 1 0 0,-1 1 0 0 0,1 0-1 0 0,9-1 1 0 0,-6 2-336 0 0,1 0-1 0 0,0 0 1 0 0,0 2-1 0 0,0-1 1 0 0,0 2-1 0 0,0 0 1 0 0,-1 0-1 0 0,1 1 1 0 0,14 4-1 0 0,-21-5 38 0 0,1 1-1 0 0,-1 0 1 0 0,-1 0-1 0 0,1 0 1 0 0,0 0-1 0 0,0 1 1 0 0,-1 0-1 0 0,0 0 1 0 0,1 0-1 0 0,-1 1 0 0 0,0 0 1 0 0,-1-1-1 0 0,1 1 1 0 0,-1 0-1 0 0,0 1 1 0 0,0-1-1 0 0,0 1 1 0 0,0-1-1 0 0,-1 1 1 0 0,1 0-1 0 0,-1 0 1 0 0,2 10-1 0 0,-1 0-78 0 0,-1 0 0 0 0,0 1 0 0 0,-1-1 0 0 0,-1 1 0 0 0,0-1 0 0 0,-2 1 0 0 0,1-1 0 0 0,-2 1 0 0 0,0-1 0 0 0,-1 0 0 0 0,-7 20 0 0 0,-6 5 0 0 0,-2 0 0 0 0,-39 64 0 0 0,36-74 40 0 0,21-29-232 0 0,0 0-1 0 0,0 1 0 0 0,0-1 0 0 0,0 0 0 0 0,0 0 0 0 0,-1 0 0 0 0,1 0 1 0 0,0-1-1 0 0,0 1 0 0 0,-1 0 0 0 0,1 0 0 0 0,-1-1 0 0 0,1 1 0 0 0,0-1 1 0 0,-1 1-1 0 0,1-1 0 0 0,-1 0 0 0 0,1 1 0 0 0,-1-1 0 0 0,1 0 0 0 0,-3 0 0 0 0,-4-3-1340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08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57 17047 0 0,'-2'-11'6475'0'0,"2"10"-6225"0"0,1 0 1 0 0,-1 0-1 0 0,1 0 1 0 0,0 0-1 0 0,-1 0 1 0 0,1 0-1 0 0,0 0 1 0 0,0 0-1 0 0,0 0 1 0 0,-1 0-1 0 0,1 0 1 0 0,0 0-1 0 0,0 0 1 0 0,0 1-1 0 0,0-1 1 0 0,0 1-1 0 0,3-2 1 0 0,22-11 310 0 0,-23 12-371 0 0,1-1-111 0 0,0 0-1 0 0,1 0 1 0 0,-1 0 0 0 0,1 0 0 0 0,0 1-1 0 0,-1 0 1 0 0,1 0 0 0 0,0 0 0 0 0,0 1-1 0 0,-1 0 1 0 0,1 0 0 0 0,0 0 0 0 0,8 1-1 0 0,-12 0-80 0 0,0 0-1 0 0,0 0 0 0 0,0 0 0 0 0,-1-1 1 0 0,1 1-1 0 0,0 0 0 0 0,0 0 0 0 0,0 0 1 0 0,-1 1-1 0 0,1-1 0 0 0,-1 0 0 0 0,1 0 0 0 0,-1 0 1 0 0,1 0-1 0 0,-1 1 0 0 0,0-1 0 0 0,1 0 1 0 0,-1 0-1 0 0,0 1 0 0 0,0-1 0 0 0,0 0 1 0 0,0 1-1 0 0,0-1 0 0 0,0 0 0 0 0,0 0 1 0 0,-1 3-1 0 0,-8 33-88 0 0,7-30 91 0 0,0-1 0 0 0,-1 0 0 0 0,0 0 0 0 0,0 0 0 0 0,-1 0 0 0 0,1 0 0 0 0,-1 0 0 0 0,0-1 0 0 0,-1 0 0 0 0,-8 9 0 0 0,12-14 0 0 0,1 0 0 0 0,0 1 0 0 0,0-1 0 0 0,0 0 0 0 0,-1 1 0 0 0,1-1 0 0 0,0 0 0 0 0,0 1 0 0 0,0-1 0 0 0,0 0 0 0 0,0 1 0 0 0,0-1 0 0 0,0 0 0 0 0,0 1 0 0 0,0-1 0 0 0,0 0 0 0 0,0 1 0 0 0,0-1 0 0 0,0 0 0 0 0,0 1 0 0 0,0-1 0 0 0,0 0 0 0 0,0 1 0 0 0,0-1 0 0 0,0 0 0 0 0,0 1 0 0 0,0-1 0 0 0,1 0 0 0 0,-1 1 0 0 0,0-1 0 0 0,0 0 0 0 0,0 0 0 0 0,1 1 0 0 0,-1-1 0 0 0,0 0 0 0 0,0 0 0 0 0,1 1 0 0 0,-1-1 0 0 0,1 0 0 0 0,11 9 0 0 0,-11-8 0 0 0,5 3 153 0 0,0-1-1 0 0,0 1 0 0 0,1-1 1 0 0,0-1-1 0 0,0 1 1 0 0,13 2-1 0 0,-12-3 2 0 0,0 0 0 0 0,0 0 1 0 0,0 1-1 0 0,-1 1 0 0 0,10 4 0 0 0,-15-7-154 0 0,1 1 0 0 0,-1 0 0 0 0,1 0 0 0 0,-1 1 0 0 0,0-1 0 0 0,0 0 0 0 0,0 1 0 0 0,0-1 0 0 0,-1 1 0 0 0,1-1 0 0 0,-1 1 0 0 0,1 0 0 0 0,-1 0 0 0 0,0 0 0 0 0,0 0 0 0 0,0 0 0 0 0,0 0 0 0 0,-1 0 0 0 0,1 0 0 0 0,-1 0 0 0 0,0 0 0 0 0,0 0 0 0 0,0 0 0 0 0,0 0 0 0 0,0 0 0 0 0,-1 1 0 0 0,0-1 0 0 0,1 0 0 0 0,-3 4 0 0 0,1-1 0 0 0,0 1 0 0 0,-1-1 0 0 0,0 0 0 0 0,0 0 0 0 0,-1 0 0 0 0,1 0 0 0 0,-1-1 0 0 0,-1 1 0 0 0,1-1 0 0 0,-1 0 0 0 0,1-1 0 0 0,-11 8 0 0 0,11-9 12 0 0,0 0-1 0 0,0-1 1 0 0,0 1 0 0 0,-1-1-1 0 0,1 0 1 0 0,-1 0-1 0 0,0-1 1 0 0,1 1 0 0 0,-11 1-1 0 0,12-3-240 0 0,-1 0-1 0 0,1-1 0 0 0,-1 1 0 0 0,0 0 1 0 0,1-1-1 0 0,-1 0 0 0 0,1 0 1 0 0,-1 0-1 0 0,1 0 0 0 0,0-1 1 0 0,-1 1-1 0 0,1-1 0 0 0,0 0 1 0 0,-4-2-1 0 0,-7-7-10009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10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19 13824 0 0,'-8'-18'4464'0'0,"14"42"1942"0"0,2 6-6633 0 0,32 252 422 0 0,-21 4 15 0 0,-5-62-139 0 0,17 49-1515 0 0,-24-239-176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10.5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23583 0 0,'0'0'2138'0'0,"-8"17"-1700"0"0,8-10-405 0 0,0 0 0 0 0,0 0 0 0 0,0 0 0 0 0,1 0 0 0 0,0-1 0 0 0,0 1 0 0 0,5 11 0 0 0,19 44-169 0 0,-17-46 107 0 0,1-1 0 0 0,0 0 0 0 0,1-1 0 0 0,1 0 0 0 0,0 0 0 0 0,1-1 0 0 0,1-1 0 0 0,13 11 0 0 0,-18-16 38 0 0,0-1-1 0 0,0-1 0 0 0,0 1 0 0 0,0-1 0 0 0,1-1 0 0 0,0 0 0 0 0,0 0 0 0 0,0 0 1 0 0,0-1-1 0 0,1-1 0 0 0,-1 0 0 0 0,1 0 0 0 0,0-1 0 0 0,-1 0 0 0 0,20 0 1 0 0,-20-3 19 0 0,0 0 0 0 0,1-1 1 0 0,-1 0-1 0 0,0 0 0 0 0,0-1 1 0 0,-1 0-1 0 0,1 0 1 0 0,-1-1-1 0 0,0 0 0 0 0,0-1 1 0 0,9-8-1 0 0,3-3-495 0 0,17-22-1 0 0,-2 1-3173 0 0,-18 18 163 0 0,14-15-4453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11.0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1 5984 0 0,'0'0'464'0'0,"-5"10"3346"0"0,-4 72 6438 0 0,1 1-5878 0 0,-6 169-5925 0 0,10-172 2896 0 0,-6 206-1074 0 0,11-193-416 0 0,14 100 0 0 0,-2-90-4903 0 0,-9-73-2231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11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23815 0 0,'-2'3'177'0'0,"0"1"0"0"0,1-1-1 0 0,-1 1 1 0 0,1 0 0 0 0,0 0-1 0 0,0-1 1 0 0,0 1 0 0 0,0 0-1 0 0,0 0 1 0 0,1 0 0 0 0,0 0-1 0 0,0 0 1 0 0,0 0 0 0 0,1 5-1 0 0,1 5-190 0 0,0-1 0 0 0,8 24 0 0 0,-6-26 16 0 0,0 1 0 0 0,1-1-1 0 0,0 0 1 0 0,1 0 0 0 0,0-1 0 0 0,1 1-1 0 0,0-2 1 0 0,1 1 0 0 0,0-1 0 0 0,0 0-1 0 0,19 15 1 0 0,-21-19-15 0 0,1-1 0 0 0,-1 1 0 0 0,1-2 0 0 0,0 1 0 0 0,0-1 1 0 0,1 0-1 0 0,-1 0 0 0 0,0-1 0 0 0,1 0 0 0 0,0 0 0 0 0,-1-1 0 0 0,1 0 0 0 0,0-1 0 0 0,0 1 0 0 0,0-1 0 0 0,0-1 1 0 0,-1 1-1 0 0,1-2 0 0 0,12-2 0 0 0,-9 1-299 0 0,-1-1 0 0 0,1 0 0 0 0,0-1 0 0 0,-1 0 1 0 0,0 0-1 0 0,0-1 0 0 0,-1-1 0 0 0,15-11 0 0 0,-3-4-1772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11.7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21655 0 0,'0'0'2462'0'0,"0"13"-692"0"0,-4 18-1469 0 0,1 47-1 0 0,2-13-229 0 0,-16 227 437 0 0,26 349 0 0 0,16-475-4346 0 0,-19-142 2324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29:26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5984 0 0,'0'2'7682'0'0,"6"8"-1657"0"0,11 22 472 0 0,12 15-3760 0 0,7 12-1986 0 0,82 179 1244 0 0,-82-171-2149 0 0,67 119-955 0 0,-20-69-3645 0 0,-59-88 3067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12.0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25399 0 0,'-4'8'221'0'0,"0"0"0"0"0,0 1 0 0 0,1 0 0 0 0,0 0 0 0 0,1 0 0 0 0,0 0 0 0 0,-1 14 0 0 0,2-19-154 0 0,1 0 0 0 0,0 1 0 0 0,0-1 1 0 0,1 1-1 0 0,0-1 0 0 0,-1 1 0 0 0,1-1 0 0 0,1 0 0 0 0,-1 0 0 0 0,0 1 0 0 0,1-1 0 0 0,0 0 1 0 0,0 0-1 0 0,0-1 0 0 0,1 1 0 0 0,-1 0 0 0 0,7 6 0 0 0,-6-7-87 0 0,1 0-1 0 0,0-1 1 0 0,0 1 0 0 0,0-1-1 0 0,0 1 1 0 0,1-1 0 0 0,-1 0-1 0 0,0-1 1 0 0,1 1 0 0 0,0-1-1 0 0,-1 0 1 0 0,1 0-1 0 0,0 0 1 0 0,-1-1 0 0 0,1 0-1 0 0,0 0 1 0 0,0 0 0 0 0,-1 0-1 0 0,1-1 1 0 0,0 1 0 0 0,6-3-1 0 0,1 0-53 0 0,1-1 0 0 0,-1 0-1 0 0,0-1 1 0 0,0-1 0 0 0,0 0-1 0 0,18-12 1 0 0,-1-3-1060 0 0,28-25-1 0 0,-27 19-36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14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11520 0 0,'0'0'3126'0'0,"4"5"4031"0"0,13 23-7665 0 0,-9 3 564 0 0,-2 0 0 0 0,-1 1 0 0 0,-1-1 0 0 0,-2 1 0 0 0,-1 0 0 0 0,-6 58 0 0 0,0-60 392 0 0,5-29 160 0 0,11-15-168 0 0,-1-3-438 0 0,-1 0 0 0 0,11-34-1 0 0,-16 39-7 0 0,1-1-1 0 0,-1 2 0 0 0,2-1 0 0 0,0 0 1 0 0,0 1-1 0 0,1 0 0 0 0,1 1 0 0 0,14-17 0 0 0,-22 26 7 0 0,0 0 0 0 0,1 1 0 0 0,-1 0 0 0 0,0-1 0 0 0,0 1 0 0 0,1 0 0 0 0,-1-1 0 0 0,0 1 0 0 0,0 0 0 0 0,1-1 0 0 0,-1 1 0 0 0,0 0 0 0 0,1 0 0 0 0,-1-1 0 0 0,0 1 0 0 0,1 0 0 0 0,-1 0 0 0 0,1 0 0 0 0,-1 0 0 0 0,0 0 0 0 0,1-1 0 0 0,-1 1 0 0 0,1 0 0 0 0,-1 0 0 0 0,1 0 0 0 0,-1 0 0 0 0,1 0 0 0 0,0 0 2 0 0,0 0 0 0 0,1 0 0 0 0,-1-1-1 0 0,0 1 1 0 0,0 0 0 0 0,1 0-1 0 0,-1 0 1 0 0,0 1 0 0 0,0-1 0 0 0,0 0-1 0 0,1 0 1 0 0,-1 1 0 0 0,0-1 0 0 0,0 1-1 0 0,0-1 1 0 0,0 1 0 0 0,0-1 0 0 0,0 1-1 0 0,1 0 1 0 0,-2-1 0 0 0,1 1 0 0 0,0 0-1 0 0,0 0 1 0 0,0 0 0 0 0,1 1 0 0 0,11 24 145 0 0,-12-24-125 0 0,1 5 142 0 0,0 1-1 0 0,-1 0 1 0 0,0 0 0 0 0,0 0 0 0 0,-1 15 0 0 0,0-14-599 0 0,0 0 1 0 0,1 0-1 0 0,0 0 1 0 0,2 13 0 0 0,0-16-1792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14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8 5064 0 0,'0'0'389'0'0,"-7"17"7140"0"0,3-7-6532 0 0,1 0-1 0 0,0-1 1 0 0,0 2 0 0 0,1-1-1 0 0,1 0 1 0 0,0 0-1 0 0,0 0 1 0 0,2 18-1 0 0,-1-23-989 0 0,0-1 1 0 0,0 1-1 0 0,1 0 0 0 0,0 0 0 0 0,0-1 0 0 0,0 1 0 0 0,0-1 0 0 0,4 9 0 0 0,-2-9-7 0 0,-3-4 8 0 0,1 1-1 0 0,0-1 1 0 0,-1 1 0 0 0,1-1-1 0 0,0 1 1 0 0,0-1-1 0 0,-1 0 1 0 0,1 1 0 0 0,0-1-1 0 0,0 0 1 0 0,-1 0-1 0 0,1 1 1 0 0,0-1-1 0 0,0 0 1 0 0,0 0 0 0 0,0 0-1 0 0,0 0 1 0 0,-1 0-1 0 0,1 0 1 0 0,0 0 0 0 0,0-1-1 0 0,0 1 1 0 0,-1 0-1 0 0,1 0 1 0 0,0-1 0 0 0,0 1-1 0 0,0 0 1 0 0,-1-1-1 0 0,1 1 1 0 0,0-1-1 0 0,-1 1 1 0 0,1-1 0 0 0,0 1-1 0 0,-1-1 1 0 0,1 1-1 0 0,-1-1 1 0 0,1 0 0 0 0,-1 1-1 0 0,1-1 1 0 0,-1 0-1 0 0,1-1 1 0 0,2-1 44 0 0,0 1-8 0 0,1-1 0 0 0,-1 0 0 0 0,0 0 0 0 0,-1 0 1 0 0,1-1-1 0 0,-1 1 0 0 0,1-1 0 0 0,-1 0 0 0 0,0 1 0 0 0,-1-1 0 0 0,1 0 0 0 0,0 0 0 0 0,-1 0 1 0 0,0 0-1 0 0,0 0 0 0 0,0-7 0 0 0,0 8-1 0 0,-1-1 0 0 0,0 1 1 0 0,0-1-1 0 0,0 1 0 0 0,0-1 0 0 0,-1 1 0 0 0,1-1 1 0 0,-1 1-1 0 0,0 0 0 0 0,0-1 0 0 0,0 1 0 0 0,0 0 1 0 0,-1 0-1 0 0,1 0 0 0 0,-1 0 0 0 0,0 0 0 0 0,0 0 1 0 0,0 0-1 0 0,0 0 0 0 0,-4-2 0 0 0,1 1 14 0 0,0 0-1 0 0,0 1 1 0 0,-1-1-1 0 0,0 1 1 0 0,1 1-1 0 0,-11-4 0 0 0,-7-2-3727 0 0,13 5-155 0 0,1 1-3459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14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21743 0 0,'0'0'496'0'0,"1"19"1371"0"0,12 65-1631 0 0,1 0-4300 0 0,-14-58-1606 0 0,-1-22 4246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15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25399 0 0,'0'0'2784'0'0,"3"0"-3456"0"0,4 0 280 0 0,1 1-8 0 0,1 2-448 0 0,1-2-88 0 0,0 2-24 0 0,3-2-8727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15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20815 0 0,'0'0'2091'0'0,"-10"28"-2091"0"0,-27 20 205 0 0,37-48-212 0 0,0 1 0 0 0,0 0-1 0 0,0-1 1 0 0,0 1-1 0 0,0 0 1 0 0,0 0 0 0 0,0-1-1 0 0,0 1 1 0 0,0 0 0 0 0,0-1-1 0 0,1 1 1 0 0,-1 0 0 0 0,0-1-1 0 0,0 1 1 0 0,1-1 0 0 0,-1 1-1 0 0,1 0 1 0 0,-1-1-1 0 0,0 1 1 0 0,1-1 0 0 0,-1 1-1 0 0,1-1 1 0 0,-1 1 0 0 0,1-1-1 0 0,0 1 1 0 0,0 0-7 0 0,1 2 9 0 0,0 0 0 0 0,0 0 1 0 0,0 0-1 0 0,0 0 0 0 0,1 0 0 0 0,-1-1 0 0 0,1 1 1 0 0,0-1-1 0 0,0 1 0 0 0,0-1 0 0 0,0 0 0 0 0,0 0 1 0 0,0-1-1 0 0,6 3 0 0 0,-1-1-13 0 0,-1-2 0 0 0,1 1 0 0 0,0-1 0 0 0,14 1 0 0 0,4 0 1 0 0,-8 3 428 0 0,-29 21 1130 0 0,-26 34-29 0 0,4 5-2192 0 0,28-51-2390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15.7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52 120 21887 0 0,'-6'-1'2096'0'0,"11"1"-1614"0"0,26-5-1716 0 0,-28 4 1255 0 0,-1-1-1 0 0,1 1 1 0 0,-1-1 0 0 0,0 1-1 0 0,1-1 1 0 0,-1 0-1 0 0,0 0 1 0 0,0 0-1 0 0,0 0 1 0 0,0 0 0 0 0,-1 0-1 0 0,1-1 1 0 0,-1 1-1 0 0,1 0 1 0 0,-1-1-1 0 0,0 1 1 0 0,0-1 0 0 0,0 0-1 0 0,0 1 1 0 0,0-1-1 0 0,-1 0 1 0 0,1 0-1 0 0,-1 1 1 0 0,0-1 0 0 0,1 0-1 0 0,-1 0 1 0 0,-1 0-1 0 0,1 0 1 0 0,0 1-1 0 0,-1-1 1 0 0,1 0 0 0 0,-1 0-1 0 0,0 1 1 0 0,0-1-1 0 0,0 1 1 0 0,0-1-1 0 0,0 0 1 0 0,-1 1 0 0 0,1 0-1 0 0,-1-1 1 0 0,-3-3-1 0 0,4 5-5 0 0,0 0 1 0 0,0 0-1 0 0,0 1 0 0 0,0-1 0 0 0,0 0 0 0 0,-1 0 1 0 0,1 1-1 0 0,0-1 0 0 0,0 1 0 0 0,0-1 0 0 0,-1 1 1 0 0,1-1-1 0 0,0 1 0 0 0,-1 0 0 0 0,1-1 0 0 0,0 1 0 0 0,-1 0 1 0 0,1 0-1 0 0,0 0 0 0 0,-1 0 0 0 0,1 0 0 0 0,0 1 1 0 0,0-1-1 0 0,-1 0 0 0 0,1 1 0 0 0,0-1 0 0 0,-1 1 1 0 0,1-1-1 0 0,-1 2 0 0 0,-2 0 45 0 0,1 1-1 0 0,0-1 1 0 0,0 1 0 0 0,0 0 0 0 0,0 1-1 0 0,0-1 1 0 0,1 0 0 0 0,-4 7 0 0 0,1-2 131 0 0,0 1 1 0 0,1-1-1 0 0,0 1 1 0 0,0 0-1 0 0,1 0 1 0 0,0 1-1 0 0,-2 18 1 0 0,4-26-151 0 0,1 1 1 0 0,0-1-1 0 0,0 1 1 0 0,0 0-1 0 0,0-1 0 0 0,0 1 1 0 0,1-1-1 0 0,-1 1 1 0 0,1-1-1 0 0,-1 1 1 0 0,1-1-1 0 0,0 1 1 0 0,0-1-1 0 0,0 1 0 0 0,1-1 1 0 0,-1 0-1 0 0,0 0 1 0 0,1 0-1 0 0,0 0 1 0 0,-1 0-1 0 0,1 0 0 0 0,0 0 1 0 0,0 0-1 0 0,0-1 1 0 0,0 1-1 0 0,0 0 1 0 0,0-1-1 0 0,1 0 1 0 0,-1 0-1 0 0,0 0 0 0 0,1 0 1 0 0,-1 0-1 0 0,1 0 1 0 0,3 0-1 0 0,4 1-113 0 0,0 0-1 0 0,0-1 0 0 0,0 0 1 0 0,1-1-1 0 0,-1 0 1 0 0,20-3-1 0 0,62-18-3002 0 0,-85 19 2697 0 0,21-5-8428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16.2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22663 0 0,'-10'15'2499'0'0,"8"-2"-2401"0"0,0 0 0 0 0,1 0 0 0 0,1 0 0 0 0,0 0-1 0 0,0 0 1 0 0,4 16 0 0 0,-1 4-450 0 0,31 281 96 0 0,-33-307 80 0 0,-1-1-421 0 0,1 1 0 0 0,0-1 0 0 0,0 0 0 0 0,5 11 0 0 0,-2-11-530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16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 20359 0 0,'0'0'1840'0'0,"14"5"-1472"0"0,44 19-639 0 0,-35-15 26 0 0,0 1 0 0 0,0 1 0 0 0,-1 0 0 0 0,34 26 0 0 0,-53-35 253 0 0,7 5 370 0 0,-2 1 1 0 0,1-1 0 0 0,-1 1-1 0 0,9 11 1 0 0,-16-16-285 0 0,1-1 0 0 0,0 1 0 0 0,0 0 1 0 0,-1 0-1 0 0,0 0 0 0 0,1 0 0 0 0,-1 0 0 0 0,0 0 0 0 0,-1 0 1 0 0,1 0-1 0 0,0 0 0 0 0,-1 0 0 0 0,0 1 0 0 0,0-1 0 0 0,0 0 1 0 0,0 0-1 0 0,0 0 0 0 0,-1 1 0 0 0,-1 5 0 0 0,-3 6 95 0 0,-1-1 0 0 0,0 0 0 0 0,-1 0 0 0 0,-1 0 0 0 0,0-1 0 0 0,-1 0-1 0 0,-1-1 1 0 0,-19 21 0 0 0,9-12 204 0 0,-2-2 0 0 0,0-1 0 0 0,-47 30 0 0 0,53-40-1336 0 0,1-1 0 0 0,-1 0 0 0 0,-29 8 0 0 0,24-9 97 0 0,6 0-1152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17.9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18719 0 0,'0'0'4178'0'0,"6"22"-4190"0"0,-2-7-242 0 0,-1 1 0 0 0,-1 0 0 0 0,-1-1 0 0 0,0 1 0 0 0,-1 0 0 0 0,-2 20 0 0 0,0-26-662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29:27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64 785 19351 0 0,'0'0'3956'0'0,"13"-17"-1720"0"0,-9 9-2139 0 0,0 0-1 0 0,0 0 0 0 0,-1-1 0 0 0,0 1 1 0 0,0-1-1 0 0,-1 0 0 0 0,0 0 0 0 0,-1 0 1 0 0,0 0-1 0 0,0 0 0 0 0,-1 0 1 0 0,0 0-1 0 0,-2-13 0 0 0,2 21-78 0 0,0 0-1 0 0,-1 0 1 0 0,1 0-1 0 0,-1 0 1 0 0,1 0-1 0 0,-1 0 1 0 0,1 0-1 0 0,-1 0 1 0 0,0 0-1 0 0,1 0 1 0 0,-1 0-1 0 0,0 0 1 0 0,0 1-1 0 0,0-1 1 0 0,0 0-1 0 0,0 1 1 0 0,0-1-1 0 0,0 0 1 0 0,0 1-1 0 0,0-1 1 0 0,0 1-1 0 0,0-1 1 0 0,0 1-1 0 0,0 0 1 0 0,0-1-1 0 0,0 1 1 0 0,0 0-1 0 0,-1 0 1 0 0,1 0-1 0 0,0 0 1 0 0,0 0-1 0 0,0 0 1 0 0,0 0-1 0 0,0 0 1 0 0,-1 0-1 0 0,1 1 1 0 0,-1-1-1 0 0,0 1 22 0 0,-1-1 1 0 0,0 1-1 0 0,1 0 0 0 0,-1-1 0 0 0,1 1 0 0 0,0 0 0 0 0,-1 0 1 0 0,1 1-1 0 0,0-1 0 0 0,0 0 0 0 0,0 1 0 0 0,0-1 1 0 0,0 1-1 0 0,0 0 0 0 0,-2 2 0 0 0,2 0-93 0 0,1 0 1 0 0,0 0-1 0 0,0 0 0 0 0,0 0 1 0 0,0 0-1 0 0,1 0 0 0 0,-1 0 1 0 0,1 0-1 0 0,0 0 0 0 0,0 0 0 0 0,1 0 1 0 0,-1 0-1 0 0,1 1 0 0 0,0-1 1 0 0,0-1-1 0 0,0 1 0 0 0,1 0 1 0 0,-1 0-1 0 0,1 0 0 0 0,4 6 1 0 0,-2-3-71 0 0,0-1 0 0 0,0 1 0 0 0,1-1 0 0 0,-1 0 1 0 0,2 0-1 0 0,-1 0 0 0 0,1-1 0 0 0,-1 0 0 0 0,1 0 1 0 0,9 5-1 0 0,-13-9-27 0 0,1 1 1 0 0,0-1-1 0 0,-1 0 1 0 0,1 0-1 0 0,0 0 1 0 0,0-1-1 0 0,0 1 1 0 0,0-1-1 0 0,0 1 1 0 0,0-1-1 0 0,0 0 1 0 0,0 0-1 0 0,0 0 1 0 0,0 0-1 0 0,0-1 1 0 0,0 0-1 0 0,0 1 1 0 0,0-1-1 0 0,-1 0 1 0 0,1 0-1 0 0,0 0 1 0 0,0-1-1 0 0,-1 1 0 0 0,1-1 1 0 0,-1 1-1 0 0,1-1 1 0 0,-1 0-1 0 0,0 0 1 0 0,1 0-1 0 0,-1 0 1 0 0,0 0-1 0 0,0-1 1 0 0,-1 1-1 0 0,3-3 1 0 0,-1 0 63 0 0,0 0 0 0 0,-1 1 1 0 0,0-1-1 0 0,1 0 0 0 0,-1 0 1 0 0,-1-1-1 0 0,1 1 0 0 0,0-7 0 0 0,-1 7 437 0 0,0 1 0 0 0,-1-1 0 0 0,0 1 0 0 0,0-1 0 0 0,0 1 0 0 0,-1 0 0 0 0,0-1 0 0 0,1 1 0 0 0,-2 0 0 0 0,-1-7 0 0 0,3 10-241 0 0,0 0-1 0 0,-1 0 1 0 0,1 0 0 0 0,-1 0-1 0 0,1 0 1 0 0,-1 0-1 0 0,1 0 1 0 0,-1 0-1 0 0,1 0 1 0 0,-1 0-1 0 0,0 0 1 0 0,1 1 0 0 0,-1-1-1 0 0,0 0 1 0 0,-1-1-1 0 0,1 3-47 0 0,1-1 0 0 0,0 0 0 0 0,-1 0-1 0 0,1 0 1 0 0,0 1 0 0 0,0-1 0 0 0,-1 0 0 0 0,1 0-1 0 0,0 1 1 0 0,0-1 0 0 0,-1 0 0 0 0,1 1 0 0 0,0-1-1 0 0,0 0 1 0 0,0 1 0 0 0,-1-1 0 0 0,1 0 0 0 0,0 1-1 0 0,0-1 1 0 0,0 0 0 0 0,0 1 0 0 0,0-1 0 0 0,0 0-1 0 0,0 1 1 0 0,0-1 0 0 0,0 1 0 0 0,-1 29 159 0 0,3-15-423 0 0,1-1-1 0 0,0 1 1 0 0,1-1 0 0 0,1 1 0 0 0,0-1-1 0 0,13 23 1 0 0,-18-37 201 0 0,0 1 0 0 0,0-1 0 0 0,0 0 1 0 0,0 1-1 0 0,1-1 0 0 0,-1 1 0 0 0,0-1 0 0 0,0 0 0 0 0,0 1 0 0 0,0-1 0 0 0,0 0 0 0 0,1 1 0 0 0,-1-1 0 0 0,0 0 1 0 0,0 0-1 0 0,1 1 0 0 0,-1-1 0 0 0,0 0 0 0 0,0 0 0 0 0,1 1 0 0 0,-1-1 0 0 0,0 0 0 0 0,1 0 0 0 0,-1 0 0 0 0,0 1 1 0 0,1-1-1 0 0,-1 0 0 0 0,0 0 0 0 0,1 0 0 0 0,-1 0 0 0 0,0 0 0 0 0,1 0 0 0 0,-1 0 0 0 0,1 0 0 0 0,-1 0 0 0 0,0 0 0 0 0,1 0 1 0 0,-1 0-1 0 0,0 0 0 0 0,1 0 0 0 0,-1 0 0 0 0,0 0 0 0 0,1 0 0 0 0,-1 0 0 0 0,1-1 0 0 0,-1 1 0 0 0,0 0 0 0 0,0 0 1 0 0,1 0-1 0 0,-1-1 0 0 0,0 1 0 0 0,1 0 0 0 0,-1 0 0 0 0,0-1 0 0 0,0 1 0 0 0,1 0 0 0 0,-1 0 0 0 0,0-1 0 0 0,0 1 0 0 0,1-1 1 0 0,5-19-360 0 0,-5-21-62 0 0,-1 0 1 0 0,-3 1 0 0 0,-12-66-1 0 0,-40-117-946 0 0,40 173 1629 0 0,-2 0 0 0 0,-2 1 0 0 0,-2 1-1 0 0,-29-47 1 0 0,46 88 140 0 0,-1 0 1 0 0,0 0-1 0 0,-1 0 1 0 0,-7-6-1 0 0,13 13-307 0 0,-1-1-1 0 0,0 0 1 0 0,0 0-1 0 0,0 1 1 0 0,0-1-1 0 0,0 1 0 0 0,1-1 1 0 0,-1 1-1 0 0,0-1 1 0 0,0 1-1 0 0,-1-1 0 0 0,1 1 1 0 0,0 0-1 0 0,0 0 1 0 0,0-1-1 0 0,0 1 1 0 0,-2 0-1 0 0,3 1-32 0 0,-1-1 0 0 0,0 0-1 0 0,0 1 1 0 0,0-1 0 0 0,1 1 0 0 0,-1 0-1 0 0,0-1 1 0 0,1 1 0 0 0,-1 0 0 0 0,1-1-1 0 0,-1 1 1 0 0,1 0 0 0 0,-1 0 0 0 0,1-1-1 0 0,-1 1 1 0 0,1 0 0 0 0,0 0 0 0 0,-1 0-1 0 0,1 0 1 0 0,0-1 0 0 0,0 1 0 0 0,-1 0-1 0 0,1 0 1 0 0,0 0 0 0 0,0 1 0 0 0,1 6 30 0 0,-1-1 0 0 0,2 0 0 0 0,-1 0 0 0 0,1 0 0 0 0,0 0 0 0 0,0 0 0 0 0,0 0 0 0 0,1 0 1 0 0,5 8-1 0 0,-1-1-6 0 0,159 313 2132 0 0,-33-122-2024 0 0,-114-179-93 0 0,1 0 0 0 0,2-1 0 0 0,48 43 0 0 0,-54-56-380 0 0,0 0 0 0 0,33 17 1 0 0,-34-21-835 0 0,0-1 1 0 0,1-1 0 0 0,30 7-1 0 0,-21-8-8781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22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14 138 5064 0 0,'0'0'389'0'0,"-1"-1"-611"0"0,-10-8 15989 0 0,9 6-14807 0 0,4-3-1044 0 0,0 0 1 0 0,1 1-1 0 0,-1-1 1 0 0,1 1-1 0 0,0 0 1 0 0,1 0-1 0 0,-1 0 0 0 0,7-6 1 0 0,37-35 88 0 0,-42 42-17 0 0,-4 2 46 0 0,1 0 0 0 0,0 1-1 0 0,-1-1 1 0 0,1 0 0 0 0,0 1 0 0 0,0 0-1 0 0,0-1 1 0 0,0 1 0 0 0,0 0-1 0 0,0 0 1 0 0,0 0 0 0 0,1 1 0 0 0,-1-1-1 0 0,0 0 1 0 0,0 1 0 0 0,1-1-1 0 0,-1 1 1 0 0,0 0 0 0 0,1 0-1 0 0,-1 0 1 0 0,0 0 0 0 0,1 0 0 0 0,-1 1-1 0 0,0-1 1 0 0,1 1 0 0 0,-1-1-1 0 0,4 3 1 0 0,1 1 234 0 0,0 1 0 0 0,-1 0 0 0 0,0 0 0 0 0,0 0 0 0 0,0 1-1 0 0,9 11 1 0 0,-12-11-145 0 0,2-1-1 0 0,-1 0 1 0 0,1 0-1 0 0,-1 0 0 0 0,1-1 1 0 0,0 1-1 0 0,1-1 1 0 0,-1 0-1 0 0,1-1 0 0 0,0 0 1 0 0,10 5-1 0 0,-10-7-68 0 0,0-1 0 0 0,0 1-1 0 0,1-1 1 0 0,-1 0 0 0 0,0-1 0 0 0,0 1-1 0 0,0-1 1 0 0,0-1 0 0 0,0 1 0 0 0,0-1-1 0 0,0 0 1 0 0,8-4 0 0 0,7-4-650 0 0,-1-1 0 0 0,19-13 0 0 0,-14 6-8106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23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19895 0 0,'0'0'2432'0'0,"2"19"-2352"0"0,5 102 761 0 0,-1-49 208 0 0,-1-15-877 0 0,-2-29-316 0 0,0 45 1 0 0,-3-50-431 0 0,-1 2-1222 0 0,-1-8-2514 0 0,0-13 2360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23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 21743 0 0,'0'0'2324'0'0,"26"2"-3596"0"0,-15-1 1204 0 0,-1 1-1 0 0,1 1 0 0 0,-1 0 1 0 0,0 0-1 0 0,1 1 0 0 0,-1 0 1 0 0,-1 1-1 0 0,1 0 0 0 0,-1 1 1 0 0,0 0-1 0 0,14 11 0 0 0,-19-13 107 0 0,0-1 0 0 0,0 1-1 0 0,0 0 1 0 0,0 1-1 0 0,-1-1 1 0 0,0 0 0 0 0,0 1-1 0 0,0 0 1 0 0,0 0 0 0 0,-1 0-1 0 0,0 0 1 0 0,0 0 0 0 0,0 0-1 0 0,-1 1 1 0 0,1-1 0 0 0,-1 0-1 0 0,-1 1 1 0 0,1-1 0 0 0,-1 1-1 0 0,0-1 1 0 0,0 1 0 0 0,-1-1-1 0 0,1 1 1 0 0,-3 6 0 0 0,-2 7 320 0 0,-2 1 1 0 0,0-1 0 0 0,-2-1 0 0 0,0 1-1 0 0,-1-2 1 0 0,-16 24 0 0 0,17-29-300 0 0,-1 1 0 0 0,-1-2 1 0 0,0 1-1 0 0,0-2 0 0 0,-1 1 1 0 0,0-1-1 0 0,-1-1 1 0 0,-25 14-1 0 0,34-21-329 0 0,1-1 0 0 0,-1 1 0 0 0,0-1 0 0 0,0 1 0 0 0,0-1 0 0 0,0 0 0 0 0,0-1 1 0 0,-4 1-1 0 0,0-1-1628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24.2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3 2760 0 0,'-19'5'1119'0'0,"6"-4"16868"0"0,40-7-19603 0 0,-19 5 1579 0 0,0 0-1 0 0,0 1 1 0 0,14 0 0 0 0,-19 0 65 0 0,1 1 1 0 0,-1-1 0 0 0,1 1 0 0 0,-1-1 0 0 0,0 1 0 0 0,1 0 0 0 0,-1 0-1 0 0,0 1 1 0 0,0-1 0 0 0,5 4 0 0 0,-7-5 170 0 0,0 0-161 0 0,-1 1 0 0 0,1-1 1 0 0,0 0-1 0 0,0 0 0 0 0,-1 1 1 0 0,1-1-1 0 0,0 0 1 0 0,-1 1-1 0 0,1-1 0 0 0,0 1 1 0 0,-1-1-1 0 0,1 1 0 0 0,0-1 1 0 0,-1 1-1 0 0,1-1 0 0 0,-1 1 1 0 0,1-1-1 0 0,-1 1 0 0 0,0 0 1 0 0,1-1-1 0 0,-1 1 1 0 0,0 0-1 0 0,1 0 0 0 0,-1-1 1 0 0,0 1-1 0 0,0 0 0 0 0,1 0 1 0 0,-1-1-1 0 0,0 1 0 0 0,0 0 1 0 0,0 0-1 0 0,0-1 0 0 0,0 1 1 0 0,0 0-1 0 0,0 0 0 0 0,-1 0 1 0 0,1-1-1 0 0,0 2 1 0 0,-1 0-32 0 0,0 0 1 0 0,1 0 0 0 0,-1 1 0 0 0,0-2 0 0 0,0 1 0 0 0,0 0 0 0 0,0 0 0 0 0,-1 0 0 0 0,1 0 0 0 0,0-1 0 0 0,-1 1-1 0 0,-1 1 1 0 0,-31 13 386 0 0,29-14-246 0 0,1-1 0 0 0,0 1 0 0 0,0 0-1 0 0,0 0 1 0 0,0 0 0 0 0,0 1 0 0 0,-4 3-1 0 0,8-6 367 0 0,23 2-876 0 0,-17-3 89 0 0,1 1 0 0 0,-1-1-1 0 0,0 0 1 0 0,0-1 0 0 0,1 1-1 0 0,-1-1 1 0 0,0 0 0 0 0,6-4-1 0 0,3-2-650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24.8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 18079 0 0,'0'0'2143'0'0,"11"-21"-2051"0"0,-5 10-638 0 0,1 0 1 0 0,0 0-1 0 0,1 1 0 0 0,9-10 0 0 0,-13 15 550 0 0,0 1-1 0 0,1-1 1 0 0,0 1-1 0 0,-1 0 1 0 0,2 1-1 0 0,-1-1 1 0 0,0 1-1 0 0,1 0 1 0 0,-1 1-1 0 0,10-4 0 0 0,-14 6 46 0 0,1 0 0 0 0,0 0-1 0 0,0-1 1 0 0,0 2-1 0 0,0-1 1 0 0,-1 0-1 0 0,1 0 1 0 0,0 1-1 0 0,0-1 1 0 0,0 1-1 0 0,-1-1 1 0 0,1 1-1 0 0,0 0 1 0 0,-1 0-1 0 0,1-1 1 0 0,0 1-1 0 0,-1 1 1 0 0,1-1-1 0 0,-1 0 1 0 0,2 2 0 0 0,30 34 706 0 0,-19-20-200 0 0,-9-11-460 0 0,0-1 1 0 0,1 0 0 0 0,0 1-1 0 0,0-2 1 0 0,1 1-1 0 0,-1-1 1 0 0,1 0 0 0 0,0 0-1 0 0,0-1 1 0 0,0 0-1 0 0,11 3 1 0 0,-11-4 71 0 0,-1-1-1 0 0,1-1 1 0 0,-1 1-1 0 0,1-1 1 0 0,-1 0 0 0 0,1 0-1 0 0,-1-1 1 0 0,1 0 0 0 0,-1 0-1 0 0,1-1 1 0 0,-1 0-1 0 0,0 0 1 0 0,0 0 0 0 0,7-4-1 0 0,114-68 253 0 0,-71 39-1350 0 0,-26 16 451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25.4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0 16128 0 0,'0'0'8613'0'0,"-2"19"-8216"0"0,-9 132-619 0 0,5-55 121 0 0,-1 73-2353 0 0,7-159 1124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25.7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21711 0 0,'0'0'2176'0'0,"19"9"-2665"0"0,64 29 267 0 0,-55-26 71 0 0,43 23 1 0 0,-63-30 136 0 0,-1 0 1 0 0,0 0-1 0 0,0 0 1 0 0,0 1 0 0 0,-1 0-1 0 0,0 0 1 0 0,0 1-1 0 0,-1 0 1 0 0,0 0 0 0 0,6 9-1 0 0,-10-13 34 0 0,1 1-1 0 0,-1-1 1 0 0,1 1-1 0 0,-1 0 0 0 0,0-1 1 0 0,0 1-1 0 0,-1 0 1 0 0,1 0-1 0 0,-1-1 0 0 0,0 1 1 0 0,0 0-1 0 0,0 0 1 0 0,-1 4-1 0 0,-1-1 69 0 0,1 0 1 0 0,-2 0-1 0 0,1 0 1 0 0,-1-1-1 0 0,1 1 0 0 0,-7 9 1 0 0,-5 4 187 0 0,-1 0 0 0 0,0 0 0 0 0,-20 17 0 0 0,26-27-239 0 0,-8 8 398 0 0,-29 24 1 0 0,9-19-1726 0 0,32-20 95 0 0,0-1 0 0 0,-1 1 0 0 0,0-2 0 0 0,1 1 0 0 0,-7 1 0 0 0,-1-3-6191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26.3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11520 0 0,'0'0'7709'0'0,"22"8"-9116"0"0,2-4 655 0 0,-18-4 813 0 0,-1 1 1 0 0,0 0-1 0 0,0 0 1 0 0,0 0 0 0 0,0 0-1 0 0,0 1 1 0 0,0 0 0 0 0,0 0-1 0 0,0 0 1 0 0,-1 1 0 0 0,1-1-1 0 0,-1 1 1 0 0,1 0-1 0 0,4 6 1 0 0,-8-9 61 0 0,-18 19 93 0 0,0-11-121 0 0,14-7-93 0 0,1 1 0 0 0,-1-1 0 0 0,0 0 0 0 0,0 1 0 0 0,1 0 0 0 0,-1 0 0 0 0,0 0 0 0 0,1 0 0 0 0,0 0 1 0 0,0 0-1 0 0,-1 1 0 0 0,1-1 0 0 0,-2 4 0 0 0,4-6-72 0 0,0 1 13 0 0,2 2 52 0 0,-1-1 0 0 0,0 0 0 0 0,1 0 0 0 0,0 0 0 0 0,-1 0-1 0 0,1 0 1 0 0,0 0 0 0 0,0 0 0 0 0,0-1 0 0 0,0 1 0 0 0,1-1 0 0 0,-1 1 0 0 0,0-1-1 0 0,0 0 1 0 0,5 2 0 0 0,-4-2 14 0 0,0 0 0 0 0,0 1-1 0 0,-1-1 1 0 0,1 1-1 0 0,0-1 1 0 0,3 5 0 0 0,-4-4 118 0 0,-1-1 1 0 0,1 1 0 0 0,-1 0-1 0 0,0-1 1 0 0,1 1 0 0 0,-1 0-1 0 0,0 0 1 0 0,-1 0 0 0 0,1 0-1 0 0,0 0 1 0 0,0 0 0 0 0,-1 1-1 0 0,1-1 1 0 0,-1 0 0 0 0,0 0-1 0 0,0 0 1 0 0,0 0-1 0 0,0 1 1 0 0,0-1 0 0 0,-1 3-1 0 0,1-2 28 0 0,-2 1 0 0 0,1-1 0 0 0,0 0 0 0 0,-1 1 0 0 0,1-1 1 0 0,-1 0-1 0 0,0 0 0 0 0,0 0 0 0 0,0-1 0 0 0,0 1 0 0 0,-1 0 0 0 0,-3 3 0 0 0,2-3-337 0 0,0 0 1 0 0,0-1 0 0 0,-1 1 0 0 0,1-1 0 0 0,-1 0 0 0 0,1 0 0 0 0,-1-1-1 0 0,1 1 1 0 0,-1-1 0 0 0,0 0 0 0 0,0 0 0 0 0,0 0 0 0 0,0-1 0 0 0,-9 0-1 0 0,-17-6-842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0:26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0 164 14280 0 0,'0'0'1102'0'0,"9"-17"26"0"0,-4 7-560 0 0,0 1 0 0 0,1 0 0 0 0,11-13 0 0 0,-6 10-884 0 0,1 0 0 0 0,0 1-1 0 0,0 1 1 0 0,1 0-1 0 0,1 0 1 0 0,23-12-1 0 0,-34 21 364 0 0,-1-1-1 0 0,1 1 1 0 0,0 0-1 0 0,0 0 1 0 0,0 0-1 0 0,0 0 0 0 0,0 1 1 0 0,0-1-1 0 0,0 1 1 0 0,0 0-1 0 0,0 0 1 0 0,0 0-1 0 0,0 0 0 0 0,0 0 1 0 0,0 1-1 0 0,0-1 1 0 0,0 1-1 0 0,0 0 0 0 0,0 0 1 0 0,0 0-1 0 0,0 0 1 0 0,0 1-1 0 0,-1-1 1 0 0,1 1-1 0 0,-1-1 0 0 0,1 1 1 0 0,-1 0-1 0 0,1 0 1 0 0,-1 0-1 0 0,0 0 0 0 0,3 5 1 0 0,5 6 300 0 0,-1 1 0 0 0,0 0 0 0 0,-1 0 0 0 0,11 27 0 0 0,-9-20-88 0 0,-5-11-5 0 0,-1-1-1 0 0,2 1 0 0 0,-1-1 0 0 0,2 0 0 0 0,-1 0 0 0 0,10 10 0 0 0,-13-16-169 0 0,1 0-1 0 0,-1-1 0 0 0,1 1 0 0 0,-1-1 0 0 0,1 0 1 0 0,0 0-1 0 0,0 0 0 0 0,0 0 0 0 0,0-1 1 0 0,0 1-1 0 0,1-1 0 0 0,-1 0 0 0 0,0 0 1 0 0,1-1-1 0 0,-1 0 0 0 0,0 1 0 0 0,1-1 0 0 0,5-1 1 0 0,2-1 14 0 0,1 0 1 0 0,-1-1 0 0 0,0-1 0 0 0,0 0-1 0 0,0-1 1 0 0,0 0 0 0 0,-1 0 0 0 0,19-13-1 0 0,79-64-2074 0 0,-86 64 1524 0 0,37-30-658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8:11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15 134 10136 0 0,'-1'1'2044'0'0,"-13"7"12447"0"0,78-14-11955 0 0,-35-1-2052 0 0,12-4-241 0 0,-14 2-128 0 0,-16 5-44 0 0,0 0 1 0 0,16-9-1 0 0,35-18 221 0 0,-2 0-1173 0 0,-23 5-8728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29:27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71 21191 0 0,'0'0'1606'0'0,"-1"0"-1085"0"0,-1 0 2144 0 0,18 5-1198 0 0,-1 0-1442 0 0,-1 0 0 0 0,0 1 0 0 0,0 0 1 0 0,-1 1-1 0 0,24 17 0 0 0,-16-11-11 0 0,-14-7-14 0 0,-6-5 0 0 0,1 0 0 0 0,0 0 0 0 0,-1 0 0 0 0,1 0 0 0 0,0 0 0 0 0,0 0 0 0 0,-1 0 0 0 0,1 0 0 0 0,0-1 0 0 0,0 1 0 0 0,4 0 0 0 0,-6-1 0 0 0,1 0 0 0 0,0 0 0 0 0,-1 0 0 0 0,1 0 0 0 0,-1 0 0 0 0,1 0 0 0 0,-1 0 0 0 0,1 0 0 0 0,-1 0 0 0 0,1 0 0 0 0,-1-1 0 0 0,1 1 0 0 0,-1 0 0 0 0,1 0 0 0 0,-1 0 0 0 0,1-1 0 0 0,-1 1 0 0 0,1 0 0 0 0,-1-1 0 0 0,1 1 0 0 0,-1 0 0 0 0,0-1 0 0 0,1 1 0 0 0,-1 0 0 0 0,0-1 0 0 0,1 1 0 0 0,-1-1 0 0 0,0 1 0 0 0,1-1 0 0 0,-1 0 0 0 0,5-14 0 0 0,-5 14 0 0 0,1-8-6 0 0,0 1 1 0 0,0-1-1 0 0,-1 0 0 0 0,0 1 0 0 0,0-1 1 0 0,-4-16-1 0 0,-1-31 489 0 0,27 73 687 0 0,-4-3-1540 0 0,-12-8 201 0 0,1-1-1 0 0,0 0 1 0 0,-1-1-1 0 0,2 1 0 0 0,-1-1 1 0 0,15 5-1 0 0,-15-7 170 0 0,1-2 0 0 0,-7 0 0 0 0,0 0 0 0 0,1 0 0 0 0,-1 0 0 0 0,0 0 0 0 0,1 0 0 0 0,-1 0 0 0 0,0 0 0 0 0,1-1 0 0 0,-1 1 0 0 0,0-1 0 0 0,1 1 0 0 0,-1-1 0 0 0,0 1 0 0 0,0-1 0 0 0,1 0 0 0 0,-1 1 0 0 0,0-1 0 0 0,0 0 0 0 0,0 0 0 0 0,0 0 0 0 0,0 0 0 0 0,0 0 0 0 0,0 0 0 0 0,-1 0 0 0 0,1 0 0 0 0,0-1 0 0 0,-1 1 0 0 0,1 0 0 0 0,0 0 0 0 0,-1-1 0 0 0,0 1 0 0 0,1-2 0 0 0,2-5 0 0 0,8-24 64 0 0,-11 32-12 0 0,1-1-1 0 0,-1 0 1 0 0,1 1 0 0 0,-1-1-1 0 0,1 1 1 0 0,-1-1-1 0 0,1 1 1 0 0,0-1 0 0 0,-1 1-1 0 0,1 0 1 0 0,0-1-1 0 0,-1 1 1 0 0,1 0 0 0 0,0-1-1 0 0,-1 1 1 0 0,1 0 0 0 0,0 0-1 0 0,0 0 1 0 0,-1 0-1 0 0,1 0 1 0 0,0 0 0 0 0,0 0-1 0 0,-1 0 1 0 0,1 0-1 0 0,0 0 1 0 0,0 0 0 0 0,-1 0-1 0 0,1 0 1 0 0,0 1-1 0 0,0-1 1 0 0,-1 0 0 0 0,1 0-1 0 0,0 1 1 0 0,-1-1-1 0 0,1 1 1 0 0,0-1 0 0 0,24 16-34 0 0,-13-7-288 0 0,-1 2 0 0 0,0-1 0 0 0,12 18 0 0 0,1 0-2470 0 0,-19-22 219 0 0,-1 1-6009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8:11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21191 0 0,'0'0'6063'0'0,"18"19"-5271"0"0,-14-10-551 0 0,0 1 1 0 0,-1-1 0 0 0,0 1-1 0 0,0 0 1 0 0,-1 0 0 0 0,-1 0 0 0 0,1 1-1 0 0,-1 14 1 0 0,0-3-120 0 0,1 17-56 0 0,-2 0-1 0 0,-8 55 1 0 0,4-52-52 0 0,4-38-5 0 0,-3 21 15 0 0,2 31 0 0 0,2-50-24 0 0,-1 1 0 0 0,1-1-1 0 0,0 1 1 0 0,0-1-1 0 0,1 1 1 0 0,0-1 0 0 0,0 0-1 0 0,1 0 1 0 0,-1 0-1 0 0,5 6 1 0 0,-6-10-1 0 0,0 0 0 0 0,1-1-1 0 0,-1 1 1 0 0,1-1 0 0 0,-1 1 0 0 0,1-1 0 0 0,-1 1-1 0 0,1-1 1 0 0,0 0 0 0 0,0 0 0 0 0,0 0 0 0 0,0 0-1 0 0,0 0 1 0 0,0 0 0 0 0,0-1 0 0 0,0 1 0 0 0,0 0-1 0 0,0-1 1 0 0,0 0 0 0 0,0 1 0 0 0,0-1 0 0 0,0 0-1 0 0,1 0 1 0 0,-1-1 0 0 0,0 1 0 0 0,0 0-1 0 0,0-1 1 0 0,0 1 0 0 0,0-1 0 0 0,0 1 0 0 0,0-1-1 0 0,3-2 1 0 0,7-2-7 0 0,-1-1 0 0 0,0-1 0 0 0,0 0 0 0 0,12-11 0 0 0,-10 8 13 0 0,4-3-367 0 0,43-33-434 0 0,-27 8-4045 0 0,-22 23-4156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8:12.1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1 112 21191 0 0,'0'0'3182'0'0,"17"-4"-301"0"0,128-49-1962 0 0,-37 14-2098 0 0,-70 24-432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8:20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451 235 23039 0 0,'-1'-10'1126'0'0,"-5"-29"-312"0"0,3 20-94 0 0,0-1-1 0 0,-10-27 0 0 0,11 40-520 0 0,-1 1 0 0 0,0 0 0 0 0,0-1 0 0 0,-1 1 0 0 0,1 0 1 0 0,-2 1-1 0 0,1-1 0 0 0,0 1 0 0 0,-1 0 0 0 0,-10-9 0 0 0,11 11-133 0 0,0 0 0 0 0,0-1-1 0 0,0 2 1 0 0,-1-1 0 0 0,1 1 0 0 0,-1-1-1 0 0,-9-2 1 0 0,11 4-57 0 0,0 1 1 0 0,0 0-1 0 0,0-1 0 0 0,0 1 1 0 0,0 0-1 0 0,0 1 0 0 0,0-1 0 0 0,0 0 1 0 0,0 1-1 0 0,0 0 0 0 0,0-1 1 0 0,0 1-1 0 0,0 0 0 0 0,1 1 0 0 0,-4 1 1 0 0,-3 2 3 0 0,0 0 0 0 0,1 1 0 0 0,0 0 1 0 0,1 1-1 0 0,-1 0 0 0 0,-10 13 0 0 0,-36 52 65 0 0,44-58-51 0 0,-11 21 142 0 0,1 1 0 0 0,1 1 0 0 0,2 0 0 0 0,2 2-1 0 0,1-1 1 0 0,2 2 0 0 0,2 0 0 0 0,-8 64 0 0 0,17-93-169 0 0,0 0 0 0 0,0 0 0 0 0,1 0 0 0 0,1 0 0 0 0,0-1 0 0 0,0 1 0 0 0,1 0 0 0 0,0 0 0 0 0,7 18 0 0 0,-6-23 0 0 0,0 0 0 0 0,0 0 0 0 0,0 0 0 0 0,1-1 0 0 0,0 1 0 0 0,0-1 0 0 0,0 0 0 0 0,1 0 0 0 0,-1 0 0 0 0,1 0 0 0 0,1-1 0 0 0,-1 0 0 0 0,1 0 0 0 0,-1 0 0 0 0,1-1 0 0 0,12 5 0 0 0,-8-4-17 0 0,-1-2 0 0 0,1 1 0 0 0,0-1 0 0 0,0-1 0 0 0,-1 0 0 0 0,1 0 0 0 0,0-1-1 0 0,0 0 1 0 0,0-1 0 0 0,0 0 0 0 0,0 0 0 0 0,0-1 0 0 0,-1 0 0 0 0,1-1 0 0 0,-1 0 0 0 0,0-1 0 0 0,1 0 0 0 0,-2 0 0 0 0,1-1 0 0 0,0 0-1 0 0,-1-1 1 0 0,0 0 0 0 0,0 0 0 0 0,-1 0 0 0 0,0-1 0 0 0,0 0 0 0 0,0-1 0 0 0,-1 0 0 0 0,0 0 0 0 0,9-16 0 0 0,-13 20-19 0 0,-1-1 0 0 0,1 1-1 0 0,-1 0 1 0 0,0 0 0 0 0,-1 0 0 0 0,1-1 0 0 0,-1 1 0 0 0,1-1 0 0 0,-1 1 0 0 0,-1 0 0 0 0,1-1 0 0 0,-1 1 0 0 0,1 0 0 0 0,-1 0 0 0 0,0-1 0 0 0,-1 1 0 0 0,1 0-1 0 0,-1 0 1 0 0,0 0 0 0 0,-3-5 0 0 0,0-1-50 0 0,-1 1 0 0 0,0 0 1 0 0,-1 0-1 0 0,0 0 0 0 0,0 1 0 0 0,-17-15 0 0 0,19 20 82 0 0,1 1-1 0 0,-1-1 1 0 0,0 1-1 0 0,1 0 1 0 0,-1 0-1 0 0,0 0 1 0 0,0 1-1 0 0,0-1 1 0 0,0 1-1 0 0,-1 1 1 0 0,1-1-1 0 0,0 1 1 0 0,0 0-1 0 0,-1 0 1 0 0,1 0-1 0 0,0 1 1 0 0,0-1-1 0 0,0 1 1 0 0,0 1 0 0 0,0-1-1 0 0,0 1 1 0 0,0 0-1 0 0,0 0 1 0 0,-7 4-1 0 0,-7 4 47 0 0,16-9-25 0 0,0 0 0 0 0,0 1 1 0 0,-1 0-1 0 0,1 0 0 0 0,0 0 1 0 0,1 0-1 0 0,-1 0 0 0 0,-4 5 0 0 0,6-7-22 0 0,1 1 1 0 0,0 0-1 0 0,0-1 0 0 0,-1 1 0 0 0,1-1 0 0 0,0 1 0 0 0,0 0 0 0 0,0-1 0 0 0,0 1 0 0 0,0-1 0 0 0,0 1 0 0 0,0 0 0 0 0,0-1 0 0 0,0 1 0 0 0,0 0 1 0 0,0-1-1 0 0,0 1 0 0 0,0-1 0 0 0,0 1 0 0 0,1 0 0 0 0,-1-1 0 0 0,0 1 0 0 0,0-1 0 0 0,1 1 0 0 0,-1-1 0 0 0,0 1 0 0 0,1-1 0 0 0,-1 1 0 0 0,1-1 0 0 0,-1 1 1 0 0,1-1-1 0 0,-1 1 0 0 0,1-1 0 0 0,-1 0 0 0 0,1 1 0 0 0,-1-1 0 0 0,1 0 0 0 0,-1 1 0 0 0,1-1 0 0 0,-1 0 0 0 0,1 0 0 0 0,0 0 0 0 0,-1 1 0 0 0,2-1 1 0 0,29 10 36 0 0,-14-8 78 0 0,1 0 0 0 0,-1-1-1 0 0,1-1 1 0 0,30-4 0 0 0,19-1-11 0 0,-20 4-67 0 0,-29-1 152 0 0,-1 2 1 0 0,1 0-1 0 0,0 1 1 0 0,30 5-1 0 0,-43-5-171 0 0,-1 1 0 0 0,1-1 0 0 0,0 1-1 0 0,-1 0 1 0 0,1 0 0 0 0,-1 1 0 0 0,0-1 0 0 0,0 1 0 0 0,0 0-1 0 0,0 0 1 0 0,0 0 0 0 0,0 1 0 0 0,-1-1 0 0 0,0 1-1 0 0,0 0 1 0 0,0 0 0 0 0,0 0 0 0 0,-1 1 0 0 0,1-1-1 0 0,-1 0 1 0 0,3 8 0 0 0,1 8-4 0 0,0 1 1 0 0,-2 0-1 0 0,0 0 0 0 0,-1 0 0 0 0,0 40 1 0 0,-13 110 6 0 0,8-147-20 0 0,-6 42-672 0 0,-27 111 0 0 0,33-167 164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8:43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7 247 17103 0 0,'-5'11'786'0'0,"4"-9"-21"0"0,8-18-52 0 0,155-52 4517 0 0,-121 52-4925 0 0,175-52 936 0 0,-185 59-1241 0 0,15-4 0 0 0,74-12 0 0 0,-114 25-269 0 0,8-2-5455 0 0,-31 1 484 0 0,7 1 4289 0 0,0-2-1 0 0,0 1 1 0 0,-20-7 0 0 0,20 5 1487 0 0,0 1 0 0 0,0 0 0 0 0,-21-2 0 0 0,16 5 1176 0 0,-11-1 1083 0 0,11-4 1991 0 0,14 3-4399 0 0,17 2 322 0 0,8 1-102 0 0,33-2 0 0 0,65-12 1019 0 0,-76 7-1318 0 0,-41 4-269 0 0,0 1 1 0 0,-1 0 0 0 0,1 0-1 0 0,0 0 1 0 0,0 1 0 0 0,7 1-1 0 0,-10-1 65 0 0,8 24 600 0 0,-10-14-606 0 0,0 0-1 0 0,-1 0 0 0 0,0 0 1 0 0,-1 0-1 0 0,0 0 1 0 0,-1 0-1 0 0,-5 13 1 0 0,-34 71 458 0 0,16-43-340 0 0,-42 62 0 0 0,66-111-224 0 0,0 0 1 0 0,0 0-1 0 0,-1 0 0 0 0,1 0 1 0 0,-1-1-1 0 0,0 1 0 0 0,-5 3 1 0 0,-5-2-2596 0 0,9-4 1091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30.21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1785 853 14280 0 0,'-6'-4'257'0'0,"-1"1"1"0"0,0-1 0 0 0,0 1 0 0 0,0 0 0 0 0,0 1 0 0 0,0 0 0 0 0,0 0 0 0 0,0 0 0 0 0,-1 1 0 0 0,1 0-1 0 0,-1 1 1 0 0,1-1 0 0 0,-13 2 0 0 0,-10 2 1258 0 0,-1 2 0 0 0,-30 8 0 0 0,20-4-1563 0 0,-49 10 111 0 0,-7 1-195 0 0,-171 16 0 0 0,163-32-58 0 0,1-4 0 0 0,-1-4 0 0 0,-158-28 0 0 0,206 22 158 0 0,-129-31-15 0 0,167 35 46 0 0,0-1 0 0 0,0-1 0 0 0,0 0 0 0 0,1-1 0 0 0,1-1 0 0 0,0-1-1 0 0,-20-15 1 0 0,31 20-19 0 0,-1 0-1 0 0,2 0 0 0 0,-1-1 0 0 0,1 1 1 0 0,0-1-1 0 0,0 0 0 0 0,0 0 1 0 0,1-1-1 0 0,0 0 0 0 0,1 1 1 0 0,0-1-1 0 0,0 0 0 0 0,1-1 0 0 0,0 1 1 0 0,0 0-1 0 0,1-1 0 0 0,-1-13 1 0 0,2 10-92 0 0,1 0 0 0 0,0-1 0 0 0,1 1 0 0 0,0 0 0 0 0,1 0 0 0 0,0 0 0 0 0,1 0 1 0 0,0 1-1 0 0,1-1 0 0 0,0 1 0 0 0,11-16 0 0 0,3 0-108 0 0,0 0 0 0 0,2 2 0 0 0,1 0-1 0 0,2 2 1 0 0,0 0 0 0 0,31-22 0 0 0,-14 16 76 0 0,1 2 0 0 0,1 1 1 0 0,67-27-1 0 0,-64 35 532 0 0,1 2 0 0 0,88-18 1 0 0,103-1 238 0 0,-61 19-351 0 0,1 8 0 0 0,251 19-1 0 0,-353-2-413 0 0,-1 3 0 0 0,135 40-1 0 0,-183-43 342 0 0,0 2 1 0 0,0 0-1 0 0,-1 2 0 0 0,27 17 0 0 0,-39-20-29 0 0,0-1 0 0 0,0 2 0 0 0,-1 0 1 0 0,-1 0-1 0 0,0 1 0 0 0,0 1 0 0 0,-2 0 0 0 0,13 18 1 0 0,-17-20-115 0 0,0 0 0 0 0,-1 1 0 0 0,0-1 0 0 0,-1 1 0 0 0,0 0 1 0 0,-1 0-1 0 0,0 0 0 0 0,-1 0 0 0 0,0 1 0 0 0,-1-1 1 0 0,-1 0-1 0 0,0 1 0 0 0,-3 23 0 0 0,0-17 68 0 0,-2-1 0 0 0,0 0 0 0 0,-1 1 1 0 0,0-2-1 0 0,-2 1 0 0 0,0-1 0 0 0,-1-1 0 0 0,-16 25 0 0 0,-23 29 106 0 0,-89 122 403 0 0,111-160-1045 0 0,-1-1-1 0 0,-2-1 0 0 0,-55 44 0 0 0,36-40-1186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31.04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259 0 17591 0 0,'0'0'1766'0'0,"3"11"-1562"0"0,-1-3-107 0 0,-1 0 0 0 0,-1 0 1 0 0,0 1-1 0 0,0-1 0 0 0,0 0 1 0 0,-1 0-1 0 0,-1 0 0 0 0,-2 12 1 0 0,0 1 40 0 0,-76 295 488 0 0,60-247-516 0 0,-24 76 99 0 0,-25 96 248 0 0,55-182-326 0 0,3 1 1 0 0,-3 69-1 0 0,13-96-96 0 0,1 0 0 0 0,2 1 0 0 0,2-1 0 0 0,15 63-1 0 0,-7-50 0 0 0,3-1 0 0 0,38 81 0 0 0,-26-77 38 0 0,1-1 0 0 0,65 82-1 0 0,90 69 186 0 0,-136-157-182 0 0,0-3 0 0 0,3-1 0 0 0,1-3 0 0 0,2-2 0 0 0,1-2 0 0 0,1-3 0 0 0,2-2 0 0 0,83 26 0 0 0,-50-26 204 0 0,1-3 0 0 0,0-4 0 0 0,2-5-1 0 0,0-3 1 0 0,0-5 0 0 0,103-5 0 0 0,-43-11-41 0 0,-2-7 0 0 0,293-70 1 0 0,-439 85-238 0 0,57-13 2 0 0,0-2 0 0 0,103-46 0 0 0,-111 38-427 0 0,44-23 331 0 0,-37 11-7299 0 0,-38 16-594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31.62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2 20879 0 0,'0'0'2091'0'0,"11"0"-1894"0"0,21-1-207 0 0,1 1 0 0 0,60 7-1 0 0,-19 0-11 0 0,-36-5 56 0 0,0 1 1 0 0,0 2-1 0 0,0 2 1 0 0,57 18-1 0 0,-86-21 46 0 0,0 0 1 0 0,-1 1 0 0 0,1 1-1 0 0,-1-1 1 0 0,0 1-1 0 0,0 1 1 0 0,-1 0-1 0 0,0 0 1 0 0,0 0-1 0 0,0 1 1 0 0,-1 0-1 0 0,0 0 1 0 0,-1 0 0 0 0,0 1-1 0 0,0 0 1 0 0,-1 0-1 0 0,5 13 1 0 0,-5-10 30 0 0,0 1 0 0 0,-1 0 0 0 0,0 0 0 0 0,0 0 0 0 0,-2 1 1 0 0,0-1-1 0 0,0 1 0 0 0,-1-1 0 0 0,-1 0 0 0 0,0 1 0 0 0,-1-1 0 0 0,-5 20 1 0 0,1-17-437 0 0,0 0 1 0 0,-11 21-1 0 0,-10 9-5901 0 0,-3-1-1923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48.61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235 757 6448 0 0,'0'0'498'0'0,"4"-23"6537"0"0,-3-22 2273 0 0,-2 37-8615 0 0,1 0-1 0 0,-2 0 0 0 0,1 1 0 0 0,-4-9 1 0 0,4 13-638 0 0,0-1 0 0 0,-1 0 0 0 0,1 1 1 0 0,-1-1-1 0 0,0 1 0 0 0,0-1 1 0 0,0 1-1 0 0,-1 0 0 0 0,1 0 1 0 0,-1 0-1 0 0,0 0 0 0 0,0 0 0 0 0,0 1 1 0 0,0-1-1 0 0,0 1 0 0 0,0 0 1 0 0,-1 0-1 0 0,1 0 0 0 0,-1 0 1 0 0,1 1-1 0 0,-7-2 0 0 0,7 2-38 0 0,0 1 1 0 0,0 0-1 0 0,0 0 0 0 0,0 0 0 0 0,0 0 0 0 0,0 1 1 0 0,0-1-1 0 0,0 1 0 0 0,0 0 0 0 0,0-1 0 0 0,0 1 0 0 0,0 1 1 0 0,1-1-1 0 0,-1 0 0 0 0,0 1 0 0 0,1-1 0 0 0,-1 1 1 0 0,1 0-1 0 0,0 0 0 0 0,-1 0 0 0 0,1 0 0 0 0,0 0 1 0 0,0 1-1 0 0,0-1 0 0 0,-2 5 0 0 0,-4 5-27 0 0,0 1 0 0 0,0 0 0 0 0,-8 23 0 0 0,2-2 137 0 0,-19 67 0 0 0,30-89-125 0 0,1 1 1 0 0,0 0 0 0 0,0 0-1 0 0,2 0 1 0 0,-1 0-1 0 0,2 0 1 0 0,-1 0 0 0 0,6 23-1 0 0,-5-33-51 0 0,0 1 0 0 0,0-1 0 0 0,0 0-1 0 0,1 0 1 0 0,-1 1 0 0 0,1-1 0 0 0,0 0 0 0 0,0 0 0 0 0,0 0-1 0 0,5 4 1 0 0,-6-6 35 0 0,0 0 0 0 0,0 0 0 0 0,0 0 0 0 0,1 0 0 0 0,-1 0 0 0 0,0-1 0 0 0,1 1 0 0 0,-1 0 0 0 0,0-1 1 0 0,1 1-1 0 0,-1-1 0 0 0,1 1 0 0 0,-1-1 0 0 0,1 0 0 0 0,-1 0 0 0 0,1 0 0 0 0,-1 0 0 0 0,1 0 0 0 0,-1 0 0 0 0,1 0 0 0 0,-1 0 0 0 0,1 0 0 0 0,-1-1 0 0 0,1 1 0 0 0,-1-1 0 0 0,1 1 0 0 0,2-2 0 0 0,4-3 14 0 0,0 0 0 0 0,0-1 0 0 0,0 0 0 0 0,-1 0 0 0 0,0 0 0 0 0,0-1 0 0 0,-1 0 0 0 0,1-1 0 0 0,-2 1 0 0 0,6-10 0 0 0,7-13 0 0 0,19-45 0 0 0,-31 62 0 0 0,18-43 0 0 0,-2 0 0 0 0,-3-2 0 0 0,13-70 0 0 0,-24 87 0 0 0,-3 1 0 0 0,-1-2 0 0 0,-2 1 0 0 0,-2 0 0 0 0,-2 0 0 0 0,-11-68 0 0 0,4 70 964 0 0,-21-59 0 0 0,25 87-947 0 0,-1 6-18 0 0,-1 3 1 0 0,1 5 0 0 0,5-1 0 0 0,-1-1 0 0 0,1 1 0 0 0,0 0 0 0 0,0 1 0 0 0,-1-1 0 0 0,1 0 0 0 0,1 0 0 0 0,-1 0 0 0 0,0 1 0 0 0,0-1 0 0 0,1 0 0 0 0,-1 1 0 0 0,1-1 0 0 0,0 5 0 0 0,2 40 0 0 0,-1-32 0 0 0,23 262 0 0 0,-21-247 0 0 0,1 0 0 0 0,1 1 0 0 0,2-1 0 0 0,20 53 0 0 0,-19-63-203 0 0,42 98 552 0 0,-41-100-1788 0 0,0 0 0 0 0,2-1 0 0 0,24 32 0 0 0,-31-45-607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48.99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31 271 17503 0 0,'0'0'1338'0'0,"3"20"-756"0"0,31 107 3464 0 0,-7-43-4408 0 0,-21-69 118 0 0</inkml:trace>
  <inkml:trace contextRef="#ctx0" brushRef="#br0" timeOffset="1">0 56 21191 0 0,'0'0'2328'0'0,"7"-2"-2328"0"0,3-5 0 0 0,4 5 0 0 0,0-5 432 0 0,1 1 64 0 0,5-1 16 0 0,-2 1 0 0 0,3 1-2048 0 0,4-2-416 0 0,-1 1-72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49.3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157 1 17503 0 0,'-2'1'129'0'0,"-14"13"933"0"0,-20 23 0 0 0,32-33-722 0 0,0 1 0 0 0,0 0 0 0 0,1 0 0 0 0,0 1 0 0 0,0-1 0 0 0,0 1 0 0 0,1-1 1 0 0,-1 1-1 0 0,-1 10 0 0 0,0-1-258 0 0,0-1 0 0 0,-1 1 0 0 0,-9 17 0 0 0,9-22 158 0 0,0 0-1 0 0,1 0 1 0 0,0 0-1 0 0,1 1 1 0 0,0 0 0 0 0,1-1-1 0 0,-2 22 1 0 0,4-28-230 0 0,0 0 0 0 0,0 0 1 0 0,0 0-1 0 0,1 0 0 0 0,0 0 0 0 0,0 0 0 0 0,0 0 1 0 0,0-1-1 0 0,0 1 0 0 0,1 0 0 0 0,0-1 0 0 0,0 1 1 0 0,0-1-1 0 0,0 1 0 0 0,0-1 0 0 0,5 5 1 0 0,-4-5-8 0 0,0-1 0 0 0,0 0 0 0 0,0 0 1 0 0,0 0-1 0 0,0 0 0 0 0,1-1 0 0 0,-1 1 1 0 0,1-1-1 0 0,-1 0 0 0 0,1 0 1 0 0,-1 0-1 0 0,1-1 0 0 0,0 1 0 0 0,0-1 1 0 0,-1 0-1 0 0,1 0 0 0 0,0 0 1 0 0,4-1-1 0 0,2 1 287 0 0,0-2-1 0 0,0 1 1 0 0,0-2 0 0 0,0 1-1 0 0,0-1 1 0 0,9-5 0 0 0,-17 8 1611 0 0,-7 2-1664 0 0,0 1-1 0 0,0 0 0 0 0,1 0 1 0 0,-1 1-1 0 0,1 0 1 0 0,0-1-1 0 0,0 1 1 0 0,-6 8-1 0 0,-7 8-267 0 0,0 1 0 0 0,1 1 0 0 0,1 0 0 0 0,2 1 1 0 0,-14 29-1 0 0,-1 6-3971 0 0,18-43 2469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29:28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84 15664 0 0,'0'0'1671'0'0,"2"-4"-1671"0"0,-2-1 1280 0 0,3-2 208 0 0,0 2 40 0 0,2 0 8 0 0,-3-2-1232 0 0,6 2-240 0 0,0-2-64 0 0,3-2 0 0 0,0 2-416 0 0,0-3-88 0 0,2 1-16 0 0</inkml:trace>
  <inkml:trace contextRef="#ctx0" brushRef="#br0" timeOffset="1">187 151 17503 0 0,'0'1'74'0'0,"0"-1"-1"0"0,-1 1 0 0 0,1-1 0 0 0,0 1 1 0 0,-1 0-1 0 0,1-1 0 0 0,0 1 0 0 0,0 0 0 0 0,-1-1 1 0 0,1 1-1 0 0,0 0 0 0 0,0-1 0 0 0,0 1 1 0 0,0 0-1 0 0,0-1 0 0 0,0 1 0 0 0,0 0 0 0 0,0-1 1 0 0,0 1-1 0 0,1 0 0 0 0,-1-1 0 0 0,0 1 1 0 0,0 0-1 0 0,1 0 0 0 0,0 0-27 0 0,-1-1-1 0 0,1 0 1 0 0,-1 0 0 0 0,1 0-1 0 0,0 1 1 0 0,-1-1 0 0 0,1 0-1 0 0,0 0 1 0 0,-1 0 0 0 0,1 0-1 0 0,0 0 1 0 0,-1 0 0 0 0,1 0-1 0 0,-1 0 1 0 0,1 0 0 0 0,0-1 0 0 0,-1 1-1 0 0,1 0 1 0 0,1-1 0 0 0,26-13 1012 0 0,-19 5-1053 0 0,0 1 1 0 0,0-1-1 0 0,-1 0 1 0 0,0-1-1 0 0,0 0 0 0 0,-1 0 1 0 0,9-17-1 0 0,2-20-4085 0 0,-14 33 2547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49.71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1 216 14280 0 0,'0'0'1749'0'0,"10"6"3376"0"0,-6-5-4777 0 0,-1-1-1 0 0,1 1 1 0 0,-1-1 0 0 0,0 0-1 0 0,1 0 1 0 0,-1 0-1 0 0,1 0 1 0 0,-1-1 0 0 0,1 1-1 0 0,4-2 1 0 0,33-12 1083 0 0,8-6-1153 0 0,59-33 1 0 0,-81 37-1669 0 0,-1-1-1 0 0,0-1 1 0 0,32-30 0 0 0,-27 14-608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50.04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 0 17823 0 0,'0'10'874'0'0,"-3"12"-433"0"0,1-1 0 0 0,1 1 0 0 0,1 0 0 0 0,1 0 0 0 0,4 23 0 0 0,26 110 3399 0 0,-16-91-3462 0 0,-13-55-225 0 0,0 0 1 0 0,1 0 0 0 0,0 0 0 0 0,1 0 0 0 0,0-1 0 0 0,0 0 0 0 0,1 0-1 0 0,0 0 1 0 0,0 0 0 0 0,1-1 0 0 0,0 1 0 0 0,9 7 0 0 0,-12-12-139 0 0,0-1 1 0 0,1 1-1 0 0,0 0 0 0 0,-1-1 1 0 0,1 0-1 0 0,0 0 0 0 0,0 0 1 0 0,0-1-1 0 0,0 1 0 0 0,1-1 1 0 0,-1 0-1 0 0,0 0 1 0 0,1 0-1 0 0,-1-1 0 0 0,0 0 1 0 0,1 1-1 0 0,-1-2 0 0 0,1 1 1 0 0,-1 0-1 0 0,0-1 1 0 0,1 0-1 0 0,-1 0 0 0 0,0 0 1 0 0,0 0-1 0 0,0-1 0 0 0,0 0 1 0 0,6-3-1 0 0,3-4 45 0 0,-8 6-33 0 0,-1-1-1 0 0,-1 0 1 0 0,1-1 0 0 0,5-8-1 0 0,5-9 55 0 0,-1 1-11 0 0,-4 6-36 0 0,0-1 0 0 0,-1-1 1 0 0,10-26-1 0 0,-10 15-212 0 0,0 1-1 0 0,-2-1 1 0 0,4-43 0 0 0,-9 63 294 0 0,0-1-1 0 0,-1 0 1 0 0,-2-15 0 0 0,2 21-29 0 0,-1 0 1 0 0,0 0-1 0 0,0-1 1 0 0,0 1-1 0 0,0 0 1 0 0,-1 0-1 0 0,1 0 1 0 0,-1 0-1 0 0,0 0 1 0 0,0 1-1 0 0,0-1 1 0 0,-3-4-1 0 0,3 7-81 0 0,1-1 0 0 0,0 0-1 0 0,-1 0 1 0 0,1 1 0 0 0,0-1 0 0 0,-1 0 0 0 0,1 1-1 0 0,-1 0 1 0 0,1-1 0 0 0,-1 1 0 0 0,1 0 0 0 0,-1 0-1 0 0,1 0 1 0 0,-1 0 0 0 0,1 0 0 0 0,-1 0 0 0 0,1 0-1 0 0,-1 0 1 0 0,1 1 0 0 0,-1-1 0 0 0,1 0 0 0 0,-1 1-1 0 0,1-1 1 0 0,-1 1 0 0 0,1 0 0 0 0,-2 0 0 0 0,-1 2-27 0 0,0-1 1 0 0,-1 1 0 0 0,1-1 0 0 0,0 1-1 0 0,0 1 1 0 0,-6 5 0 0 0,6-3 50 0 0,0 0 0 0 0,1 1 0 0 0,0-1 1 0 0,0 1-1 0 0,0 0 0 0 0,0-1 0 0 0,1 1 1 0 0,-2 12-1 0 0,-3 7 75 0 0,2-7-43 0 0,0 0 0 0 0,1 1 0 0 0,1-1-1 0 0,-1 22 1 0 0,4-33-31 0 0,0 1-1 0 0,0-1 1 0 0,1 0-1 0 0,0 0 1 0 0,1 1 0 0 0,-1-1-1 0 0,1 0 1 0 0,1 0-1 0 0,0 0 1 0 0,0-1 0 0 0,0 1-1 0 0,7 9 1 0 0,-9-15-25 0 0,0 0 1 0 0,1 0 0 0 0,-1 0-1 0 0,1 0 1 0 0,-1 0-1 0 0,1-1 1 0 0,0 1 0 0 0,0 0-1 0 0,0-1 1 0 0,0 1 0 0 0,0-1-1 0 0,0 0 1 0 0,0 0-1 0 0,1 1 1 0 0,-1-2 0 0 0,0 1-1 0 0,1 0 1 0 0,-1 0-1 0 0,0-1 1 0 0,4 1 0 0 0,-3-1-5 0 0,0 0 0 0 0,0-1-1 0 0,0 1 1 0 0,0-1 0 0 0,0 0 0 0 0,0 0 0 0 0,0 0 0 0 0,0 0 0 0 0,-1-1 0 0 0,1 1 0 0 0,-1-1 0 0 0,1 1-1 0 0,-1-1 1 0 0,4-3 0 0 0,3-4-41 0 0,0 0 0 0 0,-1-1-1 0 0,0 0 1 0 0,0 0-1 0 0,-1-1 1 0 0,8-17 0 0 0,5-11-275 0 0,45-65 0 0 0,-59 98 314 0 0,-5 5 144 0 0,9 23-11 0 0,-8-15-138 0 0,0 0 0 0 0,0 0-1 0 0,0 1 1 0 0,-1-1 0 0 0,0 0-1 0 0,0 10 1 0 0,2 13-142 0 0,0-3-1766 0 0,-3-25 1038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50.38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69 6912 0 0,'7'-10'12811'0'0,"4"26"-9313"0"0,-7-8-3085 0 0,0 0 1 0 0,-1 1 0 0 0,0-1 0 0 0,0 1 0 0 0,0-1-1 0 0,-1 1 1 0 0,-1 0 0 0 0,0 0 0 0 0,0 0 0 0 0,0 0-1 0 0,-1 0 1 0 0,-2 11 0 0 0,2-5 201 0 0,0-14-310 0 0,0 5-1250 0 0,2-16 728 0 0,-1-1 1 0 0,1 1-1 0 0,1 0 0 0 0,0 0 0 0 0,6-13 0 0 0,0-2-10 0 0,-6 14 229 0 0,1 0 0 0 0,0 0 0 0 0,1 0 0 0 0,0 0 0 0 0,1 1-1 0 0,0 0 1 0 0,0 0 0 0 0,1 0 0 0 0,13-13 0 0 0,-19 23 22 0 0,-1-1 0 0 0,1 1 1 0 0,0 0-1 0 0,0-1 0 0 0,-1 1 0 0 0,1 0 0 0 0,0-1 1 0 0,0 1-1 0 0,0 0 0 0 0,0 0 0 0 0,-1 0 1 0 0,1 0-1 0 0,0 0 0 0 0,0 0 0 0 0,0 0 0 0 0,0 0 1 0 0,-1 0-1 0 0,1 0 0 0 0,0 1 0 0 0,0-1 1 0 0,0 0-1 0 0,0 0 0 0 0,-1 1 0 0 0,1-1 1 0 0,0 1-1 0 0,-1-1 0 0 0,1 1 0 0 0,0-1 0 0 0,0 1 1 0 0,-1-1-1 0 0,1 1 0 0 0,0 1 0 0 0,22 24-432 0 0,-19-21 191 0 0,0-1-59 0 0,0 0 0 0 0,0-1 0 0 0,0 1 0 0 0,0-1-1 0 0,1 0 1 0 0,6 3 0 0 0,16 5-5268 0 0,-14-8-1851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50.74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102 86 5064 0 0,'0'0'2972'0'0,"-6"0"3621"0"0,-9 1-2851 0 0,10 3-3087 0 0,0 0-1 0 0,0 0 0 0 0,1 1 0 0 0,0 0 0 0 0,0 0 1 0 0,0 0-1 0 0,0 0 0 0 0,-2 7 0 0 0,-16 18 285 0 0,20-26-831 0 0,0-1 0 0 0,0 0-1 0 0,0 1 1 0 0,0 0 0 0 0,1 0 0 0 0,0-1 0 0 0,-1 1 0 0 0,1 0 0 0 0,1 0-1 0 0,-1 0 1 0 0,0 0 0 0 0,1 0 0 0 0,0 0 0 0 0,0 0 0 0 0,0 0-1 0 0,1 5 1 0 0,1 4 130 0 0,1 1 0 0 0,0 0 0 0 0,5 15 0 0 0,-6-24-194 0 0,0-1 0 0 0,0 1-1 0 0,0-1 1 0 0,0 0 0 0 0,1 0 0 0 0,-1 0-1 0 0,1 0 1 0 0,0 0 0 0 0,0-1-1 0 0,1 0 1 0 0,-1 1 0 0 0,1-1 0 0 0,-1 0-1 0 0,1 0 1 0 0,0-1 0 0 0,0 1-1 0 0,1-1 1 0 0,-1 0 0 0 0,0 0 0 0 0,1-1-1 0 0,6 3 1 0 0,-5-3-1 0 0,0 0-1 0 0,-1 0 1 0 0,1-1-1 0 0,0 1 1 0 0,0-1-1 0 0,-1-1 1 0 0,1 1 0 0 0,0-1-1 0 0,0 0 1 0 0,-1 0-1 0 0,1-1 1 0 0,-1 1-1 0 0,1-1 1 0 0,-1 0-1 0 0,1-1 1 0 0,-1 0 0 0 0,5-3-1 0 0,4-5-30 0 0,-1 0 1 0 0,0-1-1 0 0,-1-1 1 0 0,0 0-1 0 0,-1 0 0 0 0,0-1 1 0 0,-1-1-1 0 0,-1 0 0 0 0,-1 0 1 0 0,13-30-1 0 0,-13 26-119 0 0,8-35 0 0 0,-15 46 72 0 0,1 1 0 0 0,-2-1-1 0 0,1 0 1 0 0,-1 1 0 0 0,0-1 0 0 0,0 0-1 0 0,-4-14 1 0 0,4 20 11 0 0,0 1 1 0 0,0-1-1 0 0,-1 0 0 0 0,1 1 0 0 0,-1-1 1 0 0,1 1-1 0 0,-1 0 0 0 0,0-1 1 0 0,1 1-1 0 0,-1-1 0 0 0,0 1 0 0 0,0 0 1 0 0,0 0-1 0 0,0-1 0 0 0,0 1 0 0 0,0 0 1 0 0,0 0-1 0 0,-1 0 0 0 0,1 0 1 0 0,0 0-1 0 0,-1 0 0 0 0,1 1 0 0 0,-1-1 1 0 0,1 0-1 0 0,0 1 0 0 0,-1-1 0 0 0,0 1 1 0 0,1-1-1 0 0,-1 1 0 0 0,1 0 0 0 0,-1 0 1 0 0,1 0-1 0 0,-1 0 0 0 0,0 0 1 0 0,1 0-1 0 0,-3 0 0 0 0,1 1-26 0 0,0 0-1 0 0,-1 0 0 0 0,1 0 1 0 0,0 0-1 0 0,0 1 0 0 0,-1-1 1 0 0,1 1-1 0 0,0 0 1 0 0,0 0-1 0 0,1 0 0 0 0,-1 0 1 0 0,0 0-1 0 0,1 1 0 0 0,-1-1 1 0 0,-2 6-1 0 0,-2 2 266 0 0,1 0 0 0 0,0 1 0 0 0,1 0 0 0 0,0 0 0 0 0,1 1 1 0 0,0-1-1 0 0,1 1 0 0 0,0 0 0 0 0,-1 18 0 0 0,1 6 167 0 0,1 0 0 0 0,2 0 1 0 0,6 46-1 0 0,-5-75-340 0 0,1-1 1 0 0,0 1-1 0 0,0-1 0 0 0,1 0 1 0 0,0 1-1 0 0,0-1 0 0 0,0 0 1 0 0,1-1-1 0 0,-1 1 1 0 0,2-1-1 0 0,-1 1 0 0 0,0-1 1 0 0,1-1-1 0 0,0 1 0 0 0,0 0 1 0 0,1-1-1 0 0,-1 0 0 0 0,7 3 1 0 0,-7-4-144 0 0,0 0 0 0 0,1-1 0 0 0,0 0 0 0 0,-1 1 1 0 0,1-2-1 0 0,0 1 0 0 0,0-1 0 0 0,0 0 0 0 0,6 0 1 0 0,-7 0-260 0 0,-1-2 0 0 0,0 1 0 0 0,1 0 0 0 0,-1-1 0 0 0,0 0 0 0 0,1 0 0 0 0,-1 0 0 0 0,0 0 0 0 0,0-1 0 0 0,0 0 0 0 0,0 1 0 0 0,0-2 0 0 0,4-2 1 0 0,5-9-1687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51.18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186 1 24879 0 0,'-2'2'564'0'0,"-16"17"-315"0"0,1 1 0 0 0,1 1 0 0 0,1 0 0 0 0,0 1 0 0 0,2 1 0 0 0,1 0 0 0 0,1 0 0 0 0,0 1 0 0 0,-11 42-1 0 0,11-20 326 0 0,-9 86-1 0 0,18-109-421 0 0,1 1 1 0 0,1 0-1 0 0,2-1 0 0 0,0 1 0 0 0,9 40 0 0 0,-9-56-163 0 0,0 0 0 0 0,0-1-1 0 0,1 1 1 0 0,0-1-1 0 0,1 1 1 0 0,0-1-1 0 0,0 0 1 0 0,0 0-1 0 0,1-1 1 0 0,0 0-1 0 0,0 1 1 0 0,0-1-1 0 0,1-1 1 0 0,0 1 0 0 0,0-1-1 0 0,1 0 1 0 0,-1-1-1 0 0,1 1 1 0 0,0-1-1 0 0,0-1 1 0 0,15 6-1 0 0,-11-5-729 0 0,1-1-1 0 0,-1 0 0 0 0,1-1 0 0 0,0 0 1 0 0,17 0-1 0 0,0-2-8500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51.72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 96 23039 0 0,'0'0'1126'0'0,"-6"22"276"0"0,5-15-1406 0 0,1 1-1 0 0,0-1 1 0 0,1 0 0 0 0,0 0-1 0 0,3 13 1 0 0,1 12 473 0 0,-4-23-143 0 0,1-1 0 0 0,0 0 0 0 0,6 15 0 0 0,-6-18-303 0 0,0 0 0 0 0,0 0 1 0 0,0 0-1 0 0,-1 0 0 0 0,0 1 0 0 0,0-1 0 0 0,0 0 0 0 0,0 0 1 0 0,-1 1-1 0 0,0-1 0 0 0,0 0 0 0 0,-2 9 0 0 0,0-11-23 0 0,0 12 0 0 0,3-14 0 0 0,-1-1 0 0 0,0 0 0 0 0,0 0 0 0 0,0 0 0 0 0,0 1 0 0 0,1-1 0 0 0,-1 0 0 0 0,0 0 0 0 0,0 0 0 0 0,1 0 0 0 0,-1 1 0 0 0,0-1 0 0 0,0 0 0 0 0,1 0 0 0 0,-1 0 0 0 0,0 0 0 0 0,1 0 0 0 0,-1 0 0 0 0,0 0 0 0 0,0 0 0 0 0,1 0 0 0 0,-1 0 0 0 0,0 0 0 0 0,1 0 0 0 0,-1 0 0 0 0,0 0 0 0 0,0 0 0 0 0,1 0 0 0 0,-1 0 0 0 0,0 0 0 0 0,0 0 0 0 0,1 0 0 0 0,-1 0 0 0 0,0-1 0 0 0,1 1 0 0 0,-1 0 0 0 0,0 0 0 0 0,0 0 0 0 0,0 0 0 0 0,1-1 0 0 0,-1 1 0 0 0,0 0 0 0 0,0 0 0 0 0,0 0 0 0 0,1-1 0 0 0,-1 1 0 0 0,13-9 0 0 0,-3-3 0 0 0,0 1 0 0 0,-1-1 1 0 0,-1 0-1 0 0,0-1 0 0 0,-1 0 0 0 0,0 0 0 0 0,8-22 0 0 0,5-11 31 0 0,-1 13 314 0 0,22-30-1 0 0,8-11-36 0 0,-49 72-198 0 0,9 18 535 0 0,-8-13-602 0 0,-1-1 0 0 0,0 0 0 0 0,0 0 0 0 0,0 0 0 0 0,0 1 0 0 0,0-1 0 0 0,-1 0 0 0 0,1 0 0 0 0,-1 0 0 0 0,1 0 0 0 0,-3 4 1 0 0,-1 14 167 0 0,1 16 126 0 0,0-10-159 0 0,1 0 0 0 0,2 1 0 0 0,3 34 0 0 0,-3-33 290 0 0,0-27-556 0 0,14-4-682 0 0,-9-1 719 0 0,-1 0-1 0 0,0 0 1 0 0,0 0 0 0 0,0-1 0 0 0,-1 0 0 0 0,0 1-1 0 0,5-11 1 0 0,10-11-39 0 0,3-3 55 0 0,-15 20 23 0 0,1 0 0 0 0,0 0 0 0 0,1 0 0 0 0,16-14 0 0 0,24-22-340 0 0,-47 44 1380 0 0,-1 23-744 0 0,-2-15-259 0 0,1-1 0 0 0,1 1 0 0 0,-1 0 1 0 0,1 0-1 0 0,0 0 0 0 0,0 0 0 0 0,1-1 0 0 0,0 1 0 0 0,0 0 0 0 0,1-1 1 0 0,0 1-1 0 0,0-1 0 0 0,4 8 0 0 0,11 15-605 0 0,3-5-4504 0 0,-19-24 4948 0 0,-1 0 1 0 0,0 0-1 0 0,1 0 0 0 0,-1 0 0 0 0,0 0 0 0 0,0 1 0 0 0,1-1 1 0 0,-1 0-1 0 0,0 0 0 0 0,1 0 0 0 0,-1 0 0 0 0,0 0 1 0 0,0 0-1 0 0,1 0 0 0 0,-1-1 0 0 0,0 1 0 0 0,0 0 0 0 0,1 0 1 0 0,-1 0-1 0 0,0 0 0 0 0,1 0 0 0 0,-1 0 0 0 0,0 0 0 0 0,0-1 1 0 0,1 1-1 0 0,-1 0 0 0 0,0 0 0 0 0,0 0 0 0 0,0-1 1 0 0,1 1-1 0 0,-1 0 0 0 0,0 0 0 0 0,0 0 0 0 0,0-1 0 0 0,0 1 1 0 0,0 0-1 0 0,1 0 0 0 0,-1-1 0 0 0,0 1 0 0 0,6-11-1609 0 0,-6 11 1634 0 0,6-15-2447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52.06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61 56 17103 0 0,'3'-14'958'0'0,"2"-10"-10"0"0,-5 6 3581 0 0,-6 20-44 0 0,-5 4-3711 0 0,8-5-731 0 0,0 1 1 0 0,1-1-1 0 0,-1 1 0 0 0,0-1 1 0 0,1 1-1 0 0,-1 0 0 0 0,1 0 0 0 0,-1 1 1 0 0,1-1-1 0 0,0 0 0 0 0,0 1 1 0 0,0-1-1 0 0,0 1 0 0 0,0 0 1 0 0,1-1-1 0 0,-1 1 0 0 0,1 0 0 0 0,0 0 1 0 0,-1 3-1 0 0,-1 6-43 0 0,2-7 0 0 0,-1 0 0 0 0,1 0 0 0 0,1 0 0 0 0,-1 1 0 0 0,1-1 0 0 0,0 0 0 0 0,1 9 0 0 0,0-11 0 0 0,0-1 0 0 0,0 1 0 0 0,0-1 0 0 0,0 1 0 0 0,0-1 0 0 0,1 0 0 0 0,-1 1 0 0 0,1-1 0 0 0,0 0 0 0 0,0 0 0 0 0,0 0 0 0 0,0 0 0 0 0,0-1 0 0 0,0 1 0 0 0,0 0 0 0 0,0-1 0 0 0,1 1 0 0 0,-1-1 0 0 0,4 1 0 0 0,-3-1 0 0 0,0 0 0 0 0,-1 0 0 0 0,1 0 0 0 0,0-1 0 0 0,0 1 0 0 0,-1-1 0 0 0,1 0 0 0 0,0 0 0 0 0,0 0-1 0 0,4-1 1 0 0,13 0 36 0 0,-19 1 593 0 0,1 1-429 0 0,-1-1-154 0 0,-1 0-1 0 0,0 0 0 0 0,1 0 1 0 0,-1 0-1 0 0,1 0 1 0 0,-1 0-1 0 0,1 0 0 0 0,-1 0 1 0 0,1 0-1 0 0,-1 0 0 0 0,0 0 1 0 0,1 0-1 0 0,-1 1 0 0 0,1-1 1 0 0,-1 0-1 0 0,0 0 1 0 0,1 1-1 0 0,-1-1 0 0 0,0 0 1 0 0,1 0-1 0 0,-1 1 0 0 0,0-1 1 0 0,1 0-1 0 0,-1 1 0 0 0,0-1 1 0 0,0 1-1 0 0,1-1 1 0 0,-1 0-1 0 0,0 1 0 0 0,0 0 1 0 0,1 6-29 0 0,-1 0 0 0 0,-1 0 0 0 0,1 0 1 0 0,-1 0-1 0 0,-1 0 0 0 0,1 0 0 0 0,-5 12 0 0 0,1-1-97 0 0,-2 9-273 0 0,1-3-1973 0 0,-13 38 0 0 0,18-60 802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52.42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33 181 12440 0 0,'-33'12'12902'0'0,"44"-19"-9070"0"0,28-16-3912 0 0,-27 18 246 0 0,-2-1 1 0 0,1 0 0 0 0,18-14-1 0 0,-25 17-168 0 0,0 0-1 0 0,0 0 0 0 0,-1 0 0 0 0,1-1 0 0 0,-1 1 0 0 0,0-1 0 0 0,0 0 0 0 0,0 0 1 0 0,-1 0-1 0 0,1 0 0 0 0,-1 0 0 0 0,3-9 0 0 0,-4 11 5 0 0,-1 0-1 0 0,1 1 0 0 0,-1-1 1 0 0,0 0-1 0 0,0 0 1 0 0,1 0-1 0 0,-1 0 1 0 0,-1 1-1 0 0,1-1 0 0 0,0 0 1 0 0,0 0-1 0 0,0 0 1 0 0,-1 1-1 0 0,1-1 1 0 0,-1 0-1 0 0,0 0 0 0 0,1 1 1 0 0,-1-1-1 0 0,0 0 1 0 0,0 1-1 0 0,0-1 1 0 0,0 1-1 0 0,0-1 1 0 0,-1 1-1 0 0,1 0 0 0 0,0 0 1 0 0,-1-1-1 0 0,-1 0 1 0 0,-3-1-136 0 0,0 0 1 0 0,0 1 0 0 0,0 0 0 0 0,0 0-1 0 0,0 0 1 0 0,-11-1 0 0 0,-2 0-212 0 0,18 3 357 0 0,-1 0 0 0 0,1 0 0 0 0,0 0 0 0 0,-1 0-1 0 0,1 0 1 0 0,0 1 0 0 0,-1-1 0 0 0,1 1 0 0 0,0-1 0 0 0,0 1 0 0 0,-1-1 0 0 0,1 1-1 0 0,0 0 1 0 0,0-1 0 0 0,0 1 0 0 0,0 0 0 0 0,0 0 0 0 0,0 0 0 0 0,0 0-1 0 0,0 0 1 0 0,0 0 0 0 0,1 0 0 0 0,-1 0 0 0 0,0 0 0 0 0,0 0 0 0 0,1 1 0 0 0,-1-1-1 0 0,1 0 1 0 0,-1 0 0 0 0,1 1 0 0 0,0 0 0 0 0,-14 48 503 0 0,13-46-471 0 0,0 1 17 0 0,-2 9 137 0 0,1 0-1 0 0,0 0 1 0 0,1 0-1 0 0,0 0 1 0 0,2 20-1 0 0,2 0 194 0 0,-2-19-309 0 0,0-1 0 0 0,1 1 0 0 0,1 0 0 0 0,0-1 0 0 0,1 1 0 0 0,0-1 0 0 0,7 15 0 0 0,-9-26-83 0 0,0 0-1 0 0,1 0 0 0 0,-1 0 1 0 0,0 0-1 0 0,1 0 1 0 0,0 0-1 0 0,-1-1 1 0 0,1 1-1 0 0,0-1 1 0 0,1 0-1 0 0,-1 0 1 0 0,0 0-1 0 0,1 0 1 0 0,-1 0-1 0 0,1-1 1 0 0,-1 0-1 0 0,1 1 1 0 0,0-1-1 0 0,-1-1 1 0 0,1 1-1 0 0,0 0 1 0 0,0-1-1 0 0,0 0 1 0 0,5 0-1 0 0,-2-1-102 0 0,1 1 0 0 0,-1-1 0 0 0,0-1-1 0 0,0 1 1 0 0,0-1 0 0 0,0 0 0 0 0,0-1 0 0 0,-1 0 0 0 0,1 0 0 0 0,-1 0-1 0 0,1-1 1 0 0,7-6 0 0 0,-2 0-951 0 0,-1 0-1 0 0,-1 0 1 0 0,0-1 0 0 0,0-1 0 0 0,16-24-1 0 0,-15 11-7811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52.8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46 8 21191 0 0,'0'0'480'0'0,"18"-6"1167"0"0,-12 6-1517 0 0,1-1 0 0 0,0 1 0 0 0,0 0 0 0 0,0 0 0 0 0,-1 1 0 0 0,1-1 0 0 0,0 2 0 0 0,-1-1 0 0 0,13 5 0 0 0,-6-1 632 0 0,0 0 0 0 0,-1 0 0 0 0,23 15 0 0 0,-26-13-473 0 0,0 1-1 0 0,0-1 1 0 0,-1 1 0 0 0,-1 1-1 0 0,0-1 1 0 0,0 1 0 0 0,0 0-1 0 0,-1 1 1 0 0,0 0 0 0 0,-1 0 0 0 0,0 0-1 0 0,5 16 1 0 0,-2 0-234 0 0,-1 1 0 0 0,-1 0 1 0 0,-1-1-1 0 0,0 29 0 0 0,-3-28-55 0 0,-3 1 0 0 0,0-1 0 0 0,-1 0 0 0 0,-2 1 0 0 0,-11 41 0 0 0,-2-13 0 0 0,-36 83 0 0 0,31-89 31 0 0,-40 63 0 0 0,46-87-216 0 0,-2-1 1 0 0,0-1-1 0 0,-2-1 0 0 0,-22 22 1 0 0,15-22-323 0 0,2-8-5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4:05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19295 0 0,'6'3'784'0'0,"0"-1"1"0"0,0 1-1 0 0,1-1 0 0 0,-1 0 0 0 0,1-1 0 0 0,0 1 0 0 0,8-1 0 0 0,5 3 359 0 0,60 8-205 0 0,-58-10-568 0 0,1 1-1 0 0,-2 1 1 0 0,1 1 0 0 0,28 11 0 0 0,-48-16-363 0 0,0 1 0 0 0,0 0 0 0 0,0 0 0 0 0,0 0 0 0 0,0 1 0 0 0,-1-1 0 0 0,1 0 0 0 0,0 1 0 0 0,-1-1 0 0 0,1 1 1 0 0,-1-1-1 0 0,1 1 0 0 0,-1 0 0 0 0,0 0 0 0 0,0-1 0 0 0,0 1 0 0 0,0 0 0 0 0,0 0 0 0 0,0 0 0 0 0,0 0 0 0 0,0 3 0 0 0,-1-1-5 0 0,1 0 1 0 0,-1 0-1 0 0,0 0 0 0 0,0 1 0 0 0,0-1 1 0 0,-1 0-1 0 0,0 0 0 0 0,1 0 0 0 0,-2 0 0 0 0,-1 6 1 0 0,-1 1-10 0 0,-1 0 0 0 0,-1-1 0 0 0,-11 20 0 0 0,-7 0 20 0 0,-33 29 111 0 0,34-37-17 0 0,1 1 0 0 0,1 1 0 0 0,-34 50 0 0 0,53-70-125 0 0,0-1 0 0 0,1 0 0 0 0,-1 1 0 0 0,0-1 0 0 0,1 1 0 0 0,0 0 0 0 0,0-1 0 0 0,0 1 0 0 0,1 0 0 0 0,-1 0 0 0 0,1 0 0 0 0,0 7 0 0 0,0-9 8 0 0,1 0-1 0 0,-1 0 0 0 0,1 0 1 0 0,0 1-1 0 0,0-1 1 0 0,0 0-1 0 0,0 0 0 0 0,0 0 1 0 0,0-1-1 0 0,1 1 0 0 0,-1 0 1 0 0,1 0-1 0 0,-1-1 0 0 0,1 1 1 0 0,-1-1-1 0 0,1 1 0 0 0,0-1 1 0 0,0 0-1 0 0,0 1 0 0 0,0-1 1 0 0,0 0-1 0 0,0 0 0 0 0,3 0 1 0 0,7 4 21 0 0,1-2 1 0 0,0 1 0 0 0,0-2 0 0 0,0 0-1 0 0,0 0 1 0 0,0-1 0 0 0,22-2-1 0 0,-5-1-463 0 0,1-1 0 0 0,34-10 0 0 0,-53 9-1882 0 0,-8 1 980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29:28.9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97 716 16871 0 0,'22'73'2182'0'0,"36"77"0"0"0,-54-141-2134 0 0,34 69 193 0 0,-34-71-298 0 0,0-1-1 0 0,1 1 0 0 0,0-1 0 0 0,0 1 1 0 0,0-2-1 0 0,1 1 0 0 0,0-1 0 0 0,10 8 1 0 0,-16-12-8 0 0,1-1 0 0 0,0 1 1 0 0,-1-1-1 0 0,1 1 0 0 0,0-1 0 0 0,0 0 1 0 0,-1 1-1 0 0,1-1 0 0 0,0 0 1 0 0,0 1-1 0 0,-1-1 0 0 0,1 0 0 0 0,0 0 1 0 0,0 0-1 0 0,0 0 0 0 0,0 0 0 0 0,-1 0 1 0 0,1 0-1 0 0,0 0 0 0 0,0 0 1 0 0,0 0-1 0 0,0 0 0 0 0,-1 0 0 0 0,1-1 1 0 0,0 1-1 0 0,1-1 0 0 0,-1 0-46 0 0,-1 0 1 0 0,1 0-1 0 0,0 0 0 0 0,0 0 0 0 0,-1 0 1 0 0,1 0-1 0 0,-1 0 0 0 0,1 0 0 0 0,-1 0 0 0 0,1 0 1 0 0,-1 0-1 0 0,0-1 0 0 0,1 1 0 0 0,-1 0 0 0 0,0-2 1 0 0,0-7-669 0 0,0 0 0 0 0,0 1 1 0 0,-3-14-1 0 0,3 20 569 0 0,-7-35-2533 0 0,-3 0 1 0 0,-22-62 0 0 0,-1 0 1388 0 0,-40-138 1025 0 0,-12-48 5620 0 0,60 207-4135 0 0,15 50 578 0 0,1 1 0 0 0,-9-50 1 0 0,18 78-1644 0 0,0 0 0 0 0,1 0 0 0 0,-1 1 0 0 0,0-1 0 0 0,0 0 0 0 0,0 0 0 0 0,0 0 1 0 0,0 0-1 0 0,0 0 0 0 0,1 0 0 0 0,-1 0 0 0 0,0 0 0 0 0,0 0 0 0 0,0 0 0 0 0,0 0 1 0 0,0 0-1 0 0,0 0 0 0 0,1 0 0 0 0,-1 0 0 0 0,0-1 0 0 0,0 1 0 0 0,0 0 0 0 0,0 0 1 0 0,0 0-1 0 0,0 0 0 0 0,1 0 0 0 0,-1 0 0 0 0,0 0 0 0 0,0 0 0 0 0,0 0 0 0 0,0 0 1 0 0,0 0-1 0 0,0-1 0 0 0,0 1 0 0 0,0 0 0 0 0,0 0 0 0 0,0 0 0 0 0,0 0 1 0 0,0 0-1 0 0,1 0 0 0 0,-1 0 0 0 0,0-1 0 0 0,0 1 0 0 0,0 0 0 0 0,0 0 0 0 0,0 0 1 0 0,0 0-1 0 0,0 0 0 0 0,0-1 0 0 0,13 22 1851 0 0,14 30-450 0 0,143 403 3284 0 0,-128-329-4203 0 0,91 193-1002 0 0,-131-314 376 0 0,0 1-44 0 0,0 1 0 0 0,1-1 0 0 0,0-1 0 0 0,0 1 0 0 0,7 7 0 0 0,-10-12 83 0 0,0 0 0 0 0,1 0 0 0 0,-1 0 0 0 0,0 0 0 0 0,1 0 0 0 0,-1 0 0 0 0,0 0-1 0 0,1 0 1 0 0,-1-1 0 0 0,0 1 0 0 0,1 0 0 0 0,-1 0 0 0 0,0 0 0 0 0,1-1 0 0 0,-1 1 0 0 0,0 0 0 0 0,0 0 0 0 0,1-1 0 0 0,-1 1-1 0 0,0 0 1 0 0,0 0 0 0 0,0-1 0 0 0,1 1 0 0 0,-1 0 0 0 0,0-1 0 0 0,0 1 0 0 0,0 0 0 0 0,0-1 0 0 0,0 1 0 0 0,0-1-1 0 0,6-11-188 0 0,-4-11 222 0 0,0 1 0 0 0,-1-1 0 0 0,-2 1 1 0 0,-4-36-1 0 0,1 11 90 0 0,2 26 49 0 0,1 4 255 0 0,0 1 0 0 0,0 0 1 0 0,2 0-1 0 0,3-25 0 0 0,-4 40-371 0 0,0 1-1 0 0,0 0 1 0 0,0 0-1 0 0,0-1 1 0 0,0 1 0 0 0,0 0-1 0 0,0 0 1 0 0,0 0-1 0 0,0-1 1 0 0,0 1-1 0 0,0 0 1 0 0,0 0-1 0 0,1-1 1 0 0,-1 1-1 0 0,0 0 1 0 0,0 0-1 0 0,0 0 1 0 0,0 0-1 0 0,0-1 1 0 0,0 1-1 0 0,1 0 1 0 0,-1 0-1 0 0,0 0 1 0 0,0 0-1 0 0,0 0 1 0 0,1-1-1 0 0,-1 1 1 0 0,0 0-1 0 0,0 0 1 0 0,0 0-1 0 0,1 0 1 0 0,-1 0 0 0 0,0 0-1 0 0,0 0 1 0 0,0 0-1 0 0,1 0 1 0 0,-1 0-1 0 0,0 0 1 0 0,0 0-1 0 0,0 0 1 0 0,1 0-1 0 0,-1 0 1 0 0,0 0-1 0 0,0 0 1 0 0,1 0-1 0 0,-1 0 1 0 0,11 10 390 0 0,8 19-269 0 0,94 210-252 0 0,-74-132-3295 0 0,-31-83 2265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4:06.2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14280 0 0,'15'12'1770'0'0,"-8"-6"-406"0"0,0 0 0 0 0,1-1-1 0 0,0 0 1 0 0,10 5 0 0 0,-6-5-225 0 0,0 0 1 0 0,19 4-1 0 0,3-2-561 0 0,47 3 0 0 0,-32-4-627 0 0,-32-3-986 0 0,-1 0-389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4:06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23039 0 0,'0'22'2315'0'0,"3"102"-802"0"0,-4-83-1339 0 0,6 52-1 0 0,-3-73-648 0 0,1 0-33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4:07.3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17103 0 0,'0'0'1298'0'0,"18"11"-724"0"0,5-1 447 0 0,-1-1-1 0 0,2-1 0 0 0,-1-2 1 0 0,1 0-1 0 0,30 4 0 0 0,14 2 454 0 0,-45-8-1323 0 0,-17-4-137 0 0,-1 1 0 0 0,0 0 0 0 0,0 0 0 0 0,0 0 1 0 0,0 1-1 0 0,0-1 0 0 0,6 4 0 0 0,-10-4-7 0 0,0 0 1 0 0,0 0-1 0 0,0-1 0 0 0,0 1 1 0 0,0 1-1 0 0,0-1 1 0 0,-1 0-1 0 0,1 0 0 0 0,0 0 1 0 0,0 0-1 0 0,-1 0 1 0 0,1 1-1 0 0,-1-1 0 0 0,1 0 1 0 0,-1 1-1 0 0,0-1 1 0 0,1 0-1 0 0,-1 1 1 0 0,0-1-1 0 0,0 1 0 0 0,0-1 1 0 0,0 0-1 0 0,0 1 1 0 0,0-1-1 0 0,0 0 0 0 0,0 1 1 0 0,-1-1-1 0 0,1 1 1 0 0,-1-1-1 0 0,1 0 0 0 0,-1 0 1 0 0,0 2-1 0 0,-7 18 61 0 0,-1 0-1 0 0,-1-1 1 0 0,-1 0 0 0 0,-15 21-1 0 0,-60 70 54 0 0,72-93-92 0 0,-27 29 3 0 0,-51 44 0 0 0,90-89-32 0 0,0 0 0 0 0,0 0 0 0 0,1-1 1 0 0,-1 1-1 0 0,1 0 0 0 0,-1 0 0 0 0,1 0 0 0 0,0 1 0 0 0,-1-1 0 0 0,1 0 0 0 0,0 0 0 0 0,0 1 1 0 0,1-1-1 0 0,-1 1 0 0 0,1-1 0 0 0,-1 3 0 0 0,1-3-2 0 0,0-1-1 0 0,0 0 1 0 0,1 1 0 0 0,-1-1 0 0 0,1 1-1 0 0,-1-1 1 0 0,1 0 0 0 0,0 1 0 0 0,-1-1-1 0 0,1 0 1 0 0,0 0 0 0 0,0 0-1 0 0,0 1 1 0 0,0-1 0 0 0,0 0 0 0 0,0 0-1 0 0,0 0 1 0 0,0 0 0 0 0,0-1 0 0 0,0 1-1 0 0,1 0 1 0 0,-1 0 0 0 0,0-1 0 0 0,1 1-1 0 0,-1-1 1 0 0,0 1 0 0 0,1-1-1 0 0,1 1 1 0 0,6 1 33 0 0,0 1-1 0 0,1-2 1 0 0,0 1 0 0 0,-1-2-1 0 0,1 1 1 0 0,0-1-1 0 0,0 0 1 0 0,14-3 0 0 0,79-20 149 0 0,-73 15-175 0 0,13-6 19 0 0,-32 10-476 0 0,1 0-1 0 0,0 1 0 0 0,-1 0 1 0 0,1 1-1 0 0,14-1 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4:07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16583 0 0,'0'18'1971'0'0,"0"-16"-1769"0"0,0-1-1 0 0,1 1 1 0 0,-1 0 0 0 0,1-1-1 0 0,-1 1 1 0 0,1 0 0 0 0,0-1-1 0 0,0 1 1 0 0,-1-1-1 0 0,1 1 1 0 0,0-1 0 0 0,0 0-1 0 0,1 1 1 0 0,-1-1 0 0 0,0 0-1 0 0,0 0 1 0 0,1 0 0 0 0,2 2-1 0 0,1 0 363 0 0,0-1 0 0 0,0 0 1 0 0,0 0-1 0 0,1-1 0 0 0,6 2 0 0 0,0-1-135 0 0,1-1 1 0 0,0 0 0 0 0,0-1-1 0 0,25-2 1 0 0,51-12-742 0 0,-62 6-683 0 0,2 0-6561 0 0,-12 6-643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4:08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18743 0 0,'0'0'1699'0'0,"13"19"1212"0"0,-10-17-2703 0 0,1-1 0 0 0,-1 0 0 0 0,0 1 0 0 0,1-1 0 0 0,-1-1 0 0 0,1 1 0 0 0,-1 0 1 0 0,1-1-1 0 0,0 0 0 0 0,3 0 0 0 0,26 4 933 0 0,-28-2-1046 0 0,1 0-1 0 0,-1 0 0 0 0,0 1 1 0 0,1-1-1 0 0,-1 1 0 0 0,5 4 1 0 0,-9-6-83 0 0,1 0 1 0 0,-1 1 0 0 0,1-1 0 0 0,-1 1 0 0 0,0-1 0 0 0,0 1 0 0 0,0 0 0 0 0,0-1 0 0 0,0 1 0 0 0,0 0 0 0 0,0 0-1 0 0,-1-1 1 0 0,1 1 0 0 0,-1 0 0 0 0,1 0 0 0 0,-1 0 0 0 0,0 0 0 0 0,1 0 0 0 0,-1 0 0 0 0,0 0 0 0 0,0 0 0 0 0,-1 3-1 0 0,-2 8 135 0 0,0 0 0 0 0,0 0 0 0 0,-2 0-1 0 0,1 0 1 0 0,-2 0 0 0 0,0-1 0 0 0,-13 22-1 0 0,3-12 141 0 0,0 0-1 0 0,-37 39 1 0 0,57-64-292 0 0,0 0-1 0 0,-1 1 1 0 0,1 0 0 0 0,1 0 0 0 0,-1 0 0 0 0,0 1 0 0 0,8-3 0 0 0,12-4-25 0 0,-8 0-19 0 0,10-5-725 0 0,1 1 0 0 0,0 1 0 0 0,48-11 0 0 0,-56 18-1329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4:08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5 5984 0 0,'2'0'9328'0'0,"3"2"-4542"0"0,10 2-497 0 0,-3-3-3842 0 0,0-1 1 0 0,0-1-1 0 0,22-4 0 0 0,-22 3-145 0 0,-1 0 1 0 0,0 1-1 0 0,1 0 0 0 0,12 1 0 0 0,-23 0-298 0 0,0 0-1 0 0,0 0 1 0 0,-1 1-1 0 0,1-1 1 0 0,0 0 0 0 0,0 0-1 0 0,-1 0 1 0 0,1 1-1 0 0,0-1 1 0 0,-1 0-1 0 0,1 1 1 0 0,0-1 0 0 0,-1 0-1 0 0,1 1 1 0 0,-1-1-1 0 0,1 1 1 0 0,0-1-1 0 0,-1 1 1 0 0,1-1 0 0 0,-1 1-1 0 0,0 0 1 0 0,1-1-1 0 0,-1 1 1 0 0,1 0-1 0 0,-1-1 1 0 0,0 1 0 0 0,1 0-1 0 0,-1-1 1 0 0,0 1-1 0 0,0 0 1 0 0,0 0-1 0 0,0-1 1 0 0,0 1-1 0 0,0 0 1 0 0,0 1 0 0 0,-5 23 207 0 0,4-21-175 0 0,-2 7 17 0 0,-2 1-1 0 0,1-1 1 0 0,-1 0 0 0 0,-1 0-1 0 0,0-1 1 0 0,0 1-1 0 0,-1-1 1 0 0,-11 11 0 0 0,-9 8-18 0 0,-37 31 1 0 0,-14 14-101 0 0,76-73 65 0 0,0 1 0 0 0,0 0 0 0 0,1 0 0 0 0,-1 0 0 0 0,1 1 0 0 0,-1-1 0 0 0,1 0-1 0 0,0 0 1 0 0,0 1 0 0 0,0-1 0 0 0,0 1 0 0 0,0-1 0 0 0,1 1 0 0 0,-1-1 0 0 0,1 1 0 0 0,0-1 0 0 0,-1 1 0 0 0,1 0 0 0 0,1 3 0 0 0,-1-4 14 0 0,1 0 1 0 0,0 0 0 0 0,0 0 0 0 0,0 0-1 0 0,0-1 1 0 0,0 1 0 0 0,0 0 0 0 0,0-1 0 0 0,1 1-1 0 0,-1-1 1 0 0,1 1 0 0 0,-1-1 0 0 0,1 1-1 0 0,0-1 1 0 0,-1 0 0 0 0,1 0 0 0 0,0 0 0 0 0,0 0-1 0 0,0 0 1 0 0,0 0 0 0 0,0-1 0 0 0,-1 1 0 0 0,2 0-1 0 0,2-1 1 0 0,5 2 55 0 0,0 0-1 0 0,0-1 0 0 0,1 0 1 0 0,-1-1-1 0 0,0-1 1 0 0,20-2-1 0 0,63-19 176 0 0,0 1-331 0 0,-80 20-160 0 0,24-5-211 0 0,-14-1-4871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4:08.8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17503 0 0,'1'0'50'0'0,"-1"0"0"0"0,0-1-1 0 0,0 1 1 0 0,0 0 0 0 0,0 0-1 0 0,0 0 1 0 0,0 0-1 0 0,0 0 1 0 0,0 0 0 0 0,0 0-1 0 0,0 0 1 0 0,0 0-1 0 0,0 0 1 0 0,0 0 0 0 0,0-1-1 0 0,0 1 1 0 0,0 0-1 0 0,0 0 1 0 0,0 0 0 0 0,0 0-1 0 0,0 0 1 0 0,0 0-1 0 0,0 0 1 0 0,0 0 0 0 0,0 0-1 0 0,0-1 1 0 0,0 1-1 0 0,0 0 1 0 0,0 0 0 0 0,0 0-1 0 0,0 0 1 0 0,0 0 0 0 0,0 0-1 0 0,0 0 1 0 0,0 0-1 0 0,0 0 1 0 0,0 0 0 0 0,0-1-1 0 0,0 1 1 0 0,0 0-1 0 0,0 0 1 0 0,0 0 0 0 0,0 0-1 0 0,-1 0 1 0 0,1 0-1 0 0,0 0 1 0 0,0 0 0 0 0,0 0-1 0 0,0 0 1 0 0,0 0-1 0 0,0 0 1 0 0,0 0 0 0 0,0 0-1 0 0,0 0 1 0 0,-1 0 0 0 0,1 0-1 0 0,15-1 1866 0 0,18 2 116 0 0,182 22 2556 0 0,-115-12-5884 0 0,-59-5-1144 0 0,-23-3 1178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3:24:09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192 0 19351 0 0,'-2'2'6588'0'0,"8"0"-6304"0"0,-1 0-1 0 0,0 0 0 0 0,0 0 1 0 0,0 1-1 0 0,0-1 1 0 0,6 6-1 0 0,-7-6-242 0 0,-1 1 0 0 0,1 0 0 0 0,-1 0 0 0 0,1 0 0 0 0,-1 1 0 0 0,0-1 0 0 0,0 1 0 0 0,0 0 0 0 0,-1 0 0 0 0,4 5 0 0 0,-5-5-5 0 0,0-1 0 0 0,0 1 0 0 0,-1-1 0 0 0,1 1 0 0 0,0-1 0 0 0,-1 1-1 0 0,0 0 1 0 0,0-1 0 0 0,0 1 0 0 0,-1-1 0 0 0,1 1 0 0 0,-1 0 0 0 0,0-1 0 0 0,-1 4-1 0 0,-2 6 130 0 0,-2 0 0 0 0,1-1-1 0 0,-2 0 1 0 0,-10 17 0 0 0,10-19-85 0 0,0 1 0 0 0,1 0-1 0 0,1 0 1 0 0,0 1 0 0 0,-5 16 0 0 0,9-27-71 0 0,1 1 1 0 0,0-1-1 0 0,-1 1 1 0 0,1-1-1 0 0,0 0 1 0 0,0 1-1 0 0,0-1 0 0 0,0 1 1 0 0,0-1-1 0 0,0 1 1 0 0,1-1-1 0 0,-1 1 1 0 0,1-1-1 0 0,-1 1 1 0 0,1-1-1 0 0,-1 0 0 0 0,1 1 1 0 0,0-1-1 0 0,-1 0 1 0 0,1 1-1 0 0,0-1 1 0 0,0 0-1 0 0,0 0 0 0 0,0 0 1 0 0,0 0-1 0 0,0 0 1 0 0,0 0-1 0 0,0 0 1 0 0,1 0-1 0 0,-1 0 0 0 0,0-1 1 0 0,1 1-1 0 0,-1 0 1 0 0,0-1-1 0 0,1 1 1 0 0,-1-1-1 0 0,1 1 0 0 0,2-1 1 0 0,8 2 80 0 0,-1 0 1 0 0,1-1 0 0 0,0 0-1 0 0,13-2 1 0 0,2 1 360 0 0,-22 0-422 0 0,0 1 1 0 0,0-1-1 0 0,0 1 1 0 0,0 0-1 0 0,0 0 0 0 0,0 1 1 0 0,0-1-1 0 0,-1 1 0 0 0,7 3 1 0 0,-9-3-26 0 0,-1-1 0 0 0,1 1 1 0 0,0-1-1 0 0,-1 1 0 0 0,0-1 0 0 0,1 1 1 0 0,-1 0-1 0 0,0 0 0 0 0,0 0 0 0 0,0 0 1 0 0,0 0-1 0 0,0 0 0 0 0,0 0 0 0 0,0 0 1 0 0,-1 0-1 0 0,1 0 0 0 0,-1 0 0 0 0,0 0 1 0 0,0 1-1 0 0,1-1 0 0 0,-1 0 0 0 0,-1 0 1 0 0,1 4-1 0 0,-2 3 39 0 0,1 0 0 0 0,-1-1-1 0 0,-1 1 1 0 0,1-1 0 0 0,-1 1 0 0 0,-1-1 0 0 0,0 0-1 0 0,-7 12 1 0 0,-45 58 443 0 0,48-67-473 0 0,-5 6-91 0 0,-1-1 1 0 0,0-1 0 0 0,-1 0-1 0 0,-1-1 1 0 0,-18 13-1 0 0,27-22 37 0 0,-2 0-1 0 0,1 0 1 0 0,0 0 0 0 0,-1-1-1 0 0,0 0 1 0 0,0-1 0 0 0,0 0-1 0 0,0-1 1 0 0,-1 1-1 0 0,1-2 1 0 0,-1 1 0 0 0,1-1-1 0 0,-14-1 1 0 0,20 0-59 0 0,0-1 1 0 0,0 0-1 0 0,0 1 0 0 0,0-1 0 0 0,0 0 1 0 0,0 0-1 0 0,0-1 0 0 0,0 1 1 0 0,0-1-1 0 0,0 1 0 0 0,1-1 0 0 0,-1 0 1 0 0,-2-2-1 0 0,-6-8-412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8:14.7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349 255 12816 0 0,'-4'-11'1361'0'0,"3"7"-1436"0"0,1 2 353 0 0,0 1 0 0 0,0 0-1 0 0,-1-1 1 0 0,1 1-1 0 0,0-1 1 0 0,-1 1-1 0 0,1 0 1 0 0,-1-1 0 0 0,1 1-1 0 0,-1 0 1 0 0,1 0-1 0 0,-1 0 1 0 0,0-1 0 0 0,-2-1 1836 0 0,1 9-1948 0 0,0 0 1 0 0,0 1-1 0 0,1-1 0 0 0,0 1 0 0 0,1-1 0 0 0,-1 10 0 0 0,0 2 87 0 0,-32 568 1875 0 0,31-535-1880 0 0,-3 202-220 0 0,-4 92 72 0 0,-5 21 836 0 0,-3 59-328 0 0,0 201-608 0 0,14-308 0 0 0,-3-140-2 0 0,0 114 124 0 0,1-70 325 0 0,3 106-758 0 0,-1-55 697 0 0,8-115-482 0 0,11 258-378 0 0,12-133 615 0 0,-28-278-135 0 0,22 144-75 0 0,43 157-1 0 0,-49-251 170 0 0,2-1-1 0 0,3-1 1 0 0,2 0 0 0 0,2-2-1 0 0,2-1 1 0 0,45 61 0 0 0,-45-77-33 0 0,1-2 1 0 0,2-1 0 0 0,41 33-1 0 0,-62-56-67 0 0,0 0 0 0 0,0-1 0 0 0,1 0 0 0 0,0-1 0 0 0,0 0 0 0 0,0 0 0 0 0,1-1 0 0 0,0 0 0 0 0,12 3 0 0 0,-13-5 15 0 0,1 2-1 0 0,-1-1 0 0 0,0 1 0 0 0,-1 1 1 0 0,13 8-1 0 0,-11-6 31 0 0,1-1 0 0 0,0 0 1 0 0,18 7-1 0 0,39 6 131 0 0,0-3 1 0 0,75 9-1 0 0,-57-12 23 0 0,390 45-114 0 0,-416-56-85 0 0,0-3 0 0 0,0-3 0 0 0,108-18 0 0 0,-53-4 0 0 0,180-62 0 0 0,-122 44 0 0 0,-158 40 0 0 0,22-4 0 0 0,0-1 0 0 0,-1-2 0 0 0,0-2 0 0 0,-1-2 0 0 0,56-28 0 0 0,-62 25 0 0 0,47-36 0 0 0,-66 43 0 0 0,0 0 0 0 0,-1 0 0 0 0,0-1 0 0 0,-1 0 0 0 0,0-1 0 0 0,13-21 0 0 0,-11 10 0 0 0,0-1 0 0 0,-2 1 0 0 0,0-2 0 0 0,5-29 0 0 0,14-103 0 0 0,146-796 1883 0 0,-149 832-1814 0 0,21-139-69 0 0,-20 106 0 0 0,5-63-20 0 0,-12 72-216 0 0,43-650-81 0 0,-80-45 498 0 0,-40 231-181 0 0,39 333 0 0 0,-7-59 0 0 0,9 159 236 0 0,9-292 0 0 0,11 377-193 0 0,-3 0-1 0 0,-20-149 1 0 0,19 232-24 0 0,-1-1-1 0 0,0 1 1 0 0,-1 0-1 0 0,0-1 1 0 0,0 1 0 0 0,-1 1-1 0 0,0-1 1 0 0,0 0-1 0 0,-1 1 1 0 0,0 0-1 0 0,0 0 1 0 0,-1 0 0 0 0,0 1-1 0 0,0 0 1 0 0,0 0-1 0 0,-1 0 1 0 0,0 1-1 0 0,0 0 1 0 0,0 1 0 0 0,-1-1-1 0 0,1 1 1 0 0,-1 1-1 0 0,0-1 1 0 0,0 1-1 0 0,-1 1 1 0 0,1 0 0 0 0,-14-3-1 0 0,-54-3 9 0 0,-92 1-1 0 0,-96-4 46 0 0,70 0-69 0 0,59 6-3 0 0,-116-2 0 0 0,-220 32 0 0 0,5 33 0 0 0,3-2 11 0 0,34 6 42 0 0,229-41-53 0 0,51-11-720 0 0,87-4-8662 0 0,47-5 565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8:15.5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18975 0 0,'0'0'1906'0'0,"-10"25"-1205"0"0,9-16-246 0 0,0-1 0 0 0,0 1 0 0 0,1-1 1 0 0,2 17-1 0 0,-1 4 126 0 0,6 146 2031 0 0,35 193 0 0 0,-39-343-2609 0 0,2 20-50 0 0,2-1 0 0 0,2-1 0 0 0,26 78 0 0 0,-17-88-135 0 0,-18-31-90 0 0,1-1 1 0 0,0 0 0 0 0,0 1-1 0 0,0-1 1 0 0,0 0 0 0 0,0 1-1 0 0,0-1 1 0 0,1 0-1 0 0,-1 0 1 0 0,0 0 0 0 0,0 0-1 0 0,1 0 1 0 0,-1-1 0 0 0,1 1-1 0 0,-1 0 1 0 0,1-1 0 0 0,-1 1-1 0 0,1 0 1 0 0,1-1 0 0 0,5 0-8534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29:43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90 13824 0 0,'0'0'1246'0'0,"-11"16"3345"0"0,2 22-977 0 0,8-30-3615 0 0,1 0-1 0 0,0 0 0 0 0,0 0 0 0 0,0 0 0 0 0,4 15 0 0 0,-3-19-55 0 0,0 1 1 0 0,0 0-1 0 0,1-1 1 0 0,0 0-1 0 0,-1 1 0 0 0,2-1 1 0 0,-1 0-1 0 0,0 0 0 0 0,1 0 1 0 0,0 0-1 0 0,0 0 0 0 0,0-1 1 0 0,0 1-1 0 0,0-1 1 0 0,1 0-1 0 0,0 0 0 0 0,-1 0 1 0 0,1-1-1 0 0,8 5 0 0 0,-10-6 68 0 0,0-1-1 0 0,0 1 0 0 0,1 0 0 0 0,-1-1 1 0 0,0 1-1 0 0,1-1 0 0 0,-1 0 0 0 0,1 1 1 0 0,-1-1-1 0 0,1 0 0 0 0,-1-1 0 0 0,0 1 1 0 0,1 0-1 0 0,-1-1 0 0 0,0 1 1 0 0,5-3-1 0 0,-3 2 27 0 0,0-1 0 0 0,-1-1 0 0 0,1 1 0 0 0,0-1 1 0 0,-1 1-1 0 0,1-1 0 0 0,-1 0 0 0 0,5-5 0 0 0,-1-2 42 0 0,0 1-1 0 0,0-1 1 0 0,-1 0-1 0 0,0-1 1 0 0,8-19-1 0 0,-12 23 5 0 0,0 0 0 0 0,0 0-1 0 0,0 0 1 0 0,-1 0 0 0 0,0 0-1 0 0,-1 0 1 0 0,1-1 0 0 0,-1 1-1 0 0,-1 0 1 0 0,0 0 0 0 0,1 0-1 0 0,-2 0 1 0 0,1 0 0 0 0,-5-11-1 0 0,4 14-32 0 0,1 0 0 0 0,-1 1 0 0 0,0-1 1 0 0,0 1-1 0 0,0-1 0 0 0,-1 1 0 0 0,1 0 0 0 0,-1 0 0 0 0,0 0 0 0 0,0 0 0 0 0,0 0 0 0 0,0 1 0 0 0,0-1 0 0 0,-1 1 0 0 0,1 0 0 0 0,-1 0 0 0 0,1 0 1 0 0,-1 1-1 0 0,0-1 0 0 0,0 1 0 0 0,0 0 0 0 0,0 0 0 0 0,0 0 0 0 0,0 0 0 0 0,0 1 0 0 0,-6 0 0 0 0,7 0-45 0 0,-29 2 313 0 0,13 8-3159 0 0,16-6 1543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8:15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1 111 19519 0 0,'0'0'1967'0'0,"9"-3"-1790"0"0,59-12 1123 0 0,-48 12-506 0 0,0-1 0 0 0,34-12 0 0 0,-13 1-331 0 0,1 2 1 0 0,1 1 0 0 0,0 2 0 0 0,0 3 0 0 0,1 1-1 0 0,0 2 1 0 0,51 1 0 0 0,-83 4-392 0 0,-1-1-1 0 0,0 2 1 0 0,0-1-1 0 0,-1 2 1 0 0,1-1-1 0 0,0 1 1 0 0,-1 1-1 0 0,16 7 1 0 0,-20-8-74 0 0,-1 1 0 0 0,1-1-1 0 0,-1 1 1 0 0,0 0 0 0 0,-1 0 0 0 0,1 1 0 0 0,-1-1 0 0 0,0 1 0 0 0,0 0 0 0 0,0 0 0 0 0,0 1 0 0 0,-1-1-1 0 0,0 1 1 0 0,0-1 0 0 0,-1 1 0 0 0,3 8 0 0 0,-2-2 1 0 0,-1 0 0 0 0,0 0-1 0 0,0 1 1 0 0,-1-1 0 0 0,-1 1-1 0 0,0 0 1 0 0,-1-1 0 0 0,0 1 0 0 0,-1-1-1 0 0,0 0 1 0 0,-8 22 0 0 0,-5 9 204 0 0,-40 77 0 0 0,37-82 95 0 0,-101 184 881 0 0,88-174-997 0 0,-1-1 1 0 0,-56 61 0 0 0,66-83-206 0 0,12-12-106 0 0,-1-1 1 0 0,0 0-1 0 0,-1-1 0 0 0,0 0 0 0 0,-1-1 1 0 0,-23 14-1 0 0,35-23-35 0 0,-1 0 0 0 0,0 0 0 0 0,0-1 0 0 0,0 1 0 0 0,0-1-1 0 0,0 1 1 0 0,-1-1 0 0 0,1 0 0 0 0,0 1 0 0 0,0-1 0 0 0,0 0 0 0 0,-3-1 0 0 0,-6-3-939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3:13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483 4553 3224 0 0,'0'0'8416'0'0,"0"0"-8109"0"0,1-1-102 0 0,3-5 307 0 0,-4 5 421 0 0,0-3-786 0 0,-1 1 0 0 0,1-1 0 0 0,-1 1 0 0 0,1-1-1 0 0,0 1 1 0 0,0-1 0 0 0,1 1 0 0 0,-1-1 0 0 0,2-6 0 0 0,1-10 171 0 0,-3 9-308 0 0,-1-1 1 0 0,0 1 0 0 0,-1 0-1 0 0,-4-16 1 0 0,-1 0 490 0 0,-6-35 482 0 0,-3-13-513 0 0,-5-41 422 0 0,-22-78 307 0 0,-9-57 180 0 0,34 153-1211 0 0,-14-47 290 0 0,-2-9 102 0 0,29 121-406 0 0,0-66 0 0 0,2 28-74 0 0,-3-56 17 0 0,-8-77 66 0 0,-33-232-27 0 0,41 361-109 0 0,-6-32 18 0 0,-4-42-45 0 0,5 30 0 0 0,-25-217 0 0 0,19 164 0 0 0,8-123 0 0 0,10 225 0 0 0,-4 6 0 0 0,0-7 0 0 0,1-86-2 0 0,-4 51 16 0 0,5-3 96 0 0,-4-35 36 0 0,-5-13-6 0 0,9 142-142 0 0,0 0-1 0 0,-2 1 0 0 0,0-1 1 0 0,-9-27-1 0 0,6 23-125 0 0,3 9 252 0 0,3 8-106 0 0,0-1-1 0 0,0 0 0 0 0,0 0 0 0 0,0 0 0 0 0,0 0 0 0 0,1 0 0 0 0,1-5 0 0 0,2 0-29 0 0,0 3-36 0 0,-3-2 26 0 0,-1 5-21 0 0,0-4 20 0 0,0 4-37 0 0,2 2-65 0 0,3 0 102 0 0,-3 0-38 0 0,0 0-78 0 0,7 0 117 0 0,-6 0-10 0 0,-2 1 64 0 0,6 3-11 0 0,-5-3 32 0 0,-1 0 1 0 0,5 5-56 0 0,34 16-199 0 0,57 25 62 0 0,-84-39 139 0 0,0-1 0 0 0,1-1 0 0 0,0 0 0 0 0,0-1 0 0 0,17 4 0 0 0,74 10 0 0 0,-67-16 2 0 0,54-2 0 0 0,-55-2 0 0 0,52 6 0 0 0,66 8-2 0 0,9-1 0 0 0,-77-7 0 0 0,13 9 0 0 0,-65-8 0 0 0,63 3 0 0 0,-92-11 17 0 0,32 10-19 0 0,-35-7-194 0 0,5 6-2211 0 0,-6-6 803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3:14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1 4608 0 0,'-15'9'488'0'0,"-20"10"7876"0"0,33-18-7154 0 0,-6 2 1657 0 0,8-3-2815 0 0,-1 0 1 0 0,1 0-1 0 0,0 0 0 0 0,-1 0 1 0 0,1 0-1 0 0,-1 1 1 0 0,1-1-1 0 0,-1 0 1 0 0,1 0-1 0 0,0 0 0 0 0,-1 0 1 0 0,1 0-1 0 0,-1 1 1 0 0,1-1-1 0 0,0 0 1 0 0,-1 0-1 0 0,1 0 0 0 0,0 1 1 0 0,-1-1-1 0 0,1 0 1 0 0,0 1-1 0 0,-1-1 1 0 0,1 0-1 0 0,0 1 0 0 0,-1-1 1 0 0,1 0-1 0 0,0 1 1 0 0,3 12-43 0 0,-2-10-11 0 0,0 0-1 0 0,-1-1 1 0 0,1 1 0 0 0,0 0 0 0 0,0 0-1 0 0,1-1 1 0 0,-1 1 0 0 0,0-1-1 0 0,1 1 1 0 0,2 2 0 0 0,6 5-50 0 0,1 0-1 0 0,0-1 1 0 0,22 14 0 0 0,-13-10 44 0 0,-4-2 14 0 0,0-2 0 0 0,30 13 0 0 0,-9-5 112 0 0,11 7 31 0 0,-34-17-152 0 0,22 7 20 0 0,-28-11 7 0 0,0 0-1 0 0,0 1 0 0 0,0 0 1 0 0,12 8-1 0 0,-8-5-68 0 0,-11-6-64 0 0,0 0 143 0 0,0 1 0 0 0,0-1 1 0 0,0 1-1 0 0,0-1 0 0 0,0 1 1 0 0,-1-1-1 0 0,1 1 0 0 0,-1 0 1 0 0,1-1-1 0 0,-1 1 0 0 0,1 0 1 0 0,-1 0-1 0 0,0-1 0 0 0,0 1 1 0 0,0 0-1 0 0,0 0 0 0 0,0-1 1 0 0,0 1-1 0 0,-1 0 0 0 0,1 0 1 0 0,-1 2-1 0 0,-16 41 307 0 0,12-34-223 0 0,-14 27 27 0 0,-1-1 0 0 0,-2 0-1 0 0,-1-2 1 0 0,-36 41-1 0 0,-35 51-6024 0 0,86-118-633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3:14.9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91 112 2760 0 0,'-5'-16'248'0'0,"-10"-31"5435"0"0,13 40-4309 0 0,0-1 0 0 0,0 0 0 0 0,-1 1 0 0 0,-6-12 3036 0 0,8 28-4357 0 0,0 1 1 0 0,0-1-1 0 0,1 1 1 0 0,0 0-1 0 0,0-1 1 0 0,4 16-1 0 0,0 11 7 0 0,-9 521 1545 0 0,1-450-1542 0 0,-20 272 253 0 0,15-293-271 0 0,-5 89-10 0 0,13-132-36 0 0,0 232-67 0 0,4-216-18 0 0,2 0 0 0 0,21 94 1 0 0,-21-133-375 0 0,1-1 0 0 0,12 28 0 0 0,1-11-4612 0 0,-1-10-1101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3:15.9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1432 7168 0 0,'0'0'7793'0'0,"6"-9"-6724"0"0,-3 5-893 0 0,17-19 472 0 0,1 1 0 0 0,0 1 0 0 0,38-29 0 0 0,12 6-391 0 0,131-61-1 0 0,-46 26-240 0 0,-78 38 154 0 0,110-65 483 0 0,189-128 402 0 0,-371 230-1048 0 0,301-169 62 0 0,-27 27-179 0 0,-238 121 173 0 0,0-3 0 0 0,38-33 0 0 0,-40 28 13 0 0,87-51-1 0 0,-85 60-75 0 0,-18 9 0 0 0,1 2 0 0 0,1 0 0 0 0,39-12 0 0 0,74-18 480 0 0,-112 37-638 0 0,-26 6 157 0 0,0 0 0 0 0,1 0 1 0 0,-1 0-1 0 0,1 0 0 0 0,-1 0 1 0 0,1 0-1 0 0,-1 1 1 0 0,0-1-1 0 0,1 0 0 0 0,-1 1 1 0 0,0-1-1 0 0,1 1 0 0 0,-1-1 1 0 0,0 1-1 0 0,1 0 1 0 0,1 1-1 0 0,10 7-159 0 0,-11-8 147 0 0,0-1-1 0 0,0 1 1 0 0,-1 0 0 0 0,1 0 0 0 0,-1 1 0 0 0,1-1-1 0 0,-1 0 1 0 0,1 0 0 0 0,-1 1 0 0 0,0-1 0 0 0,2 2-1 0 0,7 15 48 0 0,-1 1-1 0 0,0 0 1 0 0,11 37-1 0 0,9 64 224 0 0,-5-20-104 0 0,47 205 171 0 0,-25-101-234 0 0,-43-190-91 0 0,119 551 243 0 0,-93-275 350 0 0,-20 1 231 0 0,-8-204-623 0 0,1 40-32 0 0,28 492 330 0 0,-11-434-367 0 0,17 135-98 0 0,-12-96 178 0 0,27 151 198 0 0,-36-313-613 0 0,41 101 0 0 0,-48-147-1140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6:53:16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4608 0 0,'0'0'587'0'0,"7"-1"788"0"0,-1 0-1036 0 0,0 1 0 0 0,-1-1 0 0 0,1 1-1 0 0,0 0 1 0 0,0 0 0 0 0,0 1 0 0 0,0 0-1 0 0,0 0 1 0 0,-1 0 0 0 0,11 4-1 0 0,60 27 1017 0 0,-59-24-1150 0 0,104 56 1359 0 0,-77-39-829 0 0,0-2-1 0 0,50 17 1 0 0,307 85 2532 0 0,-29-17-1325 0 0,62 26-582 0 0,-305-91-642 0 0,-123-41-681 0 0,242 83 559 0 0,-188-61-608 0 0,114 65-1 0 0,-113-51 13 0 0,-1 2 0 0 0,63 58 0 0 0,-66-46 0 0 0,72 83 0 0 0,-97-103-906 0 0,-31-31 388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8:54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243 411 5984 0 0,'0'0'464'0'0,"20"-14"4074"0"0,10-17 2073 0 0,9-23-3179 0 0,-20 25-2447 0 0,-11 18-772 0 0,-1 0-1 0 0,0 0 1 0 0,-1-1-1 0 0,0 1 1 0 0,0-1 0 0 0,-2-1-1 0 0,0 1 1 0 0,0-1-1 0 0,-1 1 1 0 0,0-1 0 0 0,-1 0-1 0 0,0-20 1 0 0,-2 17-134 0 0,0 13-54 0 0,0 0 0 0 0,0 1 1 0 0,0-1-1 0 0,0 0 0 0 0,0 0 1 0 0,0 0-1 0 0,-1 1 0 0 0,0-1 1 0 0,1 0-1 0 0,-1 0 0 0 0,0 1 1 0 0,0-1-1 0 0,0 1 0 0 0,-1-1 1 0 0,1 1-1 0 0,-1-1 0 0 0,1 1 1 0 0,-1 0-1 0 0,0 0 0 0 0,0 0 1 0 0,0 0-1 0 0,0 0 0 0 0,-3-2 1 0 0,0 0-4 0 0,0 1 1 0 0,0 0-1 0 0,0 0 1 0 0,-1 1 0 0 0,1-1-1 0 0,-1 1 1 0 0,1 0-1 0 0,-1 1 1 0 0,0 0 0 0 0,0-1-1 0 0,1 2 1 0 0,-1-1-1 0 0,0 1 1 0 0,0 0 0 0 0,0 0-1 0 0,0 0 1 0 0,0 1-1 0 0,0 0 1 0 0,0 0 0 0 0,1 1-1 0 0,-1-1 1 0 0,1 1-1 0 0,-1 1 1 0 0,1-1 0 0 0,-10 6-1 0 0,3 0-10 0 0,-1 1 0 0 0,1 0-1 0 0,1 0 1 0 0,-1 1 0 0 0,2 1 0 0 0,-1 0 0 0 0,1 1-1 0 0,1 0 1 0 0,-9 14 0 0 0,-4 13-9 0 0,2 1-1 0 0,2 1 1 0 0,1 1 0 0 0,-14 57-1 0 0,30-97-10 0 0,0 0 0 0 0,1 1 0 0 0,-1-1-1 0 0,1 1 1 0 0,-1-1 0 0 0,1 1 0 0 0,0-1 0 0 0,0 1 0 0 0,0-1-1 0 0,0 1 1 0 0,1-1 0 0 0,-1 1 0 0 0,1-1 0 0 0,-1 1 0 0 0,1-1-1 0 0,0 1 1 0 0,0-1 0 0 0,2 5 0 0 0,-2-6-2 0 0,1 0 1 0 0,-1 0-1 0 0,0 0 0 0 0,1 0 1 0 0,-1 0-1 0 0,1 0 0 0 0,-1-1 1 0 0,1 1-1 0 0,-1 0 1 0 0,1-1-1 0 0,-1 1 0 0 0,1-1 1 0 0,0 0-1 0 0,-1 1 0 0 0,1-1 1 0 0,0 0-1 0 0,-1 0 0 0 0,1 0 1 0 0,0 0-1 0 0,-1 0 1 0 0,1-1-1 0 0,0 1 0 0 0,-1 0 1 0 0,1-1-1 0 0,0 1 0 0 0,-1-1 1 0 0,1 0-1 0 0,1 0 1 0 0,11-6-15 0 0,0-1 1 0 0,0 0 0 0 0,-1 0 0 0 0,0-2 0 0 0,0 1 0 0 0,-1-2-1 0 0,11-12 1 0 0,37-29 203 0 0,-44 35-12 0 0,-15 15-148 0 0,1 0 0 0 0,-1 0 0 0 0,1 0 0 0 0,-1 0 1 0 0,1 1-1 0 0,0-1 0 0 0,0 0 0 0 0,0 1 0 0 0,0-1 0 0 0,5-1 1 0 0,-6 2-20 0 0,0 1 0 0 0,1 0 0 0 0,-1-1 1 0 0,1 1-1 0 0,-1 0 0 0 0,1 0 1 0 0,-1 0-1 0 0,0 0 0 0 0,1 0 1 0 0,-1 0-1 0 0,1 1 0 0 0,-1-1 0 0 0,0 0 1 0 0,1 1-1 0 0,-1-1 0 0 0,1 1 1 0 0,-1-1-1 0 0,0 1 0 0 0,0 0 1 0 0,1 0-1 0 0,-1-1 0 0 0,0 1 0 0 0,0 0 1 0 0,0 0-1 0 0,0 0 0 0 0,0 0 1 0 0,0 0-1 0 0,0 0 0 0 0,0 1 1 0 0,-1-1-1 0 0,1 0 0 0 0,1 3 0 0 0,1 1 53 0 0,4 5-30 0 0,-2-1 1 0 0,1 1 0 0 0,-1 0 0 0 0,-1 0 0 0 0,4 12-1 0 0,10 20-26 0 0,-4-13-11 0 0,-2 2 0 0 0,-1-1-1 0 0,7 37 1 0 0,14 97-416 0 0,-22-108 802 0 0,-4-11 146 0 0,0 59 1 0 0,0 6-306 0 0,-5-107-211 0 0,-1 0-1 0 0,0 0 1 0 0,1 0 0 0 0,-1 0-1 0 0,-1 0 1 0 0,1 1-1 0 0,0-1 1 0 0,-1 0-1 0 0,1 0 1 0 0,-1 0 0 0 0,0 0-1 0 0,0 0 1 0 0,0 0-1 0 0,-1 0 1 0 0,1-1 0 0 0,-1 1-1 0 0,0 0 1 0 0,1-1-1 0 0,-1 1 1 0 0,0-1-1 0 0,0 1 1 0 0,-1-1 0 0 0,1 0-1 0 0,-5 3 1 0 0,3-2 2 0 0,-1-1 0 0 0,0 0 0 0 0,0 0 0 0 0,1-1 0 0 0,-1 1 0 0 0,0-1 0 0 0,0 0 0 0 0,0 0 0 0 0,-1-1 0 0 0,1 1 0 0 0,0-1 0 0 0,0-1 0 0 0,0 1 0 0 0,-8-2 0 0 0,1-1-1 0 0,0 0-1 0 0,0-1 1 0 0,1 0-1 0 0,0-1 1 0 0,0 0-1 0 0,0-1 1 0 0,0 0-1 0 0,1-1 1 0 0,0 0-1 0 0,0-1 1 0 0,1 0-1 0 0,0 0 1 0 0,0-1-1 0 0,1 0 1 0 0,0-1-1 0 0,1 1 1 0 0,0-1-1 0 0,1-1 1 0 0,0 0-1 0 0,0 0 1 0 0,-4-12-1 0 0,8 16 20 0 0,1 0 0 0 0,0-1 0 0 0,0 1 0 0 0,1 0 0 0 0,0-1 0 0 0,0 1 0 0 0,1 0 0 0 0,0-1 0 0 0,0 1-1 0 0,0 0 1 0 0,1 0 0 0 0,0 0 0 0 0,6-13 0 0 0,-1 5-43 0 0,0 1-1 0 0,1 0 1 0 0,0 0 0 0 0,1 1-1 0 0,15-18 1 0 0,-4 11-156 0 0,0 1 1 0 0,1 1-1 0 0,1 0 0 0 0,28-17 1 0 0,50-21-3548 0 0,-67 41 2252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8:54.8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 4608 0 0,'-22'10'15162'0'0,"21"-9"-14844"0"0,1 1-1 0 0,-1-1 1 0 0,0 1 0 0 0,0-1-1 0 0,1 1 1 0 0,-1-1-1 0 0,1 1 1 0 0,0-1 0 0 0,-1 1-1 0 0,1-1 1 0 0,0 1 0 0 0,0 1-1 0 0,-10 126 885 0 0,2-40-2184 0 0,1 11-1003 0 0,1-47 962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8:55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299 160 10592 0 0,'-8'-1'9888'0'0,"1"-8"-5409"0"0,-5-22-3832 0 0,3 8 746 0 0,4 13-1282 0 0,-1 0 1 0 0,0 1-1 0 0,0 0 0 0 0,-1 0 0 0 0,-11-11 0 0 0,15 17-113 0 0,1 1 0 0 0,-1-1-1 0 0,1 1 1 0 0,-1 0 0 0 0,0 0-1 0 0,0 0 1 0 0,0 0 0 0 0,0 1-1 0 0,0-1 1 0 0,0 1 0 0 0,0-1-1 0 0,-1 1 1 0 0,1 0 0 0 0,0 0-1 0 0,-1 1 1 0 0,1-1 0 0 0,-1 1-1 0 0,1 0 1 0 0,-1 0 0 0 0,1 0-1 0 0,-5 0 1 0 0,4 2 2 0 0,0 0 0 0 0,0 0 0 0 0,1 0 0 0 0,-1 0 0 0 0,1 1 0 0 0,-1-1 0 0 0,1 1 0 0 0,0 0 0 0 0,-4 4 0 0 0,-24 29 0 0 0,31-36 0 0 0,-10 14-183 0 0,1 1 1 0 0,1 0-1 0 0,0 1 1 0 0,1 0-1 0 0,1 0 0 0 0,0 0 1 0 0,1 1-1 0 0,1 0 0 0 0,-3 18 1 0 0,7-33 179 0 0,0-1 0 0 0,-1 0 0 0 0,1 1 0 0 0,0-1 0 0 0,0 0 0 0 0,0 1 0 0 0,0-1 0 0 0,0 0 0 0 0,0 1 0 0 0,0-1 0 0 0,1 0 0 0 0,-1 0 0 0 0,0 1 0 0 0,1-1 0 0 0,-1 0 0 0 0,1 0 0 0 0,0 1 0 0 0,-1-1 0 0 0,1 0 0 0 0,0 0 0 0 0,1 1 0 0 0,-1-1 22 0 0,0 0-1 0 0,0-1 0 0 0,0 1 0 0 0,0-1 0 0 0,0 1 0 0 0,0-1 0 0 0,1 1 0 0 0,-1-1 0 0 0,0 0 0 0 0,0 0 1 0 0,1 0-1 0 0,-1 1 0 0 0,0-1 0 0 0,0 0 0 0 0,1-1 0 0 0,-1 1 0 0 0,0 0 0 0 0,2 0 0 0 0,2-2 13 0 0,0 1-1 0 0,0-1 1 0 0,0 0-1 0 0,-1 0 1 0 0,1 0-1 0 0,0-1 1 0 0,-1 1 0 0 0,1-1-1 0 0,6-6 1 0 0,71-78-525 0 0,-36 36 270 0 0,-45 49 224 0 0,0 1 0 0 0,1 0 0 0 0,-1-1 0 0 0,0 1 0 0 0,0 0 0 0 0,1 0 0 0 0,-1 0 0 0 0,1 0 0 0 0,-1 0 0 0 0,1 0 0 0 0,-1 0 0 0 0,1 1 0 0 0,0-1 0 0 0,-1 1 0 0 0,1-1 0 0 0,0 1 0 0 0,-1-1 0 0 0,1 1 0 0 0,0 0 0 0 0,0 0 0 0 0,-1 0 0 0 0,1 0 0 0 0,0 0 0 0 0,0 0 0 0 0,2 1 0 0 0,-1 1 0 0 0,0 0 0 0 0,0 0 0 0 0,0 0 0 0 0,-1 1 0 0 0,1-1 0 0 0,-1 1 0 0 0,1-1 0 0 0,-1 1 0 0 0,0 0 0 0 0,0 0 0 0 0,-1 0 0 0 0,1 0 0 0 0,0 0 0 0 0,0 4 0 0 0,16 54 0 0 0,-11-35 0 0 0,18 65 346 0 0,-3 0-1 0 0,-5 1 0 0 0,-3 1 1 0 0,2 151-1 0 0,-16-215-231 0 0,-7 47 0 0 0,5-63-112 0 0,0 0 1 0 0,-2 0-1 0 0,0-1 0 0 0,0 0 0 0 0,-12 24 0 0 0,15-34-2 0 0,-1-1 0 0 0,1 1 0 0 0,-1-1 0 0 0,1 0 0 0 0,-1 1 0 0 0,1-1 0 0 0,-1 0 0 0 0,0 0 0 0 0,0 0 0 0 0,1 0 0 0 0,-1 0 0 0 0,0-1 0 0 0,0 1 0 0 0,0 0 0 0 0,0-1 0 0 0,0 0 0 0 0,0 1 0 0 0,0-1 0 0 0,0 0 0 0 0,0 0 0 0 0,0 0 0 0 0,0 0 0 0 0,0 0 0 0 0,-3-1 0 0 0,-4 0 0 0 0,7 1 0 0 0,1 0 0 0 0,0 0 0 0 0,0-1 0 0 0,-1 1 0 0 0,1-1 0 0 0,0 1 0 0 0,0-1 0 0 0,0 0 0 0 0,-1 1 0 0 0,1-1 0 0 0,0 0 0 0 0,0 0 0 0 0,0 0 0 0 0,0 1 0 0 0,0-1 0 0 0,1 0 0 0 0,-1-1 0 0 0,0 1 0 0 0,0 0 0 0 0,0-1 0 0 0,-14-28 0 0 0,12 22 0 0 0,-34-81-16 0 0,29 62 25 0 0,0-1-1 0 0,2 0 0 0 0,-4-32 1 0 0,8 42-27 0 0,1 0-1 0 0,1 1 1 0 0,0-1-1 0 0,2 0 1 0 0,0 0 0 0 0,0 1-1 0 0,2-1 1 0 0,0 1 0 0 0,1 0-1 0 0,1 0 1 0 0,13-26 0 0 0,-14 35-606 0 0,0 0 1 0 0,0 1 0 0 0,12-14-1 0 0,3 0-888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8:56.1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21191 0 0,'0'0'88'0'0,"-1"0"1"0"0,1 0-1 0 0,0 1 0 0 0,-1-1 0 0 0,1 0 0 0 0,0 1 0 0 0,-1-1 0 0 0,1 1 0 0 0,0-1 0 0 0,-1 0 1 0 0,1 1-1 0 0,0-1 0 0 0,0 1 0 0 0,0-1 0 0 0,-1 1 0 0 0,1-1 0 0 0,0 1 0 0 0,0-1 0 0 0,0 1 1 0 0,0-1-1 0 0,0 1 0 0 0,0-1 0 0 0,0 1 0 0 0,0-1 0 0 0,0 1 0 0 0,0-1 0 0 0,0 1 0 0 0,0-1 1 0 0,0 1-1 0 0,1-1 0 0 0,-1 1 0 0 0,0-1 0 0 0,0 0 0 0 0,0 1 0 0 0,1-1 0 0 0,-1 1 0 0 0,0-1 0 0 0,1 1 1 0 0,-1-1-1 0 0,1 1 0 0 0,21 12 747 0 0,-4-3-907 0 0,-17-8 72 0 0,1-1 0 0 0,0 0 0 0 0,-1 0 0 0 0,1 1 0 0 0,-1-1 0 0 0,0 1 0 0 0,1 0 0 0 0,-1-1 0 0 0,0 1 0 0 0,0 0 0 0 0,0 0 0 0 0,0-1 0 0 0,1 5 0 0 0,-2-3 0 0 0,1-1 0 0 0,-1 1 0 0 0,0 0 0 0 0,0-1 0 0 0,0 1 0 0 0,0 0 0 0 0,-1-1 0 0 0,1 1 0 0 0,-1 0 0 0 0,0-1 0 0 0,1 1 0 0 0,-1-1 0 0 0,0 1 0 0 0,-1-1 0 0 0,-1 4 0 0 0,-5 6 0 0 0,-1 0 0 0 0,0 0 0 0 0,-1-1 0 0 0,-12 11 0 0 0,7-7 0 0 0,-9 3 466 0 0,23-18-220 0 0,0 0-39 0 0,-1-2-176 0 0,4 2-48 0 0,1 0 1 0 0,-1 0 0 0 0,1 0 0 0 0,-1 0 0 0 0,1-1 0 0 0,-1 1 0 0 0,0-1 0 0 0,1 1 0 0 0,-1-1-1 0 0,1 0 1 0 0,-1 0 0 0 0,0 0 0 0 0,3-2 0 0 0,4-1-53 0 0,30-12-487 0 0,-7 1-3541 0 0,-18 12-3832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29:44.0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1 112 22663 0 0,'0'0'2054'0'0,"5"17"-1652"0"0,14 192-402 0 0,-19-168 0 0 0,-1-25 2204 0 0,0-16-2170 0 0,1 0 0 0 0,0 0 1 0 0,0 0-1 0 0,0 0 0 0 0,0 1 0 0 0,0-1 0 0 0,0 0 0 0 0,0 0 0 0 0,0 0 0 0 0,-1 0 0 0 0,1 1 1 0 0,0-1-1 0 0,0 0 0 0 0,0 0 0 0 0,0 0 0 0 0,-1 0 0 0 0,1 0 0 0 0,0 0 0 0 0,0 0 0 0 0,0 1 1 0 0,0-1-1 0 0,-1 0 0 0 0,1 0 0 0 0,0 0 0 0 0,0 0 0 0 0,0 0 0 0 0,-1 0 0 0 0,1 0 0 0 0,0 0 1 0 0,0 0-1 0 0,0 0 0 0 0,-1 0 0 0 0,1 0 0 0 0,0 0 0 0 0,0 0 0 0 0,0 0 0 0 0,-1-1 0 0 0,1 1 1 0 0,0 0-1 0 0,0 0 0 0 0,0 0 0 0 0,0 0 0 0 0,-1 0 0 0 0,1 0 0 0 0,0 0 0 0 0,0 0 0 0 0,0-1 1 0 0,0 1-1 0 0,0 0 0 0 0,-1 0 0 0 0,1 0 0 0 0,0 0 0 0 0,0-1 0 0 0,0 1 0 0 0,0 0 0 0 0,0 0 1 0 0,0 0-1 0 0,0-1 0 0 0,0 1 0 0 0,0 0 0 0 0,0 0 0 0 0,0 0 0 0 0,0-1 0 0 0,0 1 0 0 0,0 0 1 0 0,0 0-1 0 0,0 0 0 0 0,0-1 0 0 0,0 1 0 0 0,-2-5 76 0 0,0 0 0 0 0,0-1 0 0 0,1 1 0 0 0,0-1 0 0 0,0 1 0 0 0,0-1 0 0 0,1 0 0 0 0,0 1-1 0 0,0-9 1 0 0,9-51-107 0 0,-7 58-16 0 0,6-31-117 0 0,18-46-1 0 0,-5 16-417 0 0,-18 57-130 0 0,1 0 0 0 0,10-19-1 0 0,-5 15-1062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8:56.7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231 209 23039 0 0,'-11'-16'1760'0'0,"-19"-47"-936"0"0,20 39-843 0 0,-1 0 1 0 0,-28-42-1 0 0,38 65 19 0 0,1 0 0 0 0,-1 0 0 0 0,0 0 0 0 0,0 0 0 0 0,0 0 0 0 0,0 0 0 0 0,0 0 0 0 0,0 0 0 0 0,0 0 0 0 0,0 0 0 0 0,0 1 0 0 0,0-1 0 0 0,0 0 0 0 0,-1 1 0 0 0,1-1 0 0 0,0 1 0 0 0,0-1 0 0 0,-1 1 0 0 0,1 0 0 0 0,0 0 0 0 0,-1-1 0 0 0,1 1 0 0 0,0 0 0 0 0,-1 0 0 0 0,1 0 0 0 0,0 0 0 0 0,-1 1 0 0 0,1-1 0 0 0,0 0 0 0 0,-1 0 0 0 0,1 1 0 0 0,0-1 0 0 0,-1 1 0 0 0,1-1 0 0 0,0 1 0 0 0,0 0 0 0 0,0-1 0 0 0,0 1 0 0 0,0 0 0 0 0,0 0 0 0 0,0 0 0 0 0,0 0 0 0 0,0 0 0 0 0,0 0 0 0 0,-1 1 0 0 0,-3 4 0 0 0,0 0 0 0 0,0 1 0 0 0,1-1 0 0 0,0 1 0 0 0,1-1 0 0 0,-6 15 0 0 0,3-4 0 0 0,-2 1 0 0 0,2 1 0 0 0,0 0 0 0 0,1 0 0 0 0,1 0 0 0 0,-2 30 0 0 0,6-46 0 0 0,-1 3 0 0 0,1 0 0 0 0,1-1 0 0 0,-1 1 0 0 0,1 0 0 0 0,2 7 0 0 0,-3-12 0 0 0,1 0 0 0 0,-1-1 0 0 0,1 1 0 0 0,-1 0 0 0 0,1 0 0 0 0,0 0 0 0 0,0 0 0 0 0,-1-1 0 0 0,1 1 0 0 0,0 0 0 0 0,0-1 0 0 0,0 1 0 0 0,0-1 0 0 0,0 1 0 0 0,0-1 0 0 0,0 1 0 0 0,0-1 0 0 0,0 1 0 0 0,0-1 0 0 0,0 0 0 0 0,0 0 0 0 0,0 0 0 0 0,0 1 0 0 0,0-1 0 0 0,0 0 0 0 0,1 0 0 0 0,-1-1 0 0 0,0 1 0 0 0,0 0 0 0 0,0 0 0 0 0,0 0 0 0 0,0-1 0 0 0,0 1 0 0 0,0 0 0 0 0,0-1 0 0 0,1 0 0 0 0,1 0 0 0 0,2-1 0 0 0,0-1 0 0 0,0 0 0 0 0,0 0 0 0 0,0 0 0 0 0,-1-1 0 0 0,1 1 0 0 0,-1-1 0 0 0,0 0 0 0 0,0-1 0 0 0,0 1 0 0 0,-1-1 0 0 0,0 1 0 0 0,5-9 0 0 0,15-17 0 0 0,-22 29 15 0 0,0-1-1 0 0,0 1 0 0 0,0 0 1 0 0,1 0-1 0 0,-1-1 1 0 0,0 1-1 0 0,1 0 1 0 0,-1 0-1 0 0,0 1 0 0 0,1-1 1 0 0,-1 0-1 0 0,1 0 1 0 0,0 1-1 0 0,-1-1 0 0 0,1 1 1 0 0,-1-1-1 0 0,1 1 1 0 0,0 0-1 0 0,0-1 0 0 0,-1 1 1 0 0,1 0-1 0 0,0 0 1 0 0,-1 1-1 0 0,1-1 1 0 0,0 0-1 0 0,-1 0 0 0 0,1 1 1 0 0,0-1-1 0 0,-1 1 1 0 0,1-1-1 0 0,-1 1 0 0 0,1 0 1 0 0,-1 0-1 0 0,1 0 1 0 0,-1-1-1 0 0,1 1 0 0 0,-1 1 1 0 0,0-1-1 0 0,1 0 1 0 0,-1 0-1 0 0,1 2 1 0 0,7 7 84 0 0,-1 1 0 0 0,0-1 0 0 0,-1 1 0 0 0,9 18 1 0 0,-5-8 14 0 0,11 18 120 0 0,-1 1 1 0 0,27 78-1 0 0,11 92-17 0 0,-51-175-221 0 0,-2-1 0 0 0,-2 1 0 0 0,-1 0 0 0 0,-2 0 0 0 0,-1 0 0 0 0,-2 0 0 0 0,-10 60 0 0 0,8-79 42 0 0,0 0 0 0 0,-1 0 0 0 0,-7 15 0 0 0,11-28-31 0 0,0 1 1 0 0,-1-1-1 0 0,1 1 0 0 0,-1-1 0 0 0,0 0 1 0 0,0 0-1 0 0,-1 0 0 0 0,1 0 0 0 0,0 0 1 0 0,-1-1-1 0 0,0 1 0 0 0,0-1 0 0 0,1 1 0 0 0,-1-1 1 0 0,-1 0-1 0 0,1 0 0 0 0,0-1 0 0 0,0 1 1 0 0,-1-1-1 0 0,-3 2 0 0 0,4-3-3 0 0,0 0 0 0 0,0 0-1 0 0,0-1 1 0 0,0 1 0 0 0,0-1-1 0 0,0 1 1 0 0,0-1 0 0 0,0 0-1 0 0,0 0 1 0 0,1-1 0 0 0,-1 1-1 0 0,0 0 1 0 0,1-1 0 0 0,-1 0-1 0 0,1 0 1 0 0,-1 1 0 0 0,1-1-1 0 0,0-1 1 0 0,0 1 0 0 0,0 0-1 0 0,0 0 1 0 0,-2-4 0 0 0,-5-7 32 0 0,0 0 1 0 0,-12-26-1 0 0,18 34-33 0 0,-4-11 22 0 0,-1-1-1 0 0,2 0 1 0 0,0-1-1 0 0,2 0 1 0 0,-1 0-1 0 0,2 0 1 0 0,1 0-1 0 0,0 0 1 0 0,1-1-1 0 0,1 1 1 0 0,1 0-1 0 0,3-21 1 0 0,-1 18-75 0 0,2-1 1 0 0,0 1 0 0 0,2 0 0 0 0,0 0-1 0 0,1 0 1 0 0,2 1 0 0 0,0 1-1 0 0,0-1 1 0 0,24-30 0 0 0,-4 15-1508 0 0,-1 1-501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8:57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19 21191 0 0,'0'0'2760'0'0,"11"-1"-1752"0"0,87-13 1648 0 0,-81 10-2656 0 0,-16 4 6 0 0,-1 0 0 0 0,1 0 0 0 0,-1 0 0 0 0,1 0 0 0 0,-1 0 0 0 0,0 0 0 0 0,1 0 0 0 0,-1 0 0 0 0,1 0 0 0 0,-1 1 0 0 0,0-1 0 0 0,1 0 0 0 0,-1 0-1 0 0,1 0 1 0 0,-1 0 0 0 0,0 1 0 0 0,1-1 0 0 0,-1 0 0 0 0,0 0 0 0 0,1 1 0 0 0,-1-1 0 0 0,0 0 0 0 0,1 1 0 0 0,-1-1 0 0 0,0 0 0 0 0,0 1 0 0 0,0-1 0 0 0,1 0 0 0 0,-1 1 0 0 0,0-1 0 0 0,0 0 0 0 0,0 1 0 0 0,0-1-1 0 0,1 1 1 0 0,-1-1 0 0 0,0 0 0 0 0,0 1 0 0 0,0-1 0 0 0,0 1 0 0 0,0-1 0 0 0,0 1 0 0 0,0-1 0 0 0,0 0 0 0 0,0 1 0 0 0,-1-1 0 0 0,1 1 0 0 0,0-1 0 0 0,0 0 0 0 0,0 1 0 0 0,0-1 0 0 0,-1 0 0 0 0,1 1 0 0 0,0 0 46 0 0,-1 1-9 0 0,0 1-1 0 0,1-1 1 0 0,-1 0 0 0 0,0 1-1 0 0,0-1 1 0 0,-1 0-1 0 0,1 0 1 0 0,0 0-1 0 0,-1 0 1 0 0,1 0 0 0 0,-1 0-1 0 0,0 0 1 0 0,-1 1-1 0 0,-32 23 297 0 0,28-22-289 0 0,1 1 1 0 0,-1 0-1 0 0,1 0 0 0 0,-9 9 1 0 0,14-13-44 0 0,0 0-1 0 0,0 0 1 0 0,0 0 0 0 0,1 1 0 0 0,-1-1 0 0 0,0 0-1 0 0,0 1 1 0 0,1-1 0 0 0,-1 1 0 0 0,1-1 0 0 0,-1 0-1 0 0,1 1 1 0 0,0-1 0 0 0,0 1 0 0 0,-1-1 0 0 0,1 1-1 0 0,0-1 1 0 0,1 3 0 0 0,0 1-3 0 0,2 0 1 0 0,-1-1-1 0 0,0 0 0 0 0,1 1 1 0 0,0-1-1 0 0,0 0 0 0 0,0 0 0 0 0,1 0 1 0 0,-1-1-1 0 0,1 1 0 0 0,0-1 1 0 0,0 0-1 0 0,7 4 0 0 0,5 2 10 0 0,0-1 0 0 0,26 10-1 0 0,-27-13 222 0 0,0 1 0 0 0,26 15-1 0 0,-40-20-105 0 0,-1-1-43 0 0,0 0 71 0 0,0 2-23 0 0,1-1-82 0 0,0 2-26 0 0,0-2 37 0 0,0 1-11 0 0,0 1 0 0 0,-1-1 0 0 0,1 0 0 0 0,-1 1 0 0 0,0-1 0 0 0,1 1 0 0 0,-1-1 0 0 0,0 1 0 0 0,0-1 0 0 0,-1 1-1 0 0,1-1 1 0 0,0 1 0 0 0,-1-1 0 0 0,1 0 0 0 0,-1 1 0 0 0,0-1 0 0 0,0 0 0 0 0,0 1 0 0 0,0-1 0 0 0,0 0 0 0 0,-1 0 0 0 0,1 0 0 0 0,-3 2 0 0 0,-3 5 74 0 0,-1 0 1 0 0,-1-1 0 0 0,-16 12-1 0 0,5-3-30 0 0,12-11-82 0 0,0-1 0 0 0,-1 0 0 0 0,1 0 0 0 0,-1 0-1 0 0,0-1 1 0 0,-1 0 0 0 0,1-1 0 0 0,-1 0 0 0 0,-14 2 0 0 0,9-1-10 0 0,12-3-189 0 0,-1 0 0 0 0,1-1 0 0 0,0 0 0 0 0,0 1 1 0 0,0-1-1 0 0,0 0 0 0 0,0-1 0 0 0,0 1 0 0 0,0 0 0 0 0,0-1 0 0 0,0 0 0 0 0,0 0 1 0 0,-5-1-1 0 0,2-1-1022 0 0,0-1 0 0 0,1 1 0 0 0,-1-1 0 0 0,1 0 0 0 0,-7-6 0 0 0,-6-5-8642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06.7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3 17047 0 0,'-2'0'1956'0'0,"-6"-3"4070"0"0,12 19-4057 0 0,31 94 63 0 0,-10-51-1873 0 0,-3 1 0 0 0,-2 0-1 0 0,-3 2 1 0 0,-3 0 0 0 0,11 96 0 0 0,-25-149-160 0 0,4 31-244 0 0,-3 0 1 0 0,-1 0 0 0 0,-5 41-1 0 0,4-76-496 0 0,0 1 0 0 0,1-1 0 0 0,0 0 0 0 0,1 11 0 0 0,0-3-8502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07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 7368 0 0,'125'-13'10953'0'0,"4"13"-3932"0"0,-104 2-6585 0 0,1 1 1 0 0,-1 1-1 0 0,-1 0 1 0 0,1 2-1 0 0,-1 1 0 0 0,0 2 1 0 0,0 0-1 0 0,22 12 1 0 0,-41-18-409 0 0,-1-1-1 0 0,0 1 1 0 0,0 0 0 0 0,0 0 0 0 0,0 0 0 0 0,0 0 0 0 0,0 1-1 0 0,-1 0 1 0 0,0 0 0 0 0,0 0 0 0 0,0 0 0 0 0,5 9 0 0 0,-7-10-16 0 0,0 1 1 0 0,0-1-1 0 0,0 1 1 0 0,0 0-1 0 0,-1-1 1 0 0,1 1-1 0 0,-1 0 1 0 0,0 0-1 0 0,0-1 1 0 0,0 1-1 0 0,-1 0 1 0 0,1 0 0 0 0,-1-1-1 0 0,0 1 1 0 0,0-1-1 0 0,0 1 1 0 0,-1-1-1 0 0,-1 5 1 0 0,-18 31 59 0 0,-2 0 0 0 0,-38 49 0 0 0,-1 3 2 0 0,35-49-466 0 0,-2-1-1 0 0,-2-1 0 0 0,-67 68 1 0 0,-3-19-6192 0 0,78-66 4537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07.4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8752 0 0,'0'0'673'0'0,"21"16"9139"0"0,-18-12-9155 0 0,0-1 0 0 0,0 0 0 0 0,0 1 0 0 0,0 0 1 0 0,-1 0-1 0 0,1 0 0 0 0,2 6 0 0 0,-2-2-201 0 0,0 0 0 0 0,-1 0 0 0 0,3 13 0 0 0,-3-4-210 0 0,0 1 1 0 0,-1-1-1 0 0,-2 25 0 0 0,-1-15-45 0 0,-1 14-2302 0 0,2-13-3357 0 0,1 6-3103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07.7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0 265 17503 0 0,'0'0'1588'0'0,"0"-12"-393"0"0,0 3-329 0 0,2-10 806 0 0,2 6-935 0 0,1 3-407 0 0,19-31 754 0 0,-15 29-901 0 0,0 0 0 0 0,1 0 0 0 0,0 1 0 0 0,1 0 0 0 0,0 0 1 0 0,1 1-1 0 0,0 1 0 0 0,1 0 0 0 0,26-14 0 0 0,27-6 142 0 0,-58 27-277 0 0,-1-1-1 0 0,0 1 0 0 0,1 1 0 0 0,0 0 0 0 0,-1 0 0 0 0,1 0 0 0 0,10 1 1 0 0,-14 1-41 0 0,0 0 1 0 0,-1 0-1 0 0,1 0 1 0 0,-1 1-1 0 0,1-1 1 0 0,-1 1-1 0 0,1 0 1 0 0,-1 0-1 0 0,0 0 1 0 0,0 1-1 0 0,0-1 1 0 0,0 1-1 0 0,0 0 1 0 0,2 3-1 0 0,3 3-8 0 0,-1 0-1 0 0,0 0 1 0 0,8 16-1 0 0,-14-21-113 0 0,43 79 128 0 0,-20-28-7511 0 0,-10-17-1093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08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21191 0 0,'0'0'1027'0'0,"-2"22"254"0"0,2-9-1167 0 0,2 0 0 0 0,0 0 0 0 0,0 0 0 0 0,1 0 0 0 0,8 23 0 0 0,33 62 1211 0 0,-32-71-1282 0 0,-5-12-169 0 0,86 202 211 0 0,-63-118-2948 0 0,-23-71-5328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08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74 19351 0 0,'0'0'886'0'0,"1"-2"-21"0"0,4-4-719 0 0,1 0 0 0 0,0 0 0 0 0,0 0 0 0 0,0 1 0 0 0,1-1 0 0 0,0 2 0 0 0,0-1 1 0 0,0 1-1 0 0,13-6 0 0 0,-15 8 65 0 0,0-1 1 0 0,1 1 0 0 0,-1 1-1 0 0,0-1 1 0 0,1 1 0 0 0,0 0 0 0 0,-1 0-1 0 0,1 1 1 0 0,0-1 0 0 0,-1 1-1 0 0,1 0 1 0 0,0 1 0 0 0,-1 0-1 0 0,1-1 1 0 0,7 4 0 0 0,-11-3-142 0 0,0 0 1 0 0,0 0-1 0 0,0 1 1 0 0,0-1-1 0 0,0 1 1 0 0,0 0-1 0 0,-1-1 0 0 0,1 1 1 0 0,-1 0-1 0 0,1 0 1 0 0,-1 0-1 0 0,0 0 1 0 0,0 0-1 0 0,0 0 1 0 0,0 0-1 0 0,0 0 1 0 0,0 0-1 0 0,0 1 0 0 0,-1-1 1 0 0,1 5-1 0 0,1 5-33 0 0,-1 0 0 0 0,0 21 0 0 0,-1-27-9 0 0,-1 26 7 0 0,-2 0-1 0 0,-1 0 1 0 0,-11 44-1 0 0,-35 90-1545 0 0,42-141-85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08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 19983 0 0,'14'-2'2132'0'0,"37"-6"-1376"0"0,-20 2 1607 0 0,62-2-1 0 0,-93 8-2341 0 0,1 0-1 0 0,-1 0 0 0 0,1 0 1 0 0,-1 0-1 0 0,1 0 0 0 0,-1 0 1 0 0,1 0-1 0 0,-1 0 0 0 0,1 0 1 0 0,-1 0-1 0 0,1 1 0 0 0,-1-1 1 0 0,1 0-1 0 0,-1 0 0 0 0,0 1 1 0 0,1-1-1 0 0,-1 0 0 0 0,1 1 1 0 0,-1-1-1 0 0,0 0 0 0 0,1 1 1 0 0,-1-1-1 0 0,0 1 0 0 0,1-1 1 0 0,-1 0-1 0 0,0 1 0 0 0,0-1 0 0 0,1 2 1 0 0,-1 16 198 0 0,-13 18-44 0 0,-56 98 169 0 0,67-132-337 0 0,1 1-1 0 0,0 0 1 0 0,0-1-1 0 0,0 1 0 0 0,1 0 1 0 0,-1 0-1 0 0,0 0 0 0 0,1-1 1 0 0,0 1-1 0 0,0 0 1 0 0,0 0-1 0 0,0 0 0 0 0,0 0 1 0 0,1 0-1 0 0,-1 0 0 0 0,1-1 1 0 0,0 1-1 0 0,0 0 0 0 0,1 3 1 0 0,-1-4 4 0 0,0 0 1 0 0,0-1-1 0 0,0 1 1 0 0,0 0-1 0 0,1-1 0 0 0,-1 1 1 0 0,1-1-1 0 0,-1 0 1 0 0,1 1-1 0 0,-1-1 0 0 0,1 0 1 0 0,-1 0-1 0 0,1 0 1 0 0,0 0-1 0 0,0 0 1 0 0,0 0-1 0 0,0-1 0 0 0,0 1 1 0 0,-1 0-1 0 0,1-1 1 0 0,0 0-1 0 0,0 1 1 0 0,0-1-1 0 0,0 0 0 0 0,0 0 1 0 0,0 0-1 0 0,0 0 1 0 0,3-1-1 0 0,10-2-49 0 0,1 0-1 0 0,-1-1 0 0 0,0-1 1 0 0,-1 0-1 0 0,1-1 1 0 0,16-10-1 0 0,-16 7-1730 0 0,0 0-1 0 0,23-20 1 0 0,-24 15-77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09.3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0 336 21191 0 0,'4'-10'1027'0'0,"0"-2"-443"0"0,3-5-75 0 0,16-22-301 0 0,-4 15-3 0 0,0 0 0 0 0,1 1 0 0 0,2 1-1 0 0,0 1 1 0 0,2 1 0 0 0,0 1 0 0 0,1 1-1 0 0,0 1 1 0 0,2 1 0 0 0,0 2 0 0 0,31-13 0 0 0,-51 25-84 0 0,0-1 1 0 0,0 1 0 0 0,0 0 0 0 0,1 1 0 0 0,-1 0 0 0 0,0 0 0 0 0,0 0 0 0 0,1 1 0 0 0,-1 0 0 0 0,10 2 0 0 0,-13-1-113 0 0,0 0 0 0 0,1 0 0 0 0,-1 1 0 0 0,0 0 1 0 0,0 0-1 0 0,0 0 0 0 0,0 0 0 0 0,0 0 0 0 0,-1 1 1 0 0,1 0-1 0 0,-1-1 0 0 0,0 2 0 0 0,1-1 0 0 0,-1 0 1 0 0,-1 0-1 0 0,1 1 0 0 0,4 7 0 0 0,1 5-248 0 0,-1 0 1 0 0,0 0-1 0 0,-1 1 0 0 0,-1 0 0 0 0,4 29 0 0 0,-3-19-1364 0 0,2 12-7212 0 0</inkml:trace>
  <inkml:trace contextRef="#ctx0" brushRef="#br0" timeOffset="1">497 1933 19351 0 0,'2'24'503'0'0,"1"0"0"0"0,2 0 0 0 0,0 0 0 0 0,1-1 0 0 0,14 33 0 0 0,-1 0 551 0 0,-5-9-262 0 0,-2-2-1102 0 0,3-2 1 0 0,1 1-1 0 0,32 60 1 0 0,-30-70-2473 0 0,-11-21-4573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30:41.8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23039 0 0,'0'0'528'0'0,"-3"23"1451"0"0,8 95-179 0 0,1 1-1531 0 0,-1-104-269 0 0,-5-15 0 0 0,0 0 0 0 0,0 1 0 0 0,0-1 0 0 0,0 0 0 0 0,0 0 0 0 0,0 0 0 0 0,0 0 0 0 0,0 0 0 0 0,0 1 0 0 0,0-1 0 0 0,0 0 0 0 0,0 0 0 0 0,0 0 0 0 0,0 0 0 0 0,0 0 0 0 0,1 0 0 0 0,-1 1 0 0 0,0-1 0 0 0,0 0 0 0 0,0 0 0 0 0,0 0 0 0 0,0 0 0 0 0,0 0 0 0 0,0 0 0 0 0,1 0 0 0 0,-1 0 0 0 0,0 0 0 0 0,0 0 0 0 0,0 1 0 0 0,0-1 0 0 0,0 0 0 0 0,1 0 0 0 0,-1 0 0 0 0,0 0 0 0 0,0 0 0 0 0,0 0 0 0 0,0 0 0 0 0,1 0 0 0 0,-1 0 0 0 0,0 0 0 0 0,0 0 0 0 0,0 0 0 0 0,0-1 0 0 0,6-5 0 0 0,2-8 0 0 0,13-52 0 0 0,-19 53 0 0 0,2 0 0 0 0,0 0 0 0 0,0 1 0 0 0,2-1 0 0 0,-1 1 0 0 0,1 0 0 0 0,12-16 0 0 0,-17 26 0 0 0,0-2 0 0 0,4 0 0 0 0,0 4 0 0 0,-3 0-6 0 0,0 1 0 0 0,0-1-1 0 0,0 1 1 0 0,0 0 0 0 0,0 0-1 0 0,-1 0 1 0 0,1 0 0 0 0,0 0-1 0 0,0 0 1 0 0,2 3 0 0 0,-1-1 22 0 0,0 1 0 0 0,0-1 0 0 0,-1 1 0 0 0,1 0 0 0 0,-1 0 0 0 0,0 0 0 0 0,3 7 0 0 0,0 6-196 0 0,0 0 0 0 0,3 24 0 0 0,-6-30-168 0 0,4 14-3117 0 0,-2-14-5064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09.6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1 179 23039 0 0,'0'-27'1115'0'0,"0"10"-470"0"0,1 2-160 0 0,1 6-316 0 0,1-4-76 0 0,-1 8 17 0 0,-1-1 0 0 0,1 1 0 0 0,1 0 0 0 0,-1 0 0 0 0,1 0 0 0 0,0 0-1 0 0,0 0 1 0 0,0 1 0 0 0,1-1 0 0 0,-1 1 0 0 0,1 0 0 0 0,0 0 0 0 0,0 0 0 0 0,1 1 0 0 0,-1-1 0 0 0,1 1 0 0 0,0 0 0 0 0,0 1 0 0 0,8-4 0 0 0,-6 3 89 0 0,0 1 1 0 0,0 0 0 0 0,1 1-1 0 0,-1 0 1 0 0,1 0 0 0 0,-1 1 0 0 0,1 0-1 0 0,-1 0 1 0 0,1 0 0 0 0,-1 1-1 0 0,1 0 1 0 0,-1 1 0 0 0,15 4-1 0 0,-14-3-155 0 0,0 0 0 0 0,0 0-1 0 0,0 1 1 0 0,0 0 0 0 0,-1 1-1 0 0,0-1 1 0 0,0 1 0 0 0,0 1-1 0 0,0-1 1 0 0,-1 1 0 0 0,0 0-1 0 0,0 1 1 0 0,0 0 0 0 0,-1 0-1 0 0,0 0 1 0 0,-1 0 0 0 0,1 1-1 0 0,-1-1 1 0 0,-1 1-1 0 0,1 0 1 0 0,-2 0 0 0 0,1 1-1 0 0,-1-1 1 0 0,0 1 0 0 0,-1-1-1 0 0,1 17 1 0 0,-1 10-10 0 0,-2 0 0 0 0,-2 0 0 0 0,-1-1 0 0 0,-1 1 0 0 0,-2-1 0 0 0,-12 35 1 0 0,10-44-464 0 0,-1-1 1 0 0,0-1 0 0 0,-21 34 0 0 0,21-41-655 0 0,-1-2-1 0 0,0 1 0 0 0,-1-2 1 0 0,0 1-1 0 0,-23 18 0 0 0,13-16-708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09.9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21 19351 0 0,'0'0'1751'0'0,"11"-2"-1262"0"0,34-5 2754 0 0,-25 3-2098 0 0,41-1 1 0 0,23 2 697 0 0,-91 24-1287 0 0,-57 70-169 0 0,50-70-387 0 0,10-15 0 0 0,0 0 0 0 0,0 1 0 0 0,1-1 0 0 0,-1 1 0 0 0,1-1 0 0 0,-2 10 0 0 0,5-15 0 0 0,0 0 0 0 0,0 1 0 0 0,0-1 0 0 0,0 0 0 0 0,0 0-1 0 0,0 1 1 0 0,1-1 0 0 0,-1 0 0 0 0,0 0 0 0 0,1 1 0 0 0,-1-1 0 0 0,1 0 0 0 0,-1 0 0 0 0,1 0-1 0 0,0 0 1 0 0,0 0 0 0 0,-1 0 0 0 0,1 0 0 0 0,0 0 0 0 0,0 0 0 0 0,0 0 0 0 0,0 0 0 0 0,1 1-1 0 0,16 10 15 0 0,20 9 98 0 0,-29-17-6 0 0,-1 0 0 0 0,1 1 0 0 0,-1 0 0 0 0,9 7 0 0 0,-15-10-54 0 0,-1-1 0 0 0,1 1 0 0 0,0 0 0 0 0,-1 0 0 0 0,1-1 0 0 0,-1 1 0 0 0,0 0 0 0 0,1 0 0 0 0,-1 0 0 0 0,0 1 0 0 0,0-1 0 0 0,-1 0 0 0 0,1 0 0 0 0,0 1 0 0 0,-1-1 0 0 0,1 0 0 0 0,-1 0 0 0 0,0 1 0 0 0,0-1 0 0 0,0 1 0 0 0,0 3 0 0 0,-2 4-98 0 0,-1 0-1 0 0,1-1 0 0 0,-2 1 0 0 0,1 0 1 0 0,-2-1-1 0 0,1 0 0 0 0,-1 0 0 0 0,0 0 0 0 0,-1-1 1 0 0,0 1-1 0 0,-8 7 0 0 0,-11 12-1096 0 0,-47 38 0 0 0,71-65 1117 0 0,-7 5-692 0 0,0 0-1 0 0,-1 0 1 0 0,1 0-1 0 0,-1-2 1 0 0,0 1-1 0 0,-17 5 1 0 0,-6 0-1129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10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0 372 6912 0 0,'2'-24'1183'0'0,"0"15"2094"0"0,1-5 2068 0 0,5-6 279 0 0,2 1-2748 0 0,-3 6-2415 0 0,0 1-148 0 0,6-11 219 0 0,1 1 0 0 0,1 0 0 0 0,1 1 0 0 0,0 1 0 0 0,35-33 0 0 0,-34 39-335 0 0,1 2 1 0 0,0 0-1 0 0,0 0 0 0 0,1 2 0 0 0,31-12 0 0 0,-42 18-117 0 0,0 1-1 0 0,0 1 1 0 0,1 0-1 0 0,-1 0 0 0 0,1 0 1 0 0,0 1-1 0 0,-1 0 1 0 0,1 1-1 0 0,0 0 0 0 0,0 0 1 0 0,0 1-1 0 0,-1 0 1 0 0,1 1-1 0 0,-1 0 1 0 0,1 0-1 0 0,8 4 0 0 0,-11-3-68 0 0,0 1 0 0 0,0-1 0 0 0,0 1 0 0 0,-1 1 0 0 0,1-1 0 0 0,-1 1-1 0 0,0 0 1 0 0,-1 0 0 0 0,1 0 0 0 0,-1 0 0 0 0,0 1 0 0 0,-1 0 0 0 0,6 9 0 0 0,1 8 11 0 0,-1 0 0 0 0,9 35 0 0 0,1 5-937 0 0,-12-44-1590 0 0,-3 0-7795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9:56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23039 0 0,'0'4'408'0'0,"-1"0"-1"0"0,1 0 0 0 0,-1 0 0 0 0,0 0 1 0 0,0 0-1 0 0,-2 4 0 0 0,2-5-314 0 0,-1 0 0 0 0,1 0 0 0 0,1 0 1 0 0,-1 1-1 0 0,0-1 0 0 0,1 0 0 0 0,-1 0 0 0 0,1 1 0 0 0,0-1 0 0 0,0 0 0 0 0,1 4 0 0 0,12 84 848 0 0,-4 0 1 0 0,-4 178-1 0 0,-7-226-917 0 0,-6 120 16 0 0,-10 58-283 0 0,16-193-100 0 0,-2 20-1358 0 0,3 64 0 0 0,4-88-335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9:56.8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0 167 19351 0 0,'4'-10'171'0'0,"-1"1"0"0"0,2 0 0 0 0,-1 1 0 0 0,1-1 0 0 0,0 1-1 0 0,1 0 1 0 0,0 0 0 0 0,0 0 0 0 0,1 1 0 0 0,0 0 0 0 0,0 0-1 0 0,1 1 1 0 0,0 0 0 0 0,10-6 0 0 0,-11 8 20 0 0,3-1 175 0 0,0 0 0 0 0,0 0 0 0 0,0 1 0 0 0,20-5 0 0 0,-8 5 374 0 0,42-4 0 0 0,-55 8-665 0 0,-1 0 0 0 0,1 0 0 0 0,-1 1 0 0 0,1 0-1 0 0,-1 0 1 0 0,1 1 0 0 0,-1 0 0 0 0,9 4 0 0 0,-16-5-50 0 0,0-1 0 0 0,-1 0 1 0 0,1 1-1 0 0,0-1 1 0 0,0 1-1 0 0,-1-1 0 0 0,1 1 1 0 0,-1-1-1 0 0,1 1 1 0 0,0-1-1 0 0,-1 1 0 0 0,1 0 1 0 0,-1-1-1 0 0,1 1 1 0 0,-1 0-1 0 0,0-1 0 0 0,1 1 1 0 0,-1 0-1 0 0,0 0 1 0 0,1-1-1 0 0,-1 1 0 0 0,0 0 1 0 0,0 1-1 0 0,0 0 23 0 0,0 1 1 0 0,0-1-1 0 0,0 0 0 0 0,0 0 0 0 0,-1 1 0 0 0,1-1 0 0 0,-1 0 1 0 0,-1 4-1 0 0,-4 6 109 0 0,0-1 1 0 0,-11 17 0 0 0,8-14-69 0 0,-24 40 64 0 0,16-27-1055 0 0,1 0-1 0 0,-23 55 0 0 0,35-70-5287 0 0,3-2-1967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9:57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74 5064 0 0,'0'0'232'0'0,"1"1"-14"0"0,0-1-84 0 0,0 0 0 0 0,0 1 0 0 0,0-1 0 0 0,0 1 0 0 0,0-1-1 0 0,0 1 1 0 0,0 0 0 0 0,0 0 0 0 0,0-1 0 0 0,0 1-1 0 0,0 0 1 0 0,0 0 0 0 0,-1 0 0 0 0,1 0 0 0 0,0 0 0 0 0,-1 0-1 0 0,2 1 1 0 0,0 1 1255 0 0,11 20 9052 0 0,0 20-5445 0 0,-10-29-4799 0 0,2 1 556 0 0,0 0-1 0 0,0 0 1 0 0,14 23-1 0 0,-16-32-586 0 0,1 0 0 0 0,0 0 1 0 0,0 0-1 0 0,1-1 0 0 0,0 1 0 0 0,0-1 0 0 0,0 0 0 0 0,0 0 0 0 0,1-1 0 0 0,9 6 0 0 0,-13-9-162 0 0,-1 0-1 0 0,1 0 1 0 0,0 0-1 0 0,0 0 1 0 0,-1-1-1 0 0,1 1 1 0 0,0-1 0 0 0,0 1-1 0 0,0-1 1 0 0,0 0-1 0 0,0 0 1 0 0,0 0-1 0 0,0 0 1 0 0,0 0-1 0 0,0 0 1 0 0,0 0 0 0 0,-1-1-1 0 0,1 1 1 0 0,0-1-1 0 0,3-1 1 0 0,-2 1-1 0 0,0-1 0 0 0,-1 0 0 0 0,1 0 0 0 0,0 0 0 0 0,-1 0 0 0 0,0-1 1 0 0,0 1-1 0 0,1-1 0 0 0,-1 1 0 0 0,-1-1 0 0 0,3-3 0 0 0,3-8 11 0 0,-1 0 0 0 0,0 0 0 0 0,-2 0 0 0 0,5-16-1 0 0,-9 30-13 0 0,2-10 15 0 0,0 0 0 0 0,-1 0-1 0 0,0 0 1 0 0,-1 0 0 0 0,0 0-1 0 0,0 0 1 0 0,-4-19 0 0 0,3 22-7 0 0,-1 1-1 0 0,1-1 1 0 0,-1 1 0 0 0,-1 0 0 0 0,1 0 0 0 0,-1 0-1 0 0,0 0 1 0 0,-1 0 0 0 0,1 0 0 0 0,-1 1-1 0 0,0 0 1 0 0,-8-8 0 0 0,9 10-35 0 0,0 1-1 0 0,-1 0 1 0 0,1-1 0 0 0,-1 1-1 0 0,0 1 1 0 0,1-1 0 0 0,-1 1-1 0 0,0-1 1 0 0,0 1 0 0 0,0 0-1 0 0,0 0 1 0 0,0 1 0 0 0,0-1-1 0 0,0 1 1 0 0,0 0 0 0 0,-6 1-1 0 0,-1 0-169 0 0,0 1-1 0 0,-1 0 0 0 0,1 1 0 0 0,-16 6 1 0 0,13-6-1039 0 0,13-2 1053 0 0,0-1 0 0 0,-1 0 0 0 0,1 0 0 0 0,0 1 0 0 0,-1-1 0 0 0,1 1 0 0 0,0-1 0 0 0,0 1 0 0 0,0 0 0 0 0,-1-1 0 0 0,1 1 0 0 0,-1 1 0 0 0,11 8-8972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9:57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81 5984 0 0,'4'0'8'0'0,"-1"-1"0"0"0,1 1 1 0 0,-1-1-1 0 0,0 0 0 0 0,1 0 0 0 0,-1 0 1 0 0,0 0-1 0 0,0 0 0 0 0,0-1 0 0 0,0 0 1 0 0,0 1-1 0 0,0-1 0 0 0,0 0 0 0 0,3-3 1 0 0,14-16 2234 0 0,-3-1 7689 0 0,-16 20-8597 0 0,4-9 3210 0 0,-7 8-94 0 0,1 3-3870 0 0,-6 3 435 0 0,1 1-1008 0 0,0 0-1 0 0,1 0 1 0 0,0 0-1 0 0,0 1 1 0 0,0 0-1 0 0,0 0 1 0 0,1 0 0 0 0,-1 1-1 0 0,-3 7 1 0 0,-32 61-344 0 0,26-45 316 0 0,5-12-1 0 0,1 0 1 0 0,0 1-1 0 0,2-1 0 0 0,0 2 1 0 0,-6 26-1 0 0,12-43 29 0 0,0 1 0 0 0,0-1 0 0 0,0 1 0 0 0,0-1 0 0 0,1 1 1 0 0,-1-1-1 0 0,1 1 0 0 0,-1-1 0 0 0,1 0 0 0 0,0 1 0 0 0,0-1 0 0 0,0 0 0 0 0,0 0 0 0 0,1 1 0 0 0,-1-1 0 0 0,0 0 0 0 0,1 0 0 0 0,0-1 1 0 0,-1 1-1 0 0,1 0 0 0 0,0 0 0 0 0,0-1 0 0 0,0 1 0 0 0,0-1 0 0 0,0 0 0 0 0,0 1 0 0 0,0-1 0 0 0,1 0 0 0 0,-1 0 0 0 0,4 1 0 0 0,3 1 36 0 0,0 0 1 0 0,0-1-1 0 0,1 0 0 0 0,-1 0 0 0 0,0 0 0 0 0,15-1 0 0 0,-19-2 86 0 0,-4 1-76 0 0,0 0 0 0 0,0 0 0 0 0,1 0-1 0 0,-1 0 1 0 0,0 0 0 0 0,0 0-1 0 0,1 0 1 0 0,-1 0 0 0 0,0 0 0 0 0,0 1-1 0 0,1-1 1 0 0,-1 0 0 0 0,0 1-1 0 0,0-1 1 0 0,0 1 0 0 0,0-1 0 0 0,1 1-1 0 0,-1 0 1 0 0,0 0 0 0 0,1 1-1 0 0,-1-1-51 0 0,-1-1 0 0 0,1 1 0 0 0,0 0 0 0 0,-1 0 0 0 0,0 0-1 0 0,1 0 1 0 0,-1 0 0 0 0,1 0 0 0 0,-1 0 0 0 0,0 0-1 0 0,0 0 1 0 0,0 0 0 0 0,0 1 0 0 0,0-1 0 0 0,0 0 0 0 0,0 0-1 0 0,0 0 1 0 0,0 0 0 0 0,0 0 0 0 0,0 0 0 0 0,-1 0 0 0 0,1 0-1 0 0,0 0 1 0 0,-1 0 0 0 0,1 0 0 0 0,-1 0 0 0 0,0 1 0 0 0,-18 28-10 0 0,17-27 11 0 0,-94 125-415 0 0,30-45-3571 0 0,35-42-5950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29:59.6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17623 0 0,'0'0'3708'0'0,"0"12"-1141"0"0,21 103 556 0 0,-3 59-2537 0 0,-12-79-545 0 0,-6-93 1702 0 0,10-21-1503 0 0,-2-2-240 0 0,-1 1 0 0 0,7-35 0 0 0,-4 15 0 0 0,-4 22-235 0 0,2 0-1 0 0,0 0 1 0 0,1 0 0 0 0,1 1-1 0 0,15-21 1 0 0,3-5 1462 0 0,-27 41-1355 0 0,-1 2 48 0 0,1 0 97 0 0,0 0 0 0 0,-1 0 0 0 0,1 0 0 0 0,0 1 0 0 0,-1-1 0 0 0,1 0 0 0 0,0 0 0 0 0,-1 0 1 0 0,1 0-1 0 0,0 1 0 0 0,-1-1 0 0 0,1 0 0 0 0,-1 1 0 0 0,1-1 0 0 0,-1 0 0 0 0,1 1 0 0 0,-1-1 1 0 0,1 1-1 0 0,-1-1 0 0 0,1 1 0 0 0,-1-1 0 0 0,1 2 0 0 0,2 4 0 0 0,-1-1 0 0 0,0 1 0 0 0,-1 0 0 0 0,1 0 1 0 0,-1 1-1 0 0,0-1 0 0 0,-1 0 0 0 0,1 0 0 0 0,-2 13 0 0 0,4 29 36 0 0,24 110-4718 0 0,-24-139-4525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00.4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1 458 10136 0 0,'0'0'777'0'0,"20"-16"7385"0"0,-10 8-6788 0 0,0 1 0 0 0,1 0 0 0 0,-1 1-1 0 0,20-9 1 0 0,-21 11-1212 0 0,0 0 1 0 0,0-1-1 0 0,0 0 0 0 0,0 0 0 0 0,-1-1 1 0 0,0 0-1 0 0,0-1 0 0 0,11-12 0 0 0,-19 19-153 0 0,45-60 200 0 0,-40 52-210 0 0,0 0 0 0 0,-1-1 0 0 0,0 1 0 0 0,0-1 0 0 0,0 0 0 0 0,1-9 0 0 0,-5 17 1 0 0,1-1 0 0 0,-1 1 0 0 0,0-1 0 0 0,0 1 0 0 0,0 0 0 0 0,-1-1 0 0 0,1 1 0 0 0,0 0 0 0 0,0-1 0 0 0,-1 1 0 0 0,1 0 0 0 0,-1-1 0 0 0,1 1 0 0 0,-1 0 0 0 0,0-1 0 0 0,1 1 0 0 0,-1 0 0 0 0,0 0 0 0 0,0 0 0 0 0,0 0 0 0 0,0 0 0 0 0,0 0 0 0 0,0 0 0 0 0,0 0 0 0 0,0 0 0 0 0,0 0 0 0 0,0 1 0 0 0,0-1 0 0 0,-1 0 0 0 0,1 1 0 0 0,0-1 0 0 0,-1 1 0 0 0,1-1 0 0 0,0 1 0 0 0,-1 0 0 0 0,1 0 0 0 0,-2-1 0 0 0,1 1 0 0 0,0-1 0 0 0,-1 1 0 0 0,1 0 0 0 0,0 0 0 0 0,0-1 0 0 0,-1 1 0 0 0,1 1 0 0 0,0-1 0 0 0,-1 0 0 0 0,1 1 0 0 0,0-1 0 0 0,0 1 0 0 0,0-1 0 0 0,-1 1 0 0 0,1 0 0 0 0,0 0 0 0 0,0 0 0 0 0,0 0 0 0 0,0 1 0 0 0,0-1 0 0 0,-3 3 0 0 0,1 2-21 0 0,-4 4 68 0 0,1 1 0 0 0,-10 19-1 0 0,15-26-29 0 0,0 0 0 0 0,1 0 0 0 0,0-1 0 0 0,-1 1 0 0 0,2 0 0 0 0,-1 1-1 0 0,0-1 1 0 0,1 0 0 0 0,0 0 0 0 0,0 0 0 0 0,0 0 0 0 0,1 7 0 0 0,1 0-71 0 0,1 0 0 0 0,-1 0 0 0 0,2 0 0 0 0,8 18 0 0 0,-11-26-113 0 0,1 1 1 0 0,0-1-1 0 0,1 0 0 0 0,-1 0 0 0 0,1 0 0 0 0,-1 0 1 0 0,1 0-1 0 0,0-1 0 0 0,0 1 0 0 0,0-1 0 0 0,0 1 1 0 0,0-1-1 0 0,1 0 0 0 0,-1-1 0 0 0,1 1 0 0 0,-1 0 1 0 0,7 1-1 0 0,3-1-644 0 0,-1 1 0 0 0,1-2 0 0 0,-1 0 0 0 0,1 0 0 0 0,-1-1 0 0 0,1-1 0 0 0,0 0-1 0 0,-1-1 1 0 0,0 0 0 0 0,15-5 0 0 0,-10 2 811 0 0,-1-1 0 0 0,1-1 1 0 0,-1 0-1 0 0,-1-2 0 0 0,1 1 0 0 0,23-19 0 0 0,-31 19 348 0 0,0 1 1 0 0,0-2-1 0 0,-1 1 1 0 0,0-1-1 0 0,9-14 1 0 0,27-53 3368 0 0,-35 60-2803 0 0,2-3-328 0 0,-1-2 0 0 0,-1 1 0 0 0,-1-1 0 0 0,-1 0 0 0 0,6-39 0 0 0,-12 59-572 0 0,1 0 0 0 0,-1 0-1 0 0,0 0 1 0 0,0 1 0 0 0,0-1-1 0 0,0 0 1 0 0,0 0 0 0 0,0 0 0 0 0,0 0-1 0 0,0 0 1 0 0,0 0 0 0 0,0 0-1 0 0,0 0 1 0 0,0 0 0 0 0,-1 1 0 0 0,1-1-1 0 0,0 0 1 0 0,-1 0 0 0 0,1 0-1 0 0,0 0 1 0 0,-1 1 0 0 0,1-1 0 0 0,-1 0-1 0 0,0 0 1 0 0,1 1 0 0 0,-1-1-1 0 0,0 0 1 0 0,1 1 0 0 0,-1-1 0 0 0,0 1-1 0 0,1-1 1 0 0,-1 1 0 0 0,-1-1-1 0 0,0 0 34 0 0,1 1 0 0 0,-1 0-1 0 0,1 0 1 0 0,0 0 0 0 0,-1 1-1 0 0,1-1 1 0 0,-1 0-1 0 0,1 0 1 0 0,0 1 0 0 0,-1-1-1 0 0,1 1 1 0 0,0-1 0 0 0,0 1-1 0 0,-1 0 1 0 0,1 0-1 0 0,0-1 1 0 0,0 1 0 0 0,0 0-1 0 0,0 0 1 0 0,0 0 0 0 0,-2 2-1 0 0,-10 12-36 0 0,0 0 1 0 0,1 1-1 0 0,1 0 0 0 0,1 1 0 0 0,-11 21 1 0 0,15-25-2 0 0,1 0-1 0 0,0 0 1 0 0,1 1 0 0 0,0 0 0 0 0,1-1 0 0 0,1 1-1 0 0,-2 28 1 0 0,4-40-8 0 0,0 0-1 0 0,0 0 0 0 0,0-1 1 0 0,0 1-1 0 0,1 0 0 0 0,-1-1 1 0 0,0 1-1 0 0,1 0 1 0 0,-1-1-1 0 0,1 1 0 0 0,0 0 1 0 0,-1-1-1 0 0,1 1 0 0 0,0-1 1 0 0,1 3-1 0 0,-1-4-2 0 0,-1 1 0 0 0,1-1-1 0 0,0 1 1 0 0,-1-1 0 0 0,1 1-1 0 0,0-1 1 0 0,0 0 0 0 0,-1 0 0 0 0,1 1-1 0 0,0-1 1 0 0,0 0 0 0 0,-1 0-1 0 0,1 0 1 0 0,0 1 0 0 0,0-1 0 0 0,0 0-1 0 0,-1 0 1 0 0,1 0 0 0 0,0-1-1 0 0,0 1 1 0 0,-1 0 0 0 0,2 0 0 0 0,1-1-9 0 0,0 0 0 0 0,0-1 0 0 0,0 1 0 0 0,-1 0 1 0 0,1-1-1 0 0,-1 0 0 0 0,1 1 0 0 0,-1-1 0 0 0,1 0 1 0 0,-1 0-1 0 0,2-3 0 0 0,27-43 114 0 0,-24 36-84 0 0,0 0-1 0 0,1 0 0 0 0,17-19 0 0 0,-8 12-18 0 0,-13 14 0 0 0,0 0 0 0 0,1 0 0 0 0,-1 0 0 0 0,1 0 0 0 0,0 1 0 0 0,11-7 0 0 0,-15 10 0 0 0,0 1 0 0 0,0-1 0 0 0,0 1 0 0 0,1-1 0 0 0,-1 1 0 0 0,0 0 0 0 0,0 0 0 0 0,0 0 0 0 0,0 0 0 0 0,0-1 0 0 0,1 2 0 0 0,-1-1 0 0 0,0 0 0 0 0,0 0 0 0 0,0 0 0 0 0,0 0 0 0 0,0 1 0 0 0,2 0 0 0 0,-1 0 0 0 0,0 0 0 0 0,0 0 0 0 0,0 1 0 0 0,-1-1 0 0 0,1 1 0 0 0,0-1 0 0 0,-1 1 0 0 0,1 0 0 0 0,-1 0 0 0 0,0 0 0 0 0,1 0 0 0 0,1 3 0 0 0,2 6-2 0 0,0 0 1 0 0,-1 1-1 0 0,0 0 0 0 0,0-1 0 0 0,1 18 0 0 0,6 65 116 0 0,-7-57 110 0 0,17 594 2607 0 0,-21-552-2066 0 0,-25 408-600 0 0,23-473-165 0 0,0 6 0 0 0,0 0 0 0 0,-1 1 0 0 0,-1-1 0 0 0,-2-1 0 0 0,-10 29 0 0 0,16-46-47 0 0,-1-1-1 0 0,0 1 1 0 0,0-1-1 0 0,0 0 1 0 0,0 1-1 0 0,0-1 1 0 0,0 0 0 0 0,0 0-1 0 0,0 0 1 0 0,0 0-1 0 0,0 0 1 0 0,-1 0-1 0 0,1 0 1 0 0,0 0 0 0 0,-1 0-1 0 0,1-1 1 0 0,-1 1-1 0 0,1-1 1 0 0,-1 1-1 0 0,-1 0 1 0 0,0-1-5 0 0,0 0 0 0 0,1 0 0 0 0,-1 0 0 0 0,0 0-1 0 0,1 0 1 0 0,-1-1 0 0 0,0 1 0 0 0,1-1 0 0 0,-1 0 0 0 0,1 0 0 0 0,-4-1 0 0 0,0-1 78 0 0,0 0 0 0 0,1 0 1 0 0,-1-1-1 0 0,1 0 0 0 0,0 0 0 0 0,0 0 1 0 0,0-1-1 0 0,1 1 0 0 0,-7-9 0 0 0,2-2-24 0 0,1 0-1 0 0,1 0 0 0 0,0 0 0 0 0,1-1 0 0 0,1 0 0 0 0,0 0 0 0 0,2-1 0 0 0,-4-22 0 0 0,4 2 118 0 0,1 0 0 0 0,5-66 0 0 0,3 52 83 0 0,3 1-1 0 0,2 0 1 0 0,2 1-1 0 0,28-68 1 0 0,12 2-136 0 0,-2 2-648 0 0,-43 91-1771 0 0,-1 0-8026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12.1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1488 3034 14280 0 0,'-25'18'576'0'0,"1"1"0"0"0,1 1 1 0 0,-27 30-1 0 0,31-29 207 0 0,-1-2 1 0 0,-1 0-1 0 0,-1-1 1 0 0,-25 16-1 0 0,40-31-570 0 0,0 0 0 0 0,0 0 0 0 0,0 0 0 0 0,0-1 0 0 0,0 0 0 0 0,0-1 0 0 0,0 1 0 0 0,-1-1 0 0 0,1-1 0 0 0,0 0 0 0 0,-1 0 0 0 0,1 0 0 0 0,-1-1 0 0 0,1 1 0 0 0,0-2 0 0 0,0 1 0 0 0,-1-1-1 0 0,1-1 1 0 0,-9-3 0 0 0,-9-6-11 0 0,0-1-1 0 0,0-1 1 0 0,-36-27-1 0 0,23 12-201 0 0,2-1 0 0 0,0-2 0 0 0,-56-67 0 0 0,-78-126 0 0 0,108 139 0 0 0,-5-10 121 0 0,5-3 0 0 0,4-2-1 0 0,4-3 1 0 0,5-2 0 0 0,-45-142-1 0 0,59 137-261 0 0,-12-53-168 0 0,32 98 203 0 0,6 22 55 0 0,-3-29 14 0 0,4 1 37 0 0,5-35 0 0 0,6 29 0 0 0,18-105 0 0 0,-11 130-38 0 0,1 0 0 0 0,3 2 1 0 0,3-1-1 0 0,42-91 0 0 0,-39 103 3 0 0,2 2 0 0 0,2 0 0 0 0,1 2 0 0 0,2 1 0 0 0,2 1 0 0 0,42-41 0 0 0,-24 35-24 0 0,1 1 1 0 0,2 3-1 0 0,2 1 1 0 0,1 3-1 0 0,105-46 1 0 0,-97 54 73 0 0,2 3 1 0 0,0 3-1 0 0,1 2 1 0 0,0 3-1 0 0,2 3 1 0 0,-1 3-1 0 0,1 2 0 0 0,0 4 1 0 0,0 2-1 0 0,-1 3 1 0 0,75 15-1 0 0,-89-8 61 0 0,0 2-1 0 0,-1 2 0 0 0,-1 2 1 0 0,69 35-1 0 0,-58-21-11 0 0,78 55-1 0 0,-105-61-66 0 0,-1 1 0 0 0,-1 2-1 0 0,-2 0 1 0 0,-1 2 0 0 0,-1 1-1 0 0,-1 2 1 0 0,-2 0 0 0 0,-1 2 0 0 0,-2 0-1 0 0,-2 1 1 0 0,-1 2 0 0 0,-1-1-1 0 0,-3 2 1 0 0,14 55 0 0 0,-14-24 277 0 0,-3 1 1 0 0,-3 0 0 0 0,-4 141-1 0 0,-12-75 226 0 0,-29 147-1 0 0,-2-84-494 0 0,-9-2 1 0 0,-89 231-1 0 0,110-359-85 0 0,-3-2-1 0 0,-3-1 1 0 0,-2-2-1 0 0,-4-1 1 0 0,-2-2-1 0 0,-3-2 0 0 0,-2-1 1 0 0,-3-3-1 0 0,-62 56 1 0 0,94-98-966 0 0,0 0-1 0 0,-29 17 1 0 0,7-7-818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3:49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0 205 3224 0 0,'1'0'26390'0'0,"35"-49"-28384"0"0,-29 38 1983 0 0,1 0 0 0 0,0 0-1 0 0,12-12 1 0 0,91-68 2099 0 0,-109 89-2088 0 0,0 0 0 0 0,-2 2 0 0 0,0-1 0 0 0,0 1 0 0 0,1 0 0 0 0,-1 0 0 0 0,0-1 1 0 0,0 1-1 0 0,0 0 0 0 0,0 0 0 0 0,1-1 0 0 0,-1 1 0 0 0,0 0 0 0 0,0 0 0 0 0,0 0 0 0 0,1-1 0 0 0,-1 1 0 0 0,0 0 0 0 0,0 0 0 0 0,1 0 1 0 0,-1 0-1 0 0,0 0 0 0 0,0-1 0 0 0,1 1 0 0 0,-1 0 0 0 0,0 0 0 0 0,1 0 0 0 0,-1 0 0 0 0,0 0 0 0 0,0 0 0 0 0,1 0 0 0 0,-1 0 0 0 0,0 0 1 0 0,1 0-1 0 0,-1 0 0 0 0,0 0 0 0 0,0 0 0 0 0,1 0 0 0 0,-1 1 0 0 0,16 6-7 0 0,6 10 60 0 0,26 33 1496 0 0,-26-26-1420 0 0,34 28 0 0 0,-22-26-243 0 0,-9-6-747 0 0,34 32 0 0 0,-44-37-39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30:42.1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38 19207 0 0,'-1'1'130'0'0,"1"0"-1"0"0,-1 0 1 0 0,0 0 0 0 0,0-1-1 0 0,0 1 1 0 0,1 0-1 0 0,-1 0 1 0 0,0-1-1 0 0,0 1 1 0 0,0-1-1 0 0,0 1 1 0 0,0-1-1 0 0,0 1 1 0 0,0-1-1 0 0,-1 0 1 0 0,1 1-1 0 0,-1-1 1 0 0,1 0-17 0 0,0 0 0 0 0,0 0 0 0 0,0 1 0 0 0,0-1 0 0 0,0 0 0 0 0,0 0 0 0 0,0 1 0 0 0,0-1 0 0 0,1 1 0 0 0,-1-1 0 0 0,0 1 0 0 0,0-1 0 0 0,0 1 0 0 0,1-1 0 0 0,-1 1 0 0 0,0 0 0 0 0,1-1 0 0 0,-1 1 0 0 0,0 0 0 0 0,1 0 0 0 0,-1-1 0 0 0,1 1-1 0 0,-1 0 1 0 0,1 0 0 0 0,0 0 0 0 0,-1 0 0 0 0,1 0 0 0 0,0 0 0 0 0,-1-1 0 0 0,1 1 0 0 0,0 0 0 0 0,0 1 0 0 0,0 4 136 0 0,1 0-1 0 0,0 0 1 0 0,0-1-1 0 0,1 1 1 0 0,-1-1-1 0 0,1 1 1 0 0,0-1-1 0 0,1 1 1 0 0,-1-1-1 0 0,1 0 1 0 0,0 0-1 0 0,7 8 1 0 0,10 21-36 0 0,-19-32-211 0 0,1 0-1 0 0,0 0 1 0 0,-1 0-1 0 0,1 0 1 0 0,0 0-1 0 0,0-1 1 0 0,0 1-1 0 0,0-1 1 0 0,0 1-1 0 0,0-1 1 0 0,5 2-1 0 0,26 10-14 0 0,-12-30-40 0 0,-19 15 47 0 0,0 0 1 0 0,0-1-1 0 0,0 1 0 0 0,-1 0 0 0 0,1-1 0 0 0,0 0 1 0 0,-1 0-1 0 0,0 1 0 0 0,0-1 0 0 0,0 0 1 0 0,0 0-1 0 0,0 0 0 0 0,1-5 0 0 0,0-41-8 0 0,-2 41 42 0 0,0 4 64 0 0,-1-1 0 0 0,1 0 0 0 0,-1 0 0 0 0,-1 1 0 0 0,1-1 0 0 0,-1 1 0 0 0,0-1 0 0 0,0 1 0 0 0,0-1 0 0 0,0 1-1 0 0,-1 0 1 0 0,1 0 0 0 0,-6-5 0 0 0,5 5-168 0 0,0 1 0 0 0,-1-1 0 0 0,1 1 0 0 0,-1 0 0 0 0,0 0 0 0 0,-4-2 0 0 0,5 4-347 0 0,0-1 0 0 0,0 1-1 0 0,0 0 1 0 0,0 0 0 0 0,0 0-1 0 0,0 0 1 0 0,0 0 0 0 0,0 1-1 0 0,-5-1 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12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11 440 17503 0 0,'-10'-27'1920'0'0,"11"26"-1845"0"0,0 0 0 0 0,0-1 0 0 0,0 1 0 0 0,0 0 0 0 0,0 0 0 0 0,0-1 0 0 0,1 1 0 0 0,-1 0 0 0 0,1 0 0 0 0,-1 0 0 0 0,0 1 0 0 0,1-1 0 0 0,0 0 0 0 0,-1 1 0 0 0,1-1 0 0 0,-1 0 0 0 0,4 1 0 0 0,30-8 1039 0 0,71-15 642 0 0,133-47-1 0 0,-181 51-2462 0 0,-6-1-1133 0 0,-20-1-2156 0 0,-31 20 3836 0 0,0 0-1 0 0,0 0 1 0 0,0 0-1 0 0,-1 0 1 0 0,1 0-1 0 0,0 0 1 0 0,0 0-1 0 0,0 0 1 0 0,-1-1-1 0 0,1 1 1 0 0,-1 0-1 0 0,1-1 0 0 0,-1 1 1 0 0,1 0-1 0 0,-1-1 1 0 0,0 1-1 0 0,0 0 1 0 0,1-1-1 0 0,-1 1 1 0 0,0 0-1 0 0,-1-2 1 0 0,1-1-48 0 0,-1 1 1 0 0,0 0 0 0 0,1 0 0 0 0,-2 0 0 0 0,1 1-1 0 0,0-1 1 0 0,0 0 0 0 0,-1 0 0 0 0,-2-2 0 0 0,-3-5-214 0 0,-1 0 0 0 0,0 1 0 0 0,-17-13 0 0 0,-40-27 2686 0 0,26 22 440 0 0,8-3 2556 0 0,44 23-4019 0 0,4 4-1182 0 0,0 0 0 0 0,0 1 1 0 0,0 1-1 0 0,0 0 0 0 0,0 1 1 0 0,0 1-1 0 0,18 3 0 0 0,-17-2 2 0 0,8 0 572 0 0,-1 2 1 0 0,27 7-1 0 0,-45-10-493 0 0,-1 1 0 0 0,0 0-1 0 0,0 0 1 0 0,0 0 0 0 0,0 1 0 0 0,0 0-1 0 0,-1 0 1 0 0,0 1 0 0 0,1 0 0 0 0,-1 0-1 0 0,0 0 1 0 0,-1 0 0 0 0,1 1-1 0 0,3 4 1 0 0,-5-3-140 0 0,-1-1 0 0 0,0 0 0 0 0,0 1 1 0 0,0-1-1 0 0,-1 1 0 0 0,0-1 0 0 0,0 1 0 0 0,0 0 0 0 0,-1 0 0 0 0,0-1 0 0 0,0 1 0 0 0,0 0 0 0 0,-1 0 0 0 0,0-1 0 0 0,-2 11 1 0 0,-3 5-3 0 0,0-1 1 0 0,-17 37-1 0 0,-4-5 279 0 0,-41 60-1 0 0,40-68-2522 0 0,1 1-3665 0 0,13-24-2681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24.2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10 13824 0 0,'0'0'1650'0'0,"-7"-9"4590"0"0,10 14-6006 0 0,-1 1 1 0 0,0-1-1 0 0,-1 1 0 0 0,1 0 0 0 0,-1 0 1 0 0,0 0-1 0 0,0 0 0 0 0,-1 0 1 0 0,0 0-1 0 0,0 0 0 0 0,-1 9 0 0 0,-2 13 103 0 0,-8 29 0 0 0,9-48-234 0 0,-10 39 371 0 0,-26 63-1 0 0,0-2-2400 0 0,21-34-6002 0 0,17-63 848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24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1 253 16615 0 0,'0'0'1254'0'0,"1"10"-700"0"0,5 9-1 0 0,2 0-1 0 0,0 0 1 0 0,20 33-1 0 0,5 10 957 0 0,-9-12-681 0 0,21 49 129 0 0,22 63 147 0 0,-65-157-1078 0 0,1 2 3 0 0,-1-1 0 0 0,1 0 0 0 0,1 0 0 0 0,6 11 0 0 0,-9-16-20 0 0,0 0-1 0 0,0 0 1 0 0,0 0 0 0 0,0 0 0 0 0,0 0-1 0 0,0 0 1 0 0,1-1 0 0 0,-1 1 0 0 0,0 0-1 0 0,0-1 1 0 0,0 1 0 0 0,1-1-1 0 0,-1 1 1 0 0,0-1 0 0 0,1 0 0 0 0,-1 1-1 0 0,0-1 1 0 0,1 0 0 0 0,-1 0 0 0 0,0 0-1 0 0,1 0 1 0 0,-1 0 0 0 0,0 0 0 0 0,1-1-1 0 0,-1 1 1 0 0,0 0 0 0 0,1-1 0 0 0,1 0-1 0 0,-1 1 16 0 0,2-2-20 0 0,0 0-1 0 0,0 0 0 0 0,0 0 1 0 0,0-1-1 0 0,0 1 0 0 0,-1-1 1 0 0,1 0-1 0 0,-1 0 0 0 0,0 0 1 0 0,0-1-1 0 0,0 1 1 0 0,0-1-1 0 0,0 1 0 0 0,-1-1 1 0 0,0 0-1 0 0,1 0 0 0 0,-1 0 1 0 0,2-7-1 0 0,4-10 17 0 0,-2-1-1 0 0,7-29 1 0 0,-12 45-4 0 0,9-51 983 0 0,4-97-1 0 0,-14 116-998 0 0,-1 0 0 0 0,-2 1 0 0 0,-13-67 0 0 0,8 78 62 0 0,0 0 0 0 0,-2 0 0 0 0,0 1 0 0 0,-2 1 0 0 0,-17-27 0 0 0,28 48-484 0 0,0 1-1 0 0,0-1 1 0 0,0 0 0 0 0,0 0-1 0 0,0 1 1 0 0,1-1 0 0 0,-1 0-1 0 0,1-3 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25.0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13 185 15664 0 0,'0'0'1417'0'0,"-13"-1"3889"0"0,25-13-4377 0 0,-6 6-604 0 0,1 0-1 0 0,0 0 0 0 0,0 1 1 0 0,1 0-1 0 0,0 0 0 0 0,0 0 1 0 0,15-8-1 0 0,-7 8-184 0 0,0 0-1 0 0,1 1 1 0 0,0 1-1 0 0,-1 0 1 0 0,2 1 0 0 0,-1 1-1 0 0,0 1 1 0 0,32-1-1 0 0,-36 2-42 0 0,0 0 0 0 0,-1-1 0 0 0,1-1 0 0 0,-1 0 1 0 0,1-1-1 0 0,-1 0 0 0 0,12-6 0 0 0,-8 3-29 0 0,1 1 1 0 0,27-7 0 0 0,-32 10 301 0 0,-11 2-610 0 0,0 1 0 0 0,-1 0-1 0 0,1-1 1 0 0,-1 1 0 0 0,1 0 0 0 0,-1 0 0 0 0,1 0 0 0 0,0-1 0 0 0,-1 1 0 0 0,1 0-1 0 0,0 0 1 0 0,-1 0 0 0 0,1 0 0 0 0,0 0 0 0 0,-1 0 0 0 0,1 0 0 0 0,-1 0 0 0 0,1 0 0 0 0,0 0-1 0 0,-1 1 1 0 0,1-1 0 0 0,0 0 0 0 0,-1 0 0 0 0,1 1 0 0 0,-1-1 0 0 0,1 0 0 0 0,-1 1-1 0 0,1-1 1 0 0,-1 0 0 0 0,1 1 0 0 0,-1-1 0 0 0,1 1 0 0 0,-1-1 0 0 0,1 1 0 0 0,-1-1 0 0 0,1 2-1 0 0,0 4-7042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25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 13704 0 0,'0'0'629'0'0,"-8"9"230"0"0,-1 35 1116 0 0,5-24 266 0 0,0 0 0 0 0,-2 39 0 0 0,5 57 356 0 0,-12 116-1184 0 0,12-215-1226 0 0,-4 26-63 0 0,3-31-296 0 0,0 1 0 0 0,1 0-1 0 0,0 0 1 0 0,1 0-1 0 0,0 0 1 0 0,4 16 0 0 0,-4-24-1559 0 0,0-4-138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25.8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60 23039 0 0,'0'0'2315'0'0,"-11"0"-662"0"0,25-7-1045 0 0,27-9-608 0 0,-26 9-100 0 0,0 1 0 0 0,0 1-1 0 0,19-4 1 0 0,-10 5-375 0 0,0-2-33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26.6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344 3 18975 0 0,'0'0'870'0'0,"-1"0"-20"0"0,-2-2 3538 0 0,2 2-4314 0 0,0-1 1 0 0,0 1-1 0 0,1 0 0 0 0,-1 0 0 0 0,0 0 0 0 0,0 0 1 0 0,0 1-1 0 0,0-1 0 0 0,1 0 0 0 0,-1 0 0 0 0,0 0 0 0 0,0 1 1 0 0,0-1-1 0 0,1 0 0 0 0,-1 1 0 0 0,0-1 0 0 0,0 1 1 0 0,1-1-1 0 0,-1 1 0 0 0,0-1 0 0 0,1 1 0 0 0,-1 0 0 0 0,1-1 1 0 0,-1 2-1 0 0,-17 19 193 0 0,14-16-138 0 0,-10 13-26 0 0,1 1 1 0 0,-16 31-1 0 0,3-4-40 0 0,-8 18-3 0 0,-15 22-111 0 0,31-59 94 0 0,2 1 0 0 0,-24 57 0 0 0,-12 64-4566 0 0,45-124-4007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26.9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6912 0 0,'-6'0'16755'0'0,"9"7"-15476"0"0,8 11-988 0 0,-1 0 0 0 0,-1 1 0 0 0,0 0 0 0 0,-2 1 0 0 0,0 0 0 0 0,4 22 0 0 0,17 130 2419 0 0,-18-98-2284 0 0,17 64-1566 0 0,-21-117 759 0 0,0-1-1 0 0,2 1 0 0 0,0-1 0 0 0,17 28 0 0 0,-11-24-1177 0 0,-3-5-9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27.5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0 220 5984 0 0,'0'0'464'0'0,"0"-1"-306"0"0,4-10 10831 0 0,6 2-6216 0 0,16-2-3979 0 0,-16 7 129 0 0,141-73 677 0 0,-129 62-1607 0 0,27-23 0 0 0,-48 38-18 0 0,0-1-1 0 0,0 0 1 0 0,-1 1-1 0 0,1-1 0 0 0,0 0 1 0 0,-1 1-1 0 0,1-1 1 0 0,0 0-1 0 0,-1 0 1 0 0,1 0-1 0 0,-1 1 1 0 0,1-1-1 0 0,-1 0 0 0 0,0 0 1 0 0,1 0-1 0 0,-1 0 1 0 0,0 0-1 0 0,0 0 1 0 0,0 0-1 0 0,1 0 0 0 0,-1 0 1 0 0,0 0-1 0 0,0 0 1 0 0,0 0-1 0 0,-1 0 1 0 0,1 0-1 0 0,0 1 1 0 0,0-1-1 0 0,0 0 0 0 0,-1 0 1 0 0,1 0-1 0 0,-1 0 1 0 0,1 0-1 0 0,0 0 1 0 0,-1 0-1 0 0,1 1 1 0 0,-1-1-1 0 0,0 0 0 0 0,1 0 1 0 0,-2-1-1 0 0,0 1-44 0 0,0-1 1 0 0,0 0-1 0 0,1 1 0 0 0,-1 0 0 0 0,0-1 0 0 0,-1 1 0 0 0,1 0 0 0 0,0 0 0 0 0,0 0 1 0 0,0 0-1 0 0,-1 0 0 0 0,1 0 0 0 0,0 1 0 0 0,-5-1 0 0 0,-4 1 122 0 0,0 0 1 0 0,0 1-1 0 0,0 0 0 0 0,0 1 0 0 0,-19 6 0 0 0,26-7-24 0 0,0 0 1 0 0,1 1-1 0 0,-1 0 0 0 0,1 0 0 0 0,0 0 0 0 0,-1 0 0 0 0,1 0 0 0 0,0 0 1 0 0,0 1-1 0 0,0 0 0 0 0,1 0 0 0 0,-1 0 0 0 0,1 0 0 0 0,-1 0 1 0 0,1 0-1 0 0,0 0 0 0 0,0 1 0 0 0,0-1 0 0 0,-1 6 0 0 0,-7 18 758 0 0,5-13-405 0 0,0 0 0 0 0,-5 28 0 0 0,10-37-317 0 0,-1 1 0 0 0,1-1 0 0 0,0 0 0 0 0,0 1 0 0 0,1-1 0 0 0,0 1 0 0 0,0-1 0 0 0,0 0 0 0 0,0 0 0 0 0,1 0 0 0 0,3 9 1 0 0,-3-11-42 0 0,-1 0 0 0 0,1 0 0 0 0,0 0 0 0 0,0 0 0 0 0,0 0 0 0 0,1 0 0 0 0,-1 0 0 0 0,0-1 0 0 0,1 1 1 0 0,0-1-1 0 0,0 0 0 0 0,-1 0 0 0 0,1 0 0 0 0,1 0 0 0 0,-1 0 0 0 0,0-1 0 0 0,0 1 0 0 0,0-1 1 0 0,1 0-1 0 0,-1 0 0 0 0,1 0 0 0 0,-1-1 0 0 0,1 1 0 0 0,-1-1 0 0 0,1 0 0 0 0,-1 0 0 0 0,1 0 1 0 0,6-1-1 0 0,-3 0-75 0 0,-1-1 0 0 0,1 1 1 0 0,-1-2-1 0 0,1 1 0 0 0,-1 0 0 0 0,0-1 1 0 0,0-1-1 0 0,0 1 0 0 0,0-1 1 0 0,0 0-1 0 0,-1 0 0 0 0,0 0 1 0 0,0-1-1 0 0,7-7 0 0 0,5-6 19 0 0,-13 14 99 0 0,-1 0-1 0 0,1 0 1 0 0,-1 0 0 0 0,1 0 0 0 0,-1-1 0 0 0,4-7 0 0 0,-7 11 33 0 0,1 1-502 0 0,0 1 427 0 0,0-1 1 0 0,0 1 0 0 0,0-1-1 0 0,0 1 1 0 0,0 0 0 0 0,0-1 0 0 0,-1 1-1 0 0,1 0 1 0 0,0 0 0 0 0,-1 0-1 0 0,2 1 1 0 0,6 26-102 0 0,-1 1 0 0 0,5 56 1 0 0,-12-76 258 0 0,0-9-179 0 0,0 1 1 0 0,0-1-1 0 0,0 0 0 0 0,0 0 1 0 0,0 1-1 0 0,0-1 0 0 0,0 0 1 0 0,0 0-1 0 0,0 1 0 0 0,0-1 1 0 0,0 0-1 0 0,0 0 0 0 0,0 1 1 0 0,0-1-1 0 0,1 0 0 0 0,-1 1 1 0 0,0-1-1 0 0,0 0 0 0 0,0 0 1 0 0,0 0-1 0 0,0 1 0 0 0,1-1 1 0 0,-1 0-1 0 0,0 0 0 0 0,0 0 1 0 0,0 1-1 0 0,1-1 0 0 0,-1 0 1 0 0,0 0-1 0 0,0 0 0 0 0,0 0 1 0 0,1 0-1 0 0,-1 1 0 0 0,0-1 1 0 0,0 0-1 0 0,1 0 0 0 0,-1 0 1 0 0,0 0-1 0 0,1 0 0 0 0,-1 0 1 0 0,0 0-1 0 0,0 0 0 0 0,1 0 1 0 0,-1 0-1 0 0,0 0 0 0 0,0 0 0 0 0,1 0 1 0 0,-1 0-1 0 0,0 0 0 0 0,0 0 1 0 0,1 0-1 0 0,-1-1 0 0 0,0 1 1 0 0,0 0-1 0 0,1 0 0 0 0,-1 0 1 0 0,0 0-1 0 0,0 0 0 0 0,1-1 1 0 0,10-7-20 0 0,11-23 16 0 0,32-60 0 0 0,-47 78 0 0 0,-5 11 0 0 0,11-13 0 0 0,-13 14 7 0 0,1 1-1 0 0,-1 0 0 0 0,0 0 1 0 0,0-1-1 0 0,0 1 0 0 0,0 0 1 0 0,1 0-1 0 0,-1-1 0 0 0,0 1 1 0 0,0 0-1 0 0,1 0 1 0 0,-1 0-1 0 0,0-1 0 0 0,0 1 1 0 0,1 0-1 0 0,-1 0 0 0 0,0 0 1 0 0,0 0-1 0 0,1 0 0 0 0,-1 0 1 0 0,0-1-1 0 0,1 1 1 0 0,-1 0-1 0 0,0 0 0 0 0,1 0 1 0 0,-1 0-1 0 0,0 0 0 0 0,1 0 1 0 0,-1 0-1 0 0,0 0 0 0 0,0 0 1 0 0,1 1-1 0 0,0-1 1 0 0,0 0 369 0 0,1 1-312 0 0,0-1 0 0 0,0 0-1 0 0,0 0 1 0 0,0 1 0 0 0,0-1-1 0 0,0 1 1 0 0,0-1 0 0 0,0 1-1 0 0,0 0 1 0 0,-1 0-1 0 0,1 0 1 0 0,0 0 0 0 0,-1 0-1 0 0,1 0 1 0 0,-1 0 0 0 0,1 1-1 0 0,1 1 1 0 0,0 1-24 0 0,0-1 1 0 0,0 1-1 0 0,-1 0 1 0 0,0 0 0 0 0,0 0-1 0 0,0 0 1 0 0,2 7-1 0 0,0 1-55 0 0,-1 0-1 0 0,-1 0 0 0 0,0 0 1 0 0,0 1-1 0 0,-1 13 0 0 0,-2 57-3001 0 0,-1-71 1465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27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1 196 15664 0 0,'0'0'1206'0'0,"11"-22"2699"0"0,-8 18-3054 0 0,1 0 0 0 0,0 0 1 0 0,0 1-1 0 0,1-1 0 0 0,5-3 0 0 0,49-23 1320 0 0,-19 11-1349 0 0,2-4-547 0 0,1 2-1 0 0,49-16 1 0 0,-50 19-2251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30:42.5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0 187 23039 0 0,'0'0'2315'0'0,"8"-2"-2102"0"0,1 1-36 0 0,-1-1-1 0 0,0 0 0 0 0,0-1 1 0 0,0 0-1 0 0,0 0 0 0 0,-1 0 1 0 0,1-1-1 0 0,-1-1 0 0 0,0 1 1 0 0,11-9-1 0 0,4-6-1256 0 0,33-38 0 0 0,-44 45-77 0 0,3-11-2236 0 0,-10 12 1651 0 0</inkml:trace>
  <inkml:trace contextRef="#ctx0" brushRef="#br0" timeOffset="1">133 1 16927 0 0,'1'15'1296'0'0,"1"-4"-1040"0"0,-1-9-237 0 0,-1-1 1 0 0,1 1-1 0 0,-1-1 1 0 0,0 1-1 0 0,0-1 1 0 0,0 1 0 0 0,1-1-1 0 0,-2 1 1 0 0,1-1-1 0 0,0 1 1 0 0,0-1-1 0 0,0 1 1 0 0,-1-1-1 0 0,1 1 1 0 0,-1 2-1 0 0,-2 3 331 0 0,1 0 1 0 0,0 0-1 0 0,1 0 0 0 0,-2 12 0 0 0,2 5 2270 0 0,2 28 1 0 0,0-12-1089 0 0,-1-18-846 0 0,1-1 0 0 0,6 28-1 0 0,-6-40-648 0 0,2 1-1 0 0,-1-1 0 0 0,1 0 1 0 0,1 0-1 0 0,-1 0 0 0 0,1 0 1 0 0,9 12-1 0 0,-12-19-29 0 0,1 0 0 0 0,-1 0 0 0 0,1 0 0 0 0,0 0 0 0 0,0-1 0 0 0,-1 1 0 0 0,1-1 0 0 0,0 1 0 0 0,0-1 1 0 0,0 0-1 0 0,1 0 0 0 0,-1 0 0 0 0,0 0 0 0 0,0 0 0 0 0,1 0 0 0 0,-1 0 0 0 0,5 0 0 0 0,17-2-2019 0 0,0-5-5784 0 0,-8 0-810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0:28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 21191 0 0,'-1'0'67'0'0,"0"0"-1"0"0,0 0 0 0 0,0 0 0 0 0,0 0 0 0 0,0 0 0 0 0,1 1 1 0 0,-1-1-1 0 0,0 0 0 0 0,0 1 0 0 0,0-1 0 0 0,1 1 0 0 0,-1-1 1 0 0,0 1-1 0 0,0-1 0 0 0,1 1 0 0 0,-1-1 0 0 0,0 1 0 0 0,1 0 1 0 0,-1-1-1 0 0,1 1 0 0 0,-1 0 0 0 0,1-1 0 0 0,-1 1 1 0 0,1 0-1 0 0,0 0 0 0 0,-1 0 0 0 0,1-1 0 0 0,-1 2 0 0 0,-5 30 374 0 0,3-10-471 0 0,-4 9 714 0 0,2-1 0 0 0,1 1 0 0 0,2 0 0 0 0,1 0 0 0 0,1 1 0 0 0,2-1 0 0 0,1 0-1 0 0,1-1 1 0 0,2 1 0 0 0,9 30 0 0 0,-12-51-633 0 0,1 0-1 0 0,0-1 1 0 0,0 0 0 0 0,1 0-1 0 0,0 0 1 0 0,0 0-1 0 0,1-1 1 0 0,0 0 0 0 0,1 0-1 0 0,13 12 1 0 0,-16-16-39 0 0,0-1 1 0 0,0 1-1 0 0,0-1 1 0 0,0-1-1 0 0,1 1 0 0 0,0-1 1 0 0,-1 1-1 0 0,1-1 1 0 0,0-1-1 0 0,0 1 0 0 0,0-1 1 0 0,0 0-1 0 0,1 0 1 0 0,-1 0-1 0 0,0 0 0 0 0,0-1 1 0 0,0 0-1 0 0,1 0 0 0 0,-1-1 1 0 0,0 0-1 0 0,0 0 1 0 0,9-2-1 0 0,-5-1-203 0 0,1 0-1 0 0,-1 0 1 0 0,0-1 0 0 0,0 0-1 0 0,-1 0 1 0 0,1-1 0 0 0,-1 0-1 0 0,0-1 1 0 0,-1 0-1 0 0,11-12 1 0 0,-1-3-705 0 0,-1 0-1 0 0,22-43 1 0 0,-20 31-255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1:51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442 15141 24791 0 0,'-14'5'454'0'0,"0"0"-1"0"0,1 1 0 0 0,0 0 1 0 0,0 1-1 0 0,-19 14 0 0 0,-13-1-412 0 0,44-19-89 0 0,-2-3 17 0 0,1 0-1 0 0,-1 0 0 0 0,1 0 0 0 0,0 0 0 0 0,0 0 0 0 0,0 0 0 0 0,0-1 0 0 0,0 1 0 0 0,0 0 0 0 0,1-1 0 0 0,-1 0 0 0 0,1 1 0 0 0,0-1 0 0 0,-1 0 0 0 0,1 0 0 0 0,0 0 0 0 0,0-4 0 0 0,-2-9-46 0 0,0 0-1 0 0,0-17 1 0 0,1 16 31 0 0,-11-128-193 0 0,-1 2 114 0 0,-6-43 154 0 0,-25-23 108 0 0,-11-64-142 0 0,40 179 12 0 0,-51-444 52 0 0,62 310-82 0 0,-5-84 112 0 0,5 186 70 0 0,4 50-36 0 0,-1-4-81 0 0,7-37 29 0 0,8 2-4 0 0,24-58-19 0 0,50-104-47 0 0,-63 216 0 0 0,2 2 0 0 0,50-83 0 0 0,38-53 0 0 0,-70 117 0 0 0,8-3-36 0 0,78-94-1 0 0,-88 121 30 0 0,-4 7-10 0 0,2 2 0 0 0,69-59 1 0 0,105-61-51 0 0,1-4 28 0 0,-133 101 21 0 0,125-80 0 0 0,18 25 18 0 0,-111 64 0 0 0,-58 31 32 0 0,1 3-1 0 0,1 3 0 0 0,1 2 1 0 0,1 3-1 0 0,95-15 0 0 0,316-13 261 0 0,-236 29-236 0 0,-79 3-68 0 0,348-35-64 0 0,-368 33 76 0 0,215-28 0 0 0,-213 24 0 0 0,161-25 0 0 0,14-14 163 0 0,551-110 610 0 0,78-24-773 0 0,-529 110 0 0 0,328-34 0 0 0,-58 54 0 0 0,-369 38 0 0 0,224-10 0 0 0,-368 25 0 0 0,707-28 0 0 0,-166 9 0 0 0,617 7-178 0 0,-1233 21 164 0 0,990 12 15 0 0,-1006-12-35 0 0,1083 7 268 0 0,-27-11-714 0 0,-1009 1 614 0 0,127-7 116 0 0,303-42-230 0 0,-3-36 36 0 0,-487 74-51 0 0,327-72 4 0 0,-5-21-12 0 0,-2-29 3 0 0,-268 87 0 0 0,132-76 0 0 0,-112 49 0 0 0,161-98 0 0 0,-257 145 0 0 0,0-2 0 0 0,-3-1 0 0 0,0-2 0 0 0,57-68 0 0 0,77-135 0 0 0,-50 64 0 0 0,-35 47 29 0 0,-7-3-1 0 0,69-146 0 0 0,7-102 157 0 0,-32-15-257 0 0,-71 216 17 0 0,131-455 1256 0 0,-85 283-706 0 0,128-574 380 0 0,-50-10-801 0 0,35-32 7 0 0,-7 221 189 0 0,-100 276-653 0 0,-88 379 216 0 0,61-338-2264 0 0,-35 141-6028 0 0,-17 111-127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1:52.5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 20239 0 0,'-2'9'1839'0'0,"-6"9"-1631"0"0,2 0-1 0 0,0 1 1 0 0,1 0 0 0 0,1 0 0 0 0,-3 24-1 0 0,0 99 2379 0 0,6-89-1955 0 0,3 67 212 0 0,28 195 0 0 0,-26-290-831 0 0,6 78-725 0 0,-7-89 230 0 0,-3-12-925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1:52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 21743 0 0,'0'0'1651'0'0,"2"-1"-1126"0"0,26-10-309 0 0,-15 5-74 0 0,1 0 1 0 0,17-4-1 0 0,5 3 265 0 0,0 0 1 0 0,1 3-1 0 0,-1 1 1 0 0,1 1-1 0 0,0 2 1 0 0,0 2-1 0 0,42 7 1 0 0,-71-7-352 0 0,47 12 244 0 0,-52-13-277 0 0,1 0 0 0 0,0 1 0 0 0,-1 0-1 0 0,0-1 1 0 0,1 1 0 0 0,-1 0-1 0 0,0 1 1 0 0,0-1 0 0 0,0 0 0 0 0,-1 1-1 0 0,1 0 1 0 0,3 4 0 0 0,-6-6-28 0 0,1 1 0 0 0,0-1 0 0 0,-1 1 0 0 0,1 0 0 0 0,-1-1 1 0 0,0 1-1 0 0,0 0 0 0 0,1 0 0 0 0,-1-1 0 0 0,0 1 0 0 0,0 0 0 0 0,-1 0 1 0 0,1-1-1 0 0,0 1 0 0 0,-1 0 0 0 0,1 0 0 0 0,-1-1 0 0 0,1 1 0 0 0,-1-1 0 0 0,0 1 1 0 0,0 1-1 0 0,-25 39-43 0 0,16-27 152 0 0,-11 15 40 0 0,-1-1 0 0 0,-2-1 0 0 0,-52 49 0 0 0,-22 23-4036 0 0,88-92 1848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1:53.2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21967 0 0,'0'0'498'0'0,"0"2"72"0"0,13 34 694 0 0,-8-25-1243 0 0,-1 1 0 0 0,0-1 0 0 0,2 18 0 0 0,2 31 1514 0 0,-2 0-1 0 0,-3 67 1 0 0,-44 345-507 0 0,39-437-2898 0 0,1 1 1 0 0,4 39-1 0 0,-2-55 1221 0 0,4 21-1493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1:53.5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982 1192 18543 0 0,'-10'3'93'0'0,"-7"1"378"0"0,0 2 0 0 0,1-1 0 0 0,-22 12-1 0 0,10-5-380 0 0,0 0 0 0 0,-47 11 0 0 0,43-14 335 0 0,-15 3 155 0 0,-2-2 0 0 0,1-3 1 0 0,-1-1-1 0 0,-1-3 0 0 0,-50-3 0 0 0,80-1-440 0 0,0-1 0 0 0,0 0-1 0 0,0-2 1 0 0,1 0 0 0 0,-1-1-1 0 0,1-2 1 0 0,-24-9-1 0 0,31 10-58 0 0,1 0 0 0 0,-1-1 0 0 0,1 0 0 0 0,0-1 0 0 0,0 0 0 0 0,1-1 0 0 0,0 0 0 0 0,1 0 0 0 0,0-1-1 0 0,1-1 1 0 0,-14-20 0 0 0,12 12-14 0 0,1 1 1 0 0,1-2-1 0 0,1 1 0 0 0,0-1 1 0 0,2 0-1 0 0,0-1 0 0 0,1 0 0 0 0,1 1 1 0 0,2-1-1 0 0,0-32 0 0 0,3 10 59 0 0,2-1-1 0 0,2 1 1 0 0,2 0 0 0 0,14-44-1 0 0,-10 51-120 0 0,1 0-1 0 0,2 1 1 0 0,1 1-1 0 0,1 0 1 0 0,2 1-1 0 0,2 1 1 0 0,1 1-1 0 0,1 1 1 0 0,1 1-1 0 0,2 1 1 0 0,1 1-1 0 0,1 1 1 0 0,1 2-1 0 0,1 1 1 0 0,57-33-1 0 0,-34 25-36 0 0,58-26 0 0 0,-90 49 62 0 0,0 0-1 0 0,1 1 0 0 0,-1 1 1 0 0,1 1-1 0 0,0 1 0 0 0,30-1 0 0 0,-1 3 117 0 0,-1 3-1 0 0,1 2 0 0 0,-1 2 0 0 0,92 22 0 0 0,-110-19 70 0 0,-1 2 0 0 0,0 1-1 0 0,-1 1 1 0 0,-1 2 0 0 0,1 1 0 0 0,-2 1-1 0 0,0 2 1 0 0,40 32 0 0 0,-57-39-159 0 0,0 0-1 0 0,-1 1 1 0 0,0 0 0 0 0,-1 1 0 0 0,0 0-1 0 0,-1 0 1 0 0,0 1 0 0 0,-1 0 0 0 0,-1 1-1 0 0,0-1 1 0 0,-1 1 0 0 0,-1 0-1 0 0,0 0 1 0 0,-1 1 0 0 0,-1-1 0 0 0,1 21-1 0 0,-2 0-19 0 0,-2 0 0 0 0,-1 0 1 0 0,-2 0-1 0 0,-1-1 0 0 0,-2 1 0 0 0,-12 34 0 0 0,4-27 41 0 0,-1 0 0 0 0,-2-1 0 0 0,-2-1 0 0 0,-2-1 0 0 0,-47 65-1 0 0,-1-15-1904 0 0,-91 90-1 0 0,97-113-8655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1:54.1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0 3224 0 0,'1'2'240'0'0,"6"50"1873"0"0,0-5 4742 0 0,2 10-4587 0 0,-2 0 1 0 0,-2 97-1 0 0,-23 115 2086 0 0,-33 14-4884 0 0,37-215-397 0 0,6-39-4441 0 0,3-7-1838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1:54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25423 0 0,'0'0'2307'0'0,"2"0"-1899"0"0,14-3-459 0 0,0 0 0 0 0,1 2 0 0 0,-1 0 0 0 0,0 0 0 0 0,0 2 1 0 0,0 0-1 0 0,24 5 0 0 0,111 32-448 0 0,-146-36 498 0 0,19 6 96 0 0,-2 0 0 0 0,1 2 0 0 0,-1 1 1 0 0,0 0-1 0 0,-1 2 0 0 0,-1 0 0 0 0,0 2 0 0 0,21 19 0 0 0,-36-29-89 0 0,-1-1 0 0 0,1 1 0 0 0,-1 0 0 0 0,-1 0 0 0 0,1 0 0 0 0,-1 1 0 0 0,0-1 0 0 0,0 1 0 0 0,0 0 0 0 0,-1 0 0 0 0,0 0 0 0 0,0 0 0 0 0,-1 0 0 0 0,2 10 0 0 0,-2-5 1 0 0,-1 0 0 0 0,-1 0-1 0 0,0 0 1 0 0,0 0 0 0 0,-1 0 0 0 0,0 0-1 0 0,-6 16 1 0 0,1-10-131 0 0,0 1 0 0 0,-1-1 1 0 0,-1 0-1 0 0,0-1 0 0 0,-14 18 0 0 0,-64 72-1188 0 0,83-101 1257 0 0,-18 19-1524 0 0,3-5-372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1:54.8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26231 0 0,'0'0'1283'0'0,"3"0"-563"0"0,9 1-475 0 0,0 1 0 0 0,21 5 0 0 0,-1 0-103 0 0,-6-3-142 0 0,0 2 0 0 0,29 9 0 0 0,-51-13 39 0 0,-1-1 0 0 0,0 0-1 0 0,1 1 1 0 0,-1 0 0 0 0,0 0 0 0 0,0 0-1 0 0,0 0 1 0 0,0 0 0 0 0,-1 0 0 0 0,1 1-1 0 0,-1-1 1 0 0,1 1 0 0 0,-1 0 0 0 0,0 0-1 0 0,3 5 1 0 0,-4-6-9 0 0,0 1-1 0 0,0 0 1 0 0,0-1-1 0 0,-1 1 1 0 0,1-1-1 0 0,-1 1 1 0 0,1 0-1 0 0,-1 0 1 0 0,0-1-1 0 0,0 1 1 0 0,-1 0-1 0 0,1-1 1 0 0,0 1-1 0 0,-1 0 1 0 0,0-1-1 0 0,0 1 1 0 0,1 0-1 0 0,-1-1 1 0 0,-1 0 0 0 0,-2 5-1 0 0,-11 17-124 0 0,0-2-1 0 0,-33 36 1 0 0,13-18 21 0 0,5-8 93 0 0,22-24-5 0 0,-1 1 0 0 0,1 0 0 0 0,-11 17 0 0 0,12-14 61 0 0,5-8-59 0 0,-2 9 21 0 0,4-11-42 0 0,0-1 0 0 0,0 1 1 0 0,0 0-1 0 0,0 0 0 0 0,0-1 1 0 0,0 1-1 0 0,0 0 0 0 0,1-1 0 0 0,-1 1 1 0 0,1 0-1 0 0,-1-1 0 0 0,1 1 1 0 0,-1 0-1 0 0,1-1 0 0 0,0 1 1 0 0,0-1-1 0 0,0 1 0 0 0,0-1 0 0 0,0 0 1 0 0,0 1-1 0 0,0-1 0 0 0,1 0 1 0 0,-1 0-1 0 0,0 0 0 0 0,1 0 1 0 0,-1 0-1 0 0,0 0 0 0 0,1 0 0 0 0,0 0 1 0 0,-1-1-1 0 0,3 2 0 0 0,3 1 76 0 0,0 0 0 0 0,0-1 0 0 0,0 1 0 0 0,0-1 0 0 0,13 1-1 0 0,-9-2-217 0 0,0-2 1 0 0,0 1-1 0 0,0-1 0 0 0,-1-1 0 0 0,1 0 0 0 0,0-1 0 0 0,12-4 0 0 0,38-8-9336 0 0,-29 13 929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1:5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1617 1333 4144 0 0,'-10'15'158'0'0,"0"-1"0"0"0,-1 0 0 0 0,-1 0 0 0 0,0-1 0 0 0,-1-1 0 0 0,-17 14 1 0 0,-94 53 11812 0 0,82-56-8666 0 0,-48 18 1 0 0,56-27-2837 0 0,-1-3-1 0 0,0 0 1 0 0,-1-3 0 0 0,0-1 0 0 0,-72 5 0 0 0,67-11-533 0 0,0-1 0 0 0,1-2 0 0 0,-1-3 0 0 0,1 0 0 0 0,0-3 0 0 0,1-1 1 0 0,-1-2-1 0 0,2-2 0 0 0,0-1 0 0 0,0-2 0 0 0,2-2 0 0 0,0-1 0 0 0,-44-32 0 0 0,50 30-64 0 0,1-2 0 0 0,1-1 0 0 0,1-1 0 0 0,1-1 0 0 0,2-2 0 0 0,0 0 0 0 0,-29-47 0 0 0,30 35-513 0 0,2-1-1 0 0,2-1 1 0 0,1-1-1 0 0,2 0 1 0 0,3-1-1 0 0,-16-87 1 0 0,18 28-1557 0 0</inkml:trace>
  <inkml:trace contextRef="#ctx0" brushRef="#br0" timeOffset="1">200 136 2304 0 0,'16'-9'51'0'0,"16"-9"-1"0"0,0 2-1 0 0,54-19 1 0 0,-26 19 2625 0 0,0 2 0 0 0,2 3 0 0 0,-1 3 0 0 0,83 0 0 0 0,95 16 3896 0 0,-84 9-5472 0 0,-53-3 487 0 0,146 42 0 0 0,-197-41-1061 0 0,-1 3 1 0 0,-1 2 0 0 0,0 2 0 0 0,75 47 0 0 0,-89-47-220 0 0,-2 2 0 0 0,-1 1 0 0 0,-1 2 1 0 0,35 38-1 0 0,-51-47-216 0 0,-1-1 0 0 0,-1 2 0 0 0,0 0 0 0 0,-2 0 0 0 0,0 1 0 0 0,-1 0-1 0 0,-1 1 1 0 0,-1 0 0 0 0,7 29 0 0 0,-10-23-38 0 0,-1-1 0 0 0,-1 1 0 0 0,-2 0 0 0 0,0 0 0 0 0,-2 0 0 0 0,-1 0 0 0 0,-1 0 0 0 0,-9 35 0 0 0,-4-1 55 0 0,-3-1-1 0 0,-38 86 0 0 0,9-42-117 0 0,-100 161 0 0 0,108-204-32 0 0,-3-2 1 0 0,-3-2-1 0 0,-90 88 1 0 0,76-90-642 0 0,-2-3 0 0 0,-2-3 0 0 0,-77 46 0 0 0,17-26-837 0 0,7-16-14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30:42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1 115 18543 0 0,'0'0'1683'0'0,"24"-7"-686"0"0,-2 0-550 0 0,-1 0-1 0 0,-1-1 1 0 0,1-2-1 0 0,37-22 0 0 0,-52 28-989 0 0,0-1-1 0 0,0 0 0 0 0,0 0 0 0 0,7-8 1 0 0,-2 1-6962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0T14:35:52.32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 1199 10592 284277 67195,'0'0'944'-1901'-2,"0"0"-752"-732"3,0 0-192-719-2,0 0 2672-2206-564,0 0 3767 1108 55,2 0-2567 920-538,5 0-3872 577 1048,7 3-136 697 1,9 2 136 445-2,10 3 0 278-2,12 3 0 375-3,4 0 0 1158 6,0-1 0 0 0,3 0 0 0 0,9-2-72 0 0,10-2 72 0 0,10-3-72 0 0,11-5 136 0 0,11-4 8 0 0,1-2-72 0 0,-5-2 96 0 0,4-1 48 0 0,12-3 88-4-484,15 0-24 4 484,0 0-112 0 0,-10 1 0 0 0,3 1 144 0 0,-6 1-88 0 0,-9 3 0 0 0,6-2 96 0 0,11 0-64 0 0,12-1-16 0 0,14-1-8 0 0,9-2-80 0 0,10-1-80 0 0,13-3 64 0 0,10-2-64 0 0,8-2 0 0 0,6-1 0 537 1,2 0 0-22-5,0 2 0-515 4,-1 4 64 528 5,-2 3-64-528-5,-18 4 0 0 0,-24 3 72 0 0,-6 2 8 514-7,4 0 8 562 10,9 0 8-1076-3,9-1-96 0 0,9-2 0 1073-4,8-3-72-1073 4,5-3 72 0 0,4-3 0 1170 5,2-2 0-630-4,2-1 0-540-1,-1 0 0 540-1,-5 1 0-540 1,-3 0 0 0 0,-20 3-64 0 0,-26 2 128 0 0,-8 0 136 644 4,1-1-96-126-11,8-3-104-518 7,9-4 0 0 0,8-3 0 0 0,7-4 64 1260 3,-11 1-64-1260-3,-18 3 0 0 0,-4 0 72 0 0,3-1-72 513-3,5-2 0 571 4,9-1 64-1084-1,5-2-64 0 0,-10 2 0 2-522,-17 4 0-5 20,-4 0 0 3 502,4-1 64 0 0,6 1-64 569-6,4 0 0 603 8,3-1 0-626-5,2 0 0-546 3,0-1 0 0 0,-1 1 0 0 0,0 2 64-8-521,-4 2-64 8 521,-2 4 0 0 0,-15 4 0 0 0,-18 4 64 0 0,-7 3-64 532 4,3 2 0 531-2,-8 2 64-1063-2,-9 1-64 0 0,-10 0 0 0 0,-8 1 0 0 0,6 1 0 0 0,-2-2 0 512-2,-5 0 0 58-1,7 0 0-570 3,8-2 0 0 0,11 0 0 0 0,11 1 0 0 0,4 1 64 550 4,3 0 64-550-4,-1 1-64 0 0,0 1-144 0 0,-2 0 80 0 0,-1 0 0 0 0,-12 0 0 0 0,-13 0 0 0 0,-6 1 0 590 3,-1 2 0-590-3,2 1 64 0 0,0 4 80 0 0,-1 2-48 0 0,-1 2-32-13-600,-9 2-64 13 600,-11-1 0 0 0,-4 0 0 0 0,-3 2 0 536 0,-2 2 0-541-500,0 0 0 5 500,1-1 0 0 0,2 0 64 0 0,-5 0-64 0 0,-5-3 0 0 0,-1 1 0 0 0,2 0 0 0 0,4 1 64 0 0,3 2 8 0 0,3 0 8 0 0,1 0-80 0 0,1 2 0 0 0,2-1 0 0 0,0 0 0 0 0,4 0 0 0 0,2-1 0 0 0,-1 0 0 1218-8,-4-1 0-1218 8,-9-3 0 0 0,-7-1 0 582 3,-6-1 0 206-7,2 0 0-223 11,3 1 0-565-7,6 3 72 0 0,6 1 0 0 0,8 1 8 0 0,5 1-80 0 0,-3 0 0 0 0,-6-2 0 0 0,0-1 64 0 0,3 1-64 0 0,4 1 0 0 0,3 2 0 0 0,4 2 0 563-5,3 0 0-563 5,-4 0 0 0 0,-9-4 0 566 2,-2 0 0-566-2,4 1 0 0 0,5-2 0 0 0,6-1 0 509 2,5-1 0-509-2,3-1 0 0 0,4-1 0 0 0,2-1 0 0 0,0-2 0 0 0,-2 1 64 0 0,-1-2-64 0 0,-3-1 72 0 0,-2-1-8 0 0,-7-1 0 0 0,-10-2-64 0 0,-1 0-80 0 0,2-1 80 510 1,4 1 0-510-1,5-1 80 0 0,1 0-80 0 0,2 1 0 0 0,-6 1 0 0 0,-9-1 0 0 0,-1 1 0 0 0,4-1-96 0 0,5-1 96 0 0,4 0 0 0 0,2-1 0 0 0,1-1 0 0 0,-1 0 0 510-2,-2-1 0-510 2,2 1 0 0 0,0 0 0 0 0,-2 2 0 1173-6,-1-1 64-1173 6,-2 0 0 0 0,-10 0-64 0 0,-10 0 0 0 0,-4-1-88 0 0,-1 1 88 0 0,3-2 64 0 0,3 0-64 0 0,5 0-64 0 0,4 0 64 0 0,3 0 0 0 0,1 2 0 0 0,-1 2 0 0 0,0 0 64 0 0,-2 1-64 0 0,-2-1 0 0 0,-2-1-64 532 1,-7 0 64-532-1,-7-1 64 0 0,-2 0-64 0 0,1-1 0 0 0,2 0 0 0 0,1 0 0 0 0,1-1 0 0 0,1-1 0 0 0,-4 0 0 0 0,-6-1 0 0 0,-1-1 0 0 0,2-1 0 514 0,2-2 0-514 0,3-1 0 0 0,2 0 0 0 0,3-1 0 0 0,2 0 0 518 8,-2 2 0-518-8,0 2 0 0 0,-2 0 0 0 0,1 2 0 0 0,-1 1 0 0 0,1-1 0 0 0,-6 2 0 0 0,-5-1 0 0 0,-2 1 0 0 0,5 2 0 0 0,7 0 0 0 0,8 1 0 570-8,8 0-96-570 8,7-2 32 0 0,7 1 128 0 0,4 0 24 1267-2,5-1-88 48 4,5 0 0-771-1,5 0 0 511 0,6-2-64-1055-1,2 2 64 0 0,-8 0 0 0 0,-10 1 0 0 0,0 1 64 0 0,8 3-64 0 0,11 0 0 0 0,11 2-88 0 0,11-2 152 0 0,8 0-64 0 0,9-1 0 0 0,9-2 0 0 0,7-1 0 509-2,7-2 64-509 2,8-1-128 0 0,7-1 64 516 7,8-1 0 511-10,10 0 0-1027 3,9-1 0 0 0,8 0 0 555-4,4-2 0 587 4,3 0 64-1142 0,-2 0-128 0 0,-2 1 64 0 0,-9 0 0 0 0,-11 2 0 527 3,-14 2-64 492 1,-19 2-472-491-8,-21 1-672-528 4,-30 0-9864 0 0,-35 0-5375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20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0 20471 0 0,'-5'1'1855'0'0,"-35"6"-712"0"0,26-5 295 0 0,0 1-1 0 0,-18 5 1 0 0,30-7-1389 0 0,0 0 0 0 0,0 0 0 0 0,0 1 0 0 0,1-1 1 0 0,-1 0-1 0 0,0 1 0 0 0,1-1 0 0 0,-1 1 0 0 0,1-1 0 0 0,0 1 0 0 0,-1 0 1 0 0,1 0-1 0 0,0 0 0 0 0,0 0 0 0 0,0-1 0 0 0,0 1 0 0 0,0 0 0 0 0,1 1 0 0 0,-1-1 1 0 0,1 0-1 0 0,-1 0 0 0 0,1 3 0 0 0,-8 18 222 0 0,0-1-103 0 0,8-18-150 0 0,-2-1 0 0 0,1 1-1 0 0,0 0 1 0 0,-1 0 0 0 0,0-1 0 0 0,0 1 0 0 0,0-1-1 0 0,-3 5 1 0 0,-9 7 36 0 0,10-12-44 0 0,0 1 0 0 0,0 0-1 0 0,1 0 1 0 0,-1 0-1 0 0,1 1 1 0 0,0-1 0 0 0,1 1-1 0 0,-1-1 1 0 0,1 1-1 0 0,-3 8 1 0 0,1 5 2 0 0,1 0-1 0 0,1 0 0 0 0,1 0 1 0 0,1 0-1 0 0,0 0 1 0 0,1 1-1 0 0,1-1 1 0 0,1 0-1 0 0,0-1 0 0 0,2 1 1 0 0,0 0-1 0 0,1-1 1 0 0,11 24-1 0 0,-9-23 11 0 0,-2-4 8 0 0,0 0 0 0 0,12 17 0 0 0,-15-26-26 0 0,0-1 1 0 0,1 0-1 0 0,-1-1 1 0 0,1 1-1 0 0,-1 0 0 0 0,1-1 1 0 0,0 0-1 0 0,1 0 0 0 0,-1 0 1 0 0,9 4-1 0 0,-5-4-19 0 0,-1 0-1 0 0,0 0 0 0 0,1-1 1 0 0,-1 0-1 0 0,1 0 1 0 0,-1-1-1 0 0,1 0 1 0 0,9 0-1 0 0,-13-1 9 0 0,0-1 0 0 0,-1 1 0 0 0,1-1 0 0 0,-1 0 0 0 0,1 1 0 0 0,0-1 0 0 0,-1-1 0 0 0,0 1 0 0 0,1-1 0 0 0,-1 1 0 0 0,0-1 0 0 0,0 0 0 0 0,0 0 0 0 0,0 0 0 0 0,0 0 0 0 0,0-1 0 0 0,-1 1 0 0 0,1-1 0 0 0,3-5 0 0 0,8-11 45 0 0,17-31 0 0 0,-26 41-27 0 0,-2 0 0 0 0,1 0 0 0 0,-1 0 0 0 0,-1 0-1 0 0,1 0 1 0 0,1-17 0 0 0,0-6 16 0 0,13-43 1 0 0,-15 67-23 0 0,-1 4 6 0 0,3-6-71 0 0,2 15 182 0 0,-3-1 2 0 0,137 137 542 0 0,-121-116-689 0 0,-19-24 29 0 0,1-1-1 0 0,0 1 0 0 0,-1 0 1 0 0,1-1-1 0 0,0 1 1 0 0,-1 0-1 0 0,1-1 1 0 0,0 1-1 0 0,0-1 1 0 0,0 1-1 0 0,-1-1 1 0 0,1 0-1 0 0,0 1 1 0 0,0-1-1 0 0,0 0 1 0 0,0 1-1 0 0,2-1 1 0 0,-1 0 38 0 0,1 2 201 0 0,1-2 12 0 0,3 0-132 0 0,0 0-158 0 0,-1 0-1 0 0,1 0 1 0 0,0-1 0 0 0,0 0 0 0 0,0 0 0 0 0,7-2 0 0 0,-12 2 20 0 0,-1 1 0 0 0,0-1 1 0 0,1 0-1 0 0,-1 1 0 0 0,0-1 1 0 0,1 0-1 0 0,-1 0 0 0 0,0 0 1 0 0,0 0-1 0 0,0 0 1 0 0,0 0-1 0 0,0 0 0 0 0,0-1 1 0 0,0 1-1 0 0,0 0 0 0 0,0 0 1 0 0,-1-1-1 0 0,1 1 1 0 0,0-1-1 0 0,-1 1 0 0 0,1 0 1 0 0,-1-1-1 0 0,0 1 0 0 0,1-1 1 0 0,-1 1-1 0 0,0-1 0 0 0,0 1 1 0 0,0-1-1 0 0,0 0 1 0 0,0 1-1 0 0,0-1 0 0 0,-1 1 1 0 0,1-1-1 0 0,0 1 0 0 0,-2-3 1 0 0,-10-47 402 0 0,-27-67 1 0 0,31 97-428 0 0,-1 1-1 0 0,-1 1 1 0 0,-1-1 0 0 0,-1 2 0 0 0,0 0 0 0 0,-17-19 0 0 0,23 30 52 0 0,-1 1-1 0 0,-1-1 1 0 0,1 1-1 0 0,-1 0 1 0 0,0 1-1 0 0,-1 0 1 0 0,-12-6-1 0 0,16 9-45 0 0,0 0-1 0 0,0 0 1 0 0,1 0-1 0 0,-1 1 1 0 0,0 0 0 0 0,0 0-1 0 0,-1 0 1 0 0,1 1-1 0 0,0 0 1 0 0,0 0-1 0 0,0 0 1 0 0,0 0 0 0 0,0 1-1 0 0,0 0 1 0 0,-8 2-1 0 0,12-3-35 0 0,0 0 0 0 0,1 1 0 0 0,-1-1 0 0 0,0 0 0 0 0,1 0 0 0 0,-1 1 0 0 0,1-1 0 0 0,-1 0-1 0 0,0 1 1 0 0,1-1 0 0 0,-1 1 0 0 0,1-1 0 0 0,-1 1 0 0 0,1-1 0 0 0,-1 1 0 0 0,1-1 0 0 0,0 1 0 0 0,-1-1-1 0 0,1 1 1 0 0,0-1 0 0 0,-1 1 0 0 0,1 0 0 0 0,0-1 0 0 0,0 1 0 0 0,-1 0 0 0 0,1-1 0 0 0,0 1 0 0 0,0 0-1 0 0,0-1 1 0 0,0 1 0 0 0,0 0 0 0 0,0-1 0 0 0,0 1 0 0 0,0 0 0 0 0,0 0 0 0 0,0-1 0 0 0,0 1 0 0 0,1 0 0 0 0,-1-1-1 0 0,0 1 1 0 0,0-1 0 0 0,1 1 0 0 0,-1 0 0 0 0,0-1 0 0 0,2 2 0 0 0,0 4-930 0 0,-1-4-957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21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21191 0 0,'2'2'176'0'0,"-1"0"-1"0"0,1 0 0 0 0,-1 0 1 0 0,0 0-1 0 0,1 0 1 0 0,-1 1-1 0 0,0-1 0 0 0,0 0 1 0 0,-1 1-1 0 0,1-1 0 0 0,0 0 1 0 0,0 5-1 0 0,3 9-25 0 0,40 97 5171 0 0,-1 8-4600 0 0,-42-117-721 0 0,4 6 0 0 0,3 2 0 0 0,-4-3 0 0 0,-3-9 0 0 0,-1 1 0 0 0,0-1 0 0 0,0 1 0 0 0,1-1 0 0 0,-1 1 0 0 0,0-1 0 0 0,0 1 0 0 0,1-1 0 0 0,-1 0 0 0 0,1 1 0 0 0,-1-1 0 0 0,0 0 0 0 0,1 1 0 0 0,-1-1 0 0 0,1 0 0 0 0,-1 1 0 0 0,0-1 0 0 0,1 0 0 0 0,-1 0 0 0 0,1 1 0 0 0,-1-1 0 0 0,1 0 0 0 0,-1 0 0 0 0,1 0 0 0 0,-1 0 0 0 0,1 0 0 0 0,0 0 0 0 0,-1 0 0 0 0,1 0 0 0 0,-1 0 0 0 0,1 0 0 0 0,-1 0 0 0 0,1 0 0 0 0,-1 0 0 0 0,1 0 0 0 0,-1-1 0 0 0,1 1 0 0 0,0 0 0 0 0,15-9 0 0 0,-10-45 0 0 0,9 9-78 0 0,-10 27 78 0 0,1 0-1 0 0,1 0 1 0 0,0 1-1 0 0,16-27 1 0 0,9 2 160 0 0,-31 42-137 0 0,0-1-1 0 0,-1 1 1 0 0,1 0-1 0 0,0-1 1 0 0,0 1-1 0 0,-1-1 1 0 0,1 1-1 0 0,0 0 1 0 0,0 0-1 0 0,0-1 1 0 0,-1 1-1 0 0,1 0 1 0 0,0 0-1 0 0,0 0 1 0 0,0 0-1 0 0,0 0 1 0 0,-1 0-1 0 0,1 0 1 0 0,0 0-1 0 0,0 1 1 0 0,0-1-1 0 0,0 0 1 0 0,-1 0-1 0 0,1 1 1 0 0,0-1-1 0 0,0 0 1 0 0,-1 1-1 0 0,1-1 1 0 0,0 1-1 0 0,-1-1 1 0 0,1 1 0 0 0,0-1-1 0 0,-1 1 1 0 0,2 1-1 0 0,16 20 243 0 0,-9-7-197 0 0,-1 2 0 0 0,9 27 0 0 0,-11-28-319 0 0,1 1-1 0 0,1-2 1 0 0,18 29-1 0 0,1 1-2408 0 0,-10-15-451 0 0,-2-7-5864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21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0 238 23039 0 0,'0'0'2971'0'0,"12"-1"-1974"0"0,20-7-674 0 0,-1-1-1 0 0,49-22 1 0 0,-67 24-506 0 0,-1 0 0 0 0,0-2 0 0 0,-1 1 0 0 0,0-1 0 0 0,0-1 0 0 0,10-12 0 0 0,14-12-549 0 0,27-30-3296 0 0,-47 46 2045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21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21047 0 0,'-1'3'480'0'0,"-4"19"-123"0"0,0 0 0 0 0,2 0 0 0 0,1 0 0 0 0,0 0 0 0 0,2 1 1 0 0,0-1-1 0 0,2 0 0 0 0,4 24 0 0 0,8 8 1191 0 0,28 73 0 0 0,-34-107-1405 0 0,2-1 0 0 0,-1 0-1 0 0,2 0 1 0 0,1-1-1 0 0,0-1 1 0 0,1 0-1 0 0,15 15 1 0 0,-26-30-146 0 0,0 0 1 0 0,0-1-1 0 0,0 1 1 0 0,0-1-1 0 0,0 1 1 0 0,0-1-1 0 0,0 0 1 0 0,1 0 0 0 0,-1 0-1 0 0,0 0 1 0 0,1 0-1 0 0,-1-1 1 0 0,3 1-1 0 0,-2-2-27 0 0,0 0-1 0 0,0-1 1 0 0,0 1-1 0 0,-1-1 1 0 0,1 0-1 0 0,0 0 1 0 0,-1 0 0 0 0,0 0-1 0 0,1 0 1 0 0,-1-1-1 0 0,0 1 1 0 0,0-1-1 0 0,0 1 1 0 0,-1-1 0 0 0,1 0-1 0 0,-1 0 1 0 0,1 1-1 0 0,-1-1 1 0 0,0 0-1 0 0,1-6 1 0 0,3-7-182 0 0,-2 0 0 0 0,3-27 1 0 0,-5 38 205 0 0,0-7 8 0 0,1-7 14 0 0,0-1 0 0 0,1 1 0 0 0,1 0 0 0 0,1 0 0 0 0,0 0 0 0 0,15-33-1 0 0,-19 51-16 0 0,-1 0-1 0 0,1 1 0 0 0,-1-1 0 0 0,1 0 1 0 0,-1 0-1 0 0,1 1 0 0 0,0-1 0 0 0,-1 0 1 0 0,1 1-1 0 0,0-1 0 0 0,-1 1 0 0 0,1-1 0 0 0,0 0 1 0 0,0 1-1 0 0,0 0 0 0 0,0-1 0 0 0,-1 1 1 0 0,1 0-1 0 0,0-1 0 0 0,0 1 0 0 0,0 0 0 0 0,0 0 1 0 0,0 0-1 0 0,0 0 0 0 0,0 0 0 0 0,0 0 1 0 0,0 0-1 0 0,0 0 0 0 0,0 0 0 0 0,-1 0 1 0 0,1 0-1 0 0,0 1 0 0 0,0-1 0 0 0,0 0 0 0 0,0 1 1 0 0,0-1-1 0 0,0 0 0 0 0,-1 1 0 0 0,1-1 1 0 0,0 1-1 0 0,0 0 0 0 0,-1-1 0 0 0,2 2 0 0 0,4 3-3 0 0,0 0 0 0 0,-1 1-1 0 0,0-1 1 0 0,5 8-1 0 0,-9-12 6 0 0,4 5 0 0 0,1 1 0 0 0,-1 0 0 0 0,0 0 0 0 0,0 1 0 0 0,-1 0 0 0 0,5 9 0 0 0,33 69 0 0 0,-23-38 328 0 0,-18-46 12 0 0,4-19-1051 0 0,-3-17-1038 0 0,8-47-1 0 0,-3 32-693 0 0,3 2-704 0 0,0 17-3006 0 0,-1 14 783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22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0 8288 0 0,'0'0'3198'0'0,"-10"2"660"0"0,8-2-3577 0 0,0 1 1 0 0,1 0-1 0 0,0-1 1 0 0,-1 1 0 0 0,1 0-1 0 0,-1 0 1 0 0,1 0 0 0 0,0 0-1 0 0,0 0 1 0 0,-1 0 0 0 0,1 1-1 0 0,0-1 1 0 0,0 0-1 0 0,0 1 1 0 0,0-1 0 0 0,1 0-1 0 0,-2 2 1 0 0,-13 27 1688 0 0,9-16-1588 0 0,2 0-1 0 0,0 1 1 0 0,0-1-1 0 0,1 1 1 0 0,1 0-1 0 0,1 0 1 0 0,0 17-1 0 0,2 11 709 0 0,9 51 0 0 0,-10-91-1065 0 0,1 0 0 0 0,0 0 0 0 0,0 0 0 0 0,-1 0 0 0 0,2-1 0 0 0,-1 1 0 0 0,0 0 0 0 0,3 4-1 0 0,7 13 372 0 0,-9-20-406 0 0,0-1 0 0 0,-1 1 0 0 0,1 0 0 0 0,0 0 0 0 0,0 0 0 0 0,-1-1 0 0 0,1 1 0 0 0,0-1 0 0 0,-1 0 0 0 0,1 1 0 0 0,0-1 0 0 0,-1 0 0 0 0,2-1 0 0 0,0-1-6 0 0,0-1 1 0 0,0 1-1 0 0,0-1 0 0 0,-1 1 1 0 0,0-1-1 0 0,0 0 0 0 0,0 0 1 0 0,0 0-1 0 0,2-7 0 0 0,9-44-82 0 0,-8 30 70 0 0,10-77-25 0 0,-5 68 228 0 0,-10 33 1106 0 0,3 10-769 0 0,56 107 224 0 0,-56-111-772 0 0,1 1 0 0 0,0 0 0 0 0,0-1 0 0 0,1 0 0 0 0,-1 0 0 0 0,1 0 0 0 0,0-1 0 0 0,1 1 0 0 0,-1-1 0 0 0,1 0 0 0 0,-1-1-1 0 0,9 5 1 0 0,-10-7-632 0 0,1 1 0 0 0,-1-1-1 0 0,0 0 1 0 0,1 0-1 0 0,-1 0 1 0 0,1 0 0 0 0,5-1-1 0 0,-1-1-5632 0 0,2-7-1629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22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88 152 5984 0 0,'-5'-14'640'0'0,"-6"-16"10177"0"0,11 29-10620 0 0,0 1 0 0 0,0-1 0 0 0,0 1 0 0 0,0-1 0 0 0,0 0 0 0 0,0 1 0 0 0,0-1 0 0 0,0 1 0 0 0,0-1 0 0 0,-1 1 0 0 0,1-1 1 0 0,0 1-1 0 0,0-1 0 0 0,-1 1 0 0 0,1-1 0 0 0,0 1 0 0 0,-1-1 0 0 0,1 1 0 0 0,0-1 0 0 0,-1 1 0 0 0,1 0 0 0 0,0-1 0 0 0,-1 1 0 0 0,1 0 0 0 0,-1-1 0 0 0,1 1 0 0 0,-1 0 0 0 0,1 0 0 0 0,-1-1 1 0 0,1 1-1 0 0,-1 0 0 0 0,1 0 0 0 0,-1 0 0 0 0,0 0 0 0 0,1 0 0 0 0,-1 0 0 0 0,1-1 0 0 0,-2 2 0 0 0,0-2-59 0 0,1 1 0 0 0,-1 0 0 0 0,0 0 0 0 0,0 0-1 0 0,1 0 1 0 0,-1 0 0 0 0,0 0 0 0 0,1 1 0 0 0,-1-1 0 0 0,0 0 0 0 0,-3 2 0 0 0,2 0-79 0 0,1 1 0 0 0,-1-1 0 0 0,0 1 0 0 0,1 0 0 0 0,0-1 0 0 0,0 1 0 0 0,-1 0 0 0 0,2 0 0 0 0,-1 1 0 0 0,0-1 0 0 0,1 0 0 0 0,-1 0 0 0 0,1 1 1 0 0,0-1-1 0 0,0 1 0 0 0,0-1 0 0 0,1 1 0 0 0,-1 0 0 0 0,1 4 0 0 0,-1 9 88 0 0,1 1 0 0 0,5 30 0 0 0,-3-31 52 0 0,-2-10-135 0 0,1 0 1 0 0,0 0-1 0 0,0-1 0 0 0,0 1 1 0 0,1 0-1 0 0,0-1 0 0 0,1 1 1 0 0,-1-1-1 0 0,1 0 0 0 0,4 6 1 0 0,-6-10-57 0 0,0 0 1 0 0,0-1-1 0 0,0 1 0 0 0,0-1 1 0 0,0 1-1 0 0,0-1 1 0 0,0 0-1 0 0,1 1 1 0 0,-1-1-1 0 0,0 0 0 0 0,1 0 1 0 0,-1 0-1 0 0,1 0 1 0 0,-1 0-1 0 0,1 0 1 0 0,0 0-1 0 0,1 0 0 0 0,6 3 2 0 0,-4-1-10 0 0,-3-2 0 0 0,0 0 0 0 0,0 0 0 0 0,0 0 0 0 0,0 0 0 0 0,0-1 0 0 0,1 1 0 0 0,-1 0 0 0 0,0-1 0 0 0,1 0 0 0 0,-1 1 0 0 0,3-1 0 0 0,8 0 0 0 0,-1 0 13 0 0,-6 0 62 0 0,-5 0-57 0 0,0 0 0 0 0,-1 0 0 0 0,1 0 0 0 0,0 0 1 0 0,0 0-1 0 0,-1 0 0 0 0,1 0 0 0 0,0 0 0 0 0,0 0 1 0 0,-1 0-1 0 0,1 0 0 0 0,0 0 0 0 0,-1 1 1 0 0,1-1-1 0 0,0 0 0 0 0,-1 0 0 0 0,1 1 0 0 0,0-1 1 0 0,-1 1-1 0 0,1-1 0 0 0,0 0 0 0 0,-1 1 0 0 0,1-1 1 0 0,-1 1-1 0 0,1-1 0 0 0,-1 1 0 0 0,1 0 1 0 0,-1-1-1 0 0,0 1 0 0 0,1 0 0 0 0,-1-1 0 0 0,0 1 1 0 0,1 0-1 0 0,-1-1 0 0 0,0 1 0 0 0,1 1 0 0 0,0 2 5 0 0,-1 0-1 0 0,1 0 0 0 0,0 0 0 0 0,-1 0 1 0 0,0 0-1 0 0,0 0 0 0 0,0 0 1 0 0,0 0-1 0 0,-1 0 0 0 0,0 0 0 0 0,-1 6 1 0 0,-3 21 12 0 0,5-21-53 0 0,-1 1 1 0 0,-5 19-1 0 0,-1 18-868 0 0,4-27-4601 0 0,2-17 2428 0 0,0 6-5999 0 0</inkml:trace>
  <inkml:trace contextRef="#ctx0" brushRef="#br0" timeOffset="1">103 254 7832 0 0,'0'-1'5181'0'0,"4"-6"-2621"0"0,35-39 6439 0 0,18-25-6891 0 0,-4 7-2558 0 0,-33 37-1836 0 0,-8 9-2967 0 0,-10 16 4296 0 0,9-15-6689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23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21191 0 0,'1'2'480'0'0,"16"64"1244"0"0,-13-45-1394 0 0,1-1 0 0 0,14 37 0 0 0,40 92 2928 0 0,-33-79-3310 0 0,-15-39 52 0 0,-7-20 0 0 0,-1 0 0 0 0,2 0 0 0 0,6 12 0 0 0,4 7 0 0 0,-12-23 0 0 0,0 0 0 0 0,0 0 0 0 0,1 0 0 0 0,-1-1 0 0 0,1 1 0 0 0,1-1 0 0 0,-1 0 0 0 0,1-1 0 0 0,0 1 0 0 0,10 7 0 0 0,-15-12-15 0 0,1-1 0 0 0,-1 0-1 0 0,1 1 1 0 0,0-1 0 0 0,-1 0 0 0 0,1 1-1 0 0,-1-1 1 0 0,1 0 0 0 0,-1 0-1 0 0,1 0 1 0 0,0 1 0 0 0,-1-1 0 0 0,1 0-1 0 0,-1 0 1 0 0,1 0 0 0 0,0 0-1 0 0,-1 0 1 0 0,1 0 0 0 0,0 0 0 0 0,-1 0-1 0 0,1 0 1 0 0,-1-1 0 0 0,1 1 0 0 0,0 0-1 0 0,-1 0 1 0 0,1 0 0 0 0,-1-1-1 0 0,1 1 1 0 0,-1 0 0 0 0,1-1 0 0 0,-1 1-1 0 0,1-1 1 0 0,-1 1 0 0 0,1 0 0 0 0,-1-1-1 0 0,1 1 1 0 0,-1-1 0 0 0,0 1-1 0 0,1-1 1 0 0,-1 1 0 0 0,0-1 0 0 0,1 1-1 0 0,-1-1 1 0 0,0 0 0 0 0,0 1 0 0 0,1-2-1 0 0,-1 0-119 0 0,4-3 1 0 0,-1 0 1 0 0,0-1-1 0 0,-1 1 1 0 0,0-1-1 0 0,0 0 0 0 0,0 0 1 0 0,0 0-1 0 0,1-12 1 0 0,-2-3 221 0 0,-1-32 0 0 0,-1 9-113 0 0,1 42 837 0 0,1 1-770 0 0,0-1 0 0 0,0 1 0 0 0,0 0 0 0 0,0 0-1 0 0,0 0 1 0 0,1 0 0 0 0,-1 0 0 0 0,0 0 0 0 0,1 0 0 0 0,-1 1 0 0 0,0-1-1 0 0,1 0 1 0 0,-1 1 0 0 0,1-1 0 0 0,-1 1 0 0 0,1 0 0 0 0,-1-1 0 0 0,1 1-1 0 0,0 0 1 0 0,-1 0 0 0 0,1 0 0 0 0,-1 0 0 0 0,1 0 0 0 0,-1 0 0 0 0,1 0-1 0 0,-1 1 1 0 0,1-1 0 0 0,1 1 0 0 0,5 1-66 0 0,0 0-1 0 0,0 1 1 0 0,13 6-1 0 0,-16-6 16 0 0,-1-1 0 0 0,1 1 0 0 0,-1 0 1 0 0,0 1-1 0 0,0-1 0 0 0,7 8 0 0 0,0 4-2405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23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1 186 20327 0 0,'0'-9'1840'0'0,"4"-33"-2145"0"0,-2 31 1089 0 0,1 0 0 0 0,0-1 1 0 0,1 1-1 0 0,6-13 0 0 0,-7 18-682 0 0,0 1 0 0 0,0 0 0 0 0,1 0 0 0 0,-1 0 0 0 0,1 0 0 0 0,0 0 0 0 0,7-6 1 0 0,-9 9-615 0 0,1 0 0 0 0,0 0 0 0 0,0 1 1 0 0,0-1-1 0 0,0 0 0 0 0,0 1 0 0 0,0 0 1 0 0,0-1-1 0 0,0 1 0 0 0,1 1 0 0 0,-1-1 1 0 0,0 0-1 0 0,1 1 0 0 0,4-1 0 0 0,5 1-7635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23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1 334 5064 0 0,'16'46'1210'0'0,"-13"-36"779"0"0,1 1 1 0 0,0-1-1 0 0,0 1 1 0 0,1-1-1 0 0,1-1 1 0 0,-1 1-1 0 0,11 12 1 0 0,-14-20-1722 0 0,0 1-1 0 0,0-1 1 0 0,1 0 0 0 0,-1 0-1 0 0,1 0 1 0 0,-1 0 0 0 0,1 0-1 0 0,0-1 1 0 0,0 1 0 0 0,5 1 0 0 0,-7-2-194 0 0,1-1 0 0 0,0 1 0 0 0,0-1 0 0 0,-1 0 0 0 0,1 0 0 0 0,0 0 1 0 0,0 0-1 0 0,0 0 0 0 0,-1 0 0 0 0,1 0 0 0 0,0-1 0 0 0,0 1 0 0 0,-1 0 1 0 0,1-1-1 0 0,0 0 0 0 0,-1 1 0 0 0,1-1 0 0 0,0 0 0 0 0,-1 0 1 0 0,1 0-1 0 0,1-1 0 0 0,-1-2-27 0 0,1 1 1 0 0,-1-1-1 0 0,0 1 1 0 0,0-1-1 0 0,-1 0 1 0 0,1 0-1 0 0,1-7 1 0 0,3-6 37 0 0,0 0-51 0 0,0 0 0 0 0,-2-1 0 0 0,0 1 0 0 0,-1-1 0 0 0,2-26 0 0 0,-3 16-38 0 0,0 0-2 0 0,-2-36 0 0 0,-1 26-214 0 0,4 31-369 0 0,3 13-654 0 0,4 12-549 0 0,-5-5 1792 0 0,-4-8 0 0 0,0 0 0 0 0,1-1 0 0 0,0 0 0 0 0,0 1 0 0 0,0-1 0 0 0,0 0 0 0 0,1 0 0 0 0,0 0 0 0 0,0 0 0 0 0,0 0 0 0 0,0-1 0 0 0,0 0 0 0 0,1 1 0 0 0,4 2 0 0 0,13 6 191 0 0,-17-9-55 0 0,0-1 0 0 0,0 1 1 0 0,1-1-1 0 0,-1 0 0 0 0,1 0 0 0 0,0 0 0 0 0,-1-1 0 0 0,7 1 1 0 0,-8-2-77 0 0,1 0-1 0 0,-1 0 1 0 0,1 0 0 0 0,0-1 0 0 0,-1 0 0 0 0,1 1 0 0 0,-1-1 0 0 0,1-1 0 0 0,-1 1 0 0 0,0 0-1 0 0,1-1 1 0 0,-1 0 0 0 0,0 0 0 0 0,0 0 0 0 0,0 0 0 0 0,3-3 0 0 0,-2 1 55 0 0,0 0-1 0 0,1-1 1 0 0,-1 0 0 0 0,-1 0 0 0 0,1 0-1 0 0,-1 0 1 0 0,0 0 0 0 0,0-1 0 0 0,0 0-1 0 0,-1 1 1 0 0,0-1 0 0 0,0 0 0 0 0,-1 0-1 0 0,2-12 1 0 0,-1 8-128 0 0,-1 0 0 0 0,-1-1 0 0 0,0 1 1 0 0,0 0-1 0 0,-1 0 0 0 0,0 0 0 0 0,-1 0 0 0 0,-4-15 0 0 0,5 22 62 0 0,0 0 1 0 0,-1-1-1 0 0,0 1 0 0 0,0 0 0 0 0,0 0 1 0 0,0 0-1 0 0,-1 0 0 0 0,1 0 0 0 0,-1 1 1 0 0,1-1-1 0 0,-1 1 0 0 0,0-1 0 0 0,0 1 1 0 0,-4-2-1 0 0,6 3-7 0 0,-1 0-1 0 0,1 1 1 0 0,-1-1 0 0 0,0 0-1 0 0,1 1 1 0 0,-1-1 0 0 0,0 1 0 0 0,0-1-1 0 0,1 1 1 0 0,-1 0 0 0 0,0 0-1 0 0,0-1 1 0 0,0 1 0 0 0,0 1 0 0 0,1-1-1 0 0,-1 0 1 0 0,0 0 0 0 0,0 1-1 0 0,0-1 1 0 0,1 1 0 0 0,-1-1 0 0 0,0 1-1 0 0,1 0 1 0 0,-1 0 0 0 0,1 0 0 0 0,-1 0-1 0 0,1 0 1 0 0,-1 0 0 0 0,1 0-1 0 0,-3 3 1 0 0,-3 5 73 0 0,0 0 0 0 0,0 1 0 0 0,1 0-1 0 0,1 1 1 0 0,0-1 0 0 0,0 1 0 0 0,1 0 0 0 0,0 0 0 0 0,1 0-1 0 0,-3 15 1 0 0,2-2 72 0 0,1 1 0 0 0,1-1 0 0 0,1 1 0 0 0,3 25-1 0 0,0-21-23 0 0,2 1-1 0 0,14 53 1 0 0,-14-67-106 0 0,2-1 1 0 0,0 1 0 0 0,0-1-1 0 0,2-1 1 0 0,0 1-1 0 0,17 23 1 0 0,-21-33-80 0 0,0-1 0 0 0,0 0 0 0 0,0 1 0 0 0,0-1 0 0 0,1-1 0 0 0,0 1 0 0 0,0-1 0 0 0,0 0 0 0 0,0 0 0 0 0,0 0 0 0 0,0-1 0 0 0,1 1 1 0 0,-1-1-1 0 0,9 1 0 0 0,-6-1-57 0 0,-1-2 0 0 0,1 1 1 0 0,0-1-1 0 0,0 0 0 0 0,-1 0 0 0 0,1-1 1 0 0,0 0-1 0 0,-1-1 0 0 0,14-4 1 0 0,-1-2-171 0 0,0-1 1 0 0,0-1 0 0 0,-1 0-1 0 0,-1-2 1 0 0,0 0 0 0 0,30-26-1 0 0,-24 16-1008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30:43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17 306 11520 0 0,'-4'9'385'0'0,"1"1"0"0"0,0 0 1 0 0,1-1-1 0 0,0 1 0 0 0,1 0 1 0 0,0 0-1 0 0,1 0 0 0 0,0 0 1 0 0,1 15-1 0 0,-1 30 3108 0 0,-2-27-1299 0 0,2 41 1 0 0,1-59-1941 0 0,0-1 0 0 0,0 0 0 0 0,1 1 1 0 0,0-1-1 0 0,0 0 0 0 0,1 0 1 0 0,1 0-1 0 0,4 9 0 0 0,-8-17-272 0 0,1 1 1 0 0,0-1-1 0 0,-1 1 0 0 0,1-1 0 0 0,0 0 0 0 0,0 0 0 0 0,0 1 1 0 0,0-1-1 0 0,0 0 0 0 0,0 0 0 0 0,0 0 0 0 0,0 0 0 0 0,0 0 1 0 0,1 0-1 0 0,-1 0 0 0 0,0-1 0 0 0,1 1 0 0 0,-1 0 0 0 0,0-1 1 0 0,1 1-1 0 0,-1-1 0 0 0,1 1 0 0 0,-1-1 0 0 0,1 0 0 0 0,-1 0 1 0 0,1 0-1 0 0,-1 0 0 0 0,1 0 0 0 0,-1 0 0 0 0,1 0 0 0 0,-1 0 1 0 0,1 0-1 0 0,-1-1 0 0 0,1 1 0 0 0,-1 0 0 0 0,1-1 0 0 0,-1 0 1 0 0,0 1-1 0 0,2-2 0 0 0,1 0-295 0 0,-1-1 0 0 0,1 1 1 0 0,-1-1-1 0 0,0 0 0 0 0,0 0 1 0 0,0-1-1 0 0,-1 1 0 0 0,1-1 1 0 0,-1 1-1 0 0,1-1 0 0 0,-1 0 0 0 0,2-5 1 0 0,4-13-944 0 0,-1-1 0 0 0,-2 0-1 0 0,0 0 1 0 0,3-30 0 0 0,-2-97-1772 0 0,-5 77 2876 0 0,4-21 701 0 0,-1-9 1876 0 0,-2 33 6311 0 0,-1 92-7198 0 0,-2-11-1204 0 0,20 247 1452 0 0,2 95 653 0 0,-21-298-2871 0 0,0-54 285 0 0,4-11-1047 0 0,-1 0 876 0 0,0 0-1 0 0,-1 0 1 0 0,0 0-1 0 0,-1 0 1 0 0,1-20 0 0 0,2-14 249 0 0,0 11 124 0 0,-3 22 51 0 0,0 0 0 0 0,1 0 0 0 0,0 1 1 0 0,0-1-1 0 0,1 0 0 0 0,1 1 0 0 0,6-14 0 0 0,-10 23-64 0 0,1 1-1 0 0,-1-1 1 0 0,1 1 0 0 0,-1 0-1 0 0,0-1 1 0 0,1 1-1 0 0,-1 0 1 0 0,1-1 0 0 0,-1 1-1 0 0,1 0 1 0 0,0 0-1 0 0,-1 0 1 0 0,1-1-1 0 0,-1 1 1 0 0,1 0 0 0 0,-1 0-1 0 0,1 0 1 0 0,0 0-1 0 0,-1 0 1 0 0,1 0 0 0 0,-1 0-1 0 0,1 0 1 0 0,-1 0-1 0 0,1 0 1 0 0,0 0 0 0 0,-1 1-1 0 0,1-1 1 0 0,-1 0-1 0 0,1 0 1 0 0,-1 0 0 0 0,1 1-1 0 0,-1-1 1 0 0,1 0-1 0 0,-1 1 1 0 0,1-1 0 0 0,-1 0-1 0 0,0 1 1 0 0,1-1-1 0 0,-1 1 1 0 0,1 0 0 0 0,16 17 315 0 0,-9-5-497 0 0,0 0 0 0 0,-2 1 1 0 0,1 0-1 0 0,7 29 0 0 0,-7-23-681 0 0,1 15-1659 0 0,-6-18 417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29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1077 14888 0 0,'-56'3'2168'0'0,"40"-2"1106"0"0,19-4-2527 0 0,4-4-519 0 0,0 2 1 0 0,1-1-1 0 0,0 1 1 0 0,0 0-1 0 0,0 0 1 0 0,11-4-1 0 0,61-20 652 0 0,-28 11-413 0 0,312-94 1347 0 0,8 29-1049 0 0,-160 38-392 0 0,874-234 992 0 0,-763 179-1271 0 0,379-131-81 0 0,-439 137-13 0 0,-125 51-133 0 0,-137 43 96 0 0,-1 0 0 0 0,1 0 0 0 0,0-1 0 0 0,0 1 0 0 0,0 0 0 0 0,-1 0 0 0 0,1 0 0 0 0,0 0 0 0 0,0 0 1 0 0,0 0-1 0 0,0 0 0 0 0,-1 0 0 0 0,1 0 0 0 0,0 0 0 0 0,0 1 0 0 0,0-1 0 0 0,-1 0 0 0 0,1 1 0 0 0,0-1 0 0 0,0 0 0 0 0,-1 1 0 0 0,1-1 1 0 0,0 1-1 0 0,-1-1 0 0 0,1 1 0 0 0,0-1 0 0 0,-1 1 0 0 0,1-1 0 0 0,-1 1 0 0 0,2 1 0 0 0,-2-1-72 0 0,0 0 0 0 0,0 0 0 0 0,1 0 0 0 0,-1 0 0 0 0,0 0 0 0 0,0 0 0 0 0,0 0 0 0 0,0 1 0 0 0,0-1 0 0 0,0 0 0 0 0,0 0 0 0 0,-1 0 0 0 0,1 0 0 0 0,0 0 0 0 0,-1 0 0 0 0,1 0 0 0 0,0 0 0 0 0,-1 0 0 0 0,1 0 0 0 0,-1 0 0 0 0,0 0 0 0 0,0 1 0 0 0,-5 5-465 0 0,0 0 0 0 0,0 0 0 0 0,-1-1-1 0 0,-12 11 1 0 0,-23 5-1026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29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110 796 11056 0 0,'-21'5'728'0'0,"-26"6"-457"0"0,44-10-71 0 0,-1 0 1 0 0,1-1-1 0 0,-1 0 1 0 0,0 0-1 0 0,1 0 1 0 0,-1 0-1 0 0,1 0 1 0 0,-1-1-1 0 0,-5-1 1 0 0,9 2-113 0 0,0-1 0 0 0,0 1 0 0 0,0-1 0 0 0,0 1 0 0 0,0-1 0 0 0,0 1 0 0 0,0-1 0 0 0,0 1 0 0 0,0-1 0 0 0,0 1 0 0 0,0-1 1 0 0,0 1-1 0 0,0 0 0 0 0,1-1 0 0 0,-1 1 0 0 0,0-1 0 0 0,0 1 0 0 0,0 0 0 0 0,1-1 0 0 0,-1 1 0 0 0,0-1 0 0 0,1 1 0 0 0,-1 0 0 0 0,0-1 1 0 0,1 1-1 0 0,9-11 633 0 0,13-8 45 0 0,0 2-1 0 0,1 0 0 0 0,1 2 0 0 0,52-24 0 0 0,-10 6-129 0 0,99-51 705 0 0,3 7 0 0 0,205-62 1 0 0,341-56-212 0 0,-688 189-1133 0 0,598-120-972 0 0,-499 105 417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0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347 1 6448 0 0,'0'0'498'0'0,"-8"5"7698"0"0,-9 5 1035 0 0,-4 5-5555 0 0,3-2-2715 0 0,10-7-803 0 0,0 0-1 0 0,-13 14 1 0 0,15-14-149 0 0,0 0 0 0 0,0-1-1 0 0,-1 1 1 0 0,-9 4 0 0 0,10-6-1 0 0,0 1 0 0 0,0-1 0 0 0,0 1 0 0 0,1 0 0 0 0,-1 1-1 0 0,-8 11 1 0 0,-26 43 87 0 0,24-34-101 0 0,-3 3 6 0 0,2 1 0 0 0,1 1 0 0 0,2 0 0 0 0,-13 42 0 0 0,25-66 0 0 0,1-4 0 0 0,0 1 0 0 0,0-1 0 0 0,1 1 0 0 0,-1-1 0 0 0,1 1 0 0 0,0-1 0 0 0,0 1 0 0 0,1 3 0 0 0,-2-6 0 0 0,1 0 0 0 0,0-1 0 0 0,0 1 0 0 0,0 0 0 0 0,1-1 0 0 0,-1 1 0 0 0,0 0 0 0 0,0-1 0 0 0,0 1 0 0 0,0 0 0 0 0,1-1 0 0 0,-1 1 0 0 0,0-1 0 0 0,0 1 0 0 0,1 0 0 0 0,-1-1 0 0 0,1 1 0 0 0,-1-1 0 0 0,0 1 0 0 0,1-1 0 0 0,-1 1 0 0 0,1-1 0 0 0,-1 1 0 0 0,1-1 0 0 0,0 0 0 0 0,-1 1 0 0 0,1-1 0 0 0,-1 0 0 0 0,1 1 0 0 0,0-1 0 0 0,-1 0 0 0 0,1 0 0 0 0,0 0 0 0 0,-1 1 0 0 0,2-1 0 0 0,-2 0 0 0 0,3 1 0 0 0,0 0 0 0 0,0 0 0 0 0,0 0 0 0 0,0-1 0 0 0,0 1 0 0 0,0-1 0 0 0,0 1 0 0 0,0-1 0 0 0,0 0 0 0 0,0 0 0 0 0,0-1 0 0 0,0 1 0 0 0,3-1 0 0 0,39-13 0 0 0,-28 7 0 0 0,104-40 11 0 0,-111 43 31 0 0,-9 4-41 0 0,0 0-1 0 0,-1-1 1 0 0,1 1 0 0 0,-1 0-1 0 0,1 0 1 0 0,0 0-1 0 0,-1-1 1 0 0,1 1-1 0 0,-1 0 1 0 0,1 0-1 0 0,0 0 1 0 0,-1 0-1 0 0,1 0 1 0 0,0 0-1 0 0,-1 0 1 0 0,1 0-1 0 0,0 0 1 0 0,-1 0-1 0 0,1 1 1 0 0,0-1 0 0 0,-1 0-1 0 0,1 0 1 0 0,-1 0-1 0 0,2 1 1 0 0,0 7-4 0 0,-2-7 3 0 0,1 5 32 0 0,0 0-1 0 0,0-1 1 0 0,0 1-1 0 0,-1 0 1 0 0,0 0 0 0 0,-1 0-1 0 0,1 0 1 0 0,-1 0-1 0 0,-2 9 1 0 0,-2 16 93 0 0,1 9-107 0 0,2-31-37 0 0,0 0 0 0 0,1 0 0 0 0,1 0 0 0 0,0 0 0 0 0,0 1 0 0 0,0-1 0 0 0,1 0 0 0 0,4 15 0 0 0,-4-20-477 0 0,0-1 0 0 0,0 0-1 0 0,0 0 1 0 0,1 0 0 0 0,-1-1 0 0 0,1 1 0 0 0,0 0-1 0 0,0 0 1 0 0,0-1 0 0 0,0 1 0 0 0,3 2 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1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0 457 15752 0 0,'0'0'1423'0'0,"6"-9"-1143"0"0,4-3 870 0 0,0-1-1 0 0,7-15 1 0 0,4-5 1021 0 0,10-15 13 0 0,48-102-1 0 0,-69 130-2037 0 0,-3 5 34 0 0,-1 0-1 0 0,4-16 0 0 0,-8 25-137 0 0,-1 0 1 0 0,0-1-1 0 0,0 1 1 0 0,0 0-1 0 0,0-1 1 0 0,-1 1-1 0 0,0-1 1 0 0,-1-6-1 0 0,0 11-28 0 0,0 1-1 0 0,-1 0 0 0 0,1-1 0 0 0,0 1 0 0 0,0-1 0 0 0,0 1 0 0 0,-1 0 0 0 0,1 0 1 0 0,-1 0-1 0 0,1 0 0 0 0,-1 0 0 0 0,-2-1 0 0 0,2 2-12 0 0,1-1 0 0 0,-1 1 0 0 0,0 0 0 0 0,1 0 0 0 0,-1-1 0 0 0,0 1 0 0 0,1 1 1 0 0,-1-1-1 0 0,0 0 0 0 0,0 0 0 0 0,1 1 0 0 0,-1-1 0 0 0,0 1 0 0 0,1-1 0 0 0,-1 1 0 0 0,1 0 0 0 0,-1-1 0 0 0,-1 2 0 0 0,0 0 2 0 0,0 1 0 0 0,1-1-1 0 0,-1 1 1 0 0,0-1 0 0 0,1 1 0 0 0,0 0 0 0 0,0 0-1 0 0,-3 4 1 0 0,0 3 24 0 0,0 1 0 0 0,0-1-1 0 0,1 1 1 0 0,-4 21 0 0 0,4-7 125 0 0,1-1 1 0 0,2 1-1 0 0,0 0 1 0 0,5 40-1 0 0,-2-49-165 0 0,0-1 0 0 0,1 0 1 0 0,1 0-1 0 0,0 0 0 0 0,1 0 0 0 0,1-1 0 0 0,0 1 0 0 0,1-2 0 0 0,1 1 0 0 0,13 18 0 0 0,-18-28-18 0 0,0-1 0 0 0,-1 0 0 0 0,2 0 0 0 0,-1-1 0 0 0,0 1 0 0 0,0 0 1 0 0,1-1-1 0 0,0 0 0 0 0,-1 0 0 0 0,1 0 0 0 0,0-1 0 0 0,0 1 0 0 0,0-1 0 0 0,4 1 1 0 0,-5-1-87 0 0,-1-1 1 0 0,1 1-1 0 0,-1-1 1 0 0,1 0 0 0 0,-1 0-1 0 0,1 0 1 0 0,0 0 0 0 0,-1 0-1 0 0,1-1 1 0 0,-1 1-1 0 0,1-1 1 0 0,-1 0 0 0 0,1 0-1 0 0,-1 0 1 0 0,0 0 0 0 0,1 0-1 0 0,-1 0 1 0 0,0 0-1 0 0,0-1 1 0 0,0 1 0 0 0,0-1-1 0 0,4-3 1 0 0,-2 0-375 0 0,1 0 1 0 0,-1-1 0 0 0,0 1-1 0 0,0-1 1 0 0,0 0-1 0 0,-1 0 1 0 0,0 0-1 0 0,0-1 1 0 0,-1 1-1 0 0,0-1 1 0 0,0 1 0 0 0,2-11-1 0 0,1-11-4554 0 0,0-1-1392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1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21191 0 0,'0'0'2127'0'0,"-18"4"924"0"0,17-2-2879 0 0,-1 0 1 0 0,1 0 0 0 0,0 0-1 0 0,0 0 1 0 0,0 0 0 0 0,0 1 0 0 0,0-1-1 0 0,0 0 1 0 0,1 0 0 0 0,-1 1 0 0 0,1-1-1 0 0,-1 0 1 0 0,1 5 0 0 0,1 37 613 0 0,0-22-288 0 0,0-3 0 0 0,6 32 0 0 0,-1-6-26 0 0,29 154-308 0 0,-21-127-156 0 0,6 21-8 0 0,53 157 0 0 0,-66-231-173 0 0,1 0 0 0 0,1-1 0 0 0,0 0 0 0 0,1-1 0 0 0,13 17 0 0 0,-19-29-87 0 0,0 0-1 0 0,0 0 0 0 0,1 0 1 0 0,-1-1-1 0 0,1 1 1 0 0,0-1-1 0 0,0 0 1 0 0,1-1-1 0 0,-1 1 0 0 0,1-1 1 0 0,0 0-1 0 0,0-1 1 0 0,0 1-1 0 0,0-1 1 0 0,0 0-1 0 0,0-1 1 0 0,1 1-1 0 0,-1-1 0 0 0,8 0 1 0 0,11-5-1275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1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251 303 23039 0 0,'-1'-22'478'0'0,"0"1"0"0"0,-2 0-1 0 0,-1 0 1 0 0,0 1 0 0 0,-2-1 0 0 0,0 1-1 0 0,-1 0 1 0 0,-2 0 0 0 0,-13-24-1 0 0,17 37-330 0 0,1 0 0 0 0,-1 0-1 0 0,-1 1 1 0 0,1 0-1 0 0,-1 0 1 0 0,0 0-1 0 0,0 1 1 0 0,-1-1-1 0 0,-9-4 1 0 0,14 9-148 0 0,0 0 1 0 0,1 0 0 0 0,-1 0 0 0 0,0 1-1 0 0,0-1 1 0 0,1 1 0 0 0,-1-1-1 0 0,0 1 1 0 0,0 0 0 0 0,0 0 0 0 0,0 0-1 0 0,0 0 1 0 0,1 0 0 0 0,-1 0-1 0 0,0 0 1 0 0,0 1 0 0 0,0-1 0 0 0,0 1-1 0 0,1-1 1 0 0,-1 1 0 0 0,0 0-1 0 0,0-1 1 0 0,1 1 0 0 0,-1 0-1 0 0,1 0 1 0 0,-1 0 0 0 0,1 0 0 0 0,-1 1-1 0 0,1-1 1 0 0,0 0 0 0 0,-2 3-1 0 0,-1 0-3 0 0,1 1-1 0 0,0-1 1 0 0,0 1-1 0 0,0 0 0 0 0,0 0 1 0 0,1 1-1 0 0,0-1 1 0 0,-3 11-1 0 0,-2 11 66 0 0,2 1 0 0 0,1-1 0 0 0,0 1-1 0 0,2 38 1 0 0,7 28 563 0 0,5 0 0 0 0,41 179 0 0 0,-44-244-584 0 0,97 330 248 0 0,-41-180-315 0 0,6 0-726 0 0,-18-46-4401 0 0,-49-120 2952 0 0</inkml:trace>
  <inkml:trace contextRef="#ctx0" brushRef="#br0" timeOffset="1">5 939 14280 0 0,'0'0'1102'0'0,"-5"-8"-342"0"0,5 6-410 0 0,0 0 1 0 0,0 0-1 0 0,1 0 0 0 0,-1 0 1 0 0,0 0-1 0 0,1 0 0 0 0,-1 0 0 0 0,1 0 1 0 0,0 0-1 0 0,-1 0 0 0 0,1 1 0 0 0,0-1 1 0 0,0 0-1 0 0,0 1 0 0 0,1-1 0 0 0,-1 0 1 0 0,0 1-1 0 0,0-1 0 0 0,1 1 1 0 0,2-2-1 0 0,38-30 2505 0 0,-35 28-2795 0 0,17-10-169 0 0,0 0 1 0 0,1 2 0 0 0,0 0 0 0 0,1 2 0 0 0,1 1 0 0 0,-1 1-1 0 0,39-7 1 0 0,-31 10-776 0 0</inkml:trace>
  <inkml:trace contextRef="#ctx0" brushRef="#br0" timeOffset="2">552 1164 1376 0 0,'-6'7'24327'0'0,"12"-10"-23591"0"0,8-10-184 0 0,11 1-32 0 0,-2-11-1232 0 0,6 1-248 0 0,5-3-56 0 0,5 0-8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2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21191 0 0,'-5'17'2308'0'0,"5"-5"-2099"0"0,0 0-1 0 0,1 0 1 0 0,0 0 0 0 0,1-1-1 0 0,0 1 1 0 0,7 19-1 0 0,10 44 707 0 0,-5-16-294 0 0,68 251 1440 0 0,-56-170-2002 0 0,-7-31-272 0 0,14 58-1371 0 0,-28-108-1912 0 0,0-39-5034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2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21191 0 0,'0'0'1027'0'0,"4"-8"73"0"0,1 0-919 0 0,0-1 2689 0 0,5 14-1799 0 0,-6 0-1090 0 0,0-1-1 0 0,0 1 1 0 0,-1-1-1 0 0,0 1 0 0 0,1 0 1 0 0,-2 0-1 0 0,1 1 0 0 0,0-1 1 0 0,-1 1-1 0 0,3 11 0 0 0,1 8 198 0 0,4 27 0 0 0,-10-51-176 0 0,24 192-1693 0 0,-19-157-265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3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6912 0 0,'0'0'1216'0'0,"1"2"1409"0"0,15 32 6950 0 0,13 16-5647 0 0,-2-2-3265 0 0,-25-44-639 0 0,0 1 0 0 0,0 1-1 0 0,-1-1 1 0 0,1 0 0 0 0,-1 0-1 0 0,0 1 1 0 0,0-1 0 0 0,-1 8 0 0 0,-3 46 23 0 0,0-16-30 0 0,3-41 281 0 0,0-11-1102 0 0,2-8 639 0 0,1 0 1 0 0,0 0-1 0 0,2 0 0 0 0,0 0 0 0 0,0 0 0 0 0,9-16 0 0 0,-3 5-239 0 0,-7 19 169 0 0,2-8-815 0 0,17-32 0 0 0,-20 44 238 0 0,0 0 0 0 0,1 0-1 0 0,-1 1 1 0 0,1-1-1 0 0,0 1 1 0 0,5-4 0 0 0,0-1-4988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3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7 907 5064 0 0,'0'63'288'0'0,"0"-45"4214"0"0,0 3 4802 0 0,2-18-8638 0 0,1 0-1 0 0,0-1 1 0 0,0 1-1 0 0,0-1 1 0 0,6 4-1 0 0,-9-6-498 0 0,2 1-85 0 0,0-1 0 0 0,0 1 0 0 0,0 0 0 0 0,0-1-1 0 0,0 1 1 0 0,1-1 0 0 0,-1 0 0 0 0,0 0 0 0 0,0 1 0 0 0,0-2 0 0 0,0 1 0 0 0,1 0 0 0 0,-1 0-1 0 0,0-1 1 0 0,0 1 0 0 0,0-1 0 0 0,0 1 0 0 0,0-1 0 0 0,0 0 0 0 0,0 0 0 0 0,0 0 0 0 0,0 0-1 0 0,0 0 1 0 0,0 0 0 0 0,-1-1 0 0 0,1 1 0 0 0,-1-1 0 0 0,3-1 0 0 0,-1-1-95 0 0,1 0 1 0 0,0-1-1 0 0,-1 1 1 0 0,0-1-1 0 0,0 0 0 0 0,-1 1 1 0 0,1-1-1 0 0,-1-1 1 0 0,3-9-1 0 0,-5 13 13 0 0,1-1 0 0 0,-1 1 0 0 0,0-1 0 0 0,0 0 0 0 0,0 1 0 0 0,-1-1 0 0 0,1 1 0 0 0,-1-1 0 0 0,1 1 0 0 0,-1-1 0 0 0,0 1 0 0 0,0 0 0 0 0,0-1 0 0 0,0 1 0 0 0,0 0 0 0 0,-1 0 0 0 0,1 0 0 0 0,-1 0 0 0 0,1 0 0 0 0,-1 0 0 0 0,0 0 0 0 0,0 0 0 0 0,0 1 0 0 0,0-1 0 0 0,0 1 0 0 0,0-1 0 0 0,0 1 0 0 0,-1 0 0 0 0,-3-2 0 0 0,3 2 0 0 0,0 1 0 0 0,0-1 0 0 0,0 1 0 0 0,0 0 0 0 0,0 0 0 0 0,0 0 0 0 0,0 1 0 0 0,0-1 0 0 0,0 1 0 0 0,0-1 0 0 0,-3 2 0 0 0,4-1 0 0 0,0 0 0 0 0,1 0 0 0 0,-1 0 0 0 0,1 0 0 0 0,-1 0 0 0 0,1 0 0 0 0,0 0 0 0 0,0 0 0 0 0,-1 1 0 0 0,1-1 0 0 0,0 0 0 0 0,0 1 0 0 0,0-1 0 0 0,0 1 0 0 0,0-1 0 0 0,1 1 0 0 0,-1 0 0 0 0,0-1 0 0 0,0 3 0 0 0,-9 16 0 0 0,9-19 0 0 0,0 1 0 0 0,0 0 0 0 0,0-1 0 0 0,0 1 0 0 0,0 0 0 0 0,0 0 0 0 0,1-1 0 0 0,-1 1 0 0 0,1 0 0 0 0,-1 0 0 0 0,1 0 0 0 0,0 0 0 0 0,-1 3 0 0 0,1 2 0 0 0,0-1 0 0 0,0 0 0 0 0,0 0 0 0 0,0 0 0 0 0,0 0 0 0 0,1-1 0 0 0,0 1 0 0 0,0 0 0 0 0,1-1 0 0 0,0 1 0 0 0,0-1 0 0 0,0 1 0 0 0,0-1 0 0 0,5 8 0 0 0,-4-9-172 0 0,1 0 0 0 0,-1 0 0 0 0,0 0 1 0 0,1 0-1 0 0,0-1 0 0 0,0 1 0 0 0,0-1 0 0 0,0 0 0 0 0,1 0 0 0 0,-1-1 0 0 0,1 1 0 0 0,0-1 0 0 0,0 0 0 0 0,0 0 0 0 0,-1-1 1 0 0,2 1-1 0 0,-1-1 0 0 0,0 0 0 0 0,0-1 0 0 0,0 1 0 0 0,0-1 0 0 0,1 0 0 0 0,9-1 0 0 0,-8 0-132 0 0,-1 0 0 0 0,1-1 0 0 0,0 1 0 0 0,0-1 0 0 0,-1-1 1 0 0,0 1-1 0 0,1-1 0 0 0,-1 0 0 0 0,0-1 0 0 0,0 1 0 0 0,-1-1 0 0 0,1-1 0 0 0,-1 1 0 0 0,0-1 0 0 0,0 0 0 0 0,0 0 0 0 0,8-11 0 0 0,-7 7 392 0 0,-1-1 0 0 0,0 1 1 0 0,0-1-1 0 0,3-11 0 0 0,-7 18 150 0 0,0-1 1 0 0,0 0-1 0 0,0 1 1 0 0,0-1-1 0 0,-1 0 1 0 0,1 0 0 0 0,-1 1-1 0 0,0-1 1 0 0,-1 0-1 0 0,1 0 1 0 0,0 0-1 0 0,-1 1 1 0 0,0-1-1 0 0,0 0 1 0 0,-3-5-1 0 0,4 8-143 0 0,0 1-1 0 0,0 0 0 0 0,0-1 0 0 0,0 1 0 0 0,-1 0 0 0 0,1 0 0 0 0,0-1 1 0 0,0 1-1 0 0,-1 0 0 0 0,1-1 0 0 0,0 1 0 0 0,-1 0 0 0 0,1 0 0 0 0,0 0 1 0 0,-1-1-1 0 0,1 1 0 0 0,0 0 0 0 0,-1 0 0 0 0,1 0 0 0 0,0 0 0 0 0,-1 0 1 0 0,1-1-1 0 0,-1 1 0 0 0,1 0 0 0 0,0 0 0 0 0,-1 0 0 0 0,1 0 0 0 0,-1 0 0 0 0,1 0 1 0 0,0 0-1 0 0,-1 1 0 0 0,-14 7 1577 0 0,-6 15-401 0 0,17-12-1117 0 0,0 1 0 0 0,0-1 0 0 0,1 1 1 0 0,1 0-1 0 0,0 0 0 0 0,0 0 1 0 0,1 0-1 0 0,1 16 0 0 0,1-9-145 0 0,1-1 0 0 0,0 1 0 0 0,1-1-1 0 0,10 31 1 0 0,-12-47-8 0 0,-1 0 0 0 0,1 0 0 0 0,0 0 0 0 0,-1-1 0 0 0,1 1 0 0 0,0 0 0 0 0,0 0 0 0 0,0-1 0 0 0,1 1 0 0 0,-1-1 0 0 0,2 3 0 0 0,-2-4 0 0 0,-1 0 0 0 0,1 1 0 0 0,-1-1 0 0 0,1 0 0 0 0,-1 0 0 0 0,1 1 0 0 0,-1-1 0 0 0,1 0 0 0 0,-1 0 0 0 0,1 0 0 0 0,-1 0 0 0 0,1 0 0 0 0,-1 0 0 0 0,1 0 0 0 0,-1 0 0 0 0,1 0 0 0 0,0 0 0 0 0,-1 0 0 0 0,1 0 0 0 0,-1 0 0 0 0,1 0 0 0 0,-1 0 0 0 0,1-1 0 0 0,0 1 0 0 0,1-1 0 0 0,-1 0 0 0 0,1-1 0 0 0,-1 1 0 0 0,1 0 0 0 0,-1-1 0 0 0,1 1 0 0 0,-1-1 0 0 0,0 0 0 0 0,1 1 0 0 0,-1-1 0 0 0,1-3 0 0 0,6-16-15 0 0,-1 0-1 0 0,-1-1 1 0 0,5-33 0 0 0,-11 55 13 0 0,4-31-770 0 0,0-59-1 0 0,-2 25 421 0 0,-9-198-378 0 0,5 239 514 0 0,-51-507-902 0 0,53 530 1118 0 0,-11-44 1140 0 0,11 44-1082 0 0,-1-1 0 0 0,1 0 0 0 0,-1 1 0 0 0,1-1 1 0 0,-1 1-1 0 0,0 0 0 0 0,1-1 0 0 0,-1 1 0 0 0,0-1 0 0 0,0 1 0 0 0,0 0 0 0 0,0 0 0 0 0,0 0 0 0 0,0-1 0 0 0,-1 1 0 0 0,1 0 0 0 0,0 0 0 0 0,0 1 0 0 0,-1-1 0 0 0,1 0 0 0 0,-1 0 0 0 0,1 1 0 0 0,-1-1 0 0 0,1 1 0 0 0,-2-1 1 0 0,-3 19 1532 0 0,3 7-1314 0 0,2 2 0 0 0,0-1 0 0 0,1 0 0 0 0,2 0 0 0 0,0 0 0 0 0,7 27 0 0 0,-2-9-89 0 0,81 419 436 0 0,-70-397-668 0 0,51 122 0 0 0,-63-172-630 0 0,0-1 0 0 0,2 0 0 0 0,0 0 1 0 0,1-1-1 0 0,0 0 0 0 0,20 22 0 0 0,-23-28-2142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30:43.7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53 255 15664 0 0,'46'-64'4447'0'0,"-36"48"-2705"0"0,0 1-1 0 0,13-32 0 0 0,-21 42-1724 0 0,0-1-1 0 0,-1 1 1 0 0,1-1 0 0 0,-1 1-1 0 0,0-1 1 0 0,0 1-1 0 0,-1-1 1 0 0,1 0-1 0 0,-1 1 1 0 0,-1-1 0 0 0,1 0-1 0 0,-1 1 1 0 0,-2-10-1 0 0,3 14-15 0 0,-1 0-1 0 0,1-1 1 0 0,0 1 0 0 0,-1 0-1 0 0,1 0 1 0 0,-1 0 0 0 0,1-1-1 0 0,-1 1 1 0 0,0 0-1 0 0,1 0 1 0 0,-1 0 0 0 0,0 0-1 0 0,0 0 1 0 0,0 0-1 0 0,0 0 1 0 0,0 0 0 0 0,0 0-1 0 0,0 1 1 0 0,0-1 0 0 0,0 0-1 0 0,0 1 1 0 0,-1-1-1 0 0,1 0 1 0 0,0 1 0 0 0,0 0-1 0 0,-1-1 1 0 0,1 1-1 0 0,0 0 1 0 0,0-1 0 0 0,-1 1-1 0 0,1 0 1 0 0,0 0 0 0 0,-1 0-1 0 0,1 0 1 0 0,0 1-1 0 0,-1-1 1 0 0,1 0 0 0 0,0 0-1 0 0,0 1 1 0 0,-1-1-1 0 0,1 1 1 0 0,0-1 0 0 0,0 1-1 0 0,-1-1 1 0 0,1 1 0 0 0,0 0-1 0 0,-1 1 1 0 0,-4 2 175 0 0,0 0 0 0 0,0 1 1 0 0,0-1-1 0 0,1 1 0 0 0,0 0 1 0 0,0 1-1 0 0,-6 8 0 0 0,5-3 80 0 0,-1 0-1 0 0,1 0 1 0 0,1 1 0 0 0,0 0-1 0 0,1 0 1 0 0,0 0 0 0 0,-4 22-1 0 0,7-26-194 0 0,0-1 0 0 0,1 1-1 0 0,-1 0 1 0 0,1-1 0 0 0,1 1 0 0 0,-1 0-1 0 0,2-1 1 0 0,-1 1 0 0 0,1 0-1 0 0,0-1 1 0 0,0 0 0 0 0,1 1 0 0 0,0-1-1 0 0,4 7 1 0 0,-5-11-151 0 0,1 1 0 0 0,0-1 0 0 0,0 0 0 0 0,1 0 0 0 0,-1 0 0 0 0,1 0 0 0 0,-1-1 0 0 0,1 1 0 0 0,0-1 0 0 0,0 0 0 0 0,6 3 0 0 0,12 2-554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3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44 396 18455 0 0,'0'0'846'0'0,"0"9"276"0"0,0-2-860 0 0,0 0-1 0 0,0 0 1 0 0,1-1-1 0 0,0 1 1 0 0,0 0 0 0 0,1 0-1 0 0,0-1 1 0 0,0 1-1 0 0,0-1 1 0 0,1 1-1 0 0,0-1 1 0 0,0 0-1 0 0,1 0 1 0 0,0-1-1 0 0,0 1 1 0 0,0-1-1 0 0,0 0 1 0 0,1 0-1 0 0,6 6 1 0 0,39 43-2217 0 0,-40-44 983 0 0</inkml:trace>
  <inkml:trace contextRef="#ctx0" brushRef="#br0" timeOffset="0.99">30 111 20647 0 0,'-16'-1'2203'0'0,"15"0"-2153"0"0,0 0 1 0 0,0 0-1 0 0,0 0 1 0 0,0 0-1 0 0,0 0 1 0 0,0 0-1 0 0,0 0 1 0 0,0-1-1 0 0,0 1 1 0 0,1 0-1 0 0,-1 0 1 0 0,1-1-1 0 0,-1 1 1 0 0,1-1-1 0 0,-1 1 1 0 0,1 0-1 0 0,0-1 1 0 0,-1 1-1 0 0,1-1 1 0 0,0 1-1 0 0,0-1 1 0 0,0 1-1 0 0,0-1 1 0 0,1-1-1 0 0,-1 1 141 0 0,0 0-1 0 0,1-1 1 0 0,-1 1 0 0 0,1 0 0 0 0,-1 0-1 0 0,1 0 1 0 0,0-1 0 0 0,0 1-1 0 0,0 0 1 0 0,0 0 0 0 0,0 0-1 0 0,0 0 1 0 0,1 1 0 0 0,-1-1-1 0 0,1 0 1 0 0,-1 1 0 0 0,3-3-1 0 0,3 0-228 0 0,1-1-1 0 0,-1 1 1 0 0,1 1-1 0 0,0 0 0 0 0,0 0 1 0 0,0 0-1 0 0,1 1 1 0 0,12-2-1 0 0,9 0-2369 0 0,1 2-3432 0 0,-2 1-2317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4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21191 0 0,'0'0'2127'0'0,"12"-4"-1926"0"0,43-15 1284 0 0,-17 7-1323 0 0,50-23 1 0 0,-77 28-1407 0 0,-2-2-442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4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28 115 6912 0 0,'-6'18'1623'0'0,"0"-1"1"0"0,1 1-1 0 0,2 0 1 0 0,-1 1-1 0 0,2-1 1 0 0,1 1-1 0 0,0-1 0 0 0,2 22 1 0 0,2-14 625 0 0,0 0 1 0 0,10 35-1 0 0,10 10-2828 0 0,-15-49 728 0 0,2-2 0 0 0,0 1 0 0 0,1-1 0 0 0,0-1 0 0 0,2 0 0 0 0,25 29 0 0 0,-32-42-276 0 0,1 0 0 0 0,0 0 0 0 0,13 8 0 0 0,-18-13 109 0 0,-1 0 0 0 0,1 0 0 0 0,-1 0 0 0 0,1 0-1 0 0,-1-1 1 0 0,1 1 0 0 0,-1 0 0 0 0,1-1 0 0 0,0 1 0 0 0,-1-1 0 0 0,1 0-1 0 0,0 1 1 0 0,-1-1 0 0 0,1 0 0 0 0,0 0 0 0 0,-1 0 0 0 0,1 0 0 0 0,0-1-1 0 0,-1 1 1 0 0,1 0 0 0 0,0-1 0 0 0,-1 1 0 0 0,1-1 0 0 0,-1 0 0 0 0,1 1-1 0 0,-1-1 1 0 0,3-1 0 0 0,-1-2 25 0 0,0-1 0 0 0,0 1 0 0 0,-1-1 0 0 0,1 1 0 0 0,3-11 0 0 0,-2 5 36 0 0,3-9 27 0 0,0 1 0 0 0,-2-1 0 0 0,5-26 0 0 0,-1 1-255 0 0,-4 33 151 0 0,0 11 185 0 0,8 17 217 0 0,-7-6-409 0 0,1 2 257 0 0,0 0 0 0 0,8 22 1 0 0,-7-16-2688 0 0,0-1-4423 0 0</inkml:trace>
  <inkml:trace contextRef="#ctx0" brushRef="#br0" timeOffset="1">203 151 21191 0 0,'0'0'2296'0'0,"0"-9"-2296"0"0,0 0 0 0 0,3-4 0 0 0,-3 1 864 0 0,6-2 128 0 0,5 1 32 0 0,-8 4 0 0 0,11-7-824 0 0,-3 4-200 0 0,3 3 0 0 0,1 0 0 0 0,10 0-776 0 0,-11 0-200 0 0,6 5-40 0 0,-2 1-9015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5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21191 0 0,'-10'10'456'0'0,"0"-1"-1"0"0,1 1 0 0 0,0 0 0 0 0,1 1 0 0 0,0 0 1 0 0,-8 15-1 0 0,14-21-261 0 0,-1-1-1 0 0,1 1 1 0 0,0 0 0 0 0,1 0 0 0 0,-1 0-1 0 0,1 0 1 0 0,0 0 0 0 0,0 1 0 0 0,1-1-1 0 0,-1 0 1 0 0,1 0 0 0 0,0 0 0 0 0,1 1-1 0 0,-1-1 1 0 0,1 0 0 0 0,0 0 0 0 0,0 0-1 0 0,3 8 1 0 0,-3-11-164 0 0,-1-2-23 0 0,0 1 0 0 0,0-1 1 0 0,0 1-1 0 0,0-1 0 0 0,1 0 0 0 0,-1 1 0 0 0,0-1 0 0 0,0 1 0 0 0,0-1 0 0 0,0 0 0 0 0,1 1 0 0 0,-1-1 0 0 0,0 1 0 0 0,1-1 0 0 0,-1 0 0 0 0,0 1 0 0 0,0-1 0 0 0,1 0 1 0 0,-1 0-1 0 0,1 1 0 0 0,-1-1 0 0 0,0 0 0 0 0,1 1 0 0 0,4 1 31 0 0,0 0 0 0 0,-1 1 0 0 0,0-1 0 0 0,0 1 0 0 0,7 7 0 0 0,-10-9-25 0 0,1 0 1 0 0,-1 0-1 0 0,0 0 1 0 0,1 0-1 0 0,-1 0 0 0 0,1 0 1 0 0,-1 0-1 0 0,1 0 0 0 0,-1 0 1 0 0,1-1-1 0 0,0 1 0 0 0,2 0 1 0 0,3 2 1 0 0,-4 0 12 0 0,2 2-6 0 0,15 0 94 0 0,-16-5-117 0 0,0 0-1 0 0,1 0 0 0 0,-1-1 1 0 0,0 1-1 0 0,0-1 1 0 0,0 0-1 0 0,0 0 1 0 0,0 0-1 0 0,0 0 1 0 0,5-4-1 0 0,36-20-2006 0 0,-43 24 1829 0 0,23-20-2237 0 0,-16 11 715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5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15664 0 0,'0'0'5593'0'0,"3"0"-4339"0"0,17 1-585 0 0,0 0 0 0 0,0 1 0 0 0,0 1-1 0 0,28 7 1 0 0,-47-9-589 0 0,1-1 0 0 0,0 1 0 0 0,-1 0 0 0 0,1 0 0 0 0,0 0 0 0 0,-1 0 0 0 0,1 0 0 0 0,-1 0-1 0 0,1 0 1 0 0,-1 0 0 0 0,0 0 0 0 0,0 1 0 0 0,1-1 0 0 0,-1 0 0 0 0,0 1 0 0 0,0-1 0 0 0,0 1 0 0 0,1 2 0 0 0,-1 0-42 0 0,0 0 1 0 0,0-1-1 0 0,0 1 1 0 0,0 0 0 0 0,0 0-1 0 0,-1 0 1 0 0,0 0 0 0 0,0 5-1 0 0,-2 8-108 0 0,0-1-1 0 0,-1 1 0 0 0,-7 18 1 0 0,8-26 148 0 0,-8 30-857 0 0,0-20 272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5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90 19351 0 0,'0'0'2155'0'0,"6"9"-360"0"0,37 56 447 0 0,-39-53-2242 0 0,-3-1 0 0 0,3-2-61 0 0,-3-8-264 0 0,0-2-649 0 0,5-7 906 0 0,-1 0-1 0 0,0-1 0 0 0,-1 1 0 0 0,0-1 0 0 0,0 0 1 0 0,-1 1-1 0 0,3-15 0 0 0,5-9 11 0 0,8-13 150 0 0,-17 41-58 0 0,-1 1 1 0 0,2-1-1 0 0,-1 0 1 0 0,0 1-1 0 0,1 0 0 0 0,0-1 1 0 0,0 1-1 0 0,5-5 1 0 0,-7 7 439 0 0,23 1 1365 0 0,-21 1-1675 0 0,-1-1 1 0 0,0 1-1 0 0,1-1 0 0 0,-1 1 1 0 0,0 0-1 0 0,0 0 1 0 0,0 0-1 0 0,0 0 0 0 0,1 0 1 0 0,-1 0-1 0 0,-1 0 0 0 0,1 1 1 0 0,0-1-1 0 0,0 1 1 0 0,0 0-1 0 0,-1-1 0 0 0,1 1 1 0 0,-1 0-1 0 0,1 0 0 0 0,0 2 1 0 0,4 6 29 0 0,-1-1 1 0 0,8 19-1 0 0,-12-26-141 0 0,9 26-1154 0 0,11 50 0 0 0,-16-57 67 0 0,4 6-205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7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0 23039 0 0,'-12'9'1022'0'0,"-3"0"-525"0"0,0 1-1 0 0,1 1 0 0 0,1 0 0 0 0,0 0 1 0 0,1 2-1 0 0,0-1 0 0 0,-12 17 0 0 0,23-27 16 0 0,2 12 592 0 0,0-13-1103 0 0,0 0-1 0 0,-1 0 1 0 0,1 0-1 0 0,0 0 1 0 0,0 0-1 0 0,0 0 1 0 0,0 0 0 0 0,0 0-1 0 0,0 0 1 0 0,1-1-1 0 0,-1 1 1 0 0,0 0-1 0 0,0-1 1 0 0,1 1 0 0 0,-1-1-1 0 0,0 1 1 0 0,0-1-1 0 0,1 1 1 0 0,-1-1-1 0 0,1 0 1 0 0,-1 0 0 0 0,0 0-1 0 0,1 0 1 0 0,-1 0-1 0 0,2 0 1 0 0,-1 0 0 0 0,8-1 5 0 0,-1 1 0 0 0,1-2 0 0 0,-1 1 0 0 0,1-2 0 0 0,-1 1 0 0 0,14-6 0 0 0,53-29-253 0 0,-38 18-800 0 0,-6 1-389 0 0,-1-3-76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9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1294 10592 0 0,'-5'9'353'0'0,"1"-5"-57"0"0,2 1-1 0 0,-1 0 1 0 0,0 0-1 0 0,1 1 1 0 0,-2 5 0 0 0,4-10-227 0 0,0 0 0 0 0,-1 0 1 0 0,1 0-1 0 0,0 0 0 0 0,0 0 0 0 0,0 0 1 0 0,0 0-1 0 0,0 1 0 0 0,0-1 1 0 0,0 0-1 0 0,1 0 0 0 0,-1 0 0 0 0,0 0 1 0 0,0 0-1 0 0,1 0 0 0 0,-1 0 0 0 0,1 0 1 0 0,-1 0-1 0 0,1 0 0 0 0,-1-1 1 0 0,1 1-1 0 0,0 0 0 0 0,-1 0 0 0 0,1 0 1 0 0,0-1-1 0 0,0 1 0 0 0,-1 0 1 0 0,1-1-1 0 0,0 1 0 0 0,0 0 0 0 0,0-1 1 0 0,0 1-1 0 0,2 0 0 0 0,4 1 98 0 0,1 1 0 0 0,0-1 0 0 0,1 0-1 0 0,-1-1 1 0 0,0 0 0 0 0,0-1 0 0 0,13 0-1 0 0,3-1 295 0 0,32-6 0 0 0,299-85 2885 0 0,-235 56-2503 0 0,189-63 427 0 0,-58 17-853 0 0,818-193 1252 0 0,-231 58-1077 0 0,-7-30 65 0 0,-665 197-630 0 0,263-73 0 0 0,15-4-162 0 0,-368 102-3545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6:39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1454 11976 0 0,'-41'26'901'0'0,"38"-25"-602"0"0,0-1-138 0 0,2 0 568 0 0,23 6 342 0 0,-2-1-700 0 0,5-3 6 0 0,0-2 1 0 0,1-1-1 0 0,-1-1 1 0 0,0-1-1 0 0,35-9 1 0 0,-14 4 223 0 0,524-123 4116 0 0,-529 119-4543 0 0,348-113 1035 0 0,425-161-194 0 0,-484 182-456 0 0,-101 34-242 0 0,354-111 367 0 0,-234 61-126 0 0,139-43 249 0 0,-125 44-157 0 0,97-28-611 0 0,-452 144-201 0 0,-20-3-4396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8:13.57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150 21 6448 0 0,'-6'-3'750'0'0,"-4"-3"-1628"0"0,-5-2 5758 0 0,8 5 414 0 0,4 24-2983 0 0,3 41 515 0 0,-5 49 30 0 0,-3 68-1011 0 0,-4 27-1111 0 0,-1-57-434 0 0,2 3-52 0 0,3-29-84 0 0,0 59-84 0 0,3-32-27 0 0,-2 29-288 0 0,-8-6 337 0 0,-2 66 95 0 0,22-37-197 0 0,-4-193 0 0 0,2-2-21 0 0,2-1-241 0 0,-4-5 282 0 0,-1-1 0 0 0,1 0-1 0 0,-1 1 1 0 0,0-1 0 0 0,1 1-1 0 0,-1-1 1 0 0,0 1-1 0 0,1-1 1 0 0,-1 1 0 0 0,0-1-1 0 0,0 1 1 0 0,0-1 0 0 0,1 1-1 0 0,-1 0 1 0 0,0-1-1 0 0,0 1 1 0 0,0-1 0 0 0,0 1-1 0 0,0-1 1 0 0,0 2-1 0 0,0-1 177 0 0,1 1-234 0 0,20-1 874 0 0,40-9-626 0 0,-32 5-188 0 0,14-2 31 0 0,13-2 11 0 0,-45 6-51 0 0,24-5 150 0 0,-23 4-163 0 0,-10 1 0 0 0,0 1 0 0 0,0-1 0 0 0,1 1 0 0 0,-1 0 0 0 0,0-1 0 0 0,0 1 0 0 0,1 0 0 0 0,-1 1 0 0 0,4-1 0 0 0,33 4 0 0 0,4 1 0 0 0,-40-3 0 0 0,19-1 0 0 0,-20-1 0 0 0,23-2 0 0 0,-23 2-40 0 0,0 1-1 0 0,1-1 1 0 0,-1 0 0 0 0,0 0-1 0 0,0 0 1 0 0,1-1 0 0 0,-1 1-1 0 0,0 0 1 0 0,0-1 0 0 0,0 0-1 0 0,0 1 1 0 0,0-1-1 0 0,0 0 1 0 0,0 0 0 0 0,0 0-1 0 0,0 0 1 0 0,0 0 0 0 0,0-1-1 0 0,0 1 1 0 0,-1-1 0 0 0,1 1-1 0 0,1-2 1 0 0,9-21-9386 0 0,-7 15 1125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30:44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2 19351 0 0,'0'0'940'0'0,"-24"7"1106"0"0,20-4-1693 0 0,1 0 0 0 0,0 1 0 0 0,0-1-1 0 0,0 1 1 0 0,1 0 0 0 0,-1-1 0 0 0,1 1 0 0 0,0 0 0 0 0,-3 8 0 0 0,-12 45 103 0 0,10-33 672 0 0,5-15-1110 0 0,-1 1 1 0 0,2 0-1 0 0,-1-1 0 0 0,1 1 1 0 0,1 0-1 0 0,0 0 0 0 0,0-1 1 0 0,4 20-1 0 0,-1-23-18 0 0,-3-5 0 0 0,0-1 0 0 0,1 1 0 0 0,0-1 0 0 0,-1 0 0 0 0,1 1 0 0 0,-1-1 0 0 0,1 1 0 0 0,-1-1 0 0 0,1 0 0 0 0,0 0 0 0 0,-1 1 0 0 0,1-1 0 0 0,0 0 0 0 0,-1 0 0 0 0,1 0 0 0 0,0 0 0 0 0,-1 0 0 0 0,1 0 0 0 0,0 0 0 0 0,-1 0 0 0 0,1 0 0 0 0,0 0 0 0 0,-1 0 0 0 0,1 0 0 0 0,0 0 0 0 0,-1 0 0 0 0,1-1 0 0 0,0 1 0 0 0,-1 0 0 0 0,1 0 0 0 0,0-1 0 0 0,-1 1 0 0 0,1-1 0 0 0,-1 1 0 0 0,1 0 0 0 0,-1-1 0 0 0,1 1 0 0 0,-1-1 0 0 0,1 0 0 0 0,1 0 0 0 0,4-5 0 0 0,1 1 0 0 0,-1-2 0 0 0,1 1 0 0 0,-2-1 0 0 0,1 1 0 0 0,-1-2 0 0 0,7-11 0 0 0,-5 9 0 0 0,0-1 0 0 0,14-15 0 0 0,-19 23 11 0 0,18 30 231 0 0,-19-25-238 0 0,3 3-9 0 0,-1 0-1 0 0,0 0 1 0 0,1-1-1 0 0,0 1 1 0 0,0-1 0 0 0,0 0-1 0 0,0 0 1 0 0,1 0-1 0 0,0 0 1 0 0,0-1 0 0 0,0 0-1 0 0,0 0 1 0 0,0 0 0 0 0,8 2-1 0 0,-12-5 4 0 0,-1 0 0 0 0,1 0 0 0 0,-1 0 0 0 0,1 0 1 0 0,0 0-1 0 0,-1 0 0 0 0,1 0 0 0 0,-1 0 0 0 0,1 0 0 0 0,-1 0 0 0 0,1-1 0 0 0,-1 1 0 0 0,1 0 0 0 0,0 0 0 0 0,-1-1 0 0 0,1 1 1 0 0,-1 0-1 0 0,0-1 0 0 0,1 1 0 0 0,-1-1 0 0 0,1 1 0 0 0,-1-1 0 0 0,0 1 0 0 0,1 0 0 0 0,-1-1 0 0 0,0 1 0 0 0,1-1 0 0 0,-1 0 0 0 0,0 1 1 0 0,0-1-1 0 0,1 1 0 0 0,-1-1 0 0 0,0 1 0 0 0,0-1 0 0 0,0 1 0 0 0,0-1 0 0 0,0 0 0 0 0,0 0 0 0 0,2-25-50 0 0,-2 24 51 0 0,-1-8-466 0 0,0-1 0 0 0,0 0 0 0 0,-1 1 0 0 0,0-1 0 0 0,-1 1 0 0 0,0 0 1 0 0,-6-12-1 0 0,6 14-187 0 0,-1 1 0 0 0,0 0 0 0 0,0 0 0 0 0,0 0 0 0 0,-1 0 0 0 0,0 1 0 0 0,0 0 0 0 0,-1 0 0 0 0,0 0 0 0 0,-8-5 0 0 0,8 6-6584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8:14.56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 1 15088 0 0,'-3'8'1511'0'0,"3"-4"3433"0"0,18 4-3937 0 0,-6-7-758 0 0,1 1 0 0 0,-1-2 0 0 0,13 0 0 0 0,20 1 235 0 0,-16 1-224 0 0,0-2-1 0 0,0 0 1 0 0,31-5 0 0 0,-41 3-193 0 0,0 0 1 0 0,0 2 0 0 0,0 0 0 0 0,0 1 0 0 0,-1 1-1 0 0,25 5 1 0 0,-40-8-68 0 0,-3 1 0 0 0,1 0 0 0 0,0 0 0 0 0,-1 0 0 0 0,1 0 0 0 0,0 0 0 0 0,-1 0 0 0 0,1 0 0 0 0,0 1 0 0 0,-1-1 0 0 0,1 0 0 0 0,-1 0 0 0 0,1 0 0 0 0,0 1 0 0 0,-1-1 0 0 0,1 0 0 0 0,-1 0 0 0 0,1 1 0 0 0,-1-1 0 0 0,1 1 0 0 0,-1-1 0 0 0,1 1 0 0 0,-1-1 0 0 0,1 0 0 0 0,-1 1 0 0 0,1 0 0 0 0,8 7 0 0 0,-4-2 0 0 0,-1 1 0 0 0,0-1 0 0 0,0 1 0 0 0,-1 0 0 0 0,1 0 0 0 0,-2 0 0 0 0,1 0 0 0 0,-1 1 0 0 0,0-1 0 0 0,0 1 0 0 0,-1-1 0 0 0,0 1 0 0 0,0 0 0 0 0,-1-1 0 0 0,-1 11 0 0 0,6 259 1624 0 0,6-58-1168 0 0,-12-175-360 0 0,0-5 131 0 0,2 0 1 0 0,8 58 0 0 0,-4-68-195 0 0,0 34 0 0 0,-4-33-28 0 0,7 32 1 0 0,5 48-10 0 0,-8-46 61 0 0,-1-12 97 0 0,-5 69 0 0 0,-1-39 85 0 0,-3 31-159 0 0,5 73 89 0 0,-5-120 146 0 0,0 53-599 0 0,5-98 353 0 0,-1 0-1 0 0,-6 34 0 0 0,2-18-4 0 0,3-25-1708 0 0,3-28-1003 0 0,-1 4 1061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8:15.58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60 74 6912 0 0,'1'-1'13267'0'0,"1"-1"-9960"0"0,14-11-2739 0 0,-3 8-330 0 0,0 1 0 0 0,0 0-1 0 0,1 1 1 0 0,-1 0 0 0 0,1 1 0 0 0,16 0 0 0 0,5-1 372 0 0,6-1-289 0 0,-1 2 1 0 0,0 2 0 0 0,49 6-1 0 0,-57-6-321 0 0,5 0 0 0 0,-23 1 0 0 0,-14-1 0 0 0,1 0 0 0 0,-1 0 0 0 0,0 0 0 0 0,0 0 0 0 0,0 0 0 0 0,0 0 0 0 0,0 0 0 0 0,0-1 0 0 0,1 1 0 0 0,-1 0 0 0 0,0 0 0 0 0,0 0 0 0 0,0 1 0 0 0,0-1 0 0 0,0 0 0 0 0,0 0 0 0 0,0 0 0 0 0,1 0 0 0 0,-1 0 0 0 0,0 0 0 0 0,0 0 0 0 0,0 0 0 0 0,0 0 0 0 0,0 0 0 0 0,0 0 0 0 0,0 0 0 0 0,1 0 0 0 0,-1 0 0 0 0,0 0 0 0 0,0 0 0 0 0,0 1 0 0 0,0-1 0 0 0,0 0 0 0 0,0 0 0 0 0,0 0 0 0 0,0 0 0 0 0,0 0 0 0 0,0 0 0 0 0,0 0 0 0 0,0 1 0 0 0,0-1 0 0 0,0 0 0 0 0,0 0 0 0 0,0 0 0 0 0,0 0 0 0 0,0 0 0 0 0,0 0 0 0 0,0 1 0 0 0,-5 5 0 0 0,-8 4 0 0 0,-62 11 0 0 0,64-18 0 0 0,0-1 0 0 0,-1 0 0 0 0,-12 0 0 0 0,-20 2 0 0 0,17 0 134 0 0,0-1 0 0 0,0-1 0 0 0,-40-2 0 0 0,58 0-134 0 0,-1 1 0 0 0,1 0 0 0 0,-1 0 0 0 0,1 1 0 0 0,-1 0 0 0 0,1 1 0 0 0,-16 6 0 0 0,19-6 0 0 0,-8 7-11 0 0,36-10-54 0 0,41-17 2 0 0,-31 10 5 0 0,0-3 1 0 0,42-17-1 0 0,-11 2-34 0 0,-40 16 50 0 0,39-19 0 0 0,-51 24 42 0 0,-4 5 0 0 0,-8 2 0 0 0,-7 1 0 0 0,8-4 0 0 0,-44 19 24 0 0,27-11 40 0 0,-29 10 0 0 0,-22 6 384 0 0,37-12-424 0 0,-37 9 0 0 0,46-17-52 0 0,0 2 0 0 0,0 0 0 0 0,0 2 0 0 0,1 0 0 0 0,-29 16 0 0 0,37-13 99 0 0,12-11 5 0 0,19-4 136 0 0,45-8 156 0 0,-46 9-210 0 0,1 0 0 0 0,-1-1 0 0 0,24-8 0 0 0,-23 6-54 0 0,0 1 0 0 0,1 0 0 0 0,25-2 0 0 0,-33 5-100 0 0,29-10 58 0 0,-32 9-108 0 0,0 0 0 0 0,1 0-1 0 0,11-1 1 0 0,-19 4-15 0 0,0 0-1 0 0,1-1 0 0 0,-1 1 1 0 0,0-1-1 0 0,0 1 1 0 0,1-1-1 0 0,-1 1 0 0 0,0-1 1 0 0,0 0-1 0 0,0 1 1 0 0,0-1-1 0 0,0 0 1 0 0,0 0-1 0 0,2-1 0 0 0,1-2-1431 0 0,11-5-8338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8:05.9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0 6912 0 0,'10'2'744'0'0,"-4"4"6667"0"0,-5 4 1146 0 0,-2-1-5773 0 0,0 3-5651 0 0,-1 77 3959 0 0,3-49-798 0 0,-15 428 1212 0 0,3-188-229 0 0,-42 623-525 0 0,13-329-1311 0 0,4 226 1351 0 0,41-306-1089 0 0,2-446 25 0 0,-5-38-127 0 0,0 0 0 0 0,0 0 1 0 0,-1 1-1 0 0,-1-1 0 0 0,0 0 0 0 0,0 1 0 0 0,-2 10 0 0 0,-3-14-2453 0 0,-3-10-5335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8:06.9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5 242 13824 0 0,'0'0'1388'0'0,"3"-9"-1128"0"0,-2 5 73 0 0,1 0 1 0 0,-1 0 0 0 0,1 0 0 0 0,0 0-1 0 0,0 0 1 0 0,0 1 0 0 0,0-1 0 0 0,0 1-1 0 0,1-1 1 0 0,0 1 0 0 0,0 0 0 0 0,0 0-1 0 0,0 0 1 0 0,0 1 0 0 0,6-5 0 0 0,8-4 233 0 0,0 1 1 0 0,18-8 0 0 0,-23 12-493 0 0,8-4 193 0 0,1 1 1 0 0,0 1-1 0 0,0 0 1 0 0,1 2-1 0 0,29-6 1 0 0,6 4-64 0 0,-13 1 52 0 0,71-2-1 0 0,-89 8-66 0 0,-1-2 0 0 0,1-1 0 0 0,46-14-1 0 0,29-5 212 0 0,-94 22-391 0 0,-1 0 1 0 0,1 1-1 0 0,0-1 0 0 0,0 1 1 0 0,0 1-1 0 0,8 1 0 0 0,-12-1-4 0 0,0-1 1 0 0,-1 1-1 0 0,1 0 0 0 0,0 0 0 0 0,-1 1 1 0 0,1-1-1 0 0,-1 0 0 0 0,0 1 0 0 0,1-1 0 0 0,-1 1 1 0 0,0 0-1 0 0,0 0 0 0 0,0 0 0 0 0,0 0 1 0 0,-1 0-1 0 0,1 1 0 0 0,2 3 0 0 0,1 2 33 0 0,2 3-29 0 0,-1 1 1 0 0,0 0-1 0 0,-1-1 0 0 0,6 22 1 0 0,-1 15 253 0 0,6 88-1 0 0,-12-88-177 0 0,-1 6 66 0 0,-7 78-1 0 0,1 22 42 0 0,7-70-96 0 0,10 188 9 0 0,-9-199-59 0 0,8 88-30 0 0,-4 2 74 0 0,-3-38-12 0 0,-1-29-60 0 0,4 48 56 0 0,10 56 26 0 0,4 31-397 0 0,-10-69 385 0 0,0-1 86 0 0,12 139-151 0 0,-23-238 45 0 0,14 74-1 0 0,-1-17-45 0 0,0-11-23 0 0,-8-66 0 0 0,3 72 0 0 0,-5-48-520 0 0,-5-65 611 0 0,-5 18 459 0 0,1-13-552 0 0,0 0 0 0 0,-1-1 0 0 0,0 1 0 0 0,0-1 0 0 0,0 0 0 0 0,0-1-1 0 0,-1 1 1 0 0,0-1 0 0 0,0 0 0 0 0,0 0 0 0 0,0-1 0 0 0,-1 0-1 0 0,1 0 1 0 0,-1-1 0 0 0,0 1 0 0 0,-7 0 0 0 0,-14 3 408 0 0,1-2-1 0 0,-51 3 1 0 0,58-6-292 0 0,-32-2-152 0 0,1-1 0 0 0,0-3 0 0 0,-85-19 0 0 0,-24-3-82 0 0,129 24 106 0 0,-1 1 0 0 0,0 1 0 0 0,-35 4 0 0 0,45-1 55 0 0,0 0 0 0 0,0 2 0 0 0,0 0 1 0 0,1 2-1 0 0,-35 13 0 0 0,8 2-1461 0 0,16-8-6103 0 0,31-13 7319 0 0,-26 12-8583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8:07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 15232 0 0,'-1'8'614'0'0,"0"-1"1"0"0,0 1-1 0 0,-1 0 1 0 0,-3 11 0 0 0,-5 18 1153 0 0,3 48-160 0 0,3 1 1 0 0,9 112 0 0 0,-4-194-1557 0 0,8 103 546 0 0,1 38-580 0 0,-9-132-25 0 0,-1 0 0 0 0,2 1 0 0 0,0-1 0 0 0,0 0 0 0 0,2 0 0 0 0,-1 0-1 0 0,2 0 1 0 0,8 19 0 0 0,10 29-2314 0 0,-19-49-3398 0 0,-8-6-1800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8:07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0 295 9672 0 0,'32'0'874'0'0,"-16"-16"-700"0"0,-4 5 1160 0 0,0 0 0 0 0,1 1 0 0 0,1 1 0 0 0,-1 0 0 0 0,2 0 0 0 0,18-7 0 0 0,29-14 302 0 0,-39 18-1071 0 0,30-11 1 0 0,44-13 18 0 0,51-17 966 0 0,-100 39-1342 0 0,1 2 0 0 0,95-10 0 0 0,-133 21-176 0 0,1 1 1 0 0,-1 0-1 0 0,1 1 0 0 0,-1 0 0 0 0,1 1 0 0 0,20 5 0 0 0,-26-5-18 0 0,0 0-1 0 0,-1 1 0 0 0,1-1 0 0 0,-1 1 1 0 0,1 0-1 0 0,-1 0 0 0 0,0 1 0 0 0,0 0 1 0 0,-1-1-1 0 0,1 2 0 0 0,-1-1 0 0 0,0 0 1 0 0,0 1-1 0 0,6 8 0 0 0,2 11 133 0 0,0 1 0 0 0,-1-1 0 0 0,-2 2-1 0 0,0-1 1 0 0,5 30 0 0 0,17 136 522 0 0,-22-123-1030 0 0,41 190 401 0 0,1-22 139 0 0,2 7-13 0 0,-53-234-112 0 0,-1-8-43 0 0,1 0 0 0 0,0 0-1 0 0,0 0 1 0 0,-1 0 0 0 0,1 0-1 0 0,0 0 1 0 0,-1 0 0 0 0,1 0-1 0 0,-1 0 1 0 0,1 0 0 0 0,-1-1-1 0 0,0 1 1 0 0,1 0 0 0 0,-1 0-1 0 0,0-1 1 0 0,0 1 0 0 0,1 0-1 0 0,-1-1 1 0 0,0 1 0 0 0,0-1-1 0 0,0 1 1 0 0,0-1 0 0 0,0 1-1 0 0,0-1 1 0 0,0 1 0 0 0,0-1 0 0 0,0 0-1 0 0,-1 0 1 0 0,-1 1 45 0 0,-12 3 59 0 0,1-1 0 0 0,-1-1 0 0 0,0 0 0 0 0,0-1 0 0 0,-29-2 0 0 0,-5 1 82 0 0,-285 14-44 0 0,313-13-273 0 0,0 0 1 0 0,1-2-1 0 0,-1 0 0 0 0,0-1 0 0 0,1-2 0 0 0,-1 0 1 0 0,1-1-1 0 0,0 0 0 0 0,-33-16 0 0 0,47 18-206 0 0,0 0 1 0 0,1 0-1 0 0,0-1 1 0 0,0 1-1 0 0,0-1 0 0 0,0 0 1 0 0,0-1-1 0 0,1 1 0 0 0,0-1 1 0 0,0 0-1 0 0,0 0 0 0 0,1-1 1 0 0,-6-10-1 0 0,-1-5-8147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8:08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406 113 9672 0 0,'-3'4'220'0'0,"1"1"-109"0"0,-1 0 0 0 0,-1-1-1 0 0,1 0 1 0 0,-1 1 0 0 0,1-1 0 0 0,-1-1-1 0 0,0 1 1 0 0,-8 5 0 0 0,-2 1 842 0 0,1 0 0 0 0,0 1 0 0 0,0 0 0 0 0,1 1 1 0 0,-16 21-1 0 0,-46 74 1836 0 0,60-86-2388 0 0,-3 7 275 0 0,-22 53 0 0 0,12-25-192 0 0,-56 138 680 0 0,70-138-931 0 0,12-48-225 0 0,0-8-8 0 0,1 0-1 0 0,0 1 0 0 0,0-1 0 0 0,0 0 1 0 0,0 0-1 0 0,-1 1 0 0 0,1-1 0 0 0,0 0 1 0 0,0 1-1 0 0,0-1 0 0 0,0 0 0 0 0,0 0 1 0 0,0 1-1 0 0,0-1 0 0 0,0 0 1 0 0,0 1-1 0 0,0-1 0 0 0,0 0 0 0 0,0 0 1 0 0,0 1-1 0 0,0-1 0 0 0,0 0 0 0 0,0 1 1 0 0,0-1-1 0 0,0 0 0 0 0,1 0 0 0 0,-1 1 1 0 0,0-1-1 0 0,0 0 0 0 0,0 0 1 0 0,0 1-1 0 0,1-1 0 0 0,-1 0 0 0 0,0 0 1 0 0,0 1-1 0 0,0-1 0 0 0,1 0 0 0 0,-1 0 1 0 0,0 0-1 0 0,0 0 0 0 0,1 0 0 0 0,-1 1 1 0 0,0-1-1 0 0,1 0 0 0 0,4-2-90 0 0,2-4 53 0 0,1 0-1 0 0,-2 0 0 0 0,1-1 1 0 0,-1 0-1 0 0,0 0 1 0 0,0-1-1 0 0,9-15 0 0 0,4-5-30 0 0,158-199-752 0 0,97-136-744 0 0,-187 247 1085 0 0,-86 114 379 0 0,-2 5 313 0 0,-160 331 3504 0 0,15-93-3265 0 0,25-43 986 0 0,91-147-1387 0 0,-1 1-148 0 0,-32 71-1 0 0,54-96 78 0 0,31-43-240 0 0,-8 1 227 0 0,22-33 1 0 0,-6 8 12 0 0,123-174-273 0 0,-38 48-211 0 0,-27 40 240 0 0,15-19 67 0 0,-93 131 198 0 0,-11 23 0 0 0,-8 13 0 0 0,-95 171 521 0 0,-127 222 1166 0 0,74-124-1447 0 0,149-270-253 0 0,8-20 8 0 0,-1 0 0 0 0,1 0 1 0 0,0 0-1 0 0,0 0 0 0 0,0 0 0 0 0,0-1 1 0 0,0 1-1 0 0,0 0 0 0 0,0 0 0 0 0,0 0 1 0 0,0 0-1 0 0,0 0 0 0 0,1 0 0 0 0,-1 0 1 0 0,1 1-1 0 0,-1-2-2 0 0,1 1 0 0 0,-1-1 1 0 0,1 1-1 0 0,0-1 0 0 0,-1 1 1 0 0,1-1-1 0 0,0 0 0 0 0,0 1 0 0 0,-1-1 1 0 0,1 0-1 0 0,0 0 0 0 0,0 1 0 0 0,-1-1 1 0 0,1 0-1 0 0,0 0 0 0 0,0 0 1 0 0,0 0-1 0 0,-1 0 0 0 0,1 0 0 0 0,0 0 1 0 0,0 0-1 0 0,0-1 0 0 0,-1 1 0 0 0,1 0 1 0 0,0 0-1 0 0,0-1 0 0 0,-1 1 1 0 0,1 0-1 0 0,0-1 0 0 0,-1 1 0 0 0,2-1 1 0 0,24-17-138 0 0,8-12 77 0 0,-1-1 0 0 0,-2-2 0 0 0,35-46 0 0 0,72-120-54 0 0,-56 77 90 0 0,-45 68 6 0 0,43-56-10 0 0,-45 65 68 0 0,-22 28 8 0 0,1 0-1 0 0,22-22 1 0 0,-17 19 92 0 0,-18 19-62 0 0,-12 31 250 0 0,-71 175 524 0 0,33-87-202 0 0,-75 194-363 0 0,119-299-406 0 0,1 1 1 0 0,0-1-1 0 0,1 1 0 0 0,0 0 0 0 0,-1 26 1 0 0,4-39 84 0 0,1-1 0 0 0,0 1 1 0 0,0-1-1 0 0,-1 1 0 0 0,1-1 1 0 0,0 1-1 0 0,0-1 0 0 0,0 0 1 0 0,0 0-1 0 0,0 1 1 0 0,0-1-1 0 0,0 0 0 0 0,-1 0 1 0 0,1 0-1 0 0,0 0 0 0 0,0 0 1 0 0,0 0-1 0 0,0 0 0 0 0,0 0 1 0 0,1-1-1 0 0,2 1 14 0 0,0-2 1 0 0,0 1-1 0 0,0 0 0 0 0,0-1 0 0 0,0 0 1 0 0,0 0-1 0 0,-1 0 0 0 0,1 0 0 0 0,-1-1 1 0 0,0 1-1 0 0,5-6 0 0 0,35-40 72 0 0,-19 20-54 0 0,11-14 102 0 0,52-79 0 0 0,-1 0-224 0 0,-52 78 111 0 0,2 1 1 0 0,2 2-1 0 0,2 2 1 0 0,51-39-1 0 0,-83 72 60 0 0,-13 23 484 0 0,-72 119 774 0 0,53-97-1040 0 0,-114 222 516 0 0,55-99-1677 0 0,79-155 527 0 0,-1 0 0 0 0,-1-1 0 0 0,1 0 0 0 0,-11 10 0 0 0,-1-1-591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39:12.1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510 54 16639,'-9'-2'10271,"-14"-11"-8442,13 7-1118,-3 0-600,-1 1 0,0 0 0,-1 1 0,1 0 0,-1 1 0,0 1 0,1 0 0,-1 1 0,0 1 0,-16 1 0,20 1-101,0 0-1,1 0 1,-1 1-1,1 0 1,-1 1-1,1 0 1,1 1-1,-1 0 1,0 1-1,1 0 1,0 0 0,1 1-1,0 0 1,0 0-1,0 1 1,1 0-1,-9 12 1,3-2 5,1 0 0,1 1 0,0 1 1,2 0-1,0 0 0,1 1 0,-8 30 0,7-11 62,-8 76 0,16-98-65,1 0 0,0 1 1,1-1-1,1 0 1,1 0-1,8 28 0,-9-39-21,0-1 0,1 1 0,0 0-1,0-1 1,1 1 0,0-1-1,0 0 1,1 0 0,-1-1 0,1 1-1,0-1 1,1 0 0,-1 0 0,1-1-1,0 1 1,0-2 0,0 1-1,1 0 1,0-1 0,-1 0 0,1-1-1,10 3 1,-1-2-194,0-1-1,-1 0 1,1-1-1,1 0 0,-1-2 1,0 0-1,-1-1 1,1 0-1,20-6 1,-17 2-972,0 0 0,29-14-1,-32 11-1533,1 0-1,25-21 0,16-19-2655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39:12.5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21 15200,'-19'-21'6911,"19"34"-6015,-5-1 1888,5 8-1696,-5 27 768,10 6-1088,-5 18-160,9-1-384,1 8-128,4-8-64,5 1-896,3-4 480,11-10-3072,0-7 1888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39:12.9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161 81 13888,'-2'-6'1016,"-14"-36"3915,15 39-4740,0 1 0,-1 0 0,1-1-1,-1 1 1,1 0 0,-1 0 0,0 0-1,1 0 1,-1 0 0,0 1 0,-1-1-1,1 1 1,-3-2 0,4 2-82,-1 0 0,0 1-1,1 0 1,-1-1 0,0 1 0,0 0-1,1 0 1,-1 0 0,0 0 0,0 0-1,0 0 1,1 1 0,-1-1 0,0 1-1,1-1 1,-1 1 0,0-1 0,1 1 0,-1 0-1,1 0 1,-1 0 0,1 0 0,-1 0-1,1 0 1,0 0 0,-3 3 0,-1 2 12,0 0-1,0 0 1,1 0 0,-7 13 0,4-3 6,0 0-1,1 0 1,1 1-1,1-1 0,0 1 1,1 0-1,1 0 1,1 1-1,0 21 1,2-14-118,1 1-1,2-1 1,0 0 0,1 0 0,15 40-1,-19-60-29,1-1 0,0 1-1,1-1 1,-1 1-1,1-1 1,0 0-1,0 1 1,4 3-1,-6-8 12,0 1-1,0 0 1,0 0-1,0-1 1,0 1-1,0 0 1,0-1-1,0 1 1,0-1-1,0 1 1,0-1-1,0 0 1,1 1-1,-1-1 1,0 0-1,0 0 1,0 0-1,1 0 1,-1 0-1,0 0 1,0 0-1,0 0 1,1-1-1,-1 1 1,0 0-1,0-1 1,0 1-1,0-1 1,0 1-1,1-1 1,-1 1-1,0-1 1,-1 0-1,1 0 1,0 1-1,0-1 1,0 0-1,1-2 1,8-8-95,-1-2 1,-1 1 0,0-1-1,0 0 1,9-24-1,-7 16 323,17-28-1,-26 48-187,-1 0-1,0 0 1,1 0 0,-1 0 0,1 0 0,-1 0 0,1 0-1,0 0 1,0 1 0,-1-1 0,1 0 0,0 0-1,0 1 1,-1-1 0,1 1 0,0-1 0,0 1-1,0-1 1,0 1 0,0-1 0,0 1 0,0 0 0,0-1-1,0 1 1,0 0 0,0 0 0,0 0 0,0 0-1,0 0 1,0 0 0,1 0 0,-1 0 0,0 1-1,0-1 1,1 1 0,2 1 37,-1 1 0,1 0 0,-1 0 0,0 0 0,0 0 0,0 1 0,3 4 0,14 15-551,-20-22 480,3 1-416,0 1-1,0-1 1,0 0 0,0 0 0,0 0-1,0 0 1,1 0 0,4 1 0,10 5-1666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30:44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8752 0 0,'14'57'2345'0'0,"5"-1"8377"0"0,-9-18-8122 0 0,-4-18-1847 0 0,-5 6-702 0 0,-1-25-133 0 0,7-22-537 0 0,-1 0 301 0 0,20-65-101 0 0,-22 75 452 0 0,0 0 0 0 0,1 1 0 0 0,1-1 0 0 0,0 1 0 0 0,11-14 0 0 0,-17 23 17 0 0,1 0-1 0 0,-1 1 1 0 0,1-1-1 0 0,-1 1 1 0 0,0-1-1 0 0,1 1 1 0 0,-1-1-1 0 0,1 1 1 0 0,-1 0-1 0 0,1-1 1 0 0,-1 1-1 0 0,1-1 1 0 0,0 1-1 0 0,-1 0 1 0 0,1 0-1 0 0,-1-1 1 0 0,1 1-1 0 0,0 0 1 0 0,-1 0-1 0 0,1 0 0 0 0,0 0 1 0 0,-1-1-1 0 0,1 1 1 0 0,-1 0-1 0 0,1 0 1 0 0,0 0-1 0 0,-1 0 1 0 0,1 1-1 0 0,0-1 1 0 0,-1 0-1 0 0,1 0 1 0 0,0 1-1 0 0,1 0 51 0 0,-1 0 0 0 0,0 0 0 0 0,1 0 0 0 0,-1 0-1 0 0,0 0 1 0 0,0 1 0 0 0,0-1 0 0 0,0 1 0 0 0,0-1-1 0 0,0 1 1 0 0,-1-1 0 0 0,2 3 0 0 0,1 4 75 0 0,0 0 1 0 0,-1 1-1 0 0,3 14 0 0 0,-4-15-175 0 0,0 0 0 0 0,-1 1 0 0 0,-1-1 0 0 0,1 0 0 0 0,-3 9 0 0 0,5-16 0 0 0,3-5 0 0 0,3-8 0 0 0,16-34 0 0 0,-24 46 0 0 0,0-1 0 0 0,0 1 0 0 0,1 0 0 0 0,-1 0 0 0 0,0 0 0 0 0,0 0 0 0 0,1 0 0 0 0,-1 0 0 0 0,0-1 0 0 0,1 1 0 0 0,-1 0 0 0 0,0 0 0 0 0,0 0 0 0 0,1 0 0 0 0,-1 0 0 0 0,0 0 0 0 0,0 0 0 0 0,1 0 0 0 0,-1 0 0 0 0,0 0 0 0 0,1 1 0 0 0,-1-1 0 0 0,0 0 0 0 0,0 0 0 0 0,1 0 0 0 0,-1 0 0 0 0,0 0 0 0 0,0 0 0 0 0,1 1 0 0 0,-1-1 0 0 0,0 0 0 0 0,0 0 0 0 0,1 0 0 0 0,-1 1 0 0 0,0-1 0 0 0,0 0 0 0 0,0 0 0 0 0,0 0 0 0 0,1 1 0 0 0,-1-1 0 0 0,0 0 0 0 0,0 0 0 0 0,0 1 0 0 0,0-1 0 0 0,0 0 0 0 0,0 1 0 0 0,7 11 0 0 0,-7-12 0 0 0,35 76 912 0 0,-35-76-918 0 0,0 0 0 0 0,1 0 0 0 0,-1 0 0 0 0,1 0 0 0 0,-1 0 0 0 0,0 0 0 0 0,1 0 0 0 0,-1 0 0 0 0,1 0 0 0 0,-1 0 0 0 0,1 0 0 0 0,-1 0 0 0 0,0 0 0 0 0,1 0 0 0 0,-1 0 0 0 0,1 0 0 0 0,-1 0 0 0 0,0 0 0 0 0,1 0 0 0 0,-1-1 0 0 0,1 1 0 0 0,-1 0 0 0 0,0 0 0 0 0,1-1 0 0 0,-1 1 0 0 0,0 0 0 0 0,1 0 0 0 0,-1-1 0 0 0,0 1 0 0 0,1-1 0 0 0,11-10-75 0 0,5-11 3 0 0,9-8-25 0 0,-23 28 114 0 0,-3 2-10 0 0,1 0 1 0 0,-1 0 0 0 0,1 0-1 0 0,-1-1 1 0 0,1 1 0 0 0,-1 0-1 0 0,1 1 1 0 0,-1-1-1 0 0,1 0 1 0 0,-1 0 0 0 0,0 0-1 0 0,1 0 1 0 0,-1 0-1 0 0,1 0 1 0 0,-1 1 0 0 0,1-1-1 0 0,-1 0 1 0 0,1 0-1 0 0,-1 1 1 0 0,0-1 0 0 0,1 0-1 0 0,-1 1 1 0 0,0-1 0 0 0,1 0-1 0 0,-1 1 1 0 0,0-1-1 0 0,1 0 1 0 0,-1 1 0 0 0,0-1-1 0 0,0 1 1 0 0,1-1-1 0 0,-1 1 1 0 0,4 15 55 0 0,-3-12-50 0 0,3 6-1325 0 0,4 16-7830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39:13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15 15360,'-4'-3'2052,"-8"-6"3766,12 9-5767,0 0-1,0 0 1,0-1-1,0 1 1,0 0-1,0 0 1,0 0 0,-1 0-1,1 0 1,0 0-1,0 0 1,0 0-1,0 0 1,0 0-1,0-1 1,0 1-1,0 0 1,0 0 0,-1 0-1,1 0 1,0 0-1,0 0 1,0 0-1,0 0 1,0 0-1,0 0 1,0 0 0,-1 0-1,1 0 1,0 0-1,0 0 1,0 0-1,0 0 1,0 0-1,0 0 1,0 0-1,-1 0 1,1 0 0,0 0-1,0 0 1,0 0-1,0 0 1,0 0-1,0 1 1,0-1-1,0 0 1,0 0-1,-1 0 1,1 0 0,0 0-1,0 0 1,0 0-1,0 0 1,0 0-1,0 1 1,0-1-1,0 0 1,0 0 0,-1 2 131,1-1 0,0 0 0,-1 1 1,0-1-1,1 1 0,-1-1 0,0 0 1,0 0-1,1 1 0,-1-1 0,-2 2 1,-9 17 317,9-8-491,1 0-1,0 1 0,1-1 0,1 1 0,0-1 1,3 23-1,-2-27-11,0 0 1,1 0-1,0 0 1,0 0-1,1 0 0,0-1 1,1 0-1,-1 1 1,1-1-1,1-1 1,7 11-1,-10-14 7,1-1-1,-1 0 1,0 0-1,1 0 1,0 0 0,-1-1-1,1 1 1,0-1-1,0 0 1,-1 0 0,1 0-1,0 0 1,5 1-1,0-1 26,0-1 0,0 0-1,14-1 1,-15 0-7,1 0 0,-1 1 1,0 0-1,0 0 0,8 2 1,-14-2-10,0 1 1,-1-1-1,1 1 1,0-1 0,-1 1-1,1-1 1,0 1-1,-1 0 1,1-1-1,-1 1 1,1 0-1,-1-1 1,1 1-1,-1 0 1,0 0-1,1 0 1,-1-1 0,0 1-1,0 0 1,1 0-1,-1 0 1,0 0-1,0-1 1,0 1-1,0 0 1,0 0-1,0 0 1,0 0 0,-1 0-1,1 0 1,-7 36-708,5-27-35,-10 39-3527,10-28 2240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39:13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68 14304,'9'-57'7599,"-4"46"-4931,-2 13 63,-1 19-999,-2 0-1694,0 0 0,2 0 0,0 0 0,7 28 0,-7-44-33,-1 1 0,1-1 0,0 0 0,0 0 0,1 0 0,0 0 0,0 0 0,0 0 0,0-1 0,1 1-1,0-1 1,0 0 0,0 0 0,0 0 0,0-1 0,1 1 0,0-1 0,0 0 0,0-1 0,0 1 0,7 2-1,38 6 949,-36-9-519,-13-2-400,-1 1-1,1-1 1,-1 1 0,1-1 0,-1 0-1,1 1 1,-1-1 0,0 1-1,1-1 1,-1 1 0,1-1-1,-1 1 1,0-1 0,0 1-1,1 0 1,-1-1 0,0 1 0,0-1-1,1 1 1,-1 0 0,0-1-1,0 1 1,0 0 0,0-1-1,0 1 1,0-1 0,0 1 0,0 0-1,0-1 1,-1 1 0,1 0-1,0-1 1,0 1 0,0-1-1,-1 1 1,1-1 0,-1 2-1,-13 30-11,11-24 47,-3 5-429,0 0 1,-1 0 0,0-1 0,-1 0-1,0 0 1,-1-1 0,0 0 0,-1 0-1,0-1 1,-21 16 0,-8 7-1572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39:14.5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18 11808,'0'-1'315,"0"1"1,0-1 0,0 0 0,0 0-1,0 0 1,0 1 0,0-1 0,0 0-1,0 0 1,0 0 0,0 1 0,-1-1-1,1 0 1,0 0 0,-1 1 0,1-1-1,0 0 1,-1 1 0,1-1 0,-1 0-1,1 1 1,-1-1 0,0 1-119,1 0 0,-1 0 0,0 0 0,1 0 0,-1 0 0,1 0 0,-1 0-1,1 0 1,-1 0 0,0 0 0,1 0 0,-1 1 0,1-1 0,-1 0 0,1 0 0,-1 1 0,1-1 0,-1 0 0,1 1 0,0-1 0,-1 1 0,0 0 0,-2 2 244,-1 1 1,1 1 0,-1-1-1,1 0 1,-2 6 0,-3 9-189,2 0 0,0 0 0,1 1 0,1 0 0,1 0 1,-1 25-1,2-21 1,-1 11-14,2 0-1,2 1 0,1-1 1,1 0-1,2 0 0,2 0 1,11 36-1,-11-51-208,1-1 0,0 1 1,2-2-1,0 1 0,1-1 0,1-1 0,0 0 0,1-1 0,1 0 1,1-1-1,0 0 0,19 13 0,-16-14-544,1-2 1,1 0-1,-1-1 0,2 0 1,-1-2-1,37 11 0,15-2-1215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39:15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201 14 14720,'-5'-2'924,"1"0"1,-1 0-1,0 0 1,1 1 0,-1 0-1,0 0 1,-7-1 0,6 2-449,0 0 1,-1 0 0,1 0 0,0 1 0,-12 3 0,13-3-410,1 0 1,-1 1 0,1 0 0,0 0 0,0 0-1,-1 0 1,1 0 0,0 1 0,1 0 0,-1 0-1,1 0 1,-1 0 0,1 1 0,0-1 0,0 1-1,0 0 1,1 0 0,-5 8 0,0 4 75,1 1-1,1 0 1,1 1 0,0-1-1,-2 36 1,5-44-133,1 1-1,0 0 1,1-1-1,0 1 1,1 0 0,0-1-1,0 1 1,1-1 0,0 0-1,1 0 1,0 0 0,8 12-1,-12-19-16,1-1-1,0 0 1,-1 0 0,1 1-1,0-1 1,0 0-1,0 0 1,0 0 0,0 0-1,0 0 1,0 0-1,0 0 1,0 0 0,1 0-1,-1-1 1,0 1-1,1 0 1,-1-1-1,0 1 1,1-1 0,-1 1-1,0-1 1,1 0-1,-1 0 1,1 0 0,-1 1-1,1-1 1,-1-1-1,1 1 1,-1 0 0,0 0-1,1 0 1,-1-1-1,1 1 1,-1-1 0,0 1-1,1-1 1,-1 0-1,0 1 1,0-1 0,1 0-1,-1 0 1,0 0-1,0 0 1,2-1 0,3-5-70,0-1 0,0 1 1,0-1-1,-1 0 1,6-13-1,56-119 120,-67 138-14,1 1 0,-1-1 0,1 0 1,0 1-1,-1-1 0,1 1 0,0-1 0,0 1 0,0-1 1,0 1-1,0 0 0,0 0 0,1-1 0,0 0 0,-1 2-30,0 0-1,0 0 0,0 0 0,0 0 0,0 0 0,0 0 0,0 0 1,0 0-1,0 0 0,0 0 0,-1 1 0,1-1 0,0 0 0,0 1 1,0-1-1,0 1 0,-1-1 0,1 1 0,0-1 0,0 1 0,-1-1 1,1 1-1,0 0 0,-1-1 0,2 2 0,2 2-296,2 0-1,-1-1 1,0 0-1,1 0 1,-1 0-1,1 0 1,0-1-1,11 3 1,-8-2-589,24 8-1044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39:15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2 13312,'-2'-1'422,"-1"1"-1,0 0 1,1 0 0,-1 0 0,1 0 0,-1 0 0,1 0 0,-1 1 0,1-1 0,-1 1 0,1 0-1,-1 0 1,1 0 0,0 0 0,0 0 0,-1 0 0,1 1 0,0-1 0,0 1 0,-3 2 0,-5 6 717,0 0-1,-13 19 1,12-16-194,6-5-821,-1 1 0,1 0 0,1 1 0,-1-1 0,2 1 0,-1-1 1,1 1-1,1 0 0,0 0 0,0 0 0,1 1 0,0-1 0,1 0 1,0 1-1,1-1 0,0 0 0,4 18 0,-4-25-158,0 1-1,0-1 1,0 1-1,1-1 1,0 0-1,-1 1 0,1-1 1,0 0-1,0 0 1,1 0-1,-1-1 1,0 1-1,1 0 1,0-1-1,0 0 1,0 1-1,0-1 1,0 0-1,0-1 1,0 1-1,1-1 1,-1 1-1,0-1 1,1 0-1,0 0 0,-1 0 1,1-1-1,-1 1 1,7-1-1,-2 0-598,0 0 1,-1-1-1,1 0 0,0 0 0,12-4 0,-11 2-1246,0-1 0,-1 1 0,1-1-1,8-6 1,16-11-3379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39:15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28 104 16384,'-28'9'7391,"42"3"-6399,-11-12 352,8 3-928,2-6-32,11 3-224,4-12-128,0-2 0,4-10-1376,6 3 736,-10-8-4064,-1 5 2592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39:16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14944,'-11'44'4821,"9"-23"-2917,7 37 1088,23 103-1,-25-152-2895,0 0-1,0-1 0,1 0 0,0 0 0,1 0 0,-1 0 0,2-1 0,-1 0 0,1 0 0,0 0 0,14 11 0,-17-15-104,0-1 0,0 1 1,0-1-1,1 0 0,-1 0 0,1-1 0,0 1 1,-1-1-1,1 1 0,0-1 0,0 0 0,0-1 1,0 1-1,0-1 0,0 1 0,0-1 0,0-1 1,0 1-1,0 0 0,0-1 0,0 0 0,0 0 1,-1 0-1,1 0 0,0-1 0,-1 0 0,1 1 1,4-4-1,-3 1-75,0 0 0,0 0 0,0-1 0,0 1 0,-1-1 0,0 0 1,0-1-1,6-10 0,1-4-238,9-28 1,-15 34 365,0 0-1,1 0 1,1 1 0,13-20 0,-19 32-17,-1 1-1,0-1 1,1 1-1,-1 0 1,0-1 0,1 1-1,-1 0 1,1-1-1,-1 1 1,0 0-1,1-1 1,-1 1-1,1 0 1,-1 0 0,1-1-1,-1 1 1,1 0-1,-1 0 1,1 0-1,-1 0 1,1 0-1,-1 0 1,1 0 0,-1 0-1,1 0 1,-1 0-1,1 0 1,-1 0-1,2 0 1,-1 1 16,0 0 1,1-1-1,-1 1 1,0 0-1,0 0 0,0 0 1,0 0-1,0 0 1,0 1-1,2 1 1,19 41 382,-16-32-298,8 14 34,1-1 0,30 36 0,-44-60-162,1 1 1,-1 0-1,1-1 0,-1 1 1,1-1-1,0 1 1,0-1-1,-1 0 1,1 0-1,0 0 0,0 0 1,0 0-1,0 0 1,0 0-1,1-1 1,-1 1-1,3 0 0,-4-1-33,1 0 0,-1-1-1,1 1 1,-1-1-1,0 1 1,0-1-1,1 1 1,-1-1 0,0 1-1,0-1 1,1 0-1,-1 0 1,0 0 0,0 0-1,0 0 1,0 0-1,0 0 1,0 0 0,-1 0-1,1 0 1,0 0-1,-1 0 1,1-1-1,0 1 1,-1 0 0,1-1-1,-1-1 1,7-18-469,-2-1-1,-1-1 1,0 1 0,-2 0 0,0-39 0,-2 60 512,0 1 1,0 0 0,0-1-1,0 1 1,-1 0 0,1-1-1,0 1 1,0 0 0,0-1-1,1 1 1,-1 0 0,0 0-1,0-1 1,0 1 0,0 0-1,0-1 1,0 1 0,0 0-1,0 0 1,1-1 0,-1 1-1,0 0 1,0-1 0,0 1-1,1 0 1,-1 0 0,0 0-1,0-1 1,0 1 0,1 0-1,7 5 530,10 22 459,-14-21-879,-1-2-112,1 0 0,-1 0-1,1 0 1,0 0 0,0-1 0,0 1 0,1-1 0,-1 0 0,10 4-1,-13-7-3,0 1-1,0-1 1,1 1 0,-1-1-1,0 1 1,1-1-1,-1 0 1,0 0-1,0 0 1,1 0-1,-1 0 1,0 0-1,1 0 1,-1 0-1,0 0 1,1-1-1,-1 1 1,0 0-1,0-1 1,1 1-1,-1-1 1,0 0-1,0 1 1,0-1-1,0 0 1,0 0-1,0 0 1,0 1-1,0-1 1,0 0-1,0 0 1,0 0-1,-1-1 1,1 1-1,0 0 1,-1 0-1,1 0 1,-1 0-1,1-1 1,-1 1-1,0 0 1,1-3-1,0-4 19,0 1 0,-1-1-1,0 0 1,0 0 0,-1 1-1,0-1 1,0 0 0,-1 0 0,0 1-1,0-1 1,-1 1 0,1 0-1,-9-13 1,10 17 7,-1 1 0,1-1-1,-1 1 1,0 0 0,0 0-1,0 0 1,0 0 0,0 0-1,-1 1 1,1-1 0,-4-1-1,6 3-10,-1-1 0,0 1 0,0 0-1,0 0 1,0 0 0,0 0 0,0 0-1,0 0 1,0 1 0,1-1 0,-1 0-1,0 0 1,0 1 0,0-1 0,0 0-1,1 1 1,-1-1 0,0 1 0,0-1-1,1 1 1,-1-1 0,0 1 0,1 0-1,-1-1 1,0 1 0,1 0 0,-1-1-1,1 1 1,-1 0 0,1 0 0,0 0-1,-1-1 1,1 1 0,0 0 0,-1 0-1,1 0 1,0 1 0,-3 11 86,0-1 0,1 1 0,1 0 1,0-1-1,1 1 0,0 0 0,1 0 1,0 0-1,1-1 0,5 16 0,-7-26-100,0 0 0,1 0-1,-1 0 1,1-1 0,0 1-1,0 0 1,-1 0-1,1-1 1,0 1 0,1 0-1,-1-1 1,0 1-1,0-1 1,1 1 0,-1-1-1,0 0 1,1 0 0,0 0-1,-1 0 1,1 0-1,0 0 1,3 2 0,-3-3-6,0 0 0,0 0 0,0 0 0,0 0 0,0 0-1,0 0 1,0-1 0,0 1 0,0-1 0,1 1 0,-2-1 0,1 0 0,0 0 0,0 0 0,0 0 0,0 0 0,0 0 0,-1 0 0,3-2 0,-3 1-2,1 1 1,-1 0-1,1-1 0,0 1 1,-1 0-1,1 0 1,0 0-1,0 0 0,0 1 1,0-1-1,0 0 0,0 1 1,0 0-1,0-1 0,0 1 1,0 0-1,0 0 0,0 0 1,0 0-1,0 0 1,0 0-1,0 1 0,4 0 1,-1 2-44,0 0 0,0 0 0,0 0 0,-1 1 0,1-1 1,6 8-1,-7-6-1042,1-1 0,-1 0 0,1 0 0,0 0 1,0-1-1,8 4 0,-9-4-1242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39:16.7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12 13472,'-6'-12'6079,"6"33"-5279,0 0 2464,11 3-1952,-3 26 864,6 8-1248,5 21-128,3-1-480,2 13-224,4-8-32,0-4-768,1-8 384,-2-13-2432,1-4 1536,-4-17-7199,-5-9 4671</inkml:trace>
  <inkml:trace contextRef="#ctx0" brushRef="#br0" timeOffset="1">164 86 13952,'-5'-53'6335,"10"44"-5503,-5 18 2368,5 3-1920,-1 22 960,9 3-1312,6 33 32,0 4-576,5 18-352,-1-5-64,4-1-928,6-6 544,0-13-3136,-1-10 1952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7T14:39:17.2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 15552,'1'0'1475,"-1"0"-1318,1 0 0,-1 0 1,0 1-1,1-1 0,-1 0 0,0 0 0,1 0 0,-1 0 1,0 1-1,0-1 0,1 0 0,-1 0 0,0 1 0,0-1 0,0 0 1,1 0-1,-1 1 0,0-1 0,0 0 0,0 1 0,0-1 0,0 0 1,1 1-1,-1-1 0,0 0 0,0 1 0,0-1 0,0 0 0,0 1 1,0-1-1,0 0 0,0 1 0,0-1 0,-1 1 0,20 79 2486,35 94-1,-52-168-2677,0 0 0,1 0 0,0 0 0,0 0 0,0 0 0,1 0 0,0-1 0,0 0 0,0 0 0,1 0 0,0 0 0,0-1 0,8 7 0,-13-11-1,1 0 0,-1 0 1,1 1-1,-1-1 0,1 0 0,-1 0 1,1 0-1,0 1 0,-1-1 0,1 0 1,-1 0-1,1 0 0,-1 0 0,1 0 1,0 0-1,-1 0 0,1-1 0,-1 1 1,1 0-1,-1 0 0,1 0 0,0-1 1,-1 1-1,1 0 0,-1 0 0,1-1 1,-1 1-1,1 0 0,-1-1 0,0 1 0,1-1 1,-1 1-1,1-1 0,8-18-614,-8 15 500,3-12-19,0-1 1,-1 1-1,-1-1 1,-1 1-1,0-1 1,-2-18-1,1-13 256,1 15 10,-1 21 123,0 1 1,1-1 0,0 0 0,0 0 0,2 1-1,5-20 1,-8 30-136,1 0-1,-1 0 0,0 0 0,1 0 1,-1 0-1,1 1 0,0-1 1,-1 0-1,1 0 0,0 0 0,0 0 1,-1 1-1,3-2 0,-3 2-53,1 0 0,-1 0 1,1 0-1,-1 0 0,1 0 0,-1 0 0,1 0 0,-1 0 0,1 0 0,-1 0 1,1 0-1,-1 1 0,1-1 0,-1 0 0,1 0 0,-1 1 0,1-1 0,-1 0 1,0 0-1,1 1 0,-1-1 0,1 0 0,-1 1 0,0-1 0,1 1 0,-1-1 1,0 1-1,0-1 0,1 0 0,-1 1 0,0 0 0,8 15 349,-1 0-1,0 1 1,-2-1-1,5 21 1,-8-30-331,132 502 1396,-120-458-1406,83 306 80,-28 2-26,-62-300-41,0 67 1,-7-107-61,-1 1 0,-1 0-1,-1 0 1,-1-1 0,0 1 0,-14 35 0,16-50-6,0 0 0,0 0 0,-1-1 0,1 1 0,-1-1 0,0 0 0,0 0 0,-1 0 0,1 0 0,-1 0 0,0-1 0,0 1 0,0-1 0,-1 0 0,-6 3 0,10-5 14,-1 0 1,0-1 0,0 1-1,0 0 1,0-1 0,0 0-1,0 0 1,0 1 0,0-1-1,0 0 1,0 0 0,0-1-1,0 1 1,0 0-1,0-1 1,0 1 0,0-1-1,0 0 1,0 0 0,0 1-1,0-1 1,1-1 0,-1 1-1,0 0 1,1 0 0,-1 0-1,1-1 1,-1 1 0,1-1-1,0 1 1,-2-3 0,-3-5 22,0 0 1,0 0 0,1 0-1,0 0 1,1-1 0,-3-10-1,-5-22 85,1 0-1,-7-70 1,3-93 92,30-295-536,2 331-1915,6 12 598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9:32.7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1 192 6448 0 0,'1'0'8990'0'0,"10"2"3971"0"0,-8 2-12875 0 0,0 1 0 0 0,0 0-1 0 0,0 0 1 0 0,-1-1 0 0 0,0 2 0 0 0,0-1-1 0 0,0 0 1 0 0,-1 0 0 0 0,1 1-1 0 0,-1-1 1 0 0,0 0 0 0 0,0 11 0 0 0,5 24-1 0 0,23 53 596 0 0,9 38 585 0 0,-19-32-1094 0 0,20 77-179 0 0,-31-154 7 0 0,0-1 0 0 0,2 0 0 0 0,17 26 0 0 0,3 8 0 0 0,-21-37 0 0 0,-5-7 0 0 0,-9-8 0 0 0,-7-6 0 0 0,7 1-6 0 0,1 0 0 0 0,-1-1 0 0 0,1 1 0 0 0,0-1 0 0 0,0 0 0 0 0,0 0 0 0 0,1 0 0 0 0,-1 0 0 0 0,1-1 1 0 0,-1 1-1 0 0,1-1 0 0 0,0 0 0 0 0,-4-8 0 0 0,-4-7-236 0 0,-14-38 0 0 0,15 31 41 0 0,-43-119-140 0 0,37 105 338 0 0,2-1 0 0 0,1-1 1 0 0,-10-65-1 0 0,22 98 8 0 0,1 1 0 0 0,0-1 0 0 0,1 1 0 0 0,0-1 0 0 0,0 1 0 0 0,0 0 0 0 0,2-1 0 0 0,-1 1 0 0 0,1 0 0 0 0,0 0 0 0 0,0 0 0 0 0,9-13 0 0 0,3-3 246 0 0,2 1-1 0 0,27-31 0 0 0,30-17 37 0 0,-52 51-294 0 0,-1 0-1 0 0,20-25 0 0 0,-32 34-60 0 0,0 1-1 0 0,0 0 1 0 0,1 1-1 0 0,0 0 1 0 0,0 1-1 0 0,1 0 1 0 0,0 0 0 0 0,22-10-1 0 0,-31 17 62 0 0,1 0 0 0 0,-1 0 1 0 0,0 0-1 0 0,0 1 0 0 0,1-1 0 0 0,-1 0 0 0 0,1 1 1 0 0,-1 0-1 0 0,0-1 0 0 0,1 1 0 0 0,-1 0 0 0 0,1 0 0 0 0,-1 1 1 0 0,1-1-1 0 0,-1 0 0 0 0,0 1 0 0 0,1-1 0 0 0,-1 1 1 0 0,0 0-1 0 0,1 0 0 0 0,-1 0 0 0 0,0 0 0 0 0,0 0 1 0 0,0 1-1 0 0,0-1 0 0 0,0 0 0 0 0,0 1 0 0 0,0 0 0 0 0,0-1 1 0 0,-1 1-1 0 0,3 3 0 0 0,-2-2 2 0 0,0 1 0 0 0,0-1 0 0 0,0 1 0 0 0,-1-1 0 0 0,1 1 0 0 0,-1 0 0 0 0,0 0 0 0 0,0-1 1 0 0,0 1-1 0 0,-1 0 0 0 0,0 0 0 0 0,1 0 0 0 0,-1 0 0 0 0,0 0 0 0 0,-1 0 0 0 0,1 0 0 0 0,-1 0 0 0 0,-1 5 0 0 0,-2 1 3 0 0,1-2 0 0 0,-1 1 0 0 0,0 0 0 0 0,-1-1 0 0 0,0 0 0 0 0,0 0-1 0 0,-1 0 1 0 0,0 0 0 0 0,0-1 0 0 0,-1 0 0 0 0,-14 11 0 0 0,-3-1-15 0 0,0-2 0 0 0,-42 21 0 0 0,47-27 12 0 0,0 0-1 0 0,1 2 1 0 0,0 0-1 0 0,1 1 1 0 0,0 0-1 0 0,1 1 1 0 0,-15 17-1 0 0,28-26 4 0 0,-1 1 0 0 0,1 0 0 0 0,1 0 1 0 0,-1 0-1 0 0,1 0 0 0 0,0 1 0 0 0,0-1 0 0 0,0 1 0 0 0,1-1 0 0 0,0 1 0 0 0,0 0 0 0 0,1-1 1 0 0,-1 1-1 0 0,1 0 0 0 0,0 0 0 0 0,1-1 0 0 0,-1 1 0 0 0,1 0 0 0 0,0-1 0 0 0,1 1 1 0 0,-1-1-1 0 0,1 1 0 0 0,0-1 0 0 0,1 0 0 0 0,-1 0 0 0 0,1 0 0 0 0,0 0 0 0 0,0 0 0 0 0,1 0 1 0 0,-1-1-1 0 0,1 1 0 0 0,0-1 0 0 0,7 5 0 0 0,47 35 71 0 0,-40-32-74 0 0,-1 1 0 0 0,20 19-1 0 0,102 94-2363 0 0,-129-118 269 0 0,-2-4-4554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30:45.3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17503 0 0,'8'25'753'0'0,"-1"1"-1"0"0,-1 0 0 0 0,-2 0 0 0 0,2 30 0 0 0,3 9 1210 0 0,26 296 2174 0 0,-22-200-5156 0 0,-12-99-1917 0 0,-5-39 1411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9:33.4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0 372 21191 0 0,'0'0'2127'0'0,"11"3"-1483"0"0,-8-3-525 0 0,-1 0 1 0 0,1 0-1 0 0,0 0 1 0 0,0 0-1 0 0,0-1 1 0 0,-1 1-1 0 0,1-1 0 0 0,0 1 1 0 0,-1-1-1 0 0,1 0 1 0 0,-1 0-1 0 0,1 0 1 0 0,-1-1-1 0 0,1 1 0 0 0,-1-1 1 0 0,0 1-1 0 0,1-1 1 0 0,-1 0-1 0 0,0 1 1 0 0,0-1-1 0 0,2-4 0 0 0,5-4 85 0 0,-1-1 1 0 0,-1-1-1 0 0,8-16 0 0 0,0 2-564 0 0,-7 14 309 0 0,-2 0 1 0 0,1-1 0 0 0,-2 0-1 0 0,6-16 1 0 0,-10 25 49 0 0,0 0 0 0 0,0 1 1 0 0,0-1-1 0 0,0 0 0 0 0,-1 0 0 0 0,0 0 1 0 0,1 0-1 0 0,-1 0 0 0 0,-1 0 0 0 0,1 0 1 0 0,-1 0-1 0 0,1 1 0 0 0,-1-1 1 0 0,0 0-1 0 0,0 0 0 0 0,-1 0 0 0 0,1 1 1 0 0,-1-1-1 0 0,-4-5 0 0 0,4 7 24 0 0,0 0 0 0 0,0 0 1 0 0,0 1-1 0 0,0-1 0 0 0,-1 1 0 0 0,1 0 0 0 0,-1-1 0 0 0,1 1 0 0 0,-1 0 1 0 0,1 1-1 0 0,-1-1 0 0 0,1 0 0 0 0,-1 1 0 0 0,0-1 0 0 0,1 1 0 0 0,-1 0 1 0 0,0 0-1 0 0,-4 1 0 0 0,3-1 11 0 0,1 0 0 0 0,-1 0-1 0 0,0 1 1 0 0,0 0 0 0 0,1 0 0 0 0,-1 0 0 0 0,1 0 0 0 0,-1 0 0 0 0,1 1 0 0 0,-1-1-1 0 0,1 1 1 0 0,-5 4 0 0 0,4-3-32 0 0,0 1-1 0 0,1 0 0 0 0,-1 0 1 0 0,1 0-1 0 0,0 0 1 0 0,0 0-1 0 0,0 1 0 0 0,1 0 1 0 0,-3 5-1 0 0,4-8-1 0 0,1 0-1 0 0,-1 0 1 0 0,1 0-1 0 0,-1 1 0 0 0,1-1 1 0 0,0 0-1 0 0,0 0 1 0 0,0 0-1 0 0,0 0 1 0 0,0 1-1 0 0,0-1 0 0 0,1 0 1 0 0,-1 0-1 0 0,1 0 1 0 0,-1 0-1 0 0,1 0 1 0 0,0 0-1 0 0,0 0 1 0 0,0 0-1 0 0,0 0 0 0 0,0 0 1 0 0,0 0-1 0 0,1 0 1 0 0,1 1-1 0 0,2 3-12 0 0,0-1 1 0 0,0 1-1 0 0,1-1 0 0 0,-1 0 0 0 0,1 0 0 0 0,1-1 1 0 0,-1 0-1 0 0,0 0 0 0 0,1 0 0 0 0,0-1 0 0 0,0 0 1 0 0,0-1-1 0 0,0 1 0 0 0,15 2 0 0 0,-6-3 12 0 0,1-1 0 0 0,0-1 0 0 0,-1 0 0 0 0,1-1 0 0 0,0 0 0 0 0,-1-2 0 0 0,1 0 0 0 0,-1-1 0 0 0,0 0 0 0 0,0-1 0 0 0,17-9 0 0 0,-21 7 14 0 0,0-1-1 0 0,-1-1 0 0 0,1 0 1 0 0,-2-1-1 0 0,1 0 0 0 0,-1 0 1 0 0,-1-1-1 0 0,0 0 0 0 0,-1-1 1 0 0,14-23-1 0 0,-21 32 3 0 0,1-1-1 0 0,0 1 0 0 0,-1-1 1 0 0,0 1-1 0 0,0-1 1 0 0,0 1-1 0 0,0-1 0 0 0,0 0 1 0 0,-1 0-1 0 0,0 1 1 0 0,0-1-1 0 0,0 0 0 0 0,0 1 1 0 0,0-1-1 0 0,-1 0 1 0 0,1 0-1 0 0,-1 1 0 0 0,0-1 1 0 0,-3-5-1 0 0,2 7-23 0 0,-1-1 0 0 0,0 1 0 0 0,1 1 0 0 0,-1-1 0 0 0,0 0-1 0 0,0 1 1 0 0,0-1 0 0 0,-1 1 0 0 0,1 0 0 0 0,0 0 0 0 0,0 0 0 0 0,-1 1 0 0 0,-2-1 0 0 0,3 0 1 0 0,-1 0 75 0 0,0 1-1 0 0,0-1 1 0 0,0 1-1 0 0,0 0 1 0 0,0 0-1 0 0,0 0 1 0 0,0 0-1 0 0,0 1 1 0 0,0-1-1 0 0,1 1 1 0 0,-1 0-1 0 0,0 0 0 0 0,0 1 1 0 0,0-1-1 0 0,1 1 1 0 0,-5 2-1 0 0,3 0-33 0 0,1-1 0 0 0,-1 1-1 0 0,1 0 1 0 0,0 0 0 0 0,0 0-1 0 0,0 1 1 0 0,1-1 0 0 0,0 1-1 0 0,0 0 1 0 0,-3 6 0 0 0,0 2-52 0 0,0 1 1 0 0,2 0-1 0 0,0-1 1 0 0,0 1-1 0 0,1 1 1 0 0,1-1-1 0 0,0 0 1 0 0,1 17-1 0 0,1-29 33 0 0,0 0 0 0 0,0-1 0 0 0,0 1-1 0 0,1 0 1 0 0,-1 0 0 0 0,1-1 0 0 0,-1 1 0 0 0,1 0-1 0 0,0-1 1 0 0,0 1 0 0 0,0-1 0 0 0,0 1 0 0 0,0-1-1 0 0,0 1 1 0 0,0-1 0 0 0,0 0 0 0 0,0 0 0 0 0,0 1-1 0 0,1-1 1 0 0,-1 0 0 0 0,1 0 0 0 0,-1 0 0 0 0,1 0-1 0 0,-1-1 1 0 0,1 1 0 0 0,-1 0 0 0 0,1-1 0 0 0,3 2 0 0 0,2 0-121 0 0,1-1 1 0 0,0 1 0 0 0,0-1 0 0 0,0 0 0 0 0,9-1 0 0 0,-16 0 103 0 0,0 0 0 0 0,0 0-1 0 0,0 0 1 0 0,0 0 0 0 0,0-1-1 0 0,0 1 1 0 0,0 0 0 0 0,0 0-1 0 0,0-1 1 0 0,0 1 0 0 0,0-1-1 0 0,0 1 1 0 0,0-1 0 0 0,0 1-1 0 0,0-1 1 0 0,0 1 0 0 0,0-1 0 0 0,0 0-1 0 0,-1 0 1 0 0,1 1 0 0 0,0-1-1 0 0,-1 0 1 0 0,1 0 0 0 0,0 0-1 0 0,0-1 1 0 0,0-1 0 0 0,0 1 0 0 0,0-1 0 0 0,-1 0 1 0 0,1 1-1 0 0,-1-1 0 0 0,1 0 0 0 0,-1 1 0 0 0,0-4 0 0 0,0 3 3 0 0,1 1 0 0 0,0 0 0 0 0,0-1 0 0 0,0 1 0 0 0,0 0 0 0 0,0 0 0 0 0,0 0 0 0 0,1 0 0 0 0,-1 0 0 0 0,0 0 0 0 0,1 0 0 0 0,0 0 0 0 0,0 0 0 0 0,-1 1 0 0 0,1-1 0 0 0,0 1 0 0 0,0 0 0 0 0,3-2 0 0 0,-2 1 0 0 0,0-1 0 0 0,0 1 0 0 0,0-1 0 0 0,0 0 0 0 0,0 0 0 0 0,3-5 0 0 0,-5 5 3 0 0,0 1-1 0 0,0 0 1 0 0,-1 0-1 0 0,1 0 0 0 0,-1 0 1 0 0,1 0-1 0 0,-1-1 1 0 0,0 1-1 0 0,0 0 1 0 0,-1-4-1 0 0,1 4 0 0 0,0 1 0 0 0,0 0-1 0 0,0-1 1 0 0,0 1 0 0 0,0-1 0 0 0,0 1-1 0 0,0 0 1 0 0,0-1 0 0 0,0 1-1 0 0,0-1 1 0 0,1 1 0 0 0,-1 0 0 0 0,1-1-1 0 0,-1 1 1 0 0,1 0 0 0 0,-1 0 0 0 0,1-1-1 0 0,0 1 1 0 0,0 0 0 0 0,0 0-1 0 0,0 0 1 0 0,-1 0 0 0 0,1 0 0 0 0,0 0-1 0 0,2-1 1 0 0,41-15-254 0 0,-43 16-17 0 0,4 16 194 0 0,51 184 759 0 0,-23-46-321 0 0,12 160 1 0 0,-25-60-404 0 0,-7-129 134 0 0,1 38 77 0 0,-13-146-171 0 0,-1-8 0 0 0,0 1 0 0 0,0 0 0 0 0,-1 0 0 0 0,-3 17 0 0 0,4-25 0 0 0,0 1 0 0 0,-1-1 0 0 0,1 0 0 0 0,-1 1 0 0 0,1-1 0 0 0,-1 0 0 0 0,0 1 0 0 0,0-1 0 0 0,1 0 0 0 0,-1 0 0 0 0,0 0 0 0 0,0 1 0 0 0,0-1 0 0 0,0 0 0 0 0,0 0 0 0 0,-1-1 0 0 0,1 1 0 0 0,0 0 0 0 0,0 0 0 0 0,-1 0 0 0 0,1-1 0 0 0,0 1 0 0 0,-1-1 0 0 0,1 1 0 0 0,0-1 0 0 0,-1 0 0 0 0,1 1 0 0 0,-1-1 0 0 0,1 0 0 0 0,-1 0 0 0 0,1 0 0 0 0,-1 0 0 0 0,1 0 0 0 0,-1 0 0 0 0,-1-1 0 0 0,-1 0 0 0 0,0 0 0 0 0,0 0 0 0 0,1-1 0 0 0,-1 1 0 0 0,1-1 0 0 0,-1 0 0 0 0,1 0 0 0 0,0 0 0 0 0,0-1 0 0 0,-1 1 0 0 0,2-1 0 0 0,-1 1 0 0 0,0-1 0 0 0,1 0 0 0 0,-1 0 0 0 0,-2-4 0 0 0,-2-4 0 0 0,1 0 0 0 0,0 0 0 0 0,-7-19 0 0 0,-3-18 0 0 0,-15-72 0 0 0,18 63 0 0 0,3 0-18 0 0,3-1 0 0 0,2 1 0 0 0,4-76 0 0 0,1 122 18 0 0,3-39-1150 0 0,2 0 0 0 0,2 0 0 0 0,3 0 0 0 0,1 1 0 0 0,26-67 0 0 0,-23 78-1592 0 0,4 4-4751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9:33.8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21191 0 0,'0'0'2127'0'0,"0"10"-1786"0"0,19 73 3918 0 0,22 44-3565 0 0,-27-85-280 0 0,-7-26-395 0 0,-5-11-16 0 0,0 0 1 0 0,0-1-1 0 0,-1 1 0 0 0,1 0 1 0 0,-1 0-1 0 0,0 0 1 0 0,-1 0-1 0 0,1 0 1 0 0,-1 9-1 0 0,0-5-3 0 0,0-9 4 0 0,0 0 0 0 0,0 0 0 0 0,-1 0-1 0 0,1-1 1 0 0,0 1 0 0 0,0 0 0 0 0,0 0 0 0 0,-1 0 0 0 0,1 0-1 0 0,0 0 1 0 0,0-1 0 0 0,-1 1 0 0 0,1 0 0 0 0,0 0 0 0 0,-1 0-1 0 0,1 0 1 0 0,0 0 0 0 0,0 0 0 0 0,-1 0 0 0 0,1 0-1 0 0,0 0 1 0 0,-1 0 0 0 0,1 0 0 0 0,0 0 0 0 0,0 0 0 0 0,-1 0-1 0 0,1 1 1 0 0,0-1 0 0 0,0 0 0 0 0,-1 0 0 0 0,1 0 0 0 0,0 0-1 0 0,0 0 1 0 0,-1 1 0 0 0,1-1 0 0 0,0 0 0 0 0,0 0 0 0 0,0 0-1 0 0,-1 1 1 0 0,1-1 0 0 0,0 0 0 0 0,0 0 0 0 0,0 0-1 0 0,0 1 1 0 0,-1-1 0 0 0,1 0 0 0 0,0 0 0 0 0,0 1 0 0 0,0-1-1 0 0,0 0 1 0 0,0 1 0 0 0,0-1 0 0 0,0 0 0 0 0,0 0 0 0 0,0 1-1 0 0,0-1 1 0 0,0 0 0 0 0,0 1 0 0 0,0-1 0 0 0,0 0 0 0 0,0 0-1 0 0,0 1 1 0 0,0-1 0 0 0,0 0 0 0 0,1 0 0 0 0,-1 1-1 0 0,-15-14 292 0 0,9 3-355 0 0,1 0 1 0 0,0 0-1 0 0,1-1 1 0 0,0 0-1 0 0,1 0 1 0 0,0 0-1 0 0,1 0 1 0 0,0 0-1 0 0,0-1 1 0 0,1-19-1 0 0,1 5-993 0 0,2-1 1 0 0,0 0-1 0 0,10-38 1 0 0,-5 36-5112 0 0,-1 2-1853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9:34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1 242 17215 0 0,'0'3'794'0'0,"4"5"-304"0"0,17 42 203 0 0,-18-47-445 0 0,-1 1 0 0 0,0-1 0 0 0,1 1 0 0 0,0-1 0 0 0,-1 0 0 0 0,1 0 0 0 0,1 0 0 0 0,-1 0 0 0 0,0-1 1 0 0,1 1-1 0 0,4 2 0 0 0,-5-4-121 0 0,0 1 1 0 0,1-1-1 0 0,-1 0 1 0 0,0 0-1 0 0,1 0 1 0 0,-1 0 0 0 0,1 0-1 0 0,-1-1 1 0 0,1 0-1 0 0,-1 1 1 0 0,1-1-1 0 0,-1-1 1 0 0,1 1-1 0 0,0 0 1 0 0,-1-1-1 0 0,0 0 1 0 0,1 0 0 0 0,-1 0-1 0 0,1 0 1 0 0,-1 0-1 0 0,0-1 1 0 0,0 0-1 0 0,0 1 1 0 0,0-1-1 0 0,0 0 1 0 0,4-4 0 0 0,5-3-94 0 0,-3 3 5 0 0,0 0 0 0 0,-1-1 0 0 0,1-1-1 0 0,6-7 1 0 0,-13 12-33 0 0,0 1 0 0 0,0-1 0 0 0,-1 0-1 0 0,1 1 1 0 0,-1-1 0 0 0,1 0 0 0 0,-1 0 0 0 0,0 0-1 0 0,0 0 1 0 0,0 0 0 0 0,-1 0 0 0 0,1 0-1 0 0,-1 0 1 0 0,1 0 0 0 0,-1 0 0 0 0,0 0 0 0 0,0 0-1 0 0,-1-6 1 0 0,-1-6-52 0 0,1 1 1 0 0,1-22-1 0 0,-1-6-65 0 0,1 31 99 0 0,-1 0-1 0 0,0-1 1 0 0,-1 1-1 0 0,0 0 0 0 0,-1 0 1 0 0,-7-20-1 0 0,9 30 12 0 0,1 1 0 0 0,0-1-1 0 0,0 1 1 0 0,0-1 0 0 0,-1 1-1 0 0,1-1 1 0 0,0 1 0 0 0,0-1 0 0 0,-1 1-1 0 0,1-1 1 0 0,-1 1 0 0 0,1 0-1 0 0,0-1 1 0 0,-1 1 0 0 0,1-1 0 0 0,-1 1-1 0 0,1 0 1 0 0,-1 0 0 0 0,1-1-1 0 0,-1 1 1 0 0,1 0 0 0 0,-1 0-1 0 0,1 0 1 0 0,-1-1 0 0 0,1 1 0 0 0,-1 0-1 0 0,1 0 1 0 0,-1 0 0 0 0,1 0-1 0 0,-2 0 1 0 0,0 0-12 0 0,-1-1 23 0 0,1 1 0 0 0,-1-1 0 0 0,0 1 0 0 0,0 0 0 0 0,0 0 0 0 0,0 0 0 0 0,0 0 0 0 0,0 0 0 0 0,0 1 0 0 0,0-1 0 0 0,0 1 0 0 0,0 0 0 0 0,0 0 0 0 0,0 0 0 0 0,1 0 0 0 0,-1 0 0 0 0,0 1 0 0 0,1-1 0 0 0,-1 1 0 0 0,1 0 0 0 0,-1 0 0 0 0,1 0 0 0 0,0 0 0 0 0,0 0 0 0 0,0 0 0 0 0,0 1 0 0 0,-2 3 0 0 0,-4 7 184 0 0,1 0-1 0 0,0 0 1 0 0,1 0 0 0 0,-6 21-1 0 0,8-22-69 0 0,-2 6 53 0 0,1 1 0 0 0,0-1 0 0 0,1 1 0 0 0,1 0 0 0 0,0 22-1 0 0,2-31-89 0 0,2 1-1 0 0,-1-1 0 0 0,1 1 0 0 0,1-1 0 0 0,0 0 0 0 0,0 0 1 0 0,1 1-1 0 0,0-2 0 0 0,1 1 0 0 0,9 17 0 0 0,-9-21-311 0 0,0-1 0 0 0,0 1-1 0 0,0-1 1 0 0,1 0 0 0 0,-1-1-1 0 0,1 1 1 0 0,1-1 0 0 0,-1 0 0 0 0,0 0-1 0 0,1 0 1 0 0,0-1 0 0 0,7 4 0 0 0,-10-6-73 0 0,1 1 0 0 0,-1-1 1 0 0,1 0-1 0 0,-1 0 1 0 0,1 0-1 0 0,0-1 0 0 0,-1 1 1 0 0,1-1-1 0 0,0 0 1 0 0,0 0-1 0 0,-1 0 1 0 0,1 0-1 0 0,0-1 0 0 0,-1 1 1 0 0,1-1-1 0 0,0 0 1 0 0,-1 0-1 0 0,1-1 0 0 0,-1 1 1 0 0,1-1-1 0 0,-1 1 1 0 0,6-5-1 0 0,10-13-7960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9:34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0 16927 0 0,'0'0'3974'0'0,"-22"14"-441"0"0,18-10-3305 0 0,0 0-1 0 0,1 1 1 0 0,-1-1 0 0 0,1 1 0 0 0,0 0-1 0 0,0 0 1 0 0,0 0 0 0 0,1 0-1 0 0,-4 10 1 0 0,-11 51 321 0 0,12-42-543 0 0,4-16-2 0 0,0 0 0 0 0,0 0 0 0 0,1-1 0 0 0,0 1 0 0 0,0 0 0 0 0,1 0 1 0 0,-1-1-1 0 0,2 1 0 0 0,-1 0 0 0 0,1-1 0 0 0,1 1 0 0 0,3 7 0 0 0,-5-13-4 0 0,0-1 0 0 0,1 1 0 0 0,-1-1 0 0 0,1 1 0 0 0,-1-1 0 0 0,1 0 0 0 0,-1 0 0 0 0,1 0 0 0 0,0 0 0 0 0,0 0 0 0 0,0 0 0 0 0,0 0 0 0 0,-1 0 0 0 0,1-1 0 0 0,0 1 0 0 0,0-1 0 0 0,0 0 0 0 0,3 1 0 0 0,38 2 0 0 0,-36-3 15 0 0,-1-1 0 0 0,1 0 0 0 0,0 0-1 0 0,0 0 1 0 0,0-1 0 0 0,0 0 0 0 0,9-5-1 0 0,-14 6-12 0 0,0 0 0 0 0,0 0 0 0 0,0 0-1 0 0,1 0 1 0 0,-1 0 0 0 0,0-1-1 0 0,-1 1 1 0 0,1 0 0 0 0,0-1-1 0 0,0 0 1 0 0,-1 0 0 0 0,1 1-1 0 0,0-1 1 0 0,-1 0 0 0 0,0 0-1 0 0,0 0 1 0 0,1 0 0 0 0,-1-1-1 0 0,0 1 1 0 0,-1 0 0 0 0,1 0-1 0 0,0-1 1 0 0,0-4 0 0 0,-1 6 151 0 0,-36 63 1646 0 0,22-35-1666 0 0,10-22-165 0 0,1 1 1 0 0,0-1-1 0 0,1 1 0 0 0,-1 0 0 0 0,1-1 1 0 0,0 1-1 0 0,0 0 0 0 0,1 0 1 0 0,0 0-1 0 0,0 1 0 0 0,0-1 1 0 0,1 0-1 0 0,0 10 0 0 0,1-1-212 0 0,-1-13 132 0 0,-1 0 0 0 0,1-1 0 0 0,0 1 0 0 0,0 0 0 0 0,1 0 0 0 0,-1-1 1 0 0,0 1-1 0 0,1 0 0 0 0,-1-1 0 0 0,1 1 0 0 0,-1 0 0 0 0,2 2 0 0 0,-1-3-1759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9:34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36 3224 0 0,'0'0'143'0'0,"-14"-11"26"0"0,12 8 583 0 0,-10-18 18551 0 0,12 20-18519 0 0,-13 10 759 0 0,11-6-1382 0 0,0 0 0 0 0,1 1 1 0 0,0-1-1 0 0,0 1 0 0 0,0-1 1 0 0,0 1-1 0 0,0 7 0 0 0,-2 2-42 0 0,2-4-114 0 0,-1 0 0 0 0,2-1 0 0 0,-1 14 0 0 0,0 9-9 0 0,-2-13-4 0 0,1-7-6 0 0,1 0 0 0 0,0 1 0 0 0,1 14 0 0 0,0 4-8 0 0,-1-28 18 0 0,1 1 0 0 0,0 0-1 0 0,-1-1 1 0 0,1 1 0 0 0,0 0-1 0 0,0-1 1 0 0,1 1 0 0 0,-1 0-1 0 0,1-1 1 0 0,-1 1 0 0 0,1-1 0 0 0,0 1-1 0 0,0-1 1 0 0,0 1 0 0 0,0-1-1 0 0,0 1 1 0 0,0-1 0 0 0,1 0-1 0 0,-1 0 1 0 0,1 0 0 0 0,0 1-1 0 0,-1-2 1 0 0,4 4 0 0 0,6 0-28 0 0,-9-5 2 0 0,1 1 0 0 0,-1-1 0 0 0,1 0 1 0 0,-1 0-1 0 0,1 0 0 0 0,-1 0 0 0 0,0 0 0 0 0,1 0 0 0 0,4-2 1 0 0,8 0-81 0 0,9-12 443 0 0,-20 13-278 0 0,-3 0-48 0 0,0 1 1 0 0,0 0 0 0 0,1-1-1 0 0,-1 1 1 0 0,0 0-1 0 0,0-1 1 0 0,0 0-1 0 0,0 1 1 0 0,0-1 0 0 0,1 0-1 0 0,-1 1 1 0 0,0-1-1 0 0,0 0 1 0 0,-1 0-1 0 0,1 0 1 0 0,0 0 0 0 0,0 0-1 0 0,0 0 1 0 0,-1 0-1 0 0,1 0 1 0 0,1-2 0 0 0,-2 2 12 0 0,1 1 0 0 0,-1-1 1 0 0,1 1-1 0 0,-1-1 1 0 0,1 1-1 0 0,-1-1 1 0 0,1 1-1 0 0,-1 0 1 0 0,1-1-1 0 0,0 1 0 0 0,-1 0 1 0 0,1-1-1 0 0,-1 1 1 0 0,1 0-1 0 0,0 0 1 0 0,-1 0-1 0 0,1 0 1 0 0,0 0-1 0 0,0-1 0 0 0,0 1 1 0 0,-1 0 84 0 0,-1 7-115 0 0,-1-1 0 0 0,1 0 1 0 0,0 0-1 0 0,1 0 0 0 0,-1 1 0 0 0,1-1 0 0 0,0 0 0 0 0,1 0 0 0 0,1 10 0 0 0,-1-11-88 0 0,0-1-1 0 0,0 1 0 0 0,-1 0 1 0 0,0-1-1 0 0,-1 10 0 0 0,1-9-343 0 0,0 0-1 0 0,-1-1 0 0 0,2 1 1 0 0,-1 0-1 0 0,2 9 1 0 0,1 2-5644 0 0,-6-3-1837 0 0</inkml:trace>
  <inkml:trace contextRef="#ctx0" brushRef="#br0" timeOffset="0.51">232 245 5064 0 0,'0'0'13919'0'0,"6"8"-12871"0"0,20 14 1256 0 0,-21-18-1890 0 0,0 0-1 0 0,0 1 1 0 0,0-1 0 0 0,6 9 0 0 0,-10-11-395 0 0,1 0-1 0 0,-1 0 0 0 0,0 0 0 0 0,0 0 0 0 0,0 1 1 0 0,0-1-1 0 0,0 0 0 0 0,-1 1 0 0 0,1-1 0 0 0,-1 0 1 0 0,0 1-1 0 0,1-1 0 0 0,-1 1 0 0 0,0-1 0 0 0,-1 1 1 0 0,1 2-1 0 0,-6 19-665 0 0,1 6-6063 0 0,8-12-759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9:35.3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0 104 7832 0 0,'0'0'696'0'0,"0"-16"-560"0"0,0-1-136 0 0,0-4 0 0 0,6 9 2592 0 0,-3-1 6855 0 0,7 6-9223 0 0,4-2-584 0 0,5 0-120 0 0</inkml:trace>
  <inkml:trace contextRef="#ctx0" brushRef="#br0" timeOffset="1">326 204 21191 0 0,'0'2'113'0'0,"-1"1"0"0"0,1-1-1 0 0,0 1 1 0 0,-1-1 0 0 0,0 1-1 0 0,0-1 1 0 0,0 1 0 0 0,0-1-1 0 0,0 1 1 0 0,0-1 0 0 0,0 0-1 0 0,-1 0 1 0 0,1 0 0 0 0,-1 0-1 0 0,-2 3 1 0 0,2-3-80 0 0,0-1 0 0 0,1 1 0 0 0,-1 0-1 0 0,1 1 1 0 0,-1-1 0 0 0,1 0 0 0 0,0 0 0 0 0,0 1-1 0 0,0-1 1 0 0,0 0 0 0 0,0 1 0 0 0,0-1 0 0 0,1 1 0 0 0,-1-1-1 0 0,1 4 1 0 0,-1 9 26 0 0,1-9 139 0 0,0-1-1 0 0,0 1 0 0 0,1 0 0 0 0,-1-1 1 0 0,1 1-1 0 0,3 7 0 0 0,-2-2-7 0 0,2 0 0 0 0,0-1-1 0 0,0 0 1 0 0,1 1 0 0 0,0-2-1 0 0,0 1 1 0 0,1 0 0 0 0,1-1 0 0 0,-1 0-1 0 0,2-1 1 0 0,-1 0 0 0 0,1 0-1 0 0,9 7 1 0 0,4-6-193 0 0,-6-5 35 0 0,-13-3 118 0 0,-1-4-113 0 0,0-1 0 0 0,-1 0 0 0 0,1 1 1 0 0,0-1-1 0 0,-1 0 0 0 0,0 1 0 0 0,0-1 0 0 0,0 0 1 0 0,0 1-1 0 0,-2-7 0 0 0,0-20-361 0 0,4 12 307 0 0,-2 0-1 0 0,0 0 1 0 0,0 0-1 0 0,-2 0 1 0 0,-1 1-1 0 0,0-1 1 0 0,-1 1 0 0 0,0-1-1 0 0,-2 1 1 0 0,-12-28-1 0 0,1 25 18 0 0,12 15 0 0 0,4 4 0 0 0,0 0 0 0 0,0 0 0 0 0,0 0 0 0 0,0 0 0 0 0,0 1 0 0 0,0-1 0 0 0,0 0 0 0 0,0 1 0 0 0,0-1 0 0 0,0 0 0 0 0,0 1 0 0 0,0-1 0 0 0,0 1 0 0 0,-1 0 0 0 0,1-1 0 0 0,0 1 0 0 0,0 0 0 0 0,0 0 0 0 0,-1 0 0 0 0,1 0 0 0 0,0 0 0 0 0,0 0 0 0 0,-1 0 0 0 0,1 0 0 0 0,0 0 0 0 0,0 1 0 0 0,-3 0 0 0 0,1 0 0 0 0,1-1-25 0 0,0 1 1 0 0,0 0-1 0 0,0-1 0 0 0,0 1 0 0 0,0 0 0 0 0,1 0 1 0 0,-1 0-1 0 0,0 1 0 0 0,1-1 0 0 0,-1 0 0 0 0,1 1 0 0 0,-1-1 1 0 0,1 0-1 0 0,-1 1 0 0 0,1 0 0 0 0,0-1 0 0 0,0 1 1 0 0,0 0-1 0 0,0 0 0 0 0,0 0 0 0 0,0 0 0 0 0,1-1 1 0 0,-1 1-1 0 0,1 0 0 0 0,-1 0 0 0 0,1 0 0 0 0,0 0 1 0 0,-1 1-1 0 0,1-1 0 0 0,0 2 0 0 0,0 5-566 0 0,0 1 0 0 0,0-1 0 0 0,1 0 0 0 0,0 0-1 0 0,3 11 1 0 0,-3-12-7964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9:35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85 18167 0 0,'0'0'884'0'0,"14"13"208"0"0,-10-11-933 0 0,-1 1-1 0 0,0 0 1 0 0,0 0-1 0 0,0 0 0 0 0,-1 1 1 0 0,1-1-1 0 0,-1 1 0 0 0,3 4 1 0 0,2 4 769 0 0,-5-6-566 0 0,1 0 0 0 0,-2 0 1 0 0,1 0-1 0 0,-1 1 0 0 0,0-1 1 0 0,0 0-1 0 0,-1 8 0 0 0,0 4-188 0 0,0-16-172 0 0,-4 12-6 0 0,0-3 4 0 0,-9-10 0 0 0,13-1-7 0 0,0-1-1 0 0,-1 1 1 0 0,1-1-1 0 0,0 1 1 0 0,0 0-1 0 0,0-1 1 0 0,0 1-1 0 0,-1-1 1 0 0,1 1-1 0 0,0 0 1 0 0,0-1-1 0 0,0 1 1 0 0,0-1-1 0 0,0 1 1 0 0,0-1-1 0 0,0 1 1 0 0,0-1-1 0 0,0 1 1 0 0,0 0-1 0 0,0-1 1 0 0,1 1-1 0 0,-1-1 1 0 0,0 1-1 0 0,0 0 1 0 0,0-1-1 0 0,0 1 1 0 0,1-1-1 0 0,-1 1 1 0 0,0 0-1 0 0,0-1 1 0 0,1 1-1 0 0,10-20-357 0 0,-9 15 284 0 0,2-3 69 0 0,2-9 9 0 0,1 1-1 0 0,1 0 0 0 0,1 0 1 0 0,0 1-1 0 0,15-20 0 0 0,-14 23 6 0 0,-4 4 12 0 0,0 1 0 0 0,1 0 0 0 0,0 0 0 0 0,9-7 0 0 0,-10 10 90 0 0,-1 1 0 0 0,1-1 0 0 0,0 1-1 0 0,0 0 1 0 0,1 0 0 0 0,-1 1 0 0 0,14-3-1 0 0,-18 4-53 0 0,-1 1-1 0 0,1-1 1 0 0,0 1-1 0 0,0 0 0 0 0,0 0 1 0 0,0 0-1 0 0,0 0 1 0 0,-1 0-1 0 0,1 0 1 0 0,0 0-1 0 0,0 1 0 0 0,0-1 1 0 0,0 1-1 0 0,-1-1 1 0 0,1 1-1 0 0,0 0 1 0 0,0 0-1 0 0,-1 0 0 0 0,1 0 1 0 0,-1 0-1 0 0,1 0 1 0 0,-1 0-1 0 0,1 0 0 0 0,-1 0 1 0 0,0 1-1 0 0,1-1 1 0 0,-1 1-1 0 0,0-1 1 0 0,0 1-1 0 0,0-1 0 0 0,0 1 1 0 0,0 0-1 0 0,-1-1 1 0 0,2 3-1 0 0,2 9-16 0 0,0 0 0 0 0,-1 1 1 0 0,0-1-1 0 0,-1 1 0 0 0,-1-1 0 0 0,0 15 0 0 0,0-22-93 0 0,0 1 0 0 0,0-1 0 0 0,1 0 0 0 0,-1 0 0 0 0,1 0 0 0 0,1 0 0 0 0,-1 0 0 0 0,5 6 0 0 0,7 20-714 0 0,8 26-2209 0 0,-12-31 1448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9:36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24879 0 0,'11'0'1892'0'0,"100"9"-556"0"0,-103-9-1134 0 0,1 1 0 0 0,-1-1-1 0 0,1 2 1 0 0,-1-1 0 0 0,1 1-1 0 0,-1 0 1 0 0,0 1 0 0 0,0 0-1 0 0,0 1 1 0 0,0-1 0 0 0,14 10 0 0 0,-11-5-74 0 0,-1 1 1 0 0,0-1 0 0 0,-1 2 0 0 0,0-1 0 0 0,-1 1 0 0 0,0 0 0 0 0,10 17 0 0 0,-6-8-53 0 0,-1 0 0 0 0,-1 0 0 0 0,-1 1 0 0 0,-1 0 0 0 0,-1 0 0 0 0,0 1 0 0 0,-2 0 0 0 0,0 0 0 0 0,-2 1 0 0 0,0-1 0 0 0,-1 1 0 0 0,-1 0 0 0 0,-1-1 0 0 0,-5 35 0 0 0,-46 226-8 0 0,-38 27-192 0 0,36-127-2256 0 0,31-124 1484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9:37.80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28 207 14280 0 0,'-20'9'1724'0'0,"13"-8"5945"0"0,20 1-5954 0 0,25 1-1860 0 0,-11-6 324 0 0,-1-1 0 0 0,0-1-1 0 0,0-2 1 0 0,-1 0 0 0 0,43-20-1 0 0,-19 4-121 0 0,84-53 0 0 0,-105 56-354 0 0,-18 12-160 0 0,1 1 1 0 0,0 0 0 0 0,1 0 0 0 0,-1 1-1 0 0,14-4 1 0 0,-6 5-779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9:38.23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27 0 19351 0 0,'0'3'886'0'0,"-9"35"-304"0"0,3 0 0 0 0,1 1 0 0 0,0 46 0 0 0,4-60 160 0 0,9 356 3394 0 0,-2-316-4101 0 0,3 0-1 0 0,3-1 0 0 0,3 0 1 0 0,27 71-1 0 0,-38-123-344 0 0,0-1-1 0 0,1 1 1 0 0,0-1 0 0 0,1 0-1 0 0,0 0 1 0 0,1-1 0 0 0,0 0-1 0 0,9 10 1 0 0,-2-10-713 0 0</inkml:trace>
  <inkml:trace contextRef="#ctx0" brushRef="#br0" timeOffset="1">52 534 21191 0 0,'0'0'1027'0'0,"9"0"73"0"0,-3-2-1071 0 0,0 0 0 0 0,0 0 0 0 0,0 0 0 0 0,0 0 1 0 0,0-1-1 0 0,6-4 0 0 0,19-9 411 0 0,101-42 2536 0 0,-12 5-3680 0 0,-51 27-3844 0 0,-50 18 2861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30:45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21 280 19351 0 0,'6'-9'421'0'0,"0"-1"-1"0"0,0 1 1 0 0,1 0-1 0 0,10-12 1 0 0,6-2 4064 0 0,-22 25-4276 0 0,0-1-1 0 0,1 1 0 0 0,-1 0 1 0 0,0-1-1 0 0,0 1 1 0 0,0 0-1 0 0,0 0 0 0 0,0 0 1 0 0,0 2-1 0 0,0 3-76 0 0,0 0-1 0 0,0 0 1 0 0,-1 1-1 0 0,0-1 1 0 0,-1 0 0 0 0,0 0-1 0 0,0 0 1 0 0,-2 9-1 0 0,-20 55 805 0 0,23-71-936 0 0,-55 125-2207 0 0,48-109-4626 0 0,-2-3-2238 0 0</inkml:trace>
  <inkml:trace contextRef="#ctx0" brushRef="#br0" timeOffset="1">86 123 22543 0 0,'26'-6'2480'0'0,"-17"3"-2665"0"0,-1 0 0 0 0,0-1 0 0 0,0 0 0 0 0,0 0 0 0 0,-1-1 0 0 0,0 0 0 0 0,0 0 0 0 0,0-1 0 0 0,0 0-1 0 0,-1 0 1 0 0,0-1 0 0 0,0 1 0 0 0,-1-1 0 0 0,0-1 0 0 0,8-14 0 0 0,-8 6-7997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9:38.66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24 57 17503 0 0,'-4'10'366'0'0,"1"-1"-1"0"0,1 1 0 0 0,0 0 1 0 0,-2 18-1 0 0,-4 21 591 0 0,7-40-536 0 0,1 1-1 0 0,0-1 1 0 0,0 0 0 0 0,1 1-1 0 0,1-1 1 0 0,-1 0 0 0 0,1 0-1 0 0,7 17 1 0 0,-8-22-400 0 0,3 9 244 0 0,2 1 0 0 0,11 19-1 0 0,2 7 206 0 0,-18-38-465 0 0,0 1-1 0 0,0-1 1 0 0,0 0-1 0 0,0 0 0 0 0,1 1 1 0 0,-1-1-1 0 0,0 0 1 0 0,1 0-1 0 0,0 0 1 0 0,0-1-1 0 0,-1 1 1 0 0,1 0-1 0 0,0-1 1 0 0,0 1-1 0 0,0-1 0 0 0,1 0 1 0 0,-1 1-1 0 0,0-1 1 0 0,0 0-1 0 0,1 0 1 0 0,-1-1-1 0 0,1 1 1 0 0,-1 0-1 0 0,1-1 0 0 0,-1 0 1 0 0,1 1-1 0 0,-1-1 1 0 0,1 0-1 0 0,-1 0 1 0 0,1-1-1 0 0,-1 1 1 0 0,1 0-1 0 0,-1-1 0 0 0,1 1 1 0 0,-1-1-1 0 0,0 0 1 0 0,1 0-1 0 0,-1 0 1 0 0,0 0-1 0 0,0 0 1 0 0,1-1-1 0 0,-1 1 1 0 0,0-1-1 0 0,0 1 0 0 0,-1-1 1 0 0,1 0-1 0 0,0 1 1 0 0,0-1-1 0 0,-1 0 1 0 0,1 0-1 0 0,-1-1 1 0 0,0 1-1 0 0,1 0 0 0 0,-1 0 1 0 0,0-1-1 0 0,-1 1 1 0 0,2-4-1 0 0,2-11-3 0 0,-1 0 0 0 0,-1 1 0 0 0,0-1 0 0 0,-1 0 0 0 0,-1 0 0 0 0,-1 0 0 0 0,0 0 0 0 0,-1 0 0 0 0,-6-21 0 0 0,6 26 0 0 0,-1-1 0 0 0,0 1 0 0 0,-1-1 0 0 0,-1 1 0 0 0,0 0 0 0 0,0 1 0 0 0,-1-1 0 0 0,-1 1 0 0 0,-13-18 0 0 0,13 19-839 0 0,5 7 984 0 0,0 1 0 0 0,0-1 0 0 0,-1 0 0 0 0,1 1 0 0 0,0-1-1 0 0,-1 1 1 0 0,0-1 0 0 0,1 1 0 0 0,-7-3 0 0 0,-7 0-3069 0 0,-5 3-4348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9:39.02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37 19231 0 0,'0'0'1472'0'0,"1"2"-1008"0"0,3 7-235 0 0,1-1 0 0 0,-1-1-1 0 0,2 1 1 0 0,10 13 0 0 0,-8-12 744 0 0,0 1 0 0 0,10 19 0 0 0,13 21 135 0 0,-21-36-725 0 0,14 27-1 0 0,-16-23-222 0 0,-1 1 0 0 0,-1-1 0 0 0,6 26 0 0 0,-9-33-173 0 0,-1-8-41 0 0,-2-2 53 0 0,1 0-1 0 0,-1-1 0 0 0,0 1 0 0 0,1 0 0 0 0,-1 0 1 0 0,0-1-1 0 0,0 1 0 0 0,0 0 0 0 0,0 0 0 0 0,0-1 0 0 0,0 1 1 0 0,0 0-1 0 0,0-1 0 0 0,0 1 0 0 0,0 0 0 0 0,0 0 0 0 0,0-1 1 0 0,-1 1-1 0 0,1 0 0 0 0,0-1 0 0 0,0 1 0 0 0,-1 0 0 0 0,1-1 1 0 0,0 1-1 0 0,-1 0 0 0 0,1-1 0 0 0,-1 1 0 0 0,1-1 1 0 0,-1 1-1 0 0,1-1 0 0 0,-1 1 0 0 0,0-1 0 0 0,1 1 0 0 0,-1-1 1 0 0,1 1-1 0 0,-1-1 0 0 0,0 0 0 0 0,1 1 0 0 0,-1-1 0 0 0,0 0 1 0 0,0 0-1 0 0,1 0 0 0 0,-1 1 0 0 0,0-1 0 0 0,0 0 0 0 0,-3 0-18 0 0,1 0 0 0 0,0 0-1 0 0,0-1 1 0 0,-1 1-1 0 0,1-1 1 0 0,0 0 0 0 0,0 0-1 0 0,0 0 1 0 0,0 0-1 0 0,0 0 1 0 0,0-1 0 0 0,0 1-1 0 0,0-1 1 0 0,0 0-1 0 0,1 0 1 0 0,-1 0 0 0 0,-3-3-1 0 0,3 1-40 0 0,0 0 0 0 0,1 0 0 0 0,-1 0 0 0 0,1 0 0 0 0,-1 0 1 0 0,1-1-1 0 0,1 1 0 0 0,-1-1 0 0 0,1 0 0 0 0,-2-7 0 0 0,1-3-72 0 0,0 1 0 0 0,2-1 0 0 0,-1 0-1 0 0,2 0 1 0 0,0 0 0 0 0,5-23 0 0 0,-3 22-344 0 0,1 0-1 0 0,0 1 0 0 0,0-1 0 0 0,2 1 1 0 0,0 1-1 0 0,1-1 0 0 0,0 1 0 0 0,1 0 1 0 0,13-16-1 0 0,-11 17-7216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9:39.39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4 149 5528 0 0,'0'0'422'0'0,"0"13"1867"0"0,-1-4 7395 0 0,1-8-9447 0 0,-1-1-1 0 0,1 1 0 0 0,0-1 0 0 0,0 1 0 0 0,-1-1 0 0 0,1 1 0 0 0,0-1 0 0 0,0 1 0 0 0,0-1 0 0 0,-1 1 0 0 0,1 0 0 0 0,0-1 0 0 0,0 1 0 0 0,0-1 0 0 0,0 1 0 0 0,0-1 1 0 0,0 1-1 0 0,0-1 0 0 0,1 1 0 0 0,-1 0 0 0 0,0-1 0 0 0,0 1 0 0 0,0-1 0 0 0,0 1 0 0 0,1-1 0 0 0,-1 1 0 0 0,1 0 0 0 0,0 0-114 0 0,0 0-1 0 0,0 0 1 0 0,0-1 0 0 0,0 1-1 0 0,0 0 1 0 0,0 0 0 0 0,0-1-1 0 0,0 1 1 0 0,0-1-1 0 0,1 1 1 0 0,-1-1 0 0 0,1 1-1 0 0,2 0-101 0 0,-1-1 0 0 0,0 1 0 0 0,1-1 0 0 0,-1 0 0 0 0,0 0 0 0 0,1 0 0 0 0,-1 0 0 0 0,1 0 0 0 0,-1-1 0 0 0,5 0 0 0 0,-2-3 39 0 0,1 1 0 0 0,-1-1 0 0 0,0 0-1 0 0,0 0 1 0 0,0-1 0 0 0,0 0 0 0 0,-1 0 0 0 0,0 0 0 0 0,0 0 0 0 0,-1-1 0 0 0,8-10-1 0 0,-9 11-49 0 0,0 0 0 0 0,0 1 0 0 0,-1-1-1 0 0,0 0 1 0 0,0 0 0 0 0,0-1-1 0 0,0 1 1 0 0,-1 0 0 0 0,1-1 0 0 0,-1 1-1 0 0,-1-1 1 0 0,1 1 0 0 0,-1-1-1 0 0,0 0 1 0 0,0 1 0 0 0,-2-6 0 0 0,2 10-9 0 0,0 0 1 0 0,0 1-1 0 0,0-1 1 0 0,0 1-1 0 0,0-1 1 0 0,0 1-1 0 0,0-1 1 0 0,0 1-1 0 0,-1-1 1 0 0,1 1-1 0 0,0-1 1 0 0,0 1-1 0 0,-1-1 1 0 0,1 1-1 0 0,0-1 1 0 0,0 1-1 0 0,-1-1 1 0 0,1 1-1 0 0,-1 0 1 0 0,1-1-1 0 0,0 1 1 0 0,-1 0-1 0 0,1-1 1 0 0,-1 1-1 0 0,1 0 1 0 0,-1-1 0 0 0,1 1-1 0 0,-1 0 1 0 0,1 0-1 0 0,-1 0 1 0 0,1-1-1 0 0,-1 1 1 0 0,1 0-1 0 0,-2 0 1 0 0,1 0 6 0 0,-3-3 11 0 0,0 1 1 0 0,-1-1-1 0 0,1 1 0 0 0,-1 0 1 0 0,1 0-1 0 0,-1 0 0 0 0,0 1 1 0 0,0 0-1 0 0,-5-1 0 0 0,8 2-5 0 0,1 0-1 0 0,-1-1 1 0 0,1 1-1 0 0,-1 0 1 0 0,1 0-1 0 0,-1 1 1 0 0,1-1-1 0 0,-1 0 1 0 0,1 0-1 0 0,-1 1 1 0 0,1-1-1 0 0,0 1 1 0 0,-1-1-1 0 0,1 1 1 0 0,0 0-1 0 0,-1 0 1 0 0,1-1-1 0 0,0 1 1 0 0,0 0-1 0 0,-1 0 1 0 0,1 0-1 0 0,0 0 1 0 0,0 0-1 0 0,0 1 1 0 0,0-1-1 0 0,1 0 1 0 0,-1 0-1 0 0,0 1 1 0 0,0-1-1 0 0,1 0 1 0 0,-1 1-1 0 0,1-1 1 0 0,-1 1-1 0 0,1-1 1 0 0,-1 2-1 0 0,1 4 49 0 0,-1-1 0 0 0,1 0 0 0 0,0 1-1 0 0,1-1 1 0 0,0 0 0 0 0,1 8 0 0 0,0-6 43 0 0,-1 0 0 0 0,0 1 0 0 0,-1 13-1 0 0,-1-13-31 0 0,0 0 0 0 0,1 0-1 0 0,0 0 1 0 0,0 1-1 0 0,1-1 1 0 0,1 0-1 0 0,-1 0 1 0 0,1 0-1 0 0,1 0 1 0 0,-1 0 0 0 0,8 15-1 0 0,2 4 29 0 0,-11-24-91 0 0,0 0 0 0 0,0 0 0 0 0,1 0 0 0 0,0 0 0 0 0,0 0 0 0 0,0-1 0 0 0,0 1 0 0 0,0-1 0 0 0,1 1 0 0 0,0-1 0 0 0,-1 0 0 0 0,1 1 0 0 0,0-2 0 0 0,1 1 0 0 0,-1 0 0 0 0,0-1 0 0 0,1 1 0 0 0,0-1 0 0 0,5 3 0 0 0,-3-3-31 0 0,0-1-1 0 0,-1 0 1 0 0,1 0-1 0 0,0 0 1 0 0,0 0 0 0 0,0-1-1 0 0,0 0 1 0 0,0-1-1 0 0,0 1 1 0 0,0-1-1 0 0,0 0 1 0 0,0 0 0 0 0,0-1-1 0 0,-1 0 1 0 0,1 0-1 0 0,7-4 1 0 0,9-5-856 0 0,-1-1 1 0 0,32-22 0 0 0,-29 17-98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08.52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31 0 14976 0 0,'0'0'9974'0'0,"1"8"-8949"0"0,1 8-663 0 0,0 0 0 0 0,-1 0 0 0 0,0 0 0 0 0,-2 0 0 0 0,0 0 0 0 0,-6 31 0 0 0,1 6-359 0 0,-2 17-418 0 0,-7 114-4360 0 0,15-145-3755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09.17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23 73 19351 0 0,'0'0'439'0'0,"-2"-1"62"0"0,-17-3 502 0 0,17 4 40 0 0,16-14 1894 0 0,-1 6-2644 0 0,1 1-1 0 0,1 0 1 0 0,-1 1 0 0 0,1 0-1 0 0,0 1 1 0 0,0 1-1 0 0,31-4 1 0 0,-44 7-292 0 0,1 1-1 0 0,0-1 1 0 0,0 1 0 0 0,0-1 0 0 0,0 1 0 0 0,0 0 0 0 0,0 0-1 0 0,1 0 1 0 0,-1 1 0 0 0,0-1 0 0 0,0 1 0 0 0,0 0-1 0 0,0 0 1 0 0,0 0 0 0 0,-1 0 0 0 0,1 0 0 0 0,0 1 0 0 0,0-1-1 0 0,2 3 1 0 0,1 19 255 0 0,-7-18-234 0 0,1 0 0 0 0,-1 0 0 0 0,0 0 0 0 0,0 0 0 0 0,-1 0 0 0 0,1 0 0 0 0,-1-1 0 0 0,0 1 0 0 0,0-1 0 0 0,-4 6 0 0 0,3-4 11 0 0,-13 22 245 0 0,-2-1 0 0 0,0 0 0 0 0,-39 40 0 0 0,30-35 116 0 0,13-19-382 0 0,12-12-12 0 0,1 0 0 0 0,-1 0 0 0 0,1 1 0 0 0,-1-1-1 0 0,1 1 1 0 0,-1-1 0 0 0,1 1 0 0 0,0 0 0 0 0,0-1 0 0 0,-2 3 0 0 0,3-3 0 0 0,0 0 0 0 0,-1 0 0 0 0,1 0 0 0 0,0-1 0 0 0,0 1 0 0 0,0 0 0 0 0,-1 0 0 0 0,1 0 0 0 0,0-1 0 0 0,0 1 0 0 0,0 0 0 0 0,0 0 0 0 0,0 0 0 0 0,0 0 0 0 0,1-1 0 0 0,-1 1 0 0 0,0 0 0 0 0,0 0 0 0 0,1 0 0 0 0,-1-1 0 0 0,0 1 0 0 0,1 0 0 0 0,-1-1 0 0 0,1 1 0 0 0,-1 0 0 0 0,1 0 0 0 0,-1-1 0 0 0,1 1 0 0 0,-1-1 0 0 0,1 1 0 0 0,0-1 0 0 0,-1 1 0 0 0,1-1 0 0 0,1 2 0 0 0,-1-2 0 0 0,1 2 12 0 0,0-1 0 0 0,1 1 0 0 0,-1-1 0 0 0,0 0 0 0 0,1 0 0 0 0,0 0 0 0 0,-1 0 0 0 0,1 0 0 0 0,0 0 0 0 0,-1-1 0 0 0,1 1 0 0 0,5-1-1 0 0,33 0 435 0 0,-37-1-399 0 0,24-2 141 0 0,53-14 0 0 0,-53 9-1174 0 0,0 2 0 0 0,31-2-1 0 0,-20 7-8990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13.40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86 75 2304 0 0,'0'0'101'0'0,"-1"-2"1"0"0,-9-12-395 0 0,10 13 833 0 0,-1-1 0 0 0,1 1 0 0 0,0 0 1 0 0,0 0-1 0 0,-1 0 0 0 0,1-1 0 0 0,0 1 0 0 0,0 0 0 0 0,0-1 1 0 0,0 1-1 0 0,0 0 0 0 0,0 0 0 0 0,1-1 0 0 0,-1 1 1 0 0,0 0-1 0 0,1 0 0 0 0,-1 0 0 0 0,1-1 0 0 0,-1 1 0 0 0,1 0 1 0 0,-1 0-1 0 0,1 0 0 0 0,0 0 0 0 0,0 0 0 0 0,-1 0 1 0 0,1 0-1 0 0,0 0 0 0 0,0 0 0 0 0,0 1 0 0 0,2-2 0 0 0,-3 2-498 0 0,0-1-1 0 0,0 1 0 0 0,0 0 1 0 0,0-1-1 0 0,0 1 0 0 0,0 0 1 0 0,0-1-1 0 0,0 1 1 0 0,0 0-1 0 0,0-1 0 0 0,0 1 1 0 0,0 0-1 0 0,0-1 0 0 0,0 1 1 0 0,0 0-1 0 0,-1 0 0 0 0,1-1 1 0 0,0 1-1 0 0,0 0 0 0 0,0-1 1 0 0,0 1-1 0 0,-1 0 0 0 0,1 0 1 0 0,0-1-1 0 0,0 1 0 0 0,-1 0 1 0 0,1 0-1 0 0,0 0 0 0 0,0-1 1 0 0,-1 1-1 0 0,1 0 0 0 0,0 0 1 0 0,0 0-1 0 0,-1 0 0 0 0,1 0 1 0 0,0-1-1 0 0,-1 1 0 0 0,1 0 1 0 0,0 0-1 0 0,-1 0 0 0 0,1 0 1 0 0,0 0-1 0 0,-1 0 0 0 0,1 0 1 0 0,0 0-1 0 0,-1 0 1 0 0,-18-4 418 0 0,18 4-345 0 0,-14-5 1034 0 0,-3 2 1615 0 0,24 18-2588 0 0,6 21-130 0 0,-9-26 137 0 0,0 0 0 0 0,0 0 0 0 0,-1 0 0 0 0,2 17 1 0 0,-2 7 446 0 0,9 56 1 0 0,-9-79-582 0 0,-2 1 0 0 0,1 0 0 0 0,-1 0 0 0 0,-1 0 0 0 0,0 0 0 0 0,-5 16 0 0 0,-1 24 86 0 0,3 43 14 0 0,-7 53 5 0 0,-29 118-157 0 0,38-252-200 0 0,1 1-1 0 0,0-1 0 0 0,1 1 1 0 0,1-1-1 0 0,1 1 1 0 0,0-1-1 0 0,7 28 0 0 0,-3-18-1400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28.59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17 2162 23039 0 0,'-4'0'512'0'0,"-7"-2"1312"0"0,10 1-1767 0 0,1 0 0 0 0,0 0 0 0 0,-1 1 1 0 0,1-1-1 0 0,0 0 0 0 0,0 0 0 0 0,0 0 0 0 0,0 0 1 0 0,0 0-1 0 0,0 0 0 0 0,0 0 0 0 0,0 0 0 0 0,1 0 0 0 0,-1 0 1 0 0,1-1-1 0 0,2-8 428 0 0,0 1 1 0 0,1-1 0 0 0,0 1-1 0 0,1-1 1 0 0,10-14 0 0 0,8-18 500 0 0,6-21 46 0 0,-11 26-688 0 0,9-19-117 0 0,72-124-423 0 0,-71 135 302 0 0,238-335-106 0 0,-13 21 0 0 0,184-235 0 0 0,-356 496-112 0 0,19-25-91 0 0,-38 37-9272 0 0,-55 78 42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29.35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10 196 17503 0 0,'0'0'399'0'0,"-2"0"-83"0"0,-6-2 8464 0 0,9 0-8628 0 0,-1-1 0 0 0,1 1 1 0 0,0 0-1 0 0,-1 0 0 0 0,1 0 0 0 0,0 1 1 0 0,0-1-1 0 0,1 0 0 0 0,-1 0 0 0 0,0 0 1 0 0,0 1-1 0 0,1-1 0 0 0,-1 0 0 0 0,1 1 1 0 0,0 0-1 0 0,-1-1 0 0 0,3-1 0 0 0,39-24-362 0 0,-28 18 345 0 0,37-27 1334 0 0,-37 24-1480 0 0,0 1 1 0 0,1 1-1 0 0,0 0 0 0 0,1 1 0 0 0,19-7 0 0 0,-20 10 247 0 0,-10 4-200 0 0,0 0 0 0 0,-1-1-1 0 0,1 2 1 0 0,0-1-1 0 0,0 1 1 0 0,0 0 0 0 0,0 0-1 0 0,1 1 1 0 0,-1 0-1 0 0,10 0 1 0 0,-14 3-36 0 0,1-1 0 0 0,-1 1 0 0 0,0-1 0 0 0,0 1 0 0 0,0 0 0 0 0,0-1 0 0 0,-1 1 0 0 0,1 0 0 0 0,-1 0 0 0 0,1 4 0 0 0,2 1 0 0 0,3 9-15 0 0,-1 0 1 0 0,-1 0-1 0 0,0 1 0 0 0,-2 0 1 0 0,0 0-1 0 0,1 24 0 0 0,-1-14-275 0 0,4 19-2630 0 0,-3-27-7319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30.17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17047 0 0,'10'12'1870'0'0,"5"12"655"0"0,0-1 1 0 0,25 29 0 0 0,-14-20-1486 0 0,53 68 626 0 0,111 154-1123 0 0,-185-246-730 0 0,1-1-1 0 0,0 1 1 0 0,0-1 0 0 0,1 0-1 0 0,9 7 1 0 0,-13-11-249 0 0,1 0 0 0 0,0-1 0 0 0,-1 0 0 0 0,1 0 0 0 0,0 0 0 0 0,0 0 0 0 0,0-1 0 0 0,6 2 0 0 0,0-1-1740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30.66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246 20 4608 0 0,'-16'-15'293'0'0,"11"11"8140"0"0,11 12 468 0 0,0 2-3584 0 0,1 4-2540 0 0,4 10-3097 0 0,11 20 222 0 0,-6-18 368 0 0,25 46 255 0 0,-37-63-365 0 0,1 0 1 0 0,-2 0 0 0 0,0 1 0 0 0,0-1 0 0 0,3 21 0 0 0,-6-27-161 0 0,0 1 1 0 0,0-1-1 0 0,0 1 0 0 0,-1-1 0 0 0,1 1 1 0 0,-1-1-1 0 0,0 0 0 0 0,0 1 0 0 0,0-1 1 0 0,0 0-1 0 0,0 0 0 0 0,-1 0 1 0 0,0 0-1 0 0,1 0 0 0 0,-1 0 0 0 0,0 0 1 0 0,-1 0-1 0 0,1-1 0 0 0,0 1 0 0 0,-1-1 1 0 0,1 1-1 0 0,-1-1 0 0 0,0 0 1 0 0,0 0-1 0 0,0-1 0 0 0,0 1 0 0 0,-5 2 1 0 0,-8 3-74 0 0,0-1 1 0 0,-1-1-1 0 0,1 0 1 0 0,-21 2-1 0 0,29-5-13 0 0,-53 10-286 0 0,-6 1-1328 0 0,21-3-6836 0 0,23-5-350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30:46.3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10 332 15664 0 0,'-3'18'694'0'0,"0"-1"0"0"0,1 0 0 0 0,1 1 0 0 0,1 18 0 0 0,8 70 4124 0 0,-7-91-4344 0 0,1-6-209 0 0,-1 0 0 0 0,1 0-1 0 0,1 0 1 0 0,-1 0 0 0 0,2 0 0 0 0,-1 0 0 0 0,1 0-1 0 0,1-1 1 0 0,-1 0 0 0 0,10 13 0 0 0,-11-18-335 0 0,-1 0 1 0 0,0-1-1 0 0,1 1 0 0 0,-1 0 1 0 0,1-1-1 0 0,0 0 0 0 0,0 1 1 0 0,0-1-1 0 0,0 0 1 0 0,0-1-1 0 0,1 1 0 0 0,-1 0 1 0 0,0-1-1 0 0,1 0 0 0 0,-1 0 1 0 0,1 0-1 0 0,-1 0 0 0 0,1 0 1 0 0,0-1-1 0 0,-1 0 1 0 0,1 0-1 0 0,0 0 0 0 0,-1 0 1 0 0,1 0-1 0 0,0-1 0 0 0,-1 1 1 0 0,1-1-1 0 0,-1 0 1 0 0,7-3-1 0 0,-6 2-9 0 0,-1 0 0 0 0,0 0 0 0 0,0 0-1 0 0,0-1 1 0 0,0 1 0 0 0,0-1 0 0 0,0 0 0 0 0,-1 1 0 0 0,1-1 0 0 0,-1-1 0 0 0,0 1-1 0 0,0 0 1 0 0,0 0 0 0 0,0-1 0 0 0,0 1 0 0 0,-1-1 0 0 0,0 0 0 0 0,0 1 0 0 0,0-1-1 0 0,0 0 1 0 0,0-7 0 0 0,1-8-406 0 0,-1 0 0 0 0,-1 1-1 0 0,-3-23 1 0 0,3 30 444 0 0,-7-37 133 0 0,6 44-64 0 0,0 0 0 0 0,0 0 0 0 0,0 1 1 0 0,0-1-1 0 0,-1 0 0 0 0,0 1 0 0 0,1-1 0 0 0,-1 1 0 0 0,-1 0 1 0 0,-2-4-1 0 0,5 7 16 0 0,0-1 1 0 0,0 1-1 0 0,-1 0 0 0 0,1 0 1 0 0,0-1-1 0 0,-1 1 1 0 0,1 0-1 0 0,0 0 1 0 0,0 0-1 0 0,-1 0 1 0 0,1-1-1 0 0,0 1 1 0 0,-1 0-1 0 0,1 0 1 0 0,0 0-1 0 0,-1 0 0 0 0,1 0 1 0 0,0 0-1 0 0,-1 0 1 0 0,1 0-1 0 0,0 0 1 0 0,-1 0-1 0 0,1 0 1 0 0,0 0-1 0 0,-1 0 1 0 0,1 0-1 0 0,0 0 1 0 0,-1 0-1 0 0,1 1 0 0 0,0-1 1 0 0,-1 0-1 0 0,1 0 1 0 0,-1 0-1 0 0,-8 12 672 0 0,-1 16 79 0 0,5 0-220 0 0,2-19-378 0 0,1 0 1 0 0,1 0 0 0 0,0 1 0 0 0,0-1 0 0 0,1 0 0 0 0,0 1 0 0 0,0-1 0 0 0,1 0 0 0 0,4 15-1 0 0,-2-13-213 0 0,0 1 0 0 0,1-1 0 0 0,1 0 0 0 0,0-1 0 0 0,9 16 0 0 0,-13-24-25 0 0,0 0 1 0 0,1 0 0 0 0,-1 0 0 0 0,0-1 0 0 0,1 1-1 0 0,-1 0 1 0 0,1-1 0 0 0,0 1 0 0 0,-1-1-1 0 0,1 0 1 0 0,0 0 0 0 0,0 1 0 0 0,0-1 0 0 0,0 0-1 0 0,0-1 1 0 0,0 1 0 0 0,0 0 0 0 0,0-1-1 0 0,0 1 1 0 0,0-1 0 0 0,1 1 0 0 0,-1-1 0 0 0,0 0-1 0 0,0 0 1 0 0,0 0 0 0 0,1 0 0 0 0,-1-1-1 0 0,0 1 1 0 0,0 0 0 0 0,0-1 0 0 0,0 0 0 0 0,0 1-1 0 0,0-1 1 0 0,0 0 0 0 0,0 0 0 0 0,0 0-1 0 0,3-3 1 0 0,1 0 8 0 0,-1 0 0 0 0,0 0 0 0 0,0-1-1 0 0,0 0 1 0 0,0 0 0 0 0,-1 0 0 0 0,0 0 0 0 0,0-1 0 0 0,-1 1-1 0 0,1-1 1 0 0,-1 0 0 0 0,-1 0 0 0 0,1-1 0 0 0,-1 1-1 0 0,2-9 1 0 0,1-4 71 0 0,-2 0 0 0 0,-1-1 0 0 0,0 0 0 0 0,-1-19 0 0 0,-4 37 547 0 0,-2 6 5 0 0,-3 6 123 0 0,1 9-624 0 0,-9 33 0 0 0,15-44-92 0 0,-1-1 0 0 0,1 1 0 0 0,0 0 0 0 0,1 0 1 0 0,0 0-1 0 0,0-1 0 0 0,3 17 0 0 0,-2-24 2 0 0,-1 1 0 0 0,0-1 0 0 0,0 1 0 0 0,1-1 0 0 0,-1 1 0 0 0,0-1 0 0 0,1 1 0 0 0,-1-1 0 0 0,0 0 0 0 0,1 1 0 0 0,-1-1 0 0 0,1 0 0 0 0,-1 1 0 0 0,1-1 0 0 0,-1 0 0 0 0,1 1 0 0 0,-1-1 0 0 0,1 0 0 0 0,-1 0 0 0 0,1 1 0 0 0,-1-1 0 0 0,1 0 0 0 0,-1 0 0 0 0,1 0 0 0 0,-1 0 0 0 0,1 0 0 0 0,0 0 0 0 0,-1 0 0 0 0,1 0 0 0 0,-1 0 0 0 0,1 0 0 0 0,-1 0 0 0 0,1 0 0 0 0,-1 0 0 0 0,1 0 0 0 0,0-1 0 0 0,-1 1 0 0 0,1 0 0 0 0,-1 0 0 0 0,1-1 0 0 0,-1 1 0 0 0,0 0 0 0 0,1-1 0 0 0,-1 1 0 0 0,1 0 0 0 0,0-1 0 0 0,-1 1 0 0 0,5-9 0 0 0,-1 1 0 0 0,0 0 0 0 0,0-1 0 0 0,0 0 0 0 0,-2 0 0 0 0,1 0 0 0 0,-1 0 0 0 0,2-13 0 0 0,0-1 0 0 0,73-333-5476 0 0,-72 329 5111 0 0,18-110-751 0 0,-24 124 2446 0 0,-4 21 1008 0 0,-6 22-345 0 0,-32 213 2875 0 0,35-167-4135 0 0,3 97 1 0 0,5-150-1004 0 0,2 1 1 0 0,0-1-1 0 0,1 1 1 0 0,2-1-1 0 0,0 0 1 0 0,1 0-1 0 0,16 36 1 0 0,-11-35-766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31.28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373 1 8752 0 0,'0'0'673'0'0,"-17"2"6625"0"0,-2 2-6457 0 0,0 0 0 0 0,0 1 0 0 0,0 2 0 0 0,1 0 0 0 0,0 0 0 0 0,0 2-1 0 0,-21 13 1 0 0,11-4 356 0 0,0 2 1 0 0,1 2-1 0 0,-32 32 0 0 0,48-44-1177 0 0,5-5 12 0 0,1 0 1 0 0,0 1 0 0 0,0-1-1 0 0,-7 11 1 0 0,12-15-26 0 0,0 0-1 0 0,0-1 1 0 0,0 1 0 0 0,0-1 0 0 0,0 1-1 0 0,0-1 1 0 0,1 1 0 0 0,-1-1 0 0 0,0 1-1 0 0,0-1 1 0 0,1 0 0 0 0,-1 1 0 0 0,0-1-1 0 0,0 1 1 0 0,1-1 0 0 0,-1 1 0 0 0,1-1-1 0 0,-1 0 1 0 0,0 1 0 0 0,1-1 0 0 0,-1 0-1 0 0,1 0 1 0 0,-1 1 0 0 0,1-1 0 0 0,-1 0-1 0 0,1 0 1 0 0,-1 1 0 0 0,1-1 0 0 0,-1 0 0 0 0,1 0-1 0 0,-1 0 1 0 0,1 0 0 0 0,0 0 0 0 0,19 5 87 0 0,-4-5-12 0 0,0 0 0 0 0,0-1 0 0 0,-1-1 0 0 0,1 0 0 0 0,23-7 0 0 0,-21 4-40 0 0,1 2 0 0 0,0 0 0 0 0,21-1 0 0 0,-38 4-29 0 0,0 0 0 0 0,0 0 1 0 0,0 0-1 0 0,0 0 0 0 0,0 1 1 0 0,-1-1-1 0 0,1 0 0 0 0,0 1 1 0 0,0 0-1 0 0,-1-1 0 0 0,1 1 1 0 0,0 0-1 0 0,1 1 0 0 0,-2-1-9 0 0,0-1 1 0 0,0 1-1 0 0,-1 0 0 0 0,1 0 0 0 0,-1-1 0 0 0,1 1 0 0 0,0 0 0 0 0,-1 0 0 0 0,1 0 1 0 0,-1 0-1 0 0,0 0 0 0 0,1 0 0 0 0,-1 0 0 0 0,0 0 0 0 0,0 0 0 0 0,1 0 0 0 0,-1 2 1 0 0,-1 3-1 0 0,1 0 1 0 0,-1 0 0 0 0,0-1 0 0 0,-1 1 0 0 0,0 0 0 0 0,-3 9 0 0 0,-2 4 45 0 0,-3 10-483 0 0,-2 0 0 0 0,-1-1 0 0 0,-1 0 0 0 0,-33 47 0 0 0,46-74 17 0 0,-1 1-561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31.85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10592 0 0,'3'2'439'0'0,"-1"1"291"0"0,0-1 0 0 0,1 0 0 0 0,-1 0 0 0 0,0 1 0 0 0,0-1 0 0 0,0 1 1 0 0,-1 0-1 0 0,1 0 0 0 0,-1-1 0 0 0,1 1 0 0 0,-1 0 0 0 0,1 5 0 0 0,21 86 3863 0 0,-18-62-4442 0 0,0 0-1 0 0,0 47 1 0 0,-5-79-159 0 0,0 0 0 0 0,0 0 0 0 0,0 0-1 0 0,0 0 1 0 0,0-1 0 0 0,0 1 0 0 0,0 0 0 0 0,0 0 0 0 0,0 0-1 0 0,0 0 1 0 0,0 0 0 0 0,0 0 0 0 0,0 0 0 0 0,0 0-1 0 0,1 0 1 0 0,-1 0 0 0 0,0 0 0 0 0,0 0 0 0 0,0 0-1 0 0,0 0 1 0 0,0 0 0 0 0,0 0 0 0 0,0 0 0 0 0,0 0-1 0 0,0 0 1 0 0,0 0 0 0 0,0 0 0 0 0,0 1 0 0 0,0-1-1 0 0,0 0 1 0 0,0 0 0 0 0,0 0 0 0 0,1 0 0 0 0,-1 0 0 0 0,0 0-1 0 0,0 0 1 0 0,0 0 0 0 0,4-13-677 0 0,4-20-311 0 0,-5-9 1012 0 0,2 0 0 0 0,11-46 0 0 0,-10 73 327 0 0,2-8 2546 0 0,8 55-1408 0 0,54 192-635 0 0,-70-223-853 0 0,0 0 0 0 0,1 0 0 0 0,-1 0 0 0 0,0 0 0 0 0,1 0 0 0 0,-1-1 0 0 0,1 1 0 0 0,-1 0-1 0 0,1 0 1 0 0,-1 0 0 0 0,1-1 0 0 0,-1 1 0 0 0,1 0 0 0 0,0 0 0 0 0,-1-1 0 0 0,1 1 0 0 0,0-1 0 0 0,1 2 0 0 0,-1-2-11 0 0,-1 0 0 0 0,1 0 0 0 0,-1 0 0 0 0,1 0 0 0 0,0 0 0 0 0,-1 0 1 0 0,1 0-1 0 0,0 0 0 0 0,-1 0 0 0 0,1 0 0 0 0,-1 0 0 0 0,1 0 0 0 0,0 0 0 0 0,-1-1 0 0 0,1 1 0 0 0,-1 0 0 0 0,1 0 0 0 0,0-1 0 0 0,-1 1 0 0 0,1 0 0 0 0,0-1 0 0 0,1-1-26 0 0,-1 1-1 0 0,1-1 0 0 0,0 0 0 0 0,-1 0 0 0 0,1 0 0 0 0,-1 0 1 0 0,0 0-1 0 0,1 0 0 0 0,-1 0 0 0 0,0 0 0 0 0,0 0 0 0 0,-1-1 1 0 0,2-3-1 0 0,8-34-168 0 0,23-65 0 0 0,-28 93 236 0 0,15-36 6 0 0,-19 47 510 0 0,5 19 261 0 0,-4 0-394 0 0,1 32 0 0 0,-4-41-931 0 0,1 1 0 0 0,1 0 0 0 0,-1 0 1 0 0,2-1-1 0 0,-1 1 0 0 0,1-1 0 0 0,1 1 0 0 0,0-1 1 0 0,0 1-1 0 0,8 14 0 0 0,-1-11-1394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32.24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126 73 17047 0 0,'-2'-7'526'0'0,"0"-1"59"0"0,0 1 0 0 0,-1 0 0 0 0,-6-14 0 0 0,8 20-339 0 0,0-1 0 0 0,0 1 1 0 0,0-1-1 0 0,0 1 0 0 0,0 0 1 0 0,0-1-1 0 0,-1 1 1 0 0,1 0-1 0 0,0 0 0 0 0,-1 0 1 0 0,1 0-1 0 0,-1 0 0 0 0,1 0 1 0 0,-1 0-1 0 0,1 0 1 0 0,-1 1-1 0 0,0-1 0 0 0,1 0 1 0 0,-1 1-1 0 0,0 0 0 0 0,0-1 1 0 0,-3 1-1 0 0,3 0-158 0 0,1 1 0 0 0,-1-1 0 0 0,0 1 0 0 0,1-1 1 0 0,-1 1-1 0 0,0 0 0 0 0,1 0 0 0 0,-1 0 0 0 0,1 0 0 0 0,-1 0 0 0 0,1 0 0 0 0,-1 0 0 0 0,1 0 0 0 0,0 0 0 0 0,0 1 0 0 0,0-1 0 0 0,-1 1 0 0 0,1-1 1 0 0,1 1-1 0 0,-1-1 0 0 0,0 1 0 0 0,0 0 0 0 0,0 1 0 0 0,-14 41 305 0 0,13-34-375 0 0,-18 87 675 0 0,19-85-611 0 0,0 0-1 0 0,1 0 1 0 0,0 0-1 0 0,0-1 0 0 0,2 1 1 0 0,2 16-1 0 0,-3-27-82 0 0,-1 0-1 0 0,0 0 0 0 0,0 1 1 0 0,1-1-1 0 0,-1 0 1 0 0,0 0-1 0 0,1 0 0 0 0,-1 0 1 0 0,1 0-1 0 0,0 0 1 0 0,-1 0-1 0 0,1 0 0 0 0,0 0 1 0 0,-1 0-1 0 0,1 0 1 0 0,0 0-1 0 0,0 0 0 0 0,0-1 1 0 0,0 1-1 0 0,0 0 1 0 0,0-1-1 0 0,2 2 1 0 0,-2-2-4 0 0,0 0 0 0 0,1 0 1 0 0,-1 0-1 0 0,0 0 1 0 0,0 0-1 0 0,1 0 1 0 0,-1-1-1 0 0,0 1 0 0 0,0 0 1 0 0,0-1-1 0 0,1 1 1 0 0,-1 0-1 0 0,0-1 1 0 0,0 0-1 0 0,0 1 1 0 0,0-1-1 0 0,2-1 0 0 0,1-1-8 0 0,0-1 0 0 0,0 0-1 0 0,0 1 1 0 0,-1-2-1 0 0,1 1 1 0 0,-1 0-1 0 0,0-1 1 0 0,0 1-1 0 0,2-6 1 0 0,49-136 2 0 0,-50 137 22 0 0,-3 10-1 0 0,0 0 1 0 0,0 0-1 0 0,-1-1 1 0 0,1 1-1 0 0,0 0 1 0 0,0 0-1 0 0,-1 0 1 0 0,1 0-1 0 0,0 0 1 0 0,-1 0-1 0 0,1 0 0 0 0,-1 0 1 0 0,1 1-1 0 0,4 12 15 0 0,-1 0 0 0 0,-1-1 0 0 0,0 2 0 0 0,1 19-1 0 0,7 32-4102 0 0,-8-57 1731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32.62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0 24879 0 0,'0'0'2497'0'0,"2"20"-2266"0"0,10 63 1981 0 0,2 125 0 0 0,-10-118-4382 0 0,15 94 0 0 0,-16-166 85 0 0,0-2-370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32.98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23039 0 0,'0'0'2086'0'0,"8"13"-733"0"0,-5 0-417 0 0,1 0 0 0 0,-2 0 0 0 0,2 16 0 0 0,-2 78 475 0 0,-3-60-966 0 0,11 280 255 0 0,0-73-5546 0 0,-10-187 2905 0 0,-4-9-11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33.36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 24 18887 0 0,'-11'-5'5099'0'0,"11"5"-5031"0"0,0 0 0 0 0,0 0-1 0 0,0 0 1 0 0,0-1 0 0 0,0 1-1 0 0,0 0 1 0 0,0 0 0 0 0,-1-1-1 0 0,1 1 1 0 0,0 0-1 0 0,0 0 1 0 0,0 0 0 0 0,0-1-1 0 0,0 1 1 0 0,0 0 0 0 0,0 0-1 0 0,1-1 1 0 0,-1 1 0 0 0,0 0-1 0 0,0 0 1 0 0,0 0-1 0 0,0-1 1 0 0,0 1 0 0 0,0 0-1 0 0,0 0 1 0 0,0 0 0 0 0,0-1-1 0 0,1 1 1 0 0,-1 0-1 0 0,0 0 1 0 0,0 0 0 0 0,0 0-1 0 0,0 0 1 0 0,1-1 0 0 0,-1 1-1 0 0,0 0 1 0 0,0 0 0 0 0,0 0-1 0 0,1 0 1 0 0,-1 0-1 0 0,0 0 1 0 0,0 0 0 0 0,0 0-1 0 0,1 0 1 0 0,-1 0 0 0 0,0 0-1 0 0,0 0 1 0 0,1 0-1 0 0,12-4 253 0 0,0 2 0 0 0,0-1 0 0 0,0 2-1 0 0,0 0 1 0 0,1 1 0 0 0,-1 0-1 0 0,0 1 1 0 0,15 2 0 0 0,18 1 162 0 0,-26-4-88 0 0,42 4 116 0 0,-57-4-528 0 0,0 1 0 0 0,-1 0 0 0 0,1 0 0 0 0,-1 0 1 0 0,0 1-1 0 0,1-1 0 0 0,-1 1 0 0 0,0 0 0 0 0,0 0 0 0 0,6 5 0 0 0,-9-6 26 0 0,1 1-1 0 0,-1 0 1 0 0,0 0 0 0 0,1 0 0 0 0,-1 0-1 0 0,0 0 1 0 0,0 0 0 0 0,0 0-1 0 0,-1 0 1 0 0,1 0 0 0 0,0 0 0 0 0,-1 0-1 0 0,0 1 1 0 0,1-1 0 0 0,-1 0-1 0 0,0 0 1 0 0,0 1 0 0 0,0-1 0 0 0,0 0-1 0 0,-1 0 1 0 0,1 1 0 0 0,-1-1-1 0 0,1 0 1 0 0,-1 0 0 0 0,-1 3 0 0 0,-2 7-3 0 0,-2 1 0 0 0,1-1 0 0 0,-8 11 1 0 0,9-16-4 0 0,-12 19 13 0 0,-1-1 1 0 0,-1-1-1 0 0,-1-1 0 0 0,-1 0 0 0 0,-1-1 0 0 0,-26 20 1 0 0,-45 30-635 0 0,83-57 630 0 0,22-4 109 0 0,-6-7-97 0 0,1-1 0 0 0,0 1-1 0 0,0-1 1 0 0,0 0 0 0 0,0-1 0 0 0,1 0 0 0 0,-1 0 0 0 0,16 0 0 0 0,7 0 89 0 0,33-3 1 0 0,-42 0-47 0 0,86-8-556 0 0,-35 3-2645 0 0,-61 4 1180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33.72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25055 0 0,'0'0'1227'0'0,"13"4"267"0"0,28 3-513 0 0,-1-1-1 0 0,62 0 0 0 0,40 5 19 0 0,-79-1-1902 0 0,-21-2-6923 0 0,-9 0-2049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47.84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105 63 20591 0 0,'-4'-9'1415'0'0,"4"8"-1372"0"0,-1-1 0 0 0,1 1 0 0 0,-1 0 0 0 0,1 0 0 0 0,-1 0 0 0 0,1 0 0 0 0,0-1 0 0 0,-1 1 0 0 0,1 0-1 0 0,0 0 1 0 0,0 0 0 0 0,0-1 0 0 0,0 1 0 0 0,0 0 0 0 0,0 0 0 0 0,0-1 0 0 0,0 1 0 0 0,1 0 0 0 0,-1 0 0 0 0,0-1 0 0 0,1 1 0 0 0,-1 0 0 0 0,1 0 0 0 0,-1 0 0 0 0,1 0 0 0 0,0 0 0 0 0,0 0 0 0 0,-1 0 0 0 0,1 0 0 0 0,0 0 0 0 0,0 0 0 0 0,0 0 0 0 0,0 0 0 0 0,0 1 0 0 0,2-2 0 0 0,0 0 117 0 0,1 0 1 0 0,0 1-1 0 0,-1-1 1 0 0,1 1 0 0 0,0 0-1 0 0,0 0 1 0 0,0 0-1 0 0,0 0 1 0 0,0 1-1 0 0,0 0 1 0 0,0 0 0 0 0,0 0-1 0 0,0 0 1 0 0,5 1-1 0 0,11 2 330 0 0,30 10 0 0 0,-35-9-356 0 0,4 1-54 0 0,-1 0 0 0 0,0 2 0 0 0,0 0 0 0 0,0 1 0 0 0,-1 1-1 0 0,0 1 1 0 0,26 19 0 0 0,-37-24-56 0 0,0 0-1 0 0,0 1 1 0 0,0-1-1 0 0,-1 1 1 0 0,0 0-1 0 0,0 1 1 0 0,-1-1-1 0 0,0 1 1 0 0,0 0-1 0 0,0 0 1 0 0,-1 0-1 0 0,0 0 1 0 0,0 1-1 0 0,-1-1 1 0 0,0 1-1 0 0,0 0 1 0 0,-1 0-1 0 0,0-1 1 0 0,-1 1-1 0 0,1 0 1 0 0,-2 12-1 0 0,-1-8-19 0 0,0 1-1 0 0,-1-1 1 0 0,-1 0-1 0 0,0 0 1 0 0,-1 0-1 0 0,0 0 1 0 0,0-1-1 0 0,-1 1 1 0 0,-1-1-1 0 0,0-1 1 0 0,0 0 0 0 0,-1 0-1 0 0,-1 0 1 0 0,0-1-1 0 0,-11 10 1 0 0,-16 10 23 0 0,-2-1 1 0 0,-73 41-1 0 0,76-49-19 0 0,-133 67 712 0 0,159-82-36 0 0,9-2-303 0 0,17-1-215 0 0,27-5-8 0 0,146-33 612 0 0,-112 19-759 0 0,285-45-27 0 0,-163 41-2978 0 0,-160 17 1767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37.31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210 1 19351 0 0,'2'0'3399'0'0,"0"6"-2538"0"0,-2 6-643 0 0,-12 99 278 0 0,-13 56-454 0 0,1-10-64 0 0,-24 304 270 0 0,11-90 790 0 0,16-209-542 0 0,-19 196 174 0 0,34-260-497 0 0,10 162 0 0 0,-1-225-228 0 0,12 58 1 0 0,-11-79 98 0 0,0-1 1 0 0,0 0 0 0 0,1 0-1 0 0,1-1 1 0 0,0 0 0 0 0,0 0 0 0 0,13 16-1 0 0,-13-21-24 0 0,0 0 0 0 0,1-1 0 0 0,0 1-1 0 0,1-2 1 0 0,-1 1 0 0 0,1-1 0 0 0,0 0 0 0 0,0-1-1 0 0,1 1 1 0 0,-1-2 0 0 0,1 1 0 0 0,0-1 0 0 0,0-1 0 0 0,0 1-1 0 0,14 0 1 0 0,13 1 176 0 0,0-1 1 0 0,58-5-1 0 0,-81 2-141 0 0,290-6 1292 0 0,305-21-903 0 0,-573 23-412 0 0,0-1 0 0 0,0-1 0 0 0,56-19 0 0 0,-76 20-644 0 0,-9 3-55 0 0,-1 1-1 0 0,1-2 0 0 0,0 1 0 0 0,0-1 1 0 0,-1 1-1 0 0,1-2 0 0 0,-1 1 1 0 0,5-5-1 0 0,-5 4-927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38.15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31 22 14512 0 0,'-12'-3'1576'0'0,"11"3"-1395"0"0,0 0 0 0 0,0 0 0 0 0,1-1 0 0 0,-1 1 0 0 0,0 0 0 0 0,0-1 0 0 0,0 1 0 0 0,0 0 0 0 0,1-1 0 0 0,-1 1 0 0 0,0-1 0 0 0,0 0 1 0 0,1 1-1 0 0,-1-1 0 0 0,0 1 0 0 0,1-1 0 0 0,-1 0 0 0 0,0 0 0 0 0,1 1 0 0 0,-1-1 0 0 0,1 0 0 0 0,0 0 0 0 0,-1 0 0 0 0,1 0 1 0 0,0 1-1 0 0,-1-3 0 0 0,1 2 1137 0 0,24 7 508 0 0,21 4-1677 0 0,2-1 1 0 0,61 3 0 0 0,-61-8 213 0 0,-25-3-39 0 0,-16-1-220 0 0,0 0 0 0 0,0 0 0 0 0,0 1-1 0 0,0 0 1 0 0,-1 0 0 0 0,1 0 0 0 0,0 1-1 0 0,9 4 1 0 0,-10-4-104 0 0,-4 0 35 0 0,0-1 0 0 0,0 1 0 0 0,0-1-1 0 0,0 1 1 0 0,0 0 0 0 0,0-1 0 0 0,0 1-1 0 0,-1 0 1 0 0,1 0 0 0 0,0-1 0 0 0,-1 1 0 0 0,0 0-1 0 0,1 0 1 0 0,-1 0 0 0 0,0 0 0 0 0,0-1 0 0 0,0 1-1 0 0,0 0 1 0 0,0 0 0 0 0,-1 0 0 0 0,1 0-1 0 0,-1-1 1 0 0,1 1 0 0 0,-1 0 0 0 0,1 0 0 0 0,-2 1-1 0 0,1 2 3 0 0,-5 13 15 0 0,0 0-1 0 0,-1 0 0 0 0,-1-1 1 0 0,-1 0-1 0 0,-16 24 0 0 0,-64 74 485 0 0,17-24-335 0 0,-1-2-2230 0 0,63-78 189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02:22:29.1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32 144 5064 0 0,'0'0'4194'0'0,"-10"-1"-288"0"0,9 1-3750 0 0,-1-1 10 0 0,0 1 0 0 0,1-1 0 0 0,-1 0 0 0 0,0 1 0 0 0,1-1 0 0 0,-1 0 0 0 0,1 0 0 0 0,-1 0 0 0 0,1 0 0 0 0,-3-3 5585 0 0,24 4-4485 0 0,-3-4-886 0 0,1 0 1 0 0,-1 1 0 0 0,34 0-1 0 0,-47 3-328 0 0,32 1 201 0 0,-1-2 0 0 0,1-2 0 0 0,54-10 0 0 0,112-26 67 0 0,-96 23-241 0 0,-20 5-22 0 0,93-12-57 0 0,-120 16-38 0 0,101 2-1 0 0,-134 5 31 0 0,7 2 54 0 0,37 6 0 0 0,-48-5-9 0 0,0 0 0 0 0,-1-1 0 0 0,1-1 0 0 0,38-4 0 0 0,-19-2-37 0 0,37-5 0 0 0,-76 10-78 0 0,-1 0-1 0 0,1-1 1 0 0,0 1 0 0 0,0 1-1 0 0,0-1 1 0 0,-1 0-1 0 0,1 0 1 0 0,0 1-1 0 0,-1-1 1 0 0,1 1 0 0 0,3 0-1 0 0,5 3-816 0 0,0-4-701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30:46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27 125 10136 0 0,'0'0'464'0'0,"-16"21"2561"0"0,15-19-2403 0 0,0-1 1 0 0,0 0-1 0 0,0 1 0 0 0,0-1 0 0 0,0 1 1 0 0,0-1-1 0 0,1 1 0 0 0,-1-1 1 0 0,0 1-1 0 0,1-1 0 0 0,-1 1 1 0 0,1 0-1 0 0,0-1 0 0 0,0 1 1 0 0,-1 0-1 0 0,1 3 0 0 0,1-3-416 0 0,-1 0 1 0 0,1 0-1 0 0,-1 0 0 0 0,1 1 1 0 0,0-1-1 0 0,-1 0 0 0 0,1 0 1 0 0,0 0-1 0 0,0 0 0 0 0,1 0 1 0 0,1 2-1 0 0,-1-1-233 0 0,0-1 0 0 0,0 0 1 0 0,0 0-1 0 0,0 0 0 0 0,0-1 0 0 0,0 1 1 0 0,1 0-1 0 0,-1-1 0 0 0,0 0 0 0 0,1 1 1 0 0,-1-1-1 0 0,1 0 0 0 0,0 0 0 0 0,-1 0 0 0 0,1-1 1 0 0,0 1-1 0 0,0-1 0 0 0,-1 1 0 0 0,1-1 1 0 0,4 0-1 0 0,-4-1 3 0 0,0 0 1 0 0,-1 0-1 0 0,1 0 0 0 0,-1 0 1 0 0,0-1-1 0 0,1 1 1 0 0,-1-1-1 0 0,0 1 0 0 0,0-1 1 0 0,0 0-1 0 0,0 0 0 0 0,0 0 1 0 0,0 0-1 0 0,0 0 1 0 0,-1 0-1 0 0,1 0 0 0 0,-1-1 1 0 0,1 1-1 0 0,-1-1 0 0 0,0 1 1 0 0,1-4-1 0 0,1-1-178 0 0,-1 0 0 0 0,0-1 0 0 0,0 1 0 0 0,0 0 0 0 0,-1-1-1 0 0,0-10 1 0 0,-1 10 202 0 0,-1 1 0 0 0,0 0 0 0 0,0 0-1 0 0,-1-1 1 0 0,0 1 0 0 0,0 0 0 0 0,0 0 0 0 0,-1 1 0 0 0,-1-1-1 0 0,1 0 1 0 0,-6-7 0 0 0,7 12-116 0 0,1-1 1 0 0,-1 1-1 0 0,-1-1 1 0 0,1 1-1 0 0,0 0 1 0 0,-1 0-1 0 0,1 0 1 0 0,-1 0-1 0 0,0 0 1 0 0,1 0-1 0 0,-1 1 1 0 0,0-1-1 0 0,0 1 1 0 0,0 0 0 0 0,-4-1-1 0 0,4 1-372 0 0,0 1-1 0 0,1 0 1 0 0,-1 0 0 0 0,0 0-1 0 0,0 0 1 0 0,1 1 0 0 0,-1-1-1 0 0,0 1 1 0 0,1-1 0 0 0,-1 1-1 0 0,0 0 1 0 0,-3 2 0 0 0,-4 1-6393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39.1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4144 0 0,'0'0'13450'0'0,"0"21"-11182"0"0,20 377 2823 0 0,0-70-2648 0 0,-20-229-1956 0 0,7 103 73 0 0,3-159-518 0 0,-7-34-151 0 0,-1 0-1 0 0,0 0 1 0 0,0 0 0 0 0,0 12 0 0 0,-2-20-207 0 0,4-4-4993 0 0,-3-5-2909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39.96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1 961 6912 0 0,'0'0'1141'0'0,"0"-9"7802"0"0,2-3-5634 0 0,6 2-3211 0 0,0 0 1 0 0,0 0-1 0 0,1 1 1 0 0,0 0-1 0 0,1 1 0 0 0,0 0 1 0 0,16-10-1 0 0,-4 2-20 0 0,98-74 149 0 0,109-78 822 0 0,-152 116-716 0 0,88-43-1 0 0,84-45-294 0 0,-42 27 893 0 0,-23 14-824 0 0,-139 74 46 0 0,-31 19-47 0 0,0-1 0 0 0,-1-1 1 0 0,0 0-1 0 0,12-11 0 0 0,-24 19-98 0 0,8-7 106 0 0,-1 3-26 0 0,-2 3-45 0 0,-2 2-22 0 0,3 2-7 0 0,-6-2-9 0 0,0 0-1 0 0,0 0 1 0 0,-1 0 0 0 0,1 1-1 0 0,0-1 1 0 0,-1 0-1 0 0,1 0 1 0 0,-1 0 0 0 0,1 1-1 0 0,-1-1 1 0 0,1 0-1 0 0,-1 1 1 0 0,0-1-1 0 0,0 0 1 0 0,0 1 0 0 0,0-1-1 0 0,0 0 1 0 0,0 1-1 0 0,0-1 1 0 0,0 0 0 0 0,0 1-1 0 0,-1-1 1 0 0,1 0-1 0 0,0 0 1 0 0,-1 1 0 0 0,1-1-1 0 0,-1 0 1 0 0,0 0-1 0 0,1 1 1 0 0,-1-1-1 0 0,-1 1 1 0 0,-1 5 76 0 0,-23 87 577 0 0,5 2 0 0 0,-14 136-1 0 0,7 199 227 0 0,26-373-878 0 0,-8 536 936 0 0,17-425-498 0 0,42 253-1 0 0,-39-367-492 0 0,-2-4-342 0 0,27 91 0 0 0,-32-134 459 0 0,2 10-3816 0 0,-8-15 1382 0 0,-7-8 875 0 0,-7-8-365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40.62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5 17591 0 0,'0'0'1955'0'0,"22"-4"-47"0"0,20 6-986 0 0,0 1 1 0 0,-1 2-1 0 0,1 2 0 0 0,60 19 1 0 0,207 64 1319 0 0,-149-39-1963 0 0,-55-14-77 0 0,-22-7-136 0 0,-63-24 30 0 0,47 6-673 0 0,-51-11-397 0 0,-1-1-5672 0 0,-1-6-2276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43.41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1 196 6912 0 0,'3'0'11442'0'0,"12"-2"-10675"0"0,102 8-655 0 0,30-8 1359 0 0,172-25 0 0 0,-130 2-396 0 0,-9 3-445 0 0,209-54 1 0 0,-321 60-528 0 0,25-7-3046 0 0,-85 19 1550 0 0,-1-1-14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43.81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22663 0 0,'0'0'2267'0'0,"9"19"-2054"0"0,-6-15-219 0 0,0-1-1 0 0,1 1 0 0 0,-1-1 1 0 0,1 0-1 0 0,0 0 1 0 0,0 0-1 0 0,0 0 1 0 0,0-1-1 0 0,6 3 0 0 0,46 17-96 0 0,-38-15 83 0 0,-16-7 33 0 0,86 36 134 0 0,-76-30-22 0 0,-1 0 0 0 0,1 1 0 0 0,-1 0 0 0 0,0 1-1 0 0,10 9 1 0 0,-18-14-88 0 0,-1-1-1 0 0,0 0 0 0 0,0 1 1 0 0,0-1-1 0 0,0 1 0 0 0,0 0 1 0 0,-1 0-1 0 0,1 0 1 0 0,-1 0-1 0 0,0 0 0 0 0,0 0 1 0 0,0 0-1 0 0,0 0 0 0 0,0 0 1 0 0,-1 0-1 0 0,1 1 0 0 0,-1 4 1 0 0,-1-2 38 0 0,1-1 1 0 0,-1 1 0 0 0,0-1-1 0 0,-1 1 1 0 0,1-1-1 0 0,-1 0 1 0 0,0 1 0 0 0,-1-1-1 0 0,-4 7 1 0 0,-1 1-338 0 0,-1-1 1 0 0,0 0-1 0 0,-1-1 1 0 0,0 0-1 0 0,-1-1 1 0 0,-23 17-1 0 0,24-20-5960 0 0,-1-3-2047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50.03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28 1 21191 0 0,'-1'6'354'0'0,"1"0"-1"0"0,-2 1 0 0 0,1-1 1 0 0,-1 1-1 0 0,1-1 0 0 0,-6 9 1 0 0,5-9-29 0 0,-1 1 1 0 0,1-1 0 0 0,0 1-1 0 0,1 0 1 0 0,-1 0 0 0 0,0 11 0 0 0,3 37 844 0 0,16 106-1 0 0,-5-75-1758 0 0,-10-44-1271 0 0,-2-36 848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50.4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0 102 12440 0 0,'1'-2'133'0'0,"0"1"0"0"0,0-1 0 0 0,-1 0 0 0 0,1 1 1 0 0,-1-1-1 0 0,1 0 0 0 0,-1 0 0 0 0,1 1 0 0 0,-1-5 0 0 0,0 4 201 0 0,0 1 0 0 0,0-1-1 0 0,1 0 1 0 0,-1 0-1 0 0,1 0 1 0 0,-1 0-1 0 0,1 0 1 0 0,0 1-1 0 0,-1-1 1 0 0,1 0-1 0 0,0 1 1 0 0,1-3-1 0 0,1 1 336 0 0,0 0 0 0 0,0 0 0 0 0,0 0-1 0 0,1 0 1 0 0,-1 0 0 0 0,1 0 0 0 0,0 1-1 0 0,5-3 1 0 0,-1 1-41 0 0,0 1-1 0 0,0 0 1 0 0,15-3 0 0 0,2 2-29 0 0,49-1 1 0 0,-62 5-245 0 0,1-1-250 0 0,1 0-17 0 0,1 1 1 0 0,27 3 0 0 0,-38-3-70 0 0,1 1 0 0 0,-1 0 0 0 0,1 1 1 0 0,-1-1-1 0 0,0 1 0 0 0,0 0 0 0 0,0 0 1 0 0,0 0-1 0 0,0 0 0 0 0,0 1 0 0 0,0-1 1 0 0,-1 1-1 0 0,6 6 0 0 0,-1 0 52 0 0,-1 1 0 0 0,0 1 0 0 0,-1-1 0 0 0,0 1 0 0 0,-1 0 0 0 0,0 0 0 0 0,-1 0 0 0 0,0 1 0 0 0,-1 0 0 0 0,0 0 0 0 0,0 0 0 0 0,-2 0 0 0 0,2 22 0 0 0,-3-5 39 0 0,-1 0 0 0 0,-2 0 0 0 0,0 0 0 0 0,-14 50 0 0 0,-17 29-603 0 0,28-93 395 0 0,-1-1 1 0 0,0-1 0 0 0,0 1-1 0 0,-2-1 1 0 0,-12 16 0 0 0,19-27-149 0 0,0 1 0 0 0,0-1 0 0 0,0 1 0 0 0,0-1-1 0 0,-1 0 1 0 0,1 0 0 0 0,-1 0 0 0 0,1 0 0 0 0,-1 0 0 0 0,0-1 0 0 0,0 1 0 0 0,0-1 0 0 0,0 0 0 0 0,0 0 0 0 0,0 0 0 0 0,0 0 0 0 0,-6 0 0 0 0,-1-2-1104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49:50.84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0 169 21191 0 0,'0'0'970'0'0,"25"-4"820"0"0,-12-2-1383 0 0,0 0 0 0 0,-1-1 1 0 0,0-1-1 0 0,0 0 0 0 0,-1-1 0 0 0,0 0 0 0 0,0 0 0 0 0,12-16 0 0 0,-21 23-393 0 0,-1 1 0 0 0,1-1 0 0 0,-1 0 0 0 0,0 1 0 0 0,0-1 0 0 0,1 0 0 0 0,-1 0 0 0 0,0 0 0 0 0,-1 0 0 0 0,1 0 0 0 0,0 0 1 0 0,0 0-1 0 0,-1-1 0 0 0,0 1 0 0 0,1 0 0 0 0,-1 0 0 0 0,0 0 0 0 0,0-1 0 0 0,0 1 0 0 0,0 0 0 0 0,0 0 0 0 0,-2-4 0 0 0,1 4 3 0 0,0 0 1 0 0,0 0-1 0 0,0 0 0 0 0,-1 1 1 0 0,1-1-1 0 0,-1 1 1 0 0,1-1-1 0 0,-1 1 0 0 0,1-1 1 0 0,-1 1-1 0 0,0 0 0 0 0,0 0 1 0 0,0 0-1 0 0,0 0 1 0 0,0 0-1 0 0,0 0 0 0 0,0 1 1 0 0,0-1-1 0 0,0 1 1 0 0,0-1-1 0 0,0 1 0 0 0,0 0 1 0 0,-3-1-1 0 0,0 1 25 0 0,-1 0 0 0 0,1 0 0 0 0,0 0 0 0 0,0 1 0 0 0,0-1 1 0 0,0 1-1 0 0,0 1 0 0 0,0-1 0 0 0,1 0 0 0 0,-1 1 0 0 0,0 0 0 0 0,1 0 0 0 0,-1 1 0 0 0,1-1 0 0 0,-1 1 0 0 0,-4 4 0 0 0,7-5 47 0 0,0 0 1 0 0,0 0-1 0 0,0 1 0 0 0,0-1 0 0 0,0 1 0 0 0,0-1 0 0 0,1 1 1 0 0,-1 0-1 0 0,1-1 0 0 0,0 1 0 0 0,-1 0 0 0 0,1 0 0 0 0,1 0 1 0 0,-1 0-1 0 0,0 0 0 0 0,1 0 0 0 0,0 0 0 0 0,-1 0 1 0 0,1 0-1 0 0,0 1 0 0 0,1-1 0 0 0,-1 0 0 0 0,0 0 0 0 0,1 0 1 0 0,0 0-1 0 0,0 0 0 0 0,1 4 0 0 0,7 14 53 0 0,1-1 0 0 0,1 0 0 0 0,1-1 0 0 0,0-1 0 0 0,2 0 0 0 0,0 0 0 0 0,24 23 0 0 0,-34-37-314 0 0,0 0 1 0 0,1-1-1 0 0,-1 1 1 0 0,1-1-1 0 0,0 0 0 0 0,0 0 1 0 0,0 0-1 0 0,0-1 1 0 0,1 0-1 0 0,-1 0 1 0 0,1 0-1 0 0,-1 0 0 0 0,10 0 1 0 0,-10-1-303 0 0,1-1 0 0 0,-1-1 0 0 0,1 1 0 0 0,-1-1 0 0 0,1 0 0 0 0,-1 0 1 0 0,1 0-1 0 0,-1-1 0 0 0,0 1 0 0 0,0-1 0 0 0,0-1 0 0 0,0 1 0 0 0,0-1 1 0 0,5-4-1 0 0,9-6-9495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0:15.9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17712 0 25655 0 0,'-28'61'968'0'0,"3"1"-1"0"0,-35 128 0 0 0,0 138-1305 0 0,36 46 326 0 0,43 179 12 0 0,23-6 0 0 0,-25-308-66 0 0,35 349-163 0 0,-29-404 403 0 0,85 813 387 0 0,-100-889-554 0 0,17 304 50 0 0,-20-291-57 0 0,8 545 0 0 0,-18-186 137 0 0,-8 193 150 0 0,9-592-274 0 0,-3 65-115 0 0,-36 207-1 0 0,-65 129 241 0 0,72-354-58 0 0,-90 211-1 0 0,106-295-100 0 0,-2-1 0 0 0,-2-1 0 0 0,-2-2 0 0 0,-1 0-1 0 0,-2-1 1 0 0,-2-2 0 0 0,-1-1 0 0 0,-2-2-1 0 0,-1-1 1 0 0,-2-2 0 0 0,-62 41 0 0 0,53-44 19 0 0,-1-2 1 0 0,-1-3-1 0 0,-1-1 1 0 0,-1-3-1 0 0,0-2 1 0 0,-77 16-1 0 0,-335 36 2 0 0,333-52 0 0 0,-157 13 25 0 0,94-12 3 0 0,-1662 196 162 0 0,1725-198-270 0 0,-624 72-48 0 0,-2-24 370 0 0,-807 43-332 0 0,769-39-15 0 0,78-7 55 0 0,-672 56 69 0 0,677-56-38 0 0,-1569 148 199 0 0,1829-166-157 0 0,-150 8-31 0 0,276-24-48 0 0,-387 43-15 0 0,479-46 140 0 0,-477 80 25 0 0,537-67-91 0 0,3 8 0 0 0,-178 72 0 0 0,302-97 2 0 0,1 2 1 0 0,1 1-1 0 0,1 3 0 0 0,2 2 1 0 0,0 1-1 0 0,2 2 0 0 0,1 1 1 0 0,2 2-1 0 0,1 2 0 0 0,-43 59 1 0 0,44-52 39 0 0,1-1 91 0 0,-45 77 0 0 0,43-54-131 0 0,3 2 1 0 0,-33 105-1 0 0,27-52-5 0 0,-37 216 0 0 0,62-247 0 0 0,-39 364 0 0 0,40 246 0 0 0,33-434 2 0 0,-16-225-79 0 0,3 0-1 0 0,0 0 1 0 0,3-2 0 0 0,24 56 0 0 0,-26-74 87 0 0,1-1-1 0 0,1 0 1 0 0,0-1 0 0 0,1 0 0 0 0,1-1-1 0 0,30 27 1 0 0,108 77 153 0 0,-140-112-183 0 0,17 10-9 0 0,1-1 1 0 0,1-2-1 0 0,0-1 1 0 0,1-1 0 0 0,39 11-1 0 0,-6-9 48 0 0,1-2-1 0 0,110 7 1 0 0,-136-17-24 0 0,467 16-53 0 0,-303-18 49 0 0,716 7-28 0 0,-2 0-65 0 0,1597 90 150 0 0,-2244-82-64 0 0,513 44 123 0 0,-68 41-107 0 0,-431-59 5 0 0,57 12-31 0 0,-295-45 19 0 0,671 161 67 0 0,-654-150-60 0 0,-1 2 0 0 0,83 43 0 0 0,-112-47 0 0 0,0 1 0 0 0,-2 1 0 0 0,-1 2 0 0 0,0 1 0 0 0,42 44 0 0 0,-52-45 45 0 0,-1 2 1 0 0,-2 1-1 0 0,0 0 0 0 0,-2 1 1 0 0,0 1-1 0 0,-2 1 0 0 0,-2 0 1 0 0,0 0-1 0 0,-2 1 0 0 0,-1 1 1 0 0,-2-1-1 0 0,-1 2 0 0 0,-1-1 1 0 0,1 63-1 0 0,-9 30 19 0 0,-24 148 0 0 0,-17-26-64 0 0,6-35 0 0 0,3 167-1295 0 0,2-18-2772 0 0,24-291-4978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0:18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21191 0 0,'-3'23'1486'0'0,"1"6"-713"0"0,14 130 142 0 0,0 1 541 0 0,3 251-191 0 0,-15-324-1176 0 0,-13 160-137 0 0,5-138-108 0 0,-5-4-3690 0 0,13-80-4591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30:47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21191 0 0,'0'0'480'0'0,"2"15"1167"0"0,13 123 2642 0 0,-11-128-4289 0 0,-3-9 0 0 0,-1-1 0 0 0,0 1 0 0 0,1-1 0 0 0,-1 1 0 0 0,0-1 0 0 0,1 0 0 0 0,-1 1 0 0 0,1-1 0 0 0,-1 0 0 0 0,1 0 0 0 0,-1 1 0 0 0,0-1 0 0 0,1 0 0 0 0,-1 0 0 0 0,1 0 0 0 0,-1 1 0 0 0,1-1 0 0 0,0 0 0 0 0,-1 0 0 0 0,1 0 0 0 0,-1 0 0 0 0,1 0 0 0 0,-1 0 0 0 0,1 0 0 0 0,-1 0 0 0 0,1 0 0 0 0,-1 0 0 0 0,1-1 0 0 0,-1 1 0 0 0,1 0 0 0 0,-1 0 0 0 0,1 0 0 0 0,-1-1 0 0 0,1 1 0 0 0,-1 0 0 0 0,1-1 0 0 0,12-11 0 0 0,57-114 8 0 0,-69 122 24 0 0,-1 3 344 0 0,12 13 625 0 0,-7-1-1009 0 0,0 1 0 0 0,-2 0 0 0 0,1 0 0 0 0,-2 0 0 0 0,3 21 0 0 0,3 12-2045 0 0,-6-32 985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0:19.0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27 12896 0 0,'0'0'19'0'0,"0"0"1"0"0,0 0 0 0 0,0 0-1 0 0,0 0 1 0 0,0 0 0 0 0,0 0-1 0 0,0 0 1 0 0,0 0 0 0 0,0 0-1 0 0,0-1 1 0 0,0 1 0 0 0,1 0-1 0 0,-1 0 1 0 0,0 0 0 0 0,0 0-1 0 0,0 0 1 0 0,0 0 0 0 0,-1 0-1 0 0,1 0 1 0 0,0 0 0 0 0,0 0-1 0 0,0-1 1 0 0,0 1 0 0 0,0 0-1 0 0,0 0 1 0 0,0 0 0 0 0,0 0-1 0 0,0 0 1 0 0,0 0 0 0 0,0 0-1 0 0,0 0 1 0 0,0 0 0 0 0,0 0-1 0 0,0 0 1 0 0,0-1 0 0 0,0 1-1 0 0,0 0 1 0 0,0 0 0 0 0,-1 0-1 0 0,1 0 1 0 0,0 0 0 0 0,0 0-1 0 0,0 0 1 0 0,0 0 0 0 0,0 0-1 0 0,0 0 1 0 0,0 0 0 0 0,0 0-1 0 0,0 0 1 0 0,0 0 0 0 0,-1 0 0 0 0,1 0-1 0 0,0 0 1 0 0,0 0 0 0 0,0 0-1 0 0,0 0 1 0 0,0 0 0 0 0,0 0-1 0 0,0 0 1 0 0,0 0 0 0 0,0 0-1 0 0,0 0 1 0 0,-1 0 0 0 0,1 0-1 0 0,10-6 170 0 0,16-5 34 0 0,-9 9 1333 0 0,-1 0 0 0 0,1 0 1 0 0,0 2-1 0 0,-1 0 0 0 0,34 5 0 0 0,-34-3-1400 0 0,0 2 0 0 0,-1 0 0 0 0,1 0 0 0 0,-1 2 0 0 0,0-1 0 0 0,-1 2 0 0 0,1 0 0 0 0,-1 1 0 0 0,-1 0 0 0 0,19 15 0 0 0,-26-18-10 0 0,-1 1 0 0 0,1 0 0 0 0,-1-1 0 0 0,-1 1 1 0 0,1 1-1 0 0,-1-1 0 0 0,0 1 0 0 0,0 0 0 0 0,-1 0 0 0 0,0 0 0 0 0,0 0 0 0 0,2 9 0 0 0,-3-5-145 0 0,0 0 0 0 0,-1 0 0 0 0,0-1 1 0 0,0 1-1 0 0,-1 0 0 0 0,-1 0 0 0 0,0 0 0 0 0,-2 10 0 0 0,-2-2-44 0 0,0-1-1 0 0,-1 0 0 0 0,0 0 1 0 0,-2-1-1 0 0,0 0 1 0 0,-1 0-1 0 0,0-1 1 0 0,-1 0-1 0 0,-21 24 1 0 0,-7 3-277 0 0,-2-1 0 0 0,-2-2 0 0 0,-55 40 0 0 0,90-74-429 0 0,-2-1 1 0 0,1 1 0 0 0,0-2 0 0 0,-1 1 0 0 0,-13 4-1 0 0,13-8-499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0:19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21191 0 0,'4'14'2259'0'0,"0"-9"-2089"0"0,-1 1 0 0 0,0 0 0 0 0,-1 1 0 0 0,0-1 0 0 0,0 0 0 0 0,0 1 0 0 0,1 9 0 0 0,0-3 174 0 0,0 5 159 0 0,0 0-1 0 0,-1 1 1 0 0,-1-1-1 0 0,-3 35 1 0 0,-16 70 1035 0 0,1-19-527 0 0,-40 352 492 0 0,53-400-1959 0 0,8 107 1 0 0,0-90-1301 0 0,0-6-5383 0 0,0 0-2294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0:19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0 21279 0 0,'0'0'1928'0'0,"-9"7"-981"0"0,7-4-810 0 0,1 0 1 0 0,-1 0-1 0 0,1 0 1 0 0,-1 0-1 0 0,1 0 1 0 0,0 0-1 0 0,0 0 1 0 0,1 1-1 0 0,-1-1 1 0 0,0 4-1 0 0,-1 39 763 0 0,2-39-761 0 0,3 230 2247 0 0,-15 396-918 0 0,-18-268-1560 0 0,18-166-1036 0 0,10-69-4664 0 0,2-127 4020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0:2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40 241 11520 0 0,'2'-15'522'0'0,"1"-6"-185"0"0,1 0 0 0 0,9-28 0 0 0,-11 42 248 0 0,2 0 0 0 0,-1 0 0 0 0,8-12-1 0 0,-8 14 449 0 0,1 0-1 0 0,1-1 0 0 0,-1 2 0 0 0,1-1 1 0 0,6-5-1 0 0,-1 3-414 0 0,1 1 0 0 0,-1 0 0 0 0,2 0 0 0 0,-1 1 0 0 0,1 1 0 0 0,-1-1 0 0 0,1 2-1 0 0,0 0 1 0 0,22-3 0 0 0,10 1-157 0 0,61 2-1 0 0,-80 3-357 0 0,0-1 106 0 0,39 5-1 0 0,-57-3-211 0 0,-1 0 1 0 0,0 0-1 0 0,0 1 0 0 0,1-1 1 0 0,-1 1-1 0 0,0 1 0 0 0,0-1 0 0 0,-1 1 1 0 0,1 0-1 0 0,0 1 0 0 0,5 4 1 0 0,-9-6-10 0 0,0 0 0 0 0,0 0 0 0 0,0 0 0 0 0,-1 0 0 0 0,1 0 0 0 0,-1 1 0 0 0,0-1 0 0 0,1 1 0 0 0,-1-1 0 0 0,0 1 0 0 0,-1-1 0 0 0,1 1 0 0 0,0-1 0 0 0,-1 1 0 0 0,1 0 0 0 0,-1-1 0 0 0,0 1 0 0 0,0 0-1 0 0,0 2 1 0 0,-1 6 42 0 0,0-1 0 0 0,-1-1 0 0 0,-5 17 0 0 0,4-17-20 0 0,-3 9 99 0 0,0-1-1 0 0,-2 0 0 0 0,0 0 1 0 0,-1 0-1 0 0,-19 26 1 0 0,5-12 109 0 0,-49 48 1 0 0,17-28-442 0 0,-96 65 1 0 0,72-57-64 0 0,-1-3-1431 0 0,24-21-2706 0 0,52-32 3824 0 0,-7 5-1371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1:50:20.5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1 6912 0 0,'0'0'528'0'0,"2"0"-342"0"0,11 1 2028 0 0,0 0 0 0 0,-1 1 0 0 0,1 0 0 0 0,0 1 0 0 0,19 8 0 0 0,17 9 2999 0 0,-4 1-5099 0 0,15 12 308 0 0,-34-18-146 0 0,1-1 0 0 0,34 12 0 0 0,-61-25-269 0 0,1-1 1 0 0,-1 1-1 0 0,0-1 1 0 0,0 0-1 0 0,1 1 0 0 0,-1-1 1 0 0,0 1-1 0 0,0-1 0 0 0,0 0 1 0 0,1 1-1 0 0,-1-1 0 0 0,0 1 1 0 0,0-1-1 0 0,0 1 0 0 0,0-1 1 0 0,0 1-1 0 0,0-1 0 0 0,0 1 1 0 0,0-1-1 0 0,0 1 0 0 0,0-1 1 0 0,0 0-1 0 0,0 1 0 0 0,-1-1 1 0 0,1 1-1 0 0,0-1 0 0 0,0 1 1 0 0,0-1-1 0 0,-1 1 0 0 0,-5 13 117 0 0,-2-5-28 0 0,-6 13 72 0 0,10-13-165 0 0,-1 0 1 0 0,0 0-1 0 0,0 0 0 0 0,0 0 1 0 0,-13 13-1 0 0,-38 37 146 0 0,42-45-22 0 0,-39 39 3 0 0,-9 6 99 0 0,3 4-1 0 0,-56 76 1 0 0,109-130-95 0 0,0 0 0 0 0,1 0 0 0 0,1 1-1 0 0,-1 0 1 0 0,1 0 0 0 0,1 0 0 0 0,-3 13 0 0 0,5-21-108 0 0,1 0 0 0 0,0-1 1 0 0,0 1-1 0 0,0-1 1 0 0,0 1-1 0 0,0-1 0 0 0,0 1 1 0 0,0-1-1 0 0,0 1 0 0 0,0-1 1 0 0,1 1-1 0 0,-1-1 1 0 0,1 1-1 0 0,-1-1 0 0 0,1 1 1 0 0,0-1-1 0 0,0 0 0 0 0,-1 1 1 0 0,1-1-1 0 0,0 0 1 0 0,0 1-1 0 0,0-1 0 0 0,0 0 1 0 0,1 0-1 0 0,-1 0 0 0 0,0 0 1 0 0,0 0-1 0 0,1 0 1 0 0,-1-1-1 0 0,0 1 0 0 0,1 0 1 0 0,-1-1-1 0 0,1 1 0 0 0,-1-1 1 0 0,1 1-1 0 0,-1-1 1 0 0,3 1-1 0 0,4 0 108 0 0,0 0 0 0 0,1 0 0 0 0,-1 0 0 0 0,0-1 0 0 0,11-1 0 0 0,41-8 15 0 0,-1-3-1 0 0,-1-2 0 0 0,66-24 0 0 0,-44 12-93 0 0,152-56-431 0 0,-185 65-1499 0 0,80-17 0 0 0,-77 21 59 0 0,-16 5 321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3:50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1 8752 0 0,'0'0'17577'0'0,"-14"9"-16596"0"0,9-7-934 0 0,1-1 0 0 0,-1 1 0 0 0,0-1 1 0 0,1 0-1 0 0,-8 0 0 0 0,9-1-45 0 0,-1 0 0 0 0,1 1-1 0 0,-1-1 1 0 0,1 1 0 0 0,-1 0 0 0 0,1 0 0 0 0,0 0 0 0 0,-1 0 0 0 0,1 1-1 0 0,0 0 1 0 0,-3 1 0 0 0,-7 5-2 0 0,11-7 0 0 0,-1 0 0 0 0,1 1 0 0 0,-1-1 0 0 0,1 1 0 0 0,-1 0 0 0 0,1 0 0 0 0,-2 2 0 0 0,-16 18 0 0 0,7-8 0 0 0,1 0 0 0 0,-15 21 0 0 0,24-22 0 0 0,6-5 0 0 0,-3-6 0 0 0,1-1 0 0 0,0 0 0 0 0,-1 0 0 0 0,1 1 0 0 0,0-1 0 0 0,0 0 0 0 0,0 0 0 0 0,0 0 0 0 0,0 0 0 0 0,0 0 0 0 0,0 0 0 0 0,0 0 0 0 0,1-1 0 0 0,-1 1 0 0 0,0 0 0 0 0,0-1 0 0 0,1 1 0 0 0,-1-1 0 0 0,0 1 0 0 0,3 0 0 0 0,1 0 0 0 0,-2 1 0 0 0,1 0 0 0 0,0-1 0 0 0,0 1 0 0 0,0-1-1 0 0,0 0 1 0 0,0 0 0 0 0,0 0 0 0 0,0-1 0 0 0,5 1 0 0 0,24 2 32 0 0,-32-3 38 0 0,0 0 1 0 0,0 1 0 0 0,1-1-1 0 0,-1 0 1 0 0,0 0 0 0 0,0 1-1 0 0,1-1 1 0 0,-1 0 0 0 0,0 1-1 0 0,0-1 1 0 0,0 1 0 0 0,0 0-1 0 0,0-1 1 0 0,0 1 0 0 0,0 0-1 0 0,0 0 1 0 0,0 0 0 0 0,0 0-1 0 0,0-1 1 0 0,0 1 0 0 0,0 0-1 0 0,0 2 1 0 0,0 0-64 0 0,0 0 0 0 0,-1 0 0 0 0,0-1 0 0 0,1 1 0 0 0,-1 0 1 0 0,0 0-1 0 0,0 0 0 0 0,-1 0 0 0 0,0 3 0 0 0,-2 20-285 0 0,-10 33 1 0 0,-2 6-2881 0 0,12-48 2024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3:50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4 151 21023 0 0,'0'0'1027'0'0,"1"-1"-452"0"0,36-24 199 0 0,-29 21-622 0 0,-1 0 0 0 0,0 0 0 0 0,-1-1 0 0 0,1 0 0 0 0,-1 0 0 0 0,0-1 0 0 0,10-11 0 0 0,9-18-662 0 0,-25 34 506 0 0,1 0 1 0 0,-1 0-1 0 0,0 0 1 0 0,1 0 0 0 0,-1 0-1 0 0,0 0 1 0 0,0 0-1 0 0,0 0 1 0 0,0 0-1 0 0,0 0 1 0 0,0 0 0 0 0,0-1-1 0 0,0 1 1 0 0,0 0-1 0 0,0 0 1 0 0,0 0 0 0 0,-1 0-1 0 0,1 0 1 0 0,0 0-1 0 0,-1 0 1 0 0,1 0-1 0 0,-1 0 1 0 0,1 0 0 0 0,-1 0-1 0 0,0 0 1 0 0,1 0-1 0 0,-1 1 1 0 0,0-1 0 0 0,0 0-1 0 0,0 0 1 0 0,1 1-1 0 0,-3-2 1 0 0,2 1-4 0 0,1 1 0 0 0,-1-1 0 0 0,0 0 0 0 0,0 1 0 0 0,0-1 0 0 0,0 1 0 0 0,0-1 0 0 0,0 1 0 0 0,0 0 0 0 0,0-1 0 0 0,0 1 0 0 0,0 0 0 0 0,0 0 0 0 0,0-1 0 0 0,0 1 0 0 0,0 0 0 0 0,0 0 0 0 0,0 0 0 0 0,0 0 0 0 0,-1 1-1 0 0,1-1 1 0 0,0 0 0 0 0,0 0 0 0 0,0 1 0 0 0,0-1 0 0 0,0 0 0 0 0,0 1 0 0 0,0-1 0 0 0,0 1 0 0 0,1-1 0 0 0,-3 2 0 0 0,2-1 8 0 0,1-1-1 0 0,-1 1 0 0 0,0-1 1 0 0,1 0-1 0 0,-1 1 0 0 0,1 0 1 0 0,-1-1-1 0 0,1 1 0 0 0,-1-1 1 0 0,1 1-1 0 0,-1 0 0 0 0,1-1 1 0 0,-1 1-1 0 0,1 0 0 0 0,0 0 1 0 0,0-1-1 0 0,-1 1 1 0 0,1 0-1 0 0,0 0 0 0 0,0-1 1 0 0,0 1-1 0 0,0 1 0 0 0,-2 2-36 0 0,-18 20 227 0 0,11-15 146 0 0,1 1 0 0 0,0 0 0 0 0,-11 18 0 0 0,17-24-287 0 0,1-1 0 0 0,-1 1 0 0 0,1-1 0 0 0,-1 1 0 0 0,1 0 0 0 0,0 0 0 0 0,1 0 0 0 0,-1 0 0 0 0,1 0 0 0 0,-1-1 0 0 0,1 1-1 0 0,0 0 1 0 0,1 0 0 0 0,-1 0 0 0 0,1 0 0 0 0,1 5 0 0 0,1 1 228 0 0,0-1 0 0 0,0 1 0 0 0,8 14 0 0 0,-9-21-305 0 0,0 0 0 0 0,0 0-1 0 0,1 0 1 0 0,-1 0 0 0 0,0-1-1 0 0,1 1 1 0 0,0-1 0 0 0,-1 0 0 0 0,1 0-1 0 0,0 0 1 0 0,0 0 0 0 0,1 0-1 0 0,-1 0 1 0 0,4 1 0 0 0,10 3-263 0 0,-11-3 147 0 0,1 0 0 0 0,0-1 0 0 0,1 0 0 0 0,-1 0 0 0 0,0 0 0 0 0,9 0 0 0 0,-14-2-634 0 0,0-1-198 0 0,0 1 826 0 0,9-4-2232 0 0,-3-1-2483 0 0,3-6-2217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3:51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19351 0 0,'0'0'2'0'0,"-6"10"410"0"0,-1 0 0 0 0,0-1 0 0 0,0 0 0 0 0,-11 10 0 0 0,13-14-273 0 0,1 0 1 0 0,0 0-1 0 0,0 0 1 0 0,0 0 0 0 0,1 1-1 0 0,0-1 1 0 0,0 1-1 0 0,0 0 1 0 0,0 0 0 0 0,1 0-1 0 0,0 0 1 0 0,1 1-1 0 0,-1-1 1 0 0,1 0 0 0 0,0 1-1 0 0,1-1 1 0 0,0 13-1 0 0,1 2 728 0 0,1-1 0 0 0,1 1 0 0 0,1 0-1 0 0,8 24 1 0 0,5 13-496 0 0,3-1-1 0 0,35 72 1 0 0,-45-110-903 0 0,1 0-1 0 0,17 21 1 0 0,-22-33-306 0 0,0 0 0 0 0,0 0 0 0 0,1-1-1 0 0,10 9 1 0 0,-1-6-826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3:51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349 227 19231 0 0,'0'0'884'0'0,"0"-2"-24"0"0,0-12-533 0 0,0 0-1 0 0,-1 0 0 0 0,-1 0 0 0 0,0 0 1 0 0,-1 0-1 0 0,0 0 0 0 0,-1 1 1 0 0,0-1-1 0 0,-2 1 0 0 0,1 0 0 0 0,-1 1 1 0 0,-1-1-1 0 0,-12-16 0 0 0,18 27-262 0 0,0 1-1 0 0,0 0 0 0 0,0-1 1 0 0,0 1-1 0 0,0 0 1 0 0,-1 0-1 0 0,1-1 1 0 0,0 1-1 0 0,-1 0 0 0 0,1 0 1 0 0,-1 1-1 0 0,1-1 1 0 0,-1 0-1 0 0,1 0 0 0 0,-1 1 1 0 0,1-1-1 0 0,-1 1 1 0 0,1-1-1 0 0,-1 1 1 0 0,0 0-1 0 0,0 0 0 0 0,1-1 1 0 0,-1 1-1 0 0,0 0 1 0 0,1 0-1 0 0,-1 1 0 0 0,0-1 1 0 0,1 0-1 0 0,-1 1 1 0 0,0-1-1 0 0,-1 1 0 0 0,-2 1-50 0 0,0 0-1 0 0,1 1 1 0 0,-1-1-1 0 0,1 1 0 0 0,-1 0 1 0 0,1 0-1 0 0,0 0 1 0 0,0 0-1 0 0,1 1 0 0 0,-1 0 1 0 0,1-1-1 0 0,-1 1 1 0 0,1 1-1 0 0,0-1 0 0 0,1 0 1 0 0,-1 1-1 0 0,1-1 1 0 0,0 1-1 0 0,0 0 0 0 0,0 0 1 0 0,1 0-1 0 0,0 0 1 0 0,-2 9-1 0 0,0 10 431 0 0,1 0-1 0 0,1 0 1 0 0,3 41-1 0 0,-2-57-334 0 0,4 29 143 0 0,11 50-1 0 0,-1-5-124 0 0,-6-40-138 0 0,1-1 0 0 0,17 44 0 0 0,8 36-1048 0 0,-32-115 742 0 0,-1-1-1 0 0,0 1 1 0 0,-1 0-1 0 0,1 0 1 0 0,-1 0-1 0 0,0 0 1 0 0,-1-1-1 0 0,0 1 1 0 0,0 0 0 0 0,0 0-1 0 0,0-1 1 0 0,-5 11-1 0 0,-2 2-2581 0 0</inkml:trace>
  <inkml:trace contextRef="#ctx0" brushRef="#br0" timeOffset="1">0 558 23039 0 0,'0'0'2528'0'0,"11"-5"-2528"0"0,3 1 0 0 0,0-1 0 0 0,1-3 272 0 0,-1 0 32 0 0,6-1 8 0 0,3 0 0 0 0,2-4-912 0 0,-2 4-176 0 0,8-3-40 0 0,-3-1-9103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3:51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3224 0 0,'0'0'14951'0'0,"9"-7"-9655"0"0,7-7-4008 0 0,-7 10-800 0 0,5 1-160 0 0,6-6-32 0 0,-6 4-712 0 0,6-4-152 0 0,-1 1-24 0 0,5 0-8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30:47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22 217 14280 0 0,'0'0'1297'0'0,"16"-17"572"0"0,35-45 6401 0 0,-32 36-7316 0 0,28-49-1 0 0,-47 75-953 0 0,1-1 0 0 0,0 0 0 0 0,-1 0 0 0 0,1 0 0 0 0,-1 0 0 0 0,1 1 0 0 0,-1-1 0 0 0,0 0 0 0 0,1 0 0 0 0,-1 0 0 0 0,0 0 0 0 0,0 0 0 0 0,0 0 0 0 0,0 0 0 0 0,1 0 0 0 0,-1 0 0 0 0,-1 0 0 0 0,1 0 0 0 0,0 0 0 0 0,0 0 0 0 0,0 0 0 0 0,0 0 0 0 0,-1 0 0 0 0,1 0 0 0 0,0 0 0 0 0,-1 0 0 0 0,1 0 0 0 0,-1 0 0 0 0,1 0 0 0 0,-1 1 0 0 0,0-2 0 0 0,-1 1 0 0 0,0 0 0 0 0,1 0 0 0 0,-1 1 0 0 0,0-1 0 0 0,0 0 0 0 0,1 1 0 0 0,-1 0 0 0 0,0-1 0 0 0,0 1 0 0 0,0 0 0 0 0,0 0 0 0 0,0 0 0 0 0,0 0 0 0 0,1 0 0 0 0,-5 1 0 0 0,1 0-3 0 0,0 0 0 0 0,0 0 0 0 0,0 1 0 0 0,0-1 0 0 0,1 1 0 0 0,-1 0 0 0 0,0 1 0 0 0,1-1-1 0 0,0 1 1 0 0,-1 0 0 0 0,1 0 0 0 0,0 0 0 0 0,0 1 0 0 0,-6 6 0 0 0,5-3 127 0 0,0 0 1 0 0,1 0-1 0 0,-1 1 0 0 0,1-1 0 0 0,1 1 1 0 0,-1 0-1 0 0,1 0 0 0 0,-2 12 1 0 0,2-6 147 0 0,0 0 1 0 0,1 0 0 0 0,1 0-1 0 0,0 0 1 0 0,1 0 0 0 0,1 0-1 0 0,0-1 1 0 0,1 1 0 0 0,0 0-1 0 0,9 26 1 0 0,-7-29-270 0 0,1 0-1 0 0,0 0 0 0 0,0 0 1 0 0,1-1-1 0 0,1 0 1 0 0,11 15-1 0 0,-13-21-2 0 0,-1 1 0 0 0,1-1 0 0 0,-1 0 0 0 0,1-1 0 0 0,0 1 0 0 0,1-1 0 0 0,-1 0 0 0 0,1 0 0 0 0,-1-1 0 0 0,1 1-1 0 0,0-1 1 0 0,0-1 0 0 0,0 1 0 0 0,11 1 0 0 0,-10-3-18 0 0,0 0 0 0 0,0 0 0 0 0,0-1 0 0 0,0 0 0 0 0,0 0-1 0 0,-1-1 1 0 0,1 0 0 0 0,-1 0 0 0 0,1-1 0 0 0,-1 1 0 0 0,11-7 0 0 0,6-5-1264 0 0,33-26 1 0 0,-55 40 1268 0 0,21-18-1010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3:52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48 21191 0 0,'1'0'49'0'0,"-1"0"-1"0"0,1 1 1 0 0,0-1-1 0 0,-1 0 0 0 0,1 0 1 0 0,0 0-1 0 0,-1 0 1 0 0,1 1-1 0 0,-1-1 1 0 0,1 0-1 0 0,0 1 0 0 0,-1-1 1 0 0,1 0-1 0 0,-1 1 1 0 0,1-1-1 0 0,-1 1 0 0 0,1-1 1 0 0,-1 1-1 0 0,0-1 1 0 0,1 1-1 0 0,-1-1 1 0 0,1 1-1 0 0,-1 0 0 0 0,0-1 1 0 0,0 1-1 0 0,1-1 1 0 0,-1 1-1 0 0,0 0 0 0 0,0-1 1 0 0,0 1-1 0 0,0 0 1 0 0,1 0-1 0 0,-1 30 953 0 0,0-12-829 0 0,28 161 2931 0 0,-17-118-2137 0 0,15 182 687 0 0,-23-196-1674 0 0,1-19-57 0 0,9 38-1 0 0,2 11-3602 0 0,-15-60-2779 0 0,-4-4-1889 0 0</inkml:trace>
  <inkml:trace contextRef="#ctx0" brushRef="#br0" timeOffset="1">1 100 12440 0 0,'0'0'957'0'0,"0"-9"-256"0"0,0 6-338 0 0,0 1 0 0 0,1 0 0 0 0,0-1 1 0 0,0 1-1 0 0,0 0 0 0 0,0 0 0 0 0,0 0 0 0 0,0 0 0 0 0,0 0 0 0 0,1 0 0 0 0,-1 0 0 0 0,0 0 0 0 0,1 1 0 0 0,0-1 0 0 0,0 0 0 0 0,-1 1 0 0 0,1 0 0 0 0,3-2 1 0 0,39-24 3698 0 0,-38 24-3802 0 0,0 0 129 0 0,37-15 1494 0 0,-33 16-1883 0 0,-1 8 0 0 0,-7-3 66 0 0,1 0-1 0 0,-1 0 1 0 0,0 1-1 0 0,0-1 1 0 0,0 0-1 0 0,-1 1 1 0 0,1 0 0 0 0,-1-1-1 0 0,0 1 1 0 0,0 0-1 0 0,0 0 1 0 0,0 0-1 0 0,-1 0 1 0 0,0 0-1 0 0,0 5 1 0 0,-1 6 2 0 0,0 0-1 0 0,-7 27 1 0 0,4-29-243 0 0,2 1 0 0 0,-3 25 0 0 0,6-17-80 0 0,0-16-137 0 0,-1 0-1 0 0,0 0 0 0 0,0 0 0 0 0,0 0 0 0 0,-1 0 0 0 0,0 0 0 0 0,0 0 0 0 0,-4 11 0 0 0,-3-4-1359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3:52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86 21191 0 0,'0'0'2127'0'0,"1"2"-1946"0"0,1 6-78 0 0,1-1 0 0 0,0 0-1 0 0,0 0 1 0 0,0 0 0 0 0,8 11-1 0 0,-6-11 2 0 0,0 0 0 0 0,-1 1 0 0 0,0 0-1 0 0,-1 0 1 0 0,1 0 0 0 0,-2 0-1 0 0,1 1 1 0 0,-1-1 0 0 0,0 1-1 0 0,-1-1 1 0 0,0 1 0 0 0,0-1 0 0 0,-1 11-1 0 0,-6-52-103 0 0,8 9-172 0 0,1-1 0 0 0,1 2 0 0 0,1-1 0 0 0,10-30 0 0 0,-10 36-352 0 0,11-18-1531 0 0,-9 22 769 0 0,-1-1-237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3:53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75 598 19351 0 0,'0'0'1474'0'0,"0"2"-1005"0"0,0 8-204 0 0,0-10-228 0 0,0 0 0 0 0,0 1-1 0 0,1-1 1 0 0,-1 0 0 0 0,0 1-1 0 0,0-1 1 0 0,0 0 0 0 0,1 1-1 0 0,-1-1 1 0 0,0 0 0 0 0,0 0 0 0 0,1 1-1 0 0,-1-1 1 0 0,0 0 0 0 0,1 0-1 0 0,-1 0 1 0 0,0 0 0 0 0,1 1-1 0 0,-1-1 1 0 0,0 0 0 0 0,1 0-1 0 0,-1 0 1 0 0,1 0 0 0 0,-1 0-1 0 0,0 0 1 0 0,1 0 0 0 0,-1 0-1 0 0,0 0 1 0 0,1 0 0 0 0,0 0 0 0 0,0 0 108 0 0,40 1 1712 0 0,-38-2-1772 0 0,-1 0 0 0 0,1 0 0 0 0,0 1-1 0 0,-1-2 1 0 0,1 1 0 0 0,-1 0 0 0 0,5-3 0 0 0,-3 1 20 0 0,4-5-61 0 0,-8 5-44 0 0,0 0 0 0 0,0 1 0 0 0,-1-1 0 0 0,1 1 0 0 0,-1-1 0 0 0,0 0 0 0 0,1 1 0 0 0,-1-1 0 0 0,0 1 0 0 0,-1 0 0 0 0,1-1 0 0 0,0 1 0 0 0,-1 0 0 0 0,1 0 0 0 0,-1 0 0 0 0,1-1 0 0 0,-1 2 0 0 0,-3-4 0 0 0,-5-7 0 0 0,9 11-56 0 0,1 0 0 0 0,-2 0 1 0 0,1 0-1 0 0,0 0 0 0 0,0 0 0 0 0,0 0 0 0 0,0 0 0 0 0,-1 0 0 0 0,1 1 0 0 0,0-1 0 0 0,-1 0 0 0 0,1 1 1 0 0,0-1-1 0 0,-1 1 0 0 0,1 0 0 0 0,-1-1 0 0 0,1 1 0 0 0,-1 0 0 0 0,1 0 0 0 0,-1 0 0 0 0,-2 0 0 0 0,3 0-58 0 0,-1 0-296 0 0,-7 6 631 0 0,-7 5 125 0 0,10-9-250 0 0,1 2 1 0 0,0-1 0 0 0,1 0-1 0 0,-1 1 1 0 0,0 0 0 0 0,1 0-1 0 0,0 1 1 0 0,0-1-1 0 0,0 1 1 0 0,1-1 0 0 0,-4 7-1 0 0,4-5-86 0 0,1 0 0 0 0,-1 0-1 0 0,1 0 1 0 0,0 1 0 0 0,1-1 0 0 0,-1 1-1 0 0,1-1 1 0 0,1 1 0 0 0,-1-1-1 0 0,2 12 1 0 0,-1-13-9 0 0,1 0 0 0 0,0-1 0 0 0,1 1 0 0 0,-1 0 1 0 0,1-1-1 0 0,0 1 0 0 0,0-1 0 0 0,0 0 0 0 0,1 0 0 0 0,0 0 0 0 0,-1 0 0 0 0,1 0 0 0 0,1 0 0 0 0,-1-1 0 0 0,6 5 0 0 0,-1-1-446 0 0,0 0 0 0 0,1-1 0 0 0,0 0 0 0 0,0-1 0 0 0,0 0 0 0 0,19 7 0 0 0,-23-10 256 0 0,-1-1 0 0 0,1 1 0 0 0,-1-1 1 0 0,1 0-1 0 0,0-1 0 0 0,0 1 0 0 0,-1-1 0 0 0,1 0 0 0 0,0 0 0 0 0,0-1 0 0 0,0 0 0 0 0,-1 1 0 0 0,1-1 0 0 0,0-1 0 0 0,-1 1 0 0 0,1-1 0 0 0,4-2 0 0 0,13-5-728 0 0,-18 8 824 0 0,-1-1 1 0 0,0 1-1 0 0,1 0 0 0 0,-1-1 1 0 0,0 0-1 0 0,0 0 0 0 0,6-4 1 0 0,-3 1 298 0 0,-1 0 1 0 0,1 0 0 0 0,-1-1-1 0 0,0 0 1 0 0,0 0 0 0 0,-1 0-1 0 0,0 0 1 0 0,0-1 0 0 0,0 1-1 0 0,-1-1 1 0 0,0 0 0 0 0,0 0-1 0 0,-1 0 1 0 0,0-1 0 0 0,0 1-1 0 0,-1 0 1 0 0,0-1 0 0 0,1-13-1 0 0,-2 21-101 0 0,0-1 0 0 0,0 0 0 0 0,0 0-1 0 0,0 1 1 0 0,0-1 0 0 0,0 0 0 0 0,0 0-1 0 0,0 1 1 0 0,0-1 0 0 0,0 0 0 0 0,0 0-1 0 0,0 1 1 0 0,0-1 0 0 0,-1 0 0 0 0,1 0-1 0 0,0 1 1 0 0,-1-1 0 0 0,1 0 0 0 0,0 1-1 0 0,-1-1 1 0 0,1 1 0 0 0,-1-1 0 0 0,1 0-1 0 0,-1 1 1 0 0,1-1 0 0 0,-1 1 0 0 0,0-1 0 0 0,-1 1 23 0 0,1 0 0 0 0,-1 0 1 0 0,0 1-1 0 0,1-1 0 0 0,-1 0 1 0 0,0 1-1 0 0,1-1 0 0 0,-1 1 1 0 0,1 0-1 0 0,-3 1 0 0 0,2-2-297 0 0,-2 2 167 0 0,0 0 0 0 0,0 1-1 0 0,0-1 1 0 0,1 1 0 0 0,-1 0-1 0 0,1-1 1 0 0,0 2 0 0 0,0-1-1 0 0,0 0 1 0 0,0 1 0 0 0,0-1-1 0 0,-3 6 1 0 0,0 2 158 0 0,1 0 0 0 0,0 1 0 0 0,-4 13 0 0 0,9-23-108 0 0,-1 1 1 0 0,1-1 0 0 0,0 0 0 0 0,-1 0-1 0 0,1 0 1 0 0,0 0 0 0 0,0 1 0 0 0,1-1 0 0 0,-1 0-1 0 0,0 0 1 0 0,1 0 0 0 0,-1 0 0 0 0,2 3-1 0 0,-1-1-17 0 0,0-3-28 0 0,-1-1 1 0 0,0 1 0 0 0,0-1-1 0 0,0 0 1 0 0,0 1 0 0 0,0-1-1 0 0,0 1 1 0 0,0-1-1 0 0,0 1 1 0 0,0-1 0 0 0,0 0-1 0 0,0 1 1 0 0,0-1 0 0 0,0 1-1 0 0,-1-1 1 0 0,1 0-1 0 0,0 1 1 0 0,0-1 0 0 0,0 1-1 0 0,-1-1 1 0 0,1 0 0 0 0,0 1-1 0 0,0-1 1 0 0,-1 0-1 0 0,1 1 1 0 0,-1-1 0 0 0,1 0 0 0 0,0 1 1 0 0,0-1-1 0 0,0 0 0 0 0,-1 1 0 0 0,1-1 0 0 0,0 0 1 0 0,0 0-1 0 0,0 1 0 0 0,0-1 0 0 0,0 0 0 0 0,0 1 1 0 0,-1-1-1 0 0,1 0 0 0 0,0 1 0 0 0,0-1 1 0 0,0 0-1 0 0,0 1 0 0 0,0-1 0 0 0,0 0 0 0 0,0 1 1 0 0,1-1-1 0 0,-1 0 0 0 0,0 1 0 0 0,0-1 0 0 0,0 0 1 0 0,0 0-1 0 0,0 1 0 0 0,0-1 0 0 0,0 0 0 0 0,1 1 1 0 0,-1-1-1 0 0,0 0 0 0 0,0 0 0 0 0,0 1 0 0 0,1-1 1 0 0,-1 0-1 0 0,0 0 0 0 0,0 1 0 0 0,1-1 0 0 0,-1 0 1 0 0,0 0-1 0 0,1 0 0 0 0,-1 0 0 0 0,0 0 0 0 0,0 1 1 0 0,1-1-1 0 0,6 7 20 0 0,-5-5-29 0 0,0 0 0 0 0,1 0-1 0 0,-1 0 1 0 0,0-1-1 0 0,1 1 1 0 0,-1 0 0 0 0,6 2-1 0 0,-7-4 3 0 0,1 0 0 0 0,0 1 0 0 0,-1-1 0 0 0,1 0-1 0 0,-1 0 1 0 0,1 0 0 0 0,-1 0 0 0 0,1 0 0 0 0,0-1-1 0 0,-1 1 1 0 0,1 0 0 0 0,-1-1 0 0 0,1 1-1 0 0,-1-1 1 0 0,1 0 0 0 0,-1 1 0 0 0,0-1 0 0 0,1 0-1 0 0,1-1 1 0 0,0-1 20 0 0,-1 1-1 0 0,1 0 1 0 0,-1-1-1 0 0,0 0 0 0 0,0 0 1 0 0,0 1-1 0 0,0-1 1 0 0,0 0-1 0 0,-1-1 1 0 0,1 1-1 0 0,-1 0 1 0 0,2-6-1 0 0,11-50 279 0 0,-11 44-268 0 0,7-50-307 0 0,3-120-1 0 0,-8 77-976 0 0,-3 51 1174 0 0,-7-62 0 0 0,0 1 83 0 0,6 112 441 0 0,-1 5-345 0 0,0 1 0 0 0,1-1 0 0 0,-1 0 0 0 0,0 0 0 0 0,0 1 0 0 0,0-1 0 0 0,0 0-1 0 0,0 1 1 0 0,0-1 0 0 0,0 0 0 0 0,0 0 0 0 0,0 1 0 0 0,0-1 0 0 0,0 0 0 0 0,0 1-1 0 0,0-1 1 0 0,0 0 0 0 0,-1 0 0 0 0,1 1 0 0 0,0-1 0 0 0,-1 0 0 0 0,0 4 209 0 0,-5 25-26 0 0,2 0 0 0 0,1 0 0 0 0,1 0 0 0 0,3 49 0 0 0,20 118 600 0 0,-14-145-576 0 0,6 40-79 0 0,4-1-1 0 0,36 108 1 0 0,-46-178-1033 0 0,1 0-1 0 0,0-1 1 0 0,1 0 0 0 0,1 0-1 0 0,20 26 1 0 0,-20-35-215 0 0,0 0 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3:53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54 272 3224 0 0,'0'1'143'0'0,"-2"12"-607"0"0,-4 3 5715 0 0,0 6 5328 0 0,9 12-3965 0 0,4 0-3752 0 0,-1-17-3602 0 0,0 0 0 0 0,2-1 0 0 0,15 27 0 0 0</inkml:trace>
  <inkml:trace contextRef="#ctx0" brushRef="#br0" timeOffset="1">1 70 19351 0 0,'0'0'1888'0'0,"5"-9"-1680"0"0,-5 0-208 0 0,0 0 0 0 0,0 1 1856 0 0,5 0-840 0 0,1 3 8 0 0,-3-4-824 0 0,8 5-200 0 0,-7 1 0 0 0,12-2-6784 0 0,-7 5-1407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3:53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9 21191 0 0,'0'0'480'0'0,"-11"-8"1348"0"0,8 9-1779 0 0,0 1 0 0 0,-1-1 0 0 0,1 0-1 0 0,0 0 1 0 0,0 0 0 0 0,-1 0 0 0 0,1 0-1 0 0,-5 0 1 0 0,-11 2 463 0 0,12 0-339 0 0,1 0-1 0 0,-1 0 1 0 0,1 0 0 0 0,0 1-1 0 0,0 0 1 0 0,0 0 0 0 0,1 0-1 0 0,-1 1 1 0 0,1 0 0 0 0,0 0-1 0 0,-7 9 1 0 0,-1 5 398 0 0,1 0 1 0 0,-13 27-1 0 0,22-41-496 0 0,-3 11 168 0 0,0 1 1 0 0,1-1-1 0 0,1 1 0 0 0,-4 28 0 0 0,8-42-208 0 0,0 1 1 0 0,0-1-1 0 0,-1 1 0 0 0,2-1 1 0 0,-1 1-1 0 0,0-1 0 0 0,1 1 1 0 0,0-1-1 0 0,0 1 0 0 0,0-1 1 0 0,0 1-1 0 0,0-1 0 0 0,1 0 0 0 0,-1 0 1 0 0,1 0-1 0 0,0 0 0 0 0,0 0 1 0 0,0 0-1 0 0,0 0 0 0 0,1-1 1 0 0,-1 1-1 0 0,1-1 0 0 0,0 1 1 0 0,-1-1-1 0 0,1 0 0 0 0,5 3 0 0 0,2 0-64 0 0,1 0-1 0 0,-1-1 1 0 0,1 0-1 0 0,0 0 1 0 0,0-1-1 0 0,23 3 1 0 0,-24-5-348 0 0,0 0 0 0 0,0-1 0 0 0,0 0 0 0 0,0-1 0 0 0,1 0 0 0 0,-1 0 0 0 0,0-1 0 0 0,18-6 0 0 0,-26 7-761 0 0,7-17-2939 0 0,-6 15 2910 0 0,3-7-780 0 0,-6 1-2151 0 0,-4-12 1540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3:54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0 108 6912 0 0,'1'-1'4763'0'0,"10"-1"-2394"0"0,2 0 1430 0 0,16-2 923 0 0,15-8-2028 0 0,-23 5-2476 0 0,-12 4-216 0 0,1-1-1 0 0,0 1 1 0 0,-1-2-1 0 0,0 1 0 0 0,0-1 1 0 0,0-1-1 0 0,12-9 1 0 0,-12 8-568 0 0,2-3-64 0 0,-3 0-6200 0 0,-3 2-689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3:54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81 19351 0 0,'2'5'141'0'0,"-1"-1"-1"0"0,0 1 0 0 0,-1 0 0 0 0,1 0 0 0 0,-1 0 0 0 0,0 0 1 0 0,0 0-1 0 0,-1 0 0 0 0,1 0 0 0 0,-1 0 0 0 0,0 0 0 0 0,0 0 1 0 0,-1 0-1 0 0,-2 5 0 0 0,0 0-40 0 0,1 0 1 0 0,0 0-1 0 0,1 0 1 0 0,0 0-1 0 0,0 1 0 0 0,1-1 1 0 0,1 21-1 0 0,-2 3 950 0 0,1-11-520 0 0,1 0 0 0 0,0 0-1 0 0,2 0 1 0 0,1 0 0 0 0,0-1-1 0 0,2 1 1 0 0,1-1 0 0 0,1 0-1 0 0,0 0 1 0 0,2-1-1 0 0,12 24 1 0 0,-17-38-535 0 0,-2-4 0 0 0,-1-1 1 0 0,1 0 0 0 0,-1 0 0 0 0,1 0 0 0 0,0 0 0 0 0,0 0-1 0 0,0-1 1 0 0,0 1 0 0 0,0 0 0 0 0,0-1 0 0 0,0 0-1 0 0,0 1 1 0 0,4 0 0 0 0,-4-1-333 0 0,-2-3-832 0 0,1-1 982 0 0,0 0 1 0 0,0 1 0 0 0,0-1-1 0 0,1 1 1 0 0,-1-1 0 0 0,1 1-1 0 0,1-2 1 0 0,8-15-627 0 0,-9 12 709 0 0,-1 3 104 0 0,1 0 0 0 0,-1-1 0 0 0,1 1 0 0 0,0 0 0 0 0,0 0 1 0 0,0 0-1 0 0,0 0 0 0 0,1 0 0 0 0,0 0 0 0 0,-1 1 0 0 0,1-1 1 0 0,1 1-1 0 0,-1 0 0 0 0,0 0 0 0 0,8-6 0 0 0,-7 8 107 0 0,-1 1 0 0 0,0-1 1 0 0,1 0-1 0 0,-1 1 0 0 0,1-1 0 0 0,-1 1 0 0 0,1 0 0 0 0,-1 0 0 0 0,0 1 0 0 0,1-1 0 0 0,-1 1 0 0 0,1-1 1 0 0,-1 1-1 0 0,0 0 0 0 0,1 1 0 0 0,-1-1 0 0 0,0 0 0 0 0,4 3 0 0 0,16 5-278 0 0,-21-8-166 0 0</inkml:trace>
  <inkml:trace contextRef="#ctx0" brushRef="#br0" timeOffset="1">128 56 21191 0 0,'0'0'2208'0'0,"5"-9"-2088"0"0,-1-4-120 0 0,7 4 0 0 0,3 0 432 0 0,-5 6 64 0 0,5-3 16 0 0,2 3 0 0 0,2-1-1416 0 0,-3 4-280 0 0,1 0-64 0 0,2 4 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3:55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13 174 20935 0 0,'-1'2'472'0'0,"-1"4"-284"0"0,0 1 0 0 0,0 0-1 0 0,0 1 1 0 0,1-1 0 0 0,0 0-1 0 0,0 0 1 0 0,1 0 0 0 0,0 1 0 0 0,0-1-1 0 0,2 12 1 0 0,3 7 1003 0 0,14 41-1 0 0,-19-67-1170 0 0,5 18 428 0 0,-5-16-376 0 0,1 1 0 0 0,-1 0 1 0 0,1-1-1 0 0,0 1 0 0 0,0 0 0 0 0,0-1 0 0 0,0 1 0 0 0,0-1 1 0 0,0 0-1 0 0,1 1 0 0 0,2 2 0 0 0,-3-4 180 0 0,1 2-229 0 0,1-1 1 0 0,-1 0-1 0 0,0 1 0 0 0,1-1 0 0 0,-1 0 1 0 0,1-1-1 0 0,0 1 0 0 0,4 2 0 0 0,-6-4-6 0 0,0 0 0 0 0,-1 0 0 0 0,1 0 0 0 0,0 0 0 0 0,-1-1 0 0 0,1 1 0 0 0,0 0 0 0 0,-1 0 0 0 0,1-1 0 0 0,0 1 0 0 0,-1 0 0 0 0,1-1 0 0 0,0 1 0 0 0,-1 0 0 0 0,1-1 0 0 0,-1 1 0 0 0,1-1 0 0 0,-1 1 0 0 0,1-1 0 0 0,-1 1 0 0 0,1-1 0 0 0,0 0 0 0 0,9-13 187 0 0,-4-28-165 0 0,-3 30-226 0 0,-1 0 1 0 0,0 0 0 0 0,0 0-1 0 0,-1 0 1 0 0,0 0-1 0 0,-1 0 1 0 0,-1-1-1 0 0,0 1 1 0 0,-1 0 0 0 0,-4-18-1 0 0,2 15-681 0 0,-14-42 558 0 0,2 23-8430 0 0</inkml:trace>
  <inkml:trace contextRef="#ctx0" brushRef="#br0" timeOffset="1">217 204 21191 0 0,'0'2'480'0'0,"-7"21"614"0"0,6-20-989 0 0,0 0 0 0 0,0 1 0 0 0,0-1 0 0 0,0 0 0 0 0,0 1-1 0 0,0 6 1 0 0,1-5-56 0 0,0 0 0 0 0,1-1-1 0 0,0 1 1 0 0,0-1 0 0 0,1 1 0 0 0,-1 0-1 0 0,1-1 1 0 0,0 0 0 0 0,4 9 0 0 0,5 10 1366 0 0,-8-20-1266 0 0,12 7-133 0 0,-12-9-16 0 0,-2 0 0 0 0,0-1 0 0 0,0 0 0 0 0,-1 1 0 0 0,1-1 0 0 0,0 0 0 0 0,0 0 0 0 0,0 1 0 0 0,-1-1 0 0 0,1 0 0 0 0,0 0 0 0 0,0 0 0 0 0,0 0 0 0 0,-1 0 0 0 0,1 0 0 0 0,0 0 0 0 0,0 0 0 0 0,0-1 0 0 0,-1 1 0 0 0,1 0 0 0 0,0 0 0 0 0,0-1 0 0 0,-1 1 0 0 0,2-1 0 0 0,1-7 0 0 0,-3 8 0 0 0,9-18 0 0 0,0 0 0 0 0,8-27 0 0 0,8-16 0 0 0,-20 49 31 0 0,6-12 72 0 0,1 1 0 0 0,1 0 0 0 0,27-36 0 0 0,-30 46 339 0 0,19-20 818 0 0,-28 31-1195 0 0,0 1 0 0 0,0 0 0 0 0,0 1 0 0 0,0-1 0 0 0,0 0 0 0 0,0 0 0 0 0,0 0 0 0 0,0 1 0 0 0,1-1 0 0 0,-1 0 0 0 0,0 1 0 0 0,0-1 0 0 0,1 1 0 0 0,-1 0-1 0 0,0-1 1 0 0,1 1 0 0 0,-1 0 0 0 0,0 0 0 0 0,1 0 0 0 0,-1 0 0 0 0,1 0 0 0 0,-1 0 0 0 0,2 0 0 0 0,1 2 27 0 0,0 1 0 0 0,-1-1 0 0 0,1 0 0 0 0,-1 1 1 0 0,0 0-1 0 0,0 0 0 0 0,0 0 0 0 0,0 0 0 0 0,0 0 0 0 0,-1 1 0 0 0,1-1 0 0 0,-1 1 0 0 0,0 0 0 0 0,0-1 0 0 0,-1 1 1 0 0,1 0-1 0 0,-1 0 0 0 0,2 8 0 0 0,1 6 82 0 0,0-1 1 0 0,1 35-1 0 0,-1-1-484 0 0,-1-26-622 0 0,-1-1 0 0 0,-2 1 0 0 0,-3 39 0 0 0,-2-26-5895 0 0,1-4-2084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3:55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1 520 19783 0 0,'0'0'1982'0'0,"11"0"-1796"0"0,77-10 1434 0 0,997-106 5392 0 0,-817 62-6075 0 0,91-15-746 0 0,426-68-191 0 0,-238 37 0 0 0,-454 85-222 0 0,1 4 0 0 0,0 4 0 0 0,104 6 0 0 0,-130 9-3634 0 0,-47-4-5992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3:56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1 492 21191 0 0,'11'5'468'0'0,"2"0"0"0"0,-1-1 0 0 0,0 0 0 0 0,1-1 0 0 0,0 0-1 0 0,20 1 1 0 0,81-3 616 0 0,-63-2-328 0 0,106-3 1568 0 0,212-35 0 0 0,152-55-1580 0 0,-346 59-852 0 0,1042-204 1122 0 0,-1151 227-1072 0 0,87-20-441 0 0,-12-3 235 0 0,-35 10 345 0 0,-67 20-833 0 0,-38 5-272 0 0,-15 5-17184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40:11.2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0 23039 0 0,'-5'2'402'0'0,"0"1"1"0"0,0-1-1 0 0,1 1 0 0 0,-1 0 0 0 0,1 0 0 0 0,0 0 0 0 0,0 1 0 0 0,0 0 1 0 0,-7 7-1 0 0,8-6-352 0 0,1-1 1 0 0,-1 1-1 0 0,1 0 0 0 0,0-1 1 0 0,0 1-1 0 0,0 0 1 0 0,1 0-1 0 0,0 1 0 0 0,0-1 1 0 0,-1 7-1 0 0,0 9-261 0 0,1 0 0 0 0,3 38-1 0 0,-1-51 252 0 0,0-1-1 0 0,0 0 0 0 0,0 0 0 0 0,1 0 1 0 0,0 0-1 0 0,1 0 0 0 0,-1 0 0 0 0,1 0 1 0 0,1-1-1 0 0,-1 1 0 0 0,9 9 1 0 0,-11-14-52 0 0,0-1 1 0 0,0 0 0 0 0,0 0 0 0 0,0-1-1 0 0,0 1 1 0 0,0 0 0 0 0,0 0 0 0 0,0 0-1 0 0,1-1 1 0 0,-1 1 0 0 0,0-1 0 0 0,0 1 0 0 0,1-1-1 0 0,-1 1 1 0 0,1-1 0 0 0,-1 0 0 0 0,0 1-1 0 0,1-1 1 0 0,-1 0 0 0 0,0 0 0 0 0,1 0 0 0 0,1-1-1 0 0,0 1 39 0 0,0-1 0 0 0,0 0 1 0 0,0-1-1 0 0,0 1 0 0 0,0 0 0 0 0,-1-1 0 0 0,1 1 0 0 0,-1-1 0 0 0,6-4 0 0 0,1-3 41 0 0,-1 0-1 0 0,1-1 1 0 0,13-20-1 0 0,-20 26-199 0 0,-1 3 169 0 0,0 0-1 0 0,-1-1 0 0 0,1 1 1 0 0,0 0-1 0 0,0 0 0 0 0,0 0 1 0 0,0-1-1 0 0,0 1 1 0 0,0 0-1 0 0,0 1 0 0 0,0-1 1 0 0,2-1-1 0 0,-2 2 14 0 0,0 0 0 0 0,0 0 0 0 0,0 0 0 0 0,0 1 0 0 0,0-1 0 0 0,0 0 0 0 0,0 1 0 0 0,0-1-1 0 0,0 1 1 0 0,-1-1 0 0 0,1 1 0 0 0,0 0 0 0 0,0-1 0 0 0,0 1 0 0 0,-1 0 0 0 0,1-1 0 0 0,-1 1 0 0 0,1 0 0 0 0,0 0 0 0 0,-1 0 0 0 0,1-1 0 0 0,-1 2-1 0 0,6 6 121 0 0,0 0-102 0 0,-1-1 1 0 0,1 0-1 0 0,1 0 1 0 0,-1 0-1 0 0,12 8 0 0 0,-17-14-60 0 0,1 0 0 0 0,-1 0-1 0 0,1 0 1 0 0,-1 0 0 0 0,1-1-1 0 0,0 1 1 0 0,-1 0-1 0 0,1-1 1 0 0,0 1 0 0 0,0-1-1 0 0,0 0 1 0 0,-1 0-1 0 0,1 0 1 0 0,0 0 0 0 0,0 0-1 0 0,0 0 1 0 0,-1 0 0 0 0,1 0-1 0 0,0 0 1 0 0,0-1-1 0 0,0 1 1 0 0,-1-1 0 0 0,1 0-1 0 0,0 1 1 0 0,-1-1-1 0 0,1 0 1 0 0,-1 0 0 0 0,1 0-1 0 0,-1 0 1 0 0,1 0 0 0 0,-1 0-1 0 0,1-1 1 0 0,-1 1-1 0 0,1-2 1 0 0,2-1 43 0 0,-1 1 0 0 0,-1-1 0 0 0,1 0 0 0 0,-1 0 0 0 0,1 0 0 0 0,-1-1 1 0 0,0 1-1 0 0,-1 0 0 0 0,1-1 0 0 0,-1 1 0 0 0,0-1 0 0 0,0 1 0 0 0,0-1 0 0 0,0 0 0 0 0,-1 1 0 0 0,0-1 0 0 0,0 0 0 0 0,0 0 0 0 0,-1 1 0 0 0,1-1 0 0 0,-1 0 1 0 0,0 1-1 0 0,-1-1 0 0 0,1 1 0 0 0,-1-1 0 0 0,0 1 0 0 0,0 0 0 0 0,0 0 0 0 0,-1 0 0 0 0,1 0 0 0 0,-1 0 0 0 0,0 0 0 0 0,0 1 0 0 0,0-1 0 0 0,-1 1 0 0 0,1 0 0 0 0,-1 0 1 0 0,0 0-1 0 0,-6-3 0 0 0,9 5-80 0 0,0 1 0 0 0,-1-1 0 0 0,1 1 0 0 0,0-1 1 0 0,-1 1-1 0 0,1 0 0 0 0,-1-1 0 0 0,1 1 0 0 0,0 0 0 0 0,-1 0 1 0 0,1 0-1 0 0,0 0 0 0 0,-1 0 0 0 0,1 0 0 0 0,-1 1 0 0 0,1-1 1 0 0,0 0-1 0 0,-1 1 0 0 0,1-1 0 0 0,0 1 0 0 0,-1-1 0 0 0,1 1 1 0 0,0 0-1 0 0,0 0 0 0 0,0-1 0 0 0,-2 3 0 0 0,1-1-424 0 0,0 0 0 0 0,0 0 0 0 0,1 0 0 0 0,-1 0 0 0 0,1 1-1 0 0,-1-1 1 0 0,1 1 0 0 0,0-1 0 0 0,0 1 0 0 0,0-1 0 0 0,0 1 0 0 0,0 3 0 0 0,-1 2-8864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4:05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 0 10592 0 0,'0'2'14048'0'0,"-2"7"-12471"0"0,-3-4-1217 0 0,-1-1 0 0 0,0 0 0 0 0,-1 0 0 0 0,1 0 0 0 0,-14 5 0 0 0,11-5-153 0 0,1 0 0 0 0,0 0 1 0 0,1 0-1 0 0,-1 1 0 0 0,-7 7 0 0 0,3-3-83 0 0,1 2 0 0 0,0 0-1 0 0,1 0 1 0 0,1 1 0 0 0,-1 0-1 0 0,-13 24 1 0 0,23-35-51 0 0,-6 21 87 0 0,5-21-161 0 0,1-1 1 0 0,0 1-1 0 0,0 0 0 0 0,0-1 0 0 0,0 1 1 0 0,0-1-1 0 0,0 1 0 0 0,0-1 0 0 0,0 1 1 0 0,0 0-1 0 0,0-1 0 0 0,0 1 0 0 0,1-1 1 0 0,-1 1-1 0 0,0-1 0 0 0,0 1 0 0 0,0-1 1 0 0,1 1-1 0 0,-1-1 0 0 0,0 1 0 0 0,1-1 1 0 0,-1 1-1 0 0,0-1 0 0 0,1 1 0 0 0,-1-1 1 0 0,1 0-1 0 0,-1 1 0 0 0,1-1 0 0 0,-1 0 1 0 0,1 1-1 0 0,-1-1 0 0 0,1 0 0 0 0,-1 0 0 0 0,2 1 1 0 0,16 2-35 0 0,-16-3 32 0 0,4 1 26 0 0,1-1 1 0 0,-1 0-1 0 0,1 0 1 0 0,-1 0-1 0 0,1-1 0 0 0,-1 0 1 0 0,7-2-1 0 0,11-1 350 0 0,39-9 91 0 0,-25 4-464 0 0,-38 9 0 0 0,1 0 0 0 0,0 0 0 0 0,0 0 0 0 0,-1 0 0 0 0,1 0 0 0 0,0 0 0 0 0,-1 0 0 0 0,1 1 0 0 0,0-1 0 0 0,-1 0 0 0 0,1 0 0 0 0,0 0 0 0 0,-1 1 0 0 0,1-1 0 0 0,-1 0 0 0 0,1 1 0 0 0,0-1 0 0 0,-1 1 0 0 0,1-1 0 0 0,-1 0 0 0 0,1 1 0 0 0,-1-1 0 0 0,1 1 0 0 0,-1 0 0 0 0,0-1 0 0 0,1 1 0 0 0,-1-1 0 0 0,0 1 0 0 0,1 0 0 0 0,-1-1 0 0 0,0 1 0 0 0,0-1 0 0 0,1 1 0 0 0,-1 1 0 0 0,3 20 0 0 0,-5-3 61 0 0,0-1 0 0 0,-1 1 0 0 0,-1 0-1 0 0,-1-1 1 0 0,-11 29 0 0 0,6-19-194 0 0,-7 35 0 0 0,9-31 222 0 0,5-26-157 0 0,1 1-1 0 0,1 0 1 0 0,-1 0 0 0 0,1 0 0 0 0,0 9 0 0 0,1-14-83 0 0,0 0 0 0 0,-1 0 1 0 0,1 1-1 0 0,0-1 0 0 0,-1 0 1 0 0,0 1-1 0 0,0-1 0 0 0,1 0 1 0 0,-1 0-1 0 0,0 0 0 0 0,-3 3 1 0 0,3-3-1085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4:05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50 207 19351 0 0,'0'0'439'0'0,"15"-3"1065"0"0,8-2-768 0 0,-1-1 1 0 0,27-10-1 0 0,-44 13-734 0 0,-1 0 0 0 0,0 0 0 0 0,0 0 0 0 0,-1-1 0 0 0,1 1 0 0 0,-1-1-1 0 0,5-7 1 0 0,0 2-1 0 0,-6 6 1 0 0,1 0 0 0 0,-1 0 0 0 0,0 0 0 0 0,0 0 0 0 0,-1 0 0 0 0,1 0 0 0 0,-1-1 0 0 0,1 1 0 0 0,-1 0 0 0 0,0-1 0 0 0,0 0 0 0 0,0 1 0 0 0,-1-1 0 0 0,1 1-1 0 0,-1-1 1 0 0,0 0 0 0 0,0 1 0 0 0,0-1 0 0 0,-1 0 0 0 0,1 1 0 0 0,-1-1 0 0 0,0 0 0 0 0,0 1 0 0 0,0-1 0 0 0,-1 1 0 0 0,1 0 0 0 0,-1-1 0 0 0,1 1 0 0 0,-1 0 0 0 0,0 0 0 0 0,-1 0 0 0 0,1 0-1 0 0,0 0 1 0 0,-1 1 0 0 0,1-1 0 0 0,-7-3 0 0 0,6 4 135 0 0,0 1 0 0 0,0 0 0 0 0,0 0 0 0 0,-1 0 0 0 0,1 0 0 0 0,-1 0 0 0 0,1 1 0 0 0,0-1 0 0 0,-1 1 0 0 0,1 0 0 0 0,-1 0 0 0 0,1 1 0 0 0,-1-1 0 0 0,1 1 0 0 0,0-1 0 0 0,-1 1 1 0 0,1 0-1 0 0,0 0 0 0 0,-1 1 0 0 0,1-1 0 0 0,0 1 0 0 0,-5 3 0 0 0,-4 2 238 0 0,0 1 1 0 0,1 1 0 0 0,0 0 0 0 0,-12 12 0 0 0,19-16-284 0 0,0-1 0 0 0,1 1 0 0 0,-1 0 0 0 0,1 1 0 0 0,0-1 0 0 0,0 1 0 0 0,1-1 1 0 0,-1 1-1 0 0,1 0 0 0 0,1 0 0 0 0,-1 0 0 0 0,1 0 0 0 0,0 0 0 0 0,0 0 0 0 0,1 0 0 0 0,0 8 0 0 0,0-5-41 0 0,1 1-1 0 0,0 0 0 0 0,1 0 0 0 0,0-1 1 0 0,0 1-1 0 0,1-1 0 0 0,1 0 0 0 0,-1 0 1 0 0,8 14-1 0 0,2-2 256 0 0,0 0-1 0 0,23 27 1 0 0,-29-40-324 0 0,0-1-1 0 0,0 0 0 0 0,1 0 0 0 0,0-1 1 0 0,0 0-1 0 0,0-1 0 0 0,1 0 1 0 0,17 8-1 0 0,-13-7-230 0 0,1-1 0 0 0,-1-1 0 0 0,19 4 0 0 0,3-7-2422 0 0,-29-2 1292 0 0,-1 0 0 0 0,0 0 0 0 0,1 0 0 0 0,-1-1 0 0 0,5-1 0 0 0,5-3-7039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4:05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0 15200 0 0,'0'0'1171'0'0,"-1"10"1553"0"0,0-4-1794 0 0,0 0-1 0 0,1 0 1 0 0,-1 0-1 0 0,1 0 0 0 0,1 0 1 0 0,-1 0-1 0 0,1 0 1 0 0,0 0-1 0 0,2 6 0 0 0,20 57 60 0 0,-4-20-275 0 0,43 140 161 0 0,-38-115-756 0 0,64 173 386 0 0,-73-210-457 0 0,-11-24-194 0 0,1 0-1 0 0,1 0 1 0 0,0 0 0 0 0,1 0 0 0 0,0-1-1 0 0,14 17 1 0 0,-8-13-711 0 0,-10-13 254 0 0,-1 1 1 0 0,2-1-1 0 0,-1 1 0 0 0,0-1 1 0 0,1 0-1 0 0,5 4 0 0 0,5 1-8768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4:06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258 345 10592 0 0,'0'-2'488'0'0,"-9"-80"2133"0"0,8 77-1704 0 0,-18-61 10310 0 0,16 57-10988 0 0,-1-1 0 0 0,1 1 0 0 0,-1 0 0 0 0,-1 0 1 0 0,0 0-1 0 0,0 1 0 0 0,-1-1 0 0 0,0 1 1 0 0,0 1-1 0 0,-1-1 0 0 0,0 1 0 0 0,0 0 1 0 0,-11-8-1 0 0,-5-6-88 0 0,19 17-125 0 0,0 0 0 0 0,0 1 0 0 0,0-1 0 0 0,0 1 0 0 0,-7-5-1 0 0,1 3-12 0 0,8 3 12 0 0,-1 1-1 0 0,0-1 1 0 0,1 1 0 0 0,-1-1 0 0 0,0 1 0 0 0,0 0 0 0 0,0 0-1 0 0,0 0 1 0 0,0 1 0 0 0,0-1 0 0 0,0 1 0 0 0,0-1 0 0 0,0 1 0 0 0,-1 0-1 0 0,1 0 1 0 0,-3 1 0 0 0,5-1 47 0 0,0 1-1 0 0,-1-1 0 0 0,1 0 1 0 0,0 1-1 0 0,0-1 1 0 0,0 0-1 0 0,0 1 1 0 0,0 0-1 0 0,0-1 1 0 0,0 1-1 0 0,0 0 0 0 0,0-1 1 0 0,0 1-1 0 0,0 0 1 0 0,0 0-1 0 0,1 0 1 0 0,-1 0-1 0 0,0 0 1 0 0,0 0-1 0 0,0 2 1 0 0,0-1-53 0 0,0 1 1 0 0,0 0-1 0 0,1-1 1 0 0,-1 1-1 0 0,1-1 1 0 0,-1 1-1 0 0,1 0 1 0 0,0-1 0 0 0,1 5-1 0 0,0 5-67 0 0,2 1 0 0 0,-1 0 0 0 0,6 14 0 0 0,-6-21 217 0 0,11 28-28 0 0,1 0 0 0 0,26 44 0 0 0,-11-22 30 0 0,28 36 129 0 0,-17-28-171 0 0,6 8-106 0 0,19 36 18 0 0,-32-49-80 0 0,-17-30-41 0 0,-1 0 0 0 0,14 37 0 0 0,52 118-1915 0 0,-46-113-7232 0 0,-21-41 89 0 0</inkml:trace>
  <inkml:trace contextRef="#ctx0" brushRef="#br0" timeOffset="1">108 828 11520 0 0,'-29'-47'727'0'0,"19"33"2046"0"0,2 0 0 0 0,-12-24 0 0 0,18 33-2038 0 0,0-1 1 0 0,0 1 0 0 0,1-1-1 0 0,-1 0 1 0 0,1 0 0 0 0,1 1-1 0 0,-1-1 1 0 0,1 0 0 0 0,0 0-1 0 0,0 0 1 0 0,2-7 0 0 0,-1 9-591 0 0,0 1 0 0 0,0-1-1 0 0,0 0 1 0 0,0 1 0 0 0,1 0 0 0 0,0-1 0 0 0,-1 1 0 0 0,1 0 0 0 0,0 0 0 0 0,1 0 0 0 0,-1 0 0 0 0,0 0-1 0 0,1 0 1 0 0,0 0 0 0 0,0 1 0 0 0,0 0 0 0 0,0-1 0 0 0,0 1 0 0 0,6-3 0 0 0,4-1-110 0 0,0 1 0 0 0,1 0 1 0 0,26-5-1 0 0,0 0 147 0 0,77-24-963 0 0,-34 11-3195 0 0,-54 16-2991 0 0,4 1-2044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4:06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31 24879 0 0,'0'27'1208'0'0,"-11"-24"1248"0"0,25 3-1944 0 0,6-12 0 0 0,0 3-416 0 0,-1-6-96 0 0,10-4 0 0 0,0-5-7896 0 0,-4 1-1599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4:06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21191 0 0,'0'0'2127'0'0,"-2"0"-1946"0"0,-5 0-49 0 0,16 27 2030 0 0,-4-13-1819 0 0,0 1 1 0 0,1-1 0 0 0,0-1-1 0 0,14 24 1 0 0,39 68 865 0 0,-44-74-818 0 0,43 105 176 0 0,-28-60-574 0 0,-13-27 7 0 0,22 94 0 0 0,-4-12 0 0 0,-12-55-271 0 0,-23-74-1138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4:07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13 244 21167 0 0,'0'0'480'0'0,"-1"-2"67"0"0,-2-7-345 0 0,1 0 1 0 0,0 0-1 0 0,0 0 0 0 0,1-1 0 0 0,0 1 1 0 0,0 0-1 0 0,1-1 0 0 0,1 1 1 0 0,0-1-1 0 0,0 1 0 0 0,3-10 1 0 0,-3 12-50 0 0,1 1 1 0 0,0 0 0 0 0,0 0 0 0 0,0 0 0 0 0,1 0-1 0 0,0 0 1 0 0,0 0 0 0 0,1 1 0 0 0,-1-1-1 0 0,1 1 1 0 0,0 0 0 0 0,1 0 0 0 0,-1 1 0 0 0,1-1-1 0 0,0 1 1 0 0,0 0 0 0 0,6-3 0 0 0,-5 3-116 0 0,1 1 0 0 0,-1 0 1 0 0,0 0-1 0 0,1 1 0 0 0,-1 0 1 0 0,11-2-1 0 0,-14 3 28 0 0,-1 1 1 0 0,1 0 0 0 0,0 0-1 0 0,-1 0 1 0 0,1 1-1 0 0,-1-1 1 0 0,1 1-1 0 0,-1-1 1 0 0,0 1-1 0 0,1 0 1 0 0,-1 0-1 0 0,0 0 1 0 0,1 0-1 0 0,-1 0 1 0 0,0 0-1 0 0,0 1 1 0 0,0-1 0 0 0,0 1-1 0 0,0-1 1 0 0,3 5-1 0 0,0 1-14 0 0,0 1 0 0 0,0-1-1 0 0,-1 1 1 0 0,0 1 0 0 0,0-1 0 0 0,-1 0-1 0 0,0 1 1 0 0,0 0 0 0 0,-1 0-1 0 0,2 17 1 0 0,2 4-13 0 0,-4-15-39 0 0,0-1 0 0 0,-2 1 0 0 0,0 23 0 0 0,0 12 0 0 0,0-23-179 0 0,-1 0 0 0 0,-7 41 0 0 0,4-44-544 0 0,3-8 129 0 0,1-14 368 0 0,0 0 0 0 0,0 1-1 0 0,-1-1 1 0 0,1 0 0 0 0,0 1 0 0 0,-1-1-1 0 0,0 0 1 0 0,1 0 0 0 0,-1 1 0 0 0,-2 3 0 0 0,1-4-1541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4:07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1 218 15664 0 0,'0'0'2995'0'0,"2"3"-1543"0"0,97 77 3832 0 0,-58-46-5103 0 0,-23-20-167 0 0,0 2 1 0 0,31 34-1 0 0,-48-48 598 0 0,-2-4-258 0 0,-13-39 326 0 0,9 25-566 0 0,-1 0 0 0 0,-8-16 0 0 0,8 18-114 0 0,0-1 0 0 0,0 1 0 0 0,-3-19 0 0 0,5 16 0 0 0,-1 1 0 0 0,-11-23 0 0 0,12 27 0 0 0,0 0 0 0 0,1 0 0 0 0,0-1 0 0 0,-1-19 0 0 0,3 25 0 0 0,0 3-85 0 0,1-1-1 0 0,0 0 1 0 0,0 0-1 0 0,0 1 1 0 0,0-1-1 0 0,1 0 0 0 0,1-5 1 0 0,-1 8-177 0 0,-1 0 0 0 0,1 0 0 0 0,-1 1 0 0 0,1-1-1 0 0,0 0 1 0 0,0 0 0 0 0,0 1 0 0 0,0-1 0 0 0,0 1 0 0 0,0-1 0 0 0,0 1 0 0 0,1 0 0 0 0,-1-1 0 0 0,0 1 0 0 0,1 0 0 0 0,-1 0-1 0 0,1 0 1 0 0,3-2 0 0 0,-4 2-1788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4:08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82 893 19351 0 0,'9'7'439'0'0,"-7"-5"62"0"0,4 7 662 0 0,-5-9-1140 0 0,0 1 0 0 0,-1-1 0 0 0,1 0 0 0 0,-1 0 0 0 0,1 0 0 0 0,0 1 0 0 0,-1-1 0 0 0,1 0 0 0 0,0 0 0 0 0,-1 0 0 0 0,1 0 0 0 0,0 0 0 0 0,-1-1 0 0 0,1 1 0 0 0,-1 0 0 0 0,1 0 0 0 0,0 0 0 0 0,-1 0 0 0 0,1-1 0 0 0,0 1 0 0 0,-1 0 0 0 0,1-1 0 0 0,-1 1 0 0 0,1 0 0 0 0,-1-1 0 0 0,1 1 0 0 0,-1 0 0 0 0,1-1 0 0 0,-1 1 0 0 0,1-1 0 0 0,-1 1 0 0 0,0-1 0 0 0,1 0 0 0 0,-1 1 0 0 0,0-1 0 0 0,1 0 0 0 0,0 0 74 0 0,2-4 15 0 0,0 0 0 0 0,0 1 0 0 0,0-1 0 0 0,-1 0 1 0 0,0-1-1 0 0,0 1 0 0 0,0 0 0 0 0,0-1 0 0 0,-1 1 0 0 0,0-1 0 0 0,0 1 0 0 0,-1-1 0 0 0,1 0 0 0 0,-1 1 1 0 0,0-1-1 0 0,-2-6 0 0 0,1 1 45 0 0,-1 0 1 0 0,-1 0-1 0 0,0 0 0 0 0,0 1 1 0 0,-1 0-1 0 0,-1-1 1 0 0,-6-10-1 0 0,7 15-157 0 0,3 2 0 0 0,-1 0 0 0 0,0 1 0 0 0,-1 0 0 0 0,1-1 0 0 0,0 1 0 0 0,-1 0 0 0 0,0 0 0 0 0,0 0 0 0 0,0 1 0 0 0,-3-3 0 0 0,1 1 209 0 0,1 1 0 0 0,-1 0-1 0 0,0 0 1 0 0,0 1-1 0 0,-9-4 1 0 0,13 6-182 0 0,0-1 0 0 0,0 1 0 0 0,-1 0 1 0 0,1 0-1 0 0,0 0 0 0 0,-1-1 0 0 0,1 1 0 0 0,0 1 0 0 0,0-1 0 0 0,-1 0 0 0 0,1 0 1 0 0,0 0-1 0 0,-1 1 0 0 0,1-1 0 0 0,0 0 0 0 0,0 1 0 0 0,0 0 0 0 0,-1-1 0 0 0,1 1 1 0 0,0-1-1 0 0,0 1 0 0 0,0 0 0 0 0,0 0 0 0 0,0 0 0 0 0,0 0 0 0 0,0 0 1 0 0,0 0-1 0 0,1 0 0 0 0,-1 0 0 0 0,0 0 0 0 0,0 1 0 0 0,0 2 132 0 0,0 1 0 0 0,0-1-1 0 0,0 0 1 0 0,1 1 0 0 0,-1-1-1 0 0,1 0 1 0 0,0 1 0 0 0,1-1-1 0 0,-1 0 1 0 0,1 1 0 0 0,2 7-1 0 0,-2-6-102 0 0,4 10-53 0 0,0 1 0 0 0,1-1 0 0 0,1 0 0 0 0,16 26 0 0 0,-16-29-2 0 0,-1-3-347 0 0,0-1 1 0 0,0 0-1 0 0,1-1 0 0 0,0 0 1 0 0,1 0-1 0 0,0 0 0 0 0,0-1 0 0 0,0 0 1 0 0,1 0-1 0 0,0-1 0 0 0,0-1 1 0 0,1 1-1 0 0,18 6 0 0 0,-22-10 15 0 0,1-1 0 0 0,-1 1 1 0 0,1-2-1 0 0,-1 1 0 0 0,1-1 0 0 0,-1 0 0 0 0,1 0 0 0 0,-1-1 0 0 0,1 0 0 0 0,-1 0 0 0 0,0 0 0 0 0,1-1 1 0 0,-1 0-1 0 0,0 0 0 0 0,0-1 0 0 0,0 0 0 0 0,0 0 0 0 0,-1 0 0 0 0,1-1 0 0 0,-1 1 0 0 0,6-6 0 0 0,-7 3 440 0 0,1 0 0 0 0,-1 0-1 0 0,0 0 1 0 0,-1-1-1 0 0,0 1 1 0 0,0-1-1 0 0,0 0 1 0 0,-1 0-1 0 0,1 0 1 0 0,-2 0 0 0 0,1 0-1 0 0,-1 0 1 0 0,0 0-1 0 0,-1-9 1 0 0,0 7 302 0 0,0 0 1 0 0,0 0-1 0 0,-1 0 0 0 0,-1 0 1 0 0,0 0-1 0 0,0 0 1 0 0,-1 1-1 0 0,0-1 0 0 0,0 1 1 0 0,-1-1-1 0 0,-6-9 1 0 0,6 12 17 0 0,-1 0 0 0 0,1 1 1 0 0,-1 0-1 0 0,-1 0 0 0 0,-9-7 1 0 0,14 11-397 0 0,1 0 0 0 0,-1 0 0 0 0,0 1 0 0 0,0-1 1 0 0,0 0-1 0 0,0 1 0 0 0,0-1 0 0 0,0 1 0 0 0,0-1 1 0 0,-1 1-1 0 0,1 0 0 0 0,0-1 0 0 0,0 1 1 0 0,0 0-1 0 0,0 0 0 0 0,0 0 0 0 0,-1 0 0 0 0,1 0 1 0 0,0 0-1 0 0,0 0 0 0 0,0 0 0 0 0,0 0 1 0 0,-1 1-1 0 0,1-1 0 0 0,0 0 0 0 0,0 1 0 0 0,0-1 1 0 0,0 1-1 0 0,0-1 0 0 0,0 1 0 0 0,0 0 1 0 0,0-1-1 0 0,0 1 0 0 0,0 0 0 0 0,0 0 0 0 0,1-1 1 0 0,-1 1-1 0 0,0 0 0 0 0,0 0 0 0 0,1 0 1 0 0,-1 0-1 0 0,1 0 0 0 0,-1 0 0 0 0,1 0 0 0 0,-1 2 1 0 0,-2 6 194 0 0,0 0 0 0 0,1 0 0 0 0,1 0 0 0 0,-2 16 1 0 0,2-12-20 0 0,-1 3-195 0 0,1-1-1 0 0,1 1 1 0 0,0-1-1 0 0,1 1 1 0 0,1-1-1 0 0,1 1 1 0 0,5 17-1 0 0,15 23-13 0 0,-21-52 0 0 0,0 0 0 0 0,0-1 0 0 0,0 1 0 0 0,0-1 0 0 0,1 1 0 0 0,0-1 0 0 0,-1 0 0 0 0,1 0 0 0 0,1 0 0 0 0,-1-1 0 0 0,0 1 0 0 0,4 2 0 0 0,-6-5 0 0 0,-1 1-1 0 0,1-1 1 0 0,-1 0-1 0 0,1 1 1 0 0,-1-1-1 0 0,1 0 1 0 0,-1 1-1 0 0,1-1 1 0 0,-1 0-1 0 0,1 0 1 0 0,0 1-1 0 0,-1-1 1 0 0,1 0-1 0 0,-1 0 1 0 0,1 0-1 0 0,0 0 1 0 0,-1 0-1 0 0,1 0 1 0 0,-1 0-1 0 0,1 0 1 0 0,0 0-1 0 0,-1 0 1 0 0,1 0-1 0 0,-1 0 1 0 0,1 0-1 0 0,0-1 1 0 0,-1 1-1 0 0,1 0 1 0 0,-1 0-1 0 0,1-1 1 0 0,0 1 0 0 0,2-2-22 0 0,-1 1 1 0 0,0 0 0 0 0,1 0 0 0 0,-1 0 0 0 0,0-1 0 0 0,1 1 0 0 0,-1 0 0 0 0,0-1 1 0 0,0 0-1 0 0,0 1 0 0 0,0-1 0 0 0,-1 0 0 0 0,1 0 0 0 0,0 0 0 0 0,-1 0 0 0 0,2-2 0 0 0,-1-1-73 0 0,1 0-1 0 0,-1-1 0 0 0,0 1 1 0 0,0 0-1 0 0,-1 0 0 0 0,2-10 0 0 0,-1-1-93 0 0,-1 1 0 0 0,-1 0 0 0 0,0 0-1 0 0,-5-25 1 0 0,0 6 161 0 0,-18-59 1 0 0,-25-57-102 0 0,27 92 92 0 0,-27-62 8 0 0,0 3 171 0 0,6 12-105 0 0,19 40 68 0 0,17 46 809 0 0,-14-34 0 0 0,29 72 280 0 0,87 184-246 0 0,-23-53-949 0 0,-49-100 0 0 0,3 0 0 0 0,1-2 0 0 0,52 67 0 0 0,-11-13 0 0 0,-12-15 0 0 0,-37-60-125 0 0,50 65-52 0 0,-14-35-3452 0 0,-41-45-3308 0 0,-1-6-2050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4:08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184 404 10592 0 0,'0'0'10693'0'0,"2"2"-7636"0"0,14 21-1392 0 0,29 31 0 0 0,4 5-1722 0 0,-27-31 151 0 0,3 4-1270 0 0,-9-9-7478 0 0,-12-15 943 0 0</inkml:trace>
  <inkml:trace contextRef="#ctx0" brushRef="#br0" timeOffset="1">14 207 21191 0 0,'0'0'2072'0'0,"6"-12"-1848"0"0,-12 3-224 0 0,-8-4 0 0 0,14-1 0 0 0,4 7 936 0 0,1-2 144 0 0,-5 0 24 0 0,5 0 8 0 0,1-3-960 0 0,8-1-152 0 0,-5-1-112 0 0,5-2 16 0 0,6-2-1744 0 0,5 2-352 0 0,4-2-72 0 0,-1 0-8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40:11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81 21191 0 0,'0'0'2127'0'0,"16"20"2113"0"0,-10-12-3898 0 0,0 0 1 0 0,-1 1-1 0 0,0-1 0 0 0,0 1 1 0 0,-1 0-1 0 0,6 18 1 0 0,-2-6-170 0 0,-7-19-110 0 0,0 1 7 0 0,0-1 1 0 0,0 1-1 0 0,0-1 0 0 0,1 0 0 0 0,-1 1 1 0 0,1-1-1 0 0,-1 0 0 0 0,1 0 0 0 0,2 2 1 0 0,-6-26-590 0 0,0 11 46 0 0,0-1 0 0 0,2 0 0 0 0,-1 0 0 0 0,1 0 0 0 0,1 0 0 0 0,3-16 0 0 0,-3 15 160 0 0,2-6-974 0 0,0 1 0 0 0,6-20 0 0 0,-4 20-236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4:08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0 16871 0 0,'0'0'771'0'0,"-9"0"260"0"0,-5 1-460 0 0,1-1 0 0 0,0 2 1 0 0,0 0-1 0 0,0 0 0 0 0,1 1 1 0 0,-14 5-1 0 0,19-5-224 0 0,-1 0 0 0 0,1 1-1 0 0,-1-1 1 0 0,1 2 0 0 0,0-1 0 0 0,0 1 0 0 0,1 0 0 0 0,-1 0 0 0 0,1 1-1 0 0,-9 10 1 0 0,12-10-303 0 0,0-1-1 0 0,0 0 0 0 0,1 1 1 0 0,0 0-1 0 0,0 0 0 0 0,0-1 1 0 0,1 1-1 0 0,-1 0 1 0 0,2 1-1 0 0,-1-1 0 0 0,0 0 1 0 0,1 0-1 0 0,1 0 1 0 0,-1 0-1 0 0,1 0 0 0 0,0 0 1 0 0,0 0-1 0 0,0 0 0 0 0,1 0 1 0 0,0 0-1 0 0,0 0 1 0 0,1-1-1 0 0,-1 1 0 0 0,1-1 1 0 0,6 9-1 0 0,6 5-115 0 0,-6-7 103 0 0,-1-1-1 0 0,1-1 1 0 0,1 0 0 0 0,16 14-1 0 0,-24-22-66 0 0,1 0-1 0 0,0 0 1 0 0,-1-1 0 0 0,1 1-1 0 0,0-1 1 0 0,0 0-1 0 0,0 1 1 0 0,0-1 0 0 0,0 0-1 0 0,1-1 1 0 0,-1 1-1 0 0,0-1 1 0 0,0 1-1 0 0,0-1 1 0 0,1 0 0 0 0,-1 0-1 0 0,0 0 1 0 0,0-1-1 0 0,0 1 1 0 0,1-1 0 0 0,-1 0-1 0 0,0 1 1 0 0,0-1-1 0 0,6-3 1 0 0,12-9-2097 0 0,-4-1-4641 0 0,-7 6-937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4:09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0 288 21191 0 0,'0'0'2771'0'0,"2"0"-2283"0"0,9-5-106 0 0,-1 0 1 0 0,0 0-1 0 0,0-1 0 0 0,-1 0 1 0 0,1-1-1 0 0,-1 0 1 0 0,14-14-1 0 0,2-4-329 0 0,25-34 0 0 0,-47 54-325 0 0,0 1-1 0 0,0-1 1 0 0,0 0 0 0 0,-1 1-1 0 0,0-1 1 0 0,0 0-1 0 0,0 0 1 0 0,0-1 0 0 0,-1 1-1 0 0,0 0 1 0 0,0-1-1 0 0,1-8 1 0 0,-2 7-851 0 0,-1-1-1 0 0,1 1 1 0 0,-1-1-1 0 0,-4-13 1 0 0,0 4-5758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4:09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17391 0 0,'0'0'844'0'0,"-9"8"55"0"0,6-5-845 0 0,1-1-1 0 0,-1 1 1 0 0,1 0-1 0 0,0-1 1 0 0,0 1-1 0 0,-3 4 1 0 0,5-2 446 0 0,-1 0 1 0 0,1 0-1 0 0,0 0 1 0 0,0 0-1 0 0,0-1 1 0 0,1 1-1 0 0,-1 0 1 0 0,3 8 0 0 0,15 41 1748 0 0,-13-40-2038 0 0,42 98 949 0 0,-28-69-1179 0 0,130 244 2262 0 0,-132-260-2217 0 0,20 24 1 0 0,-25-39-290 0 0,-4-11-349 0 0,-6-3 502 0 0,-1 0 0 0 0,0 0 0 0 0,0 0 1 0 0,0 1-1 0 0,0-1 0 0 0,0 0 0 0 0,-1 0 1 0 0,1 0-1 0 0,-1 0 0 0 0,1-3 0 0 0,2-6 1 0 0,1-2 109 0 0,-2-1 0 0 0,2-20 0 0 0,-4 25 0 0 0,1 1 0 0 0,0-1 0 0 0,0 1 0 0 0,1-1 0 0 0,0 1 0 0 0,0 0 0 0 0,1 0 0 0 0,0 0 0 0 0,6-11 0 0 0,-3 11 0 0 0,6-2 20 0 0,-7 10 52 0 0,-3 1 12 0 0,9-4 144 0 0,-4 1-33 0 0,1 0 0 0 0,0 1 1 0 0,0 0-1 0 0,0 1 0 0 0,0-1 1 0 0,13 3-1 0 0,-19-2-182 0 0,0 0-688 0 0,0-9-6786 0 0,-4 0 5925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4:10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19351 0 0,'0'0'1943'0'0,"10"-5"-1407"0"0,-3 1-313 0 0,0-1 1 0 0,1 2-1 0 0,0-1 0 0 0,-1 1 1 0 0,16-5-1 0 0,-19 8-204 0 0,0-1-1 0 0,0 0 1 0 0,0 1-1 0 0,0 0 1 0 0,0 0-1 0 0,0 0 0 0 0,0 0 1 0 0,0 0-1 0 0,0 1 1 0 0,0 0-1 0 0,0 0 1 0 0,0 0-1 0 0,0 0 1 0 0,5 4-1 0 0,3 1-276 0 0,-1 1 0 0 0,0 1-1 0 0,-1 0 1 0 0,0 1 0 0 0,0 0-1 0 0,-1 0 1 0 0,10 13 0 0 0,5 10 809 0 0,20 37 0 0 0,-28-41-182 0 0,2-1 1 0 0,36 42-1 0 0,-48-63-129 0 0,0-1-1 0 0,1 0 1 0 0,0 0-1 0 0,9 5 1 0 0,4 2 373 0 0,8 1-308 0 0,-27-12 1391 0 0,-10 6 203 0 0,5-5-1882 0 0,0-1 0 0 0,0 1 1 0 0,1-1-1 0 0,-1 0 0 0 0,0-1 1 0 0,0 1-1 0 0,0-1 0 0 0,0 1 1 0 0,0-1-1 0 0,-1 0 0 0 0,1-1 1 0 0,0 1-1 0 0,0-1 0 0 0,0 0 1 0 0,0 0-1 0 0,1 0 0 0 0,-1 0 1 0 0,0-1-1 0 0,0 1 0 0 0,1-1 1 0 0,-1 0-1 0 0,1 0 0 0 0,-1 0 1 0 0,-4-5-1 0 0,7 6-47 0 0,0 0-1 0 0,0 0 1 0 0,0 0 0 0 0,0 0-1 0 0,0 0 1 0 0,0-1 0 0 0,0 1 0 0 0,0 0-1 0 0,1 0 1 0 0,-1-1 0 0 0,1 1-1 0 0,-1 0 1 0 0,1-1 0 0 0,-1 0-1 0 0,-2-5-395 0 0,2 5 108 0 0,0-1-1 0 0,0 0 1 0 0,0 0 0 0 0,1 0-1 0 0,-1 1 1 0 0,1-1 0 0 0,-1 0 0 0 0,1 0-1 0 0,0 0 1 0 0,0 0 0 0 0,0 0 0 0 0,1-3-1 0 0,8-37-4566 0 0,-7 35 3985 0 0,3-11-706 0 0,1 1 1 0 0,1 0 0 0 0,0 1-1 0 0,1-1 1 0 0,16-23-1 0 0,-15 34 1769 0 0,-7 7 97 0 0,0-1 0 0 0,0 1 0 0 0,0 0 0 0 0,0-1 0 0 0,1 1 0 0 0,-1 0 0 0 0,0 0 0 0 0,0 0 0 0 0,0 1 0 0 0,0-1 0 0 0,1 1 1 0 0,-1-1-1 0 0,0 1 0 0 0,0-1 0 0 0,0 1 0 0 0,0 0 0 0 0,0 0 0 0 0,0 0 0 0 0,0 0 0 0 0,-1 1 0 0 0,1-1 0 0 0,0 0 0 0 0,-1 1 0 0 0,1-1 0 0 0,-1 1 0 0 0,1 0 0 0 0,-1-1 0 0 0,2 3 0 0 0,6 7 1303 0 0,-1 1 0 0 0,13 24 0 0 0,-20-35-1449 0 0,72 133 4056 0 0,-65-120-4102 0 0,-8-22-293 0 0,-2-17 30 0 0,0-19 652 0 0,1 25-1 0 0,0-1 1 0 0,4-24 0 0 0,-1 23-307 0 0,-2 15-148 0 0,1-1-1 0 0,0 1 1 0 0,0 0 0 0 0,0 0 0 0 0,1 0 0 0 0,0 0 0 0 0,3-7 0 0 0,-5 13 27 0 0,1-1 0 0 0,-1 0 0 0 0,1 1 0 0 0,-1-1 0 0 0,1 0 0 0 0,-1 1 0 0 0,1-1 0 0 0,-1 1 0 0 0,1-1 0 0 0,0 1 0 0 0,-1-1 0 0 0,1 1 0 0 0,0-1-1 0 0,0 1 1 0 0,-1 0 0 0 0,1-1 0 0 0,0 1 0 0 0,0 0 0 0 0,-1 0 0 0 0,1-1 0 0 0,0 1 0 0 0,0 0 0 0 0,0 0 0 0 0,-1 0 0 0 0,1 0 0 0 0,0 0 0 0 0,0 0 0 0 0,0 0 0 0 0,0 0 0 0 0,-1 1 0 0 0,1-1 0 0 0,0 0 0 0 0,0 0-1 0 0,-1 1 1 0 0,1-1 0 0 0,0 0 0 0 0,0 1 0 0 0,-1-1 0 0 0,1 1 0 0 0,0-1 0 0 0,-1 1 0 0 0,1-1 0 0 0,-1 1 0 0 0,1 0 0 0 0,-1-1 0 0 0,1 1 0 0 0,-1 0 0 0 0,1 0 0 0 0,0-1-8 0 0,32 39 787 0 0,-1 2-1 0 0,-3 0 1 0 0,26 47 0 0 0,-43-65-956 0 0,-1 0 0 0 0,-1 0-1 0 0,-1 1 1 0 0,-2 0 0 0 0,7 32 0 0 0,-1 21-9698 0 0,-11-46 559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4:10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1 607 19351 0 0,'2'0'439'0'0,"0"0"-384"0"0,273-11 2942 0 0,-148-6-1638 0 0,169-44 1 0 0,146-55 1175 0 0,868-158 591 0 0,-1096 234-3056 0 0,-51 9 406 0 0,272-16 0 0 0,-326 42-419 0 0,-36 1-546 0 0,146 10-1 0 0,-188-3-271 0 0,21 3-676 0 0,-19 2-6504 0 0,-14 0-1178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1T03:14:12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6 707 5064 0 0,'-5'9'18083'0'0,"33"-15"-17660"0"0,103-24 3457 0 0,-72 18-3715 0 0,-49 9-165 0 0,0 1 0 0 0,0 0 0 0 0,12 0 0 0 0,15-3-80 0 0,126-15 96 0 0,9-2 235 0 0,-40-2-166 0 0,203-48 1184 0 0,128-43-786 0 0,-317 88-156 0 0,166-8 1 0 0,-193 24-103 0 0,155-28-81 0 0,-137 21-144 0 0,-137 18 0 0 0,285-18 818 0 0,-242 16-620 0 0,12-1-198 0 0,64-11 0 0 0,312-85-289 0 0,-377 86 365 0 0,303-57 177 0 0,-260 49-253 0 0,-43 11-4 0 0,-30 5-63 0 0,-1 1-1 0 0,1 1 1 0 0,29 0 0 0 0,-42-3-3125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7:32:56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19185 14 17503 0 0,'-4'-2'80'0'0,"1"0"-1"0"0,-1 0 0 0 0,0 1 1 0 0,0-1-1 0 0,0 1 0 0 0,0 0 1 0 0,0 0-1 0 0,0 0 0 0 0,0 1 1 0 0,0-1-1 0 0,0 1 0 0 0,-1 0 1 0 0,1 0-1 0 0,0 1 0 0 0,0-1 1 0 0,0 1-1 0 0,0 0 0 0 0,0 0 1 0 0,0 0-1 0 0,0 1 0 0 0,0-1 1 0 0,0 1-1 0 0,-6 4 0 0 0,5-2 7 0 0,0 0 0 0 0,0 1 0 0 0,1-1 0 0 0,-1 1 0 0 0,1 0 0 0 0,0 0 0 0 0,1 1 0 0 0,-1-1 0 0 0,1 1 0 0 0,-5 11-1 0 0,-1 7 426 0 0,-9 35 0 0 0,12-36-487 0 0,-49 232-125 0 0,20-78-138 0 0,-58 234 60 0 0,24-105 179 0 0,13-47 0 0 0,-3 95 47 0 0,34-168-30 0 0,-7 114 71 0 0,17-137-37 0 0,-50 583 122 0 0,26-206 794 0 0,3-28-846 0 0,15-175-20 0 0,14-192-20 0 0,-3 183 15 0 0,1-12-22 0 0,0-126-74 0 0,-18 279 0 0 0,-41 80 0 0 0,60-495 0 0 0,-5 25 0 0 0,-3-1 0 0 0,-3-1 0 0 0,-4 0 0 0 0,-63 141 0 0 0,69-184 3 0 0,-5 16 21 0 0,-3-1 0 0 0,-57 83 0 0 0,-183 209 157 0 0,231-302-150 0 0,-59 51 0 0 0,52-52-10 0 0,-22 17-45 0 0,-1-3 0 0 0,-3-2 0 0 0,-2-4 0 0 0,-2-2 0 0 0,-2-4 0 0 0,-1-3 0 0 0,-130 45 0 0 0,74-34-10 0 0,-85 26-7 0 0,58-25 58 0 0,-133 37 41 0 0,121-46-39 0 0,-225 24-1 0 0,-188-21-467 0 0,86-7 402 0 0,-114-12 111 0 0,562-26-64 0 0,-306-20 0 0 0,-377-33 0 0 0,48 56 216 0 0,411 8-177 0 0,-188 7-14 0 0,-74 18 45 0 0,308-19-52 0 0,-97 15-18 0 0,123-10 0 0 0,-600 74-54 0 0,0 25-25 0 0,489-72 68 0 0,-829 140-53 0 0,323-64 171 0 0,529-84-86 0 0,-609 70-82 0 0,769-94 58 0 0,-53 5 2 0 0,-408 53 13 0 0,497-60 20 0 0,-328 55-64 0 0,262-37 21 0 0,-299 67 11 0 0,-15 19 27 0 0,-109 31 10 0 0,367-82 145 0 0,-255 118 0 0 0,384-146-98 0 0,3 5 0 0 0,1 3 0 0 0,2 4 0 0 0,3 3-1 0 0,-80 71 1 0 0,110-82-30 0 0,2 2 0 0 0,3 2 0 0 0,1 1 0 0 0,2 2 0 0 0,3 2 0 0 0,1 2-1 0 0,3 0 1 0 0,-40 98 0 0 0,29-32 71 0 0,5 2-1 0 0,5 1 1 0 0,-25 203-1 0 0,11 384 474 0 0,53-116 467 0 0,22 1-485 0 0,-14-316-441 0 0,56 558 37 0 0,-38-613-269 0 0,-12-89-56 0 0,-1-13-610 0 0,-1-41-6290 0 0,-6-29-1156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23.59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28 195 8288 0 0,'-5'5'187'0'0,"4"-4"-131"0"0,1-1 0 0 0,-1 1 1 0 0,0 0-1 0 0,0 0 1 0 0,0-1-1 0 0,0 1 0 0 0,0-1 1 0 0,0 1-1 0 0,0 0 1 0 0,0-1-1 0 0,0 0 0 0 0,0 1 1 0 0,0-1-1 0 0,0 0 0 0 0,0 1 1 0 0,-6-1 10911 0 0,31-5-8259 0 0,15-6-2297 0 0,0-3-1 0 0,0-1 1 0 0,41-22 0 0 0,33-14 150 0 0,-42 19-689 0 0,-40 17-218 0 0,39-12 0 0 0,-61 26-1079 0 0,-8 1-447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23.97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 0 8752 0 0,'0'0'673'0'0,"-2"2"-437"0"0,0 2 41 0 0,-1-1 0 0 0,1 1 1 0 0,0 0-1 0 0,1 0 0 0 0,-1-1 0 0 0,1 1 0 0 0,-1 0 0 0 0,1 0 1 0 0,0 1-1 0 0,1-1 0 0 0,-1 0 0 0 0,0 6 0 0 0,4 59 6712 0 0,-1-42-5876 0 0,9 78 1601 0 0,47 192-1 0 0,-43-232-2435 0 0,60 232 74 0 0,-68-269-625 0 0,1 0 0 0 0,20 42 0 0 0,-1-22-8524 0 0,-21-38 1118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24.31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1 137 11520 0 0,'0'0'886'0'0,"7"-9"-319"0"0,-4 2 62 0 0,-2 4-217 0 0,0 0 0 0 0,0 0-1 0 0,1-1 1 0 0,-1 1 0 0 0,1 0-1 0 0,0 0 1 0 0,0 0 0 0 0,0 1-1 0 0,1-1 1 0 0,-1 0 0 0 0,0 1-1 0 0,5-3 1 0 0,38-27 3252 0 0,-38 28-3554 0 0,0 0-1 0 0,1 0 1 0 0,-1 1 0 0 0,1 0-1 0 0,0 0 1 0 0,0 1 0 0 0,15-3-1 0 0,19-1-228 0 0,16-2-148 0 0,-20 5-5839 0 0,-13 0-1201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40:12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35 15664 0 0,'-1'3'277'0'0,"1"0"0"0"0,0 0 0 0 0,0 0 0 0 0,0 1 0 0 0,0-1 0 0 0,1 0 0 0 0,-1 0 0 0 0,1 0 0 0 0,-1 0 0 0 0,1 0 1 0 0,3 6-1 0 0,18 35 3882 0 0,-9-21-3716 0 0,-12-20 129 0 0,0-2-415 0 0,0 0-1 0 0,-1 0 0 0 0,1 1 0 0 0,0-1 0 0 0,-1 0 0 0 0,1 0 1 0 0,-1 1-1 0 0,1-1 0 0 0,-1 0 0 0 0,1 0 0 0 0,-1 1 0 0 0,0-1 1 0 0,0 0-1 0 0,0 1 0 0 0,0-1 0 0 0,0 1 0 0 0,0-1 0 0 0,0 0 1 0 0,0 1-1 0 0,0-1 0 0 0,-1 2 0 0 0,0-3-155 0 0,1 0-1 0 0,0 0 0 0 0,0 0 1 0 0,0 1-1 0 0,-1-1 0 0 0,1 0 1 0 0,0 0-1 0 0,0 0 0 0 0,0 0 1 0 0,-1 0-1 0 0,1 0 0 0 0,0 0 1 0 0,0 0-1 0 0,0 0 0 0 0,-1-1 1 0 0,1 1-1 0 0,0 0 0 0 0,0 0 1 0 0,0 0-1 0 0,-1 0 0 0 0,1 0 1 0 0,0 0-1 0 0,0 0 0 0 0,0 0 1 0 0,0 0-1 0 0,-1-1 0 0 0,1 1 1 0 0,0 0-1 0 0,0 0 0 0 0,0 0 1 0 0,0 0-1 0 0,0-1 0 0 0,-1 1 1 0 0,1 0-1 0 0,0 0 0 0 0,0 0 1 0 0,0-1-1 0 0,0 1 0 0 0,0 0 1 0 0,0 0-1 0 0,0 0 1 0 0,0-1-1 0 0,0 1 0 0 0,0 0 1 0 0,0 0-1 0 0,0 0 0 0 0,0-1 1 0 0,0 1-1 0 0,0 0 0 0 0,0-1 1 0 0,-4-10-3 0 0,3 1 2 0 0,0 1 0 0 0,1 0 0 0 0,0-1 0 0 0,0 1 0 0 0,1 0 0 0 0,0 0 0 0 0,1-1 0 0 0,0 1 0 0 0,0 0 0 0 0,1 0 0 0 0,0 1 0 0 0,1-1 0 0 0,-1 1 0 0 0,2-1 0 0 0,5-8 0 0 0,-10 17-2 0 0,1-1 0 0 0,-1 0 0 0 0,1 1 0 0 0,0-1 0 0 0,-1 1 0 0 0,1-1 0 0 0,-1 1 0 0 0,1-1 0 0 0,0 1 0 0 0,0-1 0 0 0,-1 1 0 0 0,1 0 0 0 0,0-1 0 0 0,0 1 0 0 0,-1 0 1 0 0,1 0-1 0 0,0-1 0 0 0,0 1 0 0 0,0 0 0 0 0,-1 0 0 0 0,1 0 0 0 0,0 0 0 0 0,0 0 0 0 0,0 0 0 0 0,0 0 0 0 0,-1 0 0 0 0,1 1 0 0 0,1-1 0 0 0,22 13-2212 0 0,-9-5-1359 0 0,-12-7 1497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24.68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46 116 12440 0 0,'-4'4'145'0'0,"1"0"0"0"0,-1 1 0 0 0,1-1 0 0 0,0 1 0 0 0,0-1 1 0 0,0 1-1 0 0,0 0 0 0 0,1 0 0 0 0,-3 9 0 0 0,2-1 914 0 0,0 0 0 0 0,-1 21-1 0 0,2-8 2389 0 0,1-18-2988 0 0,1-1-1 0 0,1 0 1 0 0,-1 0-1 0 0,1 0 1 0 0,0 1 0 0 0,1-1-1 0 0,0 0 1 0 0,0 0-1 0 0,6 12 1 0 0,-1-5 16 0 0,0 0 0 0 0,1 0-1 0 0,14 18 1 0 0,-18-27-464 0 0,1 0 0 0 0,0 0 0 0 0,0 0 0 0 0,0-1 0 0 0,1 0 0 0 0,-1 0 0 0 0,1 0 0 0 0,0-1 0 0 0,0 0 0 0 0,0 0-1 0 0,1 0 1 0 0,-1-1 0 0 0,1 0 0 0 0,12 3 0 0 0,-16-5-14 0 0,1 1 0 0 0,-1-1 0 0 0,1 0 0 0 0,-1 0 0 0 0,1 0 0 0 0,-1 0 0 0 0,1 0 0 0 0,-1-1 0 0 0,1 0 0 0 0,-1 1 1 0 0,0-1-1 0 0,1 0 0 0 0,-1-1 0 0 0,0 1 0 0 0,0-1 0 0 0,0 1 0 0 0,0-1 0 0 0,0 0 0 0 0,0 0 0 0 0,0 0 0 0 0,-1-1 0 0 0,1 1 0 0 0,-1-1 0 0 0,1 1 0 0 0,-1-1 0 0 0,0 0 0 0 0,0 0 0 0 0,0 0 0 0 0,-1 0 0 0 0,3-4 0 0 0,0-6-8 0 0,-1 1 0 0 0,0-1 0 0 0,-1 0 0 0 0,0 0 0 0 0,-1 0 0 0 0,0 0 0 0 0,-1 0 0 0 0,-1 0-1 0 0,0 0 1 0 0,-1 0 0 0 0,0 0 0 0 0,-7-23 0 0 0,3 1-9 0 0,5 26 18 0 0,0 0-1 0 0,-1 0 1 0 0,-3-10 0 0 0,0 4-81 0 0,-1 0-1 0 0,0 0 1 0 0,-1 1 0 0 0,-1 0-1 0 0,0 0 1 0 0,-1 1 0 0 0,-16-19-1 0 0,23 29 27 0 0,-1 1-1 0 0,0 1 1 0 0,0-1-1 0 0,1 0 1 0 0,-1 1-1 0 0,0-1 1 0 0,0 1-1 0 0,0 0 1 0 0,-1 0-1 0 0,1 0 1 0 0,0 0-1 0 0,0 1 1 0 0,0 0 0 0 0,-1-1-1 0 0,1 1 1 0 0,0 0-1 0 0,-6 1 1 0 0,9-1 41 0 0,-5 3-2873 0 0,0 6-9459 0 0</inkml:trace>
  <inkml:trace contextRef="#ctx0" brushRef="#br0" timeOffset="1">260 25 10136 0 0,'0'0'777'0'0,"6"9"-474"0"0,29 39 5562 0 0,-5-5-34 0 0,-7-17-4850 0 0,-5-6-131 0 0,-2 0 0 0 0,22 35 0 0 0,-27-39-644 0 0,-9-12-162 0 0,0 0 1 0 0,0 1-1 0 0,0 0 1 0 0,0-1-1 0 0,1 9 1 0 0,7 14 57 0 0,-8-23-95 0 0,-1 0 1 0 0,0 0 0 0 0,1 0-1 0 0,-2 0 1 0 0,1 0-1 0 0,0 5 1 0 0,2 7 3 0 0,-1-6 32 0 0,-5 1-33 0 0,2-10-10 0 0,0 0 0 0 0,1 1 0 0 0,-1-1 1 0 0,0 0-1 0 0,0 0 0 0 0,0 0 0 0 0,0 0 0 0 0,0 0 0 0 0,0 0 0 0 0,0 0 0 0 0,0-1 0 0 0,0 1 0 0 0,-1 0 1 0 0,1-1-1 0 0,0 1 0 0 0,0-1 0 0 0,-1 1 0 0 0,1-1 0 0 0,0 1 0 0 0,-1-1 0 0 0,1 0 0 0 0,-1 0 0 0 0,1 0 1 0 0,0 1-1 0 0,-1-2 0 0 0,1 1 0 0 0,-1 0 0 0 0,1 0 0 0 0,0 0 0 0 0,-1-1 0 0 0,1 1 0 0 0,0 0 0 0 0,-1-1 1 0 0,1 1-1 0 0,0-1 0 0 0,0 0 0 0 0,-1 1 0 0 0,1-1 0 0 0,-1-1 0 0 0,-3-1-2 0 0,1 1 0 0 0,-1-1 0 0 0,1-1-1 0 0,0 1 1 0 0,0-1 0 0 0,0 1 0 0 0,1-1-1 0 0,-7-8 1 0 0,-23-60-356 0 0,30 64 309 0 0,1 0 0 0 0,0-1 0 0 0,1 0 1 0 0,0 1-1 0 0,0-1 0 0 0,1 0 0 0 0,0 0 1 0 0,0 1-1 0 0,1-1 0 0 0,0 0 1 0 0,0 1-1 0 0,6-17 0 0 0,-3 15-280 0 0,0 0-1 0 0,1 1 0 0 0,0-1 1 0 0,0 1-1 0 0,1 0 1 0 0,0 0-1 0 0,1 1 0 0 0,0 0 1 0 0,9-9-1 0 0,-3 4-1166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25.06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20 368 14280 0 0,'0'20'1528'0'0,"0"-19"-1453"0"0,0 1 1 0 0,0-1 0 0 0,0 0 0 0 0,0 0 0 0 0,0 0 0 0 0,0 1 0 0 0,0-1 0 0 0,0 0-1 0 0,1 0 1 0 0,-1 0 0 0 0,0 1 0 0 0,1-1 0 0 0,-1 0 0 0 0,1 0 0 0 0,-1 0 0 0 0,1 0 0 0 0,0 0-1 0 0,-1 0 1 0 0,1 0 0 0 0,0 0 0 0 0,0 0 0 0 0,0 0 0 0 0,0-1 0 0 0,0 1 0 0 0,1 1-1 0 0,0-2 198 0 0,-1 1-1 0 0,1-1 1 0 0,0 0-1 0 0,-1 0 1 0 0,1 0-1 0 0,0 0 0 0 0,0 0 1 0 0,-1 0-1 0 0,1 0 1 0 0,0 0-1 0 0,-1-1 1 0 0,1 1-1 0 0,0 0 0 0 0,-1-1 1 0 0,3-1-1 0 0,4-1 659 0 0,-1-1 0 0 0,1 0 0 0 0,-1-1 0 0 0,0 1-1 0 0,-1-1 1 0 0,7-6 0 0 0,-2-1-900 0 0,0-1 0 0 0,-1 0 0 0 0,0 0 0 0 0,-1-1-1 0 0,-1 0 1 0 0,0 0 0 0 0,-1-1 0 0 0,0 0 0 0 0,-1-1 0 0 0,-1 1 0 0 0,-1-1-1 0 0,0 0 1 0 0,2-24 0 0 0,-5 34-140 0 0,-1 0 1 0 0,1 0-1 0 0,-1-1 1 0 0,-1 1-1 0 0,1 0 0 0 0,-1 0 1 0 0,0-1-1 0 0,-1 1 1 0 0,0 0-1 0 0,1 0 0 0 0,-2 1 1 0 0,1-1-1 0 0,-1 0 1 0 0,0 1-1 0 0,0-1 0 0 0,0 1 1 0 0,-1 0-1 0 0,0 0 0 0 0,0 0 1 0 0,0 1-1 0 0,-1-1 1 0 0,1 1-1 0 0,-1 0 0 0 0,0 0 1 0 0,-6-3-1 0 0,8 6 89 0 0,1 0 0 0 0,0 0 1 0 0,0 0-1 0 0,0 0 0 0 0,0 1 0 0 0,-1-1 0 0 0,1 1 0 0 0,0-1 0 0 0,-1 1 1 0 0,1 0-1 0 0,0 0 0 0 0,-1 0 0 0 0,1 0 0 0 0,0 0 0 0 0,-1 1 0 0 0,1-1 0 0 0,0 1 1 0 0,0-1-1 0 0,-1 1 0 0 0,1 0 0 0 0,0 0 0 0 0,0 0 0 0 0,0 0 0 0 0,0 0 0 0 0,0 1 1 0 0,0-1-1 0 0,0 0 0 0 0,0 1 0 0 0,-1 1 0 0 0,-3 3 188 0 0,0 0-1 0 0,1 0 1 0 0,0 0-1 0 0,0 1 1 0 0,1 0-1 0 0,-1 0 1 0 0,-4 10-1 0 0,1 4 87 0 0,0 1 0 0 0,1-1 0 0 0,2 1 0 0 0,0 0 0 0 0,1 1 1 0 0,1-1-1 0 0,1 1 0 0 0,1-1 0 0 0,2 1 0 0 0,0 0 0 0 0,1-1 0 0 0,1 1 0 0 0,1-1 0 0 0,1 0 0 0 0,1 0 0 0 0,1-1 0 0 0,12 27 0 0 0,-16-42-252 0 0,0 0 0 0 0,0 0 0 0 0,1 0 0 0 0,0-1 0 0 0,0 0 0 0 0,0 1 0 0 0,1-1-1 0 0,-1-1 1 0 0,1 1 0 0 0,0-1 0 0 0,1 0 0 0 0,-1 0 0 0 0,1 0 0 0 0,0-1 0 0 0,0 0-1 0 0,0 0 1 0 0,0-1 0 0 0,0 1 0 0 0,1-1 0 0 0,-1-1 0 0 0,1 1 0 0 0,-1-1 0 0 0,1 0 0 0 0,0-1-1 0 0,-1 1 1 0 0,1-1 0 0 0,0-1 0 0 0,0 1 0 0 0,-1-1 0 0 0,1 0 0 0 0,-1-1 0 0 0,1 1-1 0 0,-1-1 1 0 0,1-1 0 0 0,-1 1 0 0 0,0-1 0 0 0,0 0 0 0 0,10-8 0 0 0,0-1-381 0 0,-2-1 0 0 0,1-1 1 0 0,-2-1-1 0 0,0 1 1 0 0,20-32-1 0 0,-23 33-81 0 0,22-29-815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17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8288 0 0,'0'0'11841'0'0,"1"2"-10909"0"0,9 33 106 0 0,-1-1 0 0 0,-2 1 0 0 0,3 38 1 0 0,-5-40-702 0 0,4 57-293 0 0,-2 127-1 0 0,-20 93 682 0 0,6-184-406 0 0,-5 31-277 0 0,-1 44-7 0 0,-9 68-35 0 0,3-79 0 0 0,6 142-5349 0 0,13-314-2501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17.8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211 31 5064 0 0,'0'0'16107'0'0,"2"1"-15436"0"0,9 3-461 0 0,1 0-1 0 0,-1-1 1 0 0,1 0 0 0 0,0-1-1 0 0,-1 0 1 0 0,1-1 0 0 0,12 0-1 0 0,18-3 153 0 0,1-1-1 0 0,-2-2 1 0 0,1-1 0 0 0,65-20-1 0 0,-94 23-351 0 0,1 0-1 0 0,-1 1 0 0 0,1 1 1 0 0,0 0-1 0 0,21 2 0 0 0,-5 0 10 0 0,-28 0-9 0 0,-1-1 0 0 0,1 1-1 0 0,0 0 1 0 0,-1 1 0 0 0,1-1 0 0 0,0 0 0 0 0,-1 0 0 0 0,0 1 0 0 0,1-1-1 0 0,-1 1 1 0 0,0-1 0 0 0,2 3 0 0 0,-1 1-1 0 0,0 1 0 0 0,0-1 0 0 0,0 1 0 0 0,-1 0 0 0 0,0-1 0 0 0,0 1 0 0 0,0 0 0 0 0,-1 0 0 0 0,0 9 0 0 0,1 6 193 0 0,-2 153 907 0 0,-1-35-945 0 0,3 74-10 0 0,6 97-70 0 0,26-54-74 0 0,-28-227-10 0 0,27 108 0 0 0,0 2-31 0 0,2 4-2 0 0,-10-39-29 0 0,-7-26 7 0 0,-8-45 46 0 0,61 208 319 0 0,-67-233-375 0 0,-1 0 0 0 0,0 0 1 0 0,-1 1-1 0 0,0-1 0 0 0,0 1 0 0 0,-1-1 0 0 0,0 11 0 0 0,-1-3 16 0 0,2-15 51 0 0,-1 0-1 0 0,0 1 1 0 0,0-1 0 0 0,-1 0-1 0 0,1 0 1 0 0,0 0 0 0 0,0 0-1 0 0,0 0 1 0 0,-1 0 0 0 0,1 0-1 0 0,-1 0 1 0 0,1 0-1 0 0,-1 0 1 0 0,1 0 0 0 0,-1 0-1 0 0,1 0 1 0 0,-1 0 0 0 0,0 0-1 0 0,0 0 1 0 0,1 0-1 0 0,-1-1 1 0 0,-1 2 0 0 0,-2 1 14 0 0,1-1-6 0 0,1 1 0 0 0,-1-1 0 0 0,0-1 1 0 0,0 1-1 0 0,0 0 0 0 0,0-1 1 0 0,0 1-1 0 0,0-1 0 0 0,-1 0 1 0 0,1 0-1 0 0,-7 1 0 0 0,2-1 17 0 0,0 1 0 0 0,0-2 0 0 0,0 1 0 0 0,-11-1 0 0 0,-21-4 78 0 0,0-1-1 0 0,-50-14 0 0 0,48 8-78 0 0,-1 2 0 0 0,-1 2 0 0 0,-74-3-1 0 0,54 9-29 0 0,-117 15 0 0 0,89 3 11 0 0,61-11-752 0 0,0 0-1 0 0,-54 2 1 0 0,75-9-986 0 0,0-3-429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18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7832 0 0,'0'0'705'0'0,"-1"9"2138"0"0,-3 24 5057 0 0,4 19-4761 0 0,2-16-2600 0 0,1 339 2070 0 0,-2-249-2609 0 0,-2-66 2 0 0,2-39-24 0 0,-1 1 0 0 0,-6 34 0 0 0,3-18-807 0 0,2-22-6382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18.9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1 127 15632 0 0,'25'-13'479'0'0,"1"0"1"0"0,0 3 0 0 0,42-13 0 0 0,-18 7 1046 0 0,-9 5-585 0 0,1 2 1 0 0,0 1-1 0 0,66-3 1 0 0,-80 9-714 0 0,3 0-47 0 0,25-4-36 0 0,-43 5-134 0 0,0 0 1 0 0,0 0 0 0 0,0 1 0 0 0,0 1 0 0 0,0 0 0 0 0,0 1 0 0 0,0 1 0 0 0,0 0 0 0 0,-1 0-1 0 0,17 8 1 0 0,-25-10 32 0 0,0 1 0 0 0,0 0 0 0 0,0 0 0 0 0,-1 1 0 0 0,1-1 0 0 0,-1 1 0 0 0,0 0 0 0 0,1 0 0 0 0,-1 0-1 0 0,0 0 1 0 0,-1 0 0 0 0,1 1 0 0 0,-1-1 0 0 0,0 1 0 0 0,1 0 0 0 0,1 6 0 0 0,1 2 215 0 0,-1-1-1 0 0,-1 1 1 0 0,0 0 0 0 0,2 16-1 0 0,8 138-265 0 0,-2-17 86 0 0,-5-106 339 0 0,12 76 975 0 0,46 175-1228 0 0,-61-281-165 0 0,0 0 0 0 0,-1 1 0 0 0,0-1 0 0 0,-1 21 0 0 0,-1-31 0 0 0,0 0 0 0 0,0 1 0 0 0,0-1 0 0 0,0 0 0 0 0,-1 0 0 0 0,0 0 0 0 0,1 0 0 0 0,-1 1 0 0 0,0-1 0 0 0,-1 0 0 0 0,1-1 0 0 0,0 1 0 0 0,-1 0 0 0 0,0 0 0 0 0,1-1 0 0 0,-1 1 0 0 0,0-1 0 0 0,-1 1 0 0 0,1-1 0 0 0,0 0 0 0 0,-1 0 0 0 0,1 0 0 0 0,-1 0 0 0 0,-3 2 0 0 0,-15 4 0 0 0,0-1 0 0 0,0-1 0 0 0,-1-1 0 0 0,0-1 0 0 0,0-1 0 0 0,0 0 0 0 0,-23-2 0 0 0,-8-2 0 0 0,-94-14 0 0 0,121 11-46 0 0,1-1 1 0 0,-1-2-1 0 0,1 0 0 0 0,-38-17 0 0 0,49 17-416 0 0,1 0-1 0 0,0-1 1 0 0,0 0 0 0 0,1-1-1 0 0,0 0 1 0 0,0-1-1 0 0,1 0 1 0 0,1-1-1 0 0,-16-19 1 0 0,-3-12-1133 0 0,4-4-5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20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253 57 17503 0 0,'0'0'399'0'0,"-1"1"60"0"0,-5 6-251 0 0,0 0 1 0 0,1 0-1 0 0,0 0 1 0 0,-6 11-1 0 0,-27 66 1025 0 0,26-54 404 0 0,-23 44-73 0 0,-51 80 1 0 0,55-113-1392 0 0,17-25-186 0 0,11-14 9 0 0,5-6 13 0 0,45-71-154 0 0,-7 13-586 0 0,62-90-1470 0 0,-40 65 1334 0 0,-40 56 1051 0 0,40-42 0 0 0,-50 64-113 0 0,-1-1 290 0 0,-11 8-23 0 0,0 4 12 0 0,-32 92 1010 0 0,-49 102 0 0 0,74-179-1181 0 0,-46 96 1056 0 0,-34 85-865 0 0,64-140-370 0 0,23-58 0 0 0,0 0 0 0 0,-1 0 0 0 0,1 1 0 0 0,0-1 0 0 0,0 0 0 0 0,0 0-1 0 0,0 0 1 0 0,0 0 0 0 0,0 1 0 0 0,0-1 0 0 0,0 0 0 0 0,0 0 0 0 0,0 0 0 0 0,0 1 0 0 0,0-1 0 0 0,0 0-1 0 0,0 0 1 0 0,0 0 0 0 0,0 1 0 0 0,0-1 0 0 0,0 0 0 0 0,0 0 0 0 0,0 0 0 0 0,0 1 0 0 0,0-1 0 0 0,0 0-1 0 0,0 0 1 0 0,0 0 0 0 0,0 0 0 0 0,0 1 0 0 0,0-1 0 0 0,1 0 0 0 0,-1 0 0 0 0,0 0 0 0 0,0 0 0 0 0,0 0-1 0 0,0 1 1 0 0,0-1 0 0 0,1 0 0 0 0,-1 0 0 0 0,0 0 0 0 0,0 0 0 0 0,0 0 0 0 0,0 0 0 0 0,1 0-1 0 0,-1 0 1 0 0,0 0 0 0 0,0 0 0 0 0,0 0 0 0 0,1 0 0 0 0,-1 1 0 0 0,0-1 0 0 0,0 0 0 0 0,0 0 0 0 0,1-1-1 0 0,-1 1 1 0 0,8-3-40 0 0,-8 3 22 0 0,11-10-241 0 0,-1 0-1 0 0,-1 0 1 0 0,0-1 0 0 0,0-1-1 0 0,-1 1 1 0 0,9-18 0 0 0,0 2 162 0 0,52-85-53 0 0,39-57-1598 0 0,13 1 1582 0 0,-104 151 294 0 0,-15 14-71 0 0,1 1 1 0 0,0-1-1 0 0,-1 1 1 0 0,1-1 0 0 0,-1 0-1 0 0,0 0 1 0 0,0 0-1 0 0,0 0 1 0 0,0 0 0 0 0,0-1-1 0 0,-1 1 1 0 0,3-7-1 0 0,-4 9 451 0 0,-13 20 68 0 0,11-14-544 0 0,-99 178 40 0 0,58-96 834 0 0,-36 71 164 0 0,50-98-1070 0 0,19-36 0 0 0,-25 40 0 0 0,175-296-1992 0 0,109-103 1992 0 0,-239 323 0 0 0,-5 5 0 0 0,1 1 0 0 0,0-1 0 0 0,9-7 0 0 0,-21 22 440 0 0,0 1-1 0 0,-9 20 1 0 0,-3 6 217 0 0,-55 107-640 0 0,11-21-18 0 0,-109 225 1 0 0,170-344 0 0 0,0 1 0 0 0,0-1 0 0 0,0 1 0 0 0,1-1 0 0 0,-1 0 0 0 0,1 1 0 0 0,-1-1 0 0 0,1 4 0 0 0,0-6 0 0 0,0 0 0 0 0,0 0 0 0 0,0 0 0 0 0,0 0 0 0 0,0 1 0 0 0,0-1 0 0 0,0 0 0 0 0,0 0 0 0 0,0 0 0 0 0,0 0 0 0 0,0 0 0 0 0,0 0 0 0 0,0 0 0 0 0,0 0 0 0 0,0 0 0 0 0,1 0 0 0 0,-1 0 0 0 0,0 1 0 0 0,0-1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0,0-1 0 0 0,1 1 0 0 0,-1 0 0 0 0,0 0 0 0 0,8-6 0 0 0,8-9 0 0 0,-16 14 0 0 0,89-111-878 0 0,-37 44 302 0 0,24-24-100 0 0,53-68 549 0 0,-89 114 332 0 0,-58 79 1239 0 0,-9 3-1024 0 0,2 2 0 0 0,1 0 0 0 0,-23 53 0 0 0,12-22-229 0 0,24-50-182 0 0,-42 87 39 0 0,45-89-43 0 0,2-1 0 0 0,0 1 0 0 0,1 0-1 0 0,-4 27 1 0 0,8-40-19 0 0,1 1-1 0 0,-1-1 0 0 0,1 0 1 0 0,0 1-1 0 0,0-1 1 0 0,0 1-1 0 0,0-1 0 0 0,1 0 1 0 0,0 1-1 0 0,0-1 1 0 0,0 0-1 0 0,0 0 1 0 0,1 0-1 0 0,2 5 0 0 0,-3-8 3 0 0,0-1 0 0 0,-1 0-1 0 0,1 0 1 0 0,0 1-1 0 0,0-1 1 0 0,0 0 0 0 0,0 0-1 0 0,-1 0 1 0 0,1 0-1 0 0,0 0 1 0 0,0 0 0 0 0,0 0-1 0 0,0 0 1 0 0,-1-1-1 0 0,1 1 1 0 0,0 0-1 0 0,0 0 1 0 0,1-1 0 0 0,1 0-33 0 0,1 0 22 0 0,-1 1 0 0 0,0-1-1 0 0,1 0 1 0 0,-1 0-1 0 0,0 0 1 0 0,0-1 0 0 0,1 1-1 0 0,-1-1 1 0 0,-1 0-1 0 0,1 1 1 0 0,0-1 0 0 0,0-1-1 0 0,-1 1 1 0 0,4-3-1 0 0,10-8-75 0 0,138-134-1673 0 0,-76 69 1149 0 0,-58 61 738 0 0,12-13 301 0 0,-32 29 629 0 0,-6 7-666 0 0,-105 166 606 0 0,56-65-813 0 0,54-105-172 0 0,0-1-1 0 0,0 1 1 0 0,1-1-1 0 0,-1 1 1 0 0,1-1-1 0 0,-1 1 0 0 0,1 0 1 0 0,0-1-1 0 0,0 1 1 0 0,0 0-1 0 0,0-1 1 0 0,0 1-1 0 0,0 2 1 0 0,0 3-13 0 0,0-5-80 0 0,22-8-122 0 0,-2-5 130 0 0,0 0 0 0 0,-2-2-1 0 0,1 0 1 0 0,-2-1 0 0 0,0-1-1 0 0,29-32 1 0 0,7-5-38 0 0,-39 43 145 0 0,-13 8-15 0 0,0 1 0 0 0,0 0 0 0 0,0-1 0 0 0,0 1-1 0 0,-1-1 1 0 0,1 1 0 0 0,0-1 0 0 0,0 1 0 0 0,0-1 0 0 0,-1 1 0 0 0,1-1 0 0 0,0 0-1 0 0,-1 0 1 0 0,1 1 0 0 0,-1-1 0 0 0,1-1 0 0 0,0 1 855 0 0,-2 13-263 0 0,-4 12-440 0 0,-1-1 0 0 0,-1 0 0 0 0,-1 0 0 0 0,0-1 0 0 0,-22 37 0 0 0,21-42-134 0 0,-2 4-306 0 0,-27 38 1 0 0,13-28-8196 0 0,11-18-649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28.4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362 37 8752 0 0,'0'0'11043'0'0,"-5"-5"-8247"0"0,2 2-2507 0 0,0 0 0 0 0,0 0-1 0 0,0 0 1 0 0,-1 1-1 0 0,0-1 1 0 0,1 1 0 0 0,-1 0-1 0 0,0 0 1 0 0,0 0-1 0 0,0 1 1 0 0,0-1 0 0 0,0 1-1 0 0,-1 0 1 0 0,1 0 0 0 0,-8 0-1 0 0,6 1-218 0 0,0 1 0 0 0,0-1 0 0 0,0 1-1 0 0,0 0 1 0 0,0 1 0 0 0,0 0 0 0 0,0 0 0 0 0,1 0-1 0 0,-1 0 1 0 0,-5 4 0 0 0,-2 2-208 0 0,0 0-1 0 0,1 1 1 0 0,0 0 0 0 0,-15 15-1 0 0,-12 20 672 0 0,28-31-439 0 0,2 0 0 0 0,0 1 0 0 0,1 0 0 0 0,0 1 0 0 0,1 0-1 0 0,-10 31 1 0 0,8-14-51 0 0,2 1 0 0 0,-6 49 0 0 0,10-39 0 0 0,2 0 0 0 0,5 53-1 0 0,-3-87-41 0 0,1 0 0 0 0,0 1-1 0 0,0-1 1 0 0,1-1-1 0 0,0 1 1 0 0,1 0-1 0 0,0-1 1 0 0,0 1 0 0 0,1-1-1 0 0,0-1 1 0 0,1 1-1 0 0,-1-1 1 0 0,2 1-1 0 0,-1-2 1 0 0,1 1-1 0 0,0-1 1 0 0,0 0 0 0 0,11 7-1 0 0,-13-10-86 0 0,1 1-1 0 0,-1-1 1 0 0,1 0-1 0 0,0 0 1 0 0,1-1-1 0 0,-1 0 1 0 0,0 0-1 0 0,1 0 1 0 0,-1-1-1 0 0,1 0 1 0 0,8 0-1 0 0,-5-1-291 0 0,1 0 0 0 0,-1-1-1 0 0,1 0 1 0 0,-1-1 0 0 0,1 0 0 0 0,14-6-1 0 0,-5 0-668 0 0,0 0 0 0 0,-1-2 0 0 0,0 0 0 0 0,-1-1 0 0 0,0-1 0 0 0,22-20-1 0 0,-21 16-6607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28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16152 0 0,'0'0'5145'0'0,"0"3"-4000"0"0,5 16-165 0 0,-2 0 0 0 0,2 31 0 0 0,0 1-803 0 0,5 22-104 0 0,18 110 1476 0 0,-23-164-1944 0 0,2 0 0 0 0,0-1 1 0 0,1 0-1 0 0,11 19 0 0 0,-13-26-112 0 0,1-1-1 0 0,0-1 1 0 0,13 15-1 0 0,28 22-6168 0 0,-34-33 4119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29.1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135 205 11976 0 0,'2'-15'569'0'0,"-1"-1"0"0"0,-1 1 0 0 0,0-1 0 0 0,-1 1 0 0 0,0-1 0 0 0,-1 1 0 0 0,-1 0 0 0 0,-7-24 0 0 0,9 36-307 0 0,0 0 0 0 0,0 0 0 0 0,-1 1 0 0 0,1-1 1 0 0,0 0-1 0 0,-1 0 0 0 0,0 1 0 0 0,0-1 0 0 0,0 1 0 0 0,0-1 1 0 0,0 1-1 0 0,-4-4 0 0 0,5 6-191 0 0,0-1 0 0 0,0 1 0 0 0,0-1 0 0 0,1 1 0 0 0,-1-1 0 0 0,0 1 0 0 0,0-1 0 0 0,0 1 0 0 0,0 0 0 0 0,0 0 0 0 0,0-1 0 0 0,-1 1 0 0 0,1 0 0 0 0,0 0 0 0 0,0 0 0 0 0,0 0 0 0 0,0 0 0 0 0,0 0 0 0 0,0 1 0 0 0,0-1 0 0 0,0 0 0 0 0,0 0 0 0 0,0 1 0 0 0,0-1 0 0 0,0 1-1 0 0,0-1 1 0 0,0 1 0 0 0,0-1 0 0 0,1 1 0 0 0,-1-1 0 0 0,0 1 0 0 0,0 0 0 0 0,0 0 0 0 0,1-1 0 0 0,-1 1 0 0 0,0 0 0 0 0,1 0 0 0 0,-1 0 0 0 0,1 0 0 0 0,-2 1 0 0 0,-6 11 213 0 0,1 1 0 0 0,0 0 0 0 0,1 1 0 0 0,1-1 0 0 0,0 1 0 0 0,0 0 0 0 0,-3 28 0 0 0,4-15-314 0 0,2 0 0 0 0,1 1 0 0 0,4 41 0 0 0,-1-33-48 0 0,-1-18 200 0 0,0-1 1 0 0,6 23 0 0 0,-6-35-21 0 0,0-1 0 0 0,1 0-1 0 0,0 0 1 0 0,0 0 0 0 0,0 0 0 0 0,1 0 0 0 0,-1 0-1 0 0,1-1 1 0 0,0 1 0 0 0,1-1 0 0 0,-1 0 0 0 0,5 5-1 0 0,-7-9-115 0 0,0 1 0 0 0,0 0 0 0 0,0 0 0 0 0,0-1 0 0 0,0 1 0 0 0,0-1 0 0 0,0 1 0 0 0,0-1 0 0 0,0 1 0 0 0,0-1-1 0 0,0 1 1 0 0,0-1 0 0 0,0 0 0 0 0,0 0 0 0 0,0 0 0 0 0,0 1 0 0 0,0-1 0 0 0,1 0 0 0 0,-1 0 0 0 0,0 0-1 0 0,0-1 1 0 0,2 1 0 0 0,-1-1-30 0 0,0 0 0 0 0,0 0 0 0 0,0 0 0 0 0,0 0 0 0 0,0 0 0 0 0,0-1-1 0 0,-1 1 1 0 0,1-1 0 0 0,0 1 0 0 0,2-4 0 0 0,3-4-139 0 0,-1 0-1 0 0,0-1 1 0 0,7-16 0 0 0,-10 21 168 0 0,8-20 15 0 0,-2 0 0 0 0,13-50 0 0 0,-2 6 0 0 0,-13 44 300 0 0,-3 12 209 0 0,0 0 0 0 0,12-24 0 0 0,-14 37-360 0 0,3 2-148 0 0,0 0 0 0 0,-1 1 0 0 0,1 0 0 0 0,-1 0 0 0 0,1 0 0 0 0,-1 1 0 0 0,-1 0 0 0 0,1-1 0 0 0,0 1 0 0 0,-1 1 0 0 0,0-1 0 0 0,0 0 0 0 0,0 1 0 0 0,3 5 0 0 0,1 2 0 0 0,11 16-360 0 0,22 33-1037 0 0,-10-29-8274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40:12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8752 0 0,'0'0'673'0'0,"2"7"5738"0"0,1 10-2258 0 0,8 19-813 0 0,-5-13-1346 0 0,14 29-1 0 0,-18-46-1779 0 0,1 0-1 0 0,0-1 0 0 0,0 1 1 0 0,1-1-1 0 0,-1 0 0 0 0,1 0 1 0 0,1 0-1 0 0,-1 0 0 0 0,1-1 1 0 0,4 5-1 0 0,-8-9-213 0 0,-1 0 0 0 0,1 1 0 0 0,-1-1 0 0 0,1 0 0 0 0,-1 1 0 0 0,1-1 0 0 0,0 0 0 0 0,-1 0 0 0 0,1 0 0 0 0,-1 1 0 0 0,1-1 0 0 0,-1 0 0 0 0,1 0 0 0 0,0 0 0 0 0,-1 0 0 0 0,1 0 0 0 0,-1 0 0 0 0,1 0 0 0 0,0 0 0 0 0,-1 0 0 0 0,1-1 0 0 0,-1 1 0 0 0,1 0 0 0 0,0 0 0 0 0,-1 0 0 0 0,1-1 0 0 0,-1 1 0 0 0,2-1 0 0 0,11-16 0 0 0,1-26 0 0 0,-9 10 0 0 0,-4 23 0 0 0,1 0 0 0 0,0 1 0 0 0,0-1 0 0 0,1 0 0 0 0,0 1 0 0 0,6-13 0 0 0,-9 22 0 0 0,1 1 0 0 0,-1-1 0 0 0,0 0 0 0 0,1 0 0 0 0,-1 0 0 0 0,0 0 0 0 0,1 0 0 0 0,-1 0 0 0 0,0 0 0 0 0,1 1 0 0 0,-1-1 0 0 0,0 0 0 0 0,0 0 0 0 0,1 0 0 0 0,-1 1 0 0 0,0-1 0 0 0,0 0 0 0 0,0 0 0 0 0,1 1 0 0 0,-1-1 0 0 0,0 0 0 0 0,0 0 0 0 0,0 1 0 0 0,0-1 0 0 0,1 0 0 0 0,-1 1 0 0 0,0-1 0 0 0,0 0 0 0 0,0 0 0 0 0,0 1 0 0 0,0-1 0 0 0,0 0 0 0 0,0 1 0 0 0,0-1 0 0 0,0 1 0 0 0,4 12 0 0 0,-1-3-14 0 0,-2-2-56 0 0,1 0 1 0 0,0-1-1 0 0,1 0 0 0 0,-1 1 0 0 0,7 10 0 0 0,-8-17-105 0 0,0 1 0 0 0,0-1 1 0 0,0 0-1 0 0,0 0 0 0 0,0 0 0 0 0,0 0 0 0 0,0 0 0 0 0,0 0 0 0 0,1 0 0 0 0,-1 0 0 0 0,0 0 0 0 0,0-1 0 0 0,1 1 1 0 0,2 1-1 0 0,-2-2-175 0 0,-1 0 0 0 0,1 0 0 0 0,0 0 0 0 0,-1 0 0 0 0,1 0 0 0 0,0 0 0 0 0,0 0 0 0 0,-1-1 0 0 0,1 1 0 0 0,0 0 1 0 0,-1-1-1 0 0,1 1 0 0 0,-1-1 0 0 0,1 0 0 0 0,-1 0 0 0 0,3-1 0 0 0,-2 1-197 0 0,1-1 0 0 0,0-1 0 0 0,0 1-1 0 0,-1 0 1 0 0,1-1 0 0 0,-1 1 0 0 0,1-1 0 0 0,-1 0 0 0 0,0 1-1 0 0,1-4 1 0 0,15-32-596 0 0,-15 28 2367 0 0,-1 12-729 0 0,-1 0 1 0 0,0 0 0 0 0,0 0-1 0 0,0 0 1 0 0,0 0 0 0 0,0 0-1 0 0,-1 1 1 0 0,1-1 0 0 0,-1 0-1 0 0,1 3 1 0 0,0 0 382 0 0,51 191 8329 0 0,17 100-7753 0 0,-61-259-1472 0 0,1 5-326 0 0,23 67 1 0 0,-24-97-2432 0 0,-7-22-3649 0 0,-4-2 4312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29.5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52 157 17503 0 0,'2'-5'201'0'0,"-1"-1"-1"0"0,1 0 0 0 0,-1 1 0 0 0,-1-1 1 0 0,1-11-1 0 0,1-6 357 0 0,0 16-335 0 0,-1-1 0 0 0,-1 1 0 0 0,0-1 0 0 0,0 1 0 0 0,0-1 0 0 0,-1 0 0 0 0,0 1-1 0 0,-3-13 1 0 0,3 18 792 0 0,0-5 2919 0 0,-3 12-3860 0 0,0 0 0 0 0,0 0 0 0 0,1 1 0 0 0,0-1 0 0 0,0 1 0 0 0,1-1 0 0 0,-1 1 0 0 0,-2 12 1 0 0,0 1 161 0 0,-4 33 1 0 0,7-31-228 0 0,-2 5 41 0 0,1 1 1 0 0,2 1 0 0 0,1-1-1 0 0,5 51 1 0 0,-5-76-50 0 0,0-1 0 0 0,0 0 0 0 0,0 0 0 0 0,0 1 0 0 0,1-1 0 0 0,-1 0 0 0 0,0 1 0 0 0,1-1 0 0 0,-1 0 0 0 0,1 0 0 0 0,-1 0 0 0 0,1 0 0 0 0,-1 1 0 0 0,1-1 0 0 0,0 0 0 0 0,1 1 0 0 0,0 1 0 0 0,9 12 0 0 0,-6-13 0 0 0,-3-2 0 0 0,1 1 0 0 0,0 0 0 0 0,0-1 0 0 0,0 1 0 0 0,0-1 0 0 0,0 1 0 0 0,0-1 0 0 0,0 0 0 0 0,0 0 0 0 0,0 0 0 0 0,0 0 0 0 0,0-1 0 0 0,0 1 0 0 0,0-1 0 0 0,0 0 0 0 0,3-1 0 0 0,44-22 0 0 0,-25 11 0 0 0,-22 13 3 0 0,7-8 69 0 0,-11 10 49 0 0,0 0-1 0 0,0 0 1 0 0,1 0 0 0 0,-1 0-1 0 0,0 1 1 0 0,1-1 0 0 0,-1 0 0 0 0,1 0-1 0 0,0 0 1 0 0,0 3 0 0 0,-4 15 383 0 0,-41 116-1723 0 0,37-90 611 0 0,7-35 468 0 0,1-9-585 0 0,13-27-5230 0 0,-3-5 3366 0 0,3-7-4233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29.9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 24 17503 0 0,'8'-18'1877'0'0,"-8"13"749"0"0,-8 9-951 0 0,6 0-1377 0 0,0-1 1 0 0,0 1-1 0 0,0-1 1 0 0,1 1-1 0 0,-1 0 1 0 0,1 0-1 0 0,0-1 1 0 0,0 1-1 0 0,0 0 1 0 0,0 8-1 0 0,-2 5 181 0 0,-3 10-356 0 0,2 0 0 0 0,0 1 0 0 0,1-1 0 0 0,3 55 0 0 0,1-76 92 0 0,1-1 0 0 0,-1 1 0 0 0,1 0 0 0 0,0 0 1 0 0,3 6-1 0 0,5 15 99 0 0,-9-25-314 0 0,-1-1 0 0 0,1 1 0 0 0,0 0 0 0 0,-1-1 0 0 0,1 0 0 0 0,0 1 0 0 0,0-1 0 0 0,0 1 0 0 0,0-1 0 0 0,1 0 0 0 0,-1 0 0 0 0,0 0 0 0 0,1 0 0 0 0,-1 0 0 0 0,0 0 0 0 0,1 0 0 0 0,-1 0 0 0 0,1 0 0 0 0,-1 0 0 0 0,1-1 0 0 0,0 1 0 0 0,-1-1 0 0 0,1 1 0 0 0,2-1 0 0 0,5 2 0 0 0,1-1 0 0 0,-1-1 0 0 0,13 0 0 0 0,-12 0 0 0 0,60-9 0 0 0,-68 9 36 0 0,-1 0 0 0 0,0 0 0 0 0,0 0 0 0 0,0 1 0 0 0,1-1 0 0 0,-1 0 0 0 0,0 0 0 0 0,0 1 0 0 0,0-1 0 0 0,1 0 0 0 0,-1 1 0 0 0,0-1 0 0 0,0 1 0 0 0,0-1 0 0 0,0 1 0 0 0,0 0 0 0 0,0 0 0 0 0,0-1 0 0 0,0 1 0 0 0,0 0 0 0 0,-1 0 0 0 0,1 0 0 0 0,0 0 0 0 0,0 0 0 0 0,-1 0 0 0 0,1 0 0 0 0,-1 0 0 0 0,1 0 0 0 0,-1 0 0 0 0,1 1 0 0 0,-1-1 0 0 0,1 0 0 0 0,-1 0 0 0 0,0 0 0 0 0,0 0 0 0 0,0 3 0 0 0,1-2 72 0 0,-1 1-51 0 0,0 1 1 0 0,0-1-1 0 0,-1 1 1 0 0,1-1-1 0 0,-1 1 0 0 0,1-1 1 0 0,-1 0-1 0 0,0 1 1 0 0,0-1-1 0 0,-3 6 0 0 0,-20 35-114 0 0,15-28 91 0 0,-2 4-34 0 0,-1 0 0 0 0,0 0 0 0 0,-27 31 0 0 0,35-46-205 0 0,-19 20 581 0 0,-40 33-1 0 0,52-50-1010 0 0,1-1 0 0 0,-19 10-1 0 0,20-12-1473 0 0,-1-1-1 0 0,-1 0 0 0 0,-16 4 1 0 0,-4-3-7324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21.78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32 0 13824 0 0,'0'0'1061'0'0,"0"3"-692"0"0,-1 7 1577 0 0,-1 1 0 0 0,0 0 0 0 0,-5 16 0 0 0,-4 17-290 0 0,6 7-796 0 0,2 1-1 0 0,4 75 1 0 0,2-30-270 0 0,4 55 159 0 0,0-38-323 0 0,-6-104-391 0 0,8 384 859 0 0,-9 264-997 0 0,1-595 59 0 0,12 67-1 0 0,-1-49-2875 0 0,-11-70 1328 0 0,-1-9-8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22.51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159 236 17503 0 0,'0'0'2826'0'0,"6"-2"-730"0"0,14-9-985 0 0,0 1 0 0 0,35-11 1 0 0,-16 6-376 0 0,57-21 335 0 0,45-18-1022 0 0,-117 45-49 0 0,48-11 0 0 0,-39 12 0 0 0,27-5 0 0 0,-41 10 0 0 0,-1-1 0 0 0,0-1 0 0 0,19-8 0 0 0,19 2 0 0 0,-55 11 0 0 0,1 0 0 0 0,0 0 0 0 0,0 0 0 0 0,-1 0-1 0 0,1 0 1 0 0,0 0 0 0 0,0 1 0 0 0,-1-1 0 0 0,1 0 0 0 0,0 1-1 0 0,-1 0 1 0 0,1-1 0 0 0,-1 1 0 0 0,1 0 0 0 0,0 0 0 0 0,-1 0-1 0 0,0 0 1 0 0,1 0 0 0 0,-1 0 0 0 0,0 0 0 0 0,2 3 0 0 0,2 0 7 0 0,-1 1 1 0 0,0 0-1 0 0,0 0 1 0 0,-1 0-1 0 0,5 9 0 0 0,-2-1 191 0 0,0 0-1 0 0,-2 1 1 0 0,0 0-1 0 0,0 0 1 0 0,2 28-1 0 0,0 78 443 0 0,-5-49-490 0 0,2 92-150 0 0,-2-43 0 0 0,1-36 0 0 0,7 150 0 0 0,70 449 0 0 0,-63-592 0 0 0,47 244 0 0 0,-53-274 0 0 0,-9-55 0 0 0,0 0 0 0 0,-1 0 0 0 0,0-1 0 0 0,-1 1 0 0 0,1 0 0 0 0,-1 0 0 0 0,0-1 0 0 0,-3 9 0 0 0,2-11 49 0 0,0 0 0 0 0,0 0-1 0 0,0 1 1 0 0,-1-1 0 0 0,1-1 0 0 0,-1 1 0 0 0,0 0-1 0 0,0-1 1 0 0,0 1 0 0 0,0-1 0 0 0,0 0 0 0 0,-1 0-1 0 0,1 0 1 0 0,-1-1 0 0 0,1 1 0 0 0,-7 1-1 0 0,-7 3 390 0 0,-1-2-1 0 0,-21 4 0 0 0,27-6-514 0 0,-35 5 81 0 0,-1-2-1 0 0,0-2 0 0 0,-1-2 1 0 0,-47-6-1 0 0,-194-36-4 0 0,13-19-257 0 0,158 24-4769 0 0,82 21-4672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31.97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205 0 14568 0 0,'-31'79'1375'0'0,"-22"33"-1096"0"0,20-46 220 0 0,8-11 337 0 0,-20 67 1 0 0,27-78-2369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32.34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359 1 15752 0 0,'0'0'356'0'0,"-5"8"475"0"0,-7 16-560 0 0,-9 26-1 0 0,3-8-203 0 0,-31 61 1111 0 0,-22 51 448 0 0,19-22-627 0 0,-73 209-1168 0 0,124-336-74 0 0,-1 0 0 0 0,1 0 1 0 0,0 0-1 0 0,1 0 0 0 0,-1 0 0 0 0,1 6 1 0 0,5 4-5492 0 0,-1-11-198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32.72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312 58 3680 0 0,'29'-57'10524'0'0,"-30"59"-9000"0"0,-43 127 2715 0 0,19-52-3613 0 0,-68 166 157 0 0,-47 150-712 0 0,132-364-71 0 0,-2 2 0 0 0,-9 61 0 0 0,19-89-78 0 0,0 0-1 0 0,0 0 1 0 0,0 0-1 0 0,0 1 1 0 0,0-1-1 0 0,1 0 0 0 0,1 4 1 0 0,-2-7-10 0 0,0 1 1 0 0,0-1-1 0 0,0 1 0 0 0,0-1 1 0 0,1 1-1 0 0,-1-1 0 0 0,0 1 1 0 0,0-1-1 0 0,1 0 0 0 0,-1 1 1 0 0,0-1-1 0 0,1 1 0 0 0,-1-1 0 0 0,1 0 1 0 0,-1 1-1 0 0,0-1 0 0 0,1 0 1 0 0,-1 1-1 0 0,1-1 0 0 0,-1 0 1 0 0,1 0-1 0 0,-1 1 0 0 0,1-1 1 0 0,-1 0-1 0 0,1 0 0 0 0,-1 0 1 0 0,1 0-1 0 0,-1 0 0 0 0,1 0 1 0 0,-1 0-1 0 0,1 0 0 0 0,-1 0 1 0 0,1 0-1 0 0,-1 0 0 0 0,1 0 1 0 0,-1 0-1 0 0,1 0 0 0 0,-1 0 1 0 0,1 0-1 0 0,-1-1 0 0 0,1 1 1 0 0,-1 0-1 0 0,1 0 0 0 0,-1-1 1 0 0,1 1-1 0 0,-1 0 0 0 0,0-1 1 0 0,1 1-1 0 0,-1 0 0 0 0,1-1 0 0 0,12-11-6051 0 0</inkml:trace>
  <inkml:trace contextRef="#ctx0" brushRef="#br0" timeOffset="1">503 122 13616 0 0,'0'0'628'0'0,"0"-1"-18"0"0,-1 6-186 0 0,-1 0 0 0 0,0 0-1 0 0,0 0 1 0 0,0 0-1 0 0,0-1 1 0 0,-1 1 0 0 0,-3 4-1 0 0,-8 15 616 0 0,-93 236 795 0 0,44-98-1511 0 0,-110 297-299 0 0,162-428-331 0 0,2 1-1 0 0,-8 48 0 0 0,13-17-5732 0 0,4-40-204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7T14:34:33.13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219 1 2304 0 0,'-1'3'167'0'0,"-18"64"7524"0"0,1 0-1526 0 0,5-25-5433 0 0,-28 116 1793 0 0,7-18-1895 0 0,6-47-1177 0 0,4 2 0 0 0,-16 137 0 0 0,40-210-1011 0 0</inkml:trace>
  <inkml:trace contextRef="#ctx0" brushRef="#br0" timeOffset="1">457 357 15664 0 0,'-10'28'671'0'0,"-1"-1"1"0"0,-22 41 0 0 0,17-38 413 0 0,-21 55 0 0 0,20-35-588 0 0,-35 121 828 0 0,49-157-1485 0 0,1 0-1 0 0,-2 20 1 0 0,4-29-60 0 0,0-1 1 0 0,0 1 0 0 0,1-1-1 0 0,-1 1 1 0 0,1-1 0 0 0,0 1 0 0 0,0-1-1 0 0,0 0 1 0 0,1 1 0 0 0,-1-1-1 0 0,4 6 1 0 0,3-1-6531 0 0</inkml:trace>
  <inkml:trace contextRef="#ctx0" brushRef="#br0" timeOffset="2">657 390 5984 0 0,'0'0'648'0'0,"-4"5"-648"0"0,-1 4 0 0 0,0 3 2984 0 0,2 8 584 0 0,-3 5 111 0 0,-2 9 33 0 0,3-6-2560 0 0,-1 9-512 0 0,-2 1-104 0 0,3-2-24 0 0,-4 2-816 0 0,4-5-168 0 0,0 0-32 0 0,0 5-8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40:12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99 15664 0 0,'1'-4'234'0'0,"0"1"1"0"0,0-1 0 0 0,1 1-1 0 0,0-1 1 0 0,-1 1 0 0 0,1 0-1 0 0,0 0 1 0 0,0-1 0 0 0,1 1-1 0 0,-1 1 1 0 0,1-1 0 0 0,-1 0-1 0 0,1 1 1 0 0,0-1 0 0 0,0 1-1 0 0,0 0 1 0 0,0 0 0 0 0,0 0-1 0 0,1 0 1 0 0,-1 0 0 0 0,7-1 0 0 0,9-4 1523 0 0,0 0 0 0 0,33-6 1 0 0,-45 12-1728 0 0,2-1 211 0 0,-5 0-149 0 0,0 1 1 0 0,0 0-1 0 0,0 0 1 0 0,0 0 0 0 0,1 1-1 0 0,-1-1 1 0 0,0 1-1 0 0,0 0 1 0 0,0 0-1 0 0,1 1 1 0 0,-1-1 0 0 0,6 3-1 0 0,-10-3-59 0 0,1 1-1 0 0,-1-1 1 0 0,0 1-1 0 0,1-1 1 0 0,-1 1-1 0 0,0 0 1 0 0,0-1-1 0 0,1 1 1 0 0,-1 0-1 0 0,0-1 0 0 0,0 1 1 0 0,0 0-1 0 0,0-1 1 0 0,0 1-1 0 0,0 0 1 0 0,0-1-1 0 0,0 1 1 0 0,0 0-1 0 0,0-1 1 0 0,0 1-1 0 0,-1 0 1 0 0,1-1-1 0 0,0 1 1 0 0,0-1-1 0 0,-1 2 1 0 0,-8 19 911 0 0,7-18-854 0 0,-13 28 39 0 0,-35 51 1 0 0,18-36-9455 0 0,28-40 537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40:13.3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59 21191 0 0,'0'0'1606'0'0,"8"-6"-812"0"0,41-5 1329 0 0,-14 3-1172 0 0,38-13-1 0 0,-62 12-2701 0 0,-7 5-2031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5T01:40:13.6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19351 0 0,'-2'23'1306'0'0,"0"0"0"0"0,1 0 0 0 0,1 0 0 0 0,6 40 0 0 0,-4-40-704 0 0,1 11 578 0 0,9 39 0 0 0,-10-64-895 0 0,1 1 0 0 0,-1-1 0 0 0,2 0 0 0 0,-1 0 0 0 0,1 0 0 0 0,1-1 0 0 0,-1 1 0 0 0,1-1 1 0 0,7 8-1 0 0,-10-14-284 0 0,-1 0-1 0 0,1 0 1 0 0,0 0 0 0 0,0-1 0 0 0,0 1 0 0 0,0-1 0 0 0,1 1 0 0 0,-1-1-1 0 0,0 0 1 0 0,1 1 0 0 0,-1-1 0 0 0,1-1 0 0 0,-1 1 0 0 0,1 0 0 0 0,-1 0-1 0 0,1-1 1 0 0,0 0 0 0 0,4 1 0 0 0,-3-2-1 0 0,0 1 0 0 0,0-1 1 0 0,0 0-1 0 0,1 0 0 0 0,-1 0 0 0 0,-1-1 1 0 0,1 1-1 0 0,0-1 0 0 0,0 0 0 0 0,6-5 1 0 0,1-1-2 0 0,-1-1 1 0 0,0 0 0 0 0,0 0 0 0 0,-1-1-1 0 0,0-1 1 0 0,9-14 0 0 0,-15 22-49 0 0,-1 0 1 0 0,0 0-1 0 0,0-1 0 0 0,0 1 1 0 0,-1-1-1 0 0,0 1 0 0 0,1-1 1 0 0,-1 1-1 0 0,0-1 0 0 0,0 0 1 0 0,-1 0-1 0 0,1 1 0 0 0,-1-1 1 0 0,0 0-1 0 0,0 0 0 0 0,0 1 1 0 0,-1-6-1 0 0,-3-2-459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5FAA4-35A9-4988-AA64-1650D0B402C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7FEDB-5164-4D15-A86F-9E677BEB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9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F3682-0879-43C0-B0E8-2DEFD4D9EB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6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F3682-0879-43C0-B0E8-2DEFD4D9EB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F3682-0879-43C0-B0E8-2DEFD4D9EB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0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F3682-0879-43C0-B0E8-2DEFD4D9EB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F3682-0879-43C0-B0E8-2DEFD4D9EB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1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F3682-0879-43C0-B0E8-2DEFD4D9EB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0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F3682-0879-43C0-B0E8-2DEFD4D9EB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4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0E79E-BFE2-30E4-E4BB-2D9A3979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EC09A3-2109-AC67-5F49-86D2CA8D3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D6CA56-5C66-8072-FFFE-300CCBD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13AF-5965-4413-9F37-86ED53786CFE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73F7E6-4D90-F2E6-F2B1-A994F5B6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408F3E-0D0C-EC01-CF2F-75387072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49F-C6E7-4955-BE99-2F8147D3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BC6F0-63AC-2C94-E710-BFC46ECE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0C96D6-7E2F-4DC5-551C-9F76EFCF2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8797C-382C-7103-E85E-734CBFCC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4292-3305-4A85-B978-C2EAC168FE3B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7FFE48-608F-7645-B130-6C67E7F5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EF308-2CB8-C7FF-D1BC-24D3AA5C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49F-C6E7-4955-BE99-2F8147D3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2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4B1916-4FDA-7AB8-6ADB-B1C9147BB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95DB45-7E5C-CDC4-F955-AE5786052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801F89-F21D-EB59-AA4B-0CA41A99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3B6-C3E9-409B-B448-22AEF930D25F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C2451C-E7D6-A8E7-8BCF-16865ACD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69A304-D693-64E2-20D0-88555524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49F-C6E7-4955-BE99-2F8147D3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3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33955-FBCE-6056-C53B-04B73398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D03E59-0597-983C-9EC1-52F7EC69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95064A-FB4C-4439-C254-C95CFFFD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4929-D837-425C-82EC-E6E2805183EB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611D16-C38C-F703-E2FF-22A14915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9F76BF-EBCC-534C-923E-9B9F69D5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49F-C6E7-4955-BE99-2F8147D3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AA941-F5AC-7C89-F58E-EF5D89F7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E3629C-D8B4-11D2-7084-FAD223A3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415D81-E519-D6F9-11E0-3820654C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D13-92CD-41C4-B5B9-C189427CF77D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1DB824-2810-D3E5-EB6E-365E7E04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CB6721-D0D2-BA7A-59BA-2683231A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49F-C6E7-4955-BE99-2F8147D3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7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7D729-B203-D2F9-2BC9-624BE43E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1C259B-60A3-11FC-E5E8-92AE2E8F0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CDBB7B-691D-1184-736F-2F5431FF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2A686A-31CB-9067-20C3-43374BD2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FF80-C6E6-4C7E-A02C-1A1342993D39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BDC9CB-80C9-B0D6-17CE-DA5CEDEB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337792-0B9A-DAED-A1F5-79D516E6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49F-C6E7-4955-BE99-2F8147D3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F2D06-19F6-F88F-97FD-D47270F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EA83E4-034B-C6F0-A299-1D02FDC6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76D1F1-77F8-A194-407C-7CE76F3B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74EE2E0-9BF6-A6CD-BC50-451DF7EB2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F9F898-BD42-D5EC-CE1F-D2FFC2C2D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072B60-5122-067B-8521-9E1134F9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7DAD-7E4E-4BA8-A174-FCAFAF6BB48C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9ED84E-C379-8A64-AE5A-F6FFF0D6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FCD309-15B0-F2A7-623E-E11FABB6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49F-C6E7-4955-BE99-2F8147D3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4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CEB35-7A94-C41E-1138-42D11CE3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DA01D1-9BE5-2166-3412-A6B81769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BACA-DEB6-4879-85A2-E2781E1BE1AF}" type="datetime1">
              <a:rPr lang="en-US" smtClean="0"/>
              <a:t>1/4/2023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B06673-1396-EE34-230A-61157A87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98CFA6-A79F-4E22-8D2A-DF8B46B7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49F-C6E7-4955-BE99-2F8147D3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A129E5-91E2-3A04-7BCB-C913E170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CD1C-55BD-4C82-A655-6C11A8200752}" type="datetime1">
              <a:rPr lang="en-US" smtClean="0"/>
              <a:t>1/4/2023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84391FB-CEFC-E638-C3E1-A8D68959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B82C3F-7E40-0712-CC16-F3F33401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49F-C6E7-4955-BE99-2F8147D3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6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8916D-75A5-341C-988C-B6518E65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68322-A50D-158A-2594-479C9C7A3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73CC0F-4B48-C87D-9AA4-7EAC1D8BD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1CDAB8-E3E7-0AEE-54AE-2A186F7F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96F0-B0D1-4925-B333-D4D637B51C0D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21C3B5-8CDA-ED6D-691F-29FFA7FF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D2E6D2-38E8-50C6-A867-5747B955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49F-C6E7-4955-BE99-2F8147D3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FB154-72EA-7A6B-BA44-EDAF2ED0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E16BED-DDA6-FDDA-4C77-86418C9FB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AFB592-0CB0-1312-235D-DEB3F2D5A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72C2BF-FA21-7A66-8756-9E18E591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3DFC-1F57-41F3-9595-973FD4F9A1C2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CDB8AD-2B48-0333-E426-EA85A0B0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35928A-53CF-EA54-A47D-3BAB4672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49F-C6E7-4955-BE99-2F8147D3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BA31BC-2DCA-3844-8456-B09101F3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521227-3184-316C-8026-42D49C5A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DBE7B-0A28-8490-3FB6-0EDD00D97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FF1D-9394-4F4D-8B2B-23E70BD78530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36840E-A90F-6DC0-43FD-413E6733B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6BEED0-E1EC-E260-8422-B3C472DA9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149F-C6E7-4955-BE99-2F8147D3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86.xml"/><Relationship Id="rId21" Type="http://schemas.openxmlformats.org/officeDocument/2006/relationships/image" Target="../media/image300.png"/><Relationship Id="rId63" Type="http://schemas.openxmlformats.org/officeDocument/2006/relationships/customXml" Target="../ink/ink859.xml"/><Relationship Id="rId84" Type="http://schemas.openxmlformats.org/officeDocument/2006/relationships/image" Target="../media/image4140.png"/><Relationship Id="rId138" Type="http://schemas.openxmlformats.org/officeDocument/2006/relationships/image" Target="../media/image668.png"/><Relationship Id="rId159" Type="http://schemas.openxmlformats.org/officeDocument/2006/relationships/customXml" Target="../ink/ink907.xml"/><Relationship Id="rId170" Type="http://schemas.openxmlformats.org/officeDocument/2006/relationships/image" Target="../media/image684.png"/><Relationship Id="rId191" Type="http://schemas.openxmlformats.org/officeDocument/2006/relationships/customXml" Target="../ink/ink923.xml"/><Relationship Id="rId205" Type="http://schemas.openxmlformats.org/officeDocument/2006/relationships/customXml" Target="../ink/ink930.xml"/><Relationship Id="rId226" Type="http://schemas.openxmlformats.org/officeDocument/2006/relationships/image" Target="../media/image712.png"/><Relationship Id="rId107" Type="http://schemas.openxmlformats.org/officeDocument/2006/relationships/customXml" Target="../ink/ink881.xml"/><Relationship Id="rId11" Type="http://schemas.openxmlformats.org/officeDocument/2006/relationships/image" Target="../media/image511.png"/><Relationship Id="rId32" Type="http://schemas.openxmlformats.org/officeDocument/2006/relationships/image" Target="../media/image400.png"/><Relationship Id="rId53" Type="http://schemas.openxmlformats.org/officeDocument/2006/relationships/customXml" Target="../ink/ink854.xml"/><Relationship Id="rId74" Type="http://schemas.openxmlformats.org/officeDocument/2006/relationships/image" Target="../media/image4080.png"/><Relationship Id="rId128" Type="http://schemas.openxmlformats.org/officeDocument/2006/relationships/image" Target="../media/image663.png"/><Relationship Id="rId149" Type="http://schemas.openxmlformats.org/officeDocument/2006/relationships/customXml" Target="../ink/ink902.xml"/><Relationship Id="rId5" Type="http://schemas.openxmlformats.org/officeDocument/2006/relationships/image" Target="../media/image230.png"/><Relationship Id="rId95" Type="http://schemas.openxmlformats.org/officeDocument/2006/relationships/customXml" Target="../ink/ink875.xml"/><Relationship Id="rId160" Type="http://schemas.openxmlformats.org/officeDocument/2006/relationships/image" Target="../media/image679.png"/><Relationship Id="rId181" Type="http://schemas.openxmlformats.org/officeDocument/2006/relationships/customXml" Target="../ink/ink918.xml"/><Relationship Id="rId216" Type="http://schemas.openxmlformats.org/officeDocument/2006/relationships/image" Target="../media/image707.png"/><Relationship Id="rId22" Type="http://schemas.openxmlformats.org/officeDocument/2006/relationships/image" Target="../media/image311.png"/><Relationship Id="rId64" Type="http://schemas.openxmlformats.org/officeDocument/2006/relationships/image" Target="../media/image4030.png"/><Relationship Id="rId118" Type="http://schemas.openxmlformats.org/officeDocument/2006/relationships/image" Target="../media/image658.png"/><Relationship Id="rId139" Type="http://schemas.openxmlformats.org/officeDocument/2006/relationships/customXml" Target="../ink/ink897.xml"/><Relationship Id="rId85" Type="http://schemas.openxmlformats.org/officeDocument/2006/relationships/customXml" Target="../ink/ink870.xml"/><Relationship Id="rId150" Type="http://schemas.openxmlformats.org/officeDocument/2006/relationships/image" Target="../media/image674.png"/><Relationship Id="rId171" Type="http://schemas.openxmlformats.org/officeDocument/2006/relationships/customXml" Target="../ink/ink913.xml"/><Relationship Id="rId192" Type="http://schemas.openxmlformats.org/officeDocument/2006/relationships/image" Target="../media/image695.png"/><Relationship Id="rId206" Type="http://schemas.openxmlformats.org/officeDocument/2006/relationships/image" Target="../media/image702.png"/><Relationship Id="rId227" Type="http://schemas.openxmlformats.org/officeDocument/2006/relationships/customXml" Target="../ink/ink941.xml"/><Relationship Id="rId12" Type="http://schemas.openxmlformats.org/officeDocument/2006/relationships/image" Target="../media/image271.png"/><Relationship Id="rId33" Type="http://schemas.openxmlformats.org/officeDocument/2006/relationships/customXml" Target="../ink/ink849.xml"/><Relationship Id="rId108" Type="http://schemas.openxmlformats.org/officeDocument/2006/relationships/image" Target="../media/image4260.png"/><Relationship Id="rId129" Type="http://schemas.openxmlformats.org/officeDocument/2006/relationships/customXml" Target="../ink/ink892.xml"/><Relationship Id="rId54" Type="http://schemas.openxmlformats.org/officeDocument/2006/relationships/image" Target="../media/image3970.png"/><Relationship Id="rId75" Type="http://schemas.openxmlformats.org/officeDocument/2006/relationships/customXml" Target="../ink/ink865.xml"/><Relationship Id="rId96" Type="http://schemas.openxmlformats.org/officeDocument/2006/relationships/image" Target="../media/image4200.png"/><Relationship Id="rId140" Type="http://schemas.openxmlformats.org/officeDocument/2006/relationships/image" Target="../media/image669.png"/><Relationship Id="rId161" Type="http://schemas.openxmlformats.org/officeDocument/2006/relationships/customXml" Target="../ink/ink908.xml"/><Relationship Id="rId182" Type="http://schemas.openxmlformats.org/officeDocument/2006/relationships/image" Target="../media/image690.png"/><Relationship Id="rId217" Type="http://schemas.openxmlformats.org/officeDocument/2006/relationships/customXml" Target="../ink/ink936.xml"/><Relationship Id="rId6" Type="http://schemas.openxmlformats.org/officeDocument/2006/relationships/image" Target="../media/image240.png"/><Relationship Id="rId23" Type="http://schemas.openxmlformats.org/officeDocument/2006/relationships/image" Target="../media/image320.png"/><Relationship Id="rId119" Type="http://schemas.openxmlformats.org/officeDocument/2006/relationships/customXml" Target="../ink/ink887.xml"/><Relationship Id="rId65" Type="http://schemas.openxmlformats.org/officeDocument/2006/relationships/customXml" Target="../ink/ink860.xml"/><Relationship Id="rId86" Type="http://schemas.openxmlformats.org/officeDocument/2006/relationships/image" Target="../media/image4150.png"/><Relationship Id="rId130" Type="http://schemas.openxmlformats.org/officeDocument/2006/relationships/image" Target="../media/image664.png"/><Relationship Id="rId151" Type="http://schemas.openxmlformats.org/officeDocument/2006/relationships/customXml" Target="../ink/ink903.xml"/><Relationship Id="rId172" Type="http://schemas.openxmlformats.org/officeDocument/2006/relationships/image" Target="../media/image685.png"/><Relationship Id="rId193" Type="http://schemas.openxmlformats.org/officeDocument/2006/relationships/customXml" Target="../ink/ink924.xml"/><Relationship Id="rId207" Type="http://schemas.openxmlformats.org/officeDocument/2006/relationships/customXml" Target="../ink/ink931.xml"/><Relationship Id="rId228" Type="http://schemas.openxmlformats.org/officeDocument/2006/relationships/image" Target="../media/image713.png"/><Relationship Id="rId13" Type="http://schemas.openxmlformats.org/officeDocument/2006/relationships/image" Target="../media/image150.png"/><Relationship Id="rId109" Type="http://schemas.openxmlformats.org/officeDocument/2006/relationships/customXml" Target="../ink/ink882.xml"/><Relationship Id="rId55" Type="http://schemas.openxmlformats.org/officeDocument/2006/relationships/customXml" Target="../ink/ink855.xml"/><Relationship Id="rId76" Type="http://schemas.openxmlformats.org/officeDocument/2006/relationships/image" Target="../media/image4090.png"/><Relationship Id="rId97" Type="http://schemas.openxmlformats.org/officeDocument/2006/relationships/customXml" Target="../ink/ink876.xml"/><Relationship Id="rId120" Type="http://schemas.openxmlformats.org/officeDocument/2006/relationships/image" Target="../media/image659.png"/><Relationship Id="rId141" Type="http://schemas.openxmlformats.org/officeDocument/2006/relationships/customXml" Target="../ink/ink898.xml"/><Relationship Id="rId7" Type="http://schemas.openxmlformats.org/officeDocument/2006/relationships/image" Target="../media/image250.png"/><Relationship Id="rId162" Type="http://schemas.openxmlformats.org/officeDocument/2006/relationships/image" Target="../media/image680.png"/><Relationship Id="rId183" Type="http://schemas.openxmlformats.org/officeDocument/2006/relationships/customXml" Target="../ink/ink919.xml"/><Relationship Id="rId218" Type="http://schemas.openxmlformats.org/officeDocument/2006/relationships/image" Target="../media/image708.png"/><Relationship Id="rId24" Type="http://schemas.openxmlformats.org/officeDocument/2006/relationships/image" Target="../media/image330.png"/><Relationship Id="rId66" Type="http://schemas.openxmlformats.org/officeDocument/2006/relationships/image" Target="../media/image4040.png"/><Relationship Id="rId87" Type="http://schemas.openxmlformats.org/officeDocument/2006/relationships/customXml" Target="../ink/ink871.xml"/><Relationship Id="rId110" Type="http://schemas.openxmlformats.org/officeDocument/2006/relationships/image" Target="../media/image4270.png"/><Relationship Id="rId131" Type="http://schemas.openxmlformats.org/officeDocument/2006/relationships/customXml" Target="../ink/ink893.xml"/><Relationship Id="rId152" Type="http://schemas.openxmlformats.org/officeDocument/2006/relationships/image" Target="../media/image675.png"/><Relationship Id="rId173" Type="http://schemas.openxmlformats.org/officeDocument/2006/relationships/customXml" Target="../ink/ink914.xml"/><Relationship Id="rId194" Type="http://schemas.openxmlformats.org/officeDocument/2006/relationships/image" Target="../media/image696.png"/><Relationship Id="rId208" Type="http://schemas.openxmlformats.org/officeDocument/2006/relationships/image" Target="../media/image703.png"/><Relationship Id="rId229" Type="http://schemas.openxmlformats.org/officeDocument/2006/relationships/customXml" Target="../ink/ink942.xml"/><Relationship Id="rId14" Type="http://schemas.openxmlformats.org/officeDocument/2006/relationships/image" Target="../media/image281.png"/><Relationship Id="rId56" Type="http://schemas.openxmlformats.org/officeDocument/2006/relationships/image" Target="../media/image3980.png"/><Relationship Id="rId77" Type="http://schemas.openxmlformats.org/officeDocument/2006/relationships/customXml" Target="../ink/ink866.xml"/><Relationship Id="rId100" Type="http://schemas.openxmlformats.org/officeDocument/2006/relationships/image" Target="../media/image4220.png"/><Relationship Id="rId8" Type="http://schemas.openxmlformats.org/officeDocument/2006/relationships/image" Target="../media/image260.png"/><Relationship Id="rId98" Type="http://schemas.openxmlformats.org/officeDocument/2006/relationships/image" Target="../media/image4210.png"/><Relationship Id="rId121" Type="http://schemas.openxmlformats.org/officeDocument/2006/relationships/customXml" Target="../ink/ink888.xml"/><Relationship Id="rId142" Type="http://schemas.openxmlformats.org/officeDocument/2006/relationships/image" Target="../media/image670.png"/><Relationship Id="rId163" Type="http://schemas.openxmlformats.org/officeDocument/2006/relationships/customXml" Target="../ink/ink909.xml"/><Relationship Id="rId184" Type="http://schemas.openxmlformats.org/officeDocument/2006/relationships/image" Target="../media/image691.png"/><Relationship Id="rId219" Type="http://schemas.openxmlformats.org/officeDocument/2006/relationships/customXml" Target="../ink/ink937.xml"/><Relationship Id="rId3" Type="http://schemas.openxmlformats.org/officeDocument/2006/relationships/image" Target="../media/image210.png"/><Relationship Id="rId214" Type="http://schemas.openxmlformats.org/officeDocument/2006/relationships/image" Target="../media/image706.png"/><Relationship Id="rId230" Type="http://schemas.openxmlformats.org/officeDocument/2006/relationships/image" Target="../media/image714.png"/><Relationship Id="rId235" Type="http://schemas.openxmlformats.org/officeDocument/2006/relationships/customXml" Target="../ink/ink945.xml"/><Relationship Id="rId25" Type="http://schemas.openxmlformats.org/officeDocument/2006/relationships/image" Target="../media/image340.png"/><Relationship Id="rId67" Type="http://schemas.openxmlformats.org/officeDocument/2006/relationships/customXml" Target="../ink/ink861.xml"/><Relationship Id="rId116" Type="http://schemas.openxmlformats.org/officeDocument/2006/relationships/image" Target="../media/image657.png"/><Relationship Id="rId137" Type="http://schemas.openxmlformats.org/officeDocument/2006/relationships/customXml" Target="../ink/ink896.xml"/><Relationship Id="rId158" Type="http://schemas.openxmlformats.org/officeDocument/2006/relationships/image" Target="../media/image678.png"/><Relationship Id="rId20" Type="http://schemas.openxmlformats.org/officeDocument/2006/relationships/image" Target="../media/image290.png"/><Relationship Id="rId41" Type="http://schemas.openxmlformats.org/officeDocument/2006/relationships/customXml" Target="../ink/ink852.xml"/><Relationship Id="rId62" Type="http://schemas.openxmlformats.org/officeDocument/2006/relationships/image" Target="../media/image4020.png"/><Relationship Id="rId83" Type="http://schemas.openxmlformats.org/officeDocument/2006/relationships/customXml" Target="../ink/ink869.xml"/><Relationship Id="rId88" Type="http://schemas.openxmlformats.org/officeDocument/2006/relationships/image" Target="../media/image4160.png"/><Relationship Id="rId111" Type="http://schemas.openxmlformats.org/officeDocument/2006/relationships/customXml" Target="../ink/ink883.xml"/><Relationship Id="rId132" Type="http://schemas.openxmlformats.org/officeDocument/2006/relationships/image" Target="../media/image665.png"/><Relationship Id="rId153" Type="http://schemas.openxmlformats.org/officeDocument/2006/relationships/customXml" Target="../ink/ink904.xml"/><Relationship Id="rId174" Type="http://schemas.openxmlformats.org/officeDocument/2006/relationships/image" Target="../media/image686.png"/><Relationship Id="rId179" Type="http://schemas.openxmlformats.org/officeDocument/2006/relationships/customXml" Target="../ink/ink917.xml"/><Relationship Id="rId195" Type="http://schemas.openxmlformats.org/officeDocument/2006/relationships/customXml" Target="../ink/ink925.xml"/><Relationship Id="rId209" Type="http://schemas.openxmlformats.org/officeDocument/2006/relationships/customXml" Target="../ink/ink932.xml"/><Relationship Id="rId190" Type="http://schemas.openxmlformats.org/officeDocument/2006/relationships/image" Target="../media/image694.png"/><Relationship Id="rId204" Type="http://schemas.openxmlformats.org/officeDocument/2006/relationships/image" Target="../media/image701.png"/><Relationship Id="rId220" Type="http://schemas.openxmlformats.org/officeDocument/2006/relationships/image" Target="../media/image709.png"/><Relationship Id="rId225" Type="http://schemas.openxmlformats.org/officeDocument/2006/relationships/customXml" Target="../ink/ink940.xml"/><Relationship Id="rId36" Type="http://schemas.openxmlformats.org/officeDocument/2006/relationships/image" Target="../media/image3870.png"/><Relationship Id="rId57" Type="http://schemas.openxmlformats.org/officeDocument/2006/relationships/customXml" Target="../ink/ink856.xml"/><Relationship Id="rId106" Type="http://schemas.openxmlformats.org/officeDocument/2006/relationships/image" Target="../media/image4250.png"/><Relationship Id="rId127" Type="http://schemas.openxmlformats.org/officeDocument/2006/relationships/customXml" Target="../ink/ink891.xml"/><Relationship Id="rId10" Type="http://schemas.openxmlformats.org/officeDocument/2006/relationships/image" Target="../media/image412.png"/><Relationship Id="rId31" Type="http://schemas.openxmlformats.org/officeDocument/2006/relationships/image" Target="../media/image390.png"/><Relationship Id="rId52" Type="http://schemas.openxmlformats.org/officeDocument/2006/relationships/image" Target="../media/image3960.png"/><Relationship Id="rId73" Type="http://schemas.openxmlformats.org/officeDocument/2006/relationships/customXml" Target="../ink/ink864.xml"/><Relationship Id="rId78" Type="http://schemas.openxmlformats.org/officeDocument/2006/relationships/image" Target="../media/image4100.png"/><Relationship Id="rId94" Type="http://schemas.openxmlformats.org/officeDocument/2006/relationships/image" Target="../media/image4190.png"/><Relationship Id="rId99" Type="http://schemas.openxmlformats.org/officeDocument/2006/relationships/customXml" Target="../ink/ink877.xml"/><Relationship Id="rId101" Type="http://schemas.openxmlformats.org/officeDocument/2006/relationships/customXml" Target="../ink/ink878.xml"/><Relationship Id="rId122" Type="http://schemas.openxmlformats.org/officeDocument/2006/relationships/image" Target="../media/image660.png"/><Relationship Id="rId143" Type="http://schemas.openxmlformats.org/officeDocument/2006/relationships/customXml" Target="../ink/ink899.xml"/><Relationship Id="rId148" Type="http://schemas.openxmlformats.org/officeDocument/2006/relationships/image" Target="../media/image673.png"/><Relationship Id="rId164" Type="http://schemas.openxmlformats.org/officeDocument/2006/relationships/image" Target="../media/image681.png"/><Relationship Id="rId169" Type="http://schemas.openxmlformats.org/officeDocument/2006/relationships/customXml" Target="../ink/ink912.xml"/><Relationship Id="rId185" Type="http://schemas.openxmlformats.org/officeDocument/2006/relationships/customXml" Target="../ink/ink920.xml"/><Relationship Id="rId4" Type="http://schemas.openxmlformats.org/officeDocument/2006/relationships/image" Target="../media/image220.png"/><Relationship Id="rId9" Type="http://schemas.openxmlformats.org/officeDocument/2006/relationships/image" Target="../media/image3100.png"/><Relationship Id="rId180" Type="http://schemas.openxmlformats.org/officeDocument/2006/relationships/image" Target="../media/image689.png"/><Relationship Id="rId210" Type="http://schemas.openxmlformats.org/officeDocument/2006/relationships/image" Target="../media/image704.png"/><Relationship Id="rId215" Type="http://schemas.openxmlformats.org/officeDocument/2006/relationships/customXml" Target="../ink/ink935.xml"/><Relationship Id="rId236" Type="http://schemas.openxmlformats.org/officeDocument/2006/relationships/image" Target="../media/image717.png"/><Relationship Id="rId26" Type="http://schemas.openxmlformats.org/officeDocument/2006/relationships/image" Target="../media/image350.png"/><Relationship Id="rId231" Type="http://schemas.openxmlformats.org/officeDocument/2006/relationships/customXml" Target="../ink/ink943.xml"/><Relationship Id="rId68" Type="http://schemas.openxmlformats.org/officeDocument/2006/relationships/image" Target="../media/image4050.png"/><Relationship Id="rId89" Type="http://schemas.openxmlformats.org/officeDocument/2006/relationships/customXml" Target="../ink/ink872.xml"/><Relationship Id="rId112" Type="http://schemas.openxmlformats.org/officeDocument/2006/relationships/image" Target="../media/image655.png"/><Relationship Id="rId133" Type="http://schemas.openxmlformats.org/officeDocument/2006/relationships/customXml" Target="../ink/ink894.xml"/><Relationship Id="rId154" Type="http://schemas.openxmlformats.org/officeDocument/2006/relationships/image" Target="../media/image676.png"/><Relationship Id="rId175" Type="http://schemas.openxmlformats.org/officeDocument/2006/relationships/customXml" Target="../ink/ink915.xml"/><Relationship Id="rId196" Type="http://schemas.openxmlformats.org/officeDocument/2006/relationships/image" Target="../media/image697.png"/><Relationship Id="rId200" Type="http://schemas.openxmlformats.org/officeDocument/2006/relationships/image" Target="../media/image699.png"/><Relationship Id="rId16" Type="http://schemas.openxmlformats.org/officeDocument/2006/relationships/image" Target="../media/image190.png"/><Relationship Id="rId221" Type="http://schemas.openxmlformats.org/officeDocument/2006/relationships/customXml" Target="../ink/ink938.xml"/><Relationship Id="rId37" Type="http://schemas.openxmlformats.org/officeDocument/2006/relationships/customXml" Target="../ink/ink850.xml"/><Relationship Id="rId58" Type="http://schemas.openxmlformats.org/officeDocument/2006/relationships/image" Target="../media/image3990.png"/><Relationship Id="rId79" Type="http://schemas.openxmlformats.org/officeDocument/2006/relationships/customXml" Target="../ink/ink867.xml"/><Relationship Id="rId102" Type="http://schemas.openxmlformats.org/officeDocument/2006/relationships/image" Target="../media/image4230.png"/><Relationship Id="rId123" Type="http://schemas.openxmlformats.org/officeDocument/2006/relationships/customXml" Target="../ink/ink889.xml"/><Relationship Id="rId144" Type="http://schemas.openxmlformats.org/officeDocument/2006/relationships/image" Target="../media/image671.png"/><Relationship Id="rId90" Type="http://schemas.openxmlformats.org/officeDocument/2006/relationships/image" Target="../media/image4170.png"/><Relationship Id="rId165" Type="http://schemas.openxmlformats.org/officeDocument/2006/relationships/customXml" Target="../ink/ink910.xml"/><Relationship Id="rId186" Type="http://schemas.openxmlformats.org/officeDocument/2006/relationships/image" Target="../media/image692.png"/><Relationship Id="rId211" Type="http://schemas.openxmlformats.org/officeDocument/2006/relationships/customXml" Target="../ink/ink933.xml"/><Relationship Id="rId232" Type="http://schemas.openxmlformats.org/officeDocument/2006/relationships/image" Target="../media/image715.png"/><Relationship Id="rId27" Type="http://schemas.openxmlformats.org/officeDocument/2006/relationships/image" Target="../media/image361.png"/><Relationship Id="rId69" Type="http://schemas.openxmlformats.org/officeDocument/2006/relationships/customXml" Target="../ink/ink862.xml"/><Relationship Id="rId113" Type="http://schemas.openxmlformats.org/officeDocument/2006/relationships/customXml" Target="../ink/ink884.xml"/><Relationship Id="rId134" Type="http://schemas.openxmlformats.org/officeDocument/2006/relationships/image" Target="../media/image666.png"/><Relationship Id="rId80" Type="http://schemas.openxmlformats.org/officeDocument/2006/relationships/image" Target="../media/image4110.png"/><Relationship Id="rId155" Type="http://schemas.openxmlformats.org/officeDocument/2006/relationships/customXml" Target="../ink/ink905.xml"/><Relationship Id="rId176" Type="http://schemas.openxmlformats.org/officeDocument/2006/relationships/image" Target="../media/image687.png"/><Relationship Id="rId197" Type="http://schemas.openxmlformats.org/officeDocument/2006/relationships/customXml" Target="../ink/ink926.xml"/><Relationship Id="rId201" Type="http://schemas.openxmlformats.org/officeDocument/2006/relationships/customXml" Target="../ink/ink928.xml"/><Relationship Id="rId222" Type="http://schemas.openxmlformats.org/officeDocument/2006/relationships/image" Target="../media/image710.png"/><Relationship Id="rId17" Type="http://schemas.openxmlformats.org/officeDocument/2006/relationships/image" Target="../media/image200.png"/><Relationship Id="rId38" Type="http://schemas.openxmlformats.org/officeDocument/2006/relationships/image" Target="../media/image3880.png"/><Relationship Id="rId59" Type="http://schemas.openxmlformats.org/officeDocument/2006/relationships/customXml" Target="../ink/ink857.xml"/><Relationship Id="rId103" Type="http://schemas.openxmlformats.org/officeDocument/2006/relationships/customXml" Target="../ink/ink879.xml"/><Relationship Id="rId124" Type="http://schemas.openxmlformats.org/officeDocument/2006/relationships/image" Target="../media/image661.png"/><Relationship Id="rId70" Type="http://schemas.openxmlformats.org/officeDocument/2006/relationships/image" Target="../media/image4060.png"/><Relationship Id="rId91" Type="http://schemas.openxmlformats.org/officeDocument/2006/relationships/customXml" Target="../ink/ink873.xml"/><Relationship Id="rId145" Type="http://schemas.openxmlformats.org/officeDocument/2006/relationships/customXml" Target="../ink/ink900.xml"/><Relationship Id="rId166" Type="http://schemas.openxmlformats.org/officeDocument/2006/relationships/image" Target="../media/image682.png"/><Relationship Id="rId187" Type="http://schemas.openxmlformats.org/officeDocument/2006/relationships/customXml" Target="../ink/ink92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705.png"/><Relationship Id="rId233" Type="http://schemas.openxmlformats.org/officeDocument/2006/relationships/customXml" Target="../ink/ink944.xml"/><Relationship Id="rId28" Type="http://schemas.openxmlformats.org/officeDocument/2006/relationships/image" Target="../media/image360.png"/><Relationship Id="rId114" Type="http://schemas.openxmlformats.org/officeDocument/2006/relationships/image" Target="../media/image656.png"/><Relationship Id="rId60" Type="http://schemas.openxmlformats.org/officeDocument/2006/relationships/image" Target="../media/image4010.png"/><Relationship Id="rId81" Type="http://schemas.openxmlformats.org/officeDocument/2006/relationships/customXml" Target="../ink/ink868.xml"/><Relationship Id="rId135" Type="http://schemas.openxmlformats.org/officeDocument/2006/relationships/customXml" Target="../ink/ink895.xml"/><Relationship Id="rId156" Type="http://schemas.openxmlformats.org/officeDocument/2006/relationships/image" Target="../media/image677.png"/><Relationship Id="rId177" Type="http://schemas.openxmlformats.org/officeDocument/2006/relationships/customXml" Target="../ink/ink916.xml"/><Relationship Id="rId198" Type="http://schemas.openxmlformats.org/officeDocument/2006/relationships/image" Target="../media/image698.png"/><Relationship Id="rId202" Type="http://schemas.openxmlformats.org/officeDocument/2006/relationships/image" Target="../media/image700.png"/><Relationship Id="rId223" Type="http://schemas.openxmlformats.org/officeDocument/2006/relationships/customXml" Target="../ink/ink939.xml"/><Relationship Id="rId18" Type="http://schemas.openxmlformats.org/officeDocument/2006/relationships/image" Target="../media/image270.png"/><Relationship Id="rId39" Type="http://schemas.openxmlformats.org/officeDocument/2006/relationships/customXml" Target="../ink/ink851.xml"/><Relationship Id="rId50" Type="http://schemas.openxmlformats.org/officeDocument/2006/relationships/image" Target="../media/image3950.png"/><Relationship Id="rId104" Type="http://schemas.openxmlformats.org/officeDocument/2006/relationships/image" Target="../media/image4240.png"/><Relationship Id="rId125" Type="http://schemas.openxmlformats.org/officeDocument/2006/relationships/customXml" Target="../ink/ink890.xml"/><Relationship Id="rId146" Type="http://schemas.openxmlformats.org/officeDocument/2006/relationships/image" Target="../media/image672.png"/><Relationship Id="rId167" Type="http://schemas.openxmlformats.org/officeDocument/2006/relationships/customXml" Target="../ink/ink911.xml"/><Relationship Id="rId188" Type="http://schemas.openxmlformats.org/officeDocument/2006/relationships/image" Target="../media/image693.png"/><Relationship Id="rId71" Type="http://schemas.openxmlformats.org/officeDocument/2006/relationships/customXml" Target="../ink/ink863.xml"/><Relationship Id="rId92" Type="http://schemas.openxmlformats.org/officeDocument/2006/relationships/image" Target="../media/image4180.png"/><Relationship Id="rId213" Type="http://schemas.openxmlformats.org/officeDocument/2006/relationships/customXml" Target="../ink/ink934.xml"/><Relationship Id="rId234" Type="http://schemas.openxmlformats.org/officeDocument/2006/relationships/image" Target="../media/image716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370.png"/><Relationship Id="rId40" Type="http://schemas.openxmlformats.org/officeDocument/2006/relationships/image" Target="../media/image3890.png"/><Relationship Id="rId115" Type="http://schemas.openxmlformats.org/officeDocument/2006/relationships/customXml" Target="../ink/ink885.xml"/><Relationship Id="rId136" Type="http://schemas.openxmlformats.org/officeDocument/2006/relationships/image" Target="../media/image667.png"/><Relationship Id="rId157" Type="http://schemas.openxmlformats.org/officeDocument/2006/relationships/customXml" Target="../ink/ink906.xml"/><Relationship Id="rId178" Type="http://schemas.openxmlformats.org/officeDocument/2006/relationships/image" Target="../media/image688.png"/><Relationship Id="rId61" Type="http://schemas.openxmlformats.org/officeDocument/2006/relationships/customXml" Target="../ink/ink858.xml"/><Relationship Id="rId82" Type="http://schemas.openxmlformats.org/officeDocument/2006/relationships/image" Target="../media/image4130.png"/><Relationship Id="rId199" Type="http://schemas.openxmlformats.org/officeDocument/2006/relationships/customXml" Target="../ink/ink927.xml"/><Relationship Id="rId203" Type="http://schemas.openxmlformats.org/officeDocument/2006/relationships/customXml" Target="../ink/ink929.xml"/><Relationship Id="rId19" Type="http://schemas.openxmlformats.org/officeDocument/2006/relationships/image" Target="../media/image280.png"/><Relationship Id="rId224" Type="http://schemas.openxmlformats.org/officeDocument/2006/relationships/image" Target="../media/image711.png"/><Relationship Id="rId30" Type="http://schemas.openxmlformats.org/officeDocument/2006/relationships/image" Target="../media/image380.png"/><Relationship Id="rId105" Type="http://schemas.openxmlformats.org/officeDocument/2006/relationships/customXml" Target="../ink/ink880.xml"/><Relationship Id="rId126" Type="http://schemas.openxmlformats.org/officeDocument/2006/relationships/image" Target="../media/image662.png"/><Relationship Id="rId147" Type="http://schemas.openxmlformats.org/officeDocument/2006/relationships/customXml" Target="../ink/ink901.xml"/><Relationship Id="rId168" Type="http://schemas.openxmlformats.org/officeDocument/2006/relationships/image" Target="../media/image683.png"/><Relationship Id="rId51" Type="http://schemas.openxmlformats.org/officeDocument/2006/relationships/customXml" Target="../ink/ink853.xml"/><Relationship Id="rId72" Type="http://schemas.openxmlformats.org/officeDocument/2006/relationships/image" Target="../media/image4070.png"/><Relationship Id="rId93" Type="http://schemas.openxmlformats.org/officeDocument/2006/relationships/customXml" Target="../ink/ink874.xml"/><Relationship Id="rId189" Type="http://schemas.openxmlformats.org/officeDocument/2006/relationships/customXml" Target="../ink/ink92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50.png"/><Relationship Id="rId21" Type="http://schemas.openxmlformats.org/officeDocument/2006/relationships/image" Target="../media/image300.png"/><Relationship Id="rId42" Type="http://schemas.openxmlformats.org/officeDocument/2006/relationships/image" Target="../media/image4990.png"/><Relationship Id="rId47" Type="http://schemas.openxmlformats.org/officeDocument/2006/relationships/customXml" Target="../ink/ink953.xml"/><Relationship Id="rId63" Type="http://schemas.openxmlformats.org/officeDocument/2006/relationships/customXml" Target="../ink/ink961.xml"/><Relationship Id="rId68" Type="http://schemas.openxmlformats.org/officeDocument/2006/relationships/image" Target="../media/image51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0.png"/><Relationship Id="rId29" Type="http://schemas.openxmlformats.org/officeDocument/2006/relationships/image" Target="../media/image370.png"/><Relationship Id="rId11" Type="http://schemas.openxmlformats.org/officeDocument/2006/relationships/image" Target="../media/image511.png"/><Relationship Id="rId24" Type="http://schemas.openxmlformats.org/officeDocument/2006/relationships/image" Target="../media/image330.png"/><Relationship Id="rId32" Type="http://schemas.openxmlformats.org/officeDocument/2006/relationships/image" Target="../media/image400.png"/><Relationship Id="rId37" Type="http://schemas.openxmlformats.org/officeDocument/2006/relationships/customXml" Target="../ink/ink948.xml"/><Relationship Id="rId40" Type="http://schemas.openxmlformats.org/officeDocument/2006/relationships/image" Target="../media/image4980.png"/><Relationship Id="rId45" Type="http://schemas.openxmlformats.org/officeDocument/2006/relationships/customXml" Target="../ink/ink952.xml"/><Relationship Id="rId53" Type="http://schemas.openxmlformats.org/officeDocument/2006/relationships/customXml" Target="../ink/ink956.xml"/><Relationship Id="rId58" Type="http://schemas.openxmlformats.org/officeDocument/2006/relationships/image" Target="../media/image5070.png"/><Relationship Id="rId66" Type="http://schemas.openxmlformats.org/officeDocument/2006/relationships/image" Target="../media/image5120.png"/><Relationship Id="rId74" Type="http://schemas.openxmlformats.org/officeDocument/2006/relationships/image" Target="../media/image5160.png"/><Relationship Id="rId5" Type="http://schemas.openxmlformats.org/officeDocument/2006/relationships/image" Target="../media/image230.png"/><Relationship Id="rId61" Type="http://schemas.openxmlformats.org/officeDocument/2006/relationships/customXml" Target="../ink/ink960.xml"/><Relationship Id="rId19" Type="http://schemas.openxmlformats.org/officeDocument/2006/relationships/image" Target="../media/image280.png"/><Relationship Id="rId14" Type="http://schemas.openxmlformats.org/officeDocument/2006/relationships/image" Target="../media/image281.png"/><Relationship Id="rId22" Type="http://schemas.openxmlformats.org/officeDocument/2006/relationships/image" Target="../media/image311.png"/><Relationship Id="rId27" Type="http://schemas.openxmlformats.org/officeDocument/2006/relationships/image" Target="../media/image361.png"/><Relationship Id="rId30" Type="http://schemas.openxmlformats.org/officeDocument/2006/relationships/image" Target="../media/image380.png"/><Relationship Id="rId35" Type="http://schemas.openxmlformats.org/officeDocument/2006/relationships/customXml" Target="../ink/ink947.xml"/><Relationship Id="rId43" Type="http://schemas.openxmlformats.org/officeDocument/2006/relationships/customXml" Target="../ink/ink951.xml"/><Relationship Id="rId48" Type="http://schemas.openxmlformats.org/officeDocument/2006/relationships/image" Target="../media/image5020.png"/><Relationship Id="rId56" Type="http://schemas.openxmlformats.org/officeDocument/2006/relationships/image" Target="../media/image5060.png"/><Relationship Id="rId64" Type="http://schemas.openxmlformats.org/officeDocument/2006/relationships/image" Target="../media/image5100.png"/><Relationship Id="rId69" Type="http://schemas.openxmlformats.org/officeDocument/2006/relationships/customXml" Target="../ink/ink964.xml"/><Relationship Id="rId8" Type="http://schemas.openxmlformats.org/officeDocument/2006/relationships/image" Target="../media/image260.png"/><Relationship Id="rId51" Type="http://schemas.openxmlformats.org/officeDocument/2006/relationships/customXml" Target="../ink/ink955.xml"/><Relationship Id="rId72" Type="http://schemas.openxmlformats.org/officeDocument/2006/relationships/image" Target="../media/image5150.png"/><Relationship Id="rId3" Type="http://schemas.openxmlformats.org/officeDocument/2006/relationships/image" Target="../media/image210.png"/><Relationship Id="rId12" Type="http://schemas.openxmlformats.org/officeDocument/2006/relationships/image" Target="../media/image271.png"/><Relationship Id="rId17" Type="http://schemas.openxmlformats.org/officeDocument/2006/relationships/image" Target="../media/image200.png"/><Relationship Id="rId25" Type="http://schemas.openxmlformats.org/officeDocument/2006/relationships/image" Target="../media/image340.png"/><Relationship Id="rId33" Type="http://schemas.openxmlformats.org/officeDocument/2006/relationships/customXml" Target="../ink/ink946.xml"/><Relationship Id="rId38" Type="http://schemas.openxmlformats.org/officeDocument/2006/relationships/image" Target="../media/image4970.png"/><Relationship Id="rId46" Type="http://schemas.openxmlformats.org/officeDocument/2006/relationships/image" Target="../media/image5010.png"/><Relationship Id="rId59" Type="http://schemas.openxmlformats.org/officeDocument/2006/relationships/customXml" Target="../ink/ink959.xml"/><Relationship Id="rId67" Type="http://schemas.openxmlformats.org/officeDocument/2006/relationships/customXml" Target="../ink/ink963.xml"/><Relationship Id="rId20" Type="http://schemas.openxmlformats.org/officeDocument/2006/relationships/image" Target="../media/image290.png"/><Relationship Id="rId41" Type="http://schemas.openxmlformats.org/officeDocument/2006/relationships/customXml" Target="../ink/ink950.xml"/><Relationship Id="rId54" Type="http://schemas.openxmlformats.org/officeDocument/2006/relationships/image" Target="../media/image5050.png"/><Relationship Id="rId62" Type="http://schemas.openxmlformats.org/officeDocument/2006/relationships/image" Target="../media/image5090.png"/><Relationship Id="rId70" Type="http://schemas.openxmlformats.org/officeDocument/2006/relationships/image" Target="../media/image5140.png"/><Relationship Id="rId75" Type="http://schemas.openxmlformats.org/officeDocument/2006/relationships/customXml" Target="../ink/ink9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23" Type="http://schemas.openxmlformats.org/officeDocument/2006/relationships/image" Target="../media/image320.png"/><Relationship Id="rId28" Type="http://schemas.openxmlformats.org/officeDocument/2006/relationships/image" Target="../media/image360.png"/><Relationship Id="rId36" Type="http://schemas.openxmlformats.org/officeDocument/2006/relationships/image" Target="../media/image4960.png"/><Relationship Id="rId49" Type="http://schemas.openxmlformats.org/officeDocument/2006/relationships/customXml" Target="../ink/ink954.xml"/><Relationship Id="rId57" Type="http://schemas.openxmlformats.org/officeDocument/2006/relationships/customXml" Target="../ink/ink958.xml"/><Relationship Id="rId10" Type="http://schemas.openxmlformats.org/officeDocument/2006/relationships/image" Target="../media/image412.png"/><Relationship Id="rId31" Type="http://schemas.openxmlformats.org/officeDocument/2006/relationships/image" Target="../media/image390.png"/><Relationship Id="rId44" Type="http://schemas.openxmlformats.org/officeDocument/2006/relationships/image" Target="../media/image5000.png"/><Relationship Id="rId52" Type="http://schemas.openxmlformats.org/officeDocument/2006/relationships/image" Target="../media/image5040.png"/><Relationship Id="rId60" Type="http://schemas.openxmlformats.org/officeDocument/2006/relationships/image" Target="../media/image5080.png"/><Relationship Id="rId65" Type="http://schemas.openxmlformats.org/officeDocument/2006/relationships/customXml" Target="../ink/ink962.xml"/><Relationship Id="rId73" Type="http://schemas.openxmlformats.org/officeDocument/2006/relationships/customXml" Target="../ink/ink966.xml"/><Relationship Id="rId4" Type="http://schemas.openxmlformats.org/officeDocument/2006/relationships/image" Target="../media/image220.png"/><Relationship Id="rId9" Type="http://schemas.openxmlformats.org/officeDocument/2006/relationships/image" Target="../media/image3100.png"/><Relationship Id="rId13" Type="http://schemas.openxmlformats.org/officeDocument/2006/relationships/image" Target="../media/image150.png"/><Relationship Id="rId18" Type="http://schemas.openxmlformats.org/officeDocument/2006/relationships/image" Target="../media/image270.png"/><Relationship Id="rId39" Type="http://schemas.openxmlformats.org/officeDocument/2006/relationships/customXml" Target="../ink/ink949.xml"/><Relationship Id="rId34" Type="http://schemas.openxmlformats.org/officeDocument/2006/relationships/image" Target="../media/image36200.png"/><Relationship Id="rId50" Type="http://schemas.openxmlformats.org/officeDocument/2006/relationships/image" Target="../media/image5030.png"/><Relationship Id="rId55" Type="http://schemas.openxmlformats.org/officeDocument/2006/relationships/customXml" Target="../ink/ink957.xml"/><Relationship Id="rId76" Type="http://schemas.openxmlformats.org/officeDocument/2006/relationships/image" Target="../media/image5170.png"/><Relationship Id="rId7" Type="http://schemas.openxmlformats.org/officeDocument/2006/relationships/image" Target="../media/image250.png"/><Relationship Id="rId71" Type="http://schemas.openxmlformats.org/officeDocument/2006/relationships/customXml" Target="../ink/ink9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150.png"/><Relationship Id="rId18" Type="http://schemas.openxmlformats.org/officeDocument/2006/relationships/image" Target="../media/image270.png"/><Relationship Id="rId26" Type="http://schemas.openxmlformats.org/officeDocument/2006/relationships/image" Target="../media/image350.png"/><Relationship Id="rId3" Type="http://schemas.openxmlformats.org/officeDocument/2006/relationships/image" Target="../media/image210.png"/><Relationship Id="rId21" Type="http://schemas.openxmlformats.org/officeDocument/2006/relationships/image" Target="../media/image300.png"/><Relationship Id="rId7" Type="http://schemas.openxmlformats.org/officeDocument/2006/relationships/image" Target="../media/image250.png"/><Relationship Id="rId12" Type="http://schemas.openxmlformats.org/officeDocument/2006/relationships/image" Target="../media/image271.png"/><Relationship Id="rId17" Type="http://schemas.openxmlformats.org/officeDocument/2006/relationships/image" Target="../media/image200.png"/><Relationship Id="rId25" Type="http://schemas.openxmlformats.org/officeDocument/2006/relationships/image" Target="../media/image34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0.png"/><Relationship Id="rId20" Type="http://schemas.openxmlformats.org/officeDocument/2006/relationships/image" Target="../media/image290.png"/><Relationship Id="rId29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511.png"/><Relationship Id="rId24" Type="http://schemas.openxmlformats.org/officeDocument/2006/relationships/image" Target="../media/image330.png"/><Relationship Id="rId32" Type="http://schemas.openxmlformats.org/officeDocument/2006/relationships/image" Target="../media/image400.png"/><Relationship Id="rId5" Type="http://schemas.openxmlformats.org/officeDocument/2006/relationships/image" Target="../media/image230.png"/><Relationship Id="rId23" Type="http://schemas.openxmlformats.org/officeDocument/2006/relationships/image" Target="../media/image320.png"/><Relationship Id="rId28" Type="http://schemas.openxmlformats.org/officeDocument/2006/relationships/image" Target="../media/image360.png"/><Relationship Id="rId10" Type="http://schemas.openxmlformats.org/officeDocument/2006/relationships/image" Target="../media/image412.png"/><Relationship Id="rId19" Type="http://schemas.openxmlformats.org/officeDocument/2006/relationships/image" Target="../media/image280.png"/><Relationship Id="rId31" Type="http://schemas.openxmlformats.org/officeDocument/2006/relationships/image" Target="../media/image390.png"/><Relationship Id="rId4" Type="http://schemas.openxmlformats.org/officeDocument/2006/relationships/image" Target="../media/image220.png"/><Relationship Id="rId9" Type="http://schemas.openxmlformats.org/officeDocument/2006/relationships/image" Target="../media/image3100.png"/><Relationship Id="rId14" Type="http://schemas.openxmlformats.org/officeDocument/2006/relationships/image" Target="../media/image281.png"/><Relationship Id="rId22" Type="http://schemas.openxmlformats.org/officeDocument/2006/relationships/image" Target="../media/image311.png"/><Relationship Id="rId27" Type="http://schemas.openxmlformats.org/officeDocument/2006/relationships/image" Target="../media/image361.png"/><Relationship Id="rId30" Type="http://schemas.openxmlformats.org/officeDocument/2006/relationships/image" Target="../media/image38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.xml"/><Relationship Id="rId299" Type="http://schemas.openxmlformats.org/officeDocument/2006/relationships/customXml" Target="../ink/ink100.xml"/><Relationship Id="rId21" Type="http://schemas.openxmlformats.org/officeDocument/2006/relationships/image" Target="../media/image300.png"/><Relationship Id="rId159" Type="http://schemas.openxmlformats.org/officeDocument/2006/relationships/customXml" Target="../ink/ink39.xml"/><Relationship Id="rId324" Type="http://schemas.openxmlformats.org/officeDocument/2006/relationships/image" Target="../media/image28.png"/><Relationship Id="rId366" Type="http://schemas.openxmlformats.org/officeDocument/2006/relationships/image" Target="../media/image142.png"/><Relationship Id="rId170" Type="http://schemas.openxmlformats.org/officeDocument/2006/relationships/image" Target="../media/image69.png"/><Relationship Id="rId226" Type="http://schemas.openxmlformats.org/officeDocument/2006/relationships/image" Target="../media/image97.png"/><Relationship Id="rId433" Type="http://schemas.openxmlformats.org/officeDocument/2006/relationships/customXml" Target="../ink/ink167.xml"/><Relationship Id="rId268" Type="http://schemas.openxmlformats.org/officeDocument/2006/relationships/image" Target="../media/image118.png"/><Relationship Id="rId475" Type="http://schemas.openxmlformats.org/officeDocument/2006/relationships/customXml" Target="../ink/ink188.xml"/><Relationship Id="rId32" Type="http://schemas.openxmlformats.org/officeDocument/2006/relationships/image" Target="../media/image400.png"/><Relationship Id="rId128" Type="http://schemas.openxmlformats.org/officeDocument/2006/relationships/image" Target="../media/image48.png"/><Relationship Id="rId335" Type="http://schemas.openxmlformats.org/officeDocument/2006/relationships/customXml" Target="../ink/ink118.xml"/><Relationship Id="rId377" Type="http://schemas.openxmlformats.org/officeDocument/2006/relationships/customXml" Target="../ink/ink139.xml"/><Relationship Id="rId5" Type="http://schemas.openxmlformats.org/officeDocument/2006/relationships/image" Target="../media/image230.png"/><Relationship Id="rId181" Type="http://schemas.openxmlformats.org/officeDocument/2006/relationships/customXml" Target="../ink/ink50.xml"/><Relationship Id="rId402" Type="http://schemas.openxmlformats.org/officeDocument/2006/relationships/image" Target="../media/image107.png"/><Relationship Id="rId279" Type="http://schemas.openxmlformats.org/officeDocument/2006/relationships/customXml" Target="../ink/ink90.xml"/><Relationship Id="rId444" Type="http://schemas.openxmlformats.org/officeDocument/2006/relationships/image" Target="../media/image173.png"/><Relationship Id="rId486" Type="http://schemas.openxmlformats.org/officeDocument/2006/relationships/image" Target="../media/image195.png"/><Relationship Id="rId43" Type="http://schemas.openxmlformats.org/officeDocument/2006/relationships/customXml" Target="../ink/ink6.xml"/><Relationship Id="rId139" Type="http://schemas.openxmlformats.org/officeDocument/2006/relationships/customXml" Target="../ink/ink29.xml"/><Relationship Id="rId290" Type="http://schemas.openxmlformats.org/officeDocument/2006/relationships/image" Target="../media/image11.png"/><Relationship Id="rId304" Type="http://schemas.openxmlformats.org/officeDocument/2006/relationships/image" Target="../media/image18.png"/><Relationship Id="rId346" Type="http://schemas.openxmlformats.org/officeDocument/2006/relationships/image" Target="../media/image132.png"/><Relationship Id="rId388" Type="http://schemas.openxmlformats.org/officeDocument/2006/relationships/image" Target="../media/image154.png"/><Relationship Id="rId150" Type="http://schemas.openxmlformats.org/officeDocument/2006/relationships/image" Target="../media/image59.png"/><Relationship Id="rId192" Type="http://schemas.openxmlformats.org/officeDocument/2006/relationships/image" Target="../media/image80.png"/><Relationship Id="rId206" Type="http://schemas.openxmlformats.org/officeDocument/2006/relationships/image" Target="../media/image87.png"/><Relationship Id="rId413" Type="http://schemas.openxmlformats.org/officeDocument/2006/relationships/customXml" Target="../ink/ink157.xml"/><Relationship Id="rId455" Type="http://schemas.openxmlformats.org/officeDocument/2006/relationships/customXml" Target="../ink/ink178.xml"/><Relationship Id="rId12" Type="http://schemas.openxmlformats.org/officeDocument/2006/relationships/image" Target="../media/image271.png"/><Relationship Id="rId108" Type="http://schemas.openxmlformats.org/officeDocument/2006/relationships/image" Target="../media/image38.png"/><Relationship Id="rId315" Type="http://schemas.openxmlformats.org/officeDocument/2006/relationships/customXml" Target="../ink/ink108.xml"/><Relationship Id="rId357" Type="http://schemas.openxmlformats.org/officeDocument/2006/relationships/customXml" Target="../ink/ink129.xml"/><Relationship Id="rId161" Type="http://schemas.openxmlformats.org/officeDocument/2006/relationships/customXml" Target="../ink/ink40.xml"/><Relationship Id="rId217" Type="http://schemas.openxmlformats.org/officeDocument/2006/relationships/customXml" Target="../ink/ink68.xml"/><Relationship Id="rId399" Type="http://schemas.openxmlformats.org/officeDocument/2006/relationships/customXml" Target="../ink/ink150.xml"/><Relationship Id="rId259" Type="http://schemas.openxmlformats.org/officeDocument/2006/relationships/customXml" Target="../ink/ink80.xml"/><Relationship Id="rId424" Type="http://schemas.openxmlformats.org/officeDocument/2006/relationships/image" Target="../media/image163.png"/><Relationship Id="rId466" Type="http://schemas.openxmlformats.org/officeDocument/2006/relationships/image" Target="../media/image184.png"/><Relationship Id="rId23" Type="http://schemas.openxmlformats.org/officeDocument/2006/relationships/image" Target="../media/image320.png"/><Relationship Id="rId119" Type="http://schemas.openxmlformats.org/officeDocument/2006/relationships/customXml" Target="../ink/ink19.xml"/><Relationship Id="rId270" Type="http://schemas.openxmlformats.org/officeDocument/2006/relationships/image" Target="../media/image119.png"/><Relationship Id="rId326" Type="http://schemas.openxmlformats.org/officeDocument/2006/relationships/image" Target="../media/image29.png"/><Relationship Id="rId130" Type="http://schemas.openxmlformats.org/officeDocument/2006/relationships/image" Target="../media/image49.png"/><Relationship Id="rId368" Type="http://schemas.openxmlformats.org/officeDocument/2006/relationships/image" Target="../media/image143.png"/><Relationship Id="rId172" Type="http://schemas.openxmlformats.org/officeDocument/2006/relationships/image" Target="../media/image70.png"/><Relationship Id="rId228" Type="http://schemas.openxmlformats.org/officeDocument/2006/relationships/image" Target="../media/image98.png"/><Relationship Id="rId435" Type="http://schemas.openxmlformats.org/officeDocument/2006/relationships/customXml" Target="../ink/ink168.xml"/><Relationship Id="rId477" Type="http://schemas.openxmlformats.org/officeDocument/2006/relationships/customXml" Target="../ink/ink189.xml"/><Relationship Id="rId281" Type="http://schemas.openxmlformats.org/officeDocument/2006/relationships/customXml" Target="../ink/ink91.xml"/><Relationship Id="rId337" Type="http://schemas.openxmlformats.org/officeDocument/2006/relationships/customXml" Target="../ink/ink119.xml"/><Relationship Id="rId34" Type="http://schemas.openxmlformats.org/officeDocument/2006/relationships/image" Target="../media/image1.png"/><Relationship Id="rId141" Type="http://schemas.openxmlformats.org/officeDocument/2006/relationships/customXml" Target="../ink/ink30.xml"/><Relationship Id="rId379" Type="http://schemas.openxmlformats.org/officeDocument/2006/relationships/customXml" Target="../ink/ink140.xml"/><Relationship Id="rId7" Type="http://schemas.openxmlformats.org/officeDocument/2006/relationships/image" Target="../media/image250.png"/><Relationship Id="rId183" Type="http://schemas.openxmlformats.org/officeDocument/2006/relationships/customXml" Target="../ink/ink51.xml"/><Relationship Id="rId239" Type="http://schemas.openxmlformats.org/officeDocument/2006/relationships/customXml" Target="../ink/ink78.xml"/><Relationship Id="rId390" Type="http://schemas.openxmlformats.org/officeDocument/2006/relationships/image" Target="../media/image155.png"/><Relationship Id="rId404" Type="http://schemas.openxmlformats.org/officeDocument/2006/relationships/image" Target="../media/image108.png"/><Relationship Id="rId446" Type="http://schemas.openxmlformats.org/officeDocument/2006/relationships/image" Target="../media/image174.png"/><Relationship Id="rId292" Type="http://schemas.openxmlformats.org/officeDocument/2006/relationships/image" Target="../media/image12.png"/><Relationship Id="rId306" Type="http://schemas.openxmlformats.org/officeDocument/2006/relationships/image" Target="../media/image19.png"/><Relationship Id="rId45" Type="http://schemas.openxmlformats.org/officeDocument/2006/relationships/customXml" Target="../ink/ink7.xml"/><Relationship Id="rId110" Type="http://schemas.openxmlformats.org/officeDocument/2006/relationships/image" Target="../media/image39.png"/><Relationship Id="rId348" Type="http://schemas.openxmlformats.org/officeDocument/2006/relationships/image" Target="../media/image133.png"/><Relationship Id="rId152" Type="http://schemas.openxmlformats.org/officeDocument/2006/relationships/image" Target="../media/image60.png"/><Relationship Id="rId194" Type="http://schemas.openxmlformats.org/officeDocument/2006/relationships/image" Target="../media/image81.png"/><Relationship Id="rId208" Type="http://schemas.openxmlformats.org/officeDocument/2006/relationships/image" Target="../media/image88.png"/><Relationship Id="rId415" Type="http://schemas.openxmlformats.org/officeDocument/2006/relationships/customXml" Target="../ink/ink158.xml"/><Relationship Id="rId457" Type="http://schemas.openxmlformats.org/officeDocument/2006/relationships/customXml" Target="../ink/ink179.xml"/><Relationship Id="rId261" Type="http://schemas.openxmlformats.org/officeDocument/2006/relationships/customXml" Target="../ink/ink81.xml"/><Relationship Id="rId14" Type="http://schemas.openxmlformats.org/officeDocument/2006/relationships/image" Target="../media/image281.png"/><Relationship Id="rId317" Type="http://schemas.openxmlformats.org/officeDocument/2006/relationships/customXml" Target="../ink/ink109.xml"/><Relationship Id="rId359" Type="http://schemas.openxmlformats.org/officeDocument/2006/relationships/customXml" Target="../ink/ink130.xml"/><Relationship Id="rId121" Type="http://schemas.openxmlformats.org/officeDocument/2006/relationships/customXml" Target="../ink/ink20.xml"/><Relationship Id="rId163" Type="http://schemas.openxmlformats.org/officeDocument/2006/relationships/customXml" Target="../ink/ink41.xml"/><Relationship Id="rId219" Type="http://schemas.openxmlformats.org/officeDocument/2006/relationships/customXml" Target="../ink/ink69.xml"/><Relationship Id="rId370" Type="http://schemas.openxmlformats.org/officeDocument/2006/relationships/image" Target="../media/image144.png"/><Relationship Id="rId426" Type="http://schemas.openxmlformats.org/officeDocument/2006/relationships/image" Target="../media/image164.png"/><Relationship Id="rId230" Type="http://schemas.openxmlformats.org/officeDocument/2006/relationships/image" Target="../media/image99.png"/><Relationship Id="rId468" Type="http://schemas.openxmlformats.org/officeDocument/2006/relationships/image" Target="../media/image185.png"/><Relationship Id="rId25" Type="http://schemas.openxmlformats.org/officeDocument/2006/relationships/image" Target="../media/image340.png"/><Relationship Id="rId272" Type="http://schemas.openxmlformats.org/officeDocument/2006/relationships/image" Target="../media/image120.png"/><Relationship Id="rId328" Type="http://schemas.openxmlformats.org/officeDocument/2006/relationships/image" Target="../media/image30.png"/><Relationship Id="rId132" Type="http://schemas.openxmlformats.org/officeDocument/2006/relationships/image" Target="../media/image50.png"/><Relationship Id="rId174" Type="http://schemas.openxmlformats.org/officeDocument/2006/relationships/image" Target="../media/image71.png"/><Relationship Id="rId381" Type="http://schemas.openxmlformats.org/officeDocument/2006/relationships/customXml" Target="../ink/ink141.xml"/><Relationship Id="rId241" Type="http://schemas.openxmlformats.org/officeDocument/2006/relationships/customXml" Target="../ink/ink79.xml"/><Relationship Id="rId437" Type="http://schemas.openxmlformats.org/officeDocument/2006/relationships/customXml" Target="../ink/ink169.xml"/><Relationship Id="rId479" Type="http://schemas.openxmlformats.org/officeDocument/2006/relationships/customXml" Target="../ink/ink190.xml"/><Relationship Id="rId36" Type="http://schemas.openxmlformats.org/officeDocument/2006/relationships/image" Target="../media/image2.png"/><Relationship Id="rId283" Type="http://schemas.openxmlformats.org/officeDocument/2006/relationships/customXml" Target="../ink/ink92.xml"/><Relationship Id="rId339" Type="http://schemas.openxmlformats.org/officeDocument/2006/relationships/customXml" Target="../ink/ink120.xml"/><Relationship Id="rId101" Type="http://schemas.openxmlformats.org/officeDocument/2006/relationships/customXml" Target="../ink/ink10.xml"/><Relationship Id="rId143" Type="http://schemas.openxmlformats.org/officeDocument/2006/relationships/customXml" Target="../ink/ink31.xml"/><Relationship Id="rId185" Type="http://schemas.openxmlformats.org/officeDocument/2006/relationships/customXml" Target="../ink/ink52.xml"/><Relationship Id="rId350" Type="http://schemas.openxmlformats.org/officeDocument/2006/relationships/image" Target="../media/image134.png"/><Relationship Id="rId406" Type="http://schemas.openxmlformats.org/officeDocument/2006/relationships/image" Target="../media/image109.png"/><Relationship Id="rId9" Type="http://schemas.openxmlformats.org/officeDocument/2006/relationships/image" Target="../media/image3100.png"/><Relationship Id="rId210" Type="http://schemas.openxmlformats.org/officeDocument/2006/relationships/image" Target="../media/image89.png"/><Relationship Id="rId392" Type="http://schemas.openxmlformats.org/officeDocument/2006/relationships/image" Target="../media/image156.png"/><Relationship Id="rId448" Type="http://schemas.openxmlformats.org/officeDocument/2006/relationships/image" Target="../media/image175.png"/><Relationship Id="rId294" Type="http://schemas.openxmlformats.org/officeDocument/2006/relationships/image" Target="../media/image13.png"/><Relationship Id="rId308" Type="http://schemas.openxmlformats.org/officeDocument/2006/relationships/image" Target="../media/image20.png"/><Relationship Id="rId47" Type="http://schemas.openxmlformats.org/officeDocument/2006/relationships/customXml" Target="../ink/ink8.xml"/><Relationship Id="rId112" Type="http://schemas.openxmlformats.org/officeDocument/2006/relationships/image" Target="../media/image40.png"/><Relationship Id="rId154" Type="http://schemas.openxmlformats.org/officeDocument/2006/relationships/image" Target="../media/image61.png"/><Relationship Id="rId361" Type="http://schemas.openxmlformats.org/officeDocument/2006/relationships/customXml" Target="../ink/ink131.xml"/><Relationship Id="rId196" Type="http://schemas.openxmlformats.org/officeDocument/2006/relationships/image" Target="../media/image82.png"/><Relationship Id="rId417" Type="http://schemas.openxmlformats.org/officeDocument/2006/relationships/customXml" Target="../ink/ink159.xml"/><Relationship Id="rId459" Type="http://schemas.openxmlformats.org/officeDocument/2006/relationships/customXml" Target="../ink/ink180.xml"/><Relationship Id="rId16" Type="http://schemas.openxmlformats.org/officeDocument/2006/relationships/image" Target="../media/image190.png"/><Relationship Id="rId221" Type="http://schemas.openxmlformats.org/officeDocument/2006/relationships/customXml" Target="../ink/ink70.xml"/><Relationship Id="rId263" Type="http://schemas.openxmlformats.org/officeDocument/2006/relationships/customXml" Target="../ink/ink82.xml"/><Relationship Id="rId319" Type="http://schemas.openxmlformats.org/officeDocument/2006/relationships/customXml" Target="../ink/ink110.xml"/><Relationship Id="rId470" Type="http://schemas.openxmlformats.org/officeDocument/2006/relationships/image" Target="../media/image186.png"/><Relationship Id="rId123" Type="http://schemas.openxmlformats.org/officeDocument/2006/relationships/customXml" Target="../ink/ink21.xml"/><Relationship Id="rId330" Type="http://schemas.openxmlformats.org/officeDocument/2006/relationships/image" Target="../media/image31.png"/><Relationship Id="rId165" Type="http://schemas.openxmlformats.org/officeDocument/2006/relationships/customXml" Target="../ink/ink42.xml"/><Relationship Id="rId372" Type="http://schemas.openxmlformats.org/officeDocument/2006/relationships/image" Target="../media/image145.png"/><Relationship Id="rId428" Type="http://schemas.openxmlformats.org/officeDocument/2006/relationships/image" Target="../media/image165.png"/><Relationship Id="rId232" Type="http://schemas.openxmlformats.org/officeDocument/2006/relationships/image" Target="../media/image100.png"/><Relationship Id="rId274" Type="http://schemas.openxmlformats.org/officeDocument/2006/relationships/image" Target="../media/image121.png"/><Relationship Id="rId481" Type="http://schemas.openxmlformats.org/officeDocument/2006/relationships/customXml" Target="../ink/ink191.xml"/><Relationship Id="rId27" Type="http://schemas.openxmlformats.org/officeDocument/2006/relationships/image" Target="../media/image361.png"/><Relationship Id="rId134" Type="http://schemas.openxmlformats.org/officeDocument/2006/relationships/image" Target="../media/image51.png"/><Relationship Id="rId176" Type="http://schemas.openxmlformats.org/officeDocument/2006/relationships/image" Target="../media/image72.png"/><Relationship Id="rId341" Type="http://schemas.openxmlformats.org/officeDocument/2006/relationships/customXml" Target="../ink/ink121.xml"/><Relationship Id="rId383" Type="http://schemas.openxmlformats.org/officeDocument/2006/relationships/customXml" Target="../ink/ink142.xml"/><Relationship Id="rId439" Type="http://schemas.openxmlformats.org/officeDocument/2006/relationships/customXml" Target="../ink/ink170.xml"/><Relationship Id="rId201" Type="http://schemas.openxmlformats.org/officeDocument/2006/relationships/customXml" Target="../ink/ink60.xml"/><Relationship Id="rId222" Type="http://schemas.openxmlformats.org/officeDocument/2006/relationships/image" Target="../media/image95.png"/><Relationship Id="rId264" Type="http://schemas.openxmlformats.org/officeDocument/2006/relationships/image" Target="../media/image116.png"/><Relationship Id="rId285" Type="http://schemas.openxmlformats.org/officeDocument/2006/relationships/customXml" Target="../ink/ink93.xml"/><Relationship Id="rId450" Type="http://schemas.openxmlformats.org/officeDocument/2006/relationships/image" Target="../media/image176.png"/><Relationship Id="rId471" Type="http://schemas.openxmlformats.org/officeDocument/2006/relationships/customXml" Target="../ink/ink186.xml"/><Relationship Id="rId17" Type="http://schemas.openxmlformats.org/officeDocument/2006/relationships/image" Target="../media/image200.png"/><Relationship Id="rId38" Type="http://schemas.openxmlformats.org/officeDocument/2006/relationships/image" Target="../media/image3.png"/><Relationship Id="rId103" Type="http://schemas.openxmlformats.org/officeDocument/2006/relationships/customXml" Target="../ink/ink11.xml"/><Relationship Id="rId124" Type="http://schemas.openxmlformats.org/officeDocument/2006/relationships/image" Target="../media/image46.png"/><Relationship Id="rId310" Type="http://schemas.openxmlformats.org/officeDocument/2006/relationships/image" Target="../media/image21.png"/><Relationship Id="rId145" Type="http://schemas.openxmlformats.org/officeDocument/2006/relationships/customXml" Target="../ink/ink32.xml"/><Relationship Id="rId166" Type="http://schemas.openxmlformats.org/officeDocument/2006/relationships/image" Target="../media/image67.png"/><Relationship Id="rId187" Type="http://schemas.openxmlformats.org/officeDocument/2006/relationships/customXml" Target="../ink/ink53.xml"/><Relationship Id="rId331" Type="http://schemas.openxmlformats.org/officeDocument/2006/relationships/customXml" Target="../ink/ink116.xml"/><Relationship Id="rId352" Type="http://schemas.openxmlformats.org/officeDocument/2006/relationships/image" Target="../media/image135.png"/><Relationship Id="rId373" Type="http://schemas.openxmlformats.org/officeDocument/2006/relationships/customXml" Target="../ink/ink137.xml"/><Relationship Id="rId394" Type="http://schemas.openxmlformats.org/officeDocument/2006/relationships/image" Target="../media/image157.png"/><Relationship Id="rId408" Type="http://schemas.openxmlformats.org/officeDocument/2006/relationships/image" Target="../media/image110.png"/><Relationship Id="rId429" Type="http://schemas.openxmlformats.org/officeDocument/2006/relationships/customXml" Target="../ink/ink16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90.png"/><Relationship Id="rId233" Type="http://schemas.openxmlformats.org/officeDocument/2006/relationships/customXml" Target="../ink/ink76.xml"/><Relationship Id="rId440" Type="http://schemas.openxmlformats.org/officeDocument/2006/relationships/image" Target="../media/image171.png"/><Relationship Id="rId28" Type="http://schemas.openxmlformats.org/officeDocument/2006/relationships/image" Target="../media/image360.png"/><Relationship Id="rId49" Type="http://schemas.openxmlformats.org/officeDocument/2006/relationships/customXml" Target="../ink/ink9.xml"/><Relationship Id="rId114" Type="http://schemas.openxmlformats.org/officeDocument/2006/relationships/image" Target="../media/image41.png"/><Relationship Id="rId275" Type="http://schemas.openxmlformats.org/officeDocument/2006/relationships/customXml" Target="../ink/ink88.xml"/><Relationship Id="rId296" Type="http://schemas.openxmlformats.org/officeDocument/2006/relationships/image" Target="../media/image14.png"/><Relationship Id="rId300" Type="http://schemas.openxmlformats.org/officeDocument/2006/relationships/image" Target="../media/image16.png"/><Relationship Id="rId461" Type="http://schemas.openxmlformats.org/officeDocument/2006/relationships/customXml" Target="../ink/ink181.xml"/><Relationship Id="rId482" Type="http://schemas.openxmlformats.org/officeDocument/2006/relationships/image" Target="../media/image193.png"/><Relationship Id="rId135" Type="http://schemas.openxmlformats.org/officeDocument/2006/relationships/customXml" Target="../ink/ink27.xml"/><Relationship Id="rId156" Type="http://schemas.openxmlformats.org/officeDocument/2006/relationships/image" Target="../media/image62.png"/><Relationship Id="rId177" Type="http://schemas.openxmlformats.org/officeDocument/2006/relationships/customXml" Target="../ink/ink48.xml"/><Relationship Id="rId198" Type="http://schemas.openxmlformats.org/officeDocument/2006/relationships/image" Target="../media/image83.png"/><Relationship Id="rId321" Type="http://schemas.openxmlformats.org/officeDocument/2006/relationships/customXml" Target="../ink/ink111.xml"/><Relationship Id="rId342" Type="http://schemas.openxmlformats.org/officeDocument/2006/relationships/image" Target="../media/image130.png"/><Relationship Id="rId363" Type="http://schemas.openxmlformats.org/officeDocument/2006/relationships/customXml" Target="../ink/ink132.xml"/><Relationship Id="rId384" Type="http://schemas.openxmlformats.org/officeDocument/2006/relationships/image" Target="../media/image152.png"/><Relationship Id="rId419" Type="http://schemas.openxmlformats.org/officeDocument/2006/relationships/customXml" Target="../ink/ink160.xml"/><Relationship Id="rId202" Type="http://schemas.openxmlformats.org/officeDocument/2006/relationships/image" Target="../media/image85.png"/><Relationship Id="rId223" Type="http://schemas.openxmlformats.org/officeDocument/2006/relationships/customXml" Target="../ink/ink71.xml"/><Relationship Id="rId430" Type="http://schemas.openxmlformats.org/officeDocument/2006/relationships/image" Target="../media/image166.png"/><Relationship Id="rId18" Type="http://schemas.openxmlformats.org/officeDocument/2006/relationships/image" Target="../media/image270.png"/><Relationship Id="rId39" Type="http://schemas.openxmlformats.org/officeDocument/2006/relationships/customXml" Target="../ink/ink4.xml"/><Relationship Id="rId265" Type="http://schemas.openxmlformats.org/officeDocument/2006/relationships/customXml" Target="../ink/ink83.xml"/><Relationship Id="rId286" Type="http://schemas.openxmlformats.org/officeDocument/2006/relationships/image" Target="../media/image9.png"/><Relationship Id="rId451" Type="http://schemas.openxmlformats.org/officeDocument/2006/relationships/customXml" Target="../ink/ink176.xml"/><Relationship Id="rId472" Type="http://schemas.openxmlformats.org/officeDocument/2006/relationships/image" Target="../media/image187.png"/><Relationship Id="rId104" Type="http://schemas.openxmlformats.org/officeDocument/2006/relationships/image" Target="../media/image36.png"/><Relationship Id="rId125" Type="http://schemas.openxmlformats.org/officeDocument/2006/relationships/customXml" Target="../ink/ink22.xml"/><Relationship Id="rId146" Type="http://schemas.openxmlformats.org/officeDocument/2006/relationships/image" Target="../media/image57.png"/><Relationship Id="rId167" Type="http://schemas.openxmlformats.org/officeDocument/2006/relationships/customXml" Target="../ink/ink43.xml"/><Relationship Id="rId188" Type="http://schemas.openxmlformats.org/officeDocument/2006/relationships/image" Target="../media/image78.png"/><Relationship Id="rId311" Type="http://schemas.openxmlformats.org/officeDocument/2006/relationships/customXml" Target="../ink/ink106.xml"/><Relationship Id="rId332" Type="http://schemas.openxmlformats.org/officeDocument/2006/relationships/image" Target="../media/image32.png"/><Relationship Id="rId353" Type="http://schemas.openxmlformats.org/officeDocument/2006/relationships/customXml" Target="../ink/ink127.xml"/><Relationship Id="rId374" Type="http://schemas.openxmlformats.org/officeDocument/2006/relationships/image" Target="../media/image146.png"/><Relationship Id="rId395" Type="http://schemas.openxmlformats.org/officeDocument/2006/relationships/customXml" Target="../ink/ink148.xml"/><Relationship Id="rId409" Type="http://schemas.openxmlformats.org/officeDocument/2006/relationships/customXml" Target="../ink/ink155.xml"/><Relationship Id="rId213" Type="http://schemas.openxmlformats.org/officeDocument/2006/relationships/customXml" Target="../ink/ink66.xml"/><Relationship Id="rId234" Type="http://schemas.openxmlformats.org/officeDocument/2006/relationships/image" Target="../media/image101.png"/><Relationship Id="rId420" Type="http://schemas.openxmlformats.org/officeDocument/2006/relationships/image" Target="../media/image161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370.png"/><Relationship Id="rId276" Type="http://schemas.openxmlformats.org/officeDocument/2006/relationships/image" Target="../media/image122.png"/><Relationship Id="rId297" Type="http://schemas.openxmlformats.org/officeDocument/2006/relationships/customXml" Target="../ink/ink99.xml"/><Relationship Id="rId441" Type="http://schemas.openxmlformats.org/officeDocument/2006/relationships/customXml" Target="../ink/ink171.xml"/><Relationship Id="rId462" Type="http://schemas.openxmlformats.org/officeDocument/2006/relationships/image" Target="../media/image182.png"/><Relationship Id="rId483" Type="http://schemas.openxmlformats.org/officeDocument/2006/relationships/customXml" Target="../ink/ink192.xml"/><Relationship Id="rId40" Type="http://schemas.openxmlformats.org/officeDocument/2006/relationships/image" Target="../media/image4.png"/><Relationship Id="rId115" Type="http://schemas.openxmlformats.org/officeDocument/2006/relationships/customXml" Target="../ink/ink17.xml"/><Relationship Id="rId136" Type="http://schemas.openxmlformats.org/officeDocument/2006/relationships/image" Target="../media/image52.png"/><Relationship Id="rId157" Type="http://schemas.openxmlformats.org/officeDocument/2006/relationships/customXml" Target="../ink/ink38.xml"/><Relationship Id="rId178" Type="http://schemas.openxmlformats.org/officeDocument/2006/relationships/image" Target="../media/image73.png"/><Relationship Id="rId301" Type="http://schemas.openxmlformats.org/officeDocument/2006/relationships/customXml" Target="../ink/ink101.xml"/><Relationship Id="rId322" Type="http://schemas.openxmlformats.org/officeDocument/2006/relationships/image" Target="../media/image27.png"/><Relationship Id="rId343" Type="http://schemas.openxmlformats.org/officeDocument/2006/relationships/customXml" Target="../ink/ink122.xml"/><Relationship Id="rId364" Type="http://schemas.openxmlformats.org/officeDocument/2006/relationships/image" Target="../media/image141.png"/><Relationship Id="rId199" Type="http://schemas.openxmlformats.org/officeDocument/2006/relationships/customXml" Target="../ink/ink59.xml"/><Relationship Id="rId203" Type="http://schemas.openxmlformats.org/officeDocument/2006/relationships/customXml" Target="../ink/ink61.xml"/><Relationship Id="rId385" Type="http://schemas.openxmlformats.org/officeDocument/2006/relationships/customXml" Target="../ink/ink143.xml"/><Relationship Id="rId19" Type="http://schemas.openxmlformats.org/officeDocument/2006/relationships/image" Target="../media/image280.png"/><Relationship Id="rId224" Type="http://schemas.openxmlformats.org/officeDocument/2006/relationships/image" Target="../media/image96.png"/><Relationship Id="rId266" Type="http://schemas.openxmlformats.org/officeDocument/2006/relationships/image" Target="../media/image117.png"/><Relationship Id="rId287" Type="http://schemas.openxmlformats.org/officeDocument/2006/relationships/customXml" Target="../ink/ink94.xml"/><Relationship Id="rId410" Type="http://schemas.openxmlformats.org/officeDocument/2006/relationships/image" Target="../media/image111.png"/><Relationship Id="rId431" Type="http://schemas.openxmlformats.org/officeDocument/2006/relationships/customXml" Target="../ink/ink166.xml"/><Relationship Id="rId452" Type="http://schemas.openxmlformats.org/officeDocument/2006/relationships/image" Target="../media/image177.png"/><Relationship Id="rId473" Type="http://schemas.openxmlformats.org/officeDocument/2006/relationships/customXml" Target="../ink/ink187.xml"/><Relationship Id="rId30" Type="http://schemas.openxmlformats.org/officeDocument/2006/relationships/image" Target="../media/image380.png"/><Relationship Id="rId105" Type="http://schemas.openxmlformats.org/officeDocument/2006/relationships/customXml" Target="../ink/ink12.xml"/><Relationship Id="rId126" Type="http://schemas.openxmlformats.org/officeDocument/2006/relationships/image" Target="../media/image47.png"/><Relationship Id="rId147" Type="http://schemas.openxmlformats.org/officeDocument/2006/relationships/customXml" Target="../ink/ink33.xml"/><Relationship Id="rId168" Type="http://schemas.openxmlformats.org/officeDocument/2006/relationships/image" Target="../media/image68.png"/><Relationship Id="rId312" Type="http://schemas.openxmlformats.org/officeDocument/2006/relationships/image" Target="../media/image22.png"/><Relationship Id="rId333" Type="http://schemas.openxmlformats.org/officeDocument/2006/relationships/customXml" Target="../ink/ink117.xml"/><Relationship Id="rId354" Type="http://schemas.openxmlformats.org/officeDocument/2006/relationships/image" Target="../media/image136.png"/><Relationship Id="rId189" Type="http://schemas.openxmlformats.org/officeDocument/2006/relationships/customXml" Target="../ink/ink54.xml"/><Relationship Id="rId375" Type="http://schemas.openxmlformats.org/officeDocument/2006/relationships/customXml" Target="../ink/ink138.xml"/><Relationship Id="rId396" Type="http://schemas.openxmlformats.org/officeDocument/2006/relationships/image" Target="../media/image102.png"/><Relationship Id="rId3" Type="http://schemas.openxmlformats.org/officeDocument/2006/relationships/image" Target="../media/image210.png"/><Relationship Id="rId214" Type="http://schemas.openxmlformats.org/officeDocument/2006/relationships/image" Target="../media/image91.png"/><Relationship Id="rId235" Type="http://schemas.openxmlformats.org/officeDocument/2006/relationships/customXml" Target="../ink/ink77.xml"/><Relationship Id="rId277" Type="http://schemas.openxmlformats.org/officeDocument/2006/relationships/customXml" Target="../ink/ink89.xml"/><Relationship Id="rId298" Type="http://schemas.openxmlformats.org/officeDocument/2006/relationships/image" Target="../media/image15.png"/><Relationship Id="rId400" Type="http://schemas.openxmlformats.org/officeDocument/2006/relationships/image" Target="../media/image106.png"/><Relationship Id="rId421" Type="http://schemas.openxmlformats.org/officeDocument/2006/relationships/customXml" Target="../ink/ink161.xml"/><Relationship Id="rId442" Type="http://schemas.openxmlformats.org/officeDocument/2006/relationships/image" Target="../media/image172.png"/><Relationship Id="rId463" Type="http://schemas.openxmlformats.org/officeDocument/2006/relationships/customXml" Target="../ink/ink182.xml"/><Relationship Id="rId484" Type="http://schemas.openxmlformats.org/officeDocument/2006/relationships/image" Target="../media/image194.png"/><Relationship Id="rId116" Type="http://schemas.openxmlformats.org/officeDocument/2006/relationships/image" Target="../media/image42.png"/><Relationship Id="rId137" Type="http://schemas.openxmlformats.org/officeDocument/2006/relationships/customXml" Target="../ink/ink28.xml"/><Relationship Id="rId158" Type="http://schemas.openxmlformats.org/officeDocument/2006/relationships/image" Target="../media/image63.png"/><Relationship Id="rId302" Type="http://schemas.openxmlformats.org/officeDocument/2006/relationships/image" Target="../media/image17.png"/><Relationship Id="rId323" Type="http://schemas.openxmlformats.org/officeDocument/2006/relationships/customXml" Target="../ink/ink112.xml"/><Relationship Id="rId344" Type="http://schemas.openxmlformats.org/officeDocument/2006/relationships/image" Target="../media/image131.png"/><Relationship Id="rId20" Type="http://schemas.openxmlformats.org/officeDocument/2006/relationships/image" Target="../media/image290.png"/><Relationship Id="rId41" Type="http://schemas.openxmlformats.org/officeDocument/2006/relationships/customXml" Target="../ink/ink5.xml"/><Relationship Id="rId179" Type="http://schemas.openxmlformats.org/officeDocument/2006/relationships/customXml" Target="../ink/ink49.xml"/><Relationship Id="rId365" Type="http://schemas.openxmlformats.org/officeDocument/2006/relationships/customXml" Target="../ink/ink133.xml"/><Relationship Id="rId386" Type="http://schemas.openxmlformats.org/officeDocument/2006/relationships/image" Target="../media/image153.png"/><Relationship Id="rId190" Type="http://schemas.openxmlformats.org/officeDocument/2006/relationships/image" Target="../media/image79.png"/><Relationship Id="rId204" Type="http://schemas.openxmlformats.org/officeDocument/2006/relationships/image" Target="../media/image86.png"/><Relationship Id="rId225" Type="http://schemas.openxmlformats.org/officeDocument/2006/relationships/customXml" Target="../ink/ink72.xml"/><Relationship Id="rId267" Type="http://schemas.openxmlformats.org/officeDocument/2006/relationships/customXml" Target="../ink/ink84.xml"/><Relationship Id="rId288" Type="http://schemas.openxmlformats.org/officeDocument/2006/relationships/image" Target="../media/image10.png"/><Relationship Id="rId411" Type="http://schemas.openxmlformats.org/officeDocument/2006/relationships/customXml" Target="../ink/ink156.xml"/><Relationship Id="rId432" Type="http://schemas.openxmlformats.org/officeDocument/2006/relationships/image" Target="../media/image167.png"/><Relationship Id="rId453" Type="http://schemas.openxmlformats.org/officeDocument/2006/relationships/customXml" Target="../ink/ink177.xml"/><Relationship Id="rId474" Type="http://schemas.openxmlformats.org/officeDocument/2006/relationships/image" Target="../media/image188.png"/><Relationship Id="rId106" Type="http://schemas.openxmlformats.org/officeDocument/2006/relationships/image" Target="../media/image37.png"/><Relationship Id="rId127" Type="http://schemas.openxmlformats.org/officeDocument/2006/relationships/customXml" Target="../ink/ink23.xml"/><Relationship Id="rId313" Type="http://schemas.openxmlformats.org/officeDocument/2006/relationships/customXml" Target="../ink/ink107.xml"/><Relationship Id="rId10" Type="http://schemas.openxmlformats.org/officeDocument/2006/relationships/image" Target="../media/image412.png"/><Relationship Id="rId31" Type="http://schemas.openxmlformats.org/officeDocument/2006/relationships/image" Target="../media/image390.png"/><Relationship Id="rId148" Type="http://schemas.openxmlformats.org/officeDocument/2006/relationships/image" Target="../media/image58.png"/><Relationship Id="rId169" Type="http://schemas.openxmlformats.org/officeDocument/2006/relationships/customXml" Target="../ink/ink44.xml"/><Relationship Id="rId334" Type="http://schemas.openxmlformats.org/officeDocument/2006/relationships/image" Target="../media/image33.png"/><Relationship Id="rId355" Type="http://schemas.openxmlformats.org/officeDocument/2006/relationships/customXml" Target="../ink/ink128.xml"/><Relationship Id="rId376" Type="http://schemas.openxmlformats.org/officeDocument/2006/relationships/image" Target="../media/image147.png"/><Relationship Id="rId397" Type="http://schemas.openxmlformats.org/officeDocument/2006/relationships/customXml" Target="../ink/ink149.xml"/><Relationship Id="rId4" Type="http://schemas.openxmlformats.org/officeDocument/2006/relationships/image" Target="../media/image220.png"/><Relationship Id="rId180" Type="http://schemas.openxmlformats.org/officeDocument/2006/relationships/image" Target="../media/image74.png"/><Relationship Id="rId215" Type="http://schemas.openxmlformats.org/officeDocument/2006/relationships/customXml" Target="../ink/ink67.xml"/><Relationship Id="rId278" Type="http://schemas.openxmlformats.org/officeDocument/2006/relationships/image" Target="../media/image123.png"/><Relationship Id="rId401" Type="http://schemas.openxmlformats.org/officeDocument/2006/relationships/customXml" Target="../ink/ink151.xml"/><Relationship Id="rId422" Type="http://schemas.openxmlformats.org/officeDocument/2006/relationships/image" Target="../media/image162.png"/><Relationship Id="rId443" Type="http://schemas.openxmlformats.org/officeDocument/2006/relationships/customXml" Target="../ink/ink172.xml"/><Relationship Id="rId464" Type="http://schemas.openxmlformats.org/officeDocument/2006/relationships/image" Target="../media/image183.png"/><Relationship Id="rId303" Type="http://schemas.openxmlformats.org/officeDocument/2006/relationships/customXml" Target="../ink/ink102.xml"/><Relationship Id="rId485" Type="http://schemas.openxmlformats.org/officeDocument/2006/relationships/customXml" Target="../ink/ink193.xml"/><Relationship Id="rId42" Type="http://schemas.openxmlformats.org/officeDocument/2006/relationships/image" Target="../media/image5.png"/><Relationship Id="rId138" Type="http://schemas.openxmlformats.org/officeDocument/2006/relationships/image" Target="../media/image53.png"/><Relationship Id="rId345" Type="http://schemas.openxmlformats.org/officeDocument/2006/relationships/customXml" Target="../ink/ink123.xml"/><Relationship Id="rId387" Type="http://schemas.openxmlformats.org/officeDocument/2006/relationships/customXml" Target="../ink/ink144.xml"/><Relationship Id="rId191" Type="http://schemas.openxmlformats.org/officeDocument/2006/relationships/customXml" Target="../ink/ink55.xml"/><Relationship Id="rId205" Type="http://schemas.openxmlformats.org/officeDocument/2006/relationships/customXml" Target="../ink/ink62.xml"/><Relationship Id="rId412" Type="http://schemas.openxmlformats.org/officeDocument/2006/relationships/image" Target="../media/image112.png"/><Relationship Id="rId107" Type="http://schemas.openxmlformats.org/officeDocument/2006/relationships/customXml" Target="../ink/ink13.xml"/><Relationship Id="rId289" Type="http://schemas.openxmlformats.org/officeDocument/2006/relationships/customXml" Target="../ink/ink95.xml"/><Relationship Id="rId454" Type="http://schemas.openxmlformats.org/officeDocument/2006/relationships/image" Target="../media/image178.png"/><Relationship Id="rId11" Type="http://schemas.openxmlformats.org/officeDocument/2006/relationships/image" Target="../media/image511.png"/><Relationship Id="rId149" Type="http://schemas.openxmlformats.org/officeDocument/2006/relationships/customXml" Target="../ink/ink34.xml"/><Relationship Id="rId314" Type="http://schemas.openxmlformats.org/officeDocument/2006/relationships/image" Target="../media/image23.png"/><Relationship Id="rId356" Type="http://schemas.openxmlformats.org/officeDocument/2006/relationships/image" Target="../media/image137.png"/><Relationship Id="rId398" Type="http://schemas.openxmlformats.org/officeDocument/2006/relationships/image" Target="../media/image105.png"/><Relationship Id="rId160" Type="http://schemas.openxmlformats.org/officeDocument/2006/relationships/image" Target="../media/image64.png"/><Relationship Id="rId216" Type="http://schemas.openxmlformats.org/officeDocument/2006/relationships/image" Target="../media/image92.png"/><Relationship Id="rId423" Type="http://schemas.openxmlformats.org/officeDocument/2006/relationships/customXml" Target="../ink/ink162.xml"/><Relationship Id="rId258" Type="http://schemas.openxmlformats.org/officeDocument/2006/relationships/image" Target="../media/image113.png"/><Relationship Id="rId465" Type="http://schemas.openxmlformats.org/officeDocument/2006/relationships/customXml" Target="../ink/ink183.xml"/><Relationship Id="rId22" Type="http://schemas.openxmlformats.org/officeDocument/2006/relationships/image" Target="../media/image311.png"/><Relationship Id="rId118" Type="http://schemas.openxmlformats.org/officeDocument/2006/relationships/image" Target="../media/image43.png"/><Relationship Id="rId325" Type="http://schemas.openxmlformats.org/officeDocument/2006/relationships/customXml" Target="../ink/ink113.xml"/><Relationship Id="rId367" Type="http://schemas.openxmlformats.org/officeDocument/2006/relationships/customXml" Target="../ink/ink134.xml"/><Relationship Id="rId171" Type="http://schemas.openxmlformats.org/officeDocument/2006/relationships/customXml" Target="../ink/ink45.xml"/><Relationship Id="rId227" Type="http://schemas.openxmlformats.org/officeDocument/2006/relationships/customXml" Target="../ink/ink73.xml"/><Relationship Id="rId269" Type="http://schemas.openxmlformats.org/officeDocument/2006/relationships/customXml" Target="../ink/ink85.xml"/><Relationship Id="rId434" Type="http://schemas.openxmlformats.org/officeDocument/2006/relationships/image" Target="../media/image168.png"/><Relationship Id="rId476" Type="http://schemas.openxmlformats.org/officeDocument/2006/relationships/image" Target="../media/image189.png"/><Relationship Id="rId33" Type="http://schemas.openxmlformats.org/officeDocument/2006/relationships/customXml" Target="../ink/ink1.xml"/><Relationship Id="rId129" Type="http://schemas.openxmlformats.org/officeDocument/2006/relationships/customXml" Target="../ink/ink24.xml"/><Relationship Id="rId280" Type="http://schemas.openxmlformats.org/officeDocument/2006/relationships/image" Target="../media/image124.png"/><Relationship Id="rId336" Type="http://schemas.openxmlformats.org/officeDocument/2006/relationships/image" Target="../media/image127.png"/><Relationship Id="rId140" Type="http://schemas.openxmlformats.org/officeDocument/2006/relationships/image" Target="../media/image54.png"/><Relationship Id="rId182" Type="http://schemas.openxmlformats.org/officeDocument/2006/relationships/image" Target="../media/image75.png"/><Relationship Id="rId378" Type="http://schemas.openxmlformats.org/officeDocument/2006/relationships/image" Target="../media/image148.png"/><Relationship Id="rId403" Type="http://schemas.openxmlformats.org/officeDocument/2006/relationships/customXml" Target="../ink/ink152.xml"/><Relationship Id="rId6" Type="http://schemas.openxmlformats.org/officeDocument/2006/relationships/image" Target="../media/image240.png"/><Relationship Id="rId238" Type="http://schemas.openxmlformats.org/officeDocument/2006/relationships/image" Target="../media/image103.png"/><Relationship Id="rId445" Type="http://schemas.openxmlformats.org/officeDocument/2006/relationships/customXml" Target="../ink/ink173.xml"/><Relationship Id="rId291" Type="http://schemas.openxmlformats.org/officeDocument/2006/relationships/customXml" Target="../ink/ink96.xml"/><Relationship Id="rId305" Type="http://schemas.openxmlformats.org/officeDocument/2006/relationships/customXml" Target="../ink/ink103.xml"/><Relationship Id="rId347" Type="http://schemas.openxmlformats.org/officeDocument/2006/relationships/customXml" Target="../ink/ink124.xml"/><Relationship Id="rId44" Type="http://schemas.openxmlformats.org/officeDocument/2006/relationships/image" Target="../media/image6.png"/><Relationship Id="rId151" Type="http://schemas.openxmlformats.org/officeDocument/2006/relationships/customXml" Target="../ink/ink35.xml"/><Relationship Id="rId389" Type="http://schemas.openxmlformats.org/officeDocument/2006/relationships/customXml" Target="../ink/ink145.xml"/><Relationship Id="rId193" Type="http://schemas.openxmlformats.org/officeDocument/2006/relationships/customXml" Target="../ink/ink56.xml"/><Relationship Id="rId207" Type="http://schemas.openxmlformats.org/officeDocument/2006/relationships/customXml" Target="../ink/ink63.xml"/><Relationship Id="rId414" Type="http://schemas.openxmlformats.org/officeDocument/2006/relationships/image" Target="../media/image158.png"/><Relationship Id="rId456" Type="http://schemas.openxmlformats.org/officeDocument/2006/relationships/image" Target="../media/image179.png"/><Relationship Id="rId13" Type="http://schemas.openxmlformats.org/officeDocument/2006/relationships/image" Target="../media/image150.png"/><Relationship Id="rId109" Type="http://schemas.openxmlformats.org/officeDocument/2006/relationships/customXml" Target="../ink/ink14.xml"/><Relationship Id="rId260" Type="http://schemas.openxmlformats.org/officeDocument/2006/relationships/image" Target="../media/image114.png"/><Relationship Id="rId316" Type="http://schemas.openxmlformats.org/officeDocument/2006/relationships/image" Target="../media/image24.png"/><Relationship Id="rId120" Type="http://schemas.openxmlformats.org/officeDocument/2006/relationships/image" Target="../media/image44.png"/><Relationship Id="rId358" Type="http://schemas.openxmlformats.org/officeDocument/2006/relationships/image" Target="../media/image138.png"/><Relationship Id="rId162" Type="http://schemas.openxmlformats.org/officeDocument/2006/relationships/image" Target="../media/image65.png"/><Relationship Id="rId218" Type="http://schemas.openxmlformats.org/officeDocument/2006/relationships/image" Target="../media/image93.png"/><Relationship Id="rId425" Type="http://schemas.openxmlformats.org/officeDocument/2006/relationships/customXml" Target="../ink/ink163.xml"/><Relationship Id="rId467" Type="http://schemas.openxmlformats.org/officeDocument/2006/relationships/customXml" Target="../ink/ink184.xml"/><Relationship Id="rId271" Type="http://schemas.openxmlformats.org/officeDocument/2006/relationships/customXml" Target="../ink/ink86.xml"/><Relationship Id="rId24" Type="http://schemas.openxmlformats.org/officeDocument/2006/relationships/image" Target="../media/image330.png"/><Relationship Id="rId131" Type="http://schemas.openxmlformats.org/officeDocument/2006/relationships/customXml" Target="../ink/ink25.xml"/><Relationship Id="rId327" Type="http://schemas.openxmlformats.org/officeDocument/2006/relationships/customXml" Target="../ink/ink114.xml"/><Relationship Id="rId369" Type="http://schemas.openxmlformats.org/officeDocument/2006/relationships/customXml" Target="../ink/ink135.xml"/><Relationship Id="rId173" Type="http://schemas.openxmlformats.org/officeDocument/2006/relationships/customXml" Target="../ink/ink46.xml"/><Relationship Id="rId229" Type="http://schemas.openxmlformats.org/officeDocument/2006/relationships/customXml" Target="../ink/ink74.xml"/><Relationship Id="rId380" Type="http://schemas.openxmlformats.org/officeDocument/2006/relationships/image" Target="../media/image149.png"/><Relationship Id="rId436" Type="http://schemas.openxmlformats.org/officeDocument/2006/relationships/image" Target="../media/image169.png"/><Relationship Id="rId240" Type="http://schemas.openxmlformats.org/officeDocument/2006/relationships/image" Target="../media/image104.png"/><Relationship Id="rId478" Type="http://schemas.openxmlformats.org/officeDocument/2006/relationships/image" Target="../media/image191.png"/><Relationship Id="rId35" Type="http://schemas.openxmlformats.org/officeDocument/2006/relationships/customXml" Target="../ink/ink2.xml"/><Relationship Id="rId100" Type="http://schemas.openxmlformats.org/officeDocument/2006/relationships/image" Target="../media/image34.png"/><Relationship Id="rId282" Type="http://schemas.openxmlformats.org/officeDocument/2006/relationships/image" Target="../media/image125.png"/><Relationship Id="rId338" Type="http://schemas.openxmlformats.org/officeDocument/2006/relationships/image" Target="../media/image128.png"/><Relationship Id="rId8" Type="http://schemas.openxmlformats.org/officeDocument/2006/relationships/image" Target="../media/image260.png"/><Relationship Id="rId142" Type="http://schemas.openxmlformats.org/officeDocument/2006/relationships/image" Target="../media/image55.png"/><Relationship Id="rId184" Type="http://schemas.openxmlformats.org/officeDocument/2006/relationships/image" Target="../media/image76.png"/><Relationship Id="rId391" Type="http://schemas.openxmlformats.org/officeDocument/2006/relationships/customXml" Target="../ink/ink146.xml"/><Relationship Id="rId405" Type="http://schemas.openxmlformats.org/officeDocument/2006/relationships/customXml" Target="../ink/ink153.xml"/><Relationship Id="rId447" Type="http://schemas.openxmlformats.org/officeDocument/2006/relationships/customXml" Target="../ink/ink174.xml"/><Relationship Id="rId46" Type="http://schemas.openxmlformats.org/officeDocument/2006/relationships/image" Target="../media/image7.png"/><Relationship Id="rId293" Type="http://schemas.openxmlformats.org/officeDocument/2006/relationships/customXml" Target="../ink/ink97.xml"/><Relationship Id="rId307" Type="http://schemas.openxmlformats.org/officeDocument/2006/relationships/customXml" Target="../ink/ink104.xml"/><Relationship Id="rId349" Type="http://schemas.openxmlformats.org/officeDocument/2006/relationships/customXml" Target="../ink/ink125.xml"/><Relationship Id="rId111" Type="http://schemas.openxmlformats.org/officeDocument/2006/relationships/customXml" Target="../ink/ink15.xml"/><Relationship Id="rId153" Type="http://schemas.openxmlformats.org/officeDocument/2006/relationships/customXml" Target="../ink/ink36.xml"/><Relationship Id="rId195" Type="http://schemas.openxmlformats.org/officeDocument/2006/relationships/customXml" Target="../ink/ink57.xml"/><Relationship Id="rId209" Type="http://schemas.openxmlformats.org/officeDocument/2006/relationships/customXml" Target="../ink/ink64.xml"/><Relationship Id="rId360" Type="http://schemas.openxmlformats.org/officeDocument/2006/relationships/image" Target="../media/image139.png"/><Relationship Id="rId416" Type="http://schemas.openxmlformats.org/officeDocument/2006/relationships/image" Target="../media/image159.png"/><Relationship Id="rId220" Type="http://schemas.openxmlformats.org/officeDocument/2006/relationships/image" Target="../media/image94.png"/><Relationship Id="rId458" Type="http://schemas.openxmlformats.org/officeDocument/2006/relationships/image" Target="../media/image180.png"/><Relationship Id="rId262" Type="http://schemas.openxmlformats.org/officeDocument/2006/relationships/image" Target="../media/image115.png"/><Relationship Id="rId318" Type="http://schemas.openxmlformats.org/officeDocument/2006/relationships/image" Target="../media/image25.png"/><Relationship Id="rId122" Type="http://schemas.openxmlformats.org/officeDocument/2006/relationships/image" Target="../media/image45.png"/><Relationship Id="rId164" Type="http://schemas.openxmlformats.org/officeDocument/2006/relationships/image" Target="../media/image66.png"/><Relationship Id="rId371" Type="http://schemas.openxmlformats.org/officeDocument/2006/relationships/customXml" Target="../ink/ink136.xml"/><Relationship Id="rId427" Type="http://schemas.openxmlformats.org/officeDocument/2006/relationships/customXml" Target="../ink/ink164.xml"/><Relationship Id="rId469" Type="http://schemas.openxmlformats.org/officeDocument/2006/relationships/customXml" Target="../ink/ink185.xml"/><Relationship Id="rId26" Type="http://schemas.openxmlformats.org/officeDocument/2006/relationships/image" Target="../media/image350.png"/><Relationship Id="rId231" Type="http://schemas.openxmlformats.org/officeDocument/2006/relationships/customXml" Target="../ink/ink75.xml"/><Relationship Id="rId273" Type="http://schemas.openxmlformats.org/officeDocument/2006/relationships/customXml" Target="../ink/ink87.xml"/><Relationship Id="rId329" Type="http://schemas.openxmlformats.org/officeDocument/2006/relationships/customXml" Target="../ink/ink115.xml"/><Relationship Id="rId480" Type="http://schemas.openxmlformats.org/officeDocument/2006/relationships/image" Target="../media/image192.png"/><Relationship Id="rId133" Type="http://schemas.openxmlformats.org/officeDocument/2006/relationships/customXml" Target="../ink/ink26.xml"/><Relationship Id="rId175" Type="http://schemas.openxmlformats.org/officeDocument/2006/relationships/customXml" Target="../ink/ink47.xml"/><Relationship Id="rId340" Type="http://schemas.openxmlformats.org/officeDocument/2006/relationships/image" Target="../media/image129.png"/><Relationship Id="rId200" Type="http://schemas.openxmlformats.org/officeDocument/2006/relationships/image" Target="../media/image84.png"/><Relationship Id="rId382" Type="http://schemas.openxmlformats.org/officeDocument/2006/relationships/image" Target="../media/image151.png"/><Relationship Id="rId438" Type="http://schemas.openxmlformats.org/officeDocument/2006/relationships/image" Target="../media/image170.png"/><Relationship Id="rId284" Type="http://schemas.openxmlformats.org/officeDocument/2006/relationships/image" Target="../media/image126.png"/><Relationship Id="rId37" Type="http://schemas.openxmlformats.org/officeDocument/2006/relationships/customXml" Target="../ink/ink3.xml"/><Relationship Id="rId102" Type="http://schemas.openxmlformats.org/officeDocument/2006/relationships/image" Target="../media/image35.png"/><Relationship Id="rId144" Type="http://schemas.openxmlformats.org/officeDocument/2006/relationships/image" Target="../media/image56.png"/><Relationship Id="rId186" Type="http://schemas.openxmlformats.org/officeDocument/2006/relationships/image" Target="../media/image77.png"/><Relationship Id="rId351" Type="http://schemas.openxmlformats.org/officeDocument/2006/relationships/customXml" Target="../ink/ink126.xml"/><Relationship Id="rId393" Type="http://schemas.openxmlformats.org/officeDocument/2006/relationships/customXml" Target="../ink/ink147.xml"/><Relationship Id="rId407" Type="http://schemas.openxmlformats.org/officeDocument/2006/relationships/customXml" Target="../ink/ink154.xml"/><Relationship Id="rId449" Type="http://schemas.openxmlformats.org/officeDocument/2006/relationships/customXml" Target="../ink/ink175.xml"/><Relationship Id="rId211" Type="http://schemas.openxmlformats.org/officeDocument/2006/relationships/customXml" Target="../ink/ink65.xml"/><Relationship Id="rId295" Type="http://schemas.openxmlformats.org/officeDocument/2006/relationships/customXml" Target="../ink/ink98.xml"/><Relationship Id="rId309" Type="http://schemas.openxmlformats.org/officeDocument/2006/relationships/customXml" Target="../ink/ink105.xml"/><Relationship Id="rId460" Type="http://schemas.openxmlformats.org/officeDocument/2006/relationships/image" Target="../media/image181.png"/><Relationship Id="rId48" Type="http://schemas.openxmlformats.org/officeDocument/2006/relationships/image" Target="../media/image8.png"/><Relationship Id="rId113" Type="http://schemas.openxmlformats.org/officeDocument/2006/relationships/customXml" Target="../ink/ink16.xml"/><Relationship Id="rId320" Type="http://schemas.openxmlformats.org/officeDocument/2006/relationships/image" Target="../media/image26.png"/><Relationship Id="rId155" Type="http://schemas.openxmlformats.org/officeDocument/2006/relationships/customXml" Target="../ink/ink37.xml"/><Relationship Id="rId197" Type="http://schemas.openxmlformats.org/officeDocument/2006/relationships/customXml" Target="../ink/ink58.xml"/><Relationship Id="rId362" Type="http://schemas.openxmlformats.org/officeDocument/2006/relationships/image" Target="../media/image140.png"/><Relationship Id="rId418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1.png"/><Relationship Id="rId21" Type="http://schemas.openxmlformats.org/officeDocument/2006/relationships/image" Target="../media/image3000.png"/><Relationship Id="rId42" Type="http://schemas.openxmlformats.org/officeDocument/2006/relationships/customXml" Target="../ink/ink198.xml"/><Relationship Id="rId63" Type="http://schemas.openxmlformats.org/officeDocument/2006/relationships/image" Target="../media/image211.png"/><Relationship Id="rId84" Type="http://schemas.openxmlformats.org/officeDocument/2006/relationships/customXml" Target="../ink/ink219.xml"/><Relationship Id="rId138" Type="http://schemas.openxmlformats.org/officeDocument/2006/relationships/customXml" Target="../ink/ink246.xml"/><Relationship Id="rId159" Type="http://schemas.openxmlformats.org/officeDocument/2006/relationships/image" Target="../media/image264.png"/><Relationship Id="rId170" Type="http://schemas.openxmlformats.org/officeDocument/2006/relationships/customXml" Target="../ink/ink262.xml"/><Relationship Id="rId191" Type="http://schemas.openxmlformats.org/officeDocument/2006/relationships/image" Target="../media/image284.png"/><Relationship Id="rId205" Type="http://schemas.openxmlformats.org/officeDocument/2006/relationships/image" Target="../media/image292.png"/><Relationship Id="rId226" Type="http://schemas.openxmlformats.org/officeDocument/2006/relationships/customXml" Target="../ink/ink290.xml"/><Relationship Id="rId107" Type="http://schemas.openxmlformats.org/officeDocument/2006/relationships/image" Target="../media/image235.png"/><Relationship Id="rId11" Type="http://schemas.openxmlformats.org/officeDocument/2006/relationships/image" Target="../media/image5110.png"/><Relationship Id="rId32" Type="http://schemas.openxmlformats.org/officeDocument/2006/relationships/image" Target="../media/image4000.png"/><Relationship Id="rId53" Type="http://schemas.openxmlformats.org/officeDocument/2006/relationships/image" Target="../media/image205.png"/><Relationship Id="rId74" Type="http://schemas.openxmlformats.org/officeDocument/2006/relationships/customXml" Target="../ink/ink214.xml"/><Relationship Id="rId128" Type="http://schemas.openxmlformats.org/officeDocument/2006/relationships/customXml" Target="../ink/ink241.xml"/><Relationship Id="rId149" Type="http://schemas.openxmlformats.org/officeDocument/2006/relationships/image" Target="../media/image258.png"/><Relationship Id="rId5" Type="http://schemas.openxmlformats.org/officeDocument/2006/relationships/image" Target="../media/image2300.png"/><Relationship Id="rId95" Type="http://schemas.openxmlformats.org/officeDocument/2006/relationships/image" Target="../media/image228.png"/><Relationship Id="rId160" Type="http://schemas.openxmlformats.org/officeDocument/2006/relationships/customXml" Target="../ink/ink257.xml"/><Relationship Id="rId181" Type="http://schemas.openxmlformats.org/officeDocument/2006/relationships/image" Target="../media/image277.png"/><Relationship Id="rId216" Type="http://schemas.openxmlformats.org/officeDocument/2006/relationships/customXml" Target="../ink/ink285.xml"/><Relationship Id="rId237" Type="http://schemas.openxmlformats.org/officeDocument/2006/relationships/image" Target="../media/image309.png"/><Relationship Id="rId22" Type="http://schemas.openxmlformats.org/officeDocument/2006/relationships/image" Target="../media/image3110.png"/><Relationship Id="rId43" Type="http://schemas.openxmlformats.org/officeDocument/2006/relationships/image" Target="../media/image199.png"/><Relationship Id="rId64" Type="http://schemas.openxmlformats.org/officeDocument/2006/relationships/customXml" Target="../ink/ink209.xml"/><Relationship Id="rId118" Type="http://schemas.openxmlformats.org/officeDocument/2006/relationships/customXml" Target="../ink/ink236.xml"/><Relationship Id="rId139" Type="http://schemas.openxmlformats.org/officeDocument/2006/relationships/image" Target="../media/image253.png"/><Relationship Id="rId85" Type="http://schemas.openxmlformats.org/officeDocument/2006/relationships/image" Target="../media/image223.png"/><Relationship Id="rId150" Type="http://schemas.openxmlformats.org/officeDocument/2006/relationships/customXml" Target="../ink/ink252.xml"/><Relationship Id="rId171" Type="http://schemas.openxmlformats.org/officeDocument/2006/relationships/image" Target="../media/image272.png"/><Relationship Id="rId192" Type="http://schemas.openxmlformats.org/officeDocument/2006/relationships/customXml" Target="../ink/ink273.xml"/><Relationship Id="rId206" Type="http://schemas.openxmlformats.org/officeDocument/2006/relationships/customXml" Target="../ink/ink280.xml"/><Relationship Id="rId227" Type="http://schemas.openxmlformats.org/officeDocument/2006/relationships/image" Target="../media/image304.png"/><Relationship Id="rId12" Type="http://schemas.openxmlformats.org/officeDocument/2006/relationships/image" Target="../media/image2710.png"/><Relationship Id="rId33" Type="http://schemas.openxmlformats.org/officeDocument/2006/relationships/customXml" Target="../ink/ink194.xml"/><Relationship Id="rId108" Type="http://schemas.openxmlformats.org/officeDocument/2006/relationships/customXml" Target="../ink/ink231.xml"/><Relationship Id="rId129" Type="http://schemas.openxmlformats.org/officeDocument/2006/relationships/image" Target="../media/image247.png"/><Relationship Id="rId54" Type="http://schemas.openxmlformats.org/officeDocument/2006/relationships/customXml" Target="../ink/ink204.xml"/><Relationship Id="rId75" Type="http://schemas.openxmlformats.org/officeDocument/2006/relationships/image" Target="../media/image217.png"/><Relationship Id="rId96" Type="http://schemas.openxmlformats.org/officeDocument/2006/relationships/customXml" Target="../ink/ink225.xml"/><Relationship Id="rId140" Type="http://schemas.openxmlformats.org/officeDocument/2006/relationships/customXml" Target="../ink/ink247.xml"/><Relationship Id="rId161" Type="http://schemas.openxmlformats.org/officeDocument/2006/relationships/image" Target="../media/image265.png"/><Relationship Id="rId182" Type="http://schemas.openxmlformats.org/officeDocument/2006/relationships/customXml" Target="../ink/ink268.xml"/><Relationship Id="rId217" Type="http://schemas.openxmlformats.org/officeDocument/2006/relationships/image" Target="../media/image298.png"/><Relationship Id="rId6" Type="http://schemas.openxmlformats.org/officeDocument/2006/relationships/image" Target="../media/image2400.png"/><Relationship Id="rId23" Type="http://schemas.openxmlformats.org/officeDocument/2006/relationships/image" Target="../media/image3200.png"/><Relationship Id="rId119" Type="http://schemas.openxmlformats.org/officeDocument/2006/relationships/image" Target="../media/image242.png"/><Relationship Id="rId44" Type="http://schemas.openxmlformats.org/officeDocument/2006/relationships/customXml" Target="../ink/ink199.xml"/><Relationship Id="rId65" Type="http://schemas.openxmlformats.org/officeDocument/2006/relationships/image" Target="../media/image212.png"/><Relationship Id="rId86" Type="http://schemas.openxmlformats.org/officeDocument/2006/relationships/customXml" Target="../ink/ink220.xml"/><Relationship Id="rId130" Type="http://schemas.openxmlformats.org/officeDocument/2006/relationships/customXml" Target="../ink/ink242.xml"/><Relationship Id="rId151" Type="http://schemas.openxmlformats.org/officeDocument/2006/relationships/image" Target="../media/image259.png"/><Relationship Id="rId172" Type="http://schemas.openxmlformats.org/officeDocument/2006/relationships/customXml" Target="../ink/ink263.xml"/><Relationship Id="rId193" Type="http://schemas.openxmlformats.org/officeDocument/2006/relationships/image" Target="../media/image285.png"/><Relationship Id="rId207" Type="http://schemas.openxmlformats.org/officeDocument/2006/relationships/image" Target="../media/image293.png"/><Relationship Id="rId228" Type="http://schemas.openxmlformats.org/officeDocument/2006/relationships/customXml" Target="../ink/ink291.xml"/><Relationship Id="rId13" Type="http://schemas.openxmlformats.org/officeDocument/2006/relationships/image" Target="../media/image1500.png"/><Relationship Id="rId109" Type="http://schemas.openxmlformats.org/officeDocument/2006/relationships/image" Target="../media/image236.png"/><Relationship Id="rId34" Type="http://schemas.openxmlformats.org/officeDocument/2006/relationships/image" Target="../media/image3620.png"/><Relationship Id="rId55" Type="http://schemas.openxmlformats.org/officeDocument/2006/relationships/image" Target="../media/image206.png"/><Relationship Id="rId76" Type="http://schemas.openxmlformats.org/officeDocument/2006/relationships/customXml" Target="../ink/ink215.xml"/><Relationship Id="rId97" Type="http://schemas.openxmlformats.org/officeDocument/2006/relationships/image" Target="../media/image229.png"/><Relationship Id="rId120" Type="http://schemas.openxmlformats.org/officeDocument/2006/relationships/customXml" Target="../ink/ink237.xml"/><Relationship Id="rId141" Type="http://schemas.openxmlformats.org/officeDocument/2006/relationships/image" Target="../media/image254.png"/><Relationship Id="rId7" Type="http://schemas.openxmlformats.org/officeDocument/2006/relationships/image" Target="../media/image2500.png"/><Relationship Id="rId162" Type="http://schemas.openxmlformats.org/officeDocument/2006/relationships/customXml" Target="../ink/ink258.xml"/><Relationship Id="rId183" Type="http://schemas.openxmlformats.org/officeDocument/2006/relationships/image" Target="../media/image278.png"/><Relationship Id="rId218" Type="http://schemas.openxmlformats.org/officeDocument/2006/relationships/customXml" Target="../ink/ink286.xml"/><Relationship Id="rId24" Type="http://schemas.openxmlformats.org/officeDocument/2006/relationships/image" Target="../media/image3300.png"/><Relationship Id="rId45" Type="http://schemas.openxmlformats.org/officeDocument/2006/relationships/image" Target="../media/image201.png"/><Relationship Id="rId66" Type="http://schemas.openxmlformats.org/officeDocument/2006/relationships/customXml" Target="../ink/ink210.xml"/><Relationship Id="rId87" Type="http://schemas.openxmlformats.org/officeDocument/2006/relationships/image" Target="../media/image224.png"/><Relationship Id="rId110" Type="http://schemas.openxmlformats.org/officeDocument/2006/relationships/customXml" Target="../ink/ink232.xml"/><Relationship Id="rId131" Type="http://schemas.openxmlformats.org/officeDocument/2006/relationships/image" Target="../media/image248.png"/><Relationship Id="rId152" Type="http://schemas.openxmlformats.org/officeDocument/2006/relationships/customXml" Target="../ink/ink253.xml"/><Relationship Id="rId173" Type="http://schemas.openxmlformats.org/officeDocument/2006/relationships/image" Target="../media/image273.png"/><Relationship Id="rId194" Type="http://schemas.openxmlformats.org/officeDocument/2006/relationships/customXml" Target="../ink/ink274.xml"/><Relationship Id="rId208" Type="http://schemas.openxmlformats.org/officeDocument/2006/relationships/customXml" Target="../ink/ink281.xml"/><Relationship Id="rId229" Type="http://schemas.openxmlformats.org/officeDocument/2006/relationships/image" Target="../media/image305.png"/><Relationship Id="rId14" Type="http://schemas.openxmlformats.org/officeDocument/2006/relationships/image" Target="../media/image2810.png"/><Relationship Id="rId35" Type="http://schemas.openxmlformats.org/officeDocument/2006/relationships/slide" Target="slide9.xml"/><Relationship Id="rId56" Type="http://schemas.openxmlformats.org/officeDocument/2006/relationships/customXml" Target="../ink/ink205.xml"/><Relationship Id="rId77" Type="http://schemas.openxmlformats.org/officeDocument/2006/relationships/image" Target="../media/image218.png"/><Relationship Id="rId100" Type="http://schemas.openxmlformats.org/officeDocument/2006/relationships/customXml" Target="../ink/ink227.xml"/><Relationship Id="rId8" Type="http://schemas.openxmlformats.org/officeDocument/2006/relationships/image" Target="../media/image2600.png"/><Relationship Id="rId98" Type="http://schemas.openxmlformats.org/officeDocument/2006/relationships/customXml" Target="../ink/ink226.xml"/><Relationship Id="rId121" Type="http://schemas.openxmlformats.org/officeDocument/2006/relationships/image" Target="../media/image243.png"/><Relationship Id="rId142" Type="http://schemas.openxmlformats.org/officeDocument/2006/relationships/customXml" Target="../ink/ink248.xml"/><Relationship Id="rId163" Type="http://schemas.openxmlformats.org/officeDocument/2006/relationships/image" Target="../media/image266.png"/><Relationship Id="rId184" Type="http://schemas.openxmlformats.org/officeDocument/2006/relationships/customXml" Target="../ink/ink269.xml"/><Relationship Id="rId219" Type="http://schemas.openxmlformats.org/officeDocument/2006/relationships/image" Target="../media/image299.png"/><Relationship Id="rId230" Type="http://schemas.openxmlformats.org/officeDocument/2006/relationships/customXml" Target="../ink/ink292.xml"/><Relationship Id="rId25" Type="http://schemas.openxmlformats.org/officeDocument/2006/relationships/image" Target="../media/image3400.png"/><Relationship Id="rId46" Type="http://schemas.openxmlformats.org/officeDocument/2006/relationships/customXml" Target="../ink/ink200.xml"/><Relationship Id="rId67" Type="http://schemas.openxmlformats.org/officeDocument/2006/relationships/image" Target="../media/image213.png"/><Relationship Id="rId20" Type="http://schemas.openxmlformats.org/officeDocument/2006/relationships/image" Target="../media/image2900.png"/><Relationship Id="rId41" Type="http://schemas.openxmlformats.org/officeDocument/2006/relationships/image" Target="../media/image198.png"/><Relationship Id="rId62" Type="http://schemas.openxmlformats.org/officeDocument/2006/relationships/customXml" Target="../ink/ink208.xml"/><Relationship Id="rId83" Type="http://schemas.openxmlformats.org/officeDocument/2006/relationships/image" Target="../media/image222.png"/><Relationship Id="rId88" Type="http://schemas.openxmlformats.org/officeDocument/2006/relationships/customXml" Target="../ink/ink221.xml"/><Relationship Id="rId111" Type="http://schemas.openxmlformats.org/officeDocument/2006/relationships/image" Target="../media/image237.png"/><Relationship Id="rId132" Type="http://schemas.openxmlformats.org/officeDocument/2006/relationships/customXml" Target="../ink/ink243.xml"/><Relationship Id="rId153" Type="http://schemas.openxmlformats.org/officeDocument/2006/relationships/image" Target="../media/image261.png"/><Relationship Id="rId174" Type="http://schemas.openxmlformats.org/officeDocument/2006/relationships/customXml" Target="../ink/ink264.xml"/><Relationship Id="rId179" Type="http://schemas.openxmlformats.org/officeDocument/2006/relationships/image" Target="../media/image276.png"/><Relationship Id="rId195" Type="http://schemas.openxmlformats.org/officeDocument/2006/relationships/image" Target="../media/image286.png"/><Relationship Id="rId209" Type="http://schemas.openxmlformats.org/officeDocument/2006/relationships/image" Target="../media/image294.png"/><Relationship Id="rId190" Type="http://schemas.openxmlformats.org/officeDocument/2006/relationships/customXml" Target="../ink/ink272.xml"/><Relationship Id="rId204" Type="http://schemas.openxmlformats.org/officeDocument/2006/relationships/customXml" Target="../ink/ink279.xml"/><Relationship Id="rId220" Type="http://schemas.openxmlformats.org/officeDocument/2006/relationships/customXml" Target="../ink/ink287.xml"/><Relationship Id="rId225" Type="http://schemas.openxmlformats.org/officeDocument/2006/relationships/image" Target="../media/image303.png"/><Relationship Id="rId36" Type="http://schemas.openxmlformats.org/officeDocument/2006/relationships/customXml" Target="../ink/ink195.xml"/><Relationship Id="rId57" Type="http://schemas.openxmlformats.org/officeDocument/2006/relationships/image" Target="../media/image207.png"/><Relationship Id="rId106" Type="http://schemas.openxmlformats.org/officeDocument/2006/relationships/customXml" Target="../ink/ink230.xml"/><Relationship Id="rId127" Type="http://schemas.openxmlformats.org/officeDocument/2006/relationships/image" Target="../media/image246.png"/><Relationship Id="rId10" Type="http://schemas.openxmlformats.org/officeDocument/2006/relationships/image" Target="../media/image4120.png"/><Relationship Id="rId31" Type="http://schemas.openxmlformats.org/officeDocument/2006/relationships/image" Target="../media/image3900.png"/><Relationship Id="rId52" Type="http://schemas.openxmlformats.org/officeDocument/2006/relationships/customXml" Target="../ink/ink203.xml"/><Relationship Id="rId73" Type="http://schemas.openxmlformats.org/officeDocument/2006/relationships/image" Target="../media/image216.png"/><Relationship Id="rId78" Type="http://schemas.openxmlformats.org/officeDocument/2006/relationships/customXml" Target="../ink/ink216.xml"/><Relationship Id="rId94" Type="http://schemas.openxmlformats.org/officeDocument/2006/relationships/customXml" Target="../ink/ink224.xml"/><Relationship Id="rId99" Type="http://schemas.openxmlformats.org/officeDocument/2006/relationships/image" Target="../media/image231.png"/><Relationship Id="rId101" Type="http://schemas.openxmlformats.org/officeDocument/2006/relationships/image" Target="../media/image232.png"/><Relationship Id="rId122" Type="http://schemas.openxmlformats.org/officeDocument/2006/relationships/customXml" Target="../ink/ink238.xml"/><Relationship Id="rId143" Type="http://schemas.openxmlformats.org/officeDocument/2006/relationships/image" Target="../media/image255.png"/><Relationship Id="rId148" Type="http://schemas.openxmlformats.org/officeDocument/2006/relationships/customXml" Target="../ink/ink251.xml"/><Relationship Id="rId164" Type="http://schemas.openxmlformats.org/officeDocument/2006/relationships/customXml" Target="../ink/ink259.xml"/><Relationship Id="rId169" Type="http://schemas.openxmlformats.org/officeDocument/2006/relationships/image" Target="../media/image269.png"/><Relationship Id="rId185" Type="http://schemas.openxmlformats.org/officeDocument/2006/relationships/image" Target="../media/image279.png"/><Relationship Id="rId4" Type="http://schemas.openxmlformats.org/officeDocument/2006/relationships/image" Target="../media/image2200.png"/><Relationship Id="rId9" Type="http://schemas.openxmlformats.org/officeDocument/2006/relationships/image" Target="../media/image31000.png"/><Relationship Id="rId180" Type="http://schemas.openxmlformats.org/officeDocument/2006/relationships/customXml" Target="../ink/ink267.xml"/><Relationship Id="rId210" Type="http://schemas.openxmlformats.org/officeDocument/2006/relationships/customXml" Target="../ink/ink282.xml"/><Relationship Id="rId215" Type="http://schemas.openxmlformats.org/officeDocument/2006/relationships/image" Target="../media/image297.png"/><Relationship Id="rId236" Type="http://schemas.openxmlformats.org/officeDocument/2006/relationships/customXml" Target="../ink/ink295.xml"/><Relationship Id="rId26" Type="http://schemas.openxmlformats.org/officeDocument/2006/relationships/image" Target="../media/image3500.png"/><Relationship Id="rId231" Type="http://schemas.openxmlformats.org/officeDocument/2006/relationships/image" Target="../media/image306.png"/><Relationship Id="rId47" Type="http://schemas.openxmlformats.org/officeDocument/2006/relationships/image" Target="../media/image202.png"/><Relationship Id="rId68" Type="http://schemas.openxmlformats.org/officeDocument/2006/relationships/customXml" Target="../ink/ink211.xml"/><Relationship Id="rId89" Type="http://schemas.openxmlformats.org/officeDocument/2006/relationships/image" Target="../media/image225.png"/><Relationship Id="rId112" Type="http://schemas.openxmlformats.org/officeDocument/2006/relationships/customXml" Target="../ink/ink233.xml"/><Relationship Id="rId133" Type="http://schemas.openxmlformats.org/officeDocument/2006/relationships/image" Target="../media/image249.png"/><Relationship Id="rId154" Type="http://schemas.openxmlformats.org/officeDocument/2006/relationships/customXml" Target="../ink/ink254.xml"/><Relationship Id="rId175" Type="http://schemas.openxmlformats.org/officeDocument/2006/relationships/image" Target="../media/image274.png"/><Relationship Id="rId196" Type="http://schemas.openxmlformats.org/officeDocument/2006/relationships/customXml" Target="../ink/ink275.xml"/><Relationship Id="rId200" Type="http://schemas.openxmlformats.org/officeDocument/2006/relationships/customXml" Target="../ink/ink277.xml"/><Relationship Id="rId16" Type="http://schemas.openxmlformats.org/officeDocument/2006/relationships/image" Target="../media/image1900.png"/><Relationship Id="rId221" Type="http://schemas.openxmlformats.org/officeDocument/2006/relationships/image" Target="../media/image301.png"/><Relationship Id="rId37" Type="http://schemas.openxmlformats.org/officeDocument/2006/relationships/image" Target="../media/image196.png"/><Relationship Id="rId58" Type="http://schemas.openxmlformats.org/officeDocument/2006/relationships/customXml" Target="../ink/ink206.xml"/><Relationship Id="rId79" Type="http://schemas.openxmlformats.org/officeDocument/2006/relationships/image" Target="../media/image219.png"/><Relationship Id="rId102" Type="http://schemas.openxmlformats.org/officeDocument/2006/relationships/customXml" Target="../ink/ink228.xml"/><Relationship Id="rId123" Type="http://schemas.openxmlformats.org/officeDocument/2006/relationships/image" Target="../media/image244.png"/><Relationship Id="rId144" Type="http://schemas.openxmlformats.org/officeDocument/2006/relationships/customXml" Target="../ink/ink249.xml"/><Relationship Id="rId90" Type="http://schemas.openxmlformats.org/officeDocument/2006/relationships/customXml" Target="../ink/ink222.xml"/><Relationship Id="rId165" Type="http://schemas.openxmlformats.org/officeDocument/2006/relationships/image" Target="../media/image267.png"/><Relationship Id="rId186" Type="http://schemas.openxmlformats.org/officeDocument/2006/relationships/customXml" Target="../ink/ink270.xml"/><Relationship Id="rId211" Type="http://schemas.openxmlformats.org/officeDocument/2006/relationships/image" Target="../media/image295.png"/><Relationship Id="rId232" Type="http://schemas.openxmlformats.org/officeDocument/2006/relationships/customXml" Target="../ink/ink293.xml"/><Relationship Id="rId27" Type="http://schemas.openxmlformats.org/officeDocument/2006/relationships/image" Target="../media/image3610.png"/><Relationship Id="rId48" Type="http://schemas.openxmlformats.org/officeDocument/2006/relationships/customXml" Target="../ink/ink201.xml"/><Relationship Id="rId69" Type="http://schemas.openxmlformats.org/officeDocument/2006/relationships/image" Target="../media/image214.png"/><Relationship Id="rId113" Type="http://schemas.openxmlformats.org/officeDocument/2006/relationships/image" Target="../media/image238.png"/><Relationship Id="rId134" Type="http://schemas.openxmlformats.org/officeDocument/2006/relationships/customXml" Target="../ink/ink244.xml"/><Relationship Id="rId80" Type="http://schemas.openxmlformats.org/officeDocument/2006/relationships/customXml" Target="../ink/ink217.xml"/><Relationship Id="rId155" Type="http://schemas.openxmlformats.org/officeDocument/2006/relationships/image" Target="../media/image262.png"/><Relationship Id="rId176" Type="http://schemas.openxmlformats.org/officeDocument/2006/relationships/customXml" Target="../ink/ink265.xml"/><Relationship Id="rId197" Type="http://schemas.openxmlformats.org/officeDocument/2006/relationships/image" Target="../media/image287.png"/><Relationship Id="rId201" Type="http://schemas.openxmlformats.org/officeDocument/2006/relationships/image" Target="../media/image289.png"/><Relationship Id="rId222" Type="http://schemas.openxmlformats.org/officeDocument/2006/relationships/customXml" Target="../ink/ink288.xml"/><Relationship Id="rId17" Type="http://schemas.openxmlformats.org/officeDocument/2006/relationships/image" Target="../media/image2000.png"/><Relationship Id="rId38" Type="http://schemas.openxmlformats.org/officeDocument/2006/relationships/customXml" Target="../ink/ink196.xml"/><Relationship Id="rId59" Type="http://schemas.openxmlformats.org/officeDocument/2006/relationships/image" Target="../media/image208.png"/><Relationship Id="rId103" Type="http://schemas.openxmlformats.org/officeDocument/2006/relationships/image" Target="../media/image233.png"/><Relationship Id="rId124" Type="http://schemas.openxmlformats.org/officeDocument/2006/relationships/customXml" Target="../ink/ink239.xml"/><Relationship Id="rId70" Type="http://schemas.openxmlformats.org/officeDocument/2006/relationships/customXml" Target="../ink/ink212.xml"/><Relationship Id="rId91" Type="http://schemas.openxmlformats.org/officeDocument/2006/relationships/image" Target="../media/image226.png"/><Relationship Id="rId145" Type="http://schemas.openxmlformats.org/officeDocument/2006/relationships/image" Target="../media/image256.png"/><Relationship Id="rId166" Type="http://schemas.openxmlformats.org/officeDocument/2006/relationships/customXml" Target="../ink/ink260.xml"/><Relationship Id="rId187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83.xml"/><Relationship Id="rId233" Type="http://schemas.openxmlformats.org/officeDocument/2006/relationships/image" Target="../media/image307.png"/><Relationship Id="rId28" Type="http://schemas.openxmlformats.org/officeDocument/2006/relationships/image" Target="../media/image3600.png"/><Relationship Id="rId49" Type="http://schemas.openxmlformats.org/officeDocument/2006/relationships/image" Target="../media/image203.png"/><Relationship Id="rId114" Type="http://schemas.openxmlformats.org/officeDocument/2006/relationships/customXml" Target="../ink/ink234.xml"/><Relationship Id="rId60" Type="http://schemas.openxmlformats.org/officeDocument/2006/relationships/customXml" Target="../ink/ink207.xml"/><Relationship Id="rId81" Type="http://schemas.openxmlformats.org/officeDocument/2006/relationships/image" Target="../media/image221.png"/><Relationship Id="rId135" Type="http://schemas.openxmlformats.org/officeDocument/2006/relationships/image" Target="../media/image251.png"/><Relationship Id="rId156" Type="http://schemas.openxmlformats.org/officeDocument/2006/relationships/customXml" Target="../ink/ink255.xml"/><Relationship Id="rId177" Type="http://schemas.openxmlformats.org/officeDocument/2006/relationships/image" Target="../media/image275.png"/><Relationship Id="rId198" Type="http://schemas.openxmlformats.org/officeDocument/2006/relationships/customXml" Target="../ink/ink276.xml"/><Relationship Id="rId202" Type="http://schemas.openxmlformats.org/officeDocument/2006/relationships/customXml" Target="../ink/ink278.xml"/><Relationship Id="rId223" Type="http://schemas.openxmlformats.org/officeDocument/2006/relationships/image" Target="../media/image302.png"/><Relationship Id="rId18" Type="http://schemas.openxmlformats.org/officeDocument/2006/relationships/image" Target="../media/image2700.png"/><Relationship Id="rId39" Type="http://schemas.openxmlformats.org/officeDocument/2006/relationships/image" Target="../media/image197.png"/><Relationship Id="rId50" Type="http://schemas.openxmlformats.org/officeDocument/2006/relationships/customXml" Target="../ink/ink202.xml"/><Relationship Id="rId104" Type="http://schemas.openxmlformats.org/officeDocument/2006/relationships/customXml" Target="../ink/ink229.xml"/><Relationship Id="rId125" Type="http://schemas.openxmlformats.org/officeDocument/2006/relationships/image" Target="../media/image245.png"/><Relationship Id="rId146" Type="http://schemas.openxmlformats.org/officeDocument/2006/relationships/customXml" Target="../ink/ink250.xml"/><Relationship Id="rId167" Type="http://schemas.openxmlformats.org/officeDocument/2006/relationships/image" Target="../media/image268.png"/><Relationship Id="rId188" Type="http://schemas.openxmlformats.org/officeDocument/2006/relationships/customXml" Target="../ink/ink271.xml"/><Relationship Id="rId71" Type="http://schemas.openxmlformats.org/officeDocument/2006/relationships/image" Target="../media/image215.png"/><Relationship Id="rId92" Type="http://schemas.openxmlformats.org/officeDocument/2006/relationships/customXml" Target="../ink/ink223.xml"/><Relationship Id="rId213" Type="http://schemas.openxmlformats.org/officeDocument/2006/relationships/image" Target="../media/image296.png"/><Relationship Id="rId234" Type="http://schemas.openxmlformats.org/officeDocument/2006/relationships/customXml" Target="../ink/ink294.xml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3700.png"/><Relationship Id="rId40" Type="http://schemas.openxmlformats.org/officeDocument/2006/relationships/customXml" Target="../ink/ink197.xml"/><Relationship Id="rId115" Type="http://schemas.openxmlformats.org/officeDocument/2006/relationships/image" Target="../media/image239.png"/><Relationship Id="rId136" Type="http://schemas.openxmlformats.org/officeDocument/2006/relationships/customXml" Target="../ink/ink245.xml"/><Relationship Id="rId157" Type="http://schemas.openxmlformats.org/officeDocument/2006/relationships/image" Target="../media/image263.png"/><Relationship Id="rId178" Type="http://schemas.openxmlformats.org/officeDocument/2006/relationships/customXml" Target="../ink/ink266.xml"/><Relationship Id="rId61" Type="http://schemas.openxmlformats.org/officeDocument/2006/relationships/image" Target="../media/image209.png"/><Relationship Id="rId82" Type="http://schemas.openxmlformats.org/officeDocument/2006/relationships/customXml" Target="../ink/ink218.xml"/><Relationship Id="rId199" Type="http://schemas.openxmlformats.org/officeDocument/2006/relationships/image" Target="../media/image288.png"/><Relationship Id="rId203" Type="http://schemas.openxmlformats.org/officeDocument/2006/relationships/image" Target="../media/image291.png"/><Relationship Id="rId19" Type="http://schemas.openxmlformats.org/officeDocument/2006/relationships/image" Target="../media/image2800.png"/><Relationship Id="rId224" Type="http://schemas.openxmlformats.org/officeDocument/2006/relationships/customXml" Target="../ink/ink289.xml"/><Relationship Id="rId30" Type="http://schemas.openxmlformats.org/officeDocument/2006/relationships/image" Target="../media/image3800.png"/><Relationship Id="rId105" Type="http://schemas.openxmlformats.org/officeDocument/2006/relationships/image" Target="../media/image234.png"/><Relationship Id="rId126" Type="http://schemas.openxmlformats.org/officeDocument/2006/relationships/customXml" Target="../ink/ink240.xml"/><Relationship Id="rId147" Type="http://schemas.openxmlformats.org/officeDocument/2006/relationships/image" Target="../media/image257.png"/><Relationship Id="rId168" Type="http://schemas.openxmlformats.org/officeDocument/2006/relationships/customXml" Target="../ink/ink261.xml"/><Relationship Id="rId51" Type="http://schemas.openxmlformats.org/officeDocument/2006/relationships/image" Target="../media/image204.png"/><Relationship Id="rId72" Type="http://schemas.openxmlformats.org/officeDocument/2006/relationships/customXml" Target="../ink/ink213.xml"/><Relationship Id="rId93" Type="http://schemas.openxmlformats.org/officeDocument/2006/relationships/image" Target="../media/image227.png"/><Relationship Id="rId189" Type="http://schemas.openxmlformats.org/officeDocument/2006/relationships/image" Target="../media/image283.png"/><Relationship Id="rId3" Type="http://schemas.openxmlformats.org/officeDocument/2006/relationships/image" Target="../media/image2100.png"/><Relationship Id="rId214" Type="http://schemas.openxmlformats.org/officeDocument/2006/relationships/customXml" Target="../ink/ink284.xml"/><Relationship Id="rId235" Type="http://schemas.openxmlformats.org/officeDocument/2006/relationships/image" Target="../media/image308.png"/><Relationship Id="rId116" Type="http://schemas.openxmlformats.org/officeDocument/2006/relationships/customXml" Target="../ink/ink235.xml"/><Relationship Id="rId137" Type="http://schemas.openxmlformats.org/officeDocument/2006/relationships/image" Target="../media/image252.png"/><Relationship Id="rId158" Type="http://schemas.openxmlformats.org/officeDocument/2006/relationships/customXml" Target="../ink/ink25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8.xml"/><Relationship Id="rId21" Type="http://schemas.openxmlformats.org/officeDocument/2006/relationships/image" Target="../media/image300.png"/><Relationship Id="rId63" Type="http://schemas.openxmlformats.org/officeDocument/2006/relationships/customXml" Target="../ink/ink311.xml"/><Relationship Id="rId159" Type="http://schemas.openxmlformats.org/officeDocument/2006/relationships/customXml" Target="../ink/ink359.xml"/><Relationship Id="rId170" Type="http://schemas.openxmlformats.org/officeDocument/2006/relationships/image" Target="../media/image510.png"/><Relationship Id="rId226" Type="http://schemas.openxmlformats.org/officeDocument/2006/relationships/image" Target="../media/image539.png"/><Relationship Id="rId107" Type="http://schemas.openxmlformats.org/officeDocument/2006/relationships/customXml" Target="../ink/ink333.xml"/><Relationship Id="rId268" Type="http://schemas.openxmlformats.org/officeDocument/2006/relationships/image" Target="../media/image560.png"/><Relationship Id="rId11" Type="http://schemas.openxmlformats.org/officeDocument/2006/relationships/image" Target="../media/image511.png"/><Relationship Id="rId32" Type="http://schemas.openxmlformats.org/officeDocument/2006/relationships/image" Target="../media/image400.png"/><Relationship Id="rId53" Type="http://schemas.openxmlformats.org/officeDocument/2006/relationships/customXml" Target="../ink/ink306.xml"/><Relationship Id="rId74" Type="http://schemas.openxmlformats.org/officeDocument/2006/relationships/image" Target="../media/image1780.png"/><Relationship Id="rId128" Type="http://schemas.openxmlformats.org/officeDocument/2006/relationships/image" Target="../media/image2070.png"/><Relationship Id="rId149" Type="http://schemas.openxmlformats.org/officeDocument/2006/relationships/customXml" Target="../ink/ink354.xml"/><Relationship Id="rId5" Type="http://schemas.openxmlformats.org/officeDocument/2006/relationships/image" Target="../media/image230.png"/><Relationship Id="rId95" Type="http://schemas.openxmlformats.org/officeDocument/2006/relationships/customXml" Target="../ink/ink327.xml"/><Relationship Id="rId160" Type="http://schemas.openxmlformats.org/officeDocument/2006/relationships/image" Target="../media/image505.png"/><Relationship Id="rId181" Type="http://schemas.openxmlformats.org/officeDocument/2006/relationships/customXml" Target="../ink/ink370.xml"/><Relationship Id="rId216" Type="http://schemas.openxmlformats.org/officeDocument/2006/relationships/image" Target="../media/image534.png"/><Relationship Id="rId237" Type="http://schemas.openxmlformats.org/officeDocument/2006/relationships/customXml" Target="../ink/ink398.xml"/><Relationship Id="rId258" Type="http://schemas.openxmlformats.org/officeDocument/2006/relationships/image" Target="../media/image555.png"/><Relationship Id="rId22" Type="http://schemas.openxmlformats.org/officeDocument/2006/relationships/image" Target="../media/image311.png"/><Relationship Id="rId43" Type="http://schemas.openxmlformats.org/officeDocument/2006/relationships/customXml" Target="../ink/ink301.xml"/><Relationship Id="rId64" Type="http://schemas.openxmlformats.org/officeDocument/2006/relationships/image" Target="../media/image1730.png"/><Relationship Id="rId118" Type="http://schemas.openxmlformats.org/officeDocument/2006/relationships/image" Target="../media/image2020.png"/><Relationship Id="rId139" Type="http://schemas.openxmlformats.org/officeDocument/2006/relationships/customXml" Target="../ink/ink349.xml"/><Relationship Id="rId85" Type="http://schemas.openxmlformats.org/officeDocument/2006/relationships/customXml" Target="../ink/ink322.xml"/><Relationship Id="rId150" Type="http://schemas.openxmlformats.org/officeDocument/2006/relationships/image" Target="../media/image500.png"/><Relationship Id="rId171" Type="http://schemas.openxmlformats.org/officeDocument/2006/relationships/customXml" Target="../ink/ink365.xml"/><Relationship Id="rId192" Type="http://schemas.openxmlformats.org/officeDocument/2006/relationships/image" Target="../media/image522.png"/><Relationship Id="rId206" Type="http://schemas.openxmlformats.org/officeDocument/2006/relationships/image" Target="../media/image529.png"/><Relationship Id="rId227" Type="http://schemas.openxmlformats.org/officeDocument/2006/relationships/customXml" Target="../ink/ink393.xml"/><Relationship Id="rId248" Type="http://schemas.openxmlformats.org/officeDocument/2006/relationships/image" Target="../media/image550.png"/><Relationship Id="rId12" Type="http://schemas.openxmlformats.org/officeDocument/2006/relationships/image" Target="../media/image271.png"/><Relationship Id="rId33" Type="http://schemas.openxmlformats.org/officeDocument/2006/relationships/customXml" Target="../ink/ink296.xml"/><Relationship Id="rId108" Type="http://schemas.openxmlformats.org/officeDocument/2006/relationships/image" Target="../media/image1960.png"/><Relationship Id="rId129" Type="http://schemas.openxmlformats.org/officeDocument/2006/relationships/customXml" Target="../ink/ink344.xml"/><Relationship Id="rId54" Type="http://schemas.openxmlformats.org/officeDocument/2006/relationships/image" Target="../media/image1680.png"/><Relationship Id="rId75" Type="http://schemas.openxmlformats.org/officeDocument/2006/relationships/customXml" Target="../ink/ink317.xml"/><Relationship Id="rId96" Type="http://schemas.openxmlformats.org/officeDocument/2006/relationships/image" Target="../media/image1890.png"/><Relationship Id="rId140" Type="http://schemas.openxmlformats.org/officeDocument/2006/relationships/image" Target="../media/image2140.png"/><Relationship Id="rId161" Type="http://schemas.openxmlformats.org/officeDocument/2006/relationships/customXml" Target="../ink/ink360.xml"/><Relationship Id="rId182" Type="http://schemas.openxmlformats.org/officeDocument/2006/relationships/image" Target="../media/image517.png"/><Relationship Id="rId217" Type="http://schemas.openxmlformats.org/officeDocument/2006/relationships/customXml" Target="../ink/ink388.xml"/><Relationship Id="rId6" Type="http://schemas.openxmlformats.org/officeDocument/2006/relationships/image" Target="../media/image240.png"/><Relationship Id="rId238" Type="http://schemas.openxmlformats.org/officeDocument/2006/relationships/image" Target="../media/image545.png"/><Relationship Id="rId259" Type="http://schemas.openxmlformats.org/officeDocument/2006/relationships/customXml" Target="../ink/ink409.xml"/><Relationship Id="rId23" Type="http://schemas.openxmlformats.org/officeDocument/2006/relationships/image" Target="../media/image320.png"/><Relationship Id="rId119" Type="http://schemas.openxmlformats.org/officeDocument/2006/relationships/customXml" Target="../ink/ink339.xml"/><Relationship Id="rId44" Type="http://schemas.openxmlformats.org/officeDocument/2006/relationships/image" Target="../media/image1630.png"/><Relationship Id="rId65" Type="http://schemas.openxmlformats.org/officeDocument/2006/relationships/customXml" Target="../ink/ink312.xml"/><Relationship Id="rId86" Type="http://schemas.openxmlformats.org/officeDocument/2006/relationships/image" Target="../media/image1840.png"/><Relationship Id="rId130" Type="http://schemas.openxmlformats.org/officeDocument/2006/relationships/image" Target="../media/image2080.png"/><Relationship Id="rId151" Type="http://schemas.openxmlformats.org/officeDocument/2006/relationships/customXml" Target="../ink/ink355.xml"/><Relationship Id="rId172" Type="http://schemas.openxmlformats.org/officeDocument/2006/relationships/image" Target="../media/image512.png"/><Relationship Id="rId193" Type="http://schemas.openxmlformats.org/officeDocument/2006/relationships/customXml" Target="../ink/ink376.xml"/><Relationship Id="rId207" Type="http://schemas.openxmlformats.org/officeDocument/2006/relationships/customXml" Target="../ink/ink383.xml"/><Relationship Id="rId228" Type="http://schemas.openxmlformats.org/officeDocument/2006/relationships/image" Target="../media/image540.png"/><Relationship Id="rId249" Type="http://schemas.openxmlformats.org/officeDocument/2006/relationships/customXml" Target="../ink/ink404.xml"/><Relationship Id="rId13" Type="http://schemas.openxmlformats.org/officeDocument/2006/relationships/image" Target="../media/image150.png"/><Relationship Id="rId109" Type="http://schemas.openxmlformats.org/officeDocument/2006/relationships/customXml" Target="../ink/ink334.xml"/><Relationship Id="rId260" Type="http://schemas.openxmlformats.org/officeDocument/2006/relationships/image" Target="../media/image556.png"/><Relationship Id="rId34" Type="http://schemas.openxmlformats.org/officeDocument/2006/relationships/image" Target="../media/image1580.png"/><Relationship Id="rId55" Type="http://schemas.openxmlformats.org/officeDocument/2006/relationships/customXml" Target="../ink/ink307.xml"/><Relationship Id="rId76" Type="http://schemas.openxmlformats.org/officeDocument/2006/relationships/image" Target="../media/image1790.png"/><Relationship Id="rId97" Type="http://schemas.openxmlformats.org/officeDocument/2006/relationships/customXml" Target="../ink/ink328.xml"/><Relationship Id="rId120" Type="http://schemas.openxmlformats.org/officeDocument/2006/relationships/image" Target="../media/image2030.png"/><Relationship Id="rId141" Type="http://schemas.openxmlformats.org/officeDocument/2006/relationships/customXml" Target="../ink/ink350.xml"/><Relationship Id="rId7" Type="http://schemas.openxmlformats.org/officeDocument/2006/relationships/image" Target="../media/image250.png"/><Relationship Id="rId162" Type="http://schemas.openxmlformats.org/officeDocument/2006/relationships/image" Target="../media/image506.png"/><Relationship Id="rId183" Type="http://schemas.openxmlformats.org/officeDocument/2006/relationships/customXml" Target="../ink/ink371.xml"/><Relationship Id="rId218" Type="http://schemas.openxmlformats.org/officeDocument/2006/relationships/image" Target="../media/image535.png"/><Relationship Id="rId239" Type="http://schemas.openxmlformats.org/officeDocument/2006/relationships/customXml" Target="../ink/ink399.xml"/><Relationship Id="rId250" Type="http://schemas.openxmlformats.org/officeDocument/2006/relationships/image" Target="../media/image551.png"/><Relationship Id="rId24" Type="http://schemas.openxmlformats.org/officeDocument/2006/relationships/image" Target="../media/image330.png"/><Relationship Id="rId45" Type="http://schemas.openxmlformats.org/officeDocument/2006/relationships/customXml" Target="../ink/ink302.xml"/><Relationship Id="rId66" Type="http://schemas.openxmlformats.org/officeDocument/2006/relationships/image" Target="../media/image1740.png"/><Relationship Id="rId87" Type="http://schemas.openxmlformats.org/officeDocument/2006/relationships/customXml" Target="../ink/ink323.xml"/><Relationship Id="rId110" Type="http://schemas.openxmlformats.org/officeDocument/2006/relationships/image" Target="../media/image1970.png"/><Relationship Id="rId131" Type="http://schemas.openxmlformats.org/officeDocument/2006/relationships/customXml" Target="../ink/ink345.xml"/><Relationship Id="rId152" Type="http://schemas.openxmlformats.org/officeDocument/2006/relationships/image" Target="../media/image501.png"/><Relationship Id="rId173" Type="http://schemas.openxmlformats.org/officeDocument/2006/relationships/customXml" Target="../ink/ink366.xml"/><Relationship Id="rId194" Type="http://schemas.openxmlformats.org/officeDocument/2006/relationships/image" Target="../media/image523.png"/><Relationship Id="rId208" Type="http://schemas.openxmlformats.org/officeDocument/2006/relationships/image" Target="../media/image530.png"/><Relationship Id="rId229" Type="http://schemas.openxmlformats.org/officeDocument/2006/relationships/customXml" Target="../ink/ink394.xml"/><Relationship Id="rId240" Type="http://schemas.openxmlformats.org/officeDocument/2006/relationships/image" Target="../media/image546.png"/><Relationship Id="rId261" Type="http://schemas.openxmlformats.org/officeDocument/2006/relationships/customXml" Target="../ink/ink410.xml"/><Relationship Id="rId14" Type="http://schemas.openxmlformats.org/officeDocument/2006/relationships/image" Target="../media/image281.png"/><Relationship Id="rId35" Type="http://schemas.openxmlformats.org/officeDocument/2006/relationships/customXml" Target="../ink/ink297.xml"/><Relationship Id="rId56" Type="http://schemas.openxmlformats.org/officeDocument/2006/relationships/image" Target="../media/image1690.png"/><Relationship Id="rId77" Type="http://schemas.openxmlformats.org/officeDocument/2006/relationships/customXml" Target="../ink/ink318.xml"/><Relationship Id="rId100" Type="http://schemas.openxmlformats.org/officeDocument/2006/relationships/image" Target="../media/image1920.png"/><Relationship Id="rId8" Type="http://schemas.openxmlformats.org/officeDocument/2006/relationships/image" Target="../media/image260.png"/><Relationship Id="rId98" Type="http://schemas.openxmlformats.org/officeDocument/2006/relationships/image" Target="../media/image1910.png"/><Relationship Id="rId121" Type="http://schemas.openxmlformats.org/officeDocument/2006/relationships/customXml" Target="../ink/ink340.xml"/><Relationship Id="rId142" Type="http://schemas.openxmlformats.org/officeDocument/2006/relationships/image" Target="../media/image2150.png"/><Relationship Id="rId163" Type="http://schemas.openxmlformats.org/officeDocument/2006/relationships/customXml" Target="../ink/ink361.xml"/><Relationship Id="rId184" Type="http://schemas.openxmlformats.org/officeDocument/2006/relationships/image" Target="../media/image518.png"/><Relationship Id="rId219" Type="http://schemas.openxmlformats.org/officeDocument/2006/relationships/customXml" Target="../ink/ink389.xml"/><Relationship Id="rId230" Type="http://schemas.openxmlformats.org/officeDocument/2006/relationships/image" Target="../media/image541.png"/><Relationship Id="rId251" Type="http://schemas.openxmlformats.org/officeDocument/2006/relationships/customXml" Target="../ink/ink405.xml"/><Relationship Id="rId25" Type="http://schemas.openxmlformats.org/officeDocument/2006/relationships/image" Target="../media/image340.png"/><Relationship Id="rId46" Type="http://schemas.openxmlformats.org/officeDocument/2006/relationships/image" Target="../media/image1640.png"/><Relationship Id="rId67" Type="http://schemas.openxmlformats.org/officeDocument/2006/relationships/customXml" Target="../ink/ink313.xml"/><Relationship Id="rId88" Type="http://schemas.openxmlformats.org/officeDocument/2006/relationships/image" Target="../media/image1850.png"/><Relationship Id="rId111" Type="http://schemas.openxmlformats.org/officeDocument/2006/relationships/customXml" Target="../ink/ink335.xml"/><Relationship Id="rId132" Type="http://schemas.openxmlformats.org/officeDocument/2006/relationships/image" Target="../media/image2090.png"/><Relationship Id="rId153" Type="http://schemas.openxmlformats.org/officeDocument/2006/relationships/customXml" Target="../ink/ink356.xml"/><Relationship Id="rId174" Type="http://schemas.openxmlformats.org/officeDocument/2006/relationships/image" Target="../media/image513.png"/><Relationship Id="rId195" Type="http://schemas.openxmlformats.org/officeDocument/2006/relationships/customXml" Target="../ink/ink377.xml"/><Relationship Id="rId209" Type="http://schemas.openxmlformats.org/officeDocument/2006/relationships/customXml" Target="../ink/ink384.xml"/><Relationship Id="rId220" Type="http://schemas.openxmlformats.org/officeDocument/2006/relationships/image" Target="../media/image536.png"/><Relationship Id="rId241" Type="http://schemas.openxmlformats.org/officeDocument/2006/relationships/customXml" Target="../ink/ink400.xml"/><Relationship Id="rId36" Type="http://schemas.openxmlformats.org/officeDocument/2006/relationships/image" Target="../media/image1590.png"/><Relationship Id="rId57" Type="http://schemas.openxmlformats.org/officeDocument/2006/relationships/customXml" Target="../ink/ink308.xml"/><Relationship Id="rId262" Type="http://schemas.openxmlformats.org/officeDocument/2006/relationships/image" Target="../media/image557.png"/><Relationship Id="rId78" Type="http://schemas.openxmlformats.org/officeDocument/2006/relationships/image" Target="../media/image1800.png"/><Relationship Id="rId99" Type="http://schemas.openxmlformats.org/officeDocument/2006/relationships/customXml" Target="../ink/ink329.xml"/><Relationship Id="rId101" Type="http://schemas.openxmlformats.org/officeDocument/2006/relationships/customXml" Target="../ink/ink330.xml"/><Relationship Id="rId122" Type="http://schemas.openxmlformats.org/officeDocument/2006/relationships/image" Target="../media/image2040.png"/><Relationship Id="rId143" Type="http://schemas.openxmlformats.org/officeDocument/2006/relationships/customXml" Target="../ink/ink351.xml"/><Relationship Id="rId164" Type="http://schemas.openxmlformats.org/officeDocument/2006/relationships/image" Target="../media/image507.png"/><Relationship Id="rId185" Type="http://schemas.openxmlformats.org/officeDocument/2006/relationships/customXml" Target="../ink/ink372.xml"/><Relationship Id="rId9" Type="http://schemas.openxmlformats.org/officeDocument/2006/relationships/image" Target="../media/image3100.png"/><Relationship Id="rId210" Type="http://schemas.openxmlformats.org/officeDocument/2006/relationships/image" Target="../media/image531.png"/><Relationship Id="rId26" Type="http://schemas.openxmlformats.org/officeDocument/2006/relationships/image" Target="../media/image350.png"/><Relationship Id="rId231" Type="http://schemas.openxmlformats.org/officeDocument/2006/relationships/customXml" Target="../ink/ink395.xml"/><Relationship Id="rId252" Type="http://schemas.openxmlformats.org/officeDocument/2006/relationships/image" Target="../media/image552.png"/><Relationship Id="rId47" Type="http://schemas.openxmlformats.org/officeDocument/2006/relationships/customXml" Target="../ink/ink303.xml"/><Relationship Id="rId68" Type="http://schemas.openxmlformats.org/officeDocument/2006/relationships/image" Target="../media/image1750.png"/><Relationship Id="rId89" Type="http://schemas.openxmlformats.org/officeDocument/2006/relationships/customXml" Target="../ink/ink324.xml"/><Relationship Id="rId112" Type="http://schemas.openxmlformats.org/officeDocument/2006/relationships/image" Target="../media/image1980.png"/><Relationship Id="rId133" Type="http://schemas.openxmlformats.org/officeDocument/2006/relationships/customXml" Target="../ink/ink346.xml"/><Relationship Id="rId154" Type="http://schemas.openxmlformats.org/officeDocument/2006/relationships/image" Target="../media/image502.png"/><Relationship Id="rId175" Type="http://schemas.openxmlformats.org/officeDocument/2006/relationships/customXml" Target="../ink/ink367.xml"/><Relationship Id="rId196" Type="http://schemas.openxmlformats.org/officeDocument/2006/relationships/image" Target="../media/image524.png"/><Relationship Id="rId200" Type="http://schemas.openxmlformats.org/officeDocument/2006/relationships/image" Target="../media/image526.png"/><Relationship Id="rId16" Type="http://schemas.openxmlformats.org/officeDocument/2006/relationships/image" Target="../media/image190.png"/><Relationship Id="rId221" Type="http://schemas.openxmlformats.org/officeDocument/2006/relationships/customXml" Target="../ink/ink390.xml"/><Relationship Id="rId242" Type="http://schemas.openxmlformats.org/officeDocument/2006/relationships/image" Target="../media/image547.png"/><Relationship Id="rId263" Type="http://schemas.openxmlformats.org/officeDocument/2006/relationships/customXml" Target="../ink/ink411.xml"/><Relationship Id="rId37" Type="http://schemas.openxmlformats.org/officeDocument/2006/relationships/customXml" Target="../ink/ink298.xml"/><Relationship Id="rId58" Type="http://schemas.openxmlformats.org/officeDocument/2006/relationships/image" Target="../media/image1700.png"/><Relationship Id="rId79" Type="http://schemas.openxmlformats.org/officeDocument/2006/relationships/customXml" Target="../ink/ink319.xml"/><Relationship Id="rId102" Type="http://schemas.openxmlformats.org/officeDocument/2006/relationships/image" Target="../media/image1930.png"/><Relationship Id="rId123" Type="http://schemas.openxmlformats.org/officeDocument/2006/relationships/customXml" Target="../ink/ink341.xml"/><Relationship Id="rId144" Type="http://schemas.openxmlformats.org/officeDocument/2006/relationships/image" Target="../media/image2160.png"/><Relationship Id="rId90" Type="http://schemas.openxmlformats.org/officeDocument/2006/relationships/image" Target="../media/image1860.png"/><Relationship Id="rId165" Type="http://schemas.openxmlformats.org/officeDocument/2006/relationships/customXml" Target="../ink/ink362.xml"/><Relationship Id="rId186" Type="http://schemas.openxmlformats.org/officeDocument/2006/relationships/image" Target="../media/image519.png"/><Relationship Id="rId211" Type="http://schemas.openxmlformats.org/officeDocument/2006/relationships/customXml" Target="../ink/ink385.xml"/><Relationship Id="rId232" Type="http://schemas.openxmlformats.org/officeDocument/2006/relationships/image" Target="../media/image542.png"/><Relationship Id="rId253" Type="http://schemas.openxmlformats.org/officeDocument/2006/relationships/customXml" Target="../ink/ink406.xml"/><Relationship Id="rId27" Type="http://schemas.openxmlformats.org/officeDocument/2006/relationships/image" Target="../media/image361.png"/><Relationship Id="rId48" Type="http://schemas.openxmlformats.org/officeDocument/2006/relationships/image" Target="../media/image1650.png"/><Relationship Id="rId69" Type="http://schemas.openxmlformats.org/officeDocument/2006/relationships/customXml" Target="../ink/ink314.xml"/><Relationship Id="rId113" Type="http://schemas.openxmlformats.org/officeDocument/2006/relationships/customXml" Target="../ink/ink336.xml"/><Relationship Id="rId134" Type="http://schemas.openxmlformats.org/officeDocument/2006/relationships/image" Target="../media/image2110.png"/><Relationship Id="rId80" Type="http://schemas.openxmlformats.org/officeDocument/2006/relationships/image" Target="../media/image1810.png"/><Relationship Id="rId155" Type="http://schemas.openxmlformats.org/officeDocument/2006/relationships/customXml" Target="../ink/ink357.xml"/><Relationship Id="rId176" Type="http://schemas.openxmlformats.org/officeDocument/2006/relationships/image" Target="../media/image514.png"/><Relationship Id="rId197" Type="http://schemas.openxmlformats.org/officeDocument/2006/relationships/customXml" Target="../ink/ink378.xml"/><Relationship Id="rId201" Type="http://schemas.openxmlformats.org/officeDocument/2006/relationships/customXml" Target="../ink/ink380.xml"/><Relationship Id="rId222" Type="http://schemas.openxmlformats.org/officeDocument/2006/relationships/image" Target="../media/image537.png"/><Relationship Id="rId243" Type="http://schemas.openxmlformats.org/officeDocument/2006/relationships/customXml" Target="../ink/ink401.xml"/><Relationship Id="rId264" Type="http://schemas.openxmlformats.org/officeDocument/2006/relationships/image" Target="../media/image558.png"/><Relationship Id="rId17" Type="http://schemas.openxmlformats.org/officeDocument/2006/relationships/image" Target="../media/image200.png"/><Relationship Id="rId38" Type="http://schemas.openxmlformats.org/officeDocument/2006/relationships/image" Target="../media/image1600.png"/><Relationship Id="rId59" Type="http://schemas.openxmlformats.org/officeDocument/2006/relationships/customXml" Target="../ink/ink309.xml"/><Relationship Id="rId103" Type="http://schemas.openxmlformats.org/officeDocument/2006/relationships/customXml" Target="../ink/ink331.xml"/><Relationship Id="rId124" Type="http://schemas.openxmlformats.org/officeDocument/2006/relationships/image" Target="../media/image2050.png"/><Relationship Id="rId70" Type="http://schemas.openxmlformats.org/officeDocument/2006/relationships/image" Target="../media/image1760.png"/><Relationship Id="rId91" Type="http://schemas.openxmlformats.org/officeDocument/2006/relationships/customXml" Target="../ink/ink325.xml"/><Relationship Id="rId145" Type="http://schemas.openxmlformats.org/officeDocument/2006/relationships/customXml" Target="../ink/ink352.xml"/><Relationship Id="rId166" Type="http://schemas.openxmlformats.org/officeDocument/2006/relationships/image" Target="../media/image508.png"/><Relationship Id="rId187" Type="http://schemas.openxmlformats.org/officeDocument/2006/relationships/customXml" Target="../ink/ink37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32.png"/><Relationship Id="rId233" Type="http://schemas.openxmlformats.org/officeDocument/2006/relationships/customXml" Target="../ink/ink396.xml"/><Relationship Id="rId254" Type="http://schemas.openxmlformats.org/officeDocument/2006/relationships/image" Target="../media/image553.png"/><Relationship Id="rId28" Type="http://schemas.openxmlformats.org/officeDocument/2006/relationships/image" Target="../media/image360.png"/><Relationship Id="rId49" Type="http://schemas.openxmlformats.org/officeDocument/2006/relationships/customXml" Target="../ink/ink304.xml"/><Relationship Id="rId114" Type="http://schemas.openxmlformats.org/officeDocument/2006/relationships/image" Target="../media/image1990.png"/><Relationship Id="rId60" Type="http://schemas.openxmlformats.org/officeDocument/2006/relationships/image" Target="../media/image1710.png"/><Relationship Id="rId81" Type="http://schemas.openxmlformats.org/officeDocument/2006/relationships/customXml" Target="../ink/ink320.xml"/><Relationship Id="rId135" Type="http://schemas.openxmlformats.org/officeDocument/2006/relationships/customXml" Target="../ink/ink347.xml"/><Relationship Id="rId156" Type="http://schemas.openxmlformats.org/officeDocument/2006/relationships/image" Target="../media/image503.png"/><Relationship Id="rId177" Type="http://schemas.openxmlformats.org/officeDocument/2006/relationships/customXml" Target="../ink/ink368.xml"/><Relationship Id="rId198" Type="http://schemas.openxmlformats.org/officeDocument/2006/relationships/image" Target="../media/image525.png"/><Relationship Id="rId202" Type="http://schemas.openxmlformats.org/officeDocument/2006/relationships/image" Target="../media/image527.png"/><Relationship Id="rId223" Type="http://schemas.openxmlformats.org/officeDocument/2006/relationships/customXml" Target="../ink/ink391.xml"/><Relationship Id="rId244" Type="http://schemas.openxmlformats.org/officeDocument/2006/relationships/image" Target="../media/image548.png"/><Relationship Id="rId18" Type="http://schemas.openxmlformats.org/officeDocument/2006/relationships/image" Target="../media/image270.png"/><Relationship Id="rId39" Type="http://schemas.openxmlformats.org/officeDocument/2006/relationships/customXml" Target="../ink/ink299.xml"/><Relationship Id="rId265" Type="http://schemas.openxmlformats.org/officeDocument/2006/relationships/customXml" Target="../ink/ink412.xml"/><Relationship Id="rId50" Type="http://schemas.openxmlformats.org/officeDocument/2006/relationships/image" Target="../media/image1660.png"/><Relationship Id="rId104" Type="http://schemas.openxmlformats.org/officeDocument/2006/relationships/image" Target="../media/image1940.png"/><Relationship Id="rId125" Type="http://schemas.openxmlformats.org/officeDocument/2006/relationships/customXml" Target="../ink/ink342.xml"/><Relationship Id="rId146" Type="http://schemas.openxmlformats.org/officeDocument/2006/relationships/image" Target="../media/image498.png"/><Relationship Id="rId167" Type="http://schemas.openxmlformats.org/officeDocument/2006/relationships/customXml" Target="../ink/ink363.xml"/><Relationship Id="rId188" Type="http://schemas.openxmlformats.org/officeDocument/2006/relationships/image" Target="../media/image520.png"/><Relationship Id="rId71" Type="http://schemas.openxmlformats.org/officeDocument/2006/relationships/customXml" Target="../ink/ink315.xml"/><Relationship Id="rId92" Type="http://schemas.openxmlformats.org/officeDocument/2006/relationships/image" Target="../media/image1870.png"/><Relationship Id="rId213" Type="http://schemas.openxmlformats.org/officeDocument/2006/relationships/customXml" Target="../ink/ink386.xml"/><Relationship Id="rId234" Type="http://schemas.openxmlformats.org/officeDocument/2006/relationships/image" Target="../media/image543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370.png"/><Relationship Id="rId255" Type="http://schemas.openxmlformats.org/officeDocument/2006/relationships/customXml" Target="../ink/ink407.xml"/><Relationship Id="rId40" Type="http://schemas.openxmlformats.org/officeDocument/2006/relationships/image" Target="../media/image1610.png"/><Relationship Id="rId115" Type="http://schemas.openxmlformats.org/officeDocument/2006/relationships/customXml" Target="../ink/ink337.xml"/><Relationship Id="rId136" Type="http://schemas.openxmlformats.org/officeDocument/2006/relationships/image" Target="../media/image2120.png"/><Relationship Id="rId157" Type="http://schemas.openxmlformats.org/officeDocument/2006/relationships/customXml" Target="../ink/ink358.xml"/><Relationship Id="rId178" Type="http://schemas.openxmlformats.org/officeDocument/2006/relationships/image" Target="../media/image515.png"/><Relationship Id="rId61" Type="http://schemas.openxmlformats.org/officeDocument/2006/relationships/customXml" Target="../ink/ink310.xml"/><Relationship Id="rId82" Type="http://schemas.openxmlformats.org/officeDocument/2006/relationships/image" Target="../media/image1820.png"/><Relationship Id="rId199" Type="http://schemas.openxmlformats.org/officeDocument/2006/relationships/customXml" Target="../ink/ink379.xml"/><Relationship Id="rId203" Type="http://schemas.openxmlformats.org/officeDocument/2006/relationships/customXml" Target="../ink/ink381.xml"/><Relationship Id="rId19" Type="http://schemas.openxmlformats.org/officeDocument/2006/relationships/image" Target="../media/image280.png"/><Relationship Id="rId224" Type="http://schemas.openxmlformats.org/officeDocument/2006/relationships/image" Target="../media/image538.png"/><Relationship Id="rId245" Type="http://schemas.openxmlformats.org/officeDocument/2006/relationships/customXml" Target="../ink/ink402.xml"/><Relationship Id="rId266" Type="http://schemas.openxmlformats.org/officeDocument/2006/relationships/image" Target="../media/image559.png"/><Relationship Id="rId30" Type="http://schemas.openxmlformats.org/officeDocument/2006/relationships/image" Target="../media/image380.png"/><Relationship Id="rId105" Type="http://schemas.openxmlformats.org/officeDocument/2006/relationships/customXml" Target="../ink/ink332.xml"/><Relationship Id="rId126" Type="http://schemas.openxmlformats.org/officeDocument/2006/relationships/image" Target="../media/image2060.png"/><Relationship Id="rId147" Type="http://schemas.openxmlformats.org/officeDocument/2006/relationships/customXml" Target="../ink/ink353.xml"/><Relationship Id="rId168" Type="http://schemas.openxmlformats.org/officeDocument/2006/relationships/image" Target="../media/image509.png"/><Relationship Id="rId51" Type="http://schemas.openxmlformats.org/officeDocument/2006/relationships/customXml" Target="../ink/ink305.xml"/><Relationship Id="rId72" Type="http://schemas.openxmlformats.org/officeDocument/2006/relationships/image" Target="../media/image1770.png"/><Relationship Id="rId93" Type="http://schemas.openxmlformats.org/officeDocument/2006/relationships/customXml" Target="../ink/ink326.xml"/><Relationship Id="rId189" Type="http://schemas.openxmlformats.org/officeDocument/2006/relationships/customXml" Target="../ink/ink374.xml"/><Relationship Id="rId3" Type="http://schemas.openxmlformats.org/officeDocument/2006/relationships/image" Target="../media/image210.png"/><Relationship Id="rId214" Type="http://schemas.openxmlformats.org/officeDocument/2006/relationships/image" Target="../media/image533.png"/><Relationship Id="rId235" Type="http://schemas.openxmlformats.org/officeDocument/2006/relationships/customXml" Target="../ink/ink397.xml"/><Relationship Id="rId256" Type="http://schemas.openxmlformats.org/officeDocument/2006/relationships/image" Target="../media/image554.png"/><Relationship Id="rId116" Type="http://schemas.openxmlformats.org/officeDocument/2006/relationships/image" Target="../media/image2010.png"/><Relationship Id="rId137" Type="http://schemas.openxmlformats.org/officeDocument/2006/relationships/customXml" Target="../ink/ink348.xml"/><Relationship Id="rId158" Type="http://schemas.openxmlformats.org/officeDocument/2006/relationships/image" Target="../media/image504.png"/><Relationship Id="rId20" Type="http://schemas.openxmlformats.org/officeDocument/2006/relationships/image" Target="../media/image290.png"/><Relationship Id="rId41" Type="http://schemas.openxmlformats.org/officeDocument/2006/relationships/customXml" Target="../ink/ink300.xml"/><Relationship Id="rId62" Type="http://schemas.openxmlformats.org/officeDocument/2006/relationships/image" Target="../media/image1720.png"/><Relationship Id="rId83" Type="http://schemas.openxmlformats.org/officeDocument/2006/relationships/customXml" Target="../ink/ink321.xml"/><Relationship Id="rId179" Type="http://schemas.openxmlformats.org/officeDocument/2006/relationships/customXml" Target="../ink/ink369.xml"/><Relationship Id="rId190" Type="http://schemas.openxmlformats.org/officeDocument/2006/relationships/image" Target="../media/image521.png"/><Relationship Id="rId204" Type="http://schemas.openxmlformats.org/officeDocument/2006/relationships/image" Target="../media/image528.png"/><Relationship Id="rId225" Type="http://schemas.openxmlformats.org/officeDocument/2006/relationships/customXml" Target="../ink/ink392.xml"/><Relationship Id="rId246" Type="http://schemas.openxmlformats.org/officeDocument/2006/relationships/image" Target="../media/image549.png"/><Relationship Id="rId267" Type="http://schemas.openxmlformats.org/officeDocument/2006/relationships/customXml" Target="../ink/ink413.xml"/><Relationship Id="rId106" Type="http://schemas.openxmlformats.org/officeDocument/2006/relationships/image" Target="../media/image1950.png"/><Relationship Id="rId127" Type="http://schemas.openxmlformats.org/officeDocument/2006/relationships/customXml" Target="../ink/ink343.xml"/><Relationship Id="rId10" Type="http://schemas.openxmlformats.org/officeDocument/2006/relationships/image" Target="../media/image412.png"/><Relationship Id="rId31" Type="http://schemas.openxmlformats.org/officeDocument/2006/relationships/image" Target="../media/image390.png"/><Relationship Id="rId52" Type="http://schemas.openxmlformats.org/officeDocument/2006/relationships/image" Target="../media/image1670.png"/><Relationship Id="rId73" Type="http://schemas.openxmlformats.org/officeDocument/2006/relationships/customXml" Target="../ink/ink316.xml"/><Relationship Id="rId94" Type="http://schemas.openxmlformats.org/officeDocument/2006/relationships/image" Target="../media/image1880.png"/><Relationship Id="rId148" Type="http://schemas.openxmlformats.org/officeDocument/2006/relationships/image" Target="../media/image499.png"/><Relationship Id="rId169" Type="http://schemas.openxmlformats.org/officeDocument/2006/relationships/customXml" Target="../ink/ink364.xml"/><Relationship Id="rId4" Type="http://schemas.openxmlformats.org/officeDocument/2006/relationships/image" Target="../media/image220.png"/><Relationship Id="rId180" Type="http://schemas.openxmlformats.org/officeDocument/2006/relationships/image" Target="../media/image516.png"/><Relationship Id="rId215" Type="http://schemas.openxmlformats.org/officeDocument/2006/relationships/customXml" Target="../ink/ink387.xml"/><Relationship Id="rId236" Type="http://schemas.openxmlformats.org/officeDocument/2006/relationships/image" Target="../media/image544.png"/><Relationship Id="rId257" Type="http://schemas.openxmlformats.org/officeDocument/2006/relationships/customXml" Target="../ink/ink408.xml"/><Relationship Id="rId42" Type="http://schemas.openxmlformats.org/officeDocument/2006/relationships/image" Target="../media/image1620.png"/><Relationship Id="rId84" Type="http://schemas.openxmlformats.org/officeDocument/2006/relationships/image" Target="../media/image1830.png"/><Relationship Id="rId138" Type="http://schemas.openxmlformats.org/officeDocument/2006/relationships/image" Target="../media/image2130.png"/><Relationship Id="rId191" Type="http://schemas.openxmlformats.org/officeDocument/2006/relationships/customXml" Target="../ink/ink375.xml"/><Relationship Id="rId205" Type="http://schemas.openxmlformats.org/officeDocument/2006/relationships/customXml" Target="../ink/ink382.xml"/><Relationship Id="rId247" Type="http://schemas.openxmlformats.org/officeDocument/2006/relationships/customXml" Target="../ink/ink40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91.png"/><Relationship Id="rId21" Type="http://schemas.openxmlformats.org/officeDocument/2006/relationships/image" Target="../media/image2061.png"/><Relationship Id="rId42" Type="http://schemas.openxmlformats.org/officeDocument/2006/relationships/customXml" Target="../ink/ink434.xml"/><Relationship Id="rId63" Type="http://schemas.openxmlformats.org/officeDocument/2006/relationships/image" Target="../media/image2291.png"/><Relationship Id="rId84" Type="http://schemas.openxmlformats.org/officeDocument/2006/relationships/customXml" Target="../ink/ink455.xml"/><Relationship Id="rId138" Type="http://schemas.openxmlformats.org/officeDocument/2006/relationships/customXml" Target="../ink/ink482.xml"/><Relationship Id="rId159" Type="http://schemas.openxmlformats.org/officeDocument/2006/relationships/image" Target="../media/image2851.png"/><Relationship Id="rId170" Type="http://schemas.openxmlformats.org/officeDocument/2006/relationships/customXml" Target="../ink/ink498.xml"/><Relationship Id="rId191" Type="http://schemas.openxmlformats.org/officeDocument/2006/relationships/image" Target="../media/image3031.png"/><Relationship Id="rId205" Type="http://schemas.openxmlformats.org/officeDocument/2006/relationships/image" Target="../media/image310.png"/><Relationship Id="rId226" Type="http://schemas.openxmlformats.org/officeDocument/2006/relationships/customXml" Target="../ink/ink526.xml"/><Relationship Id="rId107" Type="http://schemas.openxmlformats.org/officeDocument/2006/relationships/image" Target="../media/image2541.png"/><Relationship Id="rId11" Type="http://schemas.openxmlformats.org/officeDocument/2006/relationships/image" Target="../media/image2011.png"/><Relationship Id="rId32" Type="http://schemas.openxmlformats.org/officeDocument/2006/relationships/customXml" Target="../ink/ink429.xml"/><Relationship Id="rId53" Type="http://schemas.openxmlformats.org/officeDocument/2006/relationships/image" Target="../media/image2241.png"/><Relationship Id="rId74" Type="http://schemas.openxmlformats.org/officeDocument/2006/relationships/customXml" Target="../ink/ink450.xml"/><Relationship Id="rId128" Type="http://schemas.openxmlformats.org/officeDocument/2006/relationships/customXml" Target="../ink/ink477.xml"/><Relationship Id="rId149" Type="http://schemas.openxmlformats.org/officeDocument/2006/relationships/image" Target="../media/image2781.png"/><Relationship Id="rId5" Type="http://schemas.openxmlformats.org/officeDocument/2006/relationships/image" Target="../media/image1971.png"/><Relationship Id="rId95" Type="http://schemas.openxmlformats.org/officeDocument/2006/relationships/image" Target="../media/image2471.png"/><Relationship Id="rId160" Type="http://schemas.openxmlformats.org/officeDocument/2006/relationships/customXml" Target="../ink/ink493.xml"/><Relationship Id="rId181" Type="http://schemas.openxmlformats.org/officeDocument/2006/relationships/image" Target="../media/image2971.png"/><Relationship Id="rId216" Type="http://schemas.openxmlformats.org/officeDocument/2006/relationships/customXml" Target="../ink/ink521.xml"/><Relationship Id="rId237" Type="http://schemas.openxmlformats.org/officeDocument/2006/relationships/image" Target="../media/image328.png"/><Relationship Id="rId22" Type="http://schemas.openxmlformats.org/officeDocument/2006/relationships/customXml" Target="../ink/ink424.xml"/><Relationship Id="rId43" Type="http://schemas.openxmlformats.org/officeDocument/2006/relationships/image" Target="../media/image2181.png"/><Relationship Id="rId64" Type="http://schemas.openxmlformats.org/officeDocument/2006/relationships/customXml" Target="../ink/ink445.xml"/><Relationship Id="rId118" Type="http://schemas.openxmlformats.org/officeDocument/2006/relationships/customXml" Target="../ink/ink472.xml"/><Relationship Id="rId139" Type="http://schemas.openxmlformats.org/officeDocument/2006/relationships/image" Target="../media/image2731.png"/><Relationship Id="rId85" Type="http://schemas.openxmlformats.org/officeDocument/2006/relationships/image" Target="../media/image2421.png"/><Relationship Id="rId150" Type="http://schemas.openxmlformats.org/officeDocument/2006/relationships/customXml" Target="../ink/ink488.xml"/><Relationship Id="rId171" Type="http://schemas.openxmlformats.org/officeDocument/2006/relationships/image" Target="../media/image2921.png"/><Relationship Id="rId192" Type="http://schemas.openxmlformats.org/officeDocument/2006/relationships/customXml" Target="../ink/ink509.xml"/><Relationship Id="rId206" Type="http://schemas.openxmlformats.org/officeDocument/2006/relationships/customXml" Target="../ink/ink516.xml"/><Relationship Id="rId227" Type="http://schemas.openxmlformats.org/officeDocument/2006/relationships/image" Target="../media/image323.png"/><Relationship Id="rId12" Type="http://schemas.openxmlformats.org/officeDocument/2006/relationships/customXml" Target="../ink/ink419.xml"/><Relationship Id="rId33" Type="http://schemas.openxmlformats.org/officeDocument/2006/relationships/image" Target="../media/image2131.png"/><Relationship Id="rId108" Type="http://schemas.openxmlformats.org/officeDocument/2006/relationships/customXml" Target="../ink/ink467.xml"/><Relationship Id="rId129" Type="http://schemas.openxmlformats.org/officeDocument/2006/relationships/image" Target="../media/image2661.png"/><Relationship Id="rId54" Type="http://schemas.openxmlformats.org/officeDocument/2006/relationships/customXml" Target="../ink/ink440.xml"/><Relationship Id="rId75" Type="http://schemas.openxmlformats.org/officeDocument/2006/relationships/image" Target="../media/image2361.png"/><Relationship Id="rId96" Type="http://schemas.openxmlformats.org/officeDocument/2006/relationships/customXml" Target="../ink/ink461.xml"/><Relationship Id="rId140" Type="http://schemas.openxmlformats.org/officeDocument/2006/relationships/customXml" Target="../ink/ink483.xml"/><Relationship Id="rId161" Type="http://schemas.openxmlformats.org/officeDocument/2006/relationships/image" Target="../media/image2861.png"/><Relationship Id="rId182" Type="http://schemas.openxmlformats.org/officeDocument/2006/relationships/customXml" Target="../ink/ink504.xml"/><Relationship Id="rId217" Type="http://schemas.openxmlformats.org/officeDocument/2006/relationships/image" Target="../media/image317.png"/><Relationship Id="rId6" Type="http://schemas.openxmlformats.org/officeDocument/2006/relationships/customXml" Target="../ink/ink416.xml"/><Relationship Id="rId238" Type="http://schemas.openxmlformats.org/officeDocument/2006/relationships/customXml" Target="../ink/ink532.xml"/><Relationship Id="rId23" Type="http://schemas.openxmlformats.org/officeDocument/2006/relationships/image" Target="../media/image2071.png"/><Relationship Id="rId119" Type="http://schemas.openxmlformats.org/officeDocument/2006/relationships/image" Target="../media/image2611.png"/><Relationship Id="rId44" Type="http://schemas.openxmlformats.org/officeDocument/2006/relationships/customXml" Target="../ink/ink435.xml"/><Relationship Id="rId65" Type="http://schemas.openxmlformats.org/officeDocument/2006/relationships/image" Target="../media/image2311.png"/><Relationship Id="rId86" Type="http://schemas.openxmlformats.org/officeDocument/2006/relationships/customXml" Target="../ink/ink456.xml"/><Relationship Id="rId130" Type="http://schemas.openxmlformats.org/officeDocument/2006/relationships/customXml" Target="../ink/ink478.xml"/><Relationship Id="rId151" Type="http://schemas.openxmlformats.org/officeDocument/2006/relationships/image" Target="../media/image2791.png"/><Relationship Id="rId172" Type="http://schemas.openxmlformats.org/officeDocument/2006/relationships/customXml" Target="../ink/ink499.xml"/><Relationship Id="rId193" Type="http://schemas.openxmlformats.org/officeDocument/2006/relationships/image" Target="../media/image3041.png"/><Relationship Id="rId207" Type="http://schemas.openxmlformats.org/officeDocument/2006/relationships/image" Target="../media/image312.png"/><Relationship Id="rId228" Type="http://schemas.openxmlformats.org/officeDocument/2006/relationships/customXml" Target="../ink/ink527.xml"/><Relationship Id="rId13" Type="http://schemas.openxmlformats.org/officeDocument/2006/relationships/image" Target="../media/image2021.png"/><Relationship Id="rId109" Type="http://schemas.openxmlformats.org/officeDocument/2006/relationships/image" Target="../media/image2551.png"/><Relationship Id="rId34" Type="http://schemas.openxmlformats.org/officeDocument/2006/relationships/customXml" Target="../ink/ink430.xml"/><Relationship Id="rId55" Type="http://schemas.openxmlformats.org/officeDocument/2006/relationships/image" Target="../media/image2251.png"/><Relationship Id="rId76" Type="http://schemas.openxmlformats.org/officeDocument/2006/relationships/customXml" Target="../ink/ink451.xml"/><Relationship Id="rId97" Type="http://schemas.openxmlformats.org/officeDocument/2006/relationships/image" Target="../media/image2481.png"/><Relationship Id="rId120" Type="http://schemas.openxmlformats.org/officeDocument/2006/relationships/customXml" Target="../ink/ink473.xml"/><Relationship Id="rId141" Type="http://schemas.openxmlformats.org/officeDocument/2006/relationships/image" Target="../media/image2741.png"/><Relationship Id="rId7" Type="http://schemas.openxmlformats.org/officeDocument/2006/relationships/image" Target="../media/image1981.png"/><Relationship Id="rId162" Type="http://schemas.openxmlformats.org/officeDocument/2006/relationships/customXml" Target="../ink/ink494.xml"/><Relationship Id="rId183" Type="http://schemas.openxmlformats.org/officeDocument/2006/relationships/image" Target="../media/image2981.png"/><Relationship Id="rId218" Type="http://schemas.openxmlformats.org/officeDocument/2006/relationships/customXml" Target="../ink/ink522.xml"/><Relationship Id="rId239" Type="http://schemas.openxmlformats.org/officeDocument/2006/relationships/image" Target="../media/image329.png"/><Relationship Id="rId24" Type="http://schemas.openxmlformats.org/officeDocument/2006/relationships/customXml" Target="../ink/ink425.xml"/><Relationship Id="rId45" Type="http://schemas.openxmlformats.org/officeDocument/2006/relationships/image" Target="../media/image2191.png"/><Relationship Id="rId66" Type="http://schemas.openxmlformats.org/officeDocument/2006/relationships/customXml" Target="../ink/ink446.xml"/><Relationship Id="rId87" Type="http://schemas.openxmlformats.org/officeDocument/2006/relationships/image" Target="../media/image2431.png"/><Relationship Id="rId110" Type="http://schemas.openxmlformats.org/officeDocument/2006/relationships/customXml" Target="../ink/ink468.xml"/><Relationship Id="rId131" Type="http://schemas.openxmlformats.org/officeDocument/2006/relationships/image" Target="../media/image2671.png"/><Relationship Id="rId152" Type="http://schemas.openxmlformats.org/officeDocument/2006/relationships/customXml" Target="../ink/ink489.xml"/><Relationship Id="rId173" Type="http://schemas.openxmlformats.org/officeDocument/2006/relationships/image" Target="../media/image2931.png"/><Relationship Id="rId194" Type="http://schemas.openxmlformats.org/officeDocument/2006/relationships/customXml" Target="../ink/ink510.xml"/><Relationship Id="rId208" Type="http://schemas.openxmlformats.org/officeDocument/2006/relationships/customXml" Target="../ink/ink517.xml"/><Relationship Id="rId229" Type="http://schemas.openxmlformats.org/officeDocument/2006/relationships/image" Target="../media/image324.png"/><Relationship Id="rId14" Type="http://schemas.openxmlformats.org/officeDocument/2006/relationships/customXml" Target="../ink/ink420.xml"/><Relationship Id="rId35" Type="http://schemas.openxmlformats.org/officeDocument/2006/relationships/image" Target="../media/image2141.png"/><Relationship Id="rId56" Type="http://schemas.openxmlformats.org/officeDocument/2006/relationships/customXml" Target="../ink/ink441.xml"/><Relationship Id="rId77" Type="http://schemas.openxmlformats.org/officeDocument/2006/relationships/image" Target="../media/image2371.png"/><Relationship Id="rId100" Type="http://schemas.openxmlformats.org/officeDocument/2006/relationships/customXml" Target="../ink/ink463.xml"/><Relationship Id="rId8" Type="http://schemas.openxmlformats.org/officeDocument/2006/relationships/customXml" Target="../ink/ink417.xml"/><Relationship Id="rId98" Type="http://schemas.openxmlformats.org/officeDocument/2006/relationships/customXml" Target="../ink/ink462.xml"/><Relationship Id="rId121" Type="http://schemas.openxmlformats.org/officeDocument/2006/relationships/image" Target="../media/image2621.png"/><Relationship Id="rId142" Type="http://schemas.openxmlformats.org/officeDocument/2006/relationships/customXml" Target="../ink/ink484.xml"/><Relationship Id="rId163" Type="http://schemas.openxmlformats.org/officeDocument/2006/relationships/image" Target="../media/image2871.png"/><Relationship Id="rId184" Type="http://schemas.openxmlformats.org/officeDocument/2006/relationships/customXml" Target="../ink/ink505.xml"/><Relationship Id="rId219" Type="http://schemas.openxmlformats.org/officeDocument/2006/relationships/image" Target="../media/image318.png"/><Relationship Id="rId230" Type="http://schemas.openxmlformats.org/officeDocument/2006/relationships/customXml" Target="../ink/ink528.xml"/><Relationship Id="rId25" Type="http://schemas.openxmlformats.org/officeDocument/2006/relationships/image" Target="../media/image2081.png"/><Relationship Id="rId46" Type="http://schemas.openxmlformats.org/officeDocument/2006/relationships/customXml" Target="../ink/ink436.xml"/><Relationship Id="rId67" Type="http://schemas.openxmlformats.org/officeDocument/2006/relationships/image" Target="../media/image2321.png"/><Relationship Id="rId88" Type="http://schemas.openxmlformats.org/officeDocument/2006/relationships/customXml" Target="../ink/ink457.xml"/><Relationship Id="rId111" Type="http://schemas.openxmlformats.org/officeDocument/2006/relationships/image" Target="../media/image2561.png"/><Relationship Id="rId132" Type="http://schemas.openxmlformats.org/officeDocument/2006/relationships/customXml" Target="../ink/ink479.xml"/><Relationship Id="rId153" Type="http://schemas.openxmlformats.org/officeDocument/2006/relationships/image" Target="../media/image2821.png"/><Relationship Id="rId174" Type="http://schemas.openxmlformats.org/officeDocument/2006/relationships/customXml" Target="../ink/ink500.xml"/><Relationship Id="rId195" Type="http://schemas.openxmlformats.org/officeDocument/2006/relationships/image" Target="../media/image3051.png"/><Relationship Id="rId209" Type="http://schemas.openxmlformats.org/officeDocument/2006/relationships/image" Target="../media/image313.png"/><Relationship Id="rId190" Type="http://schemas.openxmlformats.org/officeDocument/2006/relationships/customXml" Target="../ink/ink508.xml"/><Relationship Id="rId204" Type="http://schemas.openxmlformats.org/officeDocument/2006/relationships/customXml" Target="../ink/ink515.xml"/><Relationship Id="rId220" Type="http://schemas.openxmlformats.org/officeDocument/2006/relationships/customXml" Target="../ink/ink523.xml"/><Relationship Id="rId225" Type="http://schemas.openxmlformats.org/officeDocument/2006/relationships/image" Target="../media/image322.png"/><Relationship Id="rId15" Type="http://schemas.openxmlformats.org/officeDocument/2006/relationships/image" Target="../media/image2031.png"/><Relationship Id="rId36" Type="http://schemas.openxmlformats.org/officeDocument/2006/relationships/customXml" Target="../ink/ink431.xml"/><Relationship Id="rId57" Type="http://schemas.openxmlformats.org/officeDocument/2006/relationships/image" Target="../media/image2261.png"/><Relationship Id="rId106" Type="http://schemas.openxmlformats.org/officeDocument/2006/relationships/customXml" Target="../ink/ink466.xml"/><Relationship Id="rId127" Type="http://schemas.openxmlformats.org/officeDocument/2006/relationships/image" Target="../media/image2651.png"/><Relationship Id="rId10" Type="http://schemas.openxmlformats.org/officeDocument/2006/relationships/customXml" Target="../ink/ink418.xml"/><Relationship Id="rId31" Type="http://schemas.openxmlformats.org/officeDocument/2006/relationships/image" Target="../media/image2121.png"/><Relationship Id="rId52" Type="http://schemas.openxmlformats.org/officeDocument/2006/relationships/customXml" Target="../ink/ink439.xml"/><Relationship Id="rId73" Type="http://schemas.openxmlformats.org/officeDocument/2006/relationships/image" Target="../media/image2351.png"/><Relationship Id="rId78" Type="http://schemas.openxmlformats.org/officeDocument/2006/relationships/customXml" Target="../ink/ink452.xml"/><Relationship Id="rId94" Type="http://schemas.openxmlformats.org/officeDocument/2006/relationships/customXml" Target="../ink/ink460.xml"/><Relationship Id="rId99" Type="http://schemas.openxmlformats.org/officeDocument/2006/relationships/image" Target="../media/image2491.png"/><Relationship Id="rId101" Type="http://schemas.openxmlformats.org/officeDocument/2006/relationships/image" Target="../media/image2511.png"/><Relationship Id="rId122" Type="http://schemas.openxmlformats.org/officeDocument/2006/relationships/customXml" Target="../ink/ink474.xml"/><Relationship Id="rId143" Type="http://schemas.openxmlformats.org/officeDocument/2006/relationships/image" Target="../media/image2751.png"/><Relationship Id="rId148" Type="http://schemas.openxmlformats.org/officeDocument/2006/relationships/customXml" Target="../ink/ink487.xml"/><Relationship Id="rId164" Type="http://schemas.openxmlformats.org/officeDocument/2006/relationships/customXml" Target="../ink/ink495.xml"/><Relationship Id="rId169" Type="http://schemas.openxmlformats.org/officeDocument/2006/relationships/image" Target="../media/image2911.png"/><Relationship Id="rId185" Type="http://schemas.openxmlformats.org/officeDocument/2006/relationships/image" Target="../media/image2991.png"/><Relationship Id="rId4" Type="http://schemas.openxmlformats.org/officeDocument/2006/relationships/customXml" Target="../ink/ink415.xml"/><Relationship Id="rId9" Type="http://schemas.openxmlformats.org/officeDocument/2006/relationships/image" Target="../media/image1991.png"/><Relationship Id="rId180" Type="http://schemas.openxmlformats.org/officeDocument/2006/relationships/customXml" Target="../ink/ink503.xml"/><Relationship Id="rId210" Type="http://schemas.openxmlformats.org/officeDocument/2006/relationships/customXml" Target="../ink/ink518.xml"/><Relationship Id="rId215" Type="http://schemas.openxmlformats.org/officeDocument/2006/relationships/image" Target="../media/image316.png"/><Relationship Id="rId236" Type="http://schemas.openxmlformats.org/officeDocument/2006/relationships/customXml" Target="../ink/ink531.xml"/><Relationship Id="rId26" Type="http://schemas.openxmlformats.org/officeDocument/2006/relationships/customXml" Target="../ink/ink426.xml"/><Relationship Id="rId231" Type="http://schemas.openxmlformats.org/officeDocument/2006/relationships/image" Target="../media/image325.png"/><Relationship Id="rId47" Type="http://schemas.openxmlformats.org/officeDocument/2006/relationships/image" Target="../media/image2211.png"/><Relationship Id="rId68" Type="http://schemas.openxmlformats.org/officeDocument/2006/relationships/customXml" Target="../ink/ink447.xml"/><Relationship Id="rId89" Type="http://schemas.openxmlformats.org/officeDocument/2006/relationships/image" Target="../media/image2441.png"/><Relationship Id="rId112" Type="http://schemas.openxmlformats.org/officeDocument/2006/relationships/customXml" Target="../ink/ink469.xml"/><Relationship Id="rId133" Type="http://schemas.openxmlformats.org/officeDocument/2006/relationships/image" Target="../media/image2681.png"/><Relationship Id="rId154" Type="http://schemas.openxmlformats.org/officeDocument/2006/relationships/customXml" Target="../ink/ink490.xml"/><Relationship Id="rId175" Type="http://schemas.openxmlformats.org/officeDocument/2006/relationships/image" Target="../media/image2941.png"/><Relationship Id="rId196" Type="http://schemas.openxmlformats.org/officeDocument/2006/relationships/customXml" Target="../ink/ink511.xml"/><Relationship Id="rId200" Type="http://schemas.openxmlformats.org/officeDocument/2006/relationships/customXml" Target="../ink/ink513.xml"/><Relationship Id="rId16" Type="http://schemas.openxmlformats.org/officeDocument/2006/relationships/customXml" Target="../ink/ink421.xml"/><Relationship Id="rId221" Type="http://schemas.openxmlformats.org/officeDocument/2006/relationships/image" Target="../media/image319.png"/><Relationship Id="rId37" Type="http://schemas.openxmlformats.org/officeDocument/2006/relationships/image" Target="../media/image2151.png"/><Relationship Id="rId58" Type="http://schemas.openxmlformats.org/officeDocument/2006/relationships/customXml" Target="../ink/ink442.xml"/><Relationship Id="rId79" Type="http://schemas.openxmlformats.org/officeDocument/2006/relationships/image" Target="../media/image2381.png"/><Relationship Id="rId102" Type="http://schemas.openxmlformats.org/officeDocument/2006/relationships/customXml" Target="../ink/ink464.xml"/><Relationship Id="rId123" Type="http://schemas.openxmlformats.org/officeDocument/2006/relationships/image" Target="../media/image2631.png"/><Relationship Id="rId144" Type="http://schemas.openxmlformats.org/officeDocument/2006/relationships/customXml" Target="../ink/ink485.xml"/><Relationship Id="rId90" Type="http://schemas.openxmlformats.org/officeDocument/2006/relationships/customXml" Target="../ink/ink458.xml"/><Relationship Id="rId165" Type="http://schemas.openxmlformats.org/officeDocument/2006/relationships/image" Target="../media/image2881.png"/><Relationship Id="rId186" Type="http://schemas.openxmlformats.org/officeDocument/2006/relationships/customXml" Target="../ink/ink506.xml"/><Relationship Id="rId211" Type="http://schemas.openxmlformats.org/officeDocument/2006/relationships/image" Target="../media/image314.png"/><Relationship Id="rId232" Type="http://schemas.openxmlformats.org/officeDocument/2006/relationships/customXml" Target="../ink/ink529.xml"/><Relationship Id="rId27" Type="http://schemas.openxmlformats.org/officeDocument/2006/relationships/image" Target="../media/image2091.png"/><Relationship Id="rId48" Type="http://schemas.openxmlformats.org/officeDocument/2006/relationships/customXml" Target="../ink/ink437.xml"/><Relationship Id="rId69" Type="http://schemas.openxmlformats.org/officeDocument/2006/relationships/image" Target="../media/image2331.png"/><Relationship Id="rId113" Type="http://schemas.openxmlformats.org/officeDocument/2006/relationships/image" Target="../media/image2571.png"/><Relationship Id="rId134" Type="http://schemas.openxmlformats.org/officeDocument/2006/relationships/customXml" Target="../ink/ink480.xml"/><Relationship Id="rId80" Type="http://schemas.openxmlformats.org/officeDocument/2006/relationships/customXml" Target="../ink/ink453.xml"/><Relationship Id="rId155" Type="http://schemas.openxmlformats.org/officeDocument/2006/relationships/image" Target="../media/image2831.png"/><Relationship Id="rId176" Type="http://schemas.openxmlformats.org/officeDocument/2006/relationships/customXml" Target="../ink/ink501.xml"/><Relationship Id="rId197" Type="http://schemas.openxmlformats.org/officeDocument/2006/relationships/image" Target="../media/image3061.png"/><Relationship Id="rId201" Type="http://schemas.openxmlformats.org/officeDocument/2006/relationships/image" Target="../media/image3081.png"/><Relationship Id="rId222" Type="http://schemas.openxmlformats.org/officeDocument/2006/relationships/customXml" Target="../ink/ink524.xml"/><Relationship Id="rId17" Type="http://schemas.openxmlformats.org/officeDocument/2006/relationships/image" Target="../media/image2041.png"/><Relationship Id="rId38" Type="http://schemas.openxmlformats.org/officeDocument/2006/relationships/customXml" Target="../ink/ink432.xml"/><Relationship Id="rId59" Type="http://schemas.openxmlformats.org/officeDocument/2006/relationships/image" Target="../media/image2271.png"/><Relationship Id="rId103" Type="http://schemas.openxmlformats.org/officeDocument/2006/relationships/image" Target="../media/image2521.png"/><Relationship Id="rId124" Type="http://schemas.openxmlformats.org/officeDocument/2006/relationships/customXml" Target="../ink/ink475.xml"/><Relationship Id="rId70" Type="http://schemas.openxmlformats.org/officeDocument/2006/relationships/customXml" Target="../ink/ink448.xml"/><Relationship Id="rId91" Type="http://schemas.openxmlformats.org/officeDocument/2006/relationships/image" Target="../media/image2451.png"/><Relationship Id="rId145" Type="http://schemas.openxmlformats.org/officeDocument/2006/relationships/image" Target="../media/image2761.png"/><Relationship Id="rId166" Type="http://schemas.openxmlformats.org/officeDocument/2006/relationships/customXml" Target="../ink/ink496.xml"/><Relationship Id="rId187" Type="http://schemas.openxmlformats.org/officeDocument/2006/relationships/image" Target="../media/image301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19.xml"/><Relationship Id="rId233" Type="http://schemas.openxmlformats.org/officeDocument/2006/relationships/image" Target="../media/image326.png"/><Relationship Id="rId28" Type="http://schemas.openxmlformats.org/officeDocument/2006/relationships/customXml" Target="../ink/ink427.xml"/><Relationship Id="rId49" Type="http://schemas.openxmlformats.org/officeDocument/2006/relationships/image" Target="../media/image2221.png"/><Relationship Id="rId114" Type="http://schemas.openxmlformats.org/officeDocument/2006/relationships/customXml" Target="../ink/ink470.xml"/><Relationship Id="rId60" Type="http://schemas.openxmlformats.org/officeDocument/2006/relationships/customXml" Target="../ink/ink443.xml"/><Relationship Id="rId81" Type="http://schemas.openxmlformats.org/officeDocument/2006/relationships/image" Target="../media/image2391.png"/><Relationship Id="rId135" Type="http://schemas.openxmlformats.org/officeDocument/2006/relationships/image" Target="../media/image2691.png"/><Relationship Id="rId156" Type="http://schemas.openxmlformats.org/officeDocument/2006/relationships/customXml" Target="../ink/ink491.xml"/><Relationship Id="rId177" Type="http://schemas.openxmlformats.org/officeDocument/2006/relationships/image" Target="../media/image2951.png"/><Relationship Id="rId198" Type="http://schemas.openxmlformats.org/officeDocument/2006/relationships/customXml" Target="../ink/ink512.xml"/><Relationship Id="rId202" Type="http://schemas.openxmlformats.org/officeDocument/2006/relationships/customXml" Target="../ink/ink514.xml"/><Relationship Id="rId223" Type="http://schemas.openxmlformats.org/officeDocument/2006/relationships/image" Target="../media/image321.png"/><Relationship Id="rId18" Type="http://schemas.openxmlformats.org/officeDocument/2006/relationships/customXml" Target="../ink/ink422.xml"/><Relationship Id="rId39" Type="http://schemas.openxmlformats.org/officeDocument/2006/relationships/image" Target="../media/image2161.png"/><Relationship Id="rId50" Type="http://schemas.openxmlformats.org/officeDocument/2006/relationships/customXml" Target="../ink/ink438.xml"/><Relationship Id="rId104" Type="http://schemas.openxmlformats.org/officeDocument/2006/relationships/customXml" Target="../ink/ink465.xml"/><Relationship Id="rId125" Type="http://schemas.openxmlformats.org/officeDocument/2006/relationships/image" Target="../media/image2641.png"/><Relationship Id="rId146" Type="http://schemas.openxmlformats.org/officeDocument/2006/relationships/customXml" Target="../ink/ink486.xml"/><Relationship Id="rId167" Type="http://schemas.openxmlformats.org/officeDocument/2006/relationships/image" Target="../media/image2891.png"/><Relationship Id="rId188" Type="http://schemas.openxmlformats.org/officeDocument/2006/relationships/customXml" Target="../ink/ink507.xml"/><Relationship Id="rId71" Type="http://schemas.openxmlformats.org/officeDocument/2006/relationships/image" Target="../media/image2341.png"/><Relationship Id="rId92" Type="http://schemas.openxmlformats.org/officeDocument/2006/relationships/customXml" Target="../ink/ink459.xml"/><Relationship Id="rId213" Type="http://schemas.openxmlformats.org/officeDocument/2006/relationships/image" Target="../media/image315.png"/><Relationship Id="rId234" Type="http://schemas.openxmlformats.org/officeDocument/2006/relationships/customXml" Target="../ink/ink530.xml"/><Relationship Id="rId2" Type="http://schemas.openxmlformats.org/officeDocument/2006/relationships/customXml" Target="../ink/ink414.xml"/><Relationship Id="rId29" Type="http://schemas.openxmlformats.org/officeDocument/2006/relationships/image" Target="../media/image2111.png"/><Relationship Id="rId40" Type="http://schemas.openxmlformats.org/officeDocument/2006/relationships/customXml" Target="../ink/ink433.xml"/><Relationship Id="rId115" Type="http://schemas.openxmlformats.org/officeDocument/2006/relationships/image" Target="../media/image2581.png"/><Relationship Id="rId136" Type="http://schemas.openxmlformats.org/officeDocument/2006/relationships/customXml" Target="../ink/ink481.xml"/><Relationship Id="rId157" Type="http://schemas.openxmlformats.org/officeDocument/2006/relationships/image" Target="../media/image2841.png"/><Relationship Id="rId178" Type="http://schemas.openxmlformats.org/officeDocument/2006/relationships/customXml" Target="../ink/ink502.xml"/><Relationship Id="rId61" Type="http://schemas.openxmlformats.org/officeDocument/2006/relationships/image" Target="../media/image2281.png"/><Relationship Id="rId82" Type="http://schemas.openxmlformats.org/officeDocument/2006/relationships/customXml" Target="../ink/ink454.xml"/><Relationship Id="rId199" Type="http://schemas.openxmlformats.org/officeDocument/2006/relationships/image" Target="../media/image3071.png"/><Relationship Id="rId203" Type="http://schemas.openxmlformats.org/officeDocument/2006/relationships/image" Target="../media/image3091.png"/><Relationship Id="rId19" Type="http://schemas.openxmlformats.org/officeDocument/2006/relationships/image" Target="../media/image2051.png"/><Relationship Id="rId224" Type="http://schemas.openxmlformats.org/officeDocument/2006/relationships/customXml" Target="../ink/ink525.xml"/><Relationship Id="rId30" Type="http://schemas.openxmlformats.org/officeDocument/2006/relationships/customXml" Target="../ink/ink428.xml"/><Relationship Id="rId105" Type="http://schemas.openxmlformats.org/officeDocument/2006/relationships/image" Target="../media/image2531.png"/><Relationship Id="rId126" Type="http://schemas.openxmlformats.org/officeDocument/2006/relationships/customXml" Target="../ink/ink476.xml"/><Relationship Id="rId147" Type="http://schemas.openxmlformats.org/officeDocument/2006/relationships/image" Target="../media/image2771.png"/><Relationship Id="rId168" Type="http://schemas.openxmlformats.org/officeDocument/2006/relationships/customXml" Target="../ink/ink497.xml"/><Relationship Id="rId51" Type="http://schemas.openxmlformats.org/officeDocument/2006/relationships/image" Target="../media/image2231.png"/><Relationship Id="rId72" Type="http://schemas.openxmlformats.org/officeDocument/2006/relationships/customXml" Target="../ink/ink449.xml"/><Relationship Id="rId93" Type="http://schemas.openxmlformats.org/officeDocument/2006/relationships/image" Target="../media/image2461.png"/><Relationship Id="rId189" Type="http://schemas.openxmlformats.org/officeDocument/2006/relationships/image" Target="../media/image3021.png"/><Relationship Id="rId3" Type="http://schemas.openxmlformats.org/officeDocument/2006/relationships/image" Target="../media/image1961.png"/><Relationship Id="rId214" Type="http://schemas.openxmlformats.org/officeDocument/2006/relationships/customXml" Target="../ink/ink520.xml"/><Relationship Id="rId235" Type="http://schemas.openxmlformats.org/officeDocument/2006/relationships/image" Target="../media/image327.png"/><Relationship Id="rId116" Type="http://schemas.openxmlformats.org/officeDocument/2006/relationships/customXml" Target="../ink/ink471.xml"/><Relationship Id="rId137" Type="http://schemas.openxmlformats.org/officeDocument/2006/relationships/image" Target="../media/image2721.png"/><Relationship Id="rId158" Type="http://schemas.openxmlformats.org/officeDocument/2006/relationships/customXml" Target="../ink/ink492.xml"/><Relationship Id="rId20" Type="http://schemas.openxmlformats.org/officeDocument/2006/relationships/customXml" Target="../ink/ink423.xml"/><Relationship Id="rId41" Type="http://schemas.openxmlformats.org/officeDocument/2006/relationships/image" Target="../media/image2171.png"/><Relationship Id="rId62" Type="http://schemas.openxmlformats.org/officeDocument/2006/relationships/customXml" Target="../ink/ink444.xml"/><Relationship Id="rId83" Type="http://schemas.openxmlformats.org/officeDocument/2006/relationships/image" Target="../media/image2411.png"/><Relationship Id="rId179" Type="http://schemas.openxmlformats.org/officeDocument/2006/relationships/image" Target="../media/image2961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3.png"/><Relationship Id="rId299" Type="http://schemas.openxmlformats.org/officeDocument/2006/relationships/image" Target="../media/image486.png"/><Relationship Id="rId21" Type="http://schemas.openxmlformats.org/officeDocument/2006/relationships/image" Target="../media/image338.png"/><Relationship Id="rId63" Type="http://schemas.openxmlformats.org/officeDocument/2006/relationships/image" Target="../media/image363.png"/><Relationship Id="rId159" Type="http://schemas.openxmlformats.org/officeDocument/2006/relationships/image" Target="../media/image416.png"/><Relationship Id="rId170" Type="http://schemas.openxmlformats.org/officeDocument/2006/relationships/customXml" Target="../ink/ink617.xml"/><Relationship Id="rId226" Type="http://schemas.openxmlformats.org/officeDocument/2006/relationships/customXml" Target="../ink/ink645.xml"/><Relationship Id="rId268" Type="http://schemas.openxmlformats.org/officeDocument/2006/relationships/customXml" Target="../ink/ink666.xml"/><Relationship Id="rId32" Type="http://schemas.openxmlformats.org/officeDocument/2006/relationships/customXml" Target="../ink/ink548.xml"/><Relationship Id="rId74" Type="http://schemas.openxmlformats.org/officeDocument/2006/relationships/customXml" Target="../ink/ink569.xml"/><Relationship Id="rId128" Type="http://schemas.openxmlformats.org/officeDocument/2006/relationships/customXml" Target="../ink/ink596.xml"/><Relationship Id="rId5" Type="http://schemas.openxmlformats.org/officeDocument/2006/relationships/image" Target="../media/image2891.png"/><Relationship Id="rId181" Type="http://schemas.openxmlformats.org/officeDocument/2006/relationships/image" Target="../media/image427.png"/><Relationship Id="rId237" Type="http://schemas.openxmlformats.org/officeDocument/2006/relationships/image" Target="../media/image455.png"/><Relationship Id="rId279" Type="http://schemas.openxmlformats.org/officeDocument/2006/relationships/image" Target="../media/image476.png"/><Relationship Id="rId43" Type="http://schemas.openxmlformats.org/officeDocument/2006/relationships/image" Target="../media/image351.png"/><Relationship Id="rId139" Type="http://schemas.openxmlformats.org/officeDocument/2006/relationships/image" Target="../media/image405.png"/><Relationship Id="rId290" Type="http://schemas.openxmlformats.org/officeDocument/2006/relationships/customXml" Target="../ink/ink677.xml"/><Relationship Id="rId304" Type="http://schemas.openxmlformats.org/officeDocument/2006/relationships/customXml" Target="../ink/ink684.xml"/><Relationship Id="rId85" Type="http://schemas.openxmlformats.org/officeDocument/2006/relationships/image" Target="../media/image375.png"/><Relationship Id="rId150" Type="http://schemas.openxmlformats.org/officeDocument/2006/relationships/customXml" Target="../ink/ink607.xml"/><Relationship Id="rId192" Type="http://schemas.openxmlformats.org/officeDocument/2006/relationships/customXml" Target="../ink/ink628.xml"/><Relationship Id="rId206" Type="http://schemas.openxmlformats.org/officeDocument/2006/relationships/customXml" Target="../ink/ink635.xml"/><Relationship Id="rId248" Type="http://schemas.openxmlformats.org/officeDocument/2006/relationships/customXml" Target="../ink/ink656.xml"/><Relationship Id="rId12" Type="http://schemas.openxmlformats.org/officeDocument/2006/relationships/customXml" Target="../ink/ink538.xml"/><Relationship Id="rId108" Type="http://schemas.openxmlformats.org/officeDocument/2006/relationships/customXml" Target="../ink/ink586.xml"/><Relationship Id="rId315" Type="http://schemas.openxmlformats.org/officeDocument/2006/relationships/image" Target="../media/image494.png"/><Relationship Id="rId54" Type="http://schemas.openxmlformats.org/officeDocument/2006/relationships/customXml" Target="../ink/ink559.xml"/><Relationship Id="rId96" Type="http://schemas.openxmlformats.org/officeDocument/2006/relationships/customXml" Target="../ink/ink580.xml"/><Relationship Id="rId161" Type="http://schemas.openxmlformats.org/officeDocument/2006/relationships/image" Target="../media/image417.png"/><Relationship Id="rId217" Type="http://schemas.openxmlformats.org/officeDocument/2006/relationships/image" Target="../media/image445.png"/><Relationship Id="rId259" Type="http://schemas.openxmlformats.org/officeDocument/2006/relationships/image" Target="../media/image466.png"/><Relationship Id="rId23" Type="http://schemas.openxmlformats.org/officeDocument/2006/relationships/image" Target="../media/image339.png"/><Relationship Id="rId119" Type="http://schemas.openxmlformats.org/officeDocument/2006/relationships/image" Target="../media/image394.png"/><Relationship Id="rId270" Type="http://schemas.openxmlformats.org/officeDocument/2006/relationships/customXml" Target="../ink/ink667.xml"/><Relationship Id="rId65" Type="http://schemas.openxmlformats.org/officeDocument/2006/relationships/image" Target="../media/image364.png"/><Relationship Id="rId130" Type="http://schemas.openxmlformats.org/officeDocument/2006/relationships/customXml" Target="../ink/ink597.xml"/><Relationship Id="rId172" Type="http://schemas.openxmlformats.org/officeDocument/2006/relationships/customXml" Target="../ink/ink618.xml"/><Relationship Id="rId228" Type="http://schemas.openxmlformats.org/officeDocument/2006/relationships/customXml" Target="../ink/ink646.xml"/><Relationship Id="rId281" Type="http://schemas.openxmlformats.org/officeDocument/2006/relationships/image" Target="../media/image477.png"/><Relationship Id="rId34" Type="http://schemas.openxmlformats.org/officeDocument/2006/relationships/customXml" Target="../ink/ink549.xml"/><Relationship Id="rId55" Type="http://schemas.openxmlformats.org/officeDocument/2006/relationships/image" Target="../media/image357.png"/><Relationship Id="rId76" Type="http://schemas.openxmlformats.org/officeDocument/2006/relationships/customXml" Target="../ink/ink570.xml"/><Relationship Id="rId97" Type="http://schemas.openxmlformats.org/officeDocument/2006/relationships/image" Target="../media/image382.png"/><Relationship Id="rId120" Type="http://schemas.openxmlformats.org/officeDocument/2006/relationships/customXml" Target="../ink/ink592.xml"/><Relationship Id="rId141" Type="http://schemas.openxmlformats.org/officeDocument/2006/relationships/image" Target="../media/image406.png"/><Relationship Id="rId7" Type="http://schemas.openxmlformats.org/officeDocument/2006/relationships/image" Target="../media/image331.png"/><Relationship Id="rId162" Type="http://schemas.openxmlformats.org/officeDocument/2006/relationships/customXml" Target="../ink/ink613.xml"/><Relationship Id="rId183" Type="http://schemas.openxmlformats.org/officeDocument/2006/relationships/image" Target="../media/image428.png"/><Relationship Id="rId218" Type="http://schemas.openxmlformats.org/officeDocument/2006/relationships/customXml" Target="../ink/ink641.xml"/><Relationship Id="rId239" Type="http://schemas.openxmlformats.org/officeDocument/2006/relationships/image" Target="../media/image456.png"/><Relationship Id="rId250" Type="http://schemas.openxmlformats.org/officeDocument/2006/relationships/customXml" Target="../ink/ink657.xml"/><Relationship Id="rId271" Type="http://schemas.openxmlformats.org/officeDocument/2006/relationships/image" Target="../media/image472.png"/><Relationship Id="rId292" Type="http://schemas.openxmlformats.org/officeDocument/2006/relationships/customXml" Target="../ink/ink678.xml"/><Relationship Id="rId306" Type="http://schemas.openxmlformats.org/officeDocument/2006/relationships/customXml" Target="../ink/ink685.xml"/><Relationship Id="rId24" Type="http://schemas.openxmlformats.org/officeDocument/2006/relationships/customXml" Target="../ink/ink544.xml"/><Relationship Id="rId45" Type="http://schemas.openxmlformats.org/officeDocument/2006/relationships/image" Target="../media/image352.png"/><Relationship Id="rId66" Type="http://schemas.openxmlformats.org/officeDocument/2006/relationships/customXml" Target="../ink/ink565.xml"/><Relationship Id="rId87" Type="http://schemas.openxmlformats.org/officeDocument/2006/relationships/image" Target="../media/image376.png"/><Relationship Id="rId110" Type="http://schemas.openxmlformats.org/officeDocument/2006/relationships/customXml" Target="../ink/ink587.xml"/><Relationship Id="rId131" Type="http://schemas.openxmlformats.org/officeDocument/2006/relationships/image" Target="../media/image401.png"/><Relationship Id="rId152" Type="http://schemas.openxmlformats.org/officeDocument/2006/relationships/customXml" Target="../ink/ink608.xml"/><Relationship Id="rId173" Type="http://schemas.openxmlformats.org/officeDocument/2006/relationships/image" Target="../media/image423.png"/><Relationship Id="rId194" Type="http://schemas.openxmlformats.org/officeDocument/2006/relationships/customXml" Target="../ink/ink629.xml"/><Relationship Id="rId208" Type="http://schemas.openxmlformats.org/officeDocument/2006/relationships/customXml" Target="../ink/ink636.xml"/><Relationship Id="rId229" Type="http://schemas.openxmlformats.org/officeDocument/2006/relationships/image" Target="../media/image451.png"/><Relationship Id="rId240" Type="http://schemas.openxmlformats.org/officeDocument/2006/relationships/customXml" Target="../ink/ink652.xml"/><Relationship Id="rId261" Type="http://schemas.openxmlformats.org/officeDocument/2006/relationships/image" Target="../media/image467.png"/><Relationship Id="rId14" Type="http://schemas.openxmlformats.org/officeDocument/2006/relationships/customXml" Target="../ink/ink539.xml"/><Relationship Id="rId35" Type="http://schemas.openxmlformats.org/officeDocument/2006/relationships/image" Target="../media/image346.png"/><Relationship Id="rId56" Type="http://schemas.openxmlformats.org/officeDocument/2006/relationships/customXml" Target="../ink/ink560.xml"/><Relationship Id="rId77" Type="http://schemas.openxmlformats.org/officeDocument/2006/relationships/image" Target="../media/image371.png"/><Relationship Id="rId100" Type="http://schemas.openxmlformats.org/officeDocument/2006/relationships/customXml" Target="../ink/ink582.xml"/><Relationship Id="rId282" Type="http://schemas.openxmlformats.org/officeDocument/2006/relationships/customXml" Target="../ink/ink673.xml"/><Relationship Id="rId317" Type="http://schemas.openxmlformats.org/officeDocument/2006/relationships/image" Target="../media/image495.png"/><Relationship Id="rId8" Type="http://schemas.openxmlformats.org/officeDocument/2006/relationships/customXml" Target="../ink/ink536.xml"/><Relationship Id="rId98" Type="http://schemas.openxmlformats.org/officeDocument/2006/relationships/customXml" Target="../ink/ink581.xml"/><Relationship Id="rId121" Type="http://schemas.openxmlformats.org/officeDocument/2006/relationships/image" Target="../media/image395.png"/><Relationship Id="rId142" Type="http://schemas.openxmlformats.org/officeDocument/2006/relationships/customXml" Target="../ink/ink603.xml"/><Relationship Id="rId163" Type="http://schemas.openxmlformats.org/officeDocument/2006/relationships/image" Target="../media/image418.png"/><Relationship Id="rId184" Type="http://schemas.openxmlformats.org/officeDocument/2006/relationships/customXml" Target="../ink/ink624.xml"/><Relationship Id="rId219" Type="http://schemas.openxmlformats.org/officeDocument/2006/relationships/image" Target="../media/image446.png"/><Relationship Id="rId230" Type="http://schemas.openxmlformats.org/officeDocument/2006/relationships/customXml" Target="../ink/ink647.xml"/><Relationship Id="rId251" Type="http://schemas.openxmlformats.org/officeDocument/2006/relationships/image" Target="../media/image462.png"/><Relationship Id="rId25" Type="http://schemas.openxmlformats.org/officeDocument/2006/relationships/image" Target="../media/image341.png"/><Relationship Id="rId46" Type="http://schemas.openxmlformats.org/officeDocument/2006/relationships/customXml" Target="../ink/ink555.xml"/><Relationship Id="rId67" Type="http://schemas.openxmlformats.org/officeDocument/2006/relationships/image" Target="../media/image365.png"/><Relationship Id="rId272" Type="http://schemas.openxmlformats.org/officeDocument/2006/relationships/customXml" Target="../ink/ink668.xml"/><Relationship Id="rId293" Type="http://schemas.openxmlformats.org/officeDocument/2006/relationships/image" Target="../media/image483.png"/><Relationship Id="rId307" Type="http://schemas.openxmlformats.org/officeDocument/2006/relationships/image" Target="../media/image490.png"/><Relationship Id="rId88" Type="http://schemas.openxmlformats.org/officeDocument/2006/relationships/customXml" Target="../ink/ink576.xml"/><Relationship Id="rId111" Type="http://schemas.openxmlformats.org/officeDocument/2006/relationships/image" Target="../media/image389.png"/><Relationship Id="rId132" Type="http://schemas.openxmlformats.org/officeDocument/2006/relationships/customXml" Target="../ink/ink598.xml"/><Relationship Id="rId153" Type="http://schemas.openxmlformats.org/officeDocument/2006/relationships/image" Target="../media/image413.png"/><Relationship Id="rId174" Type="http://schemas.openxmlformats.org/officeDocument/2006/relationships/customXml" Target="../ink/ink619.xml"/><Relationship Id="rId195" Type="http://schemas.openxmlformats.org/officeDocument/2006/relationships/image" Target="../media/image434.png"/><Relationship Id="rId209" Type="http://schemas.openxmlformats.org/officeDocument/2006/relationships/image" Target="../media/image441.png"/><Relationship Id="rId220" Type="http://schemas.openxmlformats.org/officeDocument/2006/relationships/customXml" Target="../ink/ink642.xml"/><Relationship Id="rId241" Type="http://schemas.openxmlformats.org/officeDocument/2006/relationships/image" Target="../media/image457.png"/><Relationship Id="rId15" Type="http://schemas.openxmlformats.org/officeDocument/2006/relationships/image" Target="../media/image335.png"/><Relationship Id="rId36" Type="http://schemas.openxmlformats.org/officeDocument/2006/relationships/customXml" Target="../ink/ink550.xml"/><Relationship Id="rId57" Type="http://schemas.openxmlformats.org/officeDocument/2006/relationships/image" Target="../media/image358.png"/><Relationship Id="rId262" Type="http://schemas.openxmlformats.org/officeDocument/2006/relationships/customXml" Target="../ink/ink663.xml"/><Relationship Id="rId283" Type="http://schemas.openxmlformats.org/officeDocument/2006/relationships/image" Target="../media/image478.png"/><Relationship Id="rId318" Type="http://schemas.openxmlformats.org/officeDocument/2006/relationships/customXml" Target="../ink/ink691.xml"/><Relationship Id="rId78" Type="http://schemas.openxmlformats.org/officeDocument/2006/relationships/customXml" Target="../ink/ink571.xml"/><Relationship Id="rId99" Type="http://schemas.openxmlformats.org/officeDocument/2006/relationships/image" Target="../media/image383.png"/><Relationship Id="rId101" Type="http://schemas.openxmlformats.org/officeDocument/2006/relationships/image" Target="../media/image384.png"/><Relationship Id="rId122" Type="http://schemas.openxmlformats.org/officeDocument/2006/relationships/customXml" Target="../ink/ink593.xml"/><Relationship Id="rId143" Type="http://schemas.openxmlformats.org/officeDocument/2006/relationships/image" Target="../media/image407.png"/><Relationship Id="rId164" Type="http://schemas.openxmlformats.org/officeDocument/2006/relationships/customXml" Target="../ink/ink614.xml"/><Relationship Id="rId185" Type="http://schemas.openxmlformats.org/officeDocument/2006/relationships/image" Target="../media/image429.png"/><Relationship Id="rId9" Type="http://schemas.openxmlformats.org/officeDocument/2006/relationships/image" Target="../media/image332.png"/><Relationship Id="rId210" Type="http://schemas.openxmlformats.org/officeDocument/2006/relationships/customXml" Target="../ink/ink637.xml"/><Relationship Id="rId26" Type="http://schemas.openxmlformats.org/officeDocument/2006/relationships/customXml" Target="../ink/ink545.xml"/><Relationship Id="rId231" Type="http://schemas.openxmlformats.org/officeDocument/2006/relationships/image" Target="../media/image452.png"/><Relationship Id="rId252" Type="http://schemas.openxmlformats.org/officeDocument/2006/relationships/customXml" Target="../ink/ink658.xml"/><Relationship Id="rId273" Type="http://schemas.openxmlformats.org/officeDocument/2006/relationships/image" Target="../media/image473.png"/><Relationship Id="rId294" Type="http://schemas.openxmlformats.org/officeDocument/2006/relationships/customXml" Target="../ink/ink679.xml"/><Relationship Id="rId308" Type="http://schemas.openxmlformats.org/officeDocument/2006/relationships/customXml" Target="../ink/ink686.xml"/><Relationship Id="rId47" Type="http://schemas.openxmlformats.org/officeDocument/2006/relationships/image" Target="../media/image353.png"/><Relationship Id="rId68" Type="http://schemas.openxmlformats.org/officeDocument/2006/relationships/customXml" Target="../ink/ink566.xml"/><Relationship Id="rId89" Type="http://schemas.openxmlformats.org/officeDocument/2006/relationships/image" Target="../media/image377.png"/><Relationship Id="rId112" Type="http://schemas.openxmlformats.org/officeDocument/2006/relationships/customXml" Target="../ink/ink588.xml"/><Relationship Id="rId133" Type="http://schemas.openxmlformats.org/officeDocument/2006/relationships/image" Target="../media/image402.png"/><Relationship Id="rId154" Type="http://schemas.openxmlformats.org/officeDocument/2006/relationships/customXml" Target="../ink/ink609.xml"/><Relationship Id="rId175" Type="http://schemas.openxmlformats.org/officeDocument/2006/relationships/image" Target="../media/image424.png"/><Relationship Id="rId196" Type="http://schemas.openxmlformats.org/officeDocument/2006/relationships/customXml" Target="../ink/ink630.xml"/><Relationship Id="rId200" Type="http://schemas.openxmlformats.org/officeDocument/2006/relationships/customXml" Target="../ink/ink632.xml"/><Relationship Id="rId16" Type="http://schemas.openxmlformats.org/officeDocument/2006/relationships/customXml" Target="../ink/ink540.xml"/><Relationship Id="rId221" Type="http://schemas.openxmlformats.org/officeDocument/2006/relationships/image" Target="../media/image447.png"/><Relationship Id="rId242" Type="http://schemas.openxmlformats.org/officeDocument/2006/relationships/customXml" Target="../ink/ink653.xml"/><Relationship Id="rId263" Type="http://schemas.openxmlformats.org/officeDocument/2006/relationships/image" Target="../media/image468.png"/><Relationship Id="rId284" Type="http://schemas.openxmlformats.org/officeDocument/2006/relationships/customXml" Target="../ink/ink674.xml"/><Relationship Id="rId319" Type="http://schemas.openxmlformats.org/officeDocument/2006/relationships/image" Target="../media/image496.png"/><Relationship Id="rId37" Type="http://schemas.openxmlformats.org/officeDocument/2006/relationships/image" Target="../media/image347.png"/><Relationship Id="rId58" Type="http://schemas.openxmlformats.org/officeDocument/2006/relationships/customXml" Target="../ink/ink561.xml"/><Relationship Id="rId79" Type="http://schemas.openxmlformats.org/officeDocument/2006/relationships/image" Target="../media/image372.png"/><Relationship Id="rId102" Type="http://schemas.openxmlformats.org/officeDocument/2006/relationships/customXml" Target="../ink/ink583.xml"/><Relationship Id="rId123" Type="http://schemas.openxmlformats.org/officeDocument/2006/relationships/image" Target="../media/image396.png"/><Relationship Id="rId144" Type="http://schemas.openxmlformats.org/officeDocument/2006/relationships/customXml" Target="../ink/ink604.xml"/><Relationship Id="rId90" Type="http://schemas.openxmlformats.org/officeDocument/2006/relationships/customXml" Target="../ink/ink577.xml"/><Relationship Id="rId165" Type="http://schemas.openxmlformats.org/officeDocument/2006/relationships/image" Target="../media/image419.png"/><Relationship Id="rId186" Type="http://schemas.openxmlformats.org/officeDocument/2006/relationships/customXml" Target="../ink/ink625.xml"/><Relationship Id="rId211" Type="http://schemas.openxmlformats.org/officeDocument/2006/relationships/image" Target="../media/image442.png"/><Relationship Id="rId232" Type="http://schemas.openxmlformats.org/officeDocument/2006/relationships/customXml" Target="../ink/ink648.xml"/><Relationship Id="rId253" Type="http://schemas.openxmlformats.org/officeDocument/2006/relationships/image" Target="../media/image463.png"/><Relationship Id="rId274" Type="http://schemas.openxmlformats.org/officeDocument/2006/relationships/customXml" Target="../ink/ink669.xml"/><Relationship Id="rId295" Type="http://schemas.openxmlformats.org/officeDocument/2006/relationships/image" Target="../media/image484.png"/><Relationship Id="rId309" Type="http://schemas.openxmlformats.org/officeDocument/2006/relationships/image" Target="../media/image491.png"/><Relationship Id="rId27" Type="http://schemas.openxmlformats.org/officeDocument/2006/relationships/image" Target="../media/image342.png"/><Relationship Id="rId48" Type="http://schemas.openxmlformats.org/officeDocument/2006/relationships/customXml" Target="../ink/ink556.xml"/><Relationship Id="rId69" Type="http://schemas.openxmlformats.org/officeDocument/2006/relationships/image" Target="../media/image366.png"/><Relationship Id="rId113" Type="http://schemas.openxmlformats.org/officeDocument/2006/relationships/image" Target="../media/image391.png"/><Relationship Id="rId134" Type="http://schemas.openxmlformats.org/officeDocument/2006/relationships/customXml" Target="../ink/ink599.xml"/><Relationship Id="rId320" Type="http://schemas.openxmlformats.org/officeDocument/2006/relationships/customXml" Target="../ink/ink692.xml"/><Relationship Id="rId80" Type="http://schemas.openxmlformats.org/officeDocument/2006/relationships/customXml" Target="../ink/ink572.xml"/><Relationship Id="rId155" Type="http://schemas.openxmlformats.org/officeDocument/2006/relationships/image" Target="../media/image414.png"/><Relationship Id="rId176" Type="http://schemas.openxmlformats.org/officeDocument/2006/relationships/customXml" Target="../ink/ink620.xml"/><Relationship Id="rId197" Type="http://schemas.openxmlformats.org/officeDocument/2006/relationships/image" Target="../media/image435.png"/><Relationship Id="rId201" Type="http://schemas.openxmlformats.org/officeDocument/2006/relationships/image" Target="../media/image437.png"/><Relationship Id="rId222" Type="http://schemas.openxmlformats.org/officeDocument/2006/relationships/customXml" Target="../ink/ink643.xml"/><Relationship Id="rId243" Type="http://schemas.openxmlformats.org/officeDocument/2006/relationships/image" Target="../media/image458.png"/><Relationship Id="rId264" Type="http://schemas.openxmlformats.org/officeDocument/2006/relationships/customXml" Target="../ink/ink664.xml"/><Relationship Id="rId285" Type="http://schemas.openxmlformats.org/officeDocument/2006/relationships/image" Target="../media/image479.png"/><Relationship Id="rId17" Type="http://schemas.openxmlformats.org/officeDocument/2006/relationships/image" Target="../media/image336.png"/><Relationship Id="rId38" Type="http://schemas.openxmlformats.org/officeDocument/2006/relationships/customXml" Target="../ink/ink551.xml"/><Relationship Id="rId59" Type="http://schemas.openxmlformats.org/officeDocument/2006/relationships/image" Target="../media/image359.png"/><Relationship Id="rId103" Type="http://schemas.openxmlformats.org/officeDocument/2006/relationships/image" Target="../media/image385.png"/><Relationship Id="rId124" Type="http://schemas.openxmlformats.org/officeDocument/2006/relationships/customXml" Target="../ink/ink594.xml"/><Relationship Id="rId310" Type="http://schemas.openxmlformats.org/officeDocument/2006/relationships/customXml" Target="../ink/ink687.xml"/><Relationship Id="rId70" Type="http://schemas.openxmlformats.org/officeDocument/2006/relationships/customXml" Target="../ink/ink567.xml"/><Relationship Id="rId91" Type="http://schemas.openxmlformats.org/officeDocument/2006/relationships/image" Target="../media/image378.png"/><Relationship Id="rId145" Type="http://schemas.openxmlformats.org/officeDocument/2006/relationships/image" Target="../media/image408.png"/><Relationship Id="rId166" Type="http://schemas.openxmlformats.org/officeDocument/2006/relationships/customXml" Target="../ink/ink615.xml"/><Relationship Id="rId187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38.xml"/><Relationship Id="rId233" Type="http://schemas.openxmlformats.org/officeDocument/2006/relationships/image" Target="../media/image453.png"/><Relationship Id="rId254" Type="http://schemas.openxmlformats.org/officeDocument/2006/relationships/customXml" Target="../ink/ink659.xml"/><Relationship Id="rId28" Type="http://schemas.openxmlformats.org/officeDocument/2006/relationships/customXml" Target="../ink/ink546.xml"/><Relationship Id="rId49" Type="http://schemas.openxmlformats.org/officeDocument/2006/relationships/image" Target="../media/image354.png"/><Relationship Id="rId114" Type="http://schemas.openxmlformats.org/officeDocument/2006/relationships/customXml" Target="../ink/ink589.xml"/><Relationship Id="rId275" Type="http://schemas.openxmlformats.org/officeDocument/2006/relationships/image" Target="../media/image474.png"/><Relationship Id="rId296" Type="http://schemas.openxmlformats.org/officeDocument/2006/relationships/customXml" Target="../ink/ink680.xml"/><Relationship Id="rId300" Type="http://schemas.openxmlformats.org/officeDocument/2006/relationships/customXml" Target="../ink/ink682.xml"/><Relationship Id="rId60" Type="http://schemas.openxmlformats.org/officeDocument/2006/relationships/customXml" Target="../ink/ink562.xml"/><Relationship Id="rId81" Type="http://schemas.openxmlformats.org/officeDocument/2006/relationships/image" Target="../media/image373.png"/><Relationship Id="rId135" Type="http://schemas.openxmlformats.org/officeDocument/2006/relationships/image" Target="../media/image403.png"/><Relationship Id="rId156" Type="http://schemas.openxmlformats.org/officeDocument/2006/relationships/customXml" Target="../ink/ink610.xml"/><Relationship Id="rId177" Type="http://schemas.openxmlformats.org/officeDocument/2006/relationships/image" Target="../media/image425.png"/><Relationship Id="rId198" Type="http://schemas.openxmlformats.org/officeDocument/2006/relationships/customXml" Target="../ink/ink631.xml"/><Relationship Id="rId321" Type="http://schemas.openxmlformats.org/officeDocument/2006/relationships/image" Target="../media/image497.png"/><Relationship Id="rId202" Type="http://schemas.openxmlformats.org/officeDocument/2006/relationships/customXml" Target="../ink/ink633.xml"/><Relationship Id="rId223" Type="http://schemas.openxmlformats.org/officeDocument/2006/relationships/image" Target="../media/image448.png"/><Relationship Id="rId244" Type="http://schemas.openxmlformats.org/officeDocument/2006/relationships/customXml" Target="../ink/ink654.xml"/><Relationship Id="rId18" Type="http://schemas.openxmlformats.org/officeDocument/2006/relationships/customXml" Target="../ink/ink541.xml"/><Relationship Id="rId39" Type="http://schemas.openxmlformats.org/officeDocument/2006/relationships/image" Target="../media/image348.png"/><Relationship Id="rId265" Type="http://schemas.openxmlformats.org/officeDocument/2006/relationships/image" Target="../media/image469.png"/><Relationship Id="rId286" Type="http://schemas.openxmlformats.org/officeDocument/2006/relationships/customXml" Target="../ink/ink675.xml"/><Relationship Id="rId50" Type="http://schemas.openxmlformats.org/officeDocument/2006/relationships/customXml" Target="../ink/ink557.xml"/><Relationship Id="rId104" Type="http://schemas.openxmlformats.org/officeDocument/2006/relationships/customXml" Target="../ink/ink584.xml"/><Relationship Id="rId125" Type="http://schemas.openxmlformats.org/officeDocument/2006/relationships/image" Target="../media/image397.png"/><Relationship Id="rId146" Type="http://schemas.openxmlformats.org/officeDocument/2006/relationships/customXml" Target="../ink/ink605.xml"/><Relationship Id="rId167" Type="http://schemas.openxmlformats.org/officeDocument/2006/relationships/image" Target="../media/image420.png"/><Relationship Id="rId188" Type="http://schemas.openxmlformats.org/officeDocument/2006/relationships/customXml" Target="../ink/ink626.xml"/><Relationship Id="rId311" Type="http://schemas.openxmlformats.org/officeDocument/2006/relationships/image" Target="../media/image492.png"/><Relationship Id="rId71" Type="http://schemas.openxmlformats.org/officeDocument/2006/relationships/image" Target="../media/image367.png"/><Relationship Id="rId92" Type="http://schemas.openxmlformats.org/officeDocument/2006/relationships/customXml" Target="../ink/ink578.xml"/><Relationship Id="rId213" Type="http://schemas.openxmlformats.org/officeDocument/2006/relationships/image" Target="../media/image443.png"/><Relationship Id="rId234" Type="http://schemas.openxmlformats.org/officeDocument/2006/relationships/customXml" Target="../ink/ink649.xml"/><Relationship Id="rId2" Type="http://schemas.openxmlformats.org/officeDocument/2006/relationships/customXml" Target="../ink/ink533.xml"/><Relationship Id="rId29" Type="http://schemas.openxmlformats.org/officeDocument/2006/relationships/image" Target="../media/image343.png"/><Relationship Id="rId255" Type="http://schemas.openxmlformats.org/officeDocument/2006/relationships/image" Target="../media/image464.png"/><Relationship Id="rId276" Type="http://schemas.openxmlformats.org/officeDocument/2006/relationships/customXml" Target="../ink/ink670.xml"/><Relationship Id="rId297" Type="http://schemas.openxmlformats.org/officeDocument/2006/relationships/image" Target="../media/image485.png"/><Relationship Id="rId40" Type="http://schemas.openxmlformats.org/officeDocument/2006/relationships/customXml" Target="../ink/ink552.xml"/><Relationship Id="rId115" Type="http://schemas.openxmlformats.org/officeDocument/2006/relationships/image" Target="../media/image392.png"/><Relationship Id="rId136" Type="http://schemas.openxmlformats.org/officeDocument/2006/relationships/customXml" Target="../ink/ink600.xml"/><Relationship Id="rId157" Type="http://schemas.openxmlformats.org/officeDocument/2006/relationships/image" Target="../media/image415.png"/><Relationship Id="rId178" Type="http://schemas.openxmlformats.org/officeDocument/2006/relationships/customXml" Target="../ink/ink621.xml"/><Relationship Id="rId301" Type="http://schemas.openxmlformats.org/officeDocument/2006/relationships/image" Target="../media/image487.png"/><Relationship Id="rId61" Type="http://schemas.openxmlformats.org/officeDocument/2006/relationships/image" Target="../media/image362.png"/><Relationship Id="rId82" Type="http://schemas.openxmlformats.org/officeDocument/2006/relationships/customXml" Target="../ink/ink573.xml"/><Relationship Id="rId199" Type="http://schemas.openxmlformats.org/officeDocument/2006/relationships/image" Target="../media/image436.png"/><Relationship Id="rId203" Type="http://schemas.openxmlformats.org/officeDocument/2006/relationships/image" Target="../media/image438.png"/><Relationship Id="rId19" Type="http://schemas.openxmlformats.org/officeDocument/2006/relationships/image" Target="../media/image337.png"/><Relationship Id="rId224" Type="http://schemas.openxmlformats.org/officeDocument/2006/relationships/customXml" Target="../ink/ink644.xml"/><Relationship Id="rId245" Type="http://schemas.openxmlformats.org/officeDocument/2006/relationships/image" Target="../media/image459.png"/><Relationship Id="rId266" Type="http://schemas.openxmlformats.org/officeDocument/2006/relationships/customXml" Target="../ink/ink665.xml"/><Relationship Id="rId287" Type="http://schemas.openxmlformats.org/officeDocument/2006/relationships/image" Target="../media/image480.png"/><Relationship Id="rId30" Type="http://schemas.openxmlformats.org/officeDocument/2006/relationships/customXml" Target="../ink/ink547.xml"/><Relationship Id="rId105" Type="http://schemas.openxmlformats.org/officeDocument/2006/relationships/image" Target="../media/image386.png"/><Relationship Id="rId126" Type="http://schemas.openxmlformats.org/officeDocument/2006/relationships/customXml" Target="../ink/ink595.xml"/><Relationship Id="rId147" Type="http://schemas.openxmlformats.org/officeDocument/2006/relationships/image" Target="../media/image409.png"/><Relationship Id="rId168" Type="http://schemas.openxmlformats.org/officeDocument/2006/relationships/customXml" Target="../ink/ink616.xml"/><Relationship Id="rId312" Type="http://schemas.openxmlformats.org/officeDocument/2006/relationships/customXml" Target="../ink/ink688.xml"/><Relationship Id="rId51" Type="http://schemas.openxmlformats.org/officeDocument/2006/relationships/image" Target="../media/image355.png"/><Relationship Id="rId72" Type="http://schemas.openxmlformats.org/officeDocument/2006/relationships/customXml" Target="../ink/ink568.xml"/><Relationship Id="rId93" Type="http://schemas.openxmlformats.org/officeDocument/2006/relationships/image" Target="../media/image379.png"/><Relationship Id="rId189" Type="http://schemas.openxmlformats.org/officeDocument/2006/relationships/image" Target="../media/image431.png"/><Relationship Id="rId3" Type="http://schemas.openxmlformats.org/officeDocument/2006/relationships/image" Target="../media/image2881.png"/><Relationship Id="rId214" Type="http://schemas.openxmlformats.org/officeDocument/2006/relationships/customXml" Target="../ink/ink639.xml"/><Relationship Id="rId235" Type="http://schemas.openxmlformats.org/officeDocument/2006/relationships/image" Target="../media/image454.png"/><Relationship Id="rId256" Type="http://schemas.openxmlformats.org/officeDocument/2006/relationships/customXml" Target="../ink/ink660.xml"/><Relationship Id="rId277" Type="http://schemas.openxmlformats.org/officeDocument/2006/relationships/image" Target="../media/image475.png"/><Relationship Id="rId298" Type="http://schemas.openxmlformats.org/officeDocument/2006/relationships/customXml" Target="../ink/ink681.xml"/><Relationship Id="rId116" Type="http://schemas.openxmlformats.org/officeDocument/2006/relationships/customXml" Target="../ink/ink590.xml"/><Relationship Id="rId137" Type="http://schemas.openxmlformats.org/officeDocument/2006/relationships/image" Target="../media/image404.png"/><Relationship Id="rId158" Type="http://schemas.openxmlformats.org/officeDocument/2006/relationships/customXml" Target="../ink/ink611.xml"/><Relationship Id="rId302" Type="http://schemas.openxmlformats.org/officeDocument/2006/relationships/customXml" Target="../ink/ink683.xml"/><Relationship Id="rId20" Type="http://schemas.openxmlformats.org/officeDocument/2006/relationships/customXml" Target="../ink/ink542.xml"/><Relationship Id="rId41" Type="http://schemas.openxmlformats.org/officeDocument/2006/relationships/image" Target="../media/image349.png"/><Relationship Id="rId62" Type="http://schemas.openxmlformats.org/officeDocument/2006/relationships/customXml" Target="../ink/ink563.xml"/><Relationship Id="rId83" Type="http://schemas.openxmlformats.org/officeDocument/2006/relationships/image" Target="../media/image374.png"/><Relationship Id="rId179" Type="http://schemas.openxmlformats.org/officeDocument/2006/relationships/image" Target="../media/image426.png"/><Relationship Id="rId190" Type="http://schemas.openxmlformats.org/officeDocument/2006/relationships/customXml" Target="../ink/ink627.xml"/><Relationship Id="rId204" Type="http://schemas.openxmlformats.org/officeDocument/2006/relationships/customXml" Target="../ink/ink634.xml"/><Relationship Id="rId225" Type="http://schemas.openxmlformats.org/officeDocument/2006/relationships/image" Target="../media/image449.png"/><Relationship Id="rId246" Type="http://schemas.openxmlformats.org/officeDocument/2006/relationships/customXml" Target="../ink/ink655.xml"/><Relationship Id="rId267" Type="http://schemas.openxmlformats.org/officeDocument/2006/relationships/image" Target="../media/image470.png"/><Relationship Id="rId288" Type="http://schemas.openxmlformats.org/officeDocument/2006/relationships/customXml" Target="../ink/ink676.xml"/><Relationship Id="rId106" Type="http://schemas.openxmlformats.org/officeDocument/2006/relationships/customXml" Target="../ink/ink585.xml"/><Relationship Id="rId127" Type="http://schemas.openxmlformats.org/officeDocument/2006/relationships/image" Target="../media/image398.png"/><Relationship Id="rId313" Type="http://schemas.openxmlformats.org/officeDocument/2006/relationships/image" Target="../media/image493.png"/><Relationship Id="rId10" Type="http://schemas.openxmlformats.org/officeDocument/2006/relationships/customXml" Target="../ink/ink537.xml"/><Relationship Id="rId31" Type="http://schemas.openxmlformats.org/officeDocument/2006/relationships/image" Target="../media/image344.png"/><Relationship Id="rId52" Type="http://schemas.openxmlformats.org/officeDocument/2006/relationships/customXml" Target="../ink/ink558.xml"/><Relationship Id="rId73" Type="http://schemas.openxmlformats.org/officeDocument/2006/relationships/image" Target="../media/image368.png"/><Relationship Id="rId94" Type="http://schemas.openxmlformats.org/officeDocument/2006/relationships/customXml" Target="../ink/ink579.xml"/><Relationship Id="rId148" Type="http://schemas.openxmlformats.org/officeDocument/2006/relationships/customXml" Target="../ink/ink606.xml"/><Relationship Id="rId169" Type="http://schemas.openxmlformats.org/officeDocument/2006/relationships/image" Target="../media/image421.png"/><Relationship Id="rId4" Type="http://schemas.openxmlformats.org/officeDocument/2006/relationships/customXml" Target="../ink/ink534.xml"/><Relationship Id="rId180" Type="http://schemas.openxmlformats.org/officeDocument/2006/relationships/customXml" Target="../ink/ink622.xml"/><Relationship Id="rId215" Type="http://schemas.openxmlformats.org/officeDocument/2006/relationships/image" Target="../media/image444.png"/><Relationship Id="rId236" Type="http://schemas.openxmlformats.org/officeDocument/2006/relationships/customXml" Target="../ink/ink650.xml"/><Relationship Id="rId257" Type="http://schemas.openxmlformats.org/officeDocument/2006/relationships/image" Target="../media/image465.png"/><Relationship Id="rId278" Type="http://schemas.openxmlformats.org/officeDocument/2006/relationships/customXml" Target="../ink/ink671.xml"/><Relationship Id="rId303" Type="http://schemas.openxmlformats.org/officeDocument/2006/relationships/image" Target="../media/image488.png"/><Relationship Id="rId42" Type="http://schemas.openxmlformats.org/officeDocument/2006/relationships/customXml" Target="../ink/ink553.xml"/><Relationship Id="rId84" Type="http://schemas.openxmlformats.org/officeDocument/2006/relationships/customXml" Target="../ink/ink574.xml"/><Relationship Id="rId138" Type="http://schemas.openxmlformats.org/officeDocument/2006/relationships/customXml" Target="../ink/ink601.xml"/><Relationship Id="rId191" Type="http://schemas.openxmlformats.org/officeDocument/2006/relationships/image" Target="../media/image432.png"/><Relationship Id="rId205" Type="http://schemas.openxmlformats.org/officeDocument/2006/relationships/image" Target="../media/image439.png"/><Relationship Id="rId247" Type="http://schemas.openxmlformats.org/officeDocument/2006/relationships/image" Target="../media/image460.png"/><Relationship Id="rId107" Type="http://schemas.openxmlformats.org/officeDocument/2006/relationships/image" Target="../media/image387.png"/><Relationship Id="rId289" Type="http://schemas.openxmlformats.org/officeDocument/2006/relationships/image" Target="../media/image481.png"/><Relationship Id="rId11" Type="http://schemas.openxmlformats.org/officeDocument/2006/relationships/image" Target="../media/image333.png"/><Relationship Id="rId53" Type="http://schemas.openxmlformats.org/officeDocument/2006/relationships/image" Target="../media/image356.png"/><Relationship Id="rId149" Type="http://schemas.openxmlformats.org/officeDocument/2006/relationships/image" Target="../media/image410.png"/><Relationship Id="rId314" Type="http://schemas.openxmlformats.org/officeDocument/2006/relationships/customXml" Target="../ink/ink689.xml"/><Relationship Id="rId95" Type="http://schemas.openxmlformats.org/officeDocument/2006/relationships/image" Target="../media/image381.png"/><Relationship Id="rId160" Type="http://schemas.openxmlformats.org/officeDocument/2006/relationships/customXml" Target="../ink/ink612.xml"/><Relationship Id="rId216" Type="http://schemas.openxmlformats.org/officeDocument/2006/relationships/customXml" Target="../ink/ink640.xml"/><Relationship Id="rId258" Type="http://schemas.openxmlformats.org/officeDocument/2006/relationships/customXml" Target="../ink/ink661.xml"/><Relationship Id="rId22" Type="http://schemas.openxmlformats.org/officeDocument/2006/relationships/customXml" Target="../ink/ink543.xml"/><Relationship Id="rId64" Type="http://schemas.openxmlformats.org/officeDocument/2006/relationships/customXml" Target="../ink/ink564.xml"/><Relationship Id="rId118" Type="http://schemas.openxmlformats.org/officeDocument/2006/relationships/customXml" Target="../ink/ink591.xml"/><Relationship Id="rId171" Type="http://schemas.openxmlformats.org/officeDocument/2006/relationships/image" Target="../media/image422.png"/><Relationship Id="rId227" Type="http://schemas.openxmlformats.org/officeDocument/2006/relationships/image" Target="../media/image450.png"/><Relationship Id="rId269" Type="http://schemas.openxmlformats.org/officeDocument/2006/relationships/image" Target="../media/image471.png"/><Relationship Id="rId33" Type="http://schemas.openxmlformats.org/officeDocument/2006/relationships/image" Target="../media/image345.png"/><Relationship Id="rId129" Type="http://schemas.openxmlformats.org/officeDocument/2006/relationships/image" Target="../media/image399.png"/><Relationship Id="rId280" Type="http://schemas.openxmlformats.org/officeDocument/2006/relationships/customXml" Target="../ink/ink672.xml"/><Relationship Id="rId75" Type="http://schemas.openxmlformats.org/officeDocument/2006/relationships/image" Target="../media/image369.png"/><Relationship Id="rId140" Type="http://schemas.openxmlformats.org/officeDocument/2006/relationships/customXml" Target="../ink/ink602.xml"/><Relationship Id="rId182" Type="http://schemas.openxmlformats.org/officeDocument/2006/relationships/customXml" Target="../ink/ink623.xml"/><Relationship Id="rId6" Type="http://schemas.openxmlformats.org/officeDocument/2006/relationships/customXml" Target="../ink/ink535.xml"/><Relationship Id="rId238" Type="http://schemas.openxmlformats.org/officeDocument/2006/relationships/customXml" Target="../ink/ink651.xml"/><Relationship Id="rId291" Type="http://schemas.openxmlformats.org/officeDocument/2006/relationships/image" Target="../media/image482.png"/><Relationship Id="rId305" Type="http://schemas.openxmlformats.org/officeDocument/2006/relationships/image" Target="../media/image489.png"/><Relationship Id="rId44" Type="http://schemas.openxmlformats.org/officeDocument/2006/relationships/customXml" Target="../ink/ink554.xml"/><Relationship Id="rId86" Type="http://schemas.openxmlformats.org/officeDocument/2006/relationships/customXml" Target="../ink/ink575.xml"/><Relationship Id="rId151" Type="http://schemas.openxmlformats.org/officeDocument/2006/relationships/image" Target="../media/image411.png"/><Relationship Id="rId193" Type="http://schemas.openxmlformats.org/officeDocument/2006/relationships/image" Target="../media/image433.png"/><Relationship Id="rId207" Type="http://schemas.openxmlformats.org/officeDocument/2006/relationships/image" Target="../media/image440.png"/><Relationship Id="rId249" Type="http://schemas.openxmlformats.org/officeDocument/2006/relationships/image" Target="../media/image461.png"/><Relationship Id="rId13" Type="http://schemas.openxmlformats.org/officeDocument/2006/relationships/image" Target="../media/image334.png"/><Relationship Id="rId109" Type="http://schemas.openxmlformats.org/officeDocument/2006/relationships/image" Target="../media/image388.png"/><Relationship Id="rId260" Type="http://schemas.openxmlformats.org/officeDocument/2006/relationships/customXml" Target="../ink/ink662.xml"/><Relationship Id="rId316" Type="http://schemas.openxmlformats.org/officeDocument/2006/relationships/customXml" Target="../ink/ink69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35.xml"/><Relationship Id="rId299" Type="http://schemas.openxmlformats.org/officeDocument/2006/relationships/customXml" Target="../ink/ink826.xml"/><Relationship Id="rId21" Type="http://schemas.openxmlformats.org/officeDocument/2006/relationships/image" Target="../media/image300.png"/><Relationship Id="rId63" Type="http://schemas.openxmlformats.org/officeDocument/2006/relationships/customXml" Target="../ink/ink708.xml"/><Relationship Id="rId159" Type="http://schemas.openxmlformats.org/officeDocument/2006/relationships/customXml" Target="../ink/ink756.xml"/><Relationship Id="rId324" Type="http://schemas.openxmlformats.org/officeDocument/2006/relationships/image" Target="../media/image579.png"/><Relationship Id="rId170" Type="http://schemas.openxmlformats.org/officeDocument/2006/relationships/image" Target="../media/image2950.png"/><Relationship Id="rId226" Type="http://schemas.openxmlformats.org/officeDocument/2006/relationships/image" Target="../media/image3260.png"/><Relationship Id="rId268" Type="http://schemas.openxmlformats.org/officeDocument/2006/relationships/image" Target="../media/image3490.png"/><Relationship Id="rId32" Type="http://schemas.openxmlformats.org/officeDocument/2006/relationships/image" Target="../media/image400.png"/><Relationship Id="rId74" Type="http://schemas.openxmlformats.org/officeDocument/2006/relationships/image" Target="../media/image2390.png"/><Relationship Id="rId128" Type="http://schemas.openxmlformats.org/officeDocument/2006/relationships/image" Target="../media/image2690.png"/><Relationship Id="rId335" Type="http://schemas.openxmlformats.org/officeDocument/2006/relationships/customXml" Target="../ink/ink844.xml"/><Relationship Id="rId5" Type="http://schemas.openxmlformats.org/officeDocument/2006/relationships/image" Target="../media/image230.png"/><Relationship Id="rId181" Type="http://schemas.openxmlformats.org/officeDocument/2006/relationships/customXml" Target="../ink/ink767.xml"/><Relationship Id="rId237" Type="http://schemas.openxmlformats.org/officeDocument/2006/relationships/customXml" Target="../ink/ink795.xml"/><Relationship Id="rId279" Type="http://schemas.openxmlformats.org/officeDocument/2006/relationships/customXml" Target="../ink/ink816.xml"/><Relationship Id="rId43" Type="http://schemas.openxmlformats.org/officeDocument/2006/relationships/customXml" Target="../ink/ink698.xml"/><Relationship Id="rId139" Type="http://schemas.openxmlformats.org/officeDocument/2006/relationships/customXml" Target="../ink/ink746.xml"/><Relationship Id="rId290" Type="http://schemas.openxmlformats.org/officeDocument/2006/relationships/image" Target="../media/image562.png"/><Relationship Id="rId304" Type="http://schemas.openxmlformats.org/officeDocument/2006/relationships/image" Target="../media/image569.png"/><Relationship Id="rId85" Type="http://schemas.openxmlformats.org/officeDocument/2006/relationships/customXml" Target="../ink/ink719.xml"/><Relationship Id="rId150" Type="http://schemas.openxmlformats.org/officeDocument/2006/relationships/image" Target="../media/image2840.png"/><Relationship Id="rId192" Type="http://schemas.openxmlformats.org/officeDocument/2006/relationships/image" Target="../media/image3070.png"/><Relationship Id="rId206" Type="http://schemas.openxmlformats.org/officeDocument/2006/relationships/image" Target="../media/image3150.png"/><Relationship Id="rId248" Type="http://schemas.openxmlformats.org/officeDocument/2006/relationships/image" Target="../media/image3380.png"/><Relationship Id="rId12" Type="http://schemas.openxmlformats.org/officeDocument/2006/relationships/image" Target="../media/image271.png"/><Relationship Id="rId108" Type="http://schemas.openxmlformats.org/officeDocument/2006/relationships/image" Target="../media/image2580.png"/><Relationship Id="rId315" Type="http://schemas.openxmlformats.org/officeDocument/2006/relationships/customXml" Target="../ink/ink834.xml"/><Relationship Id="rId54" Type="http://schemas.openxmlformats.org/officeDocument/2006/relationships/image" Target="../media/image2280.png"/><Relationship Id="rId96" Type="http://schemas.openxmlformats.org/officeDocument/2006/relationships/image" Target="../media/image2520.png"/><Relationship Id="rId161" Type="http://schemas.openxmlformats.org/officeDocument/2006/relationships/customXml" Target="../ink/ink757.xml"/><Relationship Id="rId217" Type="http://schemas.openxmlformats.org/officeDocument/2006/relationships/customXml" Target="../ink/ink785.xml"/><Relationship Id="rId259" Type="http://schemas.openxmlformats.org/officeDocument/2006/relationships/customXml" Target="../ink/ink806.xml"/><Relationship Id="rId23" Type="http://schemas.openxmlformats.org/officeDocument/2006/relationships/image" Target="../media/image320.png"/><Relationship Id="rId119" Type="http://schemas.openxmlformats.org/officeDocument/2006/relationships/customXml" Target="../ink/ink736.xml"/><Relationship Id="rId270" Type="http://schemas.openxmlformats.org/officeDocument/2006/relationships/image" Target="../media/image3510.png"/><Relationship Id="rId326" Type="http://schemas.openxmlformats.org/officeDocument/2006/relationships/image" Target="../media/image580.png"/><Relationship Id="rId65" Type="http://schemas.openxmlformats.org/officeDocument/2006/relationships/customXml" Target="../ink/ink709.xml"/><Relationship Id="rId130" Type="http://schemas.openxmlformats.org/officeDocument/2006/relationships/image" Target="../media/image2720.png"/><Relationship Id="rId172" Type="http://schemas.openxmlformats.org/officeDocument/2006/relationships/image" Target="../media/image2960.png"/><Relationship Id="rId228" Type="http://schemas.openxmlformats.org/officeDocument/2006/relationships/image" Target="../media/image3270.png"/><Relationship Id="rId281" Type="http://schemas.openxmlformats.org/officeDocument/2006/relationships/customXml" Target="../ink/ink817.xml"/><Relationship Id="rId337" Type="http://schemas.openxmlformats.org/officeDocument/2006/relationships/customXml" Target="../ink/ink845.xml"/><Relationship Id="rId34" Type="http://schemas.openxmlformats.org/officeDocument/2006/relationships/image" Target="../media/image2170.png"/><Relationship Id="rId76" Type="http://schemas.openxmlformats.org/officeDocument/2006/relationships/image" Target="../media/image2410.png"/><Relationship Id="rId141" Type="http://schemas.openxmlformats.org/officeDocument/2006/relationships/customXml" Target="../ink/ink747.xml"/><Relationship Id="rId7" Type="http://schemas.openxmlformats.org/officeDocument/2006/relationships/image" Target="../media/image250.png"/><Relationship Id="rId183" Type="http://schemas.openxmlformats.org/officeDocument/2006/relationships/customXml" Target="../ink/ink768.xml"/><Relationship Id="rId239" Type="http://schemas.openxmlformats.org/officeDocument/2006/relationships/customXml" Target="../ink/ink796.xml"/><Relationship Id="rId250" Type="http://schemas.openxmlformats.org/officeDocument/2006/relationships/image" Target="../media/image3390.png"/><Relationship Id="rId292" Type="http://schemas.openxmlformats.org/officeDocument/2006/relationships/image" Target="../media/image563.png"/><Relationship Id="rId306" Type="http://schemas.openxmlformats.org/officeDocument/2006/relationships/image" Target="../media/image570.png"/><Relationship Id="rId45" Type="http://schemas.openxmlformats.org/officeDocument/2006/relationships/customXml" Target="../ink/ink699.xml"/><Relationship Id="rId87" Type="http://schemas.openxmlformats.org/officeDocument/2006/relationships/customXml" Target="../ink/ink720.xml"/><Relationship Id="rId110" Type="http://schemas.openxmlformats.org/officeDocument/2006/relationships/image" Target="../media/image2590.png"/><Relationship Id="rId152" Type="http://schemas.openxmlformats.org/officeDocument/2006/relationships/image" Target="../media/image2850.png"/><Relationship Id="rId194" Type="http://schemas.openxmlformats.org/officeDocument/2006/relationships/image" Target="../media/image3080.png"/><Relationship Id="rId208" Type="http://schemas.openxmlformats.org/officeDocument/2006/relationships/image" Target="../media/image3160.png"/><Relationship Id="rId240" Type="http://schemas.openxmlformats.org/officeDocument/2006/relationships/image" Target="../media/image3340.png"/><Relationship Id="rId261" Type="http://schemas.openxmlformats.org/officeDocument/2006/relationships/customXml" Target="../ink/ink807.xml"/><Relationship Id="rId14" Type="http://schemas.openxmlformats.org/officeDocument/2006/relationships/image" Target="../media/image281.png"/><Relationship Id="rId35" Type="http://schemas.openxmlformats.org/officeDocument/2006/relationships/customXml" Target="../ink/ink694.xml"/><Relationship Id="rId56" Type="http://schemas.openxmlformats.org/officeDocument/2006/relationships/image" Target="../media/image2290.png"/><Relationship Id="rId77" Type="http://schemas.openxmlformats.org/officeDocument/2006/relationships/customXml" Target="../ink/ink715.xml"/><Relationship Id="rId100" Type="http://schemas.openxmlformats.org/officeDocument/2006/relationships/image" Target="../media/image2540.png"/><Relationship Id="rId282" Type="http://schemas.openxmlformats.org/officeDocument/2006/relationships/image" Target="../media/image3570.png"/><Relationship Id="rId317" Type="http://schemas.openxmlformats.org/officeDocument/2006/relationships/customXml" Target="../ink/ink835.xml"/><Relationship Id="rId338" Type="http://schemas.openxmlformats.org/officeDocument/2006/relationships/image" Target="../media/image586.png"/><Relationship Id="rId8" Type="http://schemas.openxmlformats.org/officeDocument/2006/relationships/image" Target="../media/image260.png"/><Relationship Id="rId98" Type="http://schemas.openxmlformats.org/officeDocument/2006/relationships/image" Target="../media/image2530.png"/><Relationship Id="rId121" Type="http://schemas.openxmlformats.org/officeDocument/2006/relationships/customXml" Target="../ink/ink737.xml"/><Relationship Id="rId142" Type="http://schemas.openxmlformats.org/officeDocument/2006/relationships/image" Target="../media/image2780.png"/><Relationship Id="rId163" Type="http://schemas.openxmlformats.org/officeDocument/2006/relationships/customXml" Target="../ink/ink758.xml"/><Relationship Id="rId184" Type="http://schemas.openxmlformats.org/officeDocument/2006/relationships/image" Target="../media/image3030.png"/><Relationship Id="rId219" Type="http://schemas.openxmlformats.org/officeDocument/2006/relationships/customXml" Target="../ink/ink786.xml"/><Relationship Id="rId230" Type="http://schemas.openxmlformats.org/officeDocument/2006/relationships/image" Target="../media/image3280.png"/><Relationship Id="rId251" Type="http://schemas.openxmlformats.org/officeDocument/2006/relationships/customXml" Target="../ink/ink802.xml"/><Relationship Id="rId25" Type="http://schemas.openxmlformats.org/officeDocument/2006/relationships/image" Target="../media/image340.png"/><Relationship Id="rId46" Type="http://schemas.openxmlformats.org/officeDocument/2006/relationships/image" Target="../media/image2240.png"/><Relationship Id="rId67" Type="http://schemas.openxmlformats.org/officeDocument/2006/relationships/customXml" Target="../ink/ink710.xml"/><Relationship Id="rId272" Type="http://schemas.openxmlformats.org/officeDocument/2006/relationships/image" Target="../media/image3520.png"/><Relationship Id="rId293" Type="http://schemas.openxmlformats.org/officeDocument/2006/relationships/customXml" Target="../ink/ink823.xml"/><Relationship Id="rId307" Type="http://schemas.openxmlformats.org/officeDocument/2006/relationships/customXml" Target="../ink/ink830.xml"/><Relationship Id="rId328" Type="http://schemas.openxmlformats.org/officeDocument/2006/relationships/image" Target="../media/image581.png"/><Relationship Id="rId88" Type="http://schemas.openxmlformats.org/officeDocument/2006/relationships/image" Target="../media/image2470.png"/><Relationship Id="rId111" Type="http://schemas.openxmlformats.org/officeDocument/2006/relationships/customXml" Target="../ink/ink732.xml"/><Relationship Id="rId132" Type="http://schemas.openxmlformats.org/officeDocument/2006/relationships/image" Target="../media/image2730.png"/><Relationship Id="rId153" Type="http://schemas.openxmlformats.org/officeDocument/2006/relationships/customXml" Target="../ink/ink753.xml"/><Relationship Id="rId174" Type="http://schemas.openxmlformats.org/officeDocument/2006/relationships/image" Target="../media/image2970.png"/><Relationship Id="rId195" Type="http://schemas.openxmlformats.org/officeDocument/2006/relationships/customXml" Target="../ink/ink774.xml"/><Relationship Id="rId209" Type="http://schemas.openxmlformats.org/officeDocument/2006/relationships/customXml" Target="../ink/ink781.xml"/><Relationship Id="rId220" Type="http://schemas.openxmlformats.org/officeDocument/2006/relationships/image" Target="../media/image3230.png"/><Relationship Id="rId241" Type="http://schemas.openxmlformats.org/officeDocument/2006/relationships/customXml" Target="../ink/ink797.xml"/><Relationship Id="rId36" Type="http://schemas.openxmlformats.org/officeDocument/2006/relationships/image" Target="../media/image2180.png"/><Relationship Id="rId57" Type="http://schemas.openxmlformats.org/officeDocument/2006/relationships/customXml" Target="../ink/ink705.xml"/><Relationship Id="rId262" Type="http://schemas.openxmlformats.org/officeDocument/2006/relationships/image" Target="../media/image3460.png"/><Relationship Id="rId283" Type="http://schemas.openxmlformats.org/officeDocument/2006/relationships/customXml" Target="../ink/ink818.xml"/><Relationship Id="rId318" Type="http://schemas.openxmlformats.org/officeDocument/2006/relationships/image" Target="../media/image576.png"/><Relationship Id="rId339" Type="http://schemas.openxmlformats.org/officeDocument/2006/relationships/customXml" Target="../ink/ink846.xml"/><Relationship Id="rId78" Type="http://schemas.openxmlformats.org/officeDocument/2006/relationships/image" Target="../media/image2420.png"/><Relationship Id="rId99" Type="http://schemas.openxmlformats.org/officeDocument/2006/relationships/customXml" Target="../ink/ink726.xml"/><Relationship Id="rId101" Type="http://schemas.openxmlformats.org/officeDocument/2006/relationships/customXml" Target="../ink/ink727.xml"/><Relationship Id="rId122" Type="http://schemas.openxmlformats.org/officeDocument/2006/relationships/image" Target="../media/image2660.png"/><Relationship Id="rId143" Type="http://schemas.openxmlformats.org/officeDocument/2006/relationships/customXml" Target="../ink/ink748.xml"/><Relationship Id="rId164" Type="http://schemas.openxmlformats.org/officeDocument/2006/relationships/image" Target="../media/image2920.png"/><Relationship Id="rId185" Type="http://schemas.openxmlformats.org/officeDocument/2006/relationships/customXml" Target="../ink/ink769.xml"/><Relationship Id="rId9" Type="http://schemas.openxmlformats.org/officeDocument/2006/relationships/image" Target="../media/image3100.png"/><Relationship Id="rId210" Type="http://schemas.openxmlformats.org/officeDocument/2006/relationships/image" Target="../media/image3170.png"/><Relationship Id="rId26" Type="http://schemas.openxmlformats.org/officeDocument/2006/relationships/image" Target="../media/image350.png"/><Relationship Id="rId231" Type="http://schemas.openxmlformats.org/officeDocument/2006/relationships/customXml" Target="../ink/ink792.xml"/><Relationship Id="rId252" Type="http://schemas.openxmlformats.org/officeDocument/2006/relationships/image" Target="../media/image3410.png"/><Relationship Id="rId273" Type="http://schemas.openxmlformats.org/officeDocument/2006/relationships/customXml" Target="../ink/ink813.xml"/><Relationship Id="rId294" Type="http://schemas.openxmlformats.org/officeDocument/2006/relationships/image" Target="../media/image564.png"/><Relationship Id="rId308" Type="http://schemas.openxmlformats.org/officeDocument/2006/relationships/image" Target="../media/image571.png"/><Relationship Id="rId329" Type="http://schemas.openxmlformats.org/officeDocument/2006/relationships/customXml" Target="../ink/ink841.xml"/><Relationship Id="rId47" Type="http://schemas.openxmlformats.org/officeDocument/2006/relationships/customXml" Target="../ink/ink700.xml"/><Relationship Id="rId68" Type="http://schemas.openxmlformats.org/officeDocument/2006/relationships/image" Target="../media/image2360.png"/><Relationship Id="rId89" Type="http://schemas.openxmlformats.org/officeDocument/2006/relationships/customXml" Target="../ink/ink721.xml"/><Relationship Id="rId112" Type="http://schemas.openxmlformats.org/officeDocument/2006/relationships/image" Target="../media/image2610.png"/><Relationship Id="rId133" Type="http://schemas.openxmlformats.org/officeDocument/2006/relationships/customXml" Target="../ink/ink743.xml"/><Relationship Id="rId154" Type="http://schemas.openxmlformats.org/officeDocument/2006/relationships/image" Target="../media/image2860.png"/><Relationship Id="rId175" Type="http://schemas.openxmlformats.org/officeDocument/2006/relationships/customXml" Target="../ink/ink764.xml"/><Relationship Id="rId340" Type="http://schemas.openxmlformats.org/officeDocument/2006/relationships/image" Target="../media/image587.png"/><Relationship Id="rId196" Type="http://schemas.openxmlformats.org/officeDocument/2006/relationships/image" Target="../media/image3090.png"/><Relationship Id="rId200" Type="http://schemas.openxmlformats.org/officeDocument/2006/relationships/image" Target="../media/image3120.png"/><Relationship Id="rId16" Type="http://schemas.openxmlformats.org/officeDocument/2006/relationships/image" Target="../media/image190.png"/><Relationship Id="rId221" Type="http://schemas.openxmlformats.org/officeDocument/2006/relationships/customXml" Target="../ink/ink787.xml"/><Relationship Id="rId242" Type="http://schemas.openxmlformats.org/officeDocument/2006/relationships/image" Target="../media/image3350.png"/><Relationship Id="rId263" Type="http://schemas.openxmlformats.org/officeDocument/2006/relationships/customXml" Target="../ink/ink808.xml"/><Relationship Id="rId284" Type="http://schemas.openxmlformats.org/officeDocument/2006/relationships/image" Target="../media/image3580.png"/><Relationship Id="rId319" Type="http://schemas.openxmlformats.org/officeDocument/2006/relationships/customXml" Target="../ink/ink836.xml"/><Relationship Id="rId37" Type="http://schemas.openxmlformats.org/officeDocument/2006/relationships/customXml" Target="../ink/ink695.xml"/><Relationship Id="rId58" Type="http://schemas.openxmlformats.org/officeDocument/2006/relationships/image" Target="../media/image2310.png"/><Relationship Id="rId79" Type="http://schemas.openxmlformats.org/officeDocument/2006/relationships/customXml" Target="../ink/ink716.xml"/><Relationship Id="rId102" Type="http://schemas.openxmlformats.org/officeDocument/2006/relationships/image" Target="../media/image2550.png"/><Relationship Id="rId123" Type="http://schemas.openxmlformats.org/officeDocument/2006/relationships/customXml" Target="../ink/ink738.xml"/><Relationship Id="rId144" Type="http://schemas.openxmlformats.org/officeDocument/2006/relationships/image" Target="../media/image2790.png"/><Relationship Id="rId330" Type="http://schemas.openxmlformats.org/officeDocument/2006/relationships/image" Target="../media/image582.png"/><Relationship Id="rId90" Type="http://schemas.openxmlformats.org/officeDocument/2006/relationships/image" Target="../media/image2480.png"/><Relationship Id="rId165" Type="http://schemas.openxmlformats.org/officeDocument/2006/relationships/customXml" Target="../ink/ink759.xml"/><Relationship Id="rId186" Type="http://schemas.openxmlformats.org/officeDocument/2006/relationships/image" Target="../media/image3040.png"/><Relationship Id="rId211" Type="http://schemas.openxmlformats.org/officeDocument/2006/relationships/customXml" Target="../ink/ink782.xml"/><Relationship Id="rId232" Type="http://schemas.openxmlformats.org/officeDocument/2006/relationships/image" Target="../media/image3290.png"/><Relationship Id="rId253" Type="http://schemas.openxmlformats.org/officeDocument/2006/relationships/customXml" Target="../ink/ink803.xml"/><Relationship Id="rId274" Type="http://schemas.openxmlformats.org/officeDocument/2006/relationships/image" Target="../media/image3530.png"/><Relationship Id="rId295" Type="http://schemas.openxmlformats.org/officeDocument/2006/relationships/customXml" Target="../ink/ink824.xml"/><Relationship Id="rId309" Type="http://schemas.openxmlformats.org/officeDocument/2006/relationships/customXml" Target="../ink/ink831.xml"/><Relationship Id="rId27" Type="http://schemas.openxmlformats.org/officeDocument/2006/relationships/image" Target="../media/image361.png"/><Relationship Id="rId48" Type="http://schemas.openxmlformats.org/officeDocument/2006/relationships/image" Target="../media/image2250.png"/><Relationship Id="rId69" Type="http://schemas.openxmlformats.org/officeDocument/2006/relationships/customXml" Target="../ink/ink711.xml"/><Relationship Id="rId113" Type="http://schemas.openxmlformats.org/officeDocument/2006/relationships/customXml" Target="../ink/ink733.xml"/><Relationship Id="rId134" Type="http://schemas.openxmlformats.org/officeDocument/2006/relationships/image" Target="../media/image2740.png"/><Relationship Id="rId320" Type="http://schemas.openxmlformats.org/officeDocument/2006/relationships/image" Target="../media/image577.png"/><Relationship Id="rId80" Type="http://schemas.openxmlformats.org/officeDocument/2006/relationships/image" Target="../media/image2430.png"/><Relationship Id="rId155" Type="http://schemas.openxmlformats.org/officeDocument/2006/relationships/customXml" Target="../ink/ink754.xml"/><Relationship Id="rId176" Type="http://schemas.openxmlformats.org/officeDocument/2006/relationships/image" Target="../media/image2980.png"/><Relationship Id="rId197" Type="http://schemas.openxmlformats.org/officeDocument/2006/relationships/customXml" Target="../ink/ink775.xml"/><Relationship Id="rId341" Type="http://schemas.openxmlformats.org/officeDocument/2006/relationships/customXml" Target="../ink/ink847.xml"/><Relationship Id="rId201" Type="http://schemas.openxmlformats.org/officeDocument/2006/relationships/customXml" Target="../ink/ink777.xml"/><Relationship Id="rId222" Type="http://schemas.openxmlformats.org/officeDocument/2006/relationships/image" Target="../media/image3240.png"/><Relationship Id="rId243" Type="http://schemas.openxmlformats.org/officeDocument/2006/relationships/customXml" Target="../ink/ink798.xml"/><Relationship Id="rId264" Type="http://schemas.openxmlformats.org/officeDocument/2006/relationships/image" Target="../media/image3470.png"/><Relationship Id="rId285" Type="http://schemas.openxmlformats.org/officeDocument/2006/relationships/customXml" Target="../ink/ink819.xml"/><Relationship Id="rId17" Type="http://schemas.openxmlformats.org/officeDocument/2006/relationships/image" Target="../media/image200.png"/><Relationship Id="rId38" Type="http://schemas.openxmlformats.org/officeDocument/2006/relationships/image" Target="../media/image2190.png"/><Relationship Id="rId59" Type="http://schemas.openxmlformats.org/officeDocument/2006/relationships/customXml" Target="../ink/ink706.xml"/><Relationship Id="rId103" Type="http://schemas.openxmlformats.org/officeDocument/2006/relationships/customXml" Target="../ink/ink728.xml"/><Relationship Id="rId124" Type="http://schemas.openxmlformats.org/officeDocument/2006/relationships/image" Target="../media/image2670.png"/><Relationship Id="rId310" Type="http://schemas.openxmlformats.org/officeDocument/2006/relationships/image" Target="../media/image572.png"/><Relationship Id="rId70" Type="http://schemas.openxmlformats.org/officeDocument/2006/relationships/image" Target="../media/image2370.png"/><Relationship Id="rId91" Type="http://schemas.openxmlformats.org/officeDocument/2006/relationships/customXml" Target="../ink/ink722.xml"/><Relationship Id="rId145" Type="http://schemas.openxmlformats.org/officeDocument/2006/relationships/customXml" Target="../ink/ink749.xml"/><Relationship Id="rId166" Type="http://schemas.openxmlformats.org/officeDocument/2006/relationships/image" Target="../media/image2930.png"/><Relationship Id="rId187" Type="http://schemas.openxmlformats.org/officeDocument/2006/relationships/customXml" Target="../ink/ink770.xml"/><Relationship Id="rId331" Type="http://schemas.openxmlformats.org/officeDocument/2006/relationships/customXml" Target="../ink/ink84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180.png"/><Relationship Id="rId233" Type="http://schemas.openxmlformats.org/officeDocument/2006/relationships/customXml" Target="../ink/ink793.xml"/><Relationship Id="rId254" Type="http://schemas.openxmlformats.org/officeDocument/2006/relationships/image" Target="../media/image3420.png"/><Relationship Id="rId28" Type="http://schemas.openxmlformats.org/officeDocument/2006/relationships/image" Target="../media/image360.png"/><Relationship Id="rId49" Type="http://schemas.openxmlformats.org/officeDocument/2006/relationships/customXml" Target="../ink/ink701.xml"/><Relationship Id="rId114" Type="http://schemas.openxmlformats.org/officeDocument/2006/relationships/image" Target="../media/image2620.png"/><Relationship Id="rId275" Type="http://schemas.openxmlformats.org/officeDocument/2006/relationships/customXml" Target="../ink/ink814.xml"/><Relationship Id="rId296" Type="http://schemas.openxmlformats.org/officeDocument/2006/relationships/image" Target="../media/image565.png"/><Relationship Id="rId300" Type="http://schemas.openxmlformats.org/officeDocument/2006/relationships/image" Target="../media/image567.png"/><Relationship Id="rId60" Type="http://schemas.openxmlformats.org/officeDocument/2006/relationships/image" Target="../media/image2320.png"/><Relationship Id="rId81" Type="http://schemas.openxmlformats.org/officeDocument/2006/relationships/customXml" Target="../ink/ink717.xml"/><Relationship Id="rId135" Type="http://schemas.openxmlformats.org/officeDocument/2006/relationships/customXml" Target="../ink/ink744.xml"/><Relationship Id="rId156" Type="http://schemas.openxmlformats.org/officeDocument/2006/relationships/image" Target="../media/image2870.png"/><Relationship Id="rId177" Type="http://schemas.openxmlformats.org/officeDocument/2006/relationships/customXml" Target="../ink/ink765.xml"/><Relationship Id="rId198" Type="http://schemas.openxmlformats.org/officeDocument/2006/relationships/image" Target="../media/image3101.png"/><Relationship Id="rId321" Type="http://schemas.openxmlformats.org/officeDocument/2006/relationships/customXml" Target="../ink/ink837.xml"/><Relationship Id="rId342" Type="http://schemas.openxmlformats.org/officeDocument/2006/relationships/image" Target="../media/image588.png"/><Relationship Id="rId202" Type="http://schemas.openxmlformats.org/officeDocument/2006/relationships/image" Target="../media/image3130.png"/><Relationship Id="rId223" Type="http://schemas.openxmlformats.org/officeDocument/2006/relationships/customXml" Target="../ink/ink788.xml"/><Relationship Id="rId244" Type="http://schemas.openxmlformats.org/officeDocument/2006/relationships/image" Target="../media/image3360.png"/><Relationship Id="rId18" Type="http://schemas.openxmlformats.org/officeDocument/2006/relationships/image" Target="../media/image270.png"/><Relationship Id="rId39" Type="http://schemas.openxmlformats.org/officeDocument/2006/relationships/customXml" Target="../ink/ink696.xml"/><Relationship Id="rId265" Type="http://schemas.openxmlformats.org/officeDocument/2006/relationships/customXml" Target="../ink/ink809.xml"/><Relationship Id="rId286" Type="http://schemas.openxmlformats.org/officeDocument/2006/relationships/image" Target="../media/image3590.png"/><Relationship Id="rId50" Type="http://schemas.openxmlformats.org/officeDocument/2006/relationships/image" Target="../media/image2260.png"/><Relationship Id="rId104" Type="http://schemas.openxmlformats.org/officeDocument/2006/relationships/image" Target="../media/image2560.png"/><Relationship Id="rId125" Type="http://schemas.openxmlformats.org/officeDocument/2006/relationships/customXml" Target="../ink/ink739.xml"/><Relationship Id="rId146" Type="http://schemas.openxmlformats.org/officeDocument/2006/relationships/image" Target="../media/image2820.png"/><Relationship Id="rId167" Type="http://schemas.openxmlformats.org/officeDocument/2006/relationships/customXml" Target="../ink/ink760.xml"/><Relationship Id="rId188" Type="http://schemas.openxmlformats.org/officeDocument/2006/relationships/image" Target="../media/image3050.png"/><Relationship Id="rId311" Type="http://schemas.openxmlformats.org/officeDocument/2006/relationships/customXml" Target="../ink/ink832.xml"/><Relationship Id="rId332" Type="http://schemas.openxmlformats.org/officeDocument/2006/relationships/image" Target="../media/image583.png"/><Relationship Id="rId71" Type="http://schemas.openxmlformats.org/officeDocument/2006/relationships/customXml" Target="../ink/ink712.xml"/><Relationship Id="rId92" Type="http://schemas.openxmlformats.org/officeDocument/2006/relationships/image" Target="../media/image2490.png"/><Relationship Id="rId213" Type="http://schemas.openxmlformats.org/officeDocument/2006/relationships/customXml" Target="../ink/ink783.xml"/><Relationship Id="rId234" Type="http://schemas.openxmlformats.org/officeDocument/2006/relationships/image" Target="../media/image3310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370.png"/><Relationship Id="rId255" Type="http://schemas.openxmlformats.org/officeDocument/2006/relationships/customXml" Target="../ink/ink804.xml"/><Relationship Id="rId276" Type="http://schemas.openxmlformats.org/officeDocument/2006/relationships/image" Target="../media/image3540.png"/><Relationship Id="rId297" Type="http://schemas.openxmlformats.org/officeDocument/2006/relationships/customXml" Target="../ink/ink825.xml"/><Relationship Id="rId40" Type="http://schemas.openxmlformats.org/officeDocument/2006/relationships/image" Target="../media/image2210.png"/><Relationship Id="rId115" Type="http://schemas.openxmlformats.org/officeDocument/2006/relationships/customXml" Target="../ink/ink734.xml"/><Relationship Id="rId136" Type="http://schemas.openxmlformats.org/officeDocument/2006/relationships/image" Target="../media/image2750.png"/><Relationship Id="rId157" Type="http://schemas.openxmlformats.org/officeDocument/2006/relationships/customXml" Target="../ink/ink755.xml"/><Relationship Id="rId178" Type="http://schemas.openxmlformats.org/officeDocument/2006/relationships/image" Target="../media/image2990.png"/><Relationship Id="rId301" Type="http://schemas.openxmlformats.org/officeDocument/2006/relationships/customXml" Target="../ink/ink827.xml"/><Relationship Id="rId322" Type="http://schemas.openxmlformats.org/officeDocument/2006/relationships/image" Target="../media/image578.png"/><Relationship Id="rId343" Type="http://schemas.openxmlformats.org/officeDocument/2006/relationships/customXml" Target="../ink/ink848.xml"/><Relationship Id="rId61" Type="http://schemas.openxmlformats.org/officeDocument/2006/relationships/customXml" Target="../ink/ink707.xml"/><Relationship Id="rId82" Type="http://schemas.openxmlformats.org/officeDocument/2006/relationships/image" Target="../media/image2440.png"/><Relationship Id="rId199" Type="http://schemas.openxmlformats.org/officeDocument/2006/relationships/customXml" Target="../ink/ink776.xml"/><Relationship Id="rId203" Type="http://schemas.openxmlformats.org/officeDocument/2006/relationships/customXml" Target="../ink/ink778.xml"/><Relationship Id="rId19" Type="http://schemas.openxmlformats.org/officeDocument/2006/relationships/image" Target="../media/image280.png"/><Relationship Id="rId224" Type="http://schemas.openxmlformats.org/officeDocument/2006/relationships/image" Target="../media/image3250.png"/><Relationship Id="rId245" Type="http://schemas.openxmlformats.org/officeDocument/2006/relationships/customXml" Target="../ink/ink799.xml"/><Relationship Id="rId266" Type="http://schemas.openxmlformats.org/officeDocument/2006/relationships/image" Target="../media/image3480.png"/><Relationship Id="rId287" Type="http://schemas.openxmlformats.org/officeDocument/2006/relationships/customXml" Target="../ink/ink820.xml"/><Relationship Id="rId30" Type="http://schemas.openxmlformats.org/officeDocument/2006/relationships/image" Target="../media/image380.png"/><Relationship Id="rId105" Type="http://schemas.openxmlformats.org/officeDocument/2006/relationships/customXml" Target="../ink/ink729.xml"/><Relationship Id="rId126" Type="http://schemas.openxmlformats.org/officeDocument/2006/relationships/image" Target="../media/image2680.png"/><Relationship Id="rId147" Type="http://schemas.openxmlformats.org/officeDocument/2006/relationships/customXml" Target="../ink/ink750.xml"/><Relationship Id="rId168" Type="http://schemas.openxmlformats.org/officeDocument/2006/relationships/image" Target="../media/image2940.png"/><Relationship Id="rId312" Type="http://schemas.openxmlformats.org/officeDocument/2006/relationships/image" Target="../media/image573.png"/><Relationship Id="rId333" Type="http://schemas.openxmlformats.org/officeDocument/2006/relationships/customXml" Target="../ink/ink843.xml"/><Relationship Id="rId51" Type="http://schemas.openxmlformats.org/officeDocument/2006/relationships/customXml" Target="../ink/ink702.xml"/><Relationship Id="rId72" Type="http://schemas.openxmlformats.org/officeDocument/2006/relationships/image" Target="../media/image2380.png"/><Relationship Id="rId93" Type="http://schemas.openxmlformats.org/officeDocument/2006/relationships/customXml" Target="../ink/ink723.xml"/><Relationship Id="rId189" Type="http://schemas.openxmlformats.org/officeDocument/2006/relationships/customXml" Target="../ink/ink771.xml"/><Relationship Id="rId3" Type="http://schemas.openxmlformats.org/officeDocument/2006/relationships/image" Target="../media/image210.png"/><Relationship Id="rId214" Type="http://schemas.openxmlformats.org/officeDocument/2006/relationships/image" Target="../media/image3190.png"/><Relationship Id="rId235" Type="http://schemas.openxmlformats.org/officeDocument/2006/relationships/customXml" Target="../ink/ink794.xml"/><Relationship Id="rId256" Type="http://schemas.openxmlformats.org/officeDocument/2006/relationships/image" Target="../media/image3430.png"/><Relationship Id="rId277" Type="http://schemas.openxmlformats.org/officeDocument/2006/relationships/customXml" Target="../ink/ink815.xml"/><Relationship Id="rId298" Type="http://schemas.openxmlformats.org/officeDocument/2006/relationships/image" Target="../media/image566.png"/><Relationship Id="rId116" Type="http://schemas.openxmlformats.org/officeDocument/2006/relationships/image" Target="../media/image2630.png"/><Relationship Id="rId137" Type="http://schemas.openxmlformats.org/officeDocument/2006/relationships/customXml" Target="../ink/ink745.xml"/><Relationship Id="rId158" Type="http://schemas.openxmlformats.org/officeDocument/2006/relationships/image" Target="../media/image2880.png"/><Relationship Id="rId302" Type="http://schemas.openxmlformats.org/officeDocument/2006/relationships/image" Target="../media/image568.png"/><Relationship Id="rId323" Type="http://schemas.openxmlformats.org/officeDocument/2006/relationships/customXml" Target="../ink/ink838.xml"/><Relationship Id="rId344" Type="http://schemas.openxmlformats.org/officeDocument/2006/relationships/image" Target="../media/image589.png"/><Relationship Id="rId20" Type="http://schemas.openxmlformats.org/officeDocument/2006/relationships/image" Target="../media/image290.png"/><Relationship Id="rId41" Type="http://schemas.openxmlformats.org/officeDocument/2006/relationships/customXml" Target="../ink/ink697.xml"/><Relationship Id="rId62" Type="http://schemas.openxmlformats.org/officeDocument/2006/relationships/image" Target="../media/image2330.png"/><Relationship Id="rId83" Type="http://schemas.openxmlformats.org/officeDocument/2006/relationships/customXml" Target="../ink/ink718.xml"/><Relationship Id="rId179" Type="http://schemas.openxmlformats.org/officeDocument/2006/relationships/customXml" Target="../ink/ink766.xml"/><Relationship Id="rId190" Type="http://schemas.openxmlformats.org/officeDocument/2006/relationships/image" Target="../media/image3060.png"/><Relationship Id="rId204" Type="http://schemas.openxmlformats.org/officeDocument/2006/relationships/image" Target="../media/image3140.png"/><Relationship Id="rId225" Type="http://schemas.openxmlformats.org/officeDocument/2006/relationships/customXml" Target="../ink/ink789.xml"/><Relationship Id="rId246" Type="http://schemas.openxmlformats.org/officeDocument/2006/relationships/image" Target="../media/image3370.png"/><Relationship Id="rId267" Type="http://schemas.openxmlformats.org/officeDocument/2006/relationships/customXml" Target="../ink/ink810.xml"/><Relationship Id="rId288" Type="http://schemas.openxmlformats.org/officeDocument/2006/relationships/image" Target="../media/image561.png"/><Relationship Id="rId106" Type="http://schemas.openxmlformats.org/officeDocument/2006/relationships/image" Target="../media/image2570.png"/><Relationship Id="rId127" Type="http://schemas.openxmlformats.org/officeDocument/2006/relationships/customXml" Target="../ink/ink740.xml"/><Relationship Id="rId313" Type="http://schemas.openxmlformats.org/officeDocument/2006/relationships/customXml" Target="../ink/ink833.xml"/><Relationship Id="rId10" Type="http://schemas.openxmlformats.org/officeDocument/2006/relationships/image" Target="../media/image412.png"/><Relationship Id="rId31" Type="http://schemas.openxmlformats.org/officeDocument/2006/relationships/image" Target="../media/image390.png"/><Relationship Id="rId52" Type="http://schemas.openxmlformats.org/officeDocument/2006/relationships/image" Target="../media/image2270.png"/><Relationship Id="rId73" Type="http://schemas.openxmlformats.org/officeDocument/2006/relationships/customXml" Target="../ink/ink713.xml"/><Relationship Id="rId94" Type="http://schemas.openxmlformats.org/officeDocument/2006/relationships/image" Target="../media/image2510.png"/><Relationship Id="rId148" Type="http://schemas.openxmlformats.org/officeDocument/2006/relationships/image" Target="../media/image2830.png"/><Relationship Id="rId169" Type="http://schemas.openxmlformats.org/officeDocument/2006/relationships/customXml" Target="../ink/ink761.xml"/><Relationship Id="rId334" Type="http://schemas.openxmlformats.org/officeDocument/2006/relationships/image" Target="../media/image584.png"/><Relationship Id="rId4" Type="http://schemas.openxmlformats.org/officeDocument/2006/relationships/image" Target="../media/image220.png"/><Relationship Id="rId180" Type="http://schemas.openxmlformats.org/officeDocument/2006/relationships/image" Target="../media/image3010.png"/><Relationship Id="rId215" Type="http://schemas.openxmlformats.org/officeDocument/2006/relationships/customXml" Target="../ink/ink784.xml"/><Relationship Id="rId236" Type="http://schemas.openxmlformats.org/officeDocument/2006/relationships/image" Target="../media/image3320.png"/><Relationship Id="rId257" Type="http://schemas.openxmlformats.org/officeDocument/2006/relationships/customXml" Target="../ink/ink805.xml"/><Relationship Id="rId278" Type="http://schemas.openxmlformats.org/officeDocument/2006/relationships/image" Target="../media/image3550.png"/><Relationship Id="rId303" Type="http://schemas.openxmlformats.org/officeDocument/2006/relationships/customXml" Target="../ink/ink828.xml"/><Relationship Id="rId42" Type="http://schemas.openxmlformats.org/officeDocument/2006/relationships/image" Target="../media/image2220.png"/><Relationship Id="rId84" Type="http://schemas.openxmlformats.org/officeDocument/2006/relationships/image" Target="../media/image2450.png"/><Relationship Id="rId138" Type="http://schemas.openxmlformats.org/officeDocument/2006/relationships/image" Target="../media/image2760.png"/><Relationship Id="rId191" Type="http://schemas.openxmlformats.org/officeDocument/2006/relationships/customXml" Target="../ink/ink772.xml"/><Relationship Id="rId205" Type="http://schemas.openxmlformats.org/officeDocument/2006/relationships/customXml" Target="../ink/ink779.xml"/><Relationship Id="rId247" Type="http://schemas.openxmlformats.org/officeDocument/2006/relationships/customXml" Target="../ink/ink800.xml"/><Relationship Id="rId107" Type="http://schemas.openxmlformats.org/officeDocument/2006/relationships/customXml" Target="../ink/ink730.xml"/><Relationship Id="rId289" Type="http://schemas.openxmlformats.org/officeDocument/2006/relationships/customXml" Target="../ink/ink821.xml"/><Relationship Id="rId11" Type="http://schemas.openxmlformats.org/officeDocument/2006/relationships/image" Target="../media/image511.png"/><Relationship Id="rId53" Type="http://schemas.openxmlformats.org/officeDocument/2006/relationships/customXml" Target="../ink/ink703.xml"/><Relationship Id="rId149" Type="http://schemas.openxmlformats.org/officeDocument/2006/relationships/customXml" Target="../ink/ink751.xml"/><Relationship Id="rId314" Type="http://schemas.openxmlformats.org/officeDocument/2006/relationships/image" Target="../media/image574.png"/><Relationship Id="rId95" Type="http://schemas.openxmlformats.org/officeDocument/2006/relationships/customXml" Target="../ink/ink724.xml"/><Relationship Id="rId160" Type="http://schemas.openxmlformats.org/officeDocument/2006/relationships/image" Target="../media/image2890.png"/><Relationship Id="rId216" Type="http://schemas.openxmlformats.org/officeDocument/2006/relationships/image" Target="../media/image3210.png"/><Relationship Id="rId258" Type="http://schemas.openxmlformats.org/officeDocument/2006/relationships/image" Target="../media/image3440.png"/><Relationship Id="rId22" Type="http://schemas.openxmlformats.org/officeDocument/2006/relationships/image" Target="../media/image311.png"/><Relationship Id="rId64" Type="http://schemas.openxmlformats.org/officeDocument/2006/relationships/image" Target="../media/image2340.png"/><Relationship Id="rId118" Type="http://schemas.openxmlformats.org/officeDocument/2006/relationships/image" Target="../media/image2640.png"/><Relationship Id="rId325" Type="http://schemas.openxmlformats.org/officeDocument/2006/relationships/customXml" Target="../ink/ink839.xml"/><Relationship Id="rId171" Type="http://schemas.openxmlformats.org/officeDocument/2006/relationships/customXml" Target="../ink/ink762.xml"/><Relationship Id="rId227" Type="http://schemas.openxmlformats.org/officeDocument/2006/relationships/customXml" Target="../ink/ink790.xml"/><Relationship Id="rId269" Type="http://schemas.openxmlformats.org/officeDocument/2006/relationships/customXml" Target="../ink/ink811.xml"/><Relationship Id="rId33" Type="http://schemas.openxmlformats.org/officeDocument/2006/relationships/customXml" Target="../ink/ink693.xml"/><Relationship Id="rId129" Type="http://schemas.openxmlformats.org/officeDocument/2006/relationships/customXml" Target="../ink/ink741.xml"/><Relationship Id="rId280" Type="http://schemas.openxmlformats.org/officeDocument/2006/relationships/image" Target="../media/image3560.png"/><Relationship Id="rId336" Type="http://schemas.openxmlformats.org/officeDocument/2006/relationships/image" Target="../media/image585.png"/><Relationship Id="rId75" Type="http://schemas.openxmlformats.org/officeDocument/2006/relationships/customXml" Target="../ink/ink714.xml"/><Relationship Id="rId140" Type="http://schemas.openxmlformats.org/officeDocument/2006/relationships/image" Target="../media/image2770.png"/><Relationship Id="rId182" Type="http://schemas.openxmlformats.org/officeDocument/2006/relationships/image" Target="../media/image3020.png"/><Relationship Id="rId6" Type="http://schemas.openxmlformats.org/officeDocument/2006/relationships/image" Target="../media/image240.png"/><Relationship Id="rId238" Type="http://schemas.openxmlformats.org/officeDocument/2006/relationships/image" Target="../media/image3330.png"/><Relationship Id="rId291" Type="http://schemas.openxmlformats.org/officeDocument/2006/relationships/customXml" Target="../ink/ink822.xml"/><Relationship Id="rId305" Type="http://schemas.openxmlformats.org/officeDocument/2006/relationships/customXml" Target="../ink/ink829.xml"/><Relationship Id="rId44" Type="http://schemas.openxmlformats.org/officeDocument/2006/relationships/image" Target="../media/image2230.png"/><Relationship Id="rId86" Type="http://schemas.openxmlformats.org/officeDocument/2006/relationships/image" Target="../media/image2460.png"/><Relationship Id="rId151" Type="http://schemas.openxmlformats.org/officeDocument/2006/relationships/customXml" Target="../ink/ink752.xml"/><Relationship Id="rId193" Type="http://schemas.openxmlformats.org/officeDocument/2006/relationships/customXml" Target="../ink/ink773.xml"/><Relationship Id="rId207" Type="http://schemas.openxmlformats.org/officeDocument/2006/relationships/customXml" Target="../ink/ink780.xml"/><Relationship Id="rId249" Type="http://schemas.openxmlformats.org/officeDocument/2006/relationships/customXml" Target="../ink/ink801.xml"/><Relationship Id="rId13" Type="http://schemas.openxmlformats.org/officeDocument/2006/relationships/image" Target="../media/image150.png"/><Relationship Id="rId109" Type="http://schemas.openxmlformats.org/officeDocument/2006/relationships/customXml" Target="../ink/ink731.xml"/><Relationship Id="rId260" Type="http://schemas.openxmlformats.org/officeDocument/2006/relationships/image" Target="../media/image3450.png"/><Relationship Id="rId316" Type="http://schemas.openxmlformats.org/officeDocument/2006/relationships/image" Target="../media/image575.png"/><Relationship Id="rId55" Type="http://schemas.openxmlformats.org/officeDocument/2006/relationships/customXml" Target="../ink/ink704.xml"/><Relationship Id="rId97" Type="http://schemas.openxmlformats.org/officeDocument/2006/relationships/customXml" Target="../ink/ink725.xml"/><Relationship Id="rId120" Type="http://schemas.openxmlformats.org/officeDocument/2006/relationships/image" Target="../media/image2650.png"/><Relationship Id="rId162" Type="http://schemas.openxmlformats.org/officeDocument/2006/relationships/image" Target="../media/image2910.png"/><Relationship Id="rId218" Type="http://schemas.openxmlformats.org/officeDocument/2006/relationships/image" Target="../media/image3220.png"/><Relationship Id="rId271" Type="http://schemas.openxmlformats.org/officeDocument/2006/relationships/customXml" Target="../ink/ink812.xml"/><Relationship Id="rId24" Type="http://schemas.openxmlformats.org/officeDocument/2006/relationships/image" Target="../media/image330.png"/><Relationship Id="rId66" Type="http://schemas.openxmlformats.org/officeDocument/2006/relationships/image" Target="../media/image2350.png"/><Relationship Id="rId131" Type="http://schemas.openxmlformats.org/officeDocument/2006/relationships/customXml" Target="../ink/ink742.xml"/><Relationship Id="rId327" Type="http://schemas.openxmlformats.org/officeDocument/2006/relationships/customXml" Target="../ink/ink840.xml"/><Relationship Id="rId173" Type="http://schemas.openxmlformats.org/officeDocument/2006/relationships/customXml" Target="../ink/ink763.xml"/><Relationship Id="rId229" Type="http://schemas.openxmlformats.org/officeDocument/2006/relationships/customXml" Target="../ink/ink7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ED847-CC88-EF66-4077-ECDD1BDE2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PRESAGE-Net</a:t>
            </a:r>
            <a:br>
              <a:rPr lang="en-US" dirty="0"/>
            </a:br>
            <a:r>
              <a:rPr lang="en-US" dirty="0"/>
              <a:t>(final solution)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06115F-E6A6-DC5B-5828-E900CBBD1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Ching Chang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52B281-03D4-9E7F-6C41-810686C5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49F-C6E7-4955-BE99-2F8147D3B1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BD0-54BF-B6C6-A264-EDD7A5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ForeClass</a:t>
            </a:r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9686A6E-A9F8-64BC-8717-0E2E086DE78D}"/>
              </a:ext>
            </a:extLst>
          </p:cNvPr>
          <p:cNvGrpSpPr/>
          <p:nvPr/>
        </p:nvGrpSpPr>
        <p:grpSpPr>
          <a:xfrm>
            <a:off x="5024013" y="3161730"/>
            <a:ext cx="1211385" cy="1349122"/>
            <a:chOff x="3154072" y="2636910"/>
            <a:chExt cx="1211385" cy="1349122"/>
          </a:xfrm>
        </p:grpSpPr>
        <p:sp>
          <p:nvSpPr>
            <p:cNvPr id="54" name="流程圖: 人工作業 53">
              <a:extLst>
                <a:ext uri="{FF2B5EF4-FFF2-40B4-BE49-F238E27FC236}">
                  <a16:creationId xmlns:a16="http://schemas.microsoft.com/office/drawing/2014/main" id="{D245990A-5003-B4F1-9DD6-D34728E889D4}"/>
                </a:ext>
              </a:extLst>
            </p:cNvPr>
            <p:cNvSpPr/>
            <p:nvPr/>
          </p:nvSpPr>
          <p:spPr>
            <a:xfrm rot="5400000">
              <a:off x="3080729" y="2710253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/>
                <p:nvPr/>
              </p:nvSpPr>
              <p:spPr>
                <a:xfrm>
                  <a:off x="3184621" y="3126805"/>
                  <a:ext cx="118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621" y="3126805"/>
                  <a:ext cx="118083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29CBF99-A008-356A-5C74-A919ABD2B5CD}"/>
              </a:ext>
            </a:extLst>
          </p:cNvPr>
          <p:cNvGrpSpPr/>
          <p:nvPr/>
        </p:nvGrpSpPr>
        <p:grpSpPr>
          <a:xfrm>
            <a:off x="5024013" y="4510851"/>
            <a:ext cx="1202986" cy="1349122"/>
            <a:chOff x="3153541" y="3986032"/>
            <a:chExt cx="1202986" cy="1349122"/>
          </a:xfrm>
        </p:grpSpPr>
        <p:sp>
          <p:nvSpPr>
            <p:cNvPr id="52" name="流程圖: 人工作業 51">
              <a:extLst>
                <a:ext uri="{FF2B5EF4-FFF2-40B4-BE49-F238E27FC236}">
                  <a16:creationId xmlns:a16="http://schemas.microsoft.com/office/drawing/2014/main" id="{FC987F6A-6F44-80C6-7BA3-ED2383A45BC1}"/>
                </a:ext>
              </a:extLst>
            </p:cNvPr>
            <p:cNvSpPr/>
            <p:nvPr/>
          </p:nvSpPr>
          <p:spPr>
            <a:xfrm rot="5400000">
              <a:off x="3080198" y="4059375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/>
                <p:nvPr/>
              </p:nvSpPr>
              <p:spPr>
                <a:xfrm>
                  <a:off x="3177678" y="4475927"/>
                  <a:ext cx="1178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678" y="4475927"/>
                  <a:ext cx="117884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9356DFE-701B-9B40-A9D8-1F4E382398EE}"/>
              </a:ext>
            </a:extLst>
          </p:cNvPr>
          <p:cNvCxnSpPr>
            <a:cxnSpLocks/>
            <a:stCxn id="81" idx="3"/>
            <a:endCxn id="55" idx="1"/>
          </p:cNvCxnSpPr>
          <p:nvPr/>
        </p:nvCxnSpPr>
        <p:spPr>
          <a:xfrm flipV="1">
            <a:off x="4756585" y="3836291"/>
            <a:ext cx="29797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F5677E0-9C55-FCC1-0530-D84A77062E7B}"/>
              </a:ext>
            </a:extLst>
          </p:cNvPr>
          <p:cNvCxnSpPr>
            <a:stCxn id="54" idx="0"/>
            <a:endCxn id="11" idx="1"/>
          </p:cNvCxnSpPr>
          <p:nvPr/>
        </p:nvCxnSpPr>
        <p:spPr>
          <a:xfrm flipV="1">
            <a:off x="6226449" y="3836290"/>
            <a:ext cx="35261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E1E1B1-636D-9A67-80BF-47572D3105CB}"/>
              </a:ext>
            </a:extLst>
          </p:cNvPr>
          <p:cNvCxnSpPr>
            <a:stCxn id="52" idx="0"/>
            <a:endCxn id="12" idx="1"/>
          </p:cNvCxnSpPr>
          <p:nvPr/>
        </p:nvCxnSpPr>
        <p:spPr>
          <a:xfrm>
            <a:off x="6226449" y="5185412"/>
            <a:ext cx="37571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EF2B26AE-093F-2C73-F562-9B53255A8979}"/>
              </a:ext>
            </a:extLst>
          </p:cNvPr>
          <p:cNvGrpSpPr/>
          <p:nvPr/>
        </p:nvGrpSpPr>
        <p:grpSpPr>
          <a:xfrm>
            <a:off x="6322540" y="3651624"/>
            <a:ext cx="954364" cy="716808"/>
            <a:chOff x="7506908" y="3651624"/>
            <a:chExt cx="954364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/>
                <p:nvPr/>
              </p:nvSpPr>
              <p:spPr>
                <a:xfrm>
                  <a:off x="7506908" y="4029878"/>
                  <a:ext cx="9543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908" y="4029878"/>
                  <a:ext cx="95436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2CFC3D26-AC5E-B380-0D60-1FCC2F938BD0}"/>
              </a:ext>
            </a:extLst>
          </p:cNvPr>
          <p:cNvGrpSpPr/>
          <p:nvPr/>
        </p:nvGrpSpPr>
        <p:grpSpPr>
          <a:xfrm>
            <a:off x="6306588" y="5000746"/>
            <a:ext cx="1009572" cy="707886"/>
            <a:chOff x="7490956" y="5000746"/>
            <a:chExt cx="1009572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/>
                <p:nvPr/>
              </p:nvSpPr>
              <p:spPr>
                <a:xfrm>
                  <a:off x="7490956" y="5370078"/>
                  <a:ext cx="10095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0956" y="5370078"/>
                  <a:ext cx="1009572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肘形接點 176">
            <a:extLst>
              <a:ext uri="{FF2B5EF4-FFF2-40B4-BE49-F238E27FC236}">
                <a16:creationId xmlns:a16="http://schemas.microsoft.com/office/drawing/2014/main" id="{0C91A532-1568-E525-AAE8-C15A9BB5F166}"/>
              </a:ext>
            </a:extLst>
          </p:cNvPr>
          <p:cNvCxnSpPr>
            <a:cxnSpLocks/>
            <a:endCxn id="52" idx="2"/>
          </p:cNvCxnSpPr>
          <p:nvPr/>
        </p:nvCxnSpPr>
        <p:spPr>
          <a:xfrm rot="16200000" flipH="1">
            <a:off x="4217286" y="4378684"/>
            <a:ext cx="1164455" cy="4490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9B40F0E-C88D-E391-D557-7013F2590FBB}"/>
              </a:ext>
            </a:extLst>
          </p:cNvPr>
          <p:cNvGrpSpPr/>
          <p:nvPr/>
        </p:nvGrpSpPr>
        <p:grpSpPr>
          <a:xfrm>
            <a:off x="2868642" y="3161731"/>
            <a:ext cx="1202436" cy="1349122"/>
            <a:chOff x="3312781" y="3161731"/>
            <a:chExt cx="1202436" cy="1349122"/>
          </a:xfrm>
        </p:grpSpPr>
        <p:sp>
          <p:nvSpPr>
            <p:cNvPr id="59" name="流程圖: 人工作業 58">
              <a:extLst>
                <a:ext uri="{FF2B5EF4-FFF2-40B4-BE49-F238E27FC236}">
                  <a16:creationId xmlns:a16="http://schemas.microsoft.com/office/drawing/2014/main" id="{CFA85999-41F6-A72F-B128-AE116EC6A269}"/>
                </a:ext>
              </a:extLst>
            </p:cNvPr>
            <p:cNvSpPr/>
            <p:nvPr/>
          </p:nvSpPr>
          <p:spPr>
            <a:xfrm rot="16200000">
              <a:off x="3239438" y="3235074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0047EB0D-7387-CC81-A209-4FE8923382E3}"/>
                </a:ext>
              </a:extLst>
            </p:cNvPr>
            <p:cNvSpPr txBox="1"/>
            <p:nvPr/>
          </p:nvSpPr>
          <p:spPr>
            <a:xfrm>
              <a:off x="3434573" y="3651626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Encoder</a:t>
              </a:r>
              <a:endParaRPr lang="zh-TW" altLang="en-US" dirty="0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ED372171-060B-5953-5A0F-FD3EAC3E9AB8}"/>
              </a:ext>
            </a:extLst>
          </p:cNvPr>
          <p:cNvGrpSpPr/>
          <p:nvPr/>
        </p:nvGrpSpPr>
        <p:grpSpPr>
          <a:xfrm>
            <a:off x="460441" y="3651626"/>
            <a:ext cx="723788" cy="716807"/>
            <a:chOff x="1670924" y="3651626"/>
            <a:chExt cx="7237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/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48FA442-2A45-23FA-63D9-E8DB9C0365D2}"/>
              </a:ext>
            </a:extLst>
          </p:cNvPr>
          <p:cNvGrpSpPr/>
          <p:nvPr/>
        </p:nvGrpSpPr>
        <p:grpSpPr>
          <a:xfrm>
            <a:off x="1020274" y="3528335"/>
            <a:ext cx="1147801" cy="338554"/>
            <a:chOff x="1020274" y="3528335"/>
            <a:chExt cx="1147801" cy="338554"/>
          </a:xfrm>
        </p:grpSpPr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CED2D289-6ABE-72FF-51D1-7EE0E46FA520}"/>
                </a:ext>
              </a:extLst>
            </p:cNvPr>
            <p:cNvCxnSpPr>
              <a:cxnSpLocks/>
              <a:stCxn id="67" idx="3"/>
              <a:endCxn id="77" idx="1"/>
            </p:cNvCxnSpPr>
            <p:nvPr/>
          </p:nvCxnSpPr>
          <p:spPr>
            <a:xfrm>
              <a:off x="1020274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5ECC74FC-EE11-62E1-4BD2-857481C1FE9C}"/>
                </a:ext>
              </a:extLst>
            </p:cNvPr>
            <p:cNvSpPr txBox="1"/>
            <p:nvPr/>
          </p:nvSpPr>
          <p:spPr>
            <a:xfrm>
              <a:off x="1155912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ED0797D-7F6D-C74A-DA55-7FB8D23A2263}"/>
              </a:ext>
            </a:extLst>
          </p:cNvPr>
          <p:cNvCxnSpPr>
            <a:cxnSpLocks/>
            <a:stCxn id="59" idx="2"/>
            <a:endCxn id="81" idx="1"/>
          </p:cNvCxnSpPr>
          <p:nvPr/>
        </p:nvCxnSpPr>
        <p:spPr>
          <a:xfrm>
            <a:off x="4071078" y="3836292"/>
            <a:ext cx="331756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FFD36F8-5F6E-160C-646B-B159541C0925}"/>
              </a:ext>
            </a:extLst>
          </p:cNvPr>
          <p:cNvGrpSpPr/>
          <p:nvPr/>
        </p:nvGrpSpPr>
        <p:grpSpPr>
          <a:xfrm>
            <a:off x="1897175" y="3651626"/>
            <a:ext cx="960840" cy="716807"/>
            <a:chOff x="1555259" y="3651626"/>
            <a:chExt cx="960840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/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B47B0F01-F540-FA6F-365A-4191FD96CA88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572673" y="3836292"/>
            <a:ext cx="2959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7A2226D5-71EC-A420-7B22-08E65C9FB11C}"/>
              </a:ext>
            </a:extLst>
          </p:cNvPr>
          <p:cNvGrpSpPr/>
          <p:nvPr/>
        </p:nvGrpSpPr>
        <p:grpSpPr>
          <a:xfrm>
            <a:off x="4271275" y="3651626"/>
            <a:ext cx="602088" cy="716807"/>
            <a:chOff x="1694600" y="3651626"/>
            <a:chExt cx="6020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/>
                <p:nvPr/>
              </p:nvSpPr>
              <p:spPr>
                <a:xfrm>
                  <a:off x="1694600" y="4029879"/>
                  <a:ext cx="6020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600" y="4029879"/>
                  <a:ext cx="602088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C983B07-34AA-B0BA-2BCF-86C1FDC05DC5}"/>
              </a:ext>
            </a:extLst>
          </p:cNvPr>
          <p:cNvGrpSpPr/>
          <p:nvPr/>
        </p:nvGrpSpPr>
        <p:grpSpPr>
          <a:xfrm>
            <a:off x="10923848" y="4399855"/>
            <a:ext cx="772519" cy="707886"/>
            <a:chOff x="7593557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3125" r="-9375" b="-4688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/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(1,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E3B217-FC98-1C10-AC7B-1508583E466B}"/>
                  </a:ext>
                </a:extLst>
              </p:cNvPr>
              <p:cNvSpPr txBox="1"/>
              <p:nvPr/>
            </p:nvSpPr>
            <p:spPr>
              <a:xfrm>
                <a:off x="8789233" y="441124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E3B217-FC98-1C10-AC7B-1508583E4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233" y="4411247"/>
                <a:ext cx="40267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0BB4CD3-6A9A-D366-0E0C-26DCA82D17DD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9191907" y="4592194"/>
            <a:ext cx="295702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AD9D483-EB9C-3811-E8F1-E07610E94379}"/>
              </a:ext>
            </a:extLst>
          </p:cNvPr>
          <p:cNvGrpSpPr/>
          <p:nvPr/>
        </p:nvGrpSpPr>
        <p:grpSpPr>
          <a:xfrm>
            <a:off x="9294257" y="4407528"/>
            <a:ext cx="771814" cy="707886"/>
            <a:chOff x="9294257" y="4407528"/>
            <a:chExt cx="771814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B1403FC4-54CF-B7A7-A13C-DF2273451D73}"/>
                    </a:ext>
                  </a:extLst>
                </p:cNvPr>
                <p:cNvSpPr txBox="1"/>
                <p:nvPr/>
              </p:nvSpPr>
              <p:spPr>
                <a:xfrm>
                  <a:off x="9487609" y="4407528"/>
                  <a:ext cx="385554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B1403FC4-54CF-B7A7-A13C-DF2273451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7609" y="4407528"/>
                  <a:ext cx="38555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B26A723-8D93-6078-B645-A696056878FB}"/>
                    </a:ext>
                  </a:extLst>
                </p:cNvPr>
                <p:cNvSpPr txBox="1"/>
                <p:nvPr/>
              </p:nvSpPr>
              <p:spPr>
                <a:xfrm>
                  <a:off x="9294257" y="4776860"/>
                  <a:ext cx="7718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B26A723-8D93-6078-B645-A69605687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4257" y="4776860"/>
                  <a:ext cx="771814" cy="338554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肘形接點 183">
            <a:extLst>
              <a:ext uri="{FF2B5EF4-FFF2-40B4-BE49-F238E27FC236}">
                <a16:creationId xmlns:a16="http://schemas.microsoft.com/office/drawing/2014/main" id="{59587F1A-6334-AC33-E319-691841AC90C4}"/>
              </a:ext>
            </a:extLst>
          </p:cNvPr>
          <p:cNvCxnSpPr>
            <a:cxnSpLocks/>
            <a:stCxn id="21" idx="3"/>
            <a:endCxn id="3" idx="0"/>
          </p:cNvCxnSpPr>
          <p:nvPr/>
        </p:nvCxnSpPr>
        <p:spPr>
          <a:xfrm>
            <a:off x="8541262" y="3836290"/>
            <a:ext cx="449308" cy="57495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186">
            <a:extLst>
              <a:ext uri="{FF2B5EF4-FFF2-40B4-BE49-F238E27FC236}">
                <a16:creationId xmlns:a16="http://schemas.microsoft.com/office/drawing/2014/main" id="{8CBDAC12-2EC8-9D32-3FB5-D2DEB42E4359}"/>
              </a:ext>
            </a:extLst>
          </p:cNvPr>
          <p:cNvCxnSpPr>
            <a:cxnSpLocks/>
            <a:stCxn id="29" idx="3"/>
            <a:endCxn id="3" idx="2"/>
          </p:cNvCxnSpPr>
          <p:nvPr/>
        </p:nvCxnSpPr>
        <p:spPr>
          <a:xfrm flipV="1">
            <a:off x="8558258" y="4780579"/>
            <a:ext cx="432312" cy="4048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C58D79-E531-9122-163B-E7F2378EE37A}"/>
              </a:ext>
            </a:extLst>
          </p:cNvPr>
          <p:cNvGrpSpPr/>
          <p:nvPr/>
        </p:nvGrpSpPr>
        <p:grpSpPr>
          <a:xfrm>
            <a:off x="6994958" y="3528335"/>
            <a:ext cx="1147801" cy="338554"/>
            <a:chOff x="2204642" y="3528335"/>
            <a:chExt cx="1147801" cy="338554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281A15F-3D44-EFE1-7559-4817F11CDF99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6D99ADE-E437-77E1-A156-23A1175C591E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88777E0-786C-9F2F-DAF6-83A4DE032B9E}"/>
              </a:ext>
            </a:extLst>
          </p:cNvPr>
          <p:cNvGrpSpPr/>
          <p:nvPr/>
        </p:nvGrpSpPr>
        <p:grpSpPr>
          <a:xfrm>
            <a:off x="7988205" y="3651624"/>
            <a:ext cx="717311" cy="716808"/>
            <a:chOff x="7596445" y="3651624"/>
            <a:chExt cx="717311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80BD62E-CC62-BB58-8F85-DFE70B268931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80BD62E-CC62-BB58-8F85-DFE70B268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0E92D38-9D6B-2484-F7C9-2C0DCCA26B92}"/>
                    </a:ext>
                  </a:extLst>
                </p:cNvPr>
                <p:cNvSpPr txBox="1"/>
                <p:nvPr/>
              </p:nvSpPr>
              <p:spPr>
                <a:xfrm>
                  <a:off x="7596445" y="4029878"/>
                  <a:ext cx="7173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0E92D38-9D6B-2484-F7C9-2C0DCCA26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445" y="4029878"/>
                  <a:ext cx="717311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F3F6F81F-E6C2-563C-E0EC-D290EEE83E06}"/>
              </a:ext>
            </a:extLst>
          </p:cNvPr>
          <p:cNvGrpSpPr/>
          <p:nvPr/>
        </p:nvGrpSpPr>
        <p:grpSpPr>
          <a:xfrm>
            <a:off x="7985551" y="5000746"/>
            <a:ext cx="772519" cy="707886"/>
            <a:chOff x="7597909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D32BB332-01EA-A8D0-56AD-33453383EC4C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D32BB332-01EA-A8D0-56AD-33453383E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96F501-0B2E-11F7-0B72-AFCCF8670FE0}"/>
                    </a:ext>
                  </a:extLst>
                </p:cNvPr>
                <p:cNvSpPr txBox="1"/>
                <p:nvPr/>
              </p:nvSpPr>
              <p:spPr>
                <a:xfrm>
                  <a:off x="7597909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96F501-0B2E-11F7-0B72-AFCCF8670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909" y="5370078"/>
                  <a:ext cx="772519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0E85615-A239-40BD-9A77-947ECF6EAA82}"/>
              </a:ext>
            </a:extLst>
          </p:cNvPr>
          <p:cNvGrpSpPr/>
          <p:nvPr/>
        </p:nvGrpSpPr>
        <p:grpSpPr>
          <a:xfrm>
            <a:off x="6994958" y="4880954"/>
            <a:ext cx="1147801" cy="338554"/>
            <a:chOff x="2204642" y="3528335"/>
            <a:chExt cx="1147801" cy="33855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714209E1-1EAB-C7D7-0ADB-FE1FCD426733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FC86F08A-18B5-A916-3C95-916E133D22D3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33DCDEAB-D219-D262-9DB4-CCAEA80E3FB7}"/>
              </a:ext>
            </a:extLst>
          </p:cNvPr>
          <p:cNvGrpSpPr/>
          <p:nvPr/>
        </p:nvGrpSpPr>
        <p:grpSpPr>
          <a:xfrm>
            <a:off x="10301978" y="4132399"/>
            <a:ext cx="457200" cy="914400"/>
            <a:chOff x="7041976" y="3589735"/>
            <a:chExt cx="457200" cy="9144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4E838A6-0AE5-47A4-2EFA-EDC36EB85F8D}"/>
                </a:ext>
              </a:extLst>
            </p:cNvPr>
            <p:cNvSpPr/>
            <p:nvPr/>
          </p:nvSpPr>
          <p:spPr>
            <a:xfrm>
              <a:off x="7041976" y="3589735"/>
              <a:ext cx="457200" cy="91440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CE1DB21-78C4-7416-E92B-E9710CFFFA18}"/>
                </a:ext>
              </a:extLst>
            </p:cNvPr>
            <p:cNvSpPr txBox="1"/>
            <p:nvPr/>
          </p:nvSpPr>
          <p:spPr>
            <a:xfrm>
              <a:off x="7095688" y="3862269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</a:t>
              </a:r>
              <a:endParaRPr lang="zh-TW" altLang="en-US" dirty="0"/>
            </a:p>
          </p:txBody>
        </p:sp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C8F20DE-040D-209C-137E-B39C3951DAF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9887044" y="4589599"/>
            <a:ext cx="414934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ACF9362-3033-7FAF-789F-1488DAF68BB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759178" y="4589599"/>
            <a:ext cx="34356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A29ECC3-9197-E7CB-AE2B-C5178A87C972}"/>
              </a:ext>
            </a:extLst>
          </p:cNvPr>
          <p:cNvGrpSpPr/>
          <p:nvPr/>
        </p:nvGrpSpPr>
        <p:grpSpPr>
          <a:xfrm>
            <a:off x="5021064" y="1794719"/>
            <a:ext cx="1202436" cy="1349122"/>
            <a:chOff x="3191854" y="1287788"/>
            <a:chExt cx="1202436" cy="1349122"/>
          </a:xfrm>
        </p:grpSpPr>
        <p:sp>
          <p:nvSpPr>
            <p:cNvPr id="45" name="流程圖: 人工作業 44">
              <a:extLst>
                <a:ext uri="{FF2B5EF4-FFF2-40B4-BE49-F238E27FC236}">
                  <a16:creationId xmlns:a16="http://schemas.microsoft.com/office/drawing/2014/main" id="{97729C23-C7E3-E2BD-7484-610D65B229AC}"/>
                </a:ext>
              </a:extLst>
            </p:cNvPr>
            <p:cNvSpPr/>
            <p:nvPr/>
          </p:nvSpPr>
          <p:spPr>
            <a:xfrm rot="5400000">
              <a:off x="3118511" y="1361131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2DC5C86-A866-E168-FD7C-3C66F5A5E1A1}"/>
                    </a:ext>
                  </a:extLst>
                </p:cNvPr>
                <p:cNvSpPr txBox="1"/>
                <p:nvPr/>
              </p:nvSpPr>
              <p:spPr>
                <a:xfrm>
                  <a:off x="3215702" y="1777683"/>
                  <a:ext cx="115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zh-TW" altLang="en-US" dirty="0"/>
                    <a:t> </a:t>
                  </a:r>
                  <a:r>
                    <a:rPr lang="en-US" altLang="zh-TW" dirty="0"/>
                    <a:t>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2DC5C86-A866-E168-FD7C-3C66F5A5E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702" y="1777683"/>
                  <a:ext cx="1152816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10000" r="-42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6366EC7-5605-0CB3-28B8-A2E417A5ECE2}"/>
              </a:ext>
            </a:extLst>
          </p:cNvPr>
          <p:cNvCxnSpPr>
            <a:stCxn id="45" idx="0"/>
            <a:endCxn id="47" idx="1"/>
          </p:cNvCxnSpPr>
          <p:nvPr/>
        </p:nvCxnSpPr>
        <p:spPr>
          <a:xfrm>
            <a:off x="6223500" y="2469280"/>
            <a:ext cx="35434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7CFDBB2-8D8A-34FA-8172-4029B1E57732}"/>
              </a:ext>
            </a:extLst>
          </p:cNvPr>
          <p:cNvGrpSpPr/>
          <p:nvPr/>
        </p:nvGrpSpPr>
        <p:grpSpPr>
          <a:xfrm>
            <a:off x="6306552" y="2284614"/>
            <a:ext cx="960135" cy="725730"/>
            <a:chOff x="6306552" y="2284614"/>
            <a:chExt cx="960135" cy="72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E59B630-BAD3-BCFF-C6FF-3C2BDBEFCD1A}"/>
                    </a:ext>
                  </a:extLst>
                </p:cNvPr>
                <p:cNvSpPr txBox="1"/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E59B630-BAD3-BCFF-C6FF-3C2BDBEFC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32819F5-5C4B-7F1D-12F1-AF072430229C}"/>
                    </a:ext>
                  </a:extLst>
                </p:cNvPr>
                <p:cNvSpPr txBox="1"/>
                <p:nvPr/>
              </p:nvSpPr>
              <p:spPr>
                <a:xfrm>
                  <a:off x="6306552" y="2671790"/>
                  <a:ext cx="9601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32819F5-5C4B-7F1D-12F1-AF0724302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552" y="2671790"/>
                  <a:ext cx="960135" cy="338554"/>
                </a:xfrm>
                <a:prstGeom prst="rect">
                  <a:avLst/>
                </a:prstGeom>
                <a:blipFill>
                  <a:blip r:embed="rId2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肘形接點 176">
            <a:extLst>
              <a:ext uri="{FF2B5EF4-FFF2-40B4-BE49-F238E27FC236}">
                <a16:creationId xmlns:a16="http://schemas.microsoft.com/office/drawing/2014/main" id="{8083A27E-E438-8D89-FA11-0C7ECF0C6DC5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4214336" y="2827009"/>
            <a:ext cx="1164457" cy="4490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FD3ED016-2C3C-215D-3078-08679B3BA3CF}"/>
              </a:ext>
            </a:extLst>
          </p:cNvPr>
          <p:cNvGrpSpPr/>
          <p:nvPr/>
        </p:nvGrpSpPr>
        <p:grpSpPr>
          <a:xfrm>
            <a:off x="7981528" y="2284614"/>
            <a:ext cx="723082" cy="725730"/>
            <a:chOff x="6413507" y="2284614"/>
            <a:chExt cx="723082" cy="72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799D7E0-AC46-D8AD-C471-88AA424E4FC8}"/>
                    </a:ext>
                  </a:extLst>
                </p:cNvPr>
                <p:cNvSpPr txBox="1"/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799D7E0-AC46-D8AD-C471-88AA424E4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E1D98A62-6BBD-8CBE-5E5E-D057D58BDCBA}"/>
                    </a:ext>
                  </a:extLst>
                </p:cNvPr>
                <p:cNvSpPr txBox="1"/>
                <p:nvPr/>
              </p:nvSpPr>
              <p:spPr>
                <a:xfrm>
                  <a:off x="6413507" y="2671790"/>
                  <a:ext cx="723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E1D98A62-6BBD-8CBE-5E5E-D057D58BD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507" y="2671790"/>
                  <a:ext cx="723082" cy="338554"/>
                </a:xfrm>
                <a:prstGeom prst="rect">
                  <a:avLst/>
                </a:prstGeom>
                <a:blipFill>
                  <a:blip r:embed="rId2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46E16BC3-F16C-8EBB-FDA7-3B5110C2A0AA}"/>
              </a:ext>
            </a:extLst>
          </p:cNvPr>
          <p:cNvGrpSpPr/>
          <p:nvPr/>
        </p:nvGrpSpPr>
        <p:grpSpPr>
          <a:xfrm>
            <a:off x="6994958" y="2168880"/>
            <a:ext cx="1147801" cy="338554"/>
            <a:chOff x="2204642" y="3528335"/>
            <a:chExt cx="1147801" cy="338554"/>
          </a:xfrm>
        </p:grpSpPr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A4160CD1-CC5A-3A63-B608-8CDBD22BA627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5F47C2DA-B70A-41F3-8EAA-38A3DFAFCED0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B1E5B281-F8E9-2CCA-34FC-25F3499166D4}"/>
                  </a:ext>
                </a:extLst>
              </p:cNvPr>
              <p:cNvSpPr txBox="1"/>
              <p:nvPr/>
            </p:nvSpPr>
            <p:spPr>
              <a:xfrm>
                <a:off x="8794919" y="296221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B1E5B281-F8E9-2CCA-34FC-25F349916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919" y="2962213"/>
                <a:ext cx="40267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A791477-F583-B961-7242-992AE1E341CF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9197593" y="3146879"/>
            <a:ext cx="685442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82CD0F-2109-C73E-34E1-9CA53413A98B}"/>
              </a:ext>
            </a:extLst>
          </p:cNvPr>
          <p:cNvGrpSpPr/>
          <p:nvPr/>
        </p:nvGrpSpPr>
        <p:grpSpPr>
          <a:xfrm>
            <a:off x="9718630" y="2962213"/>
            <a:ext cx="723788" cy="712068"/>
            <a:chOff x="9718630" y="2962213"/>
            <a:chExt cx="723788" cy="712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D453748D-DA36-A32C-0651-E77C815BA200}"/>
                    </a:ext>
                  </a:extLst>
                </p:cNvPr>
                <p:cNvSpPr txBox="1"/>
                <p:nvPr/>
              </p:nvSpPr>
              <p:spPr>
                <a:xfrm>
                  <a:off x="9883035" y="2962213"/>
                  <a:ext cx="404598" cy="376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D453748D-DA36-A32C-0651-E77C815BA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3035" y="2962213"/>
                  <a:ext cx="404598" cy="376770"/>
                </a:xfrm>
                <a:prstGeom prst="rect">
                  <a:avLst/>
                </a:prstGeom>
                <a:blipFill>
                  <a:blip r:embed="rId31"/>
                  <a:stretch>
                    <a:fillRect r="-2857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3191FA47-F55D-63A0-E5FD-C38C7FE34B10}"/>
                    </a:ext>
                  </a:extLst>
                </p:cNvPr>
                <p:cNvSpPr txBox="1"/>
                <p:nvPr/>
              </p:nvSpPr>
              <p:spPr>
                <a:xfrm>
                  <a:off x="9718630" y="3335727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3191FA47-F55D-63A0-E5FD-C38C7FE34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8630" y="3335727"/>
                  <a:ext cx="723788" cy="338554"/>
                </a:xfrm>
                <a:prstGeom prst="rect">
                  <a:avLst/>
                </a:prstGeom>
                <a:blipFill>
                  <a:blip r:embed="rId3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肘形接點 178">
            <a:extLst>
              <a:ext uri="{FF2B5EF4-FFF2-40B4-BE49-F238E27FC236}">
                <a16:creationId xmlns:a16="http://schemas.microsoft.com/office/drawing/2014/main" id="{BF68E6D1-5B46-F715-66A0-75483F493E88}"/>
              </a:ext>
            </a:extLst>
          </p:cNvPr>
          <p:cNvCxnSpPr>
            <a:cxnSpLocks/>
            <a:stCxn id="60" idx="3"/>
            <a:endCxn id="72" idx="0"/>
          </p:cNvCxnSpPr>
          <p:nvPr/>
        </p:nvCxnSpPr>
        <p:spPr>
          <a:xfrm>
            <a:off x="8526358" y="2469280"/>
            <a:ext cx="469898" cy="4929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180">
            <a:extLst>
              <a:ext uri="{FF2B5EF4-FFF2-40B4-BE49-F238E27FC236}">
                <a16:creationId xmlns:a16="http://schemas.microsoft.com/office/drawing/2014/main" id="{1D8BF158-3181-FF21-59CD-BBBA1CDF464D}"/>
              </a:ext>
            </a:extLst>
          </p:cNvPr>
          <p:cNvCxnSpPr>
            <a:cxnSpLocks/>
          </p:cNvCxnSpPr>
          <p:nvPr/>
        </p:nvCxnSpPr>
        <p:spPr>
          <a:xfrm flipV="1">
            <a:off x="8557495" y="3331545"/>
            <a:ext cx="430052" cy="504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141C63C1-578F-887B-11B0-5FBF467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10</a:t>
            </a:fld>
            <a:endParaRPr lang="en-US"/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3D8D59E1-3A72-DEEA-02FE-9B22C474652A}"/>
              </a:ext>
            </a:extLst>
          </p:cNvPr>
          <p:cNvGrpSpPr/>
          <p:nvPr/>
        </p:nvGrpSpPr>
        <p:grpSpPr>
          <a:xfrm>
            <a:off x="3956909" y="292736"/>
            <a:ext cx="234720" cy="796320"/>
            <a:chOff x="3956909" y="292736"/>
            <a:chExt cx="234720" cy="79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47" name="筆跡 146">
                  <a:extLst>
                    <a:ext uri="{FF2B5EF4-FFF2-40B4-BE49-F238E27FC236}">
                      <a16:creationId xmlns:a16="http://schemas.microsoft.com/office/drawing/2014/main" id="{33215A09-34FB-F0FB-6D63-F6D51B2AC594}"/>
                    </a:ext>
                  </a:extLst>
                </p14:cNvPr>
                <p14:cNvContentPartPr/>
                <p14:nvPr/>
              </p14:nvContentPartPr>
              <p14:xfrm>
                <a:off x="3956909" y="308936"/>
                <a:ext cx="185040" cy="780120"/>
              </p14:xfrm>
            </p:contentPart>
          </mc:Choice>
          <mc:Fallback xmlns="">
            <p:pic>
              <p:nvPicPr>
                <p:cNvPr id="147" name="筆跡 146">
                  <a:extLst>
                    <a:ext uri="{FF2B5EF4-FFF2-40B4-BE49-F238E27FC236}">
                      <a16:creationId xmlns:a16="http://schemas.microsoft.com/office/drawing/2014/main" id="{33215A09-34FB-F0FB-6D63-F6D51B2AC59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2589" y="304616"/>
                  <a:ext cx="19368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48" name="筆跡 147">
                  <a:extLst>
                    <a:ext uri="{FF2B5EF4-FFF2-40B4-BE49-F238E27FC236}">
                      <a16:creationId xmlns:a16="http://schemas.microsoft.com/office/drawing/2014/main" id="{BAFC8E76-20CD-70EF-1B6A-73D1BD355970}"/>
                    </a:ext>
                  </a:extLst>
                </p14:cNvPr>
                <p14:cNvContentPartPr/>
                <p14:nvPr/>
              </p14:nvContentPartPr>
              <p14:xfrm>
                <a:off x="3990749" y="292736"/>
                <a:ext cx="200880" cy="765000"/>
              </p14:xfrm>
            </p:contentPart>
          </mc:Choice>
          <mc:Fallback xmlns="">
            <p:pic>
              <p:nvPicPr>
                <p:cNvPr id="148" name="筆跡 147">
                  <a:extLst>
                    <a:ext uri="{FF2B5EF4-FFF2-40B4-BE49-F238E27FC236}">
                      <a16:creationId xmlns:a16="http://schemas.microsoft.com/office/drawing/2014/main" id="{BAFC8E76-20CD-70EF-1B6A-73D1BD35597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86429" y="288416"/>
                  <a:ext cx="20952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49" name="筆跡 148">
                  <a:extLst>
                    <a:ext uri="{FF2B5EF4-FFF2-40B4-BE49-F238E27FC236}">
                      <a16:creationId xmlns:a16="http://schemas.microsoft.com/office/drawing/2014/main" id="{6A3806BB-F228-0263-2FED-33F7BDEC3B0B}"/>
                    </a:ext>
                  </a:extLst>
                </p14:cNvPr>
                <p14:cNvContentPartPr/>
                <p14:nvPr/>
              </p14:nvContentPartPr>
              <p14:xfrm>
                <a:off x="3958709" y="667496"/>
                <a:ext cx="187920" cy="64080"/>
              </p14:xfrm>
            </p:contentPart>
          </mc:Choice>
          <mc:Fallback xmlns="">
            <p:pic>
              <p:nvPicPr>
                <p:cNvPr id="149" name="筆跡 148">
                  <a:extLst>
                    <a:ext uri="{FF2B5EF4-FFF2-40B4-BE49-F238E27FC236}">
                      <a16:creationId xmlns:a16="http://schemas.microsoft.com/office/drawing/2014/main" id="{6A3806BB-F228-0263-2FED-33F7BDEC3B0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54389" y="663176"/>
                  <a:ext cx="19656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C9E1E608-1A64-471B-1D5A-ACB21C03C040}"/>
              </a:ext>
            </a:extLst>
          </p:cNvPr>
          <p:cNvGrpSpPr/>
          <p:nvPr/>
        </p:nvGrpSpPr>
        <p:grpSpPr>
          <a:xfrm>
            <a:off x="3923429" y="226496"/>
            <a:ext cx="2308320" cy="1766880"/>
            <a:chOff x="3923429" y="226496"/>
            <a:chExt cx="2308320" cy="176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1" name="筆跡 140">
                  <a:extLst>
                    <a:ext uri="{FF2B5EF4-FFF2-40B4-BE49-F238E27FC236}">
                      <a16:creationId xmlns:a16="http://schemas.microsoft.com/office/drawing/2014/main" id="{ABE41AEA-D645-D06F-72B1-23E5A4A836E6}"/>
                    </a:ext>
                  </a:extLst>
                </p14:cNvPr>
                <p14:cNvContentPartPr/>
                <p14:nvPr/>
              </p14:nvContentPartPr>
              <p14:xfrm>
                <a:off x="3923429" y="247736"/>
                <a:ext cx="56880" cy="1380600"/>
              </p14:xfrm>
            </p:contentPart>
          </mc:Choice>
          <mc:Fallback xmlns="">
            <p:pic>
              <p:nvPicPr>
                <p:cNvPr id="141" name="筆跡 140">
                  <a:extLst>
                    <a:ext uri="{FF2B5EF4-FFF2-40B4-BE49-F238E27FC236}">
                      <a16:creationId xmlns:a16="http://schemas.microsoft.com/office/drawing/2014/main" id="{ABE41AEA-D645-D06F-72B1-23E5A4A836E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19109" y="243416"/>
                  <a:ext cx="65520" cy="13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2" name="筆跡 141">
                  <a:extLst>
                    <a:ext uri="{FF2B5EF4-FFF2-40B4-BE49-F238E27FC236}">
                      <a16:creationId xmlns:a16="http://schemas.microsoft.com/office/drawing/2014/main" id="{06C683B4-D533-CF44-E2C4-4DAD6FE8BB23}"/>
                    </a:ext>
                  </a:extLst>
                </p14:cNvPr>
                <p14:cNvContentPartPr/>
                <p14:nvPr/>
              </p14:nvContentPartPr>
              <p14:xfrm>
                <a:off x="4000829" y="226496"/>
                <a:ext cx="413280" cy="1311480"/>
              </p14:xfrm>
            </p:contentPart>
          </mc:Choice>
          <mc:Fallback xmlns="">
            <p:pic>
              <p:nvPicPr>
                <p:cNvPr id="142" name="筆跡 141">
                  <a:extLst>
                    <a:ext uri="{FF2B5EF4-FFF2-40B4-BE49-F238E27FC236}">
                      <a16:creationId xmlns:a16="http://schemas.microsoft.com/office/drawing/2014/main" id="{06C683B4-D533-CF44-E2C4-4DAD6FE8BB2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96509" y="222176"/>
                  <a:ext cx="421920" cy="13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3" name="筆跡 142">
                  <a:extLst>
                    <a:ext uri="{FF2B5EF4-FFF2-40B4-BE49-F238E27FC236}">
                      <a16:creationId xmlns:a16="http://schemas.microsoft.com/office/drawing/2014/main" id="{E4A621E7-5F21-649A-0E48-E9A48E6A49D5}"/>
                    </a:ext>
                  </a:extLst>
                </p14:cNvPr>
                <p14:cNvContentPartPr/>
                <p14:nvPr/>
              </p14:nvContentPartPr>
              <p14:xfrm>
                <a:off x="4533269" y="1658576"/>
                <a:ext cx="30600" cy="334440"/>
              </p14:xfrm>
            </p:contentPart>
          </mc:Choice>
          <mc:Fallback xmlns="">
            <p:pic>
              <p:nvPicPr>
                <p:cNvPr id="143" name="筆跡 142">
                  <a:extLst>
                    <a:ext uri="{FF2B5EF4-FFF2-40B4-BE49-F238E27FC236}">
                      <a16:creationId xmlns:a16="http://schemas.microsoft.com/office/drawing/2014/main" id="{E4A621E7-5F21-649A-0E48-E9A48E6A49D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528949" y="1654256"/>
                  <a:ext cx="392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4" name="筆跡 143">
                  <a:extLst>
                    <a:ext uri="{FF2B5EF4-FFF2-40B4-BE49-F238E27FC236}">
                      <a16:creationId xmlns:a16="http://schemas.microsoft.com/office/drawing/2014/main" id="{5D6716CF-140B-C960-8290-A923FFC8A6EB}"/>
                    </a:ext>
                  </a:extLst>
                </p14:cNvPr>
                <p14:cNvContentPartPr/>
                <p14:nvPr/>
              </p14:nvContentPartPr>
              <p14:xfrm>
                <a:off x="4500509" y="1523936"/>
                <a:ext cx="441360" cy="469440"/>
              </p14:xfrm>
            </p:contentPart>
          </mc:Choice>
          <mc:Fallback xmlns="">
            <p:pic>
              <p:nvPicPr>
                <p:cNvPr id="144" name="筆跡 143">
                  <a:extLst>
                    <a:ext uri="{FF2B5EF4-FFF2-40B4-BE49-F238E27FC236}">
                      <a16:creationId xmlns:a16="http://schemas.microsoft.com/office/drawing/2014/main" id="{5D6716CF-140B-C960-8290-A923FFC8A6E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96189" y="1519616"/>
                  <a:ext cx="4500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5" name="筆跡 144">
                  <a:extLst>
                    <a:ext uri="{FF2B5EF4-FFF2-40B4-BE49-F238E27FC236}">
                      <a16:creationId xmlns:a16="http://schemas.microsoft.com/office/drawing/2014/main" id="{BAC06EE7-1C0E-ECBE-AE74-087DE506A819}"/>
                    </a:ext>
                  </a:extLst>
                </p14:cNvPr>
                <p14:cNvContentPartPr/>
                <p14:nvPr/>
              </p14:nvContentPartPr>
              <p14:xfrm>
                <a:off x="4530389" y="1541936"/>
                <a:ext cx="396000" cy="441720"/>
              </p14:xfrm>
            </p:contentPart>
          </mc:Choice>
          <mc:Fallback xmlns="">
            <p:pic>
              <p:nvPicPr>
                <p:cNvPr id="145" name="筆跡 144">
                  <a:extLst>
                    <a:ext uri="{FF2B5EF4-FFF2-40B4-BE49-F238E27FC236}">
                      <a16:creationId xmlns:a16="http://schemas.microsoft.com/office/drawing/2014/main" id="{BAC06EE7-1C0E-ECBE-AE74-087DE506A81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26069" y="1537616"/>
                  <a:ext cx="4046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4" name="筆跡 163">
                  <a:extLst>
                    <a:ext uri="{FF2B5EF4-FFF2-40B4-BE49-F238E27FC236}">
                      <a16:creationId xmlns:a16="http://schemas.microsoft.com/office/drawing/2014/main" id="{559E0151-52DD-6099-1F5D-C55F714DBD6D}"/>
                    </a:ext>
                  </a:extLst>
                </p14:cNvPr>
                <p14:cNvContentPartPr/>
                <p14:nvPr/>
              </p14:nvContentPartPr>
              <p14:xfrm>
                <a:off x="5086949" y="1352936"/>
                <a:ext cx="194400" cy="263160"/>
              </p14:xfrm>
            </p:contentPart>
          </mc:Choice>
          <mc:Fallback xmlns="">
            <p:pic>
              <p:nvPicPr>
                <p:cNvPr id="164" name="筆跡 163">
                  <a:extLst>
                    <a:ext uri="{FF2B5EF4-FFF2-40B4-BE49-F238E27FC236}">
                      <a16:creationId xmlns:a16="http://schemas.microsoft.com/office/drawing/2014/main" id="{559E0151-52DD-6099-1F5D-C55F714DBD6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82629" y="1348616"/>
                  <a:ext cx="203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5" name="筆跡 164">
                  <a:extLst>
                    <a:ext uri="{FF2B5EF4-FFF2-40B4-BE49-F238E27FC236}">
                      <a16:creationId xmlns:a16="http://schemas.microsoft.com/office/drawing/2014/main" id="{60F0B8C3-4FCD-0903-9A44-B9F3F9EBD31D}"/>
                    </a:ext>
                  </a:extLst>
                </p14:cNvPr>
                <p14:cNvContentPartPr/>
                <p14:nvPr/>
              </p14:nvContentPartPr>
              <p14:xfrm>
                <a:off x="5344349" y="1257536"/>
                <a:ext cx="52560" cy="244440"/>
              </p14:xfrm>
            </p:contentPart>
          </mc:Choice>
          <mc:Fallback xmlns="">
            <p:pic>
              <p:nvPicPr>
                <p:cNvPr id="165" name="筆跡 164">
                  <a:extLst>
                    <a:ext uri="{FF2B5EF4-FFF2-40B4-BE49-F238E27FC236}">
                      <a16:creationId xmlns:a16="http://schemas.microsoft.com/office/drawing/2014/main" id="{60F0B8C3-4FCD-0903-9A44-B9F3F9EBD31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40029" y="1253216"/>
                  <a:ext cx="61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6" name="筆跡 165">
                  <a:extLst>
                    <a:ext uri="{FF2B5EF4-FFF2-40B4-BE49-F238E27FC236}">
                      <a16:creationId xmlns:a16="http://schemas.microsoft.com/office/drawing/2014/main" id="{B2B1CFC7-9174-00FA-BDAB-407A8BE9D04A}"/>
                    </a:ext>
                  </a:extLst>
                </p14:cNvPr>
                <p14:cNvContentPartPr/>
                <p14:nvPr/>
              </p14:nvContentPartPr>
              <p14:xfrm>
                <a:off x="5466029" y="1380296"/>
                <a:ext cx="120240" cy="176760"/>
              </p14:xfrm>
            </p:contentPart>
          </mc:Choice>
          <mc:Fallback xmlns="">
            <p:pic>
              <p:nvPicPr>
                <p:cNvPr id="166" name="筆跡 165">
                  <a:extLst>
                    <a:ext uri="{FF2B5EF4-FFF2-40B4-BE49-F238E27FC236}">
                      <a16:creationId xmlns:a16="http://schemas.microsoft.com/office/drawing/2014/main" id="{B2B1CFC7-9174-00FA-BDAB-407A8BE9D04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61709" y="1375976"/>
                  <a:ext cx="128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7" name="筆跡 166">
                  <a:extLst>
                    <a:ext uri="{FF2B5EF4-FFF2-40B4-BE49-F238E27FC236}">
                      <a16:creationId xmlns:a16="http://schemas.microsoft.com/office/drawing/2014/main" id="{5E1BE832-4FD6-9857-2B78-6F760ACA7C3B}"/>
                    </a:ext>
                  </a:extLst>
                </p14:cNvPr>
                <p14:cNvContentPartPr/>
                <p14:nvPr/>
              </p14:nvContentPartPr>
              <p14:xfrm>
                <a:off x="5614709" y="1359416"/>
                <a:ext cx="70560" cy="148680"/>
              </p14:xfrm>
            </p:contentPart>
          </mc:Choice>
          <mc:Fallback xmlns="">
            <p:pic>
              <p:nvPicPr>
                <p:cNvPr id="167" name="筆跡 166">
                  <a:extLst>
                    <a:ext uri="{FF2B5EF4-FFF2-40B4-BE49-F238E27FC236}">
                      <a16:creationId xmlns:a16="http://schemas.microsoft.com/office/drawing/2014/main" id="{5E1BE832-4FD6-9857-2B78-6F760ACA7C3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10389" y="1355096"/>
                  <a:ext cx="79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8" name="筆跡 167">
                  <a:extLst>
                    <a:ext uri="{FF2B5EF4-FFF2-40B4-BE49-F238E27FC236}">
                      <a16:creationId xmlns:a16="http://schemas.microsoft.com/office/drawing/2014/main" id="{CBDEA8D6-1B4A-633E-14D0-970BBE3E9A3B}"/>
                    </a:ext>
                  </a:extLst>
                </p14:cNvPr>
                <p14:cNvContentPartPr/>
                <p14:nvPr/>
              </p14:nvContentPartPr>
              <p14:xfrm>
                <a:off x="5740349" y="1343576"/>
                <a:ext cx="68040" cy="181080"/>
              </p14:xfrm>
            </p:contentPart>
          </mc:Choice>
          <mc:Fallback xmlns="">
            <p:pic>
              <p:nvPicPr>
                <p:cNvPr id="168" name="筆跡 167">
                  <a:extLst>
                    <a:ext uri="{FF2B5EF4-FFF2-40B4-BE49-F238E27FC236}">
                      <a16:creationId xmlns:a16="http://schemas.microsoft.com/office/drawing/2014/main" id="{CBDEA8D6-1B4A-633E-14D0-970BBE3E9A3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736029" y="1339256"/>
                  <a:ext cx="76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9" name="筆跡 168">
                  <a:extLst>
                    <a:ext uri="{FF2B5EF4-FFF2-40B4-BE49-F238E27FC236}">
                      <a16:creationId xmlns:a16="http://schemas.microsoft.com/office/drawing/2014/main" id="{89D298BD-0B21-5A6F-9E94-C4A7D5CF0241}"/>
                    </a:ext>
                  </a:extLst>
                </p14:cNvPr>
                <p14:cNvContentPartPr/>
                <p14:nvPr/>
              </p14:nvContentPartPr>
              <p14:xfrm>
                <a:off x="5098469" y="848216"/>
                <a:ext cx="162360" cy="318600"/>
              </p14:xfrm>
            </p:contentPart>
          </mc:Choice>
          <mc:Fallback xmlns="">
            <p:pic>
              <p:nvPicPr>
                <p:cNvPr id="169" name="筆跡 168">
                  <a:extLst>
                    <a:ext uri="{FF2B5EF4-FFF2-40B4-BE49-F238E27FC236}">
                      <a16:creationId xmlns:a16="http://schemas.microsoft.com/office/drawing/2014/main" id="{89D298BD-0B21-5A6F-9E94-C4A7D5CF024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94149" y="843896"/>
                  <a:ext cx="171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70" name="筆跡 169">
                  <a:extLst>
                    <a:ext uri="{FF2B5EF4-FFF2-40B4-BE49-F238E27FC236}">
                      <a16:creationId xmlns:a16="http://schemas.microsoft.com/office/drawing/2014/main" id="{5E13BCD8-7519-E5E0-E148-4F8BE38359E1}"/>
                    </a:ext>
                  </a:extLst>
                </p14:cNvPr>
                <p14:cNvContentPartPr/>
                <p14:nvPr/>
              </p14:nvContentPartPr>
              <p14:xfrm>
                <a:off x="5345789" y="948296"/>
                <a:ext cx="121680" cy="129600"/>
              </p14:xfrm>
            </p:contentPart>
          </mc:Choice>
          <mc:Fallback xmlns="">
            <p:pic>
              <p:nvPicPr>
                <p:cNvPr id="170" name="筆跡 169">
                  <a:extLst>
                    <a:ext uri="{FF2B5EF4-FFF2-40B4-BE49-F238E27FC236}">
                      <a16:creationId xmlns:a16="http://schemas.microsoft.com/office/drawing/2014/main" id="{5E13BCD8-7519-E5E0-E148-4F8BE38359E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41469" y="943976"/>
                  <a:ext cx="130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71" name="筆跡 170">
                  <a:extLst>
                    <a:ext uri="{FF2B5EF4-FFF2-40B4-BE49-F238E27FC236}">
                      <a16:creationId xmlns:a16="http://schemas.microsoft.com/office/drawing/2014/main" id="{83C901D4-3218-9C23-A963-F1C761313CB6}"/>
                    </a:ext>
                  </a:extLst>
                </p14:cNvPr>
                <p14:cNvContentPartPr/>
                <p14:nvPr/>
              </p14:nvContentPartPr>
              <p14:xfrm>
                <a:off x="5548829" y="911216"/>
                <a:ext cx="84600" cy="122760"/>
              </p14:xfrm>
            </p:contentPart>
          </mc:Choice>
          <mc:Fallback xmlns="">
            <p:pic>
              <p:nvPicPr>
                <p:cNvPr id="171" name="筆跡 170">
                  <a:extLst>
                    <a:ext uri="{FF2B5EF4-FFF2-40B4-BE49-F238E27FC236}">
                      <a16:creationId xmlns:a16="http://schemas.microsoft.com/office/drawing/2014/main" id="{83C901D4-3218-9C23-A963-F1C761313C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44509" y="906896"/>
                  <a:ext cx="93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2" name="筆跡 171">
                  <a:extLst>
                    <a:ext uri="{FF2B5EF4-FFF2-40B4-BE49-F238E27FC236}">
                      <a16:creationId xmlns:a16="http://schemas.microsoft.com/office/drawing/2014/main" id="{96F4FB9B-BCEB-B01D-FEF0-7256B35A3220}"/>
                    </a:ext>
                  </a:extLst>
                </p14:cNvPr>
                <p14:cNvContentPartPr/>
                <p14:nvPr/>
              </p14:nvContentPartPr>
              <p14:xfrm>
                <a:off x="5583029" y="866936"/>
                <a:ext cx="88920" cy="46080"/>
              </p14:xfrm>
            </p:contentPart>
          </mc:Choice>
          <mc:Fallback xmlns="">
            <p:pic>
              <p:nvPicPr>
                <p:cNvPr id="172" name="筆跡 171">
                  <a:extLst>
                    <a:ext uri="{FF2B5EF4-FFF2-40B4-BE49-F238E27FC236}">
                      <a16:creationId xmlns:a16="http://schemas.microsoft.com/office/drawing/2014/main" id="{96F4FB9B-BCEB-B01D-FEF0-7256B35A322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578709" y="862616"/>
                  <a:ext cx="97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73" name="筆跡 172">
                  <a:extLst>
                    <a:ext uri="{FF2B5EF4-FFF2-40B4-BE49-F238E27FC236}">
                      <a16:creationId xmlns:a16="http://schemas.microsoft.com/office/drawing/2014/main" id="{4A4DD8BA-B768-284B-F3B2-086BCAF86809}"/>
                    </a:ext>
                  </a:extLst>
                </p14:cNvPr>
                <p14:cNvContentPartPr/>
                <p14:nvPr/>
              </p14:nvContentPartPr>
              <p14:xfrm>
                <a:off x="5624789" y="844616"/>
                <a:ext cx="291960" cy="148680"/>
              </p14:xfrm>
            </p:contentPart>
          </mc:Choice>
          <mc:Fallback xmlns="">
            <p:pic>
              <p:nvPicPr>
                <p:cNvPr id="173" name="筆跡 172">
                  <a:extLst>
                    <a:ext uri="{FF2B5EF4-FFF2-40B4-BE49-F238E27FC236}">
                      <a16:creationId xmlns:a16="http://schemas.microsoft.com/office/drawing/2014/main" id="{4A4DD8BA-B768-284B-F3B2-086BCAF8680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20469" y="840296"/>
                  <a:ext cx="300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74" name="筆跡 173">
                  <a:extLst>
                    <a:ext uri="{FF2B5EF4-FFF2-40B4-BE49-F238E27FC236}">
                      <a16:creationId xmlns:a16="http://schemas.microsoft.com/office/drawing/2014/main" id="{7EC3D19C-0843-E48B-3E83-03A0378081F8}"/>
                    </a:ext>
                  </a:extLst>
                </p14:cNvPr>
                <p14:cNvContentPartPr/>
                <p14:nvPr/>
              </p14:nvContentPartPr>
              <p14:xfrm>
                <a:off x="5847629" y="658136"/>
                <a:ext cx="142920" cy="299880"/>
              </p14:xfrm>
            </p:contentPart>
          </mc:Choice>
          <mc:Fallback xmlns="">
            <p:pic>
              <p:nvPicPr>
                <p:cNvPr id="174" name="筆跡 173">
                  <a:extLst>
                    <a:ext uri="{FF2B5EF4-FFF2-40B4-BE49-F238E27FC236}">
                      <a16:creationId xmlns:a16="http://schemas.microsoft.com/office/drawing/2014/main" id="{7EC3D19C-0843-E48B-3E83-03A0378081F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43309" y="653816"/>
                  <a:ext cx="1515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5" name="筆跡 174">
                  <a:extLst>
                    <a:ext uri="{FF2B5EF4-FFF2-40B4-BE49-F238E27FC236}">
                      <a16:creationId xmlns:a16="http://schemas.microsoft.com/office/drawing/2014/main" id="{C4BD669D-3B89-EBA6-0289-61440FAEE791}"/>
                    </a:ext>
                  </a:extLst>
                </p14:cNvPr>
                <p14:cNvContentPartPr/>
                <p14:nvPr/>
              </p14:nvContentPartPr>
              <p14:xfrm>
                <a:off x="6020429" y="764696"/>
                <a:ext cx="211320" cy="656640"/>
              </p14:xfrm>
            </p:contentPart>
          </mc:Choice>
          <mc:Fallback xmlns="">
            <p:pic>
              <p:nvPicPr>
                <p:cNvPr id="175" name="筆跡 174">
                  <a:extLst>
                    <a:ext uri="{FF2B5EF4-FFF2-40B4-BE49-F238E27FC236}">
                      <a16:creationId xmlns:a16="http://schemas.microsoft.com/office/drawing/2014/main" id="{C4BD669D-3B89-EBA6-0289-61440FAEE79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16109" y="760376"/>
                  <a:ext cx="219960" cy="66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群組 185">
            <a:extLst>
              <a:ext uri="{FF2B5EF4-FFF2-40B4-BE49-F238E27FC236}">
                <a16:creationId xmlns:a16="http://schemas.microsoft.com/office/drawing/2014/main" id="{9B40E47E-696A-6735-DE5E-DC7F9577DC03}"/>
              </a:ext>
            </a:extLst>
          </p:cNvPr>
          <p:cNvGrpSpPr/>
          <p:nvPr/>
        </p:nvGrpSpPr>
        <p:grpSpPr>
          <a:xfrm>
            <a:off x="6365669" y="356816"/>
            <a:ext cx="1291320" cy="849240"/>
            <a:chOff x="6365669" y="356816"/>
            <a:chExt cx="129132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7" name="筆跡 176">
                  <a:extLst>
                    <a:ext uri="{FF2B5EF4-FFF2-40B4-BE49-F238E27FC236}">
                      <a16:creationId xmlns:a16="http://schemas.microsoft.com/office/drawing/2014/main" id="{7CC2BB0C-85F7-F8E5-C79B-8B66243BF7AF}"/>
                    </a:ext>
                  </a:extLst>
                </p14:cNvPr>
                <p14:cNvContentPartPr/>
                <p14:nvPr/>
              </p14:nvContentPartPr>
              <p14:xfrm>
                <a:off x="6365669" y="557336"/>
                <a:ext cx="176760" cy="362880"/>
              </p14:xfrm>
            </p:contentPart>
          </mc:Choice>
          <mc:Fallback xmlns="">
            <p:pic>
              <p:nvPicPr>
                <p:cNvPr id="177" name="筆跡 176">
                  <a:extLst>
                    <a:ext uri="{FF2B5EF4-FFF2-40B4-BE49-F238E27FC236}">
                      <a16:creationId xmlns:a16="http://schemas.microsoft.com/office/drawing/2014/main" id="{7CC2BB0C-85F7-F8E5-C79B-8B66243BF7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361349" y="553016"/>
                  <a:ext cx="1854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8" name="筆跡 177">
                  <a:extLst>
                    <a:ext uri="{FF2B5EF4-FFF2-40B4-BE49-F238E27FC236}">
                      <a16:creationId xmlns:a16="http://schemas.microsoft.com/office/drawing/2014/main" id="{D9E42938-BAFD-CBE6-33B6-BE4519E38FFF}"/>
                    </a:ext>
                  </a:extLst>
                </p14:cNvPr>
                <p14:cNvContentPartPr/>
                <p14:nvPr/>
              </p14:nvContentPartPr>
              <p14:xfrm>
                <a:off x="6548909" y="703496"/>
                <a:ext cx="252360" cy="502560"/>
              </p14:xfrm>
            </p:contentPart>
          </mc:Choice>
          <mc:Fallback xmlns="">
            <p:pic>
              <p:nvPicPr>
                <p:cNvPr id="178" name="筆跡 177">
                  <a:extLst>
                    <a:ext uri="{FF2B5EF4-FFF2-40B4-BE49-F238E27FC236}">
                      <a16:creationId xmlns:a16="http://schemas.microsoft.com/office/drawing/2014/main" id="{D9E42938-BAFD-CBE6-33B6-BE4519E38FF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544589" y="699176"/>
                  <a:ext cx="2610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9" name="筆跡 178">
                  <a:extLst>
                    <a:ext uri="{FF2B5EF4-FFF2-40B4-BE49-F238E27FC236}">
                      <a16:creationId xmlns:a16="http://schemas.microsoft.com/office/drawing/2014/main" id="{2D7DCF7F-66D4-7BB4-C9B1-40D20819FBD1}"/>
                    </a:ext>
                  </a:extLst>
                </p14:cNvPr>
                <p14:cNvContentPartPr/>
                <p14:nvPr/>
              </p14:nvContentPartPr>
              <p14:xfrm>
                <a:off x="6799109" y="689096"/>
                <a:ext cx="34200" cy="127440"/>
              </p14:xfrm>
            </p:contentPart>
          </mc:Choice>
          <mc:Fallback xmlns="">
            <p:pic>
              <p:nvPicPr>
                <p:cNvPr id="179" name="筆跡 178">
                  <a:extLst>
                    <a:ext uri="{FF2B5EF4-FFF2-40B4-BE49-F238E27FC236}">
                      <a16:creationId xmlns:a16="http://schemas.microsoft.com/office/drawing/2014/main" id="{2D7DCF7F-66D4-7BB4-C9B1-40D20819FBD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94789" y="684776"/>
                  <a:ext cx="42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80" name="筆跡 179">
                  <a:extLst>
                    <a:ext uri="{FF2B5EF4-FFF2-40B4-BE49-F238E27FC236}">
                      <a16:creationId xmlns:a16="http://schemas.microsoft.com/office/drawing/2014/main" id="{947B9AC1-2025-F5E3-08F9-441770244FED}"/>
                    </a:ext>
                  </a:extLst>
                </p14:cNvPr>
                <p14:cNvContentPartPr/>
                <p14:nvPr/>
              </p14:nvContentPartPr>
              <p14:xfrm>
                <a:off x="6857429" y="624296"/>
                <a:ext cx="94680" cy="167760"/>
              </p14:xfrm>
            </p:contentPart>
          </mc:Choice>
          <mc:Fallback xmlns="">
            <p:pic>
              <p:nvPicPr>
                <p:cNvPr id="180" name="筆跡 179">
                  <a:extLst>
                    <a:ext uri="{FF2B5EF4-FFF2-40B4-BE49-F238E27FC236}">
                      <a16:creationId xmlns:a16="http://schemas.microsoft.com/office/drawing/2014/main" id="{947B9AC1-2025-F5E3-08F9-441770244FE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853109" y="619976"/>
                  <a:ext cx="103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81" name="筆跡 180">
                  <a:extLst>
                    <a:ext uri="{FF2B5EF4-FFF2-40B4-BE49-F238E27FC236}">
                      <a16:creationId xmlns:a16="http://schemas.microsoft.com/office/drawing/2014/main" id="{C7876D4C-DE9A-CBC9-1978-51FAB31DE509}"/>
                    </a:ext>
                  </a:extLst>
                </p14:cNvPr>
                <p14:cNvContentPartPr/>
                <p14:nvPr/>
              </p14:nvContentPartPr>
              <p14:xfrm>
                <a:off x="6987029" y="611696"/>
                <a:ext cx="70560" cy="162720"/>
              </p14:xfrm>
            </p:contentPart>
          </mc:Choice>
          <mc:Fallback xmlns="">
            <p:pic>
              <p:nvPicPr>
                <p:cNvPr id="181" name="筆跡 180">
                  <a:extLst>
                    <a:ext uri="{FF2B5EF4-FFF2-40B4-BE49-F238E27FC236}">
                      <a16:creationId xmlns:a16="http://schemas.microsoft.com/office/drawing/2014/main" id="{C7876D4C-DE9A-CBC9-1978-51FAB31DE50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82709" y="607376"/>
                  <a:ext cx="79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82" name="筆跡 181">
                  <a:extLst>
                    <a:ext uri="{FF2B5EF4-FFF2-40B4-BE49-F238E27FC236}">
                      <a16:creationId xmlns:a16="http://schemas.microsoft.com/office/drawing/2014/main" id="{622E432D-E7E7-BD2D-EC14-D20133C362D2}"/>
                    </a:ext>
                  </a:extLst>
                </p14:cNvPr>
                <p14:cNvContentPartPr/>
                <p14:nvPr/>
              </p14:nvContentPartPr>
              <p14:xfrm>
                <a:off x="7113389" y="591176"/>
                <a:ext cx="110160" cy="159840"/>
              </p14:xfrm>
            </p:contentPart>
          </mc:Choice>
          <mc:Fallback xmlns="">
            <p:pic>
              <p:nvPicPr>
                <p:cNvPr id="182" name="筆跡 181">
                  <a:extLst>
                    <a:ext uri="{FF2B5EF4-FFF2-40B4-BE49-F238E27FC236}">
                      <a16:creationId xmlns:a16="http://schemas.microsoft.com/office/drawing/2014/main" id="{622E432D-E7E7-BD2D-EC14-D20133C362D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09069" y="586856"/>
                  <a:ext cx="118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3" name="筆跡 182">
                  <a:extLst>
                    <a:ext uri="{FF2B5EF4-FFF2-40B4-BE49-F238E27FC236}">
                      <a16:creationId xmlns:a16="http://schemas.microsoft.com/office/drawing/2014/main" id="{B52BC1FF-0036-BABB-A841-ED769EC33320}"/>
                    </a:ext>
                  </a:extLst>
                </p14:cNvPr>
                <p14:cNvContentPartPr/>
                <p14:nvPr/>
              </p14:nvContentPartPr>
              <p14:xfrm>
                <a:off x="7161269" y="537176"/>
                <a:ext cx="153360" cy="179640"/>
              </p14:xfrm>
            </p:contentPart>
          </mc:Choice>
          <mc:Fallback xmlns="">
            <p:pic>
              <p:nvPicPr>
                <p:cNvPr id="183" name="筆跡 182">
                  <a:extLst>
                    <a:ext uri="{FF2B5EF4-FFF2-40B4-BE49-F238E27FC236}">
                      <a16:creationId xmlns:a16="http://schemas.microsoft.com/office/drawing/2014/main" id="{B52BC1FF-0036-BABB-A841-ED769EC3332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56949" y="532856"/>
                  <a:ext cx="162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84" name="筆跡 183">
                  <a:extLst>
                    <a:ext uri="{FF2B5EF4-FFF2-40B4-BE49-F238E27FC236}">
                      <a16:creationId xmlns:a16="http://schemas.microsoft.com/office/drawing/2014/main" id="{F7DD881C-0104-53A4-A32A-1DEB171CEFC0}"/>
                    </a:ext>
                  </a:extLst>
                </p14:cNvPr>
                <p14:cNvContentPartPr/>
                <p14:nvPr/>
              </p14:nvContentPartPr>
              <p14:xfrm>
                <a:off x="7340909" y="612776"/>
                <a:ext cx="134280" cy="114480"/>
              </p14:xfrm>
            </p:contentPart>
          </mc:Choice>
          <mc:Fallback xmlns="">
            <p:pic>
              <p:nvPicPr>
                <p:cNvPr id="184" name="筆跡 183">
                  <a:extLst>
                    <a:ext uri="{FF2B5EF4-FFF2-40B4-BE49-F238E27FC236}">
                      <a16:creationId xmlns:a16="http://schemas.microsoft.com/office/drawing/2014/main" id="{F7DD881C-0104-53A4-A32A-1DEB171CEFC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36589" y="608456"/>
                  <a:ext cx="142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85" name="筆跡 184">
                  <a:extLst>
                    <a:ext uri="{FF2B5EF4-FFF2-40B4-BE49-F238E27FC236}">
                      <a16:creationId xmlns:a16="http://schemas.microsoft.com/office/drawing/2014/main" id="{8EAC4482-2ABA-B12A-E233-D091D9041F81}"/>
                    </a:ext>
                  </a:extLst>
                </p14:cNvPr>
                <p14:cNvContentPartPr/>
                <p14:nvPr/>
              </p14:nvContentPartPr>
              <p14:xfrm>
                <a:off x="7512269" y="356816"/>
                <a:ext cx="144720" cy="471600"/>
              </p14:xfrm>
            </p:contentPart>
          </mc:Choice>
          <mc:Fallback xmlns="">
            <p:pic>
              <p:nvPicPr>
                <p:cNvPr id="185" name="筆跡 184">
                  <a:extLst>
                    <a:ext uri="{FF2B5EF4-FFF2-40B4-BE49-F238E27FC236}">
                      <a16:creationId xmlns:a16="http://schemas.microsoft.com/office/drawing/2014/main" id="{8EAC4482-2ABA-B12A-E233-D091D9041F8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07949" y="352496"/>
                  <a:ext cx="15336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F1505019-6022-573E-EAE3-A6AF3D17E2D0}"/>
              </a:ext>
            </a:extLst>
          </p:cNvPr>
          <p:cNvGrpSpPr/>
          <p:nvPr/>
        </p:nvGrpSpPr>
        <p:grpSpPr>
          <a:xfrm>
            <a:off x="3084989" y="465896"/>
            <a:ext cx="552240" cy="496800"/>
            <a:chOff x="3084989" y="465896"/>
            <a:chExt cx="55224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87" name="筆跡 186">
                  <a:extLst>
                    <a:ext uri="{FF2B5EF4-FFF2-40B4-BE49-F238E27FC236}">
                      <a16:creationId xmlns:a16="http://schemas.microsoft.com/office/drawing/2014/main" id="{C2AC0B82-46FB-C143-A32B-9319990245C0}"/>
                    </a:ext>
                  </a:extLst>
                </p14:cNvPr>
                <p14:cNvContentPartPr/>
                <p14:nvPr/>
              </p14:nvContentPartPr>
              <p14:xfrm>
                <a:off x="3084989" y="465896"/>
                <a:ext cx="201240" cy="80280"/>
              </p14:xfrm>
            </p:contentPart>
          </mc:Choice>
          <mc:Fallback xmlns="">
            <p:pic>
              <p:nvPicPr>
                <p:cNvPr id="187" name="筆跡 186">
                  <a:extLst>
                    <a:ext uri="{FF2B5EF4-FFF2-40B4-BE49-F238E27FC236}">
                      <a16:creationId xmlns:a16="http://schemas.microsoft.com/office/drawing/2014/main" id="{C2AC0B82-46FB-C143-A32B-9319990245C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080669" y="461576"/>
                  <a:ext cx="2098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8" name="筆跡 187">
                  <a:extLst>
                    <a:ext uri="{FF2B5EF4-FFF2-40B4-BE49-F238E27FC236}">
                      <a16:creationId xmlns:a16="http://schemas.microsoft.com/office/drawing/2014/main" id="{25EF7052-8438-6326-34E5-8356B0360740}"/>
                    </a:ext>
                  </a:extLst>
                </p14:cNvPr>
                <p14:cNvContentPartPr/>
                <p14:nvPr/>
              </p14:nvContentPartPr>
              <p14:xfrm>
                <a:off x="3138629" y="559496"/>
                <a:ext cx="173160" cy="403200"/>
              </p14:xfrm>
            </p:contentPart>
          </mc:Choice>
          <mc:Fallback xmlns="">
            <p:pic>
              <p:nvPicPr>
                <p:cNvPr id="188" name="筆跡 187">
                  <a:extLst>
                    <a:ext uri="{FF2B5EF4-FFF2-40B4-BE49-F238E27FC236}">
                      <a16:creationId xmlns:a16="http://schemas.microsoft.com/office/drawing/2014/main" id="{25EF7052-8438-6326-34E5-8356B036074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134309" y="555176"/>
                  <a:ext cx="1818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9" name="筆跡 188">
                  <a:extLst>
                    <a:ext uri="{FF2B5EF4-FFF2-40B4-BE49-F238E27FC236}">
                      <a16:creationId xmlns:a16="http://schemas.microsoft.com/office/drawing/2014/main" id="{D576B7EC-E68C-6AB7-47A0-A13D2B916044}"/>
                    </a:ext>
                  </a:extLst>
                </p14:cNvPr>
                <p14:cNvContentPartPr/>
                <p14:nvPr/>
              </p14:nvContentPartPr>
              <p14:xfrm>
                <a:off x="3309269" y="716456"/>
                <a:ext cx="66960" cy="150480"/>
              </p14:xfrm>
            </p:contentPart>
          </mc:Choice>
          <mc:Fallback xmlns="">
            <p:pic>
              <p:nvPicPr>
                <p:cNvPr id="189" name="筆跡 188">
                  <a:extLst>
                    <a:ext uri="{FF2B5EF4-FFF2-40B4-BE49-F238E27FC236}">
                      <a16:creationId xmlns:a16="http://schemas.microsoft.com/office/drawing/2014/main" id="{D576B7EC-E68C-6AB7-47A0-A13D2B9160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304949" y="712136"/>
                  <a:ext cx="75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90" name="筆跡 189">
                  <a:extLst>
                    <a:ext uri="{FF2B5EF4-FFF2-40B4-BE49-F238E27FC236}">
                      <a16:creationId xmlns:a16="http://schemas.microsoft.com/office/drawing/2014/main" id="{2237E10B-35E3-1E26-94C0-CE854A5E54C2}"/>
                    </a:ext>
                  </a:extLst>
                </p14:cNvPr>
                <p14:cNvContentPartPr/>
                <p14:nvPr/>
              </p14:nvContentPartPr>
              <p14:xfrm>
                <a:off x="3383429" y="661016"/>
                <a:ext cx="63360" cy="138240"/>
              </p14:xfrm>
            </p:contentPart>
          </mc:Choice>
          <mc:Fallback xmlns="">
            <p:pic>
              <p:nvPicPr>
                <p:cNvPr id="190" name="筆跡 189">
                  <a:extLst>
                    <a:ext uri="{FF2B5EF4-FFF2-40B4-BE49-F238E27FC236}">
                      <a16:creationId xmlns:a16="http://schemas.microsoft.com/office/drawing/2014/main" id="{2237E10B-35E3-1E26-94C0-CE854A5E54C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79109" y="656696"/>
                  <a:ext cx="72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91" name="筆跡 190">
                  <a:extLst>
                    <a:ext uri="{FF2B5EF4-FFF2-40B4-BE49-F238E27FC236}">
                      <a16:creationId xmlns:a16="http://schemas.microsoft.com/office/drawing/2014/main" id="{1E4123EA-5530-CE3E-65BE-8E33F611C2B9}"/>
                    </a:ext>
                  </a:extLst>
                </p14:cNvPr>
                <p14:cNvContentPartPr/>
                <p14:nvPr/>
              </p14:nvContentPartPr>
              <p14:xfrm>
                <a:off x="3502949" y="631136"/>
                <a:ext cx="134280" cy="128160"/>
              </p14:xfrm>
            </p:contentPart>
          </mc:Choice>
          <mc:Fallback xmlns="">
            <p:pic>
              <p:nvPicPr>
                <p:cNvPr id="191" name="筆跡 190">
                  <a:extLst>
                    <a:ext uri="{FF2B5EF4-FFF2-40B4-BE49-F238E27FC236}">
                      <a16:creationId xmlns:a16="http://schemas.microsoft.com/office/drawing/2014/main" id="{1E4123EA-5530-CE3E-65BE-8E33F611C2B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498629" y="626816"/>
                  <a:ext cx="14292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75E92FB8-7098-BE48-3243-808408E7E173}"/>
                  </a:ext>
                </a:extLst>
              </p14:cNvPr>
              <p14:cNvContentPartPr/>
              <p14:nvPr/>
            </p14:nvContentPartPr>
            <p14:xfrm>
              <a:off x="4079222" y="412076"/>
              <a:ext cx="13680" cy="17928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75E92FB8-7098-BE48-3243-808408E7E17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074902" y="407756"/>
                <a:ext cx="223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CE48A088-2C9E-F4F8-9F8A-CF92B443FE75}"/>
                  </a:ext>
                </a:extLst>
              </p14:cNvPr>
              <p14:cNvContentPartPr/>
              <p14:nvPr/>
            </p14:nvContentPartPr>
            <p14:xfrm>
              <a:off x="4069862" y="863516"/>
              <a:ext cx="142560" cy="12744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CE48A088-2C9E-F4F8-9F8A-CF92B443FE7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065542" y="859196"/>
                <a:ext cx="1512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B4A17993-308A-FA0A-7E18-0E172D930279}"/>
                  </a:ext>
                </a:extLst>
              </p14:cNvPr>
              <p14:cNvContentPartPr/>
              <p14:nvPr/>
            </p14:nvContentPartPr>
            <p14:xfrm>
              <a:off x="2335022" y="5151836"/>
              <a:ext cx="31680" cy="38556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B4A17993-308A-FA0A-7E18-0E172D93027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330702" y="5147516"/>
                <a:ext cx="40320" cy="39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07364918-3E5B-DD54-9F0A-4188FAB96204}"/>
              </a:ext>
            </a:extLst>
          </p:cNvPr>
          <p:cNvGrpSpPr/>
          <p:nvPr/>
        </p:nvGrpSpPr>
        <p:grpSpPr>
          <a:xfrm>
            <a:off x="2560431" y="4538324"/>
            <a:ext cx="528120" cy="797760"/>
            <a:chOff x="2560431" y="4538324"/>
            <a:chExt cx="528120" cy="79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1" name="筆跡 90">
                  <a:extLst>
                    <a:ext uri="{FF2B5EF4-FFF2-40B4-BE49-F238E27FC236}">
                      <a16:creationId xmlns:a16="http://schemas.microsoft.com/office/drawing/2014/main" id="{4BC94A26-94D8-5B75-417B-94763FEF892A}"/>
                    </a:ext>
                  </a:extLst>
                </p14:cNvPr>
                <p14:cNvContentPartPr/>
                <p14:nvPr/>
              </p14:nvContentPartPr>
              <p14:xfrm>
                <a:off x="2560431" y="4557404"/>
                <a:ext cx="528120" cy="778680"/>
              </p14:xfrm>
            </p:contentPart>
          </mc:Choice>
          <mc:Fallback xmlns="">
            <p:pic>
              <p:nvPicPr>
                <p:cNvPr id="91" name="筆跡 90">
                  <a:extLst>
                    <a:ext uri="{FF2B5EF4-FFF2-40B4-BE49-F238E27FC236}">
                      <a16:creationId xmlns:a16="http://schemas.microsoft.com/office/drawing/2014/main" id="{4BC94A26-94D8-5B75-417B-94763FEF892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556111" y="4553084"/>
                  <a:ext cx="536760" cy="7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2" name="筆跡 91">
                  <a:extLst>
                    <a:ext uri="{FF2B5EF4-FFF2-40B4-BE49-F238E27FC236}">
                      <a16:creationId xmlns:a16="http://schemas.microsoft.com/office/drawing/2014/main" id="{91C5FA97-9254-4395-20AA-0600D94C9C56}"/>
                    </a:ext>
                  </a:extLst>
                </p14:cNvPr>
                <p14:cNvContentPartPr/>
                <p14:nvPr/>
              </p14:nvContentPartPr>
              <p14:xfrm>
                <a:off x="2933031" y="4538324"/>
                <a:ext cx="148680" cy="102600"/>
              </p14:xfrm>
            </p:contentPart>
          </mc:Choice>
          <mc:Fallback xmlns="">
            <p:pic>
              <p:nvPicPr>
                <p:cNvPr id="92" name="筆跡 91">
                  <a:extLst>
                    <a:ext uri="{FF2B5EF4-FFF2-40B4-BE49-F238E27FC236}">
                      <a16:creationId xmlns:a16="http://schemas.microsoft.com/office/drawing/2014/main" id="{91C5FA97-9254-4395-20AA-0600D94C9C5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28711" y="4534004"/>
                  <a:ext cx="15732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C569B97F-3308-B6FB-4FBB-37439264592D}"/>
              </a:ext>
            </a:extLst>
          </p:cNvPr>
          <p:cNvGrpSpPr/>
          <p:nvPr/>
        </p:nvGrpSpPr>
        <p:grpSpPr>
          <a:xfrm>
            <a:off x="3861831" y="4339964"/>
            <a:ext cx="473760" cy="958320"/>
            <a:chOff x="3861831" y="4339964"/>
            <a:chExt cx="473760" cy="9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3" name="筆跡 92">
                  <a:extLst>
                    <a:ext uri="{FF2B5EF4-FFF2-40B4-BE49-F238E27FC236}">
                      <a16:creationId xmlns:a16="http://schemas.microsoft.com/office/drawing/2014/main" id="{D5FE878A-8AEF-7AB2-FCFA-CC4E4C4CA351}"/>
                    </a:ext>
                  </a:extLst>
                </p14:cNvPr>
                <p14:cNvContentPartPr/>
                <p14:nvPr/>
              </p14:nvContentPartPr>
              <p14:xfrm>
                <a:off x="4033551" y="4339964"/>
                <a:ext cx="169920" cy="205560"/>
              </p14:xfrm>
            </p:contentPart>
          </mc:Choice>
          <mc:Fallback xmlns="">
            <p:pic>
              <p:nvPicPr>
                <p:cNvPr id="93" name="筆跡 92">
                  <a:extLst>
                    <a:ext uri="{FF2B5EF4-FFF2-40B4-BE49-F238E27FC236}">
                      <a16:creationId xmlns:a16="http://schemas.microsoft.com/office/drawing/2014/main" id="{D5FE878A-8AEF-7AB2-FCFA-CC4E4C4CA35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29231" y="4335644"/>
                  <a:ext cx="178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4" name="筆跡 93">
                  <a:extLst>
                    <a:ext uri="{FF2B5EF4-FFF2-40B4-BE49-F238E27FC236}">
                      <a16:creationId xmlns:a16="http://schemas.microsoft.com/office/drawing/2014/main" id="{9ABAAAC2-0421-2BE2-0621-95D4313ACB07}"/>
                    </a:ext>
                  </a:extLst>
                </p14:cNvPr>
                <p14:cNvContentPartPr/>
                <p14:nvPr/>
              </p14:nvContentPartPr>
              <p14:xfrm>
                <a:off x="4117071" y="4444724"/>
                <a:ext cx="129240" cy="154080"/>
              </p14:xfrm>
            </p:contentPart>
          </mc:Choice>
          <mc:Fallback xmlns="">
            <p:pic>
              <p:nvPicPr>
                <p:cNvPr id="94" name="筆跡 93">
                  <a:extLst>
                    <a:ext uri="{FF2B5EF4-FFF2-40B4-BE49-F238E27FC236}">
                      <a16:creationId xmlns:a16="http://schemas.microsoft.com/office/drawing/2014/main" id="{9ABAAAC2-0421-2BE2-0621-95D4313ACB0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12751" y="4440404"/>
                  <a:ext cx="137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5" name="筆跡 94">
                  <a:extLst>
                    <a:ext uri="{FF2B5EF4-FFF2-40B4-BE49-F238E27FC236}">
                      <a16:creationId xmlns:a16="http://schemas.microsoft.com/office/drawing/2014/main" id="{D83037B2-FC67-EC5F-952A-C167414BB046}"/>
                    </a:ext>
                  </a:extLst>
                </p14:cNvPr>
                <p14:cNvContentPartPr/>
                <p14:nvPr/>
              </p14:nvContentPartPr>
              <p14:xfrm>
                <a:off x="3861831" y="4794644"/>
                <a:ext cx="134280" cy="181080"/>
              </p14:xfrm>
            </p:contentPart>
          </mc:Choice>
          <mc:Fallback xmlns="">
            <p:pic>
              <p:nvPicPr>
                <p:cNvPr id="95" name="筆跡 94">
                  <a:extLst>
                    <a:ext uri="{FF2B5EF4-FFF2-40B4-BE49-F238E27FC236}">
                      <a16:creationId xmlns:a16="http://schemas.microsoft.com/office/drawing/2014/main" id="{D83037B2-FC67-EC5F-952A-C167414BB04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57511" y="4790324"/>
                  <a:ext cx="1429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6" name="筆跡 95">
                  <a:extLst>
                    <a:ext uri="{FF2B5EF4-FFF2-40B4-BE49-F238E27FC236}">
                      <a16:creationId xmlns:a16="http://schemas.microsoft.com/office/drawing/2014/main" id="{CFB09B3E-8B49-002B-ED6F-49EB89910E30}"/>
                    </a:ext>
                  </a:extLst>
                </p14:cNvPr>
                <p14:cNvContentPartPr/>
                <p14:nvPr/>
              </p14:nvContentPartPr>
              <p14:xfrm>
                <a:off x="3983871" y="4836764"/>
                <a:ext cx="130680" cy="106560"/>
              </p14:xfrm>
            </p:contentPart>
          </mc:Choice>
          <mc:Fallback xmlns="">
            <p:pic>
              <p:nvPicPr>
                <p:cNvPr id="96" name="筆跡 95">
                  <a:extLst>
                    <a:ext uri="{FF2B5EF4-FFF2-40B4-BE49-F238E27FC236}">
                      <a16:creationId xmlns:a16="http://schemas.microsoft.com/office/drawing/2014/main" id="{CFB09B3E-8B49-002B-ED6F-49EB89910E3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979551" y="4832444"/>
                  <a:ext cx="139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7" name="筆跡 96">
                  <a:extLst>
                    <a:ext uri="{FF2B5EF4-FFF2-40B4-BE49-F238E27FC236}">
                      <a16:creationId xmlns:a16="http://schemas.microsoft.com/office/drawing/2014/main" id="{AB41B662-3833-53FC-419F-1065D7AEEE97}"/>
                    </a:ext>
                  </a:extLst>
                </p14:cNvPr>
                <p14:cNvContentPartPr/>
                <p14:nvPr/>
              </p14:nvContentPartPr>
              <p14:xfrm>
                <a:off x="4157751" y="4844324"/>
                <a:ext cx="66600" cy="108720"/>
              </p14:xfrm>
            </p:contentPart>
          </mc:Choice>
          <mc:Fallback xmlns="">
            <p:pic>
              <p:nvPicPr>
                <p:cNvPr id="97" name="筆跡 96">
                  <a:extLst>
                    <a:ext uri="{FF2B5EF4-FFF2-40B4-BE49-F238E27FC236}">
                      <a16:creationId xmlns:a16="http://schemas.microsoft.com/office/drawing/2014/main" id="{AB41B662-3833-53FC-419F-1065D7AEEE9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153431" y="4840004"/>
                  <a:ext cx="75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8" name="筆跡 97">
                  <a:extLst>
                    <a:ext uri="{FF2B5EF4-FFF2-40B4-BE49-F238E27FC236}">
                      <a16:creationId xmlns:a16="http://schemas.microsoft.com/office/drawing/2014/main" id="{E65A599A-EF24-DDE3-6893-8EB80847E20F}"/>
                    </a:ext>
                  </a:extLst>
                </p14:cNvPr>
                <p14:cNvContentPartPr/>
                <p14:nvPr/>
              </p14:nvContentPartPr>
              <p14:xfrm>
                <a:off x="4247751" y="4708604"/>
                <a:ext cx="20520" cy="222840"/>
              </p14:xfrm>
            </p:contentPart>
          </mc:Choice>
          <mc:Fallback xmlns="">
            <p:pic>
              <p:nvPicPr>
                <p:cNvPr id="98" name="筆跡 97">
                  <a:extLst>
                    <a:ext uri="{FF2B5EF4-FFF2-40B4-BE49-F238E27FC236}">
                      <a16:creationId xmlns:a16="http://schemas.microsoft.com/office/drawing/2014/main" id="{E65A599A-EF24-DDE3-6893-8EB80847E20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43431" y="4704284"/>
                  <a:ext cx="29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1" name="筆跡 100">
                  <a:extLst>
                    <a:ext uri="{FF2B5EF4-FFF2-40B4-BE49-F238E27FC236}">
                      <a16:creationId xmlns:a16="http://schemas.microsoft.com/office/drawing/2014/main" id="{C6EDF102-14BF-31CD-AC21-7A99F2FC2367}"/>
                    </a:ext>
                  </a:extLst>
                </p14:cNvPr>
                <p14:cNvContentPartPr/>
                <p14:nvPr/>
              </p14:nvContentPartPr>
              <p14:xfrm>
                <a:off x="4320111" y="4665764"/>
                <a:ext cx="15480" cy="339120"/>
              </p14:xfrm>
            </p:contentPart>
          </mc:Choice>
          <mc:Fallback xmlns="">
            <p:pic>
              <p:nvPicPr>
                <p:cNvPr id="101" name="筆跡 100">
                  <a:extLst>
                    <a:ext uri="{FF2B5EF4-FFF2-40B4-BE49-F238E27FC236}">
                      <a16:creationId xmlns:a16="http://schemas.microsoft.com/office/drawing/2014/main" id="{C6EDF102-14BF-31CD-AC21-7A99F2FC236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315791" y="4661444"/>
                  <a:ext cx="241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2" name="筆跡 101">
                  <a:extLst>
                    <a:ext uri="{FF2B5EF4-FFF2-40B4-BE49-F238E27FC236}">
                      <a16:creationId xmlns:a16="http://schemas.microsoft.com/office/drawing/2014/main" id="{0CFA68AA-73A3-2EAC-359D-DCF2DFE73A3C}"/>
                    </a:ext>
                  </a:extLst>
                </p14:cNvPr>
                <p14:cNvContentPartPr/>
                <p14:nvPr/>
              </p14:nvContentPartPr>
              <p14:xfrm>
                <a:off x="4038591" y="5130164"/>
                <a:ext cx="162360" cy="168120"/>
              </p14:xfrm>
            </p:contentPart>
          </mc:Choice>
          <mc:Fallback xmlns="">
            <p:pic>
              <p:nvPicPr>
                <p:cNvPr id="102" name="筆跡 101">
                  <a:extLst>
                    <a:ext uri="{FF2B5EF4-FFF2-40B4-BE49-F238E27FC236}">
                      <a16:creationId xmlns:a16="http://schemas.microsoft.com/office/drawing/2014/main" id="{0CFA68AA-73A3-2EAC-359D-DCF2DFE73A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34271" y="5125844"/>
                  <a:ext cx="171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3" name="筆跡 102">
                  <a:extLst>
                    <a:ext uri="{FF2B5EF4-FFF2-40B4-BE49-F238E27FC236}">
                      <a16:creationId xmlns:a16="http://schemas.microsoft.com/office/drawing/2014/main" id="{097B30AC-C5F4-A393-4304-12DD5863854A}"/>
                    </a:ext>
                  </a:extLst>
                </p14:cNvPr>
                <p14:cNvContentPartPr/>
                <p14:nvPr/>
              </p14:nvContentPartPr>
              <p14:xfrm>
                <a:off x="4010871" y="5193884"/>
                <a:ext cx="171720" cy="22320"/>
              </p14:xfrm>
            </p:contentPart>
          </mc:Choice>
          <mc:Fallback xmlns="">
            <p:pic>
              <p:nvPicPr>
                <p:cNvPr id="103" name="筆跡 102">
                  <a:extLst>
                    <a:ext uri="{FF2B5EF4-FFF2-40B4-BE49-F238E27FC236}">
                      <a16:creationId xmlns:a16="http://schemas.microsoft.com/office/drawing/2014/main" id="{097B30AC-C5F4-A393-4304-12DD5863854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06551" y="5189564"/>
                  <a:ext cx="18036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19" name="筆跡 118">
                <a:extLst>
                  <a:ext uri="{FF2B5EF4-FFF2-40B4-BE49-F238E27FC236}">
                    <a16:creationId xmlns:a16="http://schemas.microsoft.com/office/drawing/2014/main" id="{027A6822-48FD-D6CB-0FCC-D017D25E3509}"/>
                  </a:ext>
                </a:extLst>
              </p14:cNvPr>
              <p14:cNvContentPartPr/>
              <p14:nvPr/>
            </p14:nvContentPartPr>
            <p14:xfrm>
              <a:off x="6220768" y="6362328"/>
              <a:ext cx="335520" cy="250560"/>
            </p14:xfrm>
          </p:contentPart>
        </mc:Choice>
        <mc:Fallback xmlns="">
          <p:pic>
            <p:nvPicPr>
              <p:cNvPr id="119" name="筆跡 118">
                <a:extLst>
                  <a:ext uri="{FF2B5EF4-FFF2-40B4-BE49-F238E27FC236}">
                    <a16:creationId xmlns:a16="http://schemas.microsoft.com/office/drawing/2014/main" id="{027A6822-48FD-D6CB-0FCC-D017D25E350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216448" y="6358008"/>
                <a:ext cx="344160" cy="25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E583A438-65DB-7A8D-D566-3E96EC63483F}"/>
              </a:ext>
            </a:extLst>
          </p:cNvPr>
          <p:cNvGrpSpPr/>
          <p:nvPr/>
        </p:nvGrpSpPr>
        <p:grpSpPr>
          <a:xfrm>
            <a:off x="3988551" y="5645684"/>
            <a:ext cx="1976257" cy="1208160"/>
            <a:chOff x="3988551" y="5645684"/>
            <a:chExt cx="1976257" cy="12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9" name="筆跡 108">
                  <a:extLst>
                    <a:ext uri="{FF2B5EF4-FFF2-40B4-BE49-F238E27FC236}">
                      <a16:creationId xmlns:a16="http://schemas.microsoft.com/office/drawing/2014/main" id="{9F4D52D1-D761-0DDD-86A0-905F801A63F6}"/>
                    </a:ext>
                  </a:extLst>
                </p14:cNvPr>
                <p14:cNvContentPartPr/>
                <p14:nvPr/>
              </p14:nvContentPartPr>
              <p14:xfrm>
                <a:off x="3988551" y="5645684"/>
                <a:ext cx="568800" cy="896760"/>
              </p14:xfrm>
            </p:contentPart>
          </mc:Choice>
          <mc:Fallback xmlns="">
            <p:pic>
              <p:nvPicPr>
                <p:cNvPr id="109" name="筆跡 108">
                  <a:extLst>
                    <a:ext uri="{FF2B5EF4-FFF2-40B4-BE49-F238E27FC236}">
                      <a16:creationId xmlns:a16="http://schemas.microsoft.com/office/drawing/2014/main" id="{9F4D52D1-D761-0DDD-86A0-905F801A63F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984231" y="5641364"/>
                  <a:ext cx="57744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0" name="筆跡 109">
                  <a:extLst>
                    <a:ext uri="{FF2B5EF4-FFF2-40B4-BE49-F238E27FC236}">
                      <a16:creationId xmlns:a16="http://schemas.microsoft.com/office/drawing/2014/main" id="{35AF9EC6-BF92-8CBB-1BC1-98D6EBF1BD26}"/>
                    </a:ext>
                  </a:extLst>
                </p14:cNvPr>
                <p14:cNvContentPartPr/>
                <p14:nvPr/>
              </p14:nvContentPartPr>
              <p14:xfrm>
                <a:off x="4419471" y="6466484"/>
                <a:ext cx="133920" cy="196560"/>
              </p14:xfrm>
            </p:contentPart>
          </mc:Choice>
          <mc:Fallback xmlns="">
            <p:pic>
              <p:nvPicPr>
                <p:cNvPr id="110" name="筆跡 109">
                  <a:extLst>
                    <a:ext uri="{FF2B5EF4-FFF2-40B4-BE49-F238E27FC236}">
                      <a16:creationId xmlns:a16="http://schemas.microsoft.com/office/drawing/2014/main" id="{35AF9EC6-BF92-8CBB-1BC1-98D6EBF1BD2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415151" y="6462164"/>
                  <a:ext cx="1425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2" name="筆跡 111">
                  <a:extLst>
                    <a:ext uri="{FF2B5EF4-FFF2-40B4-BE49-F238E27FC236}">
                      <a16:creationId xmlns:a16="http://schemas.microsoft.com/office/drawing/2014/main" id="{243464D1-359F-2DC6-9478-E69ADB919CEE}"/>
                    </a:ext>
                  </a:extLst>
                </p14:cNvPr>
                <p14:cNvContentPartPr/>
                <p14:nvPr/>
              </p14:nvContentPartPr>
              <p14:xfrm>
                <a:off x="4725471" y="6303044"/>
                <a:ext cx="26640" cy="414000"/>
              </p14:xfrm>
            </p:contentPart>
          </mc:Choice>
          <mc:Fallback xmlns="">
            <p:pic>
              <p:nvPicPr>
                <p:cNvPr id="112" name="筆跡 111">
                  <a:extLst>
                    <a:ext uri="{FF2B5EF4-FFF2-40B4-BE49-F238E27FC236}">
                      <a16:creationId xmlns:a16="http://schemas.microsoft.com/office/drawing/2014/main" id="{243464D1-359F-2DC6-9478-E69ADB919CE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721151" y="6298724"/>
                  <a:ext cx="352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3" name="筆跡 112">
                  <a:extLst>
                    <a:ext uri="{FF2B5EF4-FFF2-40B4-BE49-F238E27FC236}">
                      <a16:creationId xmlns:a16="http://schemas.microsoft.com/office/drawing/2014/main" id="{C8930D19-439D-B120-34D2-DD9AC4912B76}"/>
                    </a:ext>
                  </a:extLst>
                </p14:cNvPr>
                <p14:cNvContentPartPr/>
                <p14:nvPr/>
              </p14:nvContentPartPr>
              <p14:xfrm>
                <a:off x="4720431" y="5980844"/>
                <a:ext cx="544320" cy="873000"/>
              </p14:xfrm>
            </p:contentPart>
          </mc:Choice>
          <mc:Fallback xmlns="">
            <p:pic>
              <p:nvPicPr>
                <p:cNvPr id="113" name="筆跡 112">
                  <a:extLst>
                    <a:ext uri="{FF2B5EF4-FFF2-40B4-BE49-F238E27FC236}">
                      <a16:creationId xmlns:a16="http://schemas.microsoft.com/office/drawing/2014/main" id="{C8930D19-439D-B120-34D2-DD9AC4912B7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716111" y="5976524"/>
                  <a:ext cx="55296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4" name="筆跡 113">
                  <a:extLst>
                    <a:ext uri="{FF2B5EF4-FFF2-40B4-BE49-F238E27FC236}">
                      <a16:creationId xmlns:a16="http://schemas.microsoft.com/office/drawing/2014/main" id="{1C0E9EC7-F212-2857-91D1-A5AD3712C4FC}"/>
                    </a:ext>
                  </a:extLst>
                </p14:cNvPr>
                <p14:cNvContentPartPr/>
                <p14:nvPr/>
              </p14:nvContentPartPr>
              <p14:xfrm>
                <a:off x="4778391" y="6727124"/>
                <a:ext cx="389160" cy="97560"/>
              </p14:xfrm>
            </p:contentPart>
          </mc:Choice>
          <mc:Fallback xmlns="">
            <p:pic>
              <p:nvPicPr>
                <p:cNvPr id="114" name="筆跡 113">
                  <a:extLst>
                    <a:ext uri="{FF2B5EF4-FFF2-40B4-BE49-F238E27FC236}">
                      <a16:creationId xmlns:a16="http://schemas.microsoft.com/office/drawing/2014/main" id="{1C0E9EC7-F212-2857-91D1-A5AD3712C4F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774071" y="6722804"/>
                  <a:ext cx="397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6" name="筆跡 115">
                  <a:extLst>
                    <a:ext uri="{FF2B5EF4-FFF2-40B4-BE49-F238E27FC236}">
                      <a16:creationId xmlns:a16="http://schemas.microsoft.com/office/drawing/2014/main" id="{657EACD6-DFB6-8E75-7318-9A5F1E7C760E}"/>
                    </a:ext>
                  </a:extLst>
                </p14:cNvPr>
                <p14:cNvContentPartPr/>
                <p14:nvPr/>
              </p14:nvContentPartPr>
              <p14:xfrm>
                <a:off x="5371888" y="6426048"/>
                <a:ext cx="552960" cy="72360"/>
              </p14:xfrm>
            </p:contentPart>
          </mc:Choice>
          <mc:Fallback xmlns="">
            <p:pic>
              <p:nvPicPr>
                <p:cNvPr id="116" name="筆跡 115">
                  <a:extLst>
                    <a:ext uri="{FF2B5EF4-FFF2-40B4-BE49-F238E27FC236}">
                      <a16:creationId xmlns:a16="http://schemas.microsoft.com/office/drawing/2014/main" id="{657EACD6-DFB6-8E75-7318-9A5F1E7C760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367568" y="6421728"/>
                  <a:ext cx="561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7" name="筆跡 116">
                  <a:extLst>
                    <a:ext uri="{FF2B5EF4-FFF2-40B4-BE49-F238E27FC236}">
                      <a16:creationId xmlns:a16="http://schemas.microsoft.com/office/drawing/2014/main" id="{8637DE2E-5425-A4EA-F274-7723870582F7}"/>
                    </a:ext>
                  </a:extLst>
                </p14:cNvPr>
                <p14:cNvContentPartPr/>
                <p14:nvPr/>
              </p14:nvContentPartPr>
              <p14:xfrm>
                <a:off x="5849608" y="6381768"/>
                <a:ext cx="115200" cy="142200"/>
              </p14:xfrm>
            </p:contentPart>
          </mc:Choice>
          <mc:Fallback xmlns="">
            <p:pic>
              <p:nvPicPr>
                <p:cNvPr id="117" name="筆跡 116">
                  <a:extLst>
                    <a:ext uri="{FF2B5EF4-FFF2-40B4-BE49-F238E27FC236}">
                      <a16:creationId xmlns:a16="http://schemas.microsoft.com/office/drawing/2014/main" id="{8637DE2E-5425-A4EA-F274-7723870582F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45288" y="6377448"/>
                  <a:ext cx="123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0" name="筆跡 119">
                  <a:extLst>
                    <a:ext uri="{FF2B5EF4-FFF2-40B4-BE49-F238E27FC236}">
                      <a16:creationId xmlns:a16="http://schemas.microsoft.com/office/drawing/2014/main" id="{4024B8FC-88D9-B41A-2141-E0490C9AE71D}"/>
                    </a:ext>
                  </a:extLst>
                </p14:cNvPr>
                <p14:cNvContentPartPr/>
                <p14:nvPr/>
              </p14:nvContentPartPr>
              <p14:xfrm>
                <a:off x="4824328" y="6398328"/>
                <a:ext cx="11880" cy="166680"/>
              </p14:xfrm>
            </p:contentPart>
          </mc:Choice>
          <mc:Fallback xmlns="">
            <p:pic>
              <p:nvPicPr>
                <p:cNvPr id="120" name="筆跡 119">
                  <a:extLst>
                    <a:ext uri="{FF2B5EF4-FFF2-40B4-BE49-F238E27FC236}">
                      <a16:creationId xmlns:a16="http://schemas.microsoft.com/office/drawing/2014/main" id="{4024B8FC-88D9-B41A-2141-E0490C9AE71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820008" y="6394008"/>
                  <a:ext cx="20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1" name="筆跡 120">
                  <a:extLst>
                    <a:ext uri="{FF2B5EF4-FFF2-40B4-BE49-F238E27FC236}">
                      <a16:creationId xmlns:a16="http://schemas.microsoft.com/office/drawing/2014/main" id="{91E06941-0ADB-8689-4ED0-E6A0738DB524}"/>
                    </a:ext>
                  </a:extLst>
                </p14:cNvPr>
                <p14:cNvContentPartPr/>
                <p14:nvPr/>
              </p14:nvContentPartPr>
              <p14:xfrm>
                <a:off x="4785448" y="6382128"/>
                <a:ext cx="151200" cy="232920"/>
              </p14:xfrm>
            </p:contentPart>
          </mc:Choice>
          <mc:Fallback xmlns="">
            <p:pic>
              <p:nvPicPr>
                <p:cNvPr id="121" name="筆跡 120">
                  <a:extLst>
                    <a:ext uri="{FF2B5EF4-FFF2-40B4-BE49-F238E27FC236}">
                      <a16:creationId xmlns:a16="http://schemas.microsoft.com/office/drawing/2014/main" id="{91E06941-0ADB-8689-4ED0-E6A0738DB52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781128" y="6377808"/>
                  <a:ext cx="159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2" name="筆跡 121">
                  <a:extLst>
                    <a:ext uri="{FF2B5EF4-FFF2-40B4-BE49-F238E27FC236}">
                      <a16:creationId xmlns:a16="http://schemas.microsoft.com/office/drawing/2014/main" id="{5F83E4CB-1E7A-AF71-A90D-B0A4F2F427CA}"/>
                    </a:ext>
                  </a:extLst>
                </p14:cNvPr>
                <p14:cNvContentPartPr/>
                <p14:nvPr/>
              </p14:nvContentPartPr>
              <p14:xfrm>
                <a:off x="4955728" y="6493368"/>
                <a:ext cx="111600" cy="117360"/>
              </p14:xfrm>
            </p:contentPart>
          </mc:Choice>
          <mc:Fallback xmlns="">
            <p:pic>
              <p:nvPicPr>
                <p:cNvPr id="122" name="筆跡 121">
                  <a:extLst>
                    <a:ext uri="{FF2B5EF4-FFF2-40B4-BE49-F238E27FC236}">
                      <a16:creationId xmlns:a16="http://schemas.microsoft.com/office/drawing/2014/main" id="{5F83E4CB-1E7A-AF71-A90D-B0A4F2F427C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51408" y="6489048"/>
                  <a:ext cx="12024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5BEE352-1DA6-40BE-9E1C-0A335FE78285}"/>
              </a:ext>
            </a:extLst>
          </p:cNvPr>
          <p:cNvGrpSpPr/>
          <p:nvPr/>
        </p:nvGrpSpPr>
        <p:grpSpPr>
          <a:xfrm>
            <a:off x="4537406" y="735891"/>
            <a:ext cx="6418080" cy="6122520"/>
            <a:chOff x="4537406" y="735891"/>
            <a:chExt cx="6418080" cy="612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4" name="筆跡 123">
                  <a:extLst>
                    <a:ext uri="{FF2B5EF4-FFF2-40B4-BE49-F238E27FC236}">
                      <a16:creationId xmlns:a16="http://schemas.microsoft.com/office/drawing/2014/main" id="{7E928F79-6FEC-097A-C208-11604636BC55}"/>
                    </a:ext>
                  </a:extLst>
                </p14:cNvPr>
                <p14:cNvContentPartPr/>
                <p14:nvPr/>
              </p14:nvContentPartPr>
              <p14:xfrm>
                <a:off x="4537406" y="735891"/>
                <a:ext cx="6418080" cy="6122520"/>
              </p14:xfrm>
            </p:contentPart>
          </mc:Choice>
          <mc:Fallback xmlns="">
            <p:pic>
              <p:nvPicPr>
                <p:cNvPr id="124" name="筆跡 123">
                  <a:extLst>
                    <a:ext uri="{FF2B5EF4-FFF2-40B4-BE49-F238E27FC236}">
                      <a16:creationId xmlns:a16="http://schemas.microsoft.com/office/drawing/2014/main" id="{7E928F79-6FEC-097A-C208-11604636BC5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533086" y="731571"/>
                  <a:ext cx="6426720" cy="61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5" name="筆跡 124">
                  <a:extLst>
                    <a:ext uri="{FF2B5EF4-FFF2-40B4-BE49-F238E27FC236}">
                      <a16:creationId xmlns:a16="http://schemas.microsoft.com/office/drawing/2014/main" id="{9DEBA48C-761B-771E-79FC-477364C9DD7E}"/>
                    </a:ext>
                  </a:extLst>
                </p14:cNvPr>
                <p14:cNvContentPartPr/>
                <p14:nvPr/>
              </p14:nvContentPartPr>
              <p14:xfrm>
                <a:off x="9670646" y="1227651"/>
                <a:ext cx="14400" cy="488160"/>
              </p14:xfrm>
            </p:contentPart>
          </mc:Choice>
          <mc:Fallback xmlns="">
            <p:pic>
              <p:nvPicPr>
                <p:cNvPr id="125" name="筆跡 124">
                  <a:extLst>
                    <a:ext uri="{FF2B5EF4-FFF2-40B4-BE49-F238E27FC236}">
                      <a16:creationId xmlns:a16="http://schemas.microsoft.com/office/drawing/2014/main" id="{9DEBA48C-761B-771E-79FC-477364C9DD7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666326" y="1223331"/>
                  <a:ext cx="230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6" name="筆跡 125">
                  <a:extLst>
                    <a:ext uri="{FF2B5EF4-FFF2-40B4-BE49-F238E27FC236}">
                      <a16:creationId xmlns:a16="http://schemas.microsoft.com/office/drawing/2014/main" id="{B4359B28-74CC-1696-C579-145C1FDC2E92}"/>
                    </a:ext>
                  </a:extLst>
                </p14:cNvPr>
                <p14:cNvContentPartPr/>
                <p14:nvPr/>
              </p14:nvContentPartPr>
              <p14:xfrm>
                <a:off x="9639686" y="1168251"/>
                <a:ext cx="149400" cy="259560"/>
              </p14:xfrm>
            </p:contentPart>
          </mc:Choice>
          <mc:Fallback xmlns="">
            <p:pic>
              <p:nvPicPr>
                <p:cNvPr id="126" name="筆跡 125">
                  <a:extLst>
                    <a:ext uri="{FF2B5EF4-FFF2-40B4-BE49-F238E27FC236}">
                      <a16:creationId xmlns:a16="http://schemas.microsoft.com/office/drawing/2014/main" id="{B4359B28-74CC-1696-C579-145C1FDC2E9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35366" y="1163931"/>
                  <a:ext cx="158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7" name="筆跡 126">
                  <a:extLst>
                    <a:ext uri="{FF2B5EF4-FFF2-40B4-BE49-F238E27FC236}">
                      <a16:creationId xmlns:a16="http://schemas.microsoft.com/office/drawing/2014/main" id="{7880F492-8329-F1F0-A06C-DC838FA9C734}"/>
                    </a:ext>
                  </a:extLst>
                </p14:cNvPr>
                <p14:cNvContentPartPr/>
                <p14:nvPr/>
              </p14:nvContentPartPr>
              <p14:xfrm>
                <a:off x="9916886" y="1134771"/>
                <a:ext cx="35280" cy="475920"/>
              </p14:xfrm>
            </p:contentPart>
          </mc:Choice>
          <mc:Fallback xmlns="">
            <p:pic>
              <p:nvPicPr>
                <p:cNvPr id="127" name="筆跡 126">
                  <a:extLst>
                    <a:ext uri="{FF2B5EF4-FFF2-40B4-BE49-F238E27FC236}">
                      <a16:creationId xmlns:a16="http://schemas.microsoft.com/office/drawing/2014/main" id="{7880F492-8329-F1F0-A06C-DC838FA9C73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912566" y="1130451"/>
                  <a:ext cx="43920" cy="48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129CE1AA-1FB4-3290-C30E-3665AC12AA22}"/>
              </a:ext>
            </a:extLst>
          </p:cNvPr>
          <p:cNvGrpSpPr/>
          <p:nvPr/>
        </p:nvGrpSpPr>
        <p:grpSpPr>
          <a:xfrm>
            <a:off x="11397566" y="1879251"/>
            <a:ext cx="586080" cy="604080"/>
            <a:chOff x="11397566" y="1879251"/>
            <a:chExt cx="58608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8" name="筆跡 127">
                  <a:extLst>
                    <a:ext uri="{FF2B5EF4-FFF2-40B4-BE49-F238E27FC236}">
                      <a16:creationId xmlns:a16="http://schemas.microsoft.com/office/drawing/2014/main" id="{73772BC7-757B-53A2-59FB-4D28F737046D}"/>
                    </a:ext>
                  </a:extLst>
                </p14:cNvPr>
                <p14:cNvContentPartPr/>
                <p14:nvPr/>
              </p14:nvContentPartPr>
              <p14:xfrm>
                <a:off x="11411606" y="1883931"/>
                <a:ext cx="28080" cy="599400"/>
              </p14:xfrm>
            </p:contentPart>
          </mc:Choice>
          <mc:Fallback xmlns="">
            <p:pic>
              <p:nvPicPr>
                <p:cNvPr id="128" name="筆跡 127">
                  <a:extLst>
                    <a:ext uri="{FF2B5EF4-FFF2-40B4-BE49-F238E27FC236}">
                      <a16:creationId xmlns:a16="http://schemas.microsoft.com/office/drawing/2014/main" id="{73772BC7-757B-53A2-59FB-4D28F737046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07286" y="1879611"/>
                  <a:ext cx="3672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9" name="筆跡 128">
                  <a:extLst>
                    <a:ext uri="{FF2B5EF4-FFF2-40B4-BE49-F238E27FC236}">
                      <a16:creationId xmlns:a16="http://schemas.microsoft.com/office/drawing/2014/main" id="{889F2590-4519-A5D3-9193-FFE0E7FEB0C9}"/>
                    </a:ext>
                  </a:extLst>
                </p14:cNvPr>
                <p14:cNvContentPartPr/>
                <p14:nvPr/>
              </p14:nvContentPartPr>
              <p14:xfrm>
                <a:off x="11397566" y="1896531"/>
                <a:ext cx="219960" cy="258840"/>
              </p14:xfrm>
            </p:contentPart>
          </mc:Choice>
          <mc:Fallback xmlns="">
            <p:pic>
              <p:nvPicPr>
                <p:cNvPr id="129" name="筆跡 128">
                  <a:extLst>
                    <a:ext uri="{FF2B5EF4-FFF2-40B4-BE49-F238E27FC236}">
                      <a16:creationId xmlns:a16="http://schemas.microsoft.com/office/drawing/2014/main" id="{889F2590-4519-A5D3-9193-FFE0E7FEB0C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393246" y="1892211"/>
                  <a:ext cx="228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0" name="筆跡 129">
                  <a:extLst>
                    <a:ext uri="{FF2B5EF4-FFF2-40B4-BE49-F238E27FC236}">
                      <a16:creationId xmlns:a16="http://schemas.microsoft.com/office/drawing/2014/main" id="{199F43B9-9FA7-1387-DE01-CE2BFCA05FC3}"/>
                    </a:ext>
                  </a:extLst>
                </p14:cNvPr>
                <p14:cNvContentPartPr/>
                <p14:nvPr/>
              </p14:nvContentPartPr>
              <p14:xfrm>
                <a:off x="11636246" y="1879251"/>
                <a:ext cx="347400" cy="288720"/>
              </p14:xfrm>
            </p:contentPart>
          </mc:Choice>
          <mc:Fallback xmlns="">
            <p:pic>
              <p:nvPicPr>
                <p:cNvPr id="130" name="筆跡 129">
                  <a:extLst>
                    <a:ext uri="{FF2B5EF4-FFF2-40B4-BE49-F238E27FC236}">
                      <a16:creationId xmlns:a16="http://schemas.microsoft.com/office/drawing/2014/main" id="{199F43B9-9FA7-1387-DE01-CE2BFCA05FC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631926" y="1874931"/>
                  <a:ext cx="35604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3638AE8E-12E3-9F04-7745-25BB513C8033}"/>
              </a:ext>
            </a:extLst>
          </p:cNvPr>
          <p:cNvGrpSpPr/>
          <p:nvPr/>
        </p:nvGrpSpPr>
        <p:grpSpPr>
          <a:xfrm>
            <a:off x="9204806" y="2043411"/>
            <a:ext cx="1432440" cy="528120"/>
            <a:chOff x="9204806" y="2043411"/>
            <a:chExt cx="143244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0" name="筆跡 139">
                  <a:extLst>
                    <a:ext uri="{FF2B5EF4-FFF2-40B4-BE49-F238E27FC236}">
                      <a16:creationId xmlns:a16="http://schemas.microsoft.com/office/drawing/2014/main" id="{F739692A-5BDB-8E21-7FE4-DF6619C490F1}"/>
                    </a:ext>
                  </a:extLst>
                </p14:cNvPr>
                <p14:cNvContentPartPr/>
                <p14:nvPr/>
              </p14:nvContentPartPr>
              <p14:xfrm>
                <a:off x="9263126" y="2242851"/>
                <a:ext cx="72720" cy="147600"/>
              </p14:xfrm>
            </p:contentPart>
          </mc:Choice>
          <mc:Fallback xmlns="">
            <p:pic>
              <p:nvPicPr>
                <p:cNvPr id="140" name="筆跡 139">
                  <a:extLst>
                    <a:ext uri="{FF2B5EF4-FFF2-40B4-BE49-F238E27FC236}">
                      <a16:creationId xmlns:a16="http://schemas.microsoft.com/office/drawing/2014/main" id="{F739692A-5BDB-8E21-7FE4-DF6619C490F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258806" y="2238531"/>
                  <a:ext cx="81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6" name="筆跡 145">
                  <a:extLst>
                    <a:ext uri="{FF2B5EF4-FFF2-40B4-BE49-F238E27FC236}">
                      <a16:creationId xmlns:a16="http://schemas.microsoft.com/office/drawing/2014/main" id="{6A780D5E-3AFA-717A-7887-BF2E620B26F3}"/>
                    </a:ext>
                  </a:extLst>
                </p14:cNvPr>
                <p14:cNvContentPartPr/>
                <p14:nvPr/>
              </p14:nvContentPartPr>
              <p14:xfrm>
                <a:off x="9346646" y="2260131"/>
                <a:ext cx="64800" cy="104400"/>
              </p14:xfrm>
            </p:contentPart>
          </mc:Choice>
          <mc:Fallback xmlns="">
            <p:pic>
              <p:nvPicPr>
                <p:cNvPr id="146" name="筆跡 145">
                  <a:extLst>
                    <a:ext uri="{FF2B5EF4-FFF2-40B4-BE49-F238E27FC236}">
                      <a16:creationId xmlns:a16="http://schemas.microsoft.com/office/drawing/2014/main" id="{6A780D5E-3AFA-717A-7887-BF2E620B26F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342326" y="2255811"/>
                  <a:ext cx="73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1" name="筆跡 150">
                  <a:extLst>
                    <a:ext uri="{FF2B5EF4-FFF2-40B4-BE49-F238E27FC236}">
                      <a16:creationId xmlns:a16="http://schemas.microsoft.com/office/drawing/2014/main" id="{4AC09368-FF58-FA0A-A349-FBA7A796A18D}"/>
                    </a:ext>
                  </a:extLst>
                </p14:cNvPr>
                <p14:cNvContentPartPr/>
                <p14:nvPr/>
              </p14:nvContentPartPr>
              <p14:xfrm>
                <a:off x="9397406" y="2143851"/>
                <a:ext cx="79920" cy="243720"/>
              </p14:xfrm>
            </p:contentPart>
          </mc:Choice>
          <mc:Fallback xmlns="">
            <p:pic>
              <p:nvPicPr>
                <p:cNvPr id="151" name="筆跡 150">
                  <a:extLst>
                    <a:ext uri="{FF2B5EF4-FFF2-40B4-BE49-F238E27FC236}">
                      <a16:creationId xmlns:a16="http://schemas.microsoft.com/office/drawing/2014/main" id="{4AC09368-FF58-FA0A-A349-FBA7A796A18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393086" y="2139531"/>
                  <a:ext cx="88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2" name="筆跡 151">
                  <a:extLst>
                    <a:ext uri="{FF2B5EF4-FFF2-40B4-BE49-F238E27FC236}">
                      <a16:creationId xmlns:a16="http://schemas.microsoft.com/office/drawing/2014/main" id="{D1828D92-8276-C191-9C9D-470A899CA77E}"/>
                    </a:ext>
                  </a:extLst>
                </p14:cNvPr>
                <p14:cNvContentPartPr/>
                <p14:nvPr/>
              </p14:nvContentPartPr>
              <p14:xfrm>
                <a:off x="9443846" y="2093811"/>
                <a:ext cx="126000" cy="304560"/>
              </p14:xfrm>
            </p:contentPart>
          </mc:Choice>
          <mc:Fallback xmlns="">
            <p:pic>
              <p:nvPicPr>
                <p:cNvPr id="152" name="筆跡 151">
                  <a:extLst>
                    <a:ext uri="{FF2B5EF4-FFF2-40B4-BE49-F238E27FC236}">
                      <a16:creationId xmlns:a16="http://schemas.microsoft.com/office/drawing/2014/main" id="{D1828D92-8276-C191-9C9D-470A899CA77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439526" y="2089491"/>
                  <a:ext cx="1346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3" name="筆跡 152">
                  <a:extLst>
                    <a:ext uri="{FF2B5EF4-FFF2-40B4-BE49-F238E27FC236}">
                      <a16:creationId xmlns:a16="http://schemas.microsoft.com/office/drawing/2014/main" id="{86791CEE-44C2-0329-C831-138A2469C8ED}"/>
                    </a:ext>
                  </a:extLst>
                </p14:cNvPr>
                <p14:cNvContentPartPr/>
                <p14:nvPr/>
              </p14:nvContentPartPr>
              <p14:xfrm>
                <a:off x="9598646" y="2283531"/>
                <a:ext cx="52560" cy="24840"/>
              </p14:xfrm>
            </p:contentPart>
          </mc:Choice>
          <mc:Fallback xmlns="">
            <p:pic>
              <p:nvPicPr>
                <p:cNvPr id="153" name="筆跡 152">
                  <a:extLst>
                    <a:ext uri="{FF2B5EF4-FFF2-40B4-BE49-F238E27FC236}">
                      <a16:creationId xmlns:a16="http://schemas.microsoft.com/office/drawing/2014/main" id="{86791CEE-44C2-0329-C831-138A2469C8E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594326" y="2279211"/>
                  <a:ext cx="61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4" name="筆跡 153">
                  <a:extLst>
                    <a:ext uri="{FF2B5EF4-FFF2-40B4-BE49-F238E27FC236}">
                      <a16:creationId xmlns:a16="http://schemas.microsoft.com/office/drawing/2014/main" id="{EF97842E-7D33-C8BD-DB5C-E04315D9E631}"/>
                    </a:ext>
                  </a:extLst>
                </p14:cNvPr>
                <p14:cNvContentPartPr/>
                <p14:nvPr/>
              </p14:nvContentPartPr>
              <p14:xfrm>
                <a:off x="9699806" y="2248971"/>
                <a:ext cx="64440" cy="307440"/>
              </p14:xfrm>
            </p:contentPart>
          </mc:Choice>
          <mc:Fallback xmlns="">
            <p:pic>
              <p:nvPicPr>
                <p:cNvPr id="154" name="筆跡 153">
                  <a:extLst>
                    <a:ext uri="{FF2B5EF4-FFF2-40B4-BE49-F238E27FC236}">
                      <a16:creationId xmlns:a16="http://schemas.microsoft.com/office/drawing/2014/main" id="{EF97842E-7D33-C8BD-DB5C-E04315D9E63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695486" y="2244651"/>
                  <a:ext cx="730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5" name="筆跡 154">
                  <a:extLst>
                    <a:ext uri="{FF2B5EF4-FFF2-40B4-BE49-F238E27FC236}">
                      <a16:creationId xmlns:a16="http://schemas.microsoft.com/office/drawing/2014/main" id="{B063A9CF-25D1-413C-D46B-D5C0F8ECF32E}"/>
                    </a:ext>
                  </a:extLst>
                </p14:cNvPr>
                <p14:cNvContentPartPr/>
                <p14:nvPr/>
              </p14:nvContentPartPr>
              <p14:xfrm>
                <a:off x="9797726" y="2227731"/>
                <a:ext cx="43560" cy="96120"/>
              </p14:xfrm>
            </p:contentPart>
          </mc:Choice>
          <mc:Fallback xmlns="">
            <p:pic>
              <p:nvPicPr>
                <p:cNvPr id="155" name="筆跡 154">
                  <a:extLst>
                    <a:ext uri="{FF2B5EF4-FFF2-40B4-BE49-F238E27FC236}">
                      <a16:creationId xmlns:a16="http://schemas.microsoft.com/office/drawing/2014/main" id="{B063A9CF-25D1-413C-D46B-D5C0F8ECF32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793406" y="2223411"/>
                  <a:ext cx="52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6" name="筆跡 155">
                  <a:extLst>
                    <a:ext uri="{FF2B5EF4-FFF2-40B4-BE49-F238E27FC236}">
                      <a16:creationId xmlns:a16="http://schemas.microsoft.com/office/drawing/2014/main" id="{159DBC1F-5B0F-A259-A39C-63AD105DB89E}"/>
                    </a:ext>
                  </a:extLst>
                </p14:cNvPr>
                <p14:cNvContentPartPr/>
                <p14:nvPr/>
              </p14:nvContentPartPr>
              <p14:xfrm>
                <a:off x="9862886" y="2043411"/>
                <a:ext cx="197640" cy="348480"/>
              </p14:xfrm>
            </p:contentPart>
          </mc:Choice>
          <mc:Fallback xmlns="">
            <p:pic>
              <p:nvPicPr>
                <p:cNvPr id="156" name="筆跡 155">
                  <a:extLst>
                    <a:ext uri="{FF2B5EF4-FFF2-40B4-BE49-F238E27FC236}">
                      <a16:creationId xmlns:a16="http://schemas.microsoft.com/office/drawing/2014/main" id="{159DBC1F-5B0F-A259-A39C-63AD105DB89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858566" y="2039091"/>
                  <a:ext cx="2062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7" name="筆跡 156">
                  <a:extLst>
                    <a:ext uri="{FF2B5EF4-FFF2-40B4-BE49-F238E27FC236}">
                      <a16:creationId xmlns:a16="http://schemas.microsoft.com/office/drawing/2014/main" id="{8F1A86CC-E4FB-13F6-AD20-6B25DE8C1AA1}"/>
                    </a:ext>
                  </a:extLst>
                </p14:cNvPr>
                <p14:cNvContentPartPr/>
                <p14:nvPr/>
              </p14:nvContentPartPr>
              <p14:xfrm>
                <a:off x="10075646" y="2147091"/>
                <a:ext cx="33480" cy="174960"/>
              </p14:xfrm>
            </p:contentPart>
          </mc:Choice>
          <mc:Fallback xmlns="">
            <p:pic>
              <p:nvPicPr>
                <p:cNvPr id="157" name="筆跡 156">
                  <a:extLst>
                    <a:ext uri="{FF2B5EF4-FFF2-40B4-BE49-F238E27FC236}">
                      <a16:creationId xmlns:a16="http://schemas.microsoft.com/office/drawing/2014/main" id="{8F1A86CC-E4FB-13F6-AD20-6B25DE8C1AA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071326" y="2142771"/>
                  <a:ext cx="42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3" name="筆跡 162">
                  <a:extLst>
                    <a:ext uri="{FF2B5EF4-FFF2-40B4-BE49-F238E27FC236}">
                      <a16:creationId xmlns:a16="http://schemas.microsoft.com/office/drawing/2014/main" id="{3062615E-05F1-C0E2-7DF3-D8FDB4FDA731}"/>
                    </a:ext>
                  </a:extLst>
                </p14:cNvPr>
                <p14:cNvContentPartPr/>
                <p14:nvPr/>
              </p14:nvContentPartPr>
              <p14:xfrm>
                <a:off x="10166366" y="2185971"/>
                <a:ext cx="97920" cy="140040"/>
              </p14:xfrm>
            </p:contentPart>
          </mc:Choice>
          <mc:Fallback xmlns="">
            <p:pic>
              <p:nvPicPr>
                <p:cNvPr id="163" name="筆跡 162">
                  <a:extLst>
                    <a:ext uri="{FF2B5EF4-FFF2-40B4-BE49-F238E27FC236}">
                      <a16:creationId xmlns:a16="http://schemas.microsoft.com/office/drawing/2014/main" id="{3062615E-05F1-C0E2-7DF3-D8FDB4FDA73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162046" y="2181651"/>
                  <a:ext cx="106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95" name="筆跡 194">
                  <a:extLst>
                    <a:ext uri="{FF2B5EF4-FFF2-40B4-BE49-F238E27FC236}">
                      <a16:creationId xmlns:a16="http://schemas.microsoft.com/office/drawing/2014/main" id="{E9CC17B4-2485-2214-FE8A-262727543001}"/>
                    </a:ext>
                  </a:extLst>
                </p14:cNvPr>
                <p14:cNvContentPartPr/>
                <p14:nvPr/>
              </p14:nvContentPartPr>
              <p14:xfrm>
                <a:off x="10218566" y="2165811"/>
                <a:ext cx="86040" cy="38880"/>
              </p14:xfrm>
            </p:contentPart>
          </mc:Choice>
          <mc:Fallback xmlns="">
            <p:pic>
              <p:nvPicPr>
                <p:cNvPr id="195" name="筆跡 194">
                  <a:extLst>
                    <a:ext uri="{FF2B5EF4-FFF2-40B4-BE49-F238E27FC236}">
                      <a16:creationId xmlns:a16="http://schemas.microsoft.com/office/drawing/2014/main" id="{E9CC17B4-2485-2214-FE8A-26272754300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214246" y="2161491"/>
                  <a:ext cx="94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96" name="筆跡 195">
                  <a:extLst>
                    <a:ext uri="{FF2B5EF4-FFF2-40B4-BE49-F238E27FC236}">
                      <a16:creationId xmlns:a16="http://schemas.microsoft.com/office/drawing/2014/main" id="{569AE542-2EB6-97A7-796B-8D37E6B2F479}"/>
                    </a:ext>
                  </a:extLst>
                </p14:cNvPr>
                <p14:cNvContentPartPr/>
                <p14:nvPr/>
              </p14:nvContentPartPr>
              <p14:xfrm>
                <a:off x="10270406" y="2099571"/>
                <a:ext cx="96480" cy="224280"/>
              </p14:xfrm>
            </p:contentPart>
          </mc:Choice>
          <mc:Fallback xmlns="">
            <p:pic>
              <p:nvPicPr>
                <p:cNvPr id="196" name="筆跡 195">
                  <a:extLst>
                    <a:ext uri="{FF2B5EF4-FFF2-40B4-BE49-F238E27FC236}">
                      <a16:creationId xmlns:a16="http://schemas.microsoft.com/office/drawing/2014/main" id="{569AE542-2EB6-97A7-796B-8D37E6B2F47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266086" y="2095251"/>
                  <a:ext cx="105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97" name="筆跡 196">
                  <a:extLst>
                    <a:ext uri="{FF2B5EF4-FFF2-40B4-BE49-F238E27FC236}">
                      <a16:creationId xmlns:a16="http://schemas.microsoft.com/office/drawing/2014/main" id="{57594864-C45A-DAC9-5933-163A271D7697}"/>
                    </a:ext>
                  </a:extLst>
                </p14:cNvPr>
                <p14:cNvContentPartPr/>
                <p14:nvPr/>
              </p14:nvContentPartPr>
              <p14:xfrm>
                <a:off x="10405766" y="2157531"/>
                <a:ext cx="200880" cy="155520"/>
              </p14:xfrm>
            </p:contentPart>
          </mc:Choice>
          <mc:Fallback xmlns="">
            <p:pic>
              <p:nvPicPr>
                <p:cNvPr id="197" name="筆跡 196">
                  <a:extLst>
                    <a:ext uri="{FF2B5EF4-FFF2-40B4-BE49-F238E27FC236}">
                      <a16:creationId xmlns:a16="http://schemas.microsoft.com/office/drawing/2014/main" id="{57594864-C45A-DAC9-5933-163A271D769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401446" y="2153211"/>
                  <a:ext cx="209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98" name="筆跡 197">
                  <a:extLst>
                    <a:ext uri="{FF2B5EF4-FFF2-40B4-BE49-F238E27FC236}">
                      <a16:creationId xmlns:a16="http://schemas.microsoft.com/office/drawing/2014/main" id="{FB9934F0-EA56-D7CC-A0AA-7980AFC5F90B}"/>
                    </a:ext>
                  </a:extLst>
                </p14:cNvPr>
                <p14:cNvContentPartPr/>
                <p14:nvPr/>
              </p14:nvContentPartPr>
              <p14:xfrm>
                <a:off x="9204806" y="2384331"/>
                <a:ext cx="1336320" cy="187200"/>
              </p14:xfrm>
            </p:contentPart>
          </mc:Choice>
          <mc:Fallback xmlns="">
            <p:pic>
              <p:nvPicPr>
                <p:cNvPr id="198" name="筆跡 197">
                  <a:extLst>
                    <a:ext uri="{FF2B5EF4-FFF2-40B4-BE49-F238E27FC236}">
                      <a16:creationId xmlns:a16="http://schemas.microsoft.com/office/drawing/2014/main" id="{FB9934F0-EA56-D7CC-A0AA-7980AFC5F90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200486" y="2380011"/>
                  <a:ext cx="1344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04" name="筆跡 203">
                  <a:extLst>
                    <a:ext uri="{FF2B5EF4-FFF2-40B4-BE49-F238E27FC236}">
                      <a16:creationId xmlns:a16="http://schemas.microsoft.com/office/drawing/2014/main" id="{D1AEF5A7-11E2-AC0B-CA94-EEBB0E532825}"/>
                    </a:ext>
                  </a:extLst>
                </p14:cNvPr>
                <p14:cNvContentPartPr/>
                <p14:nvPr/>
              </p14:nvContentPartPr>
              <p14:xfrm>
                <a:off x="9478406" y="2357691"/>
                <a:ext cx="1158840" cy="187920"/>
              </p14:xfrm>
            </p:contentPart>
          </mc:Choice>
          <mc:Fallback xmlns="">
            <p:pic>
              <p:nvPicPr>
                <p:cNvPr id="204" name="筆跡 203">
                  <a:extLst>
                    <a:ext uri="{FF2B5EF4-FFF2-40B4-BE49-F238E27FC236}">
                      <a16:creationId xmlns:a16="http://schemas.microsoft.com/office/drawing/2014/main" id="{D1AEF5A7-11E2-AC0B-CA94-EEBB0E53282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474086" y="2353371"/>
                  <a:ext cx="116748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群組 291">
            <a:extLst>
              <a:ext uri="{FF2B5EF4-FFF2-40B4-BE49-F238E27FC236}">
                <a16:creationId xmlns:a16="http://schemas.microsoft.com/office/drawing/2014/main" id="{0DE15F16-EBCC-7A4F-D170-1A0AEED1B470}"/>
              </a:ext>
            </a:extLst>
          </p:cNvPr>
          <p:cNvGrpSpPr/>
          <p:nvPr/>
        </p:nvGrpSpPr>
        <p:grpSpPr>
          <a:xfrm>
            <a:off x="6932126" y="6037971"/>
            <a:ext cx="1603080" cy="758520"/>
            <a:chOff x="6932126" y="6037971"/>
            <a:chExt cx="1603080" cy="75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14" name="筆跡 213">
                  <a:extLst>
                    <a:ext uri="{FF2B5EF4-FFF2-40B4-BE49-F238E27FC236}">
                      <a16:creationId xmlns:a16="http://schemas.microsoft.com/office/drawing/2014/main" id="{AE2202E7-1183-0E22-A286-517D491BBF2D}"/>
                    </a:ext>
                  </a:extLst>
                </p14:cNvPr>
                <p14:cNvContentPartPr/>
                <p14:nvPr/>
              </p14:nvContentPartPr>
              <p14:xfrm>
                <a:off x="6932126" y="6336051"/>
                <a:ext cx="84600" cy="204840"/>
              </p14:xfrm>
            </p:contentPart>
          </mc:Choice>
          <mc:Fallback xmlns="">
            <p:pic>
              <p:nvPicPr>
                <p:cNvPr id="214" name="筆跡 213">
                  <a:extLst>
                    <a:ext uri="{FF2B5EF4-FFF2-40B4-BE49-F238E27FC236}">
                      <a16:creationId xmlns:a16="http://schemas.microsoft.com/office/drawing/2014/main" id="{AE2202E7-1183-0E22-A286-517D491BBF2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927806" y="6331731"/>
                  <a:ext cx="93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26" name="筆跡 225">
                  <a:extLst>
                    <a:ext uri="{FF2B5EF4-FFF2-40B4-BE49-F238E27FC236}">
                      <a16:creationId xmlns:a16="http://schemas.microsoft.com/office/drawing/2014/main" id="{EC572C9A-A0AE-ED95-BD96-7C271F5F31FD}"/>
                    </a:ext>
                  </a:extLst>
                </p14:cNvPr>
                <p14:cNvContentPartPr/>
                <p14:nvPr/>
              </p14:nvContentPartPr>
              <p14:xfrm>
                <a:off x="7017806" y="6345411"/>
                <a:ext cx="122040" cy="165240"/>
              </p14:xfrm>
            </p:contentPart>
          </mc:Choice>
          <mc:Fallback xmlns="">
            <p:pic>
              <p:nvPicPr>
                <p:cNvPr id="226" name="筆跡 225">
                  <a:extLst>
                    <a:ext uri="{FF2B5EF4-FFF2-40B4-BE49-F238E27FC236}">
                      <a16:creationId xmlns:a16="http://schemas.microsoft.com/office/drawing/2014/main" id="{EC572C9A-A0AE-ED95-BD96-7C271F5F31F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013486" y="6341091"/>
                  <a:ext cx="130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59" name="筆跡 258">
                  <a:extLst>
                    <a:ext uri="{FF2B5EF4-FFF2-40B4-BE49-F238E27FC236}">
                      <a16:creationId xmlns:a16="http://schemas.microsoft.com/office/drawing/2014/main" id="{4303DF89-94E8-AE9B-9167-2EF76688F89E}"/>
                    </a:ext>
                  </a:extLst>
                </p14:cNvPr>
                <p14:cNvContentPartPr/>
                <p14:nvPr/>
              </p14:nvContentPartPr>
              <p14:xfrm>
                <a:off x="7098446" y="6178371"/>
                <a:ext cx="125280" cy="323280"/>
              </p14:xfrm>
            </p:contentPart>
          </mc:Choice>
          <mc:Fallback xmlns="">
            <p:pic>
              <p:nvPicPr>
                <p:cNvPr id="259" name="筆跡 258">
                  <a:extLst>
                    <a:ext uri="{FF2B5EF4-FFF2-40B4-BE49-F238E27FC236}">
                      <a16:creationId xmlns:a16="http://schemas.microsoft.com/office/drawing/2014/main" id="{4303DF89-94E8-AE9B-9167-2EF76688F89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094126" y="6174051"/>
                  <a:ext cx="1339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74" name="筆跡 273">
                  <a:extLst>
                    <a:ext uri="{FF2B5EF4-FFF2-40B4-BE49-F238E27FC236}">
                      <a16:creationId xmlns:a16="http://schemas.microsoft.com/office/drawing/2014/main" id="{6E7107DB-72A6-BA20-8DF4-41CCCF5A1B50}"/>
                    </a:ext>
                  </a:extLst>
                </p14:cNvPr>
                <p14:cNvContentPartPr/>
                <p14:nvPr/>
              </p14:nvContentPartPr>
              <p14:xfrm>
                <a:off x="7153166" y="6140571"/>
                <a:ext cx="196200" cy="405000"/>
              </p14:xfrm>
            </p:contentPart>
          </mc:Choice>
          <mc:Fallback xmlns="">
            <p:pic>
              <p:nvPicPr>
                <p:cNvPr id="274" name="筆跡 273">
                  <a:extLst>
                    <a:ext uri="{FF2B5EF4-FFF2-40B4-BE49-F238E27FC236}">
                      <a16:creationId xmlns:a16="http://schemas.microsoft.com/office/drawing/2014/main" id="{6E7107DB-72A6-BA20-8DF4-41CCCF5A1B5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148846" y="6136251"/>
                  <a:ext cx="2048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79" name="筆跡 278">
                  <a:extLst>
                    <a:ext uri="{FF2B5EF4-FFF2-40B4-BE49-F238E27FC236}">
                      <a16:creationId xmlns:a16="http://schemas.microsoft.com/office/drawing/2014/main" id="{E7FF0F70-446D-2DB5-F0D4-48CBD1A26B0C}"/>
                    </a:ext>
                  </a:extLst>
                </p14:cNvPr>
                <p14:cNvContentPartPr/>
                <p14:nvPr/>
              </p14:nvContentPartPr>
              <p14:xfrm>
                <a:off x="7340006" y="6386811"/>
                <a:ext cx="56520" cy="24120"/>
              </p14:xfrm>
            </p:contentPart>
          </mc:Choice>
          <mc:Fallback xmlns="">
            <p:pic>
              <p:nvPicPr>
                <p:cNvPr id="279" name="筆跡 278">
                  <a:extLst>
                    <a:ext uri="{FF2B5EF4-FFF2-40B4-BE49-F238E27FC236}">
                      <a16:creationId xmlns:a16="http://schemas.microsoft.com/office/drawing/2014/main" id="{E7FF0F70-446D-2DB5-F0D4-48CBD1A26B0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335686" y="6382491"/>
                  <a:ext cx="65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80" name="筆跡 279">
                  <a:extLst>
                    <a:ext uri="{FF2B5EF4-FFF2-40B4-BE49-F238E27FC236}">
                      <a16:creationId xmlns:a16="http://schemas.microsoft.com/office/drawing/2014/main" id="{E08506B8-B216-BEAE-B203-5C7A917A8D84}"/>
                    </a:ext>
                  </a:extLst>
                </p14:cNvPr>
                <p14:cNvContentPartPr/>
                <p14:nvPr/>
              </p14:nvContentPartPr>
              <p14:xfrm>
                <a:off x="7439726" y="6336051"/>
                <a:ext cx="118080" cy="313200"/>
              </p14:xfrm>
            </p:contentPart>
          </mc:Choice>
          <mc:Fallback xmlns="">
            <p:pic>
              <p:nvPicPr>
                <p:cNvPr id="280" name="筆跡 279">
                  <a:extLst>
                    <a:ext uri="{FF2B5EF4-FFF2-40B4-BE49-F238E27FC236}">
                      <a16:creationId xmlns:a16="http://schemas.microsoft.com/office/drawing/2014/main" id="{E08506B8-B216-BEAE-B203-5C7A917A8D8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435406" y="6331731"/>
                  <a:ext cx="126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81" name="筆跡 280">
                  <a:extLst>
                    <a:ext uri="{FF2B5EF4-FFF2-40B4-BE49-F238E27FC236}">
                      <a16:creationId xmlns:a16="http://schemas.microsoft.com/office/drawing/2014/main" id="{0EAE4D39-4292-2BC4-B957-3511BE5D6408}"/>
                    </a:ext>
                  </a:extLst>
                </p14:cNvPr>
                <p14:cNvContentPartPr/>
                <p14:nvPr/>
              </p14:nvContentPartPr>
              <p14:xfrm>
                <a:off x="7433246" y="6296451"/>
                <a:ext cx="84600" cy="174600"/>
              </p14:xfrm>
            </p:contentPart>
          </mc:Choice>
          <mc:Fallback xmlns="">
            <p:pic>
              <p:nvPicPr>
                <p:cNvPr id="281" name="筆跡 280">
                  <a:extLst>
                    <a:ext uri="{FF2B5EF4-FFF2-40B4-BE49-F238E27FC236}">
                      <a16:creationId xmlns:a16="http://schemas.microsoft.com/office/drawing/2014/main" id="{0EAE4D39-4292-2BC4-B957-3511BE5D640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428926" y="6292131"/>
                  <a:ext cx="9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82" name="筆跡 281">
                  <a:extLst>
                    <a:ext uri="{FF2B5EF4-FFF2-40B4-BE49-F238E27FC236}">
                      <a16:creationId xmlns:a16="http://schemas.microsoft.com/office/drawing/2014/main" id="{633B1AB6-CB52-0309-F1F4-76E00DFB3EC1}"/>
                    </a:ext>
                  </a:extLst>
                </p14:cNvPr>
                <p14:cNvContentPartPr/>
                <p14:nvPr/>
              </p14:nvContentPartPr>
              <p14:xfrm>
                <a:off x="7505246" y="6254331"/>
                <a:ext cx="82800" cy="150480"/>
              </p14:xfrm>
            </p:contentPart>
          </mc:Choice>
          <mc:Fallback xmlns="">
            <p:pic>
              <p:nvPicPr>
                <p:cNvPr id="282" name="筆跡 281">
                  <a:extLst>
                    <a:ext uri="{FF2B5EF4-FFF2-40B4-BE49-F238E27FC236}">
                      <a16:creationId xmlns:a16="http://schemas.microsoft.com/office/drawing/2014/main" id="{633B1AB6-CB52-0309-F1F4-76E00DFB3EC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500926" y="6250011"/>
                  <a:ext cx="91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83" name="筆跡 282">
                  <a:extLst>
                    <a:ext uri="{FF2B5EF4-FFF2-40B4-BE49-F238E27FC236}">
                      <a16:creationId xmlns:a16="http://schemas.microsoft.com/office/drawing/2014/main" id="{0AB2C62C-3680-D7F8-0DFB-9341BC4D7675}"/>
                    </a:ext>
                  </a:extLst>
                </p14:cNvPr>
                <p14:cNvContentPartPr/>
                <p14:nvPr/>
              </p14:nvContentPartPr>
              <p14:xfrm>
                <a:off x="7599566" y="6037971"/>
                <a:ext cx="265320" cy="366840"/>
              </p14:xfrm>
            </p:contentPart>
          </mc:Choice>
          <mc:Fallback xmlns="">
            <p:pic>
              <p:nvPicPr>
                <p:cNvPr id="283" name="筆跡 282">
                  <a:extLst>
                    <a:ext uri="{FF2B5EF4-FFF2-40B4-BE49-F238E27FC236}">
                      <a16:creationId xmlns:a16="http://schemas.microsoft.com/office/drawing/2014/main" id="{0AB2C62C-3680-D7F8-0DFB-9341BC4D767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595246" y="6033651"/>
                  <a:ext cx="2739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84" name="筆跡 283">
                  <a:extLst>
                    <a:ext uri="{FF2B5EF4-FFF2-40B4-BE49-F238E27FC236}">
                      <a16:creationId xmlns:a16="http://schemas.microsoft.com/office/drawing/2014/main" id="{FE29A9EE-6192-7252-8741-A34C336F0A5D}"/>
                    </a:ext>
                  </a:extLst>
                </p14:cNvPr>
                <p14:cNvContentPartPr/>
                <p14:nvPr/>
              </p14:nvContentPartPr>
              <p14:xfrm>
                <a:off x="7758326" y="6176571"/>
                <a:ext cx="131040" cy="228240"/>
              </p14:xfrm>
            </p:contentPart>
          </mc:Choice>
          <mc:Fallback xmlns="">
            <p:pic>
              <p:nvPicPr>
                <p:cNvPr id="284" name="筆跡 283">
                  <a:extLst>
                    <a:ext uri="{FF2B5EF4-FFF2-40B4-BE49-F238E27FC236}">
                      <a16:creationId xmlns:a16="http://schemas.microsoft.com/office/drawing/2014/main" id="{FE29A9EE-6192-7252-8741-A34C336F0A5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754006" y="6171891"/>
                  <a:ext cx="139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85" name="筆跡 284">
                  <a:extLst>
                    <a:ext uri="{FF2B5EF4-FFF2-40B4-BE49-F238E27FC236}">
                      <a16:creationId xmlns:a16="http://schemas.microsoft.com/office/drawing/2014/main" id="{B8951ECE-D842-4765-4CC7-D558DB487745}"/>
                    </a:ext>
                  </a:extLst>
                </p14:cNvPr>
                <p14:cNvContentPartPr/>
                <p14:nvPr/>
              </p14:nvContentPartPr>
              <p14:xfrm>
                <a:off x="7847606" y="6238851"/>
                <a:ext cx="84600" cy="122760"/>
              </p14:xfrm>
            </p:contentPart>
          </mc:Choice>
          <mc:Fallback xmlns="">
            <p:pic>
              <p:nvPicPr>
                <p:cNvPr id="285" name="筆跡 284">
                  <a:extLst>
                    <a:ext uri="{FF2B5EF4-FFF2-40B4-BE49-F238E27FC236}">
                      <a16:creationId xmlns:a16="http://schemas.microsoft.com/office/drawing/2014/main" id="{B8951ECE-D842-4765-4CC7-D558DB48774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843286" y="6234531"/>
                  <a:ext cx="93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86" name="筆跡 285">
                  <a:extLst>
                    <a:ext uri="{FF2B5EF4-FFF2-40B4-BE49-F238E27FC236}">
                      <a16:creationId xmlns:a16="http://schemas.microsoft.com/office/drawing/2014/main" id="{24B7F5AD-E299-6519-CA79-994B156400B5}"/>
                    </a:ext>
                  </a:extLst>
                </p14:cNvPr>
                <p14:cNvContentPartPr/>
                <p14:nvPr/>
              </p14:nvContentPartPr>
              <p14:xfrm>
                <a:off x="7909526" y="6178371"/>
                <a:ext cx="70560" cy="104040"/>
              </p14:xfrm>
            </p:contentPart>
          </mc:Choice>
          <mc:Fallback xmlns="">
            <p:pic>
              <p:nvPicPr>
                <p:cNvPr id="286" name="筆跡 285">
                  <a:extLst>
                    <a:ext uri="{FF2B5EF4-FFF2-40B4-BE49-F238E27FC236}">
                      <a16:creationId xmlns:a16="http://schemas.microsoft.com/office/drawing/2014/main" id="{24B7F5AD-E299-6519-CA79-994B156400B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905206" y="6174051"/>
                  <a:ext cx="79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87" name="筆跡 286">
                  <a:extLst>
                    <a:ext uri="{FF2B5EF4-FFF2-40B4-BE49-F238E27FC236}">
                      <a16:creationId xmlns:a16="http://schemas.microsoft.com/office/drawing/2014/main" id="{2BA083A9-FA41-E1FD-5D3A-2B1E23B3747B}"/>
                    </a:ext>
                  </a:extLst>
                </p14:cNvPr>
                <p14:cNvContentPartPr/>
                <p14:nvPr/>
              </p14:nvContentPartPr>
              <p14:xfrm>
                <a:off x="7926446" y="6136611"/>
                <a:ext cx="170640" cy="246240"/>
              </p14:xfrm>
            </p:contentPart>
          </mc:Choice>
          <mc:Fallback xmlns="">
            <p:pic>
              <p:nvPicPr>
                <p:cNvPr id="287" name="筆跡 286">
                  <a:extLst>
                    <a:ext uri="{FF2B5EF4-FFF2-40B4-BE49-F238E27FC236}">
                      <a16:creationId xmlns:a16="http://schemas.microsoft.com/office/drawing/2014/main" id="{2BA083A9-FA41-E1FD-5D3A-2B1E23B3747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922126" y="6132291"/>
                  <a:ext cx="179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88" name="筆跡 287">
                  <a:extLst>
                    <a:ext uri="{FF2B5EF4-FFF2-40B4-BE49-F238E27FC236}">
                      <a16:creationId xmlns:a16="http://schemas.microsoft.com/office/drawing/2014/main" id="{057EC34A-02D0-306F-88FE-F304FC831377}"/>
                    </a:ext>
                  </a:extLst>
                </p14:cNvPr>
                <p14:cNvContentPartPr/>
                <p14:nvPr/>
              </p14:nvContentPartPr>
              <p14:xfrm>
                <a:off x="7988006" y="6137691"/>
                <a:ext cx="313920" cy="212760"/>
              </p14:xfrm>
            </p:contentPart>
          </mc:Choice>
          <mc:Fallback xmlns="">
            <p:pic>
              <p:nvPicPr>
                <p:cNvPr id="288" name="筆跡 287">
                  <a:extLst>
                    <a:ext uri="{FF2B5EF4-FFF2-40B4-BE49-F238E27FC236}">
                      <a16:creationId xmlns:a16="http://schemas.microsoft.com/office/drawing/2014/main" id="{057EC34A-02D0-306F-88FE-F304FC83137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983686" y="6133371"/>
                  <a:ext cx="322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89" name="筆跡 288">
                  <a:extLst>
                    <a:ext uri="{FF2B5EF4-FFF2-40B4-BE49-F238E27FC236}">
                      <a16:creationId xmlns:a16="http://schemas.microsoft.com/office/drawing/2014/main" id="{A40435A1-8A68-271D-42C5-0223C7FE0828}"/>
                    </a:ext>
                  </a:extLst>
                </p14:cNvPr>
                <p14:cNvContentPartPr/>
                <p14:nvPr/>
              </p14:nvContentPartPr>
              <p14:xfrm>
                <a:off x="7007006" y="6465651"/>
                <a:ext cx="1369080" cy="218880"/>
              </p14:xfrm>
            </p:contentPart>
          </mc:Choice>
          <mc:Fallback xmlns="">
            <p:pic>
              <p:nvPicPr>
                <p:cNvPr id="289" name="筆跡 288">
                  <a:extLst>
                    <a:ext uri="{FF2B5EF4-FFF2-40B4-BE49-F238E27FC236}">
                      <a16:creationId xmlns:a16="http://schemas.microsoft.com/office/drawing/2014/main" id="{A40435A1-8A68-271D-42C5-0223C7FE082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002686" y="6461331"/>
                  <a:ext cx="1377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91" name="筆跡 290">
                  <a:extLst>
                    <a:ext uri="{FF2B5EF4-FFF2-40B4-BE49-F238E27FC236}">
                      <a16:creationId xmlns:a16="http://schemas.microsoft.com/office/drawing/2014/main" id="{06F6C8D4-896A-48F9-00B3-E3A773A30065}"/>
                    </a:ext>
                  </a:extLst>
                </p14:cNvPr>
                <p14:cNvContentPartPr/>
                <p14:nvPr/>
              </p14:nvContentPartPr>
              <p14:xfrm>
                <a:off x="7026446" y="6538731"/>
                <a:ext cx="1508760" cy="257760"/>
              </p14:xfrm>
            </p:contentPart>
          </mc:Choice>
          <mc:Fallback xmlns="">
            <p:pic>
              <p:nvPicPr>
                <p:cNvPr id="291" name="筆跡 290">
                  <a:extLst>
                    <a:ext uri="{FF2B5EF4-FFF2-40B4-BE49-F238E27FC236}">
                      <a16:creationId xmlns:a16="http://schemas.microsoft.com/office/drawing/2014/main" id="{06F6C8D4-896A-48F9-00B3-E3A773A3006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022126" y="6534411"/>
                  <a:ext cx="1517400" cy="26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575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BD0-54BF-B6C6-A264-EDD7A5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ForeClass</a:t>
            </a:r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9686A6E-A9F8-64BC-8717-0E2E086DE78D}"/>
              </a:ext>
            </a:extLst>
          </p:cNvPr>
          <p:cNvGrpSpPr/>
          <p:nvPr/>
        </p:nvGrpSpPr>
        <p:grpSpPr>
          <a:xfrm>
            <a:off x="5024013" y="3161730"/>
            <a:ext cx="1211385" cy="1349122"/>
            <a:chOff x="3154072" y="2636910"/>
            <a:chExt cx="1211385" cy="1349122"/>
          </a:xfrm>
        </p:grpSpPr>
        <p:sp>
          <p:nvSpPr>
            <p:cNvPr id="54" name="流程圖: 人工作業 53">
              <a:extLst>
                <a:ext uri="{FF2B5EF4-FFF2-40B4-BE49-F238E27FC236}">
                  <a16:creationId xmlns:a16="http://schemas.microsoft.com/office/drawing/2014/main" id="{D245990A-5003-B4F1-9DD6-D34728E889D4}"/>
                </a:ext>
              </a:extLst>
            </p:cNvPr>
            <p:cNvSpPr/>
            <p:nvPr/>
          </p:nvSpPr>
          <p:spPr>
            <a:xfrm rot="5400000">
              <a:off x="3080729" y="2710253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/>
                <p:nvPr/>
              </p:nvSpPr>
              <p:spPr>
                <a:xfrm>
                  <a:off x="3184621" y="3126805"/>
                  <a:ext cx="118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621" y="3126805"/>
                  <a:ext cx="118083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29CBF99-A008-356A-5C74-A919ABD2B5CD}"/>
              </a:ext>
            </a:extLst>
          </p:cNvPr>
          <p:cNvGrpSpPr/>
          <p:nvPr/>
        </p:nvGrpSpPr>
        <p:grpSpPr>
          <a:xfrm>
            <a:off x="5024013" y="4510851"/>
            <a:ext cx="1202986" cy="1349122"/>
            <a:chOff x="3153541" y="3986032"/>
            <a:chExt cx="1202986" cy="1349122"/>
          </a:xfrm>
        </p:grpSpPr>
        <p:sp>
          <p:nvSpPr>
            <p:cNvPr id="52" name="流程圖: 人工作業 51">
              <a:extLst>
                <a:ext uri="{FF2B5EF4-FFF2-40B4-BE49-F238E27FC236}">
                  <a16:creationId xmlns:a16="http://schemas.microsoft.com/office/drawing/2014/main" id="{FC987F6A-6F44-80C6-7BA3-ED2383A45BC1}"/>
                </a:ext>
              </a:extLst>
            </p:cNvPr>
            <p:cNvSpPr/>
            <p:nvPr/>
          </p:nvSpPr>
          <p:spPr>
            <a:xfrm rot="5400000">
              <a:off x="3080198" y="4059375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/>
                <p:nvPr/>
              </p:nvSpPr>
              <p:spPr>
                <a:xfrm>
                  <a:off x="3177678" y="4475927"/>
                  <a:ext cx="1178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678" y="4475927"/>
                  <a:ext cx="117884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9356DFE-701B-9B40-A9D8-1F4E382398EE}"/>
              </a:ext>
            </a:extLst>
          </p:cNvPr>
          <p:cNvCxnSpPr>
            <a:cxnSpLocks/>
            <a:stCxn id="81" idx="3"/>
            <a:endCxn id="55" idx="1"/>
          </p:cNvCxnSpPr>
          <p:nvPr/>
        </p:nvCxnSpPr>
        <p:spPr>
          <a:xfrm flipV="1">
            <a:off x="4756585" y="3836291"/>
            <a:ext cx="29797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F5677E0-9C55-FCC1-0530-D84A77062E7B}"/>
              </a:ext>
            </a:extLst>
          </p:cNvPr>
          <p:cNvCxnSpPr>
            <a:stCxn id="54" idx="0"/>
            <a:endCxn id="11" idx="1"/>
          </p:cNvCxnSpPr>
          <p:nvPr/>
        </p:nvCxnSpPr>
        <p:spPr>
          <a:xfrm flipV="1">
            <a:off x="6226449" y="3836290"/>
            <a:ext cx="35261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E1E1B1-636D-9A67-80BF-47572D3105CB}"/>
              </a:ext>
            </a:extLst>
          </p:cNvPr>
          <p:cNvCxnSpPr>
            <a:stCxn id="52" idx="0"/>
            <a:endCxn id="12" idx="1"/>
          </p:cNvCxnSpPr>
          <p:nvPr/>
        </p:nvCxnSpPr>
        <p:spPr>
          <a:xfrm>
            <a:off x="6226449" y="5185412"/>
            <a:ext cx="37571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EF2B26AE-093F-2C73-F562-9B53255A8979}"/>
              </a:ext>
            </a:extLst>
          </p:cNvPr>
          <p:cNvGrpSpPr/>
          <p:nvPr/>
        </p:nvGrpSpPr>
        <p:grpSpPr>
          <a:xfrm>
            <a:off x="6322540" y="3651624"/>
            <a:ext cx="954364" cy="716808"/>
            <a:chOff x="7506908" y="3651624"/>
            <a:chExt cx="954364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/>
                <p:nvPr/>
              </p:nvSpPr>
              <p:spPr>
                <a:xfrm>
                  <a:off x="7506908" y="4029878"/>
                  <a:ext cx="9543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908" y="4029878"/>
                  <a:ext cx="95436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2CFC3D26-AC5E-B380-0D60-1FCC2F938BD0}"/>
              </a:ext>
            </a:extLst>
          </p:cNvPr>
          <p:cNvGrpSpPr/>
          <p:nvPr/>
        </p:nvGrpSpPr>
        <p:grpSpPr>
          <a:xfrm>
            <a:off x="6306588" y="5000746"/>
            <a:ext cx="1009572" cy="707886"/>
            <a:chOff x="7490956" y="5000746"/>
            <a:chExt cx="1009572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/>
                <p:nvPr/>
              </p:nvSpPr>
              <p:spPr>
                <a:xfrm>
                  <a:off x="7490956" y="5370078"/>
                  <a:ext cx="10095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0956" y="5370078"/>
                  <a:ext cx="1009572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肘形接點 176">
            <a:extLst>
              <a:ext uri="{FF2B5EF4-FFF2-40B4-BE49-F238E27FC236}">
                <a16:creationId xmlns:a16="http://schemas.microsoft.com/office/drawing/2014/main" id="{0C91A532-1568-E525-AAE8-C15A9BB5F166}"/>
              </a:ext>
            </a:extLst>
          </p:cNvPr>
          <p:cNvCxnSpPr>
            <a:cxnSpLocks/>
            <a:endCxn id="52" idx="2"/>
          </p:cNvCxnSpPr>
          <p:nvPr/>
        </p:nvCxnSpPr>
        <p:spPr>
          <a:xfrm rot="16200000" flipH="1">
            <a:off x="4217286" y="4378684"/>
            <a:ext cx="1164455" cy="4490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9B40F0E-C88D-E391-D557-7013F2590FBB}"/>
              </a:ext>
            </a:extLst>
          </p:cNvPr>
          <p:cNvGrpSpPr/>
          <p:nvPr/>
        </p:nvGrpSpPr>
        <p:grpSpPr>
          <a:xfrm>
            <a:off x="2868642" y="3161731"/>
            <a:ext cx="1202436" cy="1349122"/>
            <a:chOff x="3312781" y="3161731"/>
            <a:chExt cx="1202436" cy="1349122"/>
          </a:xfrm>
        </p:grpSpPr>
        <p:sp>
          <p:nvSpPr>
            <p:cNvPr id="59" name="流程圖: 人工作業 58">
              <a:extLst>
                <a:ext uri="{FF2B5EF4-FFF2-40B4-BE49-F238E27FC236}">
                  <a16:creationId xmlns:a16="http://schemas.microsoft.com/office/drawing/2014/main" id="{CFA85999-41F6-A72F-B128-AE116EC6A269}"/>
                </a:ext>
              </a:extLst>
            </p:cNvPr>
            <p:cNvSpPr/>
            <p:nvPr/>
          </p:nvSpPr>
          <p:spPr>
            <a:xfrm rot="16200000">
              <a:off x="3239438" y="3235074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0047EB0D-7387-CC81-A209-4FE8923382E3}"/>
                </a:ext>
              </a:extLst>
            </p:cNvPr>
            <p:cNvSpPr txBox="1"/>
            <p:nvPr/>
          </p:nvSpPr>
          <p:spPr>
            <a:xfrm>
              <a:off x="3434573" y="3651626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Encoder</a:t>
              </a:r>
              <a:endParaRPr lang="zh-TW" altLang="en-US" dirty="0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ED372171-060B-5953-5A0F-FD3EAC3E9AB8}"/>
              </a:ext>
            </a:extLst>
          </p:cNvPr>
          <p:cNvGrpSpPr/>
          <p:nvPr/>
        </p:nvGrpSpPr>
        <p:grpSpPr>
          <a:xfrm>
            <a:off x="460441" y="3651626"/>
            <a:ext cx="723788" cy="716807"/>
            <a:chOff x="1670924" y="3651626"/>
            <a:chExt cx="7237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/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48FA442-2A45-23FA-63D9-E8DB9C0365D2}"/>
              </a:ext>
            </a:extLst>
          </p:cNvPr>
          <p:cNvGrpSpPr/>
          <p:nvPr/>
        </p:nvGrpSpPr>
        <p:grpSpPr>
          <a:xfrm>
            <a:off x="1020274" y="3528335"/>
            <a:ext cx="1147801" cy="338554"/>
            <a:chOff x="1020274" y="3528335"/>
            <a:chExt cx="1147801" cy="338554"/>
          </a:xfrm>
        </p:grpSpPr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CED2D289-6ABE-72FF-51D1-7EE0E46FA520}"/>
                </a:ext>
              </a:extLst>
            </p:cNvPr>
            <p:cNvCxnSpPr>
              <a:cxnSpLocks/>
              <a:stCxn id="67" idx="3"/>
              <a:endCxn id="77" idx="1"/>
            </p:cNvCxnSpPr>
            <p:nvPr/>
          </p:nvCxnSpPr>
          <p:spPr>
            <a:xfrm>
              <a:off x="1020274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5ECC74FC-EE11-62E1-4BD2-857481C1FE9C}"/>
                </a:ext>
              </a:extLst>
            </p:cNvPr>
            <p:cNvSpPr txBox="1"/>
            <p:nvPr/>
          </p:nvSpPr>
          <p:spPr>
            <a:xfrm>
              <a:off x="1155912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ED0797D-7F6D-C74A-DA55-7FB8D23A2263}"/>
              </a:ext>
            </a:extLst>
          </p:cNvPr>
          <p:cNvCxnSpPr>
            <a:cxnSpLocks/>
            <a:stCxn id="59" idx="2"/>
            <a:endCxn id="81" idx="1"/>
          </p:cNvCxnSpPr>
          <p:nvPr/>
        </p:nvCxnSpPr>
        <p:spPr>
          <a:xfrm>
            <a:off x="4071078" y="3836292"/>
            <a:ext cx="331756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FFD36F8-5F6E-160C-646B-B159541C0925}"/>
              </a:ext>
            </a:extLst>
          </p:cNvPr>
          <p:cNvGrpSpPr/>
          <p:nvPr/>
        </p:nvGrpSpPr>
        <p:grpSpPr>
          <a:xfrm>
            <a:off x="1897175" y="3651626"/>
            <a:ext cx="960840" cy="716807"/>
            <a:chOff x="1555259" y="3651626"/>
            <a:chExt cx="960840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/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B47B0F01-F540-FA6F-365A-4191FD96CA88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572673" y="3836292"/>
            <a:ext cx="2959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7A2226D5-71EC-A420-7B22-08E65C9FB11C}"/>
              </a:ext>
            </a:extLst>
          </p:cNvPr>
          <p:cNvGrpSpPr/>
          <p:nvPr/>
        </p:nvGrpSpPr>
        <p:grpSpPr>
          <a:xfrm>
            <a:off x="4271275" y="3651626"/>
            <a:ext cx="602088" cy="716807"/>
            <a:chOff x="1694600" y="3651626"/>
            <a:chExt cx="6020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/>
                <p:nvPr/>
              </p:nvSpPr>
              <p:spPr>
                <a:xfrm>
                  <a:off x="1694600" y="4029879"/>
                  <a:ext cx="6020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600" y="4029879"/>
                  <a:ext cx="602088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C983B07-34AA-B0BA-2BCF-86C1FDC05DC5}"/>
              </a:ext>
            </a:extLst>
          </p:cNvPr>
          <p:cNvGrpSpPr/>
          <p:nvPr/>
        </p:nvGrpSpPr>
        <p:grpSpPr>
          <a:xfrm>
            <a:off x="10923848" y="4399855"/>
            <a:ext cx="772519" cy="707886"/>
            <a:chOff x="7593557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3125" r="-9375" b="-4688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/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(1,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E3B217-FC98-1C10-AC7B-1508583E466B}"/>
                  </a:ext>
                </a:extLst>
              </p:cNvPr>
              <p:cNvSpPr txBox="1"/>
              <p:nvPr/>
            </p:nvSpPr>
            <p:spPr>
              <a:xfrm>
                <a:off x="8789233" y="441124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E3B217-FC98-1C10-AC7B-1508583E4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233" y="4411247"/>
                <a:ext cx="40267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0BB4CD3-6A9A-D366-0E0C-26DCA82D17DD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9191907" y="4592194"/>
            <a:ext cx="295702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AD9D483-EB9C-3811-E8F1-E07610E94379}"/>
              </a:ext>
            </a:extLst>
          </p:cNvPr>
          <p:cNvGrpSpPr/>
          <p:nvPr/>
        </p:nvGrpSpPr>
        <p:grpSpPr>
          <a:xfrm>
            <a:off x="9294257" y="4407528"/>
            <a:ext cx="771814" cy="707886"/>
            <a:chOff x="9294257" y="4407528"/>
            <a:chExt cx="771814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B1403FC4-54CF-B7A7-A13C-DF2273451D73}"/>
                    </a:ext>
                  </a:extLst>
                </p:cNvPr>
                <p:cNvSpPr txBox="1"/>
                <p:nvPr/>
              </p:nvSpPr>
              <p:spPr>
                <a:xfrm>
                  <a:off x="9487609" y="4407528"/>
                  <a:ext cx="385554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B1403FC4-54CF-B7A7-A13C-DF2273451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7609" y="4407528"/>
                  <a:ext cx="38555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B26A723-8D93-6078-B645-A696056878FB}"/>
                    </a:ext>
                  </a:extLst>
                </p:cNvPr>
                <p:cNvSpPr txBox="1"/>
                <p:nvPr/>
              </p:nvSpPr>
              <p:spPr>
                <a:xfrm>
                  <a:off x="9294257" y="4776860"/>
                  <a:ext cx="7718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B26A723-8D93-6078-B645-A69605687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4257" y="4776860"/>
                  <a:ext cx="771814" cy="338554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肘形接點 183">
            <a:extLst>
              <a:ext uri="{FF2B5EF4-FFF2-40B4-BE49-F238E27FC236}">
                <a16:creationId xmlns:a16="http://schemas.microsoft.com/office/drawing/2014/main" id="{59587F1A-6334-AC33-E319-691841AC90C4}"/>
              </a:ext>
            </a:extLst>
          </p:cNvPr>
          <p:cNvCxnSpPr>
            <a:cxnSpLocks/>
            <a:stCxn id="21" idx="3"/>
            <a:endCxn id="3" idx="0"/>
          </p:cNvCxnSpPr>
          <p:nvPr/>
        </p:nvCxnSpPr>
        <p:spPr>
          <a:xfrm>
            <a:off x="8541262" y="3836290"/>
            <a:ext cx="449308" cy="57495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186">
            <a:extLst>
              <a:ext uri="{FF2B5EF4-FFF2-40B4-BE49-F238E27FC236}">
                <a16:creationId xmlns:a16="http://schemas.microsoft.com/office/drawing/2014/main" id="{8CBDAC12-2EC8-9D32-3FB5-D2DEB42E4359}"/>
              </a:ext>
            </a:extLst>
          </p:cNvPr>
          <p:cNvCxnSpPr>
            <a:cxnSpLocks/>
            <a:stCxn id="29" idx="3"/>
            <a:endCxn id="3" idx="2"/>
          </p:cNvCxnSpPr>
          <p:nvPr/>
        </p:nvCxnSpPr>
        <p:spPr>
          <a:xfrm flipV="1">
            <a:off x="8558258" y="4780579"/>
            <a:ext cx="432312" cy="4048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C58D79-E531-9122-163B-E7F2378EE37A}"/>
              </a:ext>
            </a:extLst>
          </p:cNvPr>
          <p:cNvGrpSpPr/>
          <p:nvPr/>
        </p:nvGrpSpPr>
        <p:grpSpPr>
          <a:xfrm>
            <a:off x="6994958" y="3528335"/>
            <a:ext cx="1147801" cy="338554"/>
            <a:chOff x="2204642" y="3528335"/>
            <a:chExt cx="1147801" cy="338554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281A15F-3D44-EFE1-7559-4817F11CDF99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6D99ADE-E437-77E1-A156-23A1175C591E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88777E0-786C-9F2F-DAF6-83A4DE032B9E}"/>
              </a:ext>
            </a:extLst>
          </p:cNvPr>
          <p:cNvGrpSpPr/>
          <p:nvPr/>
        </p:nvGrpSpPr>
        <p:grpSpPr>
          <a:xfrm>
            <a:off x="7988205" y="3651624"/>
            <a:ext cx="717311" cy="716808"/>
            <a:chOff x="7596445" y="3651624"/>
            <a:chExt cx="717311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80BD62E-CC62-BB58-8F85-DFE70B268931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80BD62E-CC62-BB58-8F85-DFE70B268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0E92D38-9D6B-2484-F7C9-2C0DCCA26B92}"/>
                    </a:ext>
                  </a:extLst>
                </p:cNvPr>
                <p:cNvSpPr txBox="1"/>
                <p:nvPr/>
              </p:nvSpPr>
              <p:spPr>
                <a:xfrm>
                  <a:off x="7596445" y="4029878"/>
                  <a:ext cx="7173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0E92D38-9D6B-2484-F7C9-2C0DCCA26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445" y="4029878"/>
                  <a:ext cx="717311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F3F6F81F-E6C2-563C-E0EC-D290EEE83E06}"/>
              </a:ext>
            </a:extLst>
          </p:cNvPr>
          <p:cNvGrpSpPr/>
          <p:nvPr/>
        </p:nvGrpSpPr>
        <p:grpSpPr>
          <a:xfrm>
            <a:off x="7985551" y="5000746"/>
            <a:ext cx="772519" cy="707886"/>
            <a:chOff x="7597909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D32BB332-01EA-A8D0-56AD-33453383EC4C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D32BB332-01EA-A8D0-56AD-33453383E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96F501-0B2E-11F7-0B72-AFCCF8670FE0}"/>
                    </a:ext>
                  </a:extLst>
                </p:cNvPr>
                <p:cNvSpPr txBox="1"/>
                <p:nvPr/>
              </p:nvSpPr>
              <p:spPr>
                <a:xfrm>
                  <a:off x="7597909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96F501-0B2E-11F7-0B72-AFCCF8670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909" y="5370078"/>
                  <a:ext cx="772519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0E85615-A239-40BD-9A77-947ECF6EAA82}"/>
              </a:ext>
            </a:extLst>
          </p:cNvPr>
          <p:cNvGrpSpPr/>
          <p:nvPr/>
        </p:nvGrpSpPr>
        <p:grpSpPr>
          <a:xfrm>
            <a:off x="6994958" y="4880954"/>
            <a:ext cx="1147801" cy="338554"/>
            <a:chOff x="2204642" y="3528335"/>
            <a:chExt cx="1147801" cy="33855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714209E1-1EAB-C7D7-0ADB-FE1FCD426733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FC86F08A-18B5-A916-3C95-916E133D22D3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33DCDEAB-D219-D262-9DB4-CCAEA80E3FB7}"/>
              </a:ext>
            </a:extLst>
          </p:cNvPr>
          <p:cNvGrpSpPr/>
          <p:nvPr/>
        </p:nvGrpSpPr>
        <p:grpSpPr>
          <a:xfrm>
            <a:off x="10301978" y="4132399"/>
            <a:ext cx="457200" cy="914400"/>
            <a:chOff x="7041976" y="3589735"/>
            <a:chExt cx="457200" cy="9144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4E838A6-0AE5-47A4-2EFA-EDC36EB85F8D}"/>
                </a:ext>
              </a:extLst>
            </p:cNvPr>
            <p:cNvSpPr/>
            <p:nvPr/>
          </p:nvSpPr>
          <p:spPr>
            <a:xfrm>
              <a:off x="7041976" y="3589735"/>
              <a:ext cx="457200" cy="91440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CE1DB21-78C4-7416-E92B-E9710CFFFA18}"/>
                </a:ext>
              </a:extLst>
            </p:cNvPr>
            <p:cNvSpPr txBox="1"/>
            <p:nvPr/>
          </p:nvSpPr>
          <p:spPr>
            <a:xfrm>
              <a:off x="7095688" y="3862269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</a:t>
              </a:r>
              <a:endParaRPr lang="zh-TW" altLang="en-US" dirty="0"/>
            </a:p>
          </p:txBody>
        </p:sp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C8F20DE-040D-209C-137E-B39C3951DAF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9887044" y="4589599"/>
            <a:ext cx="414934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ACF9362-3033-7FAF-789F-1488DAF68BB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759178" y="4589599"/>
            <a:ext cx="34356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A29ECC3-9197-E7CB-AE2B-C5178A87C972}"/>
              </a:ext>
            </a:extLst>
          </p:cNvPr>
          <p:cNvGrpSpPr/>
          <p:nvPr/>
        </p:nvGrpSpPr>
        <p:grpSpPr>
          <a:xfrm>
            <a:off x="5021064" y="1794719"/>
            <a:ext cx="1202436" cy="1349122"/>
            <a:chOff x="3191854" y="1287788"/>
            <a:chExt cx="1202436" cy="1349122"/>
          </a:xfrm>
        </p:grpSpPr>
        <p:sp>
          <p:nvSpPr>
            <p:cNvPr id="45" name="流程圖: 人工作業 44">
              <a:extLst>
                <a:ext uri="{FF2B5EF4-FFF2-40B4-BE49-F238E27FC236}">
                  <a16:creationId xmlns:a16="http://schemas.microsoft.com/office/drawing/2014/main" id="{97729C23-C7E3-E2BD-7484-610D65B229AC}"/>
                </a:ext>
              </a:extLst>
            </p:cNvPr>
            <p:cNvSpPr/>
            <p:nvPr/>
          </p:nvSpPr>
          <p:spPr>
            <a:xfrm rot="5400000">
              <a:off x="3118511" y="1361131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2DC5C86-A866-E168-FD7C-3C66F5A5E1A1}"/>
                    </a:ext>
                  </a:extLst>
                </p:cNvPr>
                <p:cNvSpPr txBox="1"/>
                <p:nvPr/>
              </p:nvSpPr>
              <p:spPr>
                <a:xfrm>
                  <a:off x="3215702" y="1777683"/>
                  <a:ext cx="115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zh-TW" altLang="en-US" dirty="0"/>
                    <a:t> </a:t>
                  </a:r>
                  <a:r>
                    <a:rPr lang="en-US" altLang="zh-TW" dirty="0"/>
                    <a:t>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2DC5C86-A866-E168-FD7C-3C66F5A5E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702" y="1777683"/>
                  <a:ext cx="1152816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10000" r="-42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6366EC7-5605-0CB3-28B8-A2E417A5ECE2}"/>
              </a:ext>
            </a:extLst>
          </p:cNvPr>
          <p:cNvCxnSpPr>
            <a:stCxn id="45" idx="0"/>
            <a:endCxn id="47" idx="1"/>
          </p:cNvCxnSpPr>
          <p:nvPr/>
        </p:nvCxnSpPr>
        <p:spPr>
          <a:xfrm>
            <a:off x="6223500" y="2469280"/>
            <a:ext cx="35434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7CFDBB2-8D8A-34FA-8172-4029B1E57732}"/>
              </a:ext>
            </a:extLst>
          </p:cNvPr>
          <p:cNvGrpSpPr/>
          <p:nvPr/>
        </p:nvGrpSpPr>
        <p:grpSpPr>
          <a:xfrm>
            <a:off x="6306552" y="2284614"/>
            <a:ext cx="960135" cy="725730"/>
            <a:chOff x="6306552" y="2284614"/>
            <a:chExt cx="960135" cy="72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E59B630-BAD3-BCFF-C6FF-3C2BDBEFCD1A}"/>
                    </a:ext>
                  </a:extLst>
                </p:cNvPr>
                <p:cNvSpPr txBox="1"/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E59B630-BAD3-BCFF-C6FF-3C2BDBEFC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32819F5-5C4B-7F1D-12F1-AF072430229C}"/>
                    </a:ext>
                  </a:extLst>
                </p:cNvPr>
                <p:cNvSpPr txBox="1"/>
                <p:nvPr/>
              </p:nvSpPr>
              <p:spPr>
                <a:xfrm>
                  <a:off x="6306552" y="2671790"/>
                  <a:ext cx="9601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32819F5-5C4B-7F1D-12F1-AF0724302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552" y="2671790"/>
                  <a:ext cx="960135" cy="338554"/>
                </a:xfrm>
                <a:prstGeom prst="rect">
                  <a:avLst/>
                </a:prstGeom>
                <a:blipFill>
                  <a:blip r:embed="rId2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肘形接點 176">
            <a:extLst>
              <a:ext uri="{FF2B5EF4-FFF2-40B4-BE49-F238E27FC236}">
                <a16:creationId xmlns:a16="http://schemas.microsoft.com/office/drawing/2014/main" id="{8083A27E-E438-8D89-FA11-0C7ECF0C6DC5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4214336" y="2827009"/>
            <a:ext cx="1164457" cy="4490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FD3ED016-2C3C-215D-3078-08679B3BA3CF}"/>
              </a:ext>
            </a:extLst>
          </p:cNvPr>
          <p:cNvGrpSpPr/>
          <p:nvPr/>
        </p:nvGrpSpPr>
        <p:grpSpPr>
          <a:xfrm>
            <a:off x="7981528" y="2284614"/>
            <a:ext cx="723082" cy="725730"/>
            <a:chOff x="6413507" y="2284614"/>
            <a:chExt cx="723082" cy="72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799D7E0-AC46-D8AD-C471-88AA424E4FC8}"/>
                    </a:ext>
                  </a:extLst>
                </p:cNvPr>
                <p:cNvSpPr txBox="1"/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799D7E0-AC46-D8AD-C471-88AA424E4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E1D98A62-6BBD-8CBE-5E5E-D057D58BDCBA}"/>
                    </a:ext>
                  </a:extLst>
                </p:cNvPr>
                <p:cNvSpPr txBox="1"/>
                <p:nvPr/>
              </p:nvSpPr>
              <p:spPr>
                <a:xfrm>
                  <a:off x="6413507" y="2671790"/>
                  <a:ext cx="723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E1D98A62-6BBD-8CBE-5E5E-D057D58BD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507" y="2671790"/>
                  <a:ext cx="723082" cy="338554"/>
                </a:xfrm>
                <a:prstGeom prst="rect">
                  <a:avLst/>
                </a:prstGeom>
                <a:blipFill>
                  <a:blip r:embed="rId2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46E16BC3-F16C-8EBB-FDA7-3B5110C2A0AA}"/>
              </a:ext>
            </a:extLst>
          </p:cNvPr>
          <p:cNvGrpSpPr/>
          <p:nvPr/>
        </p:nvGrpSpPr>
        <p:grpSpPr>
          <a:xfrm>
            <a:off x="6994958" y="2168880"/>
            <a:ext cx="1147801" cy="338554"/>
            <a:chOff x="2204642" y="3528335"/>
            <a:chExt cx="1147801" cy="338554"/>
          </a:xfrm>
        </p:grpSpPr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A4160CD1-CC5A-3A63-B608-8CDBD22BA627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5F47C2DA-B70A-41F3-8EAA-38A3DFAFCED0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B1E5B281-F8E9-2CCA-34FC-25F3499166D4}"/>
                  </a:ext>
                </a:extLst>
              </p:cNvPr>
              <p:cNvSpPr txBox="1"/>
              <p:nvPr/>
            </p:nvSpPr>
            <p:spPr>
              <a:xfrm>
                <a:off x="8794919" y="296221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B1E5B281-F8E9-2CCA-34FC-25F349916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919" y="2962213"/>
                <a:ext cx="40267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A791477-F583-B961-7242-992AE1E341CF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9197593" y="3146879"/>
            <a:ext cx="685442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82CD0F-2109-C73E-34E1-9CA53413A98B}"/>
              </a:ext>
            </a:extLst>
          </p:cNvPr>
          <p:cNvGrpSpPr/>
          <p:nvPr/>
        </p:nvGrpSpPr>
        <p:grpSpPr>
          <a:xfrm>
            <a:off x="9718630" y="2962213"/>
            <a:ext cx="723788" cy="712068"/>
            <a:chOff x="9718630" y="2962213"/>
            <a:chExt cx="723788" cy="712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D453748D-DA36-A32C-0651-E77C815BA200}"/>
                    </a:ext>
                  </a:extLst>
                </p:cNvPr>
                <p:cNvSpPr txBox="1"/>
                <p:nvPr/>
              </p:nvSpPr>
              <p:spPr>
                <a:xfrm>
                  <a:off x="9883035" y="2962213"/>
                  <a:ext cx="404598" cy="376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D453748D-DA36-A32C-0651-E77C815BA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3035" y="2962213"/>
                  <a:ext cx="404598" cy="376770"/>
                </a:xfrm>
                <a:prstGeom prst="rect">
                  <a:avLst/>
                </a:prstGeom>
                <a:blipFill>
                  <a:blip r:embed="rId31"/>
                  <a:stretch>
                    <a:fillRect r="-2857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3191FA47-F55D-63A0-E5FD-C38C7FE34B10}"/>
                    </a:ext>
                  </a:extLst>
                </p:cNvPr>
                <p:cNvSpPr txBox="1"/>
                <p:nvPr/>
              </p:nvSpPr>
              <p:spPr>
                <a:xfrm>
                  <a:off x="9718630" y="3335727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3191FA47-F55D-63A0-E5FD-C38C7FE34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8630" y="3335727"/>
                  <a:ext cx="723788" cy="338554"/>
                </a:xfrm>
                <a:prstGeom prst="rect">
                  <a:avLst/>
                </a:prstGeom>
                <a:blipFill>
                  <a:blip r:embed="rId3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肘形接點 178">
            <a:extLst>
              <a:ext uri="{FF2B5EF4-FFF2-40B4-BE49-F238E27FC236}">
                <a16:creationId xmlns:a16="http://schemas.microsoft.com/office/drawing/2014/main" id="{BF68E6D1-5B46-F715-66A0-75483F493E88}"/>
              </a:ext>
            </a:extLst>
          </p:cNvPr>
          <p:cNvCxnSpPr>
            <a:cxnSpLocks/>
            <a:stCxn id="60" idx="3"/>
            <a:endCxn id="72" idx="0"/>
          </p:cNvCxnSpPr>
          <p:nvPr/>
        </p:nvCxnSpPr>
        <p:spPr>
          <a:xfrm>
            <a:off x="8526358" y="2469280"/>
            <a:ext cx="469898" cy="4929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180">
            <a:extLst>
              <a:ext uri="{FF2B5EF4-FFF2-40B4-BE49-F238E27FC236}">
                <a16:creationId xmlns:a16="http://schemas.microsoft.com/office/drawing/2014/main" id="{1D8BF158-3181-FF21-59CD-BBBA1CDF464D}"/>
              </a:ext>
            </a:extLst>
          </p:cNvPr>
          <p:cNvCxnSpPr>
            <a:cxnSpLocks/>
          </p:cNvCxnSpPr>
          <p:nvPr/>
        </p:nvCxnSpPr>
        <p:spPr>
          <a:xfrm flipV="1">
            <a:off x="8557495" y="3331545"/>
            <a:ext cx="430052" cy="504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141C63C1-578F-887B-11B0-5FBF467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414AF80B-0190-D6A8-E4D0-ABB0AC7049D7}"/>
                  </a:ext>
                </a:extLst>
              </p14:cNvPr>
              <p14:cNvContentPartPr/>
              <p14:nvPr/>
            </p14:nvContentPartPr>
            <p14:xfrm>
              <a:off x="4317989" y="889976"/>
              <a:ext cx="6906960" cy="567036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414AF80B-0190-D6A8-E4D0-ABB0AC7049D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13669" y="885656"/>
                <a:ext cx="6915600" cy="56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0" name="筆跡 89">
                <a:extLst>
                  <a:ext uri="{FF2B5EF4-FFF2-40B4-BE49-F238E27FC236}">
                    <a16:creationId xmlns:a16="http://schemas.microsoft.com/office/drawing/2014/main" id="{66E34961-FCDA-0B97-DD8D-A7AAD32A2E7C}"/>
                  </a:ext>
                </a:extLst>
              </p14:cNvPr>
              <p14:cNvContentPartPr/>
              <p14:nvPr/>
            </p14:nvContentPartPr>
            <p14:xfrm>
              <a:off x="3266069" y="1832816"/>
              <a:ext cx="186480" cy="75240"/>
            </p14:xfrm>
          </p:contentPart>
        </mc:Choice>
        <mc:Fallback xmlns="">
          <p:pic>
            <p:nvPicPr>
              <p:cNvPr id="90" name="筆跡 89">
                <a:extLst>
                  <a:ext uri="{FF2B5EF4-FFF2-40B4-BE49-F238E27FC236}">
                    <a16:creationId xmlns:a16="http://schemas.microsoft.com/office/drawing/2014/main" id="{66E34961-FCDA-0B97-DD8D-A7AAD32A2E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61749" y="1828496"/>
                <a:ext cx="1951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1" name="筆跡 90">
                <a:extLst>
                  <a:ext uri="{FF2B5EF4-FFF2-40B4-BE49-F238E27FC236}">
                    <a16:creationId xmlns:a16="http://schemas.microsoft.com/office/drawing/2014/main" id="{0DAFEBED-B3C0-EFFA-E4EE-F0F6841FFD84}"/>
                  </a:ext>
                </a:extLst>
              </p14:cNvPr>
              <p14:cNvContentPartPr/>
              <p14:nvPr/>
            </p14:nvContentPartPr>
            <p14:xfrm>
              <a:off x="3287309" y="1913456"/>
              <a:ext cx="86400" cy="397080"/>
            </p14:xfrm>
          </p:contentPart>
        </mc:Choice>
        <mc:Fallback xmlns="">
          <p:pic>
            <p:nvPicPr>
              <p:cNvPr id="91" name="筆跡 90">
                <a:extLst>
                  <a:ext uri="{FF2B5EF4-FFF2-40B4-BE49-F238E27FC236}">
                    <a16:creationId xmlns:a16="http://schemas.microsoft.com/office/drawing/2014/main" id="{0DAFEBED-B3C0-EFFA-E4EE-F0F6841FFD8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82989" y="1909136"/>
                <a:ext cx="950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2" name="筆跡 91">
                <a:extLst>
                  <a:ext uri="{FF2B5EF4-FFF2-40B4-BE49-F238E27FC236}">
                    <a16:creationId xmlns:a16="http://schemas.microsoft.com/office/drawing/2014/main" id="{72E5D93A-3ADB-9817-3243-6D2AECDCF750}"/>
                  </a:ext>
                </a:extLst>
              </p14:cNvPr>
              <p14:cNvContentPartPr/>
              <p14:nvPr/>
            </p14:nvContentPartPr>
            <p14:xfrm>
              <a:off x="3314309" y="2059616"/>
              <a:ext cx="116280" cy="49320"/>
            </p14:xfrm>
          </p:contentPart>
        </mc:Choice>
        <mc:Fallback xmlns="">
          <p:pic>
            <p:nvPicPr>
              <p:cNvPr id="92" name="筆跡 91">
                <a:extLst>
                  <a:ext uri="{FF2B5EF4-FFF2-40B4-BE49-F238E27FC236}">
                    <a16:creationId xmlns:a16="http://schemas.microsoft.com/office/drawing/2014/main" id="{72E5D93A-3ADB-9817-3243-6D2AECDCF7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309989" y="2055296"/>
                <a:ext cx="1249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3" name="筆跡 92">
                <a:extLst>
                  <a:ext uri="{FF2B5EF4-FFF2-40B4-BE49-F238E27FC236}">
                    <a16:creationId xmlns:a16="http://schemas.microsoft.com/office/drawing/2014/main" id="{D574081C-1C93-94E1-D722-EFEF7B6C4BED}"/>
                  </a:ext>
                </a:extLst>
              </p14:cNvPr>
              <p14:cNvContentPartPr/>
              <p14:nvPr/>
            </p14:nvContentPartPr>
            <p14:xfrm>
              <a:off x="3435629" y="2104256"/>
              <a:ext cx="170640" cy="170640"/>
            </p14:xfrm>
          </p:contentPart>
        </mc:Choice>
        <mc:Fallback xmlns="">
          <p:pic>
            <p:nvPicPr>
              <p:cNvPr id="93" name="筆跡 92">
                <a:extLst>
                  <a:ext uri="{FF2B5EF4-FFF2-40B4-BE49-F238E27FC236}">
                    <a16:creationId xmlns:a16="http://schemas.microsoft.com/office/drawing/2014/main" id="{D574081C-1C93-94E1-D722-EFEF7B6C4BE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31309" y="2099936"/>
                <a:ext cx="1792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4" name="筆跡 93">
                <a:extLst>
                  <a:ext uri="{FF2B5EF4-FFF2-40B4-BE49-F238E27FC236}">
                    <a16:creationId xmlns:a16="http://schemas.microsoft.com/office/drawing/2014/main" id="{1FFA5136-439A-8F98-6146-76CBB410D5D7}"/>
                  </a:ext>
                </a:extLst>
              </p14:cNvPr>
              <p14:cNvContentPartPr/>
              <p14:nvPr/>
            </p14:nvContentPartPr>
            <p14:xfrm>
              <a:off x="3634709" y="2053856"/>
              <a:ext cx="153000" cy="214560"/>
            </p14:xfrm>
          </p:contentPart>
        </mc:Choice>
        <mc:Fallback xmlns="">
          <p:pic>
            <p:nvPicPr>
              <p:cNvPr id="94" name="筆跡 93">
                <a:extLst>
                  <a:ext uri="{FF2B5EF4-FFF2-40B4-BE49-F238E27FC236}">
                    <a16:creationId xmlns:a16="http://schemas.microsoft.com/office/drawing/2014/main" id="{1FFA5136-439A-8F98-6146-76CBB410D5D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630389" y="2049536"/>
                <a:ext cx="16164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4BADCA25-6D1E-85E5-D27F-7E74D49ED8F4}"/>
              </a:ext>
            </a:extLst>
          </p:cNvPr>
          <p:cNvGrpSpPr/>
          <p:nvPr/>
        </p:nvGrpSpPr>
        <p:grpSpPr>
          <a:xfrm>
            <a:off x="3792389" y="159176"/>
            <a:ext cx="1441800" cy="1355400"/>
            <a:chOff x="3792389" y="159176"/>
            <a:chExt cx="1441800" cy="13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B6BBA447-D080-1D10-7936-B27B72103984}"/>
                    </a:ext>
                  </a:extLst>
                </p14:cNvPr>
                <p14:cNvContentPartPr/>
                <p14:nvPr/>
              </p14:nvContentPartPr>
              <p14:xfrm>
                <a:off x="3836309" y="214616"/>
                <a:ext cx="36000" cy="76428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B6BBA447-D080-1D10-7936-B27B7210398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31989" y="210296"/>
                  <a:ext cx="4464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1E43A6CF-1C91-7D91-5A6E-274F0425A486}"/>
                    </a:ext>
                  </a:extLst>
                </p14:cNvPr>
                <p14:cNvContentPartPr/>
                <p14:nvPr/>
              </p14:nvContentPartPr>
              <p14:xfrm>
                <a:off x="3792389" y="159176"/>
                <a:ext cx="371520" cy="80928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1E43A6CF-1C91-7D91-5A6E-274F0425A48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88069" y="154856"/>
                  <a:ext cx="38016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2D26ACE0-1C8D-09D6-9AAC-4FAAE81F646D}"/>
                    </a:ext>
                  </a:extLst>
                </p14:cNvPr>
                <p14:cNvContentPartPr/>
                <p14:nvPr/>
              </p14:nvContentPartPr>
              <p14:xfrm>
                <a:off x="4212149" y="1011296"/>
                <a:ext cx="3600" cy="30420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2D26ACE0-1C8D-09D6-9AAC-4FAAE81F646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07829" y="1006976"/>
                  <a:ext cx="12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0B7A61E3-67A9-F16F-AE7E-FA684A1B9967}"/>
                    </a:ext>
                  </a:extLst>
                </p14:cNvPr>
                <p14:cNvContentPartPr/>
                <p14:nvPr/>
              </p14:nvContentPartPr>
              <p14:xfrm>
                <a:off x="4173629" y="961616"/>
                <a:ext cx="324360" cy="40320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0B7A61E3-67A9-F16F-AE7E-FA684A1B996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69309" y="957296"/>
                  <a:ext cx="3330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E3B27367-FE88-6A1B-4709-06FFB23CEA72}"/>
                    </a:ext>
                  </a:extLst>
                </p14:cNvPr>
                <p14:cNvContentPartPr/>
                <p14:nvPr/>
              </p14:nvContentPartPr>
              <p14:xfrm>
                <a:off x="4152749" y="999776"/>
                <a:ext cx="319680" cy="35820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E3B27367-FE88-6A1B-4709-06FFB23CEA7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48429" y="995456"/>
                  <a:ext cx="3283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17" name="筆跡 116">
                  <a:extLst>
                    <a:ext uri="{FF2B5EF4-FFF2-40B4-BE49-F238E27FC236}">
                      <a16:creationId xmlns:a16="http://schemas.microsoft.com/office/drawing/2014/main" id="{10ACD59C-AF8F-0B20-2B8F-FE50F5EE951F}"/>
                    </a:ext>
                  </a:extLst>
                </p14:cNvPr>
                <p14:cNvContentPartPr/>
                <p14:nvPr/>
              </p14:nvContentPartPr>
              <p14:xfrm>
                <a:off x="4631909" y="1177256"/>
                <a:ext cx="160920" cy="275040"/>
              </p14:xfrm>
            </p:contentPart>
          </mc:Choice>
          <mc:Fallback xmlns="">
            <p:pic>
              <p:nvPicPr>
                <p:cNvPr id="117" name="筆跡 116">
                  <a:extLst>
                    <a:ext uri="{FF2B5EF4-FFF2-40B4-BE49-F238E27FC236}">
                      <a16:creationId xmlns:a16="http://schemas.microsoft.com/office/drawing/2014/main" id="{10ACD59C-AF8F-0B20-2B8F-FE50F5EE951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27589" y="1172936"/>
                  <a:ext cx="169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8" name="筆跡 117">
                  <a:extLst>
                    <a:ext uri="{FF2B5EF4-FFF2-40B4-BE49-F238E27FC236}">
                      <a16:creationId xmlns:a16="http://schemas.microsoft.com/office/drawing/2014/main" id="{8E59DA2D-20DB-4C8B-8A53-C25DB4E50B9C}"/>
                    </a:ext>
                  </a:extLst>
                </p14:cNvPr>
                <p14:cNvContentPartPr/>
                <p14:nvPr/>
              </p14:nvContentPartPr>
              <p14:xfrm>
                <a:off x="4827749" y="1233416"/>
                <a:ext cx="74160" cy="224280"/>
              </p14:xfrm>
            </p:contentPart>
          </mc:Choice>
          <mc:Fallback xmlns="">
            <p:pic>
              <p:nvPicPr>
                <p:cNvPr id="118" name="筆跡 117">
                  <a:extLst>
                    <a:ext uri="{FF2B5EF4-FFF2-40B4-BE49-F238E27FC236}">
                      <a16:creationId xmlns:a16="http://schemas.microsoft.com/office/drawing/2014/main" id="{8E59DA2D-20DB-4C8B-8A53-C25DB4E50B9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23429" y="1229096"/>
                  <a:ext cx="82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9" name="筆跡 118">
                  <a:extLst>
                    <a:ext uri="{FF2B5EF4-FFF2-40B4-BE49-F238E27FC236}">
                      <a16:creationId xmlns:a16="http://schemas.microsoft.com/office/drawing/2014/main" id="{6CE6DCC1-C4B1-FB15-16CA-B27B6F6C4E5A}"/>
                    </a:ext>
                  </a:extLst>
                </p14:cNvPr>
                <p14:cNvContentPartPr/>
                <p14:nvPr/>
              </p14:nvContentPartPr>
              <p14:xfrm>
                <a:off x="4883549" y="1320896"/>
                <a:ext cx="138600" cy="181440"/>
              </p14:xfrm>
            </p:contentPart>
          </mc:Choice>
          <mc:Fallback xmlns="">
            <p:pic>
              <p:nvPicPr>
                <p:cNvPr id="119" name="筆跡 118">
                  <a:extLst>
                    <a:ext uri="{FF2B5EF4-FFF2-40B4-BE49-F238E27FC236}">
                      <a16:creationId xmlns:a16="http://schemas.microsoft.com/office/drawing/2014/main" id="{6CE6DCC1-C4B1-FB15-16CA-B27B6F6C4E5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79229" y="1316576"/>
                  <a:ext cx="147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20" name="筆跡 119">
                  <a:extLst>
                    <a:ext uri="{FF2B5EF4-FFF2-40B4-BE49-F238E27FC236}">
                      <a16:creationId xmlns:a16="http://schemas.microsoft.com/office/drawing/2014/main" id="{8F0D622F-035E-DF81-8E68-365609F68BB8}"/>
                    </a:ext>
                  </a:extLst>
                </p14:cNvPr>
                <p14:cNvContentPartPr/>
                <p14:nvPr/>
              </p14:nvContentPartPr>
              <p14:xfrm>
                <a:off x="5040509" y="1271216"/>
                <a:ext cx="62640" cy="207360"/>
              </p14:xfrm>
            </p:contentPart>
          </mc:Choice>
          <mc:Fallback xmlns="">
            <p:pic>
              <p:nvPicPr>
                <p:cNvPr id="120" name="筆跡 119">
                  <a:extLst>
                    <a:ext uri="{FF2B5EF4-FFF2-40B4-BE49-F238E27FC236}">
                      <a16:creationId xmlns:a16="http://schemas.microsoft.com/office/drawing/2014/main" id="{8F0D622F-035E-DF81-8E68-365609F68BB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36189" y="1266896"/>
                  <a:ext cx="71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1" name="筆跡 120">
                  <a:extLst>
                    <a:ext uri="{FF2B5EF4-FFF2-40B4-BE49-F238E27FC236}">
                      <a16:creationId xmlns:a16="http://schemas.microsoft.com/office/drawing/2014/main" id="{080D31CF-8BE0-7446-AD15-096CA4882720}"/>
                    </a:ext>
                  </a:extLst>
                </p14:cNvPr>
                <p14:cNvContentPartPr/>
                <p14:nvPr/>
              </p14:nvContentPartPr>
              <p14:xfrm>
                <a:off x="5109989" y="1247096"/>
                <a:ext cx="124200" cy="267480"/>
              </p14:xfrm>
            </p:contentPart>
          </mc:Choice>
          <mc:Fallback xmlns="">
            <p:pic>
              <p:nvPicPr>
                <p:cNvPr id="121" name="筆跡 120">
                  <a:extLst>
                    <a:ext uri="{FF2B5EF4-FFF2-40B4-BE49-F238E27FC236}">
                      <a16:creationId xmlns:a16="http://schemas.microsoft.com/office/drawing/2014/main" id="{080D31CF-8BE0-7446-AD15-096CA488272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05669" y="1242776"/>
                  <a:ext cx="13284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7E85E6B0-9605-88CB-AFB3-ADBB41BDB24D}"/>
              </a:ext>
            </a:extLst>
          </p:cNvPr>
          <p:cNvGrpSpPr/>
          <p:nvPr/>
        </p:nvGrpSpPr>
        <p:grpSpPr>
          <a:xfrm>
            <a:off x="3801389" y="962696"/>
            <a:ext cx="420120" cy="815400"/>
            <a:chOff x="3801389" y="962696"/>
            <a:chExt cx="420120" cy="81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7" name="筆跡 86">
                  <a:extLst>
                    <a:ext uri="{FF2B5EF4-FFF2-40B4-BE49-F238E27FC236}">
                      <a16:creationId xmlns:a16="http://schemas.microsoft.com/office/drawing/2014/main" id="{EE50C1B1-2AEC-4B74-2999-177DAC0A4AA8}"/>
                    </a:ext>
                  </a:extLst>
                </p14:cNvPr>
                <p14:cNvContentPartPr/>
                <p14:nvPr/>
              </p14:nvContentPartPr>
              <p14:xfrm>
                <a:off x="3838109" y="994736"/>
                <a:ext cx="20520" cy="737640"/>
              </p14:xfrm>
            </p:contentPart>
          </mc:Choice>
          <mc:Fallback xmlns="">
            <p:pic>
              <p:nvPicPr>
                <p:cNvPr id="87" name="筆跡 86">
                  <a:extLst>
                    <a:ext uri="{FF2B5EF4-FFF2-40B4-BE49-F238E27FC236}">
                      <a16:creationId xmlns:a16="http://schemas.microsoft.com/office/drawing/2014/main" id="{EE50C1B1-2AEC-4B74-2999-177DAC0A4AA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33789" y="990416"/>
                  <a:ext cx="2916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8" name="筆跡 87">
                  <a:extLst>
                    <a:ext uri="{FF2B5EF4-FFF2-40B4-BE49-F238E27FC236}">
                      <a16:creationId xmlns:a16="http://schemas.microsoft.com/office/drawing/2014/main" id="{79048856-BF19-1FDE-AA81-02615172395C}"/>
                    </a:ext>
                  </a:extLst>
                </p14:cNvPr>
                <p14:cNvContentPartPr/>
                <p14:nvPr/>
              </p14:nvContentPartPr>
              <p14:xfrm>
                <a:off x="3804269" y="962696"/>
                <a:ext cx="417240" cy="815400"/>
              </p14:xfrm>
            </p:contentPart>
          </mc:Choice>
          <mc:Fallback xmlns="">
            <p:pic>
              <p:nvPicPr>
                <p:cNvPr id="88" name="筆跡 87">
                  <a:extLst>
                    <a:ext uri="{FF2B5EF4-FFF2-40B4-BE49-F238E27FC236}">
                      <a16:creationId xmlns:a16="http://schemas.microsoft.com/office/drawing/2014/main" id="{79048856-BF19-1FDE-AA81-0261517239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99949" y="958376"/>
                  <a:ext cx="42588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6" name="筆跡 135">
                  <a:extLst>
                    <a:ext uri="{FF2B5EF4-FFF2-40B4-BE49-F238E27FC236}">
                      <a16:creationId xmlns:a16="http://schemas.microsoft.com/office/drawing/2014/main" id="{B975024E-907F-FA99-0155-237E5DF747C3}"/>
                    </a:ext>
                  </a:extLst>
                </p14:cNvPr>
                <p14:cNvContentPartPr/>
                <p14:nvPr/>
              </p14:nvContentPartPr>
              <p14:xfrm>
                <a:off x="3801389" y="1095176"/>
                <a:ext cx="73800" cy="172440"/>
              </p14:xfrm>
            </p:contentPart>
          </mc:Choice>
          <mc:Fallback xmlns="">
            <p:pic>
              <p:nvPicPr>
                <p:cNvPr id="136" name="筆跡 135">
                  <a:extLst>
                    <a:ext uri="{FF2B5EF4-FFF2-40B4-BE49-F238E27FC236}">
                      <a16:creationId xmlns:a16="http://schemas.microsoft.com/office/drawing/2014/main" id="{B975024E-907F-FA99-0155-237E5DF747C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97069" y="1090856"/>
                  <a:ext cx="82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37" name="筆跡 136">
                  <a:extLst>
                    <a:ext uri="{FF2B5EF4-FFF2-40B4-BE49-F238E27FC236}">
                      <a16:creationId xmlns:a16="http://schemas.microsoft.com/office/drawing/2014/main" id="{129F1554-A670-4F65-768A-7F75442C6F85}"/>
                    </a:ext>
                  </a:extLst>
                </p14:cNvPr>
                <p14:cNvContentPartPr/>
                <p14:nvPr/>
              </p14:nvContentPartPr>
              <p14:xfrm>
                <a:off x="3811109" y="1065296"/>
                <a:ext cx="129240" cy="329400"/>
              </p14:xfrm>
            </p:contentPart>
          </mc:Choice>
          <mc:Fallback xmlns="">
            <p:pic>
              <p:nvPicPr>
                <p:cNvPr id="137" name="筆跡 136">
                  <a:extLst>
                    <a:ext uri="{FF2B5EF4-FFF2-40B4-BE49-F238E27FC236}">
                      <a16:creationId xmlns:a16="http://schemas.microsoft.com/office/drawing/2014/main" id="{129F1554-A670-4F65-768A-7F75442C6F8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06789" y="1060976"/>
                  <a:ext cx="137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38" name="筆跡 137">
                  <a:extLst>
                    <a:ext uri="{FF2B5EF4-FFF2-40B4-BE49-F238E27FC236}">
                      <a16:creationId xmlns:a16="http://schemas.microsoft.com/office/drawing/2014/main" id="{510D5521-7CC0-AA3A-355D-0B3FA86B7963}"/>
                    </a:ext>
                  </a:extLst>
                </p14:cNvPr>
                <p14:cNvContentPartPr/>
                <p14:nvPr/>
              </p14:nvContentPartPr>
              <p14:xfrm>
                <a:off x="3844589" y="1124696"/>
                <a:ext cx="181080" cy="467280"/>
              </p14:xfrm>
            </p:contentPart>
          </mc:Choice>
          <mc:Fallback xmlns="">
            <p:pic>
              <p:nvPicPr>
                <p:cNvPr id="138" name="筆跡 137">
                  <a:extLst>
                    <a:ext uri="{FF2B5EF4-FFF2-40B4-BE49-F238E27FC236}">
                      <a16:creationId xmlns:a16="http://schemas.microsoft.com/office/drawing/2014/main" id="{510D5521-7CC0-AA3A-355D-0B3FA86B796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840269" y="1120376"/>
                  <a:ext cx="1897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39" name="筆跡 138">
                  <a:extLst>
                    <a:ext uri="{FF2B5EF4-FFF2-40B4-BE49-F238E27FC236}">
                      <a16:creationId xmlns:a16="http://schemas.microsoft.com/office/drawing/2014/main" id="{79625B89-6039-1B84-AE05-C84216A55E2E}"/>
                    </a:ext>
                  </a:extLst>
                </p14:cNvPr>
                <p14:cNvContentPartPr/>
                <p14:nvPr/>
              </p14:nvContentPartPr>
              <p14:xfrm>
                <a:off x="3948629" y="1383896"/>
                <a:ext cx="236520" cy="340560"/>
              </p14:xfrm>
            </p:contentPart>
          </mc:Choice>
          <mc:Fallback xmlns="">
            <p:pic>
              <p:nvPicPr>
                <p:cNvPr id="139" name="筆跡 138">
                  <a:extLst>
                    <a:ext uri="{FF2B5EF4-FFF2-40B4-BE49-F238E27FC236}">
                      <a16:creationId xmlns:a16="http://schemas.microsoft.com/office/drawing/2014/main" id="{79625B89-6039-1B84-AE05-C84216A55E2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44309" y="1379576"/>
                  <a:ext cx="245160" cy="34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967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5E00F-6A1A-22CB-29BF-582E925D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B92E60-6A4A-BD4E-CDCB-0B30D267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Attention mechanism with matrix factorization</a:t>
            </a:r>
          </a:p>
          <a:p>
            <a:endParaRPr lang="en-US" altLang="zh-TW" dirty="0"/>
          </a:p>
          <a:p>
            <a:r>
              <a:rPr lang="en-US" altLang="zh-TW" dirty="0"/>
              <a:t>New selling points</a:t>
            </a:r>
          </a:p>
          <a:p>
            <a:pPr lvl="1"/>
            <a:r>
              <a:rPr lang="en-US" altLang="zh-TW" dirty="0"/>
              <a:t>Self-supervised time series representation learning</a:t>
            </a:r>
          </a:p>
          <a:p>
            <a:pPr lvl="2"/>
            <a:r>
              <a:rPr lang="en-US" altLang="zh-TW" dirty="0"/>
              <a:t>Multivariate</a:t>
            </a:r>
          </a:p>
          <a:p>
            <a:pPr lvl="2"/>
            <a:r>
              <a:rPr lang="en-US" altLang="zh-TW" dirty="0"/>
              <a:t>Corruption (data augmentation)</a:t>
            </a:r>
          </a:p>
          <a:p>
            <a:pPr lvl="1"/>
            <a:r>
              <a:rPr lang="en-US" altLang="zh-TW" dirty="0"/>
              <a:t>Automated self-supervised learning (combine with matrix factorization)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FF1369-2DEA-8788-C70D-0DCD4F72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49F-C6E7-4955-BE99-2F8147D3B1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BD0-54BF-B6C6-A264-EDD7A5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PRESAGE-Net (w/o anything)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9686A6E-A9F8-64BC-8717-0E2E086DE78D}"/>
              </a:ext>
            </a:extLst>
          </p:cNvPr>
          <p:cNvGrpSpPr/>
          <p:nvPr/>
        </p:nvGrpSpPr>
        <p:grpSpPr>
          <a:xfrm>
            <a:off x="5024013" y="3161730"/>
            <a:ext cx="1211385" cy="1349122"/>
            <a:chOff x="3154072" y="2636910"/>
            <a:chExt cx="1211385" cy="1349122"/>
          </a:xfrm>
        </p:grpSpPr>
        <p:sp>
          <p:nvSpPr>
            <p:cNvPr id="54" name="流程圖: 人工作業 53">
              <a:extLst>
                <a:ext uri="{FF2B5EF4-FFF2-40B4-BE49-F238E27FC236}">
                  <a16:creationId xmlns:a16="http://schemas.microsoft.com/office/drawing/2014/main" id="{D245990A-5003-B4F1-9DD6-D34728E889D4}"/>
                </a:ext>
              </a:extLst>
            </p:cNvPr>
            <p:cNvSpPr/>
            <p:nvPr/>
          </p:nvSpPr>
          <p:spPr>
            <a:xfrm rot="5400000">
              <a:off x="3080729" y="2710253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/>
                <p:nvPr/>
              </p:nvSpPr>
              <p:spPr>
                <a:xfrm>
                  <a:off x="3184621" y="3126805"/>
                  <a:ext cx="118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621" y="3126805"/>
                  <a:ext cx="118083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29CBF99-A008-356A-5C74-A919ABD2B5CD}"/>
              </a:ext>
            </a:extLst>
          </p:cNvPr>
          <p:cNvGrpSpPr/>
          <p:nvPr/>
        </p:nvGrpSpPr>
        <p:grpSpPr>
          <a:xfrm>
            <a:off x="5024013" y="4510851"/>
            <a:ext cx="1202986" cy="1349122"/>
            <a:chOff x="3153541" y="3986032"/>
            <a:chExt cx="1202986" cy="1349122"/>
          </a:xfrm>
        </p:grpSpPr>
        <p:sp>
          <p:nvSpPr>
            <p:cNvPr id="52" name="流程圖: 人工作業 51">
              <a:extLst>
                <a:ext uri="{FF2B5EF4-FFF2-40B4-BE49-F238E27FC236}">
                  <a16:creationId xmlns:a16="http://schemas.microsoft.com/office/drawing/2014/main" id="{FC987F6A-6F44-80C6-7BA3-ED2383A45BC1}"/>
                </a:ext>
              </a:extLst>
            </p:cNvPr>
            <p:cNvSpPr/>
            <p:nvPr/>
          </p:nvSpPr>
          <p:spPr>
            <a:xfrm rot="5400000">
              <a:off x="3080198" y="4059375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/>
                <p:nvPr/>
              </p:nvSpPr>
              <p:spPr>
                <a:xfrm>
                  <a:off x="3177678" y="4475927"/>
                  <a:ext cx="1178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678" y="4475927"/>
                  <a:ext cx="117884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9356DFE-701B-9B40-A9D8-1F4E382398EE}"/>
              </a:ext>
            </a:extLst>
          </p:cNvPr>
          <p:cNvCxnSpPr>
            <a:cxnSpLocks/>
            <a:stCxn id="81" idx="3"/>
            <a:endCxn id="55" idx="1"/>
          </p:cNvCxnSpPr>
          <p:nvPr/>
        </p:nvCxnSpPr>
        <p:spPr>
          <a:xfrm flipV="1">
            <a:off x="4756585" y="3836291"/>
            <a:ext cx="29797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F5677E0-9C55-FCC1-0530-D84A77062E7B}"/>
              </a:ext>
            </a:extLst>
          </p:cNvPr>
          <p:cNvCxnSpPr>
            <a:stCxn id="54" idx="0"/>
            <a:endCxn id="11" idx="1"/>
          </p:cNvCxnSpPr>
          <p:nvPr/>
        </p:nvCxnSpPr>
        <p:spPr>
          <a:xfrm flipV="1">
            <a:off x="6226449" y="3836290"/>
            <a:ext cx="35261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E1E1B1-636D-9A67-80BF-47572D3105CB}"/>
              </a:ext>
            </a:extLst>
          </p:cNvPr>
          <p:cNvCxnSpPr>
            <a:stCxn id="52" idx="0"/>
            <a:endCxn id="12" idx="1"/>
          </p:cNvCxnSpPr>
          <p:nvPr/>
        </p:nvCxnSpPr>
        <p:spPr>
          <a:xfrm>
            <a:off x="6226449" y="5185412"/>
            <a:ext cx="37571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EF2B26AE-093F-2C73-F562-9B53255A8979}"/>
              </a:ext>
            </a:extLst>
          </p:cNvPr>
          <p:cNvGrpSpPr/>
          <p:nvPr/>
        </p:nvGrpSpPr>
        <p:grpSpPr>
          <a:xfrm>
            <a:off x="6322540" y="3651624"/>
            <a:ext cx="954364" cy="716808"/>
            <a:chOff x="7506908" y="3651624"/>
            <a:chExt cx="954364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/>
                <p:nvPr/>
              </p:nvSpPr>
              <p:spPr>
                <a:xfrm>
                  <a:off x="7506908" y="4029878"/>
                  <a:ext cx="9543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908" y="4029878"/>
                  <a:ext cx="95436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2CFC3D26-AC5E-B380-0D60-1FCC2F938BD0}"/>
              </a:ext>
            </a:extLst>
          </p:cNvPr>
          <p:cNvGrpSpPr/>
          <p:nvPr/>
        </p:nvGrpSpPr>
        <p:grpSpPr>
          <a:xfrm>
            <a:off x="6306588" y="5000746"/>
            <a:ext cx="1009572" cy="707886"/>
            <a:chOff x="7490956" y="5000746"/>
            <a:chExt cx="1009572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/>
                <p:nvPr/>
              </p:nvSpPr>
              <p:spPr>
                <a:xfrm>
                  <a:off x="7490956" y="5370078"/>
                  <a:ext cx="10095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0956" y="5370078"/>
                  <a:ext cx="1009572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肘形接點 176">
            <a:extLst>
              <a:ext uri="{FF2B5EF4-FFF2-40B4-BE49-F238E27FC236}">
                <a16:creationId xmlns:a16="http://schemas.microsoft.com/office/drawing/2014/main" id="{0C91A532-1568-E525-AAE8-C15A9BB5F166}"/>
              </a:ext>
            </a:extLst>
          </p:cNvPr>
          <p:cNvCxnSpPr>
            <a:cxnSpLocks/>
            <a:endCxn id="52" idx="2"/>
          </p:cNvCxnSpPr>
          <p:nvPr/>
        </p:nvCxnSpPr>
        <p:spPr>
          <a:xfrm rot="16200000" flipH="1">
            <a:off x="4217286" y="4378684"/>
            <a:ext cx="1164455" cy="4490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9B40F0E-C88D-E391-D557-7013F2590FBB}"/>
              </a:ext>
            </a:extLst>
          </p:cNvPr>
          <p:cNvGrpSpPr/>
          <p:nvPr/>
        </p:nvGrpSpPr>
        <p:grpSpPr>
          <a:xfrm>
            <a:off x="2868642" y="3161731"/>
            <a:ext cx="1202436" cy="1349122"/>
            <a:chOff x="3312781" y="3161731"/>
            <a:chExt cx="1202436" cy="1349122"/>
          </a:xfrm>
        </p:grpSpPr>
        <p:sp>
          <p:nvSpPr>
            <p:cNvPr id="59" name="流程圖: 人工作業 58">
              <a:extLst>
                <a:ext uri="{FF2B5EF4-FFF2-40B4-BE49-F238E27FC236}">
                  <a16:creationId xmlns:a16="http://schemas.microsoft.com/office/drawing/2014/main" id="{CFA85999-41F6-A72F-B128-AE116EC6A269}"/>
                </a:ext>
              </a:extLst>
            </p:cNvPr>
            <p:cNvSpPr/>
            <p:nvPr/>
          </p:nvSpPr>
          <p:spPr>
            <a:xfrm rot="16200000">
              <a:off x="3239438" y="3235074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0047EB0D-7387-CC81-A209-4FE8923382E3}"/>
                </a:ext>
              </a:extLst>
            </p:cNvPr>
            <p:cNvSpPr txBox="1"/>
            <p:nvPr/>
          </p:nvSpPr>
          <p:spPr>
            <a:xfrm>
              <a:off x="3434573" y="3651626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Encoder</a:t>
              </a:r>
              <a:endParaRPr lang="zh-TW" altLang="en-US" dirty="0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ED372171-060B-5953-5A0F-FD3EAC3E9AB8}"/>
              </a:ext>
            </a:extLst>
          </p:cNvPr>
          <p:cNvGrpSpPr/>
          <p:nvPr/>
        </p:nvGrpSpPr>
        <p:grpSpPr>
          <a:xfrm>
            <a:off x="460441" y="3651626"/>
            <a:ext cx="723788" cy="716807"/>
            <a:chOff x="1670924" y="3651626"/>
            <a:chExt cx="7237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/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48FA442-2A45-23FA-63D9-E8DB9C0365D2}"/>
              </a:ext>
            </a:extLst>
          </p:cNvPr>
          <p:cNvGrpSpPr/>
          <p:nvPr/>
        </p:nvGrpSpPr>
        <p:grpSpPr>
          <a:xfrm>
            <a:off x="1020274" y="3528335"/>
            <a:ext cx="1147801" cy="338554"/>
            <a:chOff x="1020274" y="3528335"/>
            <a:chExt cx="1147801" cy="338554"/>
          </a:xfrm>
        </p:grpSpPr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CED2D289-6ABE-72FF-51D1-7EE0E46FA520}"/>
                </a:ext>
              </a:extLst>
            </p:cNvPr>
            <p:cNvCxnSpPr>
              <a:cxnSpLocks/>
              <a:stCxn id="67" idx="3"/>
              <a:endCxn id="77" idx="1"/>
            </p:cNvCxnSpPr>
            <p:nvPr/>
          </p:nvCxnSpPr>
          <p:spPr>
            <a:xfrm>
              <a:off x="1020274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5ECC74FC-EE11-62E1-4BD2-857481C1FE9C}"/>
                </a:ext>
              </a:extLst>
            </p:cNvPr>
            <p:cNvSpPr txBox="1"/>
            <p:nvPr/>
          </p:nvSpPr>
          <p:spPr>
            <a:xfrm>
              <a:off x="1155912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ED0797D-7F6D-C74A-DA55-7FB8D23A2263}"/>
              </a:ext>
            </a:extLst>
          </p:cNvPr>
          <p:cNvCxnSpPr>
            <a:cxnSpLocks/>
            <a:stCxn id="59" idx="2"/>
            <a:endCxn id="81" idx="1"/>
          </p:cNvCxnSpPr>
          <p:nvPr/>
        </p:nvCxnSpPr>
        <p:spPr>
          <a:xfrm>
            <a:off x="4071078" y="3836292"/>
            <a:ext cx="331756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FFD36F8-5F6E-160C-646B-B159541C0925}"/>
              </a:ext>
            </a:extLst>
          </p:cNvPr>
          <p:cNvGrpSpPr/>
          <p:nvPr/>
        </p:nvGrpSpPr>
        <p:grpSpPr>
          <a:xfrm>
            <a:off x="1897175" y="3651626"/>
            <a:ext cx="960840" cy="716807"/>
            <a:chOff x="1555259" y="3651626"/>
            <a:chExt cx="960840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/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B47B0F01-F540-FA6F-365A-4191FD96CA88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572673" y="3836292"/>
            <a:ext cx="2959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7A2226D5-71EC-A420-7B22-08E65C9FB11C}"/>
              </a:ext>
            </a:extLst>
          </p:cNvPr>
          <p:cNvGrpSpPr/>
          <p:nvPr/>
        </p:nvGrpSpPr>
        <p:grpSpPr>
          <a:xfrm>
            <a:off x="4271275" y="3651626"/>
            <a:ext cx="602088" cy="716807"/>
            <a:chOff x="1694600" y="3651626"/>
            <a:chExt cx="6020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/>
                <p:nvPr/>
              </p:nvSpPr>
              <p:spPr>
                <a:xfrm>
                  <a:off x="1694600" y="4029879"/>
                  <a:ext cx="6020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600" y="4029879"/>
                  <a:ext cx="602088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C983B07-34AA-B0BA-2BCF-86C1FDC05DC5}"/>
              </a:ext>
            </a:extLst>
          </p:cNvPr>
          <p:cNvGrpSpPr/>
          <p:nvPr/>
        </p:nvGrpSpPr>
        <p:grpSpPr>
          <a:xfrm>
            <a:off x="10923848" y="4399855"/>
            <a:ext cx="772519" cy="707886"/>
            <a:chOff x="7593557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3125" r="-9375" b="-4688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/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(1,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E3B217-FC98-1C10-AC7B-1508583E466B}"/>
                  </a:ext>
                </a:extLst>
              </p:cNvPr>
              <p:cNvSpPr txBox="1"/>
              <p:nvPr/>
            </p:nvSpPr>
            <p:spPr>
              <a:xfrm>
                <a:off x="8789233" y="441124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E3B217-FC98-1C10-AC7B-1508583E4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233" y="4411247"/>
                <a:ext cx="40267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0BB4CD3-6A9A-D366-0E0C-26DCA82D17DD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9191907" y="4592194"/>
            <a:ext cx="295702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AD9D483-EB9C-3811-E8F1-E07610E94379}"/>
              </a:ext>
            </a:extLst>
          </p:cNvPr>
          <p:cNvGrpSpPr/>
          <p:nvPr/>
        </p:nvGrpSpPr>
        <p:grpSpPr>
          <a:xfrm>
            <a:off x="9294257" y="4407528"/>
            <a:ext cx="771814" cy="707886"/>
            <a:chOff x="9294257" y="4407528"/>
            <a:chExt cx="771814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B1403FC4-54CF-B7A7-A13C-DF2273451D73}"/>
                    </a:ext>
                  </a:extLst>
                </p:cNvPr>
                <p:cNvSpPr txBox="1"/>
                <p:nvPr/>
              </p:nvSpPr>
              <p:spPr>
                <a:xfrm>
                  <a:off x="9487609" y="4407528"/>
                  <a:ext cx="385554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B1403FC4-54CF-B7A7-A13C-DF2273451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7609" y="4407528"/>
                  <a:ext cx="38555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B26A723-8D93-6078-B645-A696056878FB}"/>
                    </a:ext>
                  </a:extLst>
                </p:cNvPr>
                <p:cNvSpPr txBox="1"/>
                <p:nvPr/>
              </p:nvSpPr>
              <p:spPr>
                <a:xfrm>
                  <a:off x="9294257" y="4776860"/>
                  <a:ext cx="7718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B26A723-8D93-6078-B645-A69605687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4257" y="4776860"/>
                  <a:ext cx="771814" cy="338554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肘形接點 183">
            <a:extLst>
              <a:ext uri="{FF2B5EF4-FFF2-40B4-BE49-F238E27FC236}">
                <a16:creationId xmlns:a16="http://schemas.microsoft.com/office/drawing/2014/main" id="{59587F1A-6334-AC33-E319-691841AC90C4}"/>
              </a:ext>
            </a:extLst>
          </p:cNvPr>
          <p:cNvCxnSpPr>
            <a:cxnSpLocks/>
            <a:stCxn id="21" idx="3"/>
            <a:endCxn id="3" idx="0"/>
          </p:cNvCxnSpPr>
          <p:nvPr/>
        </p:nvCxnSpPr>
        <p:spPr>
          <a:xfrm>
            <a:off x="8541262" y="3836290"/>
            <a:ext cx="449308" cy="57495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186">
            <a:extLst>
              <a:ext uri="{FF2B5EF4-FFF2-40B4-BE49-F238E27FC236}">
                <a16:creationId xmlns:a16="http://schemas.microsoft.com/office/drawing/2014/main" id="{8CBDAC12-2EC8-9D32-3FB5-D2DEB42E4359}"/>
              </a:ext>
            </a:extLst>
          </p:cNvPr>
          <p:cNvCxnSpPr>
            <a:cxnSpLocks/>
            <a:stCxn id="29" idx="3"/>
            <a:endCxn id="3" idx="2"/>
          </p:cNvCxnSpPr>
          <p:nvPr/>
        </p:nvCxnSpPr>
        <p:spPr>
          <a:xfrm flipV="1">
            <a:off x="8558258" y="4780579"/>
            <a:ext cx="432312" cy="4048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C58D79-E531-9122-163B-E7F2378EE37A}"/>
              </a:ext>
            </a:extLst>
          </p:cNvPr>
          <p:cNvGrpSpPr/>
          <p:nvPr/>
        </p:nvGrpSpPr>
        <p:grpSpPr>
          <a:xfrm>
            <a:off x="6994958" y="3528335"/>
            <a:ext cx="1147801" cy="338554"/>
            <a:chOff x="2204642" y="3528335"/>
            <a:chExt cx="1147801" cy="338554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281A15F-3D44-EFE1-7559-4817F11CDF99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6D99ADE-E437-77E1-A156-23A1175C591E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88777E0-786C-9F2F-DAF6-83A4DE032B9E}"/>
              </a:ext>
            </a:extLst>
          </p:cNvPr>
          <p:cNvGrpSpPr/>
          <p:nvPr/>
        </p:nvGrpSpPr>
        <p:grpSpPr>
          <a:xfrm>
            <a:off x="7988205" y="3651624"/>
            <a:ext cx="717311" cy="716808"/>
            <a:chOff x="7596445" y="3651624"/>
            <a:chExt cx="717311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80BD62E-CC62-BB58-8F85-DFE70B268931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80BD62E-CC62-BB58-8F85-DFE70B268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0E92D38-9D6B-2484-F7C9-2C0DCCA26B92}"/>
                    </a:ext>
                  </a:extLst>
                </p:cNvPr>
                <p:cNvSpPr txBox="1"/>
                <p:nvPr/>
              </p:nvSpPr>
              <p:spPr>
                <a:xfrm>
                  <a:off x="7596445" y="4029878"/>
                  <a:ext cx="7173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0E92D38-9D6B-2484-F7C9-2C0DCCA26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445" y="4029878"/>
                  <a:ext cx="717311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F3F6F81F-E6C2-563C-E0EC-D290EEE83E06}"/>
              </a:ext>
            </a:extLst>
          </p:cNvPr>
          <p:cNvGrpSpPr/>
          <p:nvPr/>
        </p:nvGrpSpPr>
        <p:grpSpPr>
          <a:xfrm>
            <a:off x="7985551" y="5000746"/>
            <a:ext cx="772519" cy="707886"/>
            <a:chOff x="7597909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D32BB332-01EA-A8D0-56AD-33453383EC4C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D32BB332-01EA-A8D0-56AD-33453383E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96F501-0B2E-11F7-0B72-AFCCF8670FE0}"/>
                    </a:ext>
                  </a:extLst>
                </p:cNvPr>
                <p:cNvSpPr txBox="1"/>
                <p:nvPr/>
              </p:nvSpPr>
              <p:spPr>
                <a:xfrm>
                  <a:off x="7597909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96F501-0B2E-11F7-0B72-AFCCF8670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909" y="5370078"/>
                  <a:ext cx="772519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0E85615-A239-40BD-9A77-947ECF6EAA82}"/>
              </a:ext>
            </a:extLst>
          </p:cNvPr>
          <p:cNvGrpSpPr/>
          <p:nvPr/>
        </p:nvGrpSpPr>
        <p:grpSpPr>
          <a:xfrm>
            <a:off x="6994958" y="4880954"/>
            <a:ext cx="1147801" cy="338554"/>
            <a:chOff x="2204642" y="3528335"/>
            <a:chExt cx="1147801" cy="33855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714209E1-1EAB-C7D7-0ADB-FE1FCD426733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FC86F08A-18B5-A916-3C95-916E133D22D3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33DCDEAB-D219-D262-9DB4-CCAEA80E3FB7}"/>
              </a:ext>
            </a:extLst>
          </p:cNvPr>
          <p:cNvGrpSpPr/>
          <p:nvPr/>
        </p:nvGrpSpPr>
        <p:grpSpPr>
          <a:xfrm>
            <a:off x="10301978" y="4132399"/>
            <a:ext cx="457200" cy="914400"/>
            <a:chOff x="7041976" y="3589735"/>
            <a:chExt cx="457200" cy="9144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4E838A6-0AE5-47A4-2EFA-EDC36EB85F8D}"/>
                </a:ext>
              </a:extLst>
            </p:cNvPr>
            <p:cNvSpPr/>
            <p:nvPr/>
          </p:nvSpPr>
          <p:spPr>
            <a:xfrm>
              <a:off x="7041976" y="3589735"/>
              <a:ext cx="457200" cy="91440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CE1DB21-78C4-7416-E92B-E9710CFFFA18}"/>
                </a:ext>
              </a:extLst>
            </p:cNvPr>
            <p:cNvSpPr txBox="1"/>
            <p:nvPr/>
          </p:nvSpPr>
          <p:spPr>
            <a:xfrm>
              <a:off x="7095688" y="3862269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</a:t>
              </a:r>
              <a:endParaRPr lang="zh-TW" altLang="en-US" dirty="0"/>
            </a:p>
          </p:txBody>
        </p:sp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C8F20DE-040D-209C-137E-B39C3951DAF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9887044" y="4589599"/>
            <a:ext cx="414934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ACF9362-3033-7FAF-789F-1488DAF68BB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759178" y="4589599"/>
            <a:ext cx="34356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A29ECC3-9197-E7CB-AE2B-C5178A87C972}"/>
              </a:ext>
            </a:extLst>
          </p:cNvPr>
          <p:cNvGrpSpPr/>
          <p:nvPr/>
        </p:nvGrpSpPr>
        <p:grpSpPr>
          <a:xfrm>
            <a:off x="5021064" y="1794719"/>
            <a:ext cx="1202436" cy="1349122"/>
            <a:chOff x="3191854" y="1287788"/>
            <a:chExt cx="1202436" cy="1349122"/>
          </a:xfrm>
        </p:grpSpPr>
        <p:sp>
          <p:nvSpPr>
            <p:cNvPr id="45" name="流程圖: 人工作業 44">
              <a:extLst>
                <a:ext uri="{FF2B5EF4-FFF2-40B4-BE49-F238E27FC236}">
                  <a16:creationId xmlns:a16="http://schemas.microsoft.com/office/drawing/2014/main" id="{97729C23-C7E3-E2BD-7484-610D65B229AC}"/>
                </a:ext>
              </a:extLst>
            </p:cNvPr>
            <p:cNvSpPr/>
            <p:nvPr/>
          </p:nvSpPr>
          <p:spPr>
            <a:xfrm rot="5400000">
              <a:off x="3118511" y="1361131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2DC5C86-A866-E168-FD7C-3C66F5A5E1A1}"/>
                    </a:ext>
                  </a:extLst>
                </p:cNvPr>
                <p:cNvSpPr txBox="1"/>
                <p:nvPr/>
              </p:nvSpPr>
              <p:spPr>
                <a:xfrm>
                  <a:off x="3215702" y="1777683"/>
                  <a:ext cx="115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zh-TW" altLang="en-US" dirty="0"/>
                    <a:t> </a:t>
                  </a:r>
                  <a:r>
                    <a:rPr lang="en-US" altLang="zh-TW" dirty="0"/>
                    <a:t>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2DC5C86-A866-E168-FD7C-3C66F5A5E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702" y="1777683"/>
                  <a:ext cx="1152816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10000" r="-42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6366EC7-5605-0CB3-28B8-A2E417A5ECE2}"/>
              </a:ext>
            </a:extLst>
          </p:cNvPr>
          <p:cNvCxnSpPr>
            <a:stCxn id="45" idx="0"/>
            <a:endCxn id="47" idx="1"/>
          </p:cNvCxnSpPr>
          <p:nvPr/>
        </p:nvCxnSpPr>
        <p:spPr>
          <a:xfrm>
            <a:off x="6223500" y="2469280"/>
            <a:ext cx="35434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7CFDBB2-8D8A-34FA-8172-4029B1E57732}"/>
              </a:ext>
            </a:extLst>
          </p:cNvPr>
          <p:cNvGrpSpPr/>
          <p:nvPr/>
        </p:nvGrpSpPr>
        <p:grpSpPr>
          <a:xfrm>
            <a:off x="6306552" y="2284614"/>
            <a:ext cx="960135" cy="725730"/>
            <a:chOff x="6306552" y="2284614"/>
            <a:chExt cx="960135" cy="72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E59B630-BAD3-BCFF-C6FF-3C2BDBEFCD1A}"/>
                    </a:ext>
                  </a:extLst>
                </p:cNvPr>
                <p:cNvSpPr txBox="1"/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E59B630-BAD3-BCFF-C6FF-3C2BDBEFC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32819F5-5C4B-7F1D-12F1-AF072430229C}"/>
                    </a:ext>
                  </a:extLst>
                </p:cNvPr>
                <p:cNvSpPr txBox="1"/>
                <p:nvPr/>
              </p:nvSpPr>
              <p:spPr>
                <a:xfrm>
                  <a:off x="6306552" y="2671790"/>
                  <a:ext cx="9601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32819F5-5C4B-7F1D-12F1-AF0724302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552" y="2671790"/>
                  <a:ext cx="960135" cy="338554"/>
                </a:xfrm>
                <a:prstGeom prst="rect">
                  <a:avLst/>
                </a:prstGeom>
                <a:blipFill>
                  <a:blip r:embed="rId2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肘形接點 176">
            <a:extLst>
              <a:ext uri="{FF2B5EF4-FFF2-40B4-BE49-F238E27FC236}">
                <a16:creationId xmlns:a16="http://schemas.microsoft.com/office/drawing/2014/main" id="{8083A27E-E438-8D89-FA11-0C7ECF0C6DC5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4214336" y="2827009"/>
            <a:ext cx="1164457" cy="4490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FD3ED016-2C3C-215D-3078-08679B3BA3CF}"/>
              </a:ext>
            </a:extLst>
          </p:cNvPr>
          <p:cNvGrpSpPr/>
          <p:nvPr/>
        </p:nvGrpSpPr>
        <p:grpSpPr>
          <a:xfrm>
            <a:off x="7981528" y="2284614"/>
            <a:ext cx="723082" cy="725730"/>
            <a:chOff x="6413507" y="2284614"/>
            <a:chExt cx="723082" cy="72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799D7E0-AC46-D8AD-C471-88AA424E4FC8}"/>
                    </a:ext>
                  </a:extLst>
                </p:cNvPr>
                <p:cNvSpPr txBox="1"/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799D7E0-AC46-D8AD-C471-88AA424E4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E1D98A62-6BBD-8CBE-5E5E-D057D58BDCBA}"/>
                    </a:ext>
                  </a:extLst>
                </p:cNvPr>
                <p:cNvSpPr txBox="1"/>
                <p:nvPr/>
              </p:nvSpPr>
              <p:spPr>
                <a:xfrm>
                  <a:off x="6413507" y="2671790"/>
                  <a:ext cx="723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E1D98A62-6BBD-8CBE-5E5E-D057D58BD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507" y="2671790"/>
                  <a:ext cx="723082" cy="338554"/>
                </a:xfrm>
                <a:prstGeom prst="rect">
                  <a:avLst/>
                </a:prstGeom>
                <a:blipFill>
                  <a:blip r:embed="rId2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46E16BC3-F16C-8EBB-FDA7-3B5110C2A0AA}"/>
              </a:ext>
            </a:extLst>
          </p:cNvPr>
          <p:cNvGrpSpPr/>
          <p:nvPr/>
        </p:nvGrpSpPr>
        <p:grpSpPr>
          <a:xfrm>
            <a:off x="6994958" y="2168880"/>
            <a:ext cx="1147801" cy="338554"/>
            <a:chOff x="2204642" y="3528335"/>
            <a:chExt cx="1147801" cy="338554"/>
          </a:xfrm>
        </p:grpSpPr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A4160CD1-CC5A-3A63-B608-8CDBD22BA627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5F47C2DA-B70A-41F3-8EAA-38A3DFAFCED0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B1E5B281-F8E9-2CCA-34FC-25F3499166D4}"/>
                  </a:ext>
                </a:extLst>
              </p:cNvPr>
              <p:cNvSpPr txBox="1"/>
              <p:nvPr/>
            </p:nvSpPr>
            <p:spPr>
              <a:xfrm>
                <a:off x="8794919" y="296221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B1E5B281-F8E9-2CCA-34FC-25F349916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919" y="2962213"/>
                <a:ext cx="40267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A791477-F583-B961-7242-992AE1E341CF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9197593" y="3146879"/>
            <a:ext cx="685442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82CD0F-2109-C73E-34E1-9CA53413A98B}"/>
              </a:ext>
            </a:extLst>
          </p:cNvPr>
          <p:cNvGrpSpPr/>
          <p:nvPr/>
        </p:nvGrpSpPr>
        <p:grpSpPr>
          <a:xfrm>
            <a:off x="9718630" y="2962213"/>
            <a:ext cx="723788" cy="712068"/>
            <a:chOff x="9718630" y="2962213"/>
            <a:chExt cx="723788" cy="712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D453748D-DA36-A32C-0651-E77C815BA200}"/>
                    </a:ext>
                  </a:extLst>
                </p:cNvPr>
                <p:cNvSpPr txBox="1"/>
                <p:nvPr/>
              </p:nvSpPr>
              <p:spPr>
                <a:xfrm>
                  <a:off x="9883035" y="2962213"/>
                  <a:ext cx="404598" cy="376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D453748D-DA36-A32C-0651-E77C815BA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3035" y="2962213"/>
                  <a:ext cx="404598" cy="376770"/>
                </a:xfrm>
                <a:prstGeom prst="rect">
                  <a:avLst/>
                </a:prstGeom>
                <a:blipFill>
                  <a:blip r:embed="rId31"/>
                  <a:stretch>
                    <a:fillRect r="-2857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3191FA47-F55D-63A0-E5FD-C38C7FE34B10}"/>
                    </a:ext>
                  </a:extLst>
                </p:cNvPr>
                <p:cNvSpPr txBox="1"/>
                <p:nvPr/>
              </p:nvSpPr>
              <p:spPr>
                <a:xfrm>
                  <a:off x="9718630" y="3335727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3191FA47-F55D-63A0-E5FD-C38C7FE34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8630" y="3335727"/>
                  <a:ext cx="723788" cy="338554"/>
                </a:xfrm>
                <a:prstGeom prst="rect">
                  <a:avLst/>
                </a:prstGeom>
                <a:blipFill>
                  <a:blip r:embed="rId3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肘形接點 178">
            <a:extLst>
              <a:ext uri="{FF2B5EF4-FFF2-40B4-BE49-F238E27FC236}">
                <a16:creationId xmlns:a16="http://schemas.microsoft.com/office/drawing/2014/main" id="{BF68E6D1-5B46-F715-66A0-75483F493E88}"/>
              </a:ext>
            </a:extLst>
          </p:cNvPr>
          <p:cNvCxnSpPr>
            <a:cxnSpLocks/>
            <a:stCxn id="60" idx="3"/>
            <a:endCxn id="72" idx="0"/>
          </p:cNvCxnSpPr>
          <p:nvPr/>
        </p:nvCxnSpPr>
        <p:spPr>
          <a:xfrm>
            <a:off x="8526358" y="2469280"/>
            <a:ext cx="469898" cy="4929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180">
            <a:extLst>
              <a:ext uri="{FF2B5EF4-FFF2-40B4-BE49-F238E27FC236}">
                <a16:creationId xmlns:a16="http://schemas.microsoft.com/office/drawing/2014/main" id="{1D8BF158-3181-FF21-59CD-BBBA1CDF464D}"/>
              </a:ext>
            </a:extLst>
          </p:cNvPr>
          <p:cNvCxnSpPr>
            <a:cxnSpLocks/>
          </p:cNvCxnSpPr>
          <p:nvPr/>
        </p:nvCxnSpPr>
        <p:spPr>
          <a:xfrm flipV="1">
            <a:off x="8557495" y="3331545"/>
            <a:ext cx="430052" cy="504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141C63C1-578F-887B-11B0-5FBF467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BD0-54BF-B6C6-A264-EDD7A5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VIME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9686A6E-A9F8-64BC-8717-0E2E086DE78D}"/>
              </a:ext>
            </a:extLst>
          </p:cNvPr>
          <p:cNvGrpSpPr/>
          <p:nvPr/>
        </p:nvGrpSpPr>
        <p:grpSpPr>
          <a:xfrm>
            <a:off x="5024013" y="3161730"/>
            <a:ext cx="1211385" cy="1349122"/>
            <a:chOff x="3154072" y="2636910"/>
            <a:chExt cx="1211385" cy="1349122"/>
          </a:xfrm>
        </p:grpSpPr>
        <p:sp>
          <p:nvSpPr>
            <p:cNvPr id="54" name="流程圖: 人工作業 53">
              <a:extLst>
                <a:ext uri="{FF2B5EF4-FFF2-40B4-BE49-F238E27FC236}">
                  <a16:creationId xmlns:a16="http://schemas.microsoft.com/office/drawing/2014/main" id="{D245990A-5003-B4F1-9DD6-D34728E889D4}"/>
                </a:ext>
              </a:extLst>
            </p:cNvPr>
            <p:cNvSpPr/>
            <p:nvPr/>
          </p:nvSpPr>
          <p:spPr>
            <a:xfrm rot="5400000">
              <a:off x="3080729" y="2710253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/>
                <p:nvPr/>
              </p:nvSpPr>
              <p:spPr>
                <a:xfrm>
                  <a:off x="3184621" y="3126805"/>
                  <a:ext cx="118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621" y="3126805"/>
                  <a:ext cx="118083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29CBF99-A008-356A-5C74-A919ABD2B5CD}"/>
              </a:ext>
            </a:extLst>
          </p:cNvPr>
          <p:cNvGrpSpPr/>
          <p:nvPr/>
        </p:nvGrpSpPr>
        <p:grpSpPr>
          <a:xfrm>
            <a:off x="5024013" y="4510851"/>
            <a:ext cx="1202986" cy="1349122"/>
            <a:chOff x="3153541" y="3986032"/>
            <a:chExt cx="1202986" cy="1349122"/>
          </a:xfrm>
        </p:grpSpPr>
        <p:sp>
          <p:nvSpPr>
            <p:cNvPr id="52" name="流程圖: 人工作業 51">
              <a:extLst>
                <a:ext uri="{FF2B5EF4-FFF2-40B4-BE49-F238E27FC236}">
                  <a16:creationId xmlns:a16="http://schemas.microsoft.com/office/drawing/2014/main" id="{FC987F6A-6F44-80C6-7BA3-ED2383A45BC1}"/>
                </a:ext>
              </a:extLst>
            </p:cNvPr>
            <p:cNvSpPr/>
            <p:nvPr/>
          </p:nvSpPr>
          <p:spPr>
            <a:xfrm rot="5400000">
              <a:off x="3080198" y="4059375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/>
                <p:nvPr/>
              </p:nvSpPr>
              <p:spPr>
                <a:xfrm>
                  <a:off x="3177678" y="4475927"/>
                  <a:ext cx="1178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678" y="4475927"/>
                  <a:ext cx="117884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9356DFE-701B-9B40-A9D8-1F4E382398EE}"/>
              </a:ext>
            </a:extLst>
          </p:cNvPr>
          <p:cNvCxnSpPr>
            <a:cxnSpLocks/>
            <a:stCxn id="81" idx="3"/>
            <a:endCxn id="55" idx="1"/>
          </p:cNvCxnSpPr>
          <p:nvPr/>
        </p:nvCxnSpPr>
        <p:spPr>
          <a:xfrm flipV="1">
            <a:off x="4756585" y="3836291"/>
            <a:ext cx="29797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F5677E0-9C55-FCC1-0530-D84A77062E7B}"/>
              </a:ext>
            </a:extLst>
          </p:cNvPr>
          <p:cNvCxnSpPr>
            <a:stCxn id="54" idx="0"/>
            <a:endCxn id="11" idx="1"/>
          </p:cNvCxnSpPr>
          <p:nvPr/>
        </p:nvCxnSpPr>
        <p:spPr>
          <a:xfrm flipV="1">
            <a:off x="6226449" y="3836290"/>
            <a:ext cx="35261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E1E1B1-636D-9A67-80BF-47572D3105CB}"/>
              </a:ext>
            </a:extLst>
          </p:cNvPr>
          <p:cNvCxnSpPr>
            <a:stCxn id="52" idx="0"/>
            <a:endCxn id="12" idx="1"/>
          </p:cNvCxnSpPr>
          <p:nvPr/>
        </p:nvCxnSpPr>
        <p:spPr>
          <a:xfrm>
            <a:off x="6226449" y="5185412"/>
            <a:ext cx="37571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EF2B26AE-093F-2C73-F562-9B53255A8979}"/>
              </a:ext>
            </a:extLst>
          </p:cNvPr>
          <p:cNvGrpSpPr/>
          <p:nvPr/>
        </p:nvGrpSpPr>
        <p:grpSpPr>
          <a:xfrm>
            <a:off x="6322540" y="3651624"/>
            <a:ext cx="954364" cy="716808"/>
            <a:chOff x="7506908" y="3651624"/>
            <a:chExt cx="954364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/>
                <p:nvPr/>
              </p:nvSpPr>
              <p:spPr>
                <a:xfrm>
                  <a:off x="7506908" y="4029878"/>
                  <a:ext cx="9543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908" y="4029878"/>
                  <a:ext cx="95436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2CFC3D26-AC5E-B380-0D60-1FCC2F938BD0}"/>
              </a:ext>
            </a:extLst>
          </p:cNvPr>
          <p:cNvGrpSpPr/>
          <p:nvPr/>
        </p:nvGrpSpPr>
        <p:grpSpPr>
          <a:xfrm>
            <a:off x="6306588" y="5000746"/>
            <a:ext cx="1009572" cy="707886"/>
            <a:chOff x="7490956" y="5000746"/>
            <a:chExt cx="1009572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/>
                <p:nvPr/>
              </p:nvSpPr>
              <p:spPr>
                <a:xfrm>
                  <a:off x="7490956" y="5370078"/>
                  <a:ext cx="10095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0956" y="5370078"/>
                  <a:ext cx="1009572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肘形接點 176">
            <a:extLst>
              <a:ext uri="{FF2B5EF4-FFF2-40B4-BE49-F238E27FC236}">
                <a16:creationId xmlns:a16="http://schemas.microsoft.com/office/drawing/2014/main" id="{0C91A532-1568-E525-AAE8-C15A9BB5F166}"/>
              </a:ext>
            </a:extLst>
          </p:cNvPr>
          <p:cNvCxnSpPr>
            <a:cxnSpLocks/>
            <a:endCxn id="52" idx="2"/>
          </p:cNvCxnSpPr>
          <p:nvPr/>
        </p:nvCxnSpPr>
        <p:spPr>
          <a:xfrm rot="16200000" flipH="1">
            <a:off x="4217286" y="4378684"/>
            <a:ext cx="1164455" cy="4490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9B40F0E-C88D-E391-D557-7013F2590FBB}"/>
              </a:ext>
            </a:extLst>
          </p:cNvPr>
          <p:cNvGrpSpPr/>
          <p:nvPr/>
        </p:nvGrpSpPr>
        <p:grpSpPr>
          <a:xfrm>
            <a:off x="2868642" y="3161731"/>
            <a:ext cx="1202436" cy="1349122"/>
            <a:chOff x="3312781" y="3161731"/>
            <a:chExt cx="1202436" cy="1349122"/>
          </a:xfrm>
        </p:grpSpPr>
        <p:sp>
          <p:nvSpPr>
            <p:cNvPr id="59" name="流程圖: 人工作業 58">
              <a:extLst>
                <a:ext uri="{FF2B5EF4-FFF2-40B4-BE49-F238E27FC236}">
                  <a16:creationId xmlns:a16="http://schemas.microsoft.com/office/drawing/2014/main" id="{CFA85999-41F6-A72F-B128-AE116EC6A269}"/>
                </a:ext>
              </a:extLst>
            </p:cNvPr>
            <p:cNvSpPr/>
            <p:nvPr/>
          </p:nvSpPr>
          <p:spPr>
            <a:xfrm rot="16200000">
              <a:off x="3239438" y="3235074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0047EB0D-7387-CC81-A209-4FE8923382E3}"/>
                </a:ext>
              </a:extLst>
            </p:cNvPr>
            <p:cNvSpPr txBox="1"/>
            <p:nvPr/>
          </p:nvSpPr>
          <p:spPr>
            <a:xfrm>
              <a:off x="3434573" y="3651626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Encoder</a:t>
              </a:r>
              <a:endParaRPr lang="zh-TW" altLang="en-US" dirty="0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ED372171-060B-5953-5A0F-FD3EAC3E9AB8}"/>
              </a:ext>
            </a:extLst>
          </p:cNvPr>
          <p:cNvGrpSpPr/>
          <p:nvPr/>
        </p:nvGrpSpPr>
        <p:grpSpPr>
          <a:xfrm>
            <a:off x="460441" y="3651626"/>
            <a:ext cx="723788" cy="716807"/>
            <a:chOff x="1670924" y="3651626"/>
            <a:chExt cx="7237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/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48FA442-2A45-23FA-63D9-E8DB9C0365D2}"/>
              </a:ext>
            </a:extLst>
          </p:cNvPr>
          <p:cNvGrpSpPr/>
          <p:nvPr/>
        </p:nvGrpSpPr>
        <p:grpSpPr>
          <a:xfrm>
            <a:off x="1020274" y="3528335"/>
            <a:ext cx="1147801" cy="338554"/>
            <a:chOff x="1020274" y="3528335"/>
            <a:chExt cx="1147801" cy="338554"/>
          </a:xfrm>
        </p:grpSpPr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CED2D289-6ABE-72FF-51D1-7EE0E46FA520}"/>
                </a:ext>
              </a:extLst>
            </p:cNvPr>
            <p:cNvCxnSpPr>
              <a:cxnSpLocks/>
              <a:stCxn id="67" idx="3"/>
              <a:endCxn id="77" idx="1"/>
            </p:cNvCxnSpPr>
            <p:nvPr/>
          </p:nvCxnSpPr>
          <p:spPr>
            <a:xfrm>
              <a:off x="1020274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5ECC74FC-EE11-62E1-4BD2-857481C1FE9C}"/>
                </a:ext>
              </a:extLst>
            </p:cNvPr>
            <p:cNvSpPr txBox="1"/>
            <p:nvPr/>
          </p:nvSpPr>
          <p:spPr>
            <a:xfrm>
              <a:off x="1155912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ED0797D-7F6D-C74A-DA55-7FB8D23A2263}"/>
              </a:ext>
            </a:extLst>
          </p:cNvPr>
          <p:cNvCxnSpPr>
            <a:cxnSpLocks/>
            <a:stCxn id="59" idx="2"/>
            <a:endCxn id="81" idx="1"/>
          </p:cNvCxnSpPr>
          <p:nvPr/>
        </p:nvCxnSpPr>
        <p:spPr>
          <a:xfrm>
            <a:off x="4071078" y="3836292"/>
            <a:ext cx="331756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FFD36F8-5F6E-160C-646B-B159541C0925}"/>
              </a:ext>
            </a:extLst>
          </p:cNvPr>
          <p:cNvGrpSpPr/>
          <p:nvPr/>
        </p:nvGrpSpPr>
        <p:grpSpPr>
          <a:xfrm>
            <a:off x="1897175" y="3651626"/>
            <a:ext cx="960840" cy="716807"/>
            <a:chOff x="1555259" y="3651626"/>
            <a:chExt cx="960840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/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B47B0F01-F540-FA6F-365A-4191FD96CA88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572673" y="3836292"/>
            <a:ext cx="2959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7A2226D5-71EC-A420-7B22-08E65C9FB11C}"/>
              </a:ext>
            </a:extLst>
          </p:cNvPr>
          <p:cNvGrpSpPr/>
          <p:nvPr/>
        </p:nvGrpSpPr>
        <p:grpSpPr>
          <a:xfrm>
            <a:off x="4271275" y="3651626"/>
            <a:ext cx="602088" cy="716807"/>
            <a:chOff x="1694600" y="3651626"/>
            <a:chExt cx="6020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/>
                <p:nvPr/>
              </p:nvSpPr>
              <p:spPr>
                <a:xfrm>
                  <a:off x="1694600" y="4029879"/>
                  <a:ext cx="6020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600" y="4029879"/>
                  <a:ext cx="602088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C983B07-34AA-B0BA-2BCF-86C1FDC05DC5}"/>
              </a:ext>
            </a:extLst>
          </p:cNvPr>
          <p:cNvGrpSpPr/>
          <p:nvPr/>
        </p:nvGrpSpPr>
        <p:grpSpPr>
          <a:xfrm>
            <a:off x="10923848" y="4399855"/>
            <a:ext cx="772519" cy="707886"/>
            <a:chOff x="7593557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3125" r="-9375" b="-4688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/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(1,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E3B217-FC98-1C10-AC7B-1508583E466B}"/>
                  </a:ext>
                </a:extLst>
              </p:cNvPr>
              <p:cNvSpPr txBox="1"/>
              <p:nvPr/>
            </p:nvSpPr>
            <p:spPr>
              <a:xfrm>
                <a:off x="8789233" y="441124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E3B217-FC98-1C10-AC7B-1508583E4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233" y="4411247"/>
                <a:ext cx="40267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0BB4CD3-6A9A-D366-0E0C-26DCA82D17DD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9191907" y="4592194"/>
            <a:ext cx="295702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AD9D483-EB9C-3811-E8F1-E07610E94379}"/>
              </a:ext>
            </a:extLst>
          </p:cNvPr>
          <p:cNvGrpSpPr/>
          <p:nvPr/>
        </p:nvGrpSpPr>
        <p:grpSpPr>
          <a:xfrm>
            <a:off x="9294257" y="4407528"/>
            <a:ext cx="771814" cy="707886"/>
            <a:chOff x="9294257" y="4407528"/>
            <a:chExt cx="771814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B1403FC4-54CF-B7A7-A13C-DF2273451D73}"/>
                    </a:ext>
                  </a:extLst>
                </p:cNvPr>
                <p:cNvSpPr txBox="1"/>
                <p:nvPr/>
              </p:nvSpPr>
              <p:spPr>
                <a:xfrm>
                  <a:off x="9487609" y="4407528"/>
                  <a:ext cx="385554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B1403FC4-54CF-B7A7-A13C-DF2273451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7609" y="4407528"/>
                  <a:ext cx="38555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B26A723-8D93-6078-B645-A696056878FB}"/>
                    </a:ext>
                  </a:extLst>
                </p:cNvPr>
                <p:cNvSpPr txBox="1"/>
                <p:nvPr/>
              </p:nvSpPr>
              <p:spPr>
                <a:xfrm>
                  <a:off x="9294257" y="4776860"/>
                  <a:ext cx="7718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B26A723-8D93-6078-B645-A69605687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4257" y="4776860"/>
                  <a:ext cx="771814" cy="338554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肘形接點 183">
            <a:extLst>
              <a:ext uri="{FF2B5EF4-FFF2-40B4-BE49-F238E27FC236}">
                <a16:creationId xmlns:a16="http://schemas.microsoft.com/office/drawing/2014/main" id="{59587F1A-6334-AC33-E319-691841AC90C4}"/>
              </a:ext>
            </a:extLst>
          </p:cNvPr>
          <p:cNvCxnSpPr>
            <a:cxnSpLocks/>
            <a:stCxn id="21" idx="3"/>
            <a:endCxn id="3" idx="0"/>
          </p:cNvCxnSpPr>
          <p:nvPr/>
        </p:nvCxnSpPr>
        <p:spPr>
          <a:xfrm>
            <a:off x="8541262" y="3836290"/>
            <a:ext cx="449308" cy="57495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186">
            <a:extLst>
              <a:ext uri="{FF2B5EF4-FFF2-40B4-BE49-F238E27FC236}">
                <a16:creationId xmlns:a16="http://schemas.microsoft.com/office/drawing/2014/main" id="{8CBDAC12-2EC8-9D32-3FB5-D2DEB42E4359}"/>
              </a:ext>
            </a:extLst>
          </p:cNvPr>
          <p:cNvCxnSpPr>
            <a:cxnSpLocks/>
            <a:stCxn id="29" idx="3"/>
            <a:endCxn id="3" idx="2"/>
          </p:cNvCxnSpPr>
          <p:nvPr/>
        </p:nvCxnSpPr>
        <p:spPr>
          <a:xfrm flipV="1">
            <a:off x="8558258" y="4780579"/>
            <a:ext cx="432312" cy="4048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C58D79-E531-9122-163B-E7F2378EE37A}"/>
              </a:ext>
            </a:extLst>
          </p:cNvPr>
          <p:cNvGrpSpPr/>
          <p:nvPr/>
        </p:nvGrpSpPr>
        <p:grpSpPr>
          <a:xfrm>
            <a:off x="6994958" y="3528335"/>
            <a:ext cx="1147801" cy="338554"/>
            <a:chOff x="2204642" y="3528335"/>
            <a:chExt cx="1147801" cy="338554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281A15F-3D44-EFE1-7559-4817F11CDF99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6D99ADE-E437-77E1-A156-23A1175C591E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88777E0-786C-9F2F-DAF6-83A4DE032B9E}"/>
              </a:ext>
            </a:extLst>
          </p:cNvPr>
          <p:cNvGrpSpPr/>
          <p:nvPr/>
        </p:nvGrpSpPr>
        <p:grpSpPr>
          <a:xfrm>
            <a:off x="7988205" y="3651624"/>
            <a:ext cx="717311" cy="716808"/>
            <a:chOff x="7596445" y="3651624"/>
            <a:chExt cx="717311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80BD62E-CC62-BB58-8F85-DFE70B268931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80BD62E-CC62-BB58-8F85-DFE70B268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0E92D38-9D6B-2484-F7C9-2C0DCCA26B92}"/>
                    </a:ext>
                  </a:extLst>
                </p:cNvPr>
                <p:cNvSpPr txBox="1"/>
                <p:nvPr/>
              </p:nvSpPr>
              <p:spPr>
                <a:xfrm>
                  <a:off x="7596445" y="4029878"/>
                  <a:ext cx="7173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0E92D38-9D6B-2484-F7C9-2C0DCCA26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445" y="4029878"/>
                  <a:ext cx="717311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F3F6F81F-E6C2-563C-E0EC-D290EEE83E06}"/>
              </a:ext>
            </a:extLst>
          </p:cNvPr>
          <p:cNvGrpSpPr/>
          <p:nvPr/>
        </p:nvGrpSpPr>
        <p:grpSpPr>
          <a:xfrm>
            <a:off x="7985551" y="5000746"/>
            <a:ext cx="772519" cy="707886"/>
            <a:chOff x="7597909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D32BB332-01EA-A8D0-56AD-33453383EC4C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D32BB332-01EA-A8D0-56AD-33453383E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96F501-0B2E-11F7-0B72-AFCCF8670FE0}"/>
                    </a:ext>
                  </a:extLst>
                </p:cNvPr>
                <p:cNvSpPr txBox="1"/>
                <p:nvPr/>
              </p:nvSpPr>
              <p:spPr>
                <a:xfrm>
                  <a:off x="7597909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96F501-0B2E-11F7-0B72-AFCCF8670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909" y="5370078"/>
                  <a:ext cx="772519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0E85615-A239-40BD-9A77-947ECF6EAA82}"/>
              </a:ext>
            </a:extLst>
          </p:cNvPr>
          <p:cNvGrpSpPr/>
          <p:nvPr/>
        </p:nvGrpSpPr>
        <p:grpSpPr>
          <a:xfrm>
            <a:off x="6994958" y="4880954"/>
            <a:ext cx="1147801" cy="338554"/>
            <a:chOff x="2204642" y="3528335"/>
            <a:chExt cx="1147801" cy="33855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714209E1-1EAB-C7D7-0ADB-FE1FCD426733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FC86F08A-18B5-A916-3C95-916E133D22D3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33DCDEAB-D219-D262-9DB4-CCAEA80E3FB7}"/>
              </a:ext>
            </a:extLst>
          </p:cNvPr>
          <p:cNvGrpSpPr/>
          <p:nvPr/>
        </p:nvGrpSpPr>
        <p:grpSpPr>
          <a:xfrm>
            <a:off x="10301978" y="4132399"/>
            <a:ext cx="457200" cy="914400"/>
            <a:chOff x="7041976" y="3589735"/>
            <a:chExt cx="457200" cy="9144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4E838A6-0AE5-47A4-2EFA-EDC36EB85F8D}"/>
                </a:ext>
              </a:extLst>
            </p:cNvPr>
            <p:cNvSpPr/>
            <p:nvPr/>
          </p:nvSpPr>
          <p:spPr>
            <a:xfrm>
              <a:off x="7041976" y="3589735"/>
              <a:ext cx="457200" cy="91440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CE1DB21-78C4-7416-E92B-E9710CFFFA18}"/>
                </a:ext>
              </a:extLst>
            </p:cNvPr>
            <p:cNvSpPr txBox="1"/>
            <p:nvPr/>
          </p:nvSpPr>
          <p:spPr>
            <a:xfrm>
              <a:off x="7095688" y="3862269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</a:t>
              </a:r>
              <a:endParaRPr lang="zh-TW" altLang="en-US" dirty="0"/>
            </a:p>
          </p:txBody>
        </p:sp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C8F20DE-040D-209C-137E-B39C3951DAF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9887044" y="4589599"/>
            <a:ext cx="414934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ACF9362-3033-7FAF-789F-1488DAF68BB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759178" y="4589599"/>
            <a:ext cx="34356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A29ECC3-9197-E7CB-AE2B-C5178A87C972}"/>
              </a:ext>
            </a:extLst>
          </p:cNvPr>
          <p:cNvGrpSpPr/>
          <p:nvPr/>
        </p:nvGrpSpPr>
        <p:grpSpPr>
          <a:xfrm>
            <a:off x="5021064" y="1794719"/>
            <a:ext cx="1202436" cy="1349122"/>
            <a:chOff x="3191854" y="1287788"/>
            <a:chExt cx="1202436" cy="1349122"/>
          </a:xfrm>
        </p:grpSpPr>
        <p:sp>
          <p:nvSpPr>
            <p:cNvPr id="45" name="流程圖: 人工作業 44">
              <a:extLst>
                <a:ext uri="{FF2B5EF4-FFF2-40B4-BE49-F238E27FC236}">
                  <a16:creationId xmlns:a16="http://schemas.microsoft.com/office/drawing/2014/main" id="{97729C23-C7E3-E2BD-7484-610D65B229AC}"/>
                </a:ext>
              </a:extLst>
            </p:cNvPr>
            <p:cNvSpPr/>
            <p:nvPr/>
          </p:nvSpPr>
          <p:spPr>
            <a:xfrm rot="5400000">
              <a:off x="3118511" y="1361131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2DC5C86-A866-E168-FD7C-3C66F5A5E1A1}"/>
                    </a:ext>
                  </a:extLst>
                </p:cNvPr>
                <p:cNvSpPr txBox="1"/>
                <p:nvPr/>
              </p:nvSpPr>
              <p:spPr>
                <a:xfrm>
                  <a:off x="3215702" y="1777683"/>
                  <a:ext cx="115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zh-TW" altLang="en-US" dirty="0"/>
                    <a:t> </a:t>
                  </a:r>
                  <a:r>
                    <a:rPr lang="en-US" altLang="zh-TW" dirty="0"/>
                    <a:t>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2DC5C86-A866-E168-FD7C-3C66F5A5E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702" y="1777683"/>
                  <a:ext cx="1152816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10000" r="-42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6366EC7-5605-0CB3-28B8-A2E417A5ECE2}"/>
              </a:ext>
            </a:extLst>
          </p:cNvPr>
          <p:cNvCxnSpPr>
            <a:stCxn id="45" idx="0"/>
            <a:endCxn id="47" idx="1"/>
          </p:cNvCxnSpPr>
          <p:nvPr/>
        </p:nvCxnSpPr>
        <p:spPr>
          <a:xfrm>
            <a:off x="6223500" y="2469280"/>
            <a:ext cx="35434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7CFDBB2-8D8A-34FA-8172-4029B1E57732}"/>
              </a:ext>
            </a:extLst>
          </p:cNvPr>
          <p:cNvGrpSpPr/>
          <p:nvPr/>
        </p:nvGrpSpPr>
        <p:grpSpPr>
          <a:xfrm>
            <a:off x="6306552" y="2284614"/>
            <a:ext cx="960135" cy="725730"/>
            <a:chOff x="6306552" y="2284614"/>
            <a:chExt cx="960135" cy="72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E59B630-BAD3-BCFF-C6FF-3C2BDBEFCD1A}"/>
                    </a:ext>
                  </a:extLst>
                </p:cNvPr>
                <p:cNvSpPr txBox="1"/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E59B630-BAD3-BCFF-C6FF-3C2BDBEFC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32819F5-5C4B-7F1D-12F1-AF072430229C}"/>
                    </a:ext>
                  </a:extLst>
                </p:cNvPr>
                <p:cNvSpPr txBox="1"/>
                <p:nvPr/>
              </p:nvSpPr>
              <p:spPr>
                <a:xfrm>
                  <a:off x="6306552" y="2671790"/>
                  <a:ext cx="9601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32819F5-5C4B-7F1D-12F1-AF0724302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552" y="2671790"/>
                  <a:ext cx="960135" cy="338554"/>
                </a:xfrm>
                <a:prstGeom prst="rect">
                  <a:avLst/>
                </a:prstGeom>
                <a:blipFill>
                  <a:blip r:embed="rId2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肘形接點 176">
            <a:extLst>
              <a:ext uri="{FF2B5EF4-FFF2-40B4-BE49-F238E27FC236}">
                <a16:creationId xmlns:a16="http://schemas.microsoft.com/office/drawing/2014/main" id="{8083A27E-E438-8D89-FA11-0C7ECF0C6DC5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4214336" y="2827009"/>
            <a:ext cx="1164457" cy="4490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FD3ED016-2C3C-215D-3078-08679B3BA3CF}"/>
              </a:ext>
            </a:extLst>
          </p:cNvPr>
          <p:cNvGrpSpPr/>
          <p:nvPr/>
        </p:nvGrpSpPr>
        <p:grpSpPr>
          <a:xfrm>
            <a:off x="7981528" y="2284614"/>
            <a:ext cx="723082" cy="725730"/>
            <a:chOff x="6413507" y="2284614"/>
            <a:chExt cx="723082" cy="72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799D7E0-AC46-D8AD-C471-88AA424E4FC8}"/>
                    </a:ext>
                  </a:extLst>
                </p:cNvPr>
                <p:cNvSpPr txBox="1"/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799D7E0-AC46-D8AD-C471-88AA424E4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E1D98A62-6BBD-8CBE-5E5E-D057D58BDCBA}"/>
                    </a:ext>
                  </a:extLst>
                </p:cNvPr>
                <p:cNvSpPr txBox="1"/>
                <p:nvPr/>
              </p:nvSpPr>
              <p:spPr>
                <a:xfrm>
                  <a:off x="6413507" y="2671790"/>
                  <a:ext cx="723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E1D98A62-6BBD-8CBE-5E5E-D057D58BD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507" y="2671790"/>
                  <a:ext cx="723082" cy="338554"/>
                </a:xfrm>
                <a:prstGeom prst="rect">
                  <a:avLst/>
                </a:prstGeom>
                <a:blipFill>
                  <a:blip r:embed="rId2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46E16BC3-F16C-8EBB-FDA7-3B5110C2A0AA}"/>
              </a:ext>
            </a:extLst>
          </p:cNvPr>
          <p:cNvGrpSpPr/>
          <p:nvPr/>
        </p:nvGrpSpPr>
        <p:grpSpPr>
          <a:xfrm>
            <a:off x="6994958" y="2168880"/>
            <a:ext cx="1147801" cy="338554"/>
            <a:chOff x="2204642" y="3528335"/>
            <a:chExt cx="1147801" cy="338554"/>
          </a:xfrm>
        </p:grpSpPr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A4160CD1-CC5A-3A63-B608-8CDBD22BA627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5F47C2DA-B70A-41F3-8EAA-38A3DFAFCED0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B1E5B281-F8E9-2CCA-34FC-25F3499166D4}"/>
                  </a:ext>
                </a:extLst>
              </p:cNvPr>
              <p:cNvSpPr txBox="1"/>
              <p:nvPr/>
            </p:nvSpPr>
            <p:spPr>
              <a:xfrm>
                <a:off x="8794919" y="296221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B1E5B281-F8E9-2CCA-34FC-25F349916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919" y="2962213"/>
                <a:ext cx="40267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A791477-F583-B961-7242-992AE1E341CF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9197593" y="3146879"/>
            <a:ext cx="685442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82CD0F-2109-C73E-34E1-9CA53413A98B}"/>
              </a:ext>
            </a:extLst>
          </p:cNvPr>
          <p:cNvGrpSpPr/>
          <p:nvPr/>
        </p:nvGrpSpPr>
        <p:grpSpPr>
          <a:xfrm>
            <a:off x="9718630" y="2962213"/>
            <a:ext cx="723788" cy="712068"/>
            <a:chOff x="9718630" y="2962213"/>
            <a:chExt cx="723788" cy="712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D453748D-DA36-A32C-0651-E77C815BA200}"/>
                    </a:ext>
                  </a:extLst>
                </p:cNvPr>
                <p:cNvSpPr txBox="1"/>
                <p:nvPr/>
              </p:nvSpPr>
              <p:spPr>
                <a:xfrm>
                  <a:off x="9883035" y="2962213"/>
                  <a:ext cx="404598" cy="376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D453748D-DA36-A32C-0651-E77C815BA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3035" y="2962213"/>
                  <a:ext cx="404598" cy="376770"/>
                </a:xfrm>
                <a:prstGeom prst="rect">
                  <a:avLst/>
                </a:prstGeom>
                <a:blipFill>
                  <a:blip r:embed="rId31"/>
                  <a:stretch>
                    <a:fillRect r="-2857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3191FA47-F55D-63A0-E5FD-C38C7FE34B10}"/>
                    </a:ext>
                  </a:extLst>
                </p:cNvPr>
                <p:cNvSpPr txBox="1"/>
                <p:nvPr/>
              </p:nvSpPr>
              <p:spPr>
                <a:xfrm>
                  <a:off x="9718630" y="3335727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3191FA47-F55D-63A0-E5FD-C38C7FE34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8630" y="3335727"/>
                  <a:ext cx="723788" cy="338554"/>
                </a:xfrm>
                <a:prstGeom prst="rect">
                  <a:avLst/>
                </a:prstGeom>
                <a:blipFill>
                  <a:blip r:embed="rId3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肘形接點 178">
            <a:extLst>
              <a:ext uri="{FF2B5EF4-FFF2-40B4-BE49-F238E27FC236}">
                <a16:creationId xmlns:a16="http://schemas.microsoft.com/office/drawing/2014/main" id="{BF68E6D1-5B46-F715-66A0-75483F493E88}"/>
              </a:ext>
            </a:extLst>
          </p:cNvPr>
          <p:cNvCxnSpPr>
            <a:cxnSpLocks/>
            <a:stCxn id="60" idx="3"/>
            <a:endCxn id="72" idx="0"/>
          </p:cNvCxnSpPr>
          <p:nvPr/>
        </p:nvCxnSpPr>
        <p:spPr>
          <a:xfrm>
            <a:off x="8526358" y="2469280"/>
            <a:ext cx="469898" cy="4929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180">
            <a:extLst>
              <a:ext uri="{FF2B5EF4-FFF2-40B4-BE49-F238E27FC236}">
                <a16:creationId xmlns:a16="http://schemas.microsoft.com/office/drawing/2014/main" id="{1D8BF158-3181-FF21-59CD-BBBA1CDF464D}"/>
              </a:ext>
            </a:extLst>
          </p:cNvPr>
          <p:cNvCxnSpPr>
            <a:cxnSpLocks/>
          </p:cNvCxnSpPr>
          <p:nvPr/>
        </p:nvCxnSpPr>
        <p:spPr>
          <a:xfrm flipV="1">
            <a:off x="8557495" y="3331545"/>
            <a:ext cx="430052" cy="504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141C63C1-578F-887B-11B0-5FBF467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4</a:t>
            </a:fld>
            <a:endParaRPr lang="en-US"/>
          </a:p>
        </p:txBody>
      </p: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44809F59-BC3A-0100-197E-08601D630630}"/>
              </a:ext>
            </a:extLst>
          </p:cNvPr>
          <p:cNvGrpSpPr/>
          <p:nvPr/>
        </p:nvGrpSpPr>
        <p:grpSpPr>
          <a:xfrm>
            <a:off x="267542" y="1980943"/>
            <a:ext cx="864360" cy="1076400"/>
            <a:chOff x="267542" y="1980943"/>
            <a:chExt cx="864360" cy="10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7" name="筆跡 126">
                  <a:extLst>
                    <a:ext uri="{FF2B5EF4-FFF2-40B4-BE49-F238E27FC236}">
                      <a16:creationId xmlns:a16="http://schemas.microsoft.com/office/drawing/2014/main" id="{C220C3D9-FD1C-1818-FCDD-636AE1B8597A}"/>
                    </a:ext>
                  </a:extLst>
                </p14:cNvPr>
                <p14:cNvContentPartPr/>
                <p14:nvPr/>
              </p14:nvContentPartPr>
              <p14:xfrm>
                <a:off x="956222" y="1980943"/>
                <a:ext cx="175680" cy="1076400"/>
              </p14:xfrm>
            </p:contentPart>
          </mc:Choice>
          <mc:Fallback xmlns="">
            <p:pic>
              <p:nvPicPr>
                <p:cNvPr id="127" name="筆跡 126">
                  <a:extLst>
                    <a:ext uri="{FF2B5EF4-FFF2-40B4-BE49-F238E27FC236}">
                      <a16:creationId xmlns:a16="http://schemas.microsoft.com/office/drawing/2014/main" id="{C220C3D9-FD1C-1818-FCDD-636AE1B859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1902" y="1976623"/>
                  <a:ext cx="18432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8" name="筆跡 127">
                  <a:extLst>
                    <a:ext uri="{FF2B5EF4-FFF2-40B4-BE49-F238E27FC236}">
                      <a16:creationId xmlns:a16="http://schemas.microsoft.com/office/drawing/2014/main" id="{7661D519-0ED4-A885-19AA-3806E482B5FE}"/>
                    </a:ext>
                  </a:extLst>
                </p14:cNvPr>
                <p14:cNvContentPartPr/>
                <p14:nvPr/>
              </p14:nvContentPartPr>
              <p14:xfrm>
                <a:off x="267542" y="2521303"/>
                <a:ext cx="118800" cy="90000"/>
              </p14:xfrm>
            </p:contentPart>
          </mc:Choice>
          <mc:Fallback xmlns="">
            <p:pic>
              <p:nvPicPr>
                <p:cNvPr id="128" name="筆跡 127">
                  <a:extLst>
                    <a:ext uri="{FF2B5EF4-FFF2-40B4-BE49-F238E27FC236}">
                      <a16:creationId xmlns:a16="http://schemas.microsoft.com/office/drawing/2014/main" id="{7661D519-0ED4-A885-19AA-3806E482B5F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3222" y="2516983"/>
                  <a:ext cx="127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9" name="筆跡 128">
                  <a:extLst>
                    <a:ext uri="{FF2B5EF4-FFF2-40B4-BE49-F238E27FC236}">
                      <a16:creationId xmlns:a16="http://schemas.microsoft.com/office/drawing/2014/main" id="{14C9714B-E9D3-FB5A-9520-323D15BFBF5F}"/>
                    </a:ext>
                  </a:extLst>
                </p14:cNvPr>
                <p14:cNvContentPartPr/>
                <p14:nvPr/>
              </p14:nvContentPartPr>
              <p14:xfrm>
                <a:off x="288062" y="2540023"/>
                <a:ext cx="162000" cy="185760"/>
              </p14:xfrm>
            </p:contentPart>
          </mc:Choice>
          <mc:Fallback xmlns="">
            <p:pic>
              <p:nvPicPr>
                <p:cNvPr id="129" name="筆跡 128">
                  <a:extLst>
                    <a:ext uri="{FF2B5EF4-FFF2-40B4-BE49-F238E27FC236}">
                      <a16:creationId xmlns:a16="http://schemas.microsoft.com/office/drawing/2014/main" id="{14C9714B-E9D3-FB5A-9520-323D15BFBF5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3742" y="2535703"/>
                  <a:ext cx="170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0" name="筆跡 129">
                  <a:extLst>
                    <a:ext uri="{FF2B5EF4-FFF2-40B4-BE49-F238E27FC236}">
                      <a16:creationId xmlns:a16="http://schemas.microsoft.com/office/drawing/2014/main" id="{7A850222-6172-290A-BC9B-6BDFCEC060AC}"/>
                    </a:ext>
                  </a:extLst>
                </p14:cNvPr>
                <p14:cNvContentPartPr/>
                <p14:nvPr/>
              </p14:nvContentPartPr>
              <p14:xfrm>
                <a:off x="383822" y="2468383"/>
                <a:ext cx="36720" cy="60480"/>
              </p14:xfrm>
            </p:contentPart>
          </mc:Choice>
          <mc:Fallback xmlns="">
            <p:pic>
              <p:nvPicPr>
                <p:cNvPr id="130" name="筆跡 129">
                  <a:extLst>
                    <a:ext uri="{FF2B5EF4-FFF2-40B4-BE49-F238E27FC236}">
                      <a16:creationId xmlns:a16="http://schemas.microsoft.com/office/drawing/2014/main" id="{7A850222-6172-290A-BC9B-6BDFCEC060A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9502" y="2464063"/>
                  <a:ext cx="45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1" name="筆跡 130">
                  <a:extLst>
                    <a:ext uri="{FF2B5EF4-FFF2-40B4-BE49-F238E27FC236}">
                      <a16:creationId xmlns:a16="http://schemas.microsoft.com/office/drawing/2014/main" id="{2A1AE1B6-433A-3A44-DADB-BD54DEB97F48}"/>
                    </a:ext>
                  </a:extLst>
                </p14:cNvPr>
                <p14:cNvContentPartPr/>
                <p14:nvPr/>
              </p14:nvContentPartPr>
              <p14:xfrm>
                <a:off x="451862" y="2555143"/>
                <a:ext cx="126720" cy="132840"/>
              </p14:xfrm>
            </p:contentPart>
          </mc:Choice>
          <mc:Fallback xmlns="">
            <p:pic>
              <p:nvPicPr>
                <p:cNvPr id="131" name="筆跡 130">
                  <a:extLst>
                    <a:ext uri="{FF2B5EF4-FFF2-40B4-BE49-F238E27FC236}">
                      <a16:creationId xmlns:a16="http://schemas.microsoft.com/office/drawing/2014/main" id="{2A1AE1B6-433A-3A44-DADB-BD54DEB97F4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7542" y="2550823"/>
                  <a:ext cx="135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32" name="筆跡 131">
                  <a:extLst>
                    <a:ext uri="{FF2B5EF4-FFF2-40B4-BE49-F238E27FC236}">
                      <a16:creationId xmlns:a16="http://schemas.microsoft.com/office/drawing/2014/main" id="{6A0C93E4-548B-F8A4-950B-34CF860E248C}"/>
                    </a:ext>
                  </a:extLst>
                </p14:cNvPr>
                <p14:cNvContentPartPr/>
                <p14:nvPr/>
              </p14:nvContentPartPr>
              <p14:xfrm>
                <a:off x="581102" y="2529583"/>
                <a:ext cx="187920" cy="125280"/>
              </p14:xfrm>
            </p:contentPart>
          </mc:Choice>
          <mc:Fallback xmlns="">
            <p:pic>
              <p:nvPicPr>
                <p:cNvPr id="132" name="筆跡 131">
                  <a:extLst>
                    <a:ext uri="{FF2B5EF4-FFF2-40B4-BE49-F238E27FC236}">
                      <a16:creationId xmlns:a16="http://schemas.microsoft.com/office/drawing/2014/main" id="{6A0C93E4-548B-F8A4-950B-34CF860E248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6782" y="2525263"/>
                  <a:ext cx="19656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5" name="筆跡 154">
                <a:extLst>
                  <a:ext uri="{FF2B5EF4-FFF2-40B4-BE49-F238E27FC236}">
                    <a16:creationId xmlns:a16="http://schemas.microsoft.com/office/drawing/2014/main" id="{B8699615-2C40-A97F-B1FC-B43277122923}"/>
                  </a:ext>
                </a:extLst>
              </p14:cNvPr>
              <p14:cNvContentPartPr/>
              <p14:nvPr/>
            </p14:nvContentPartPr>
            <p14:xfrm>
              <a:off x="2378582" y="4419943"/>
              <a:ext cx="1096560" cy="979920"/>
            </p14:xfrm>
          </p:contentPart>
        </mc:Choice>
        <mc:Fallback xmlns="">
          <p:pic>
            <p:nvPicPr>
              <p:cNvPr id="155" name="筆跡 154">
                <a:extLst>
                  <a:ext uri="{FF2B5EF4-FFF2-40B4-BE49-F238E27FC236}">
                    <a16:creationId xmlns:a16="http://schemas.microsoft.com/office/drawing/2014/main" id="{B8699615-2C40-A97F-B1FC-B4327712292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374262" y="4415623"/>
                <a:ext cx="1105200" cy="9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59" name="筆跡 158">
                <a:extLst>
                  <a:ext uri="{FF2B5EF4-FFF2-40B4-BE49-F238E27FC236}">
                    <a16:creationId xmlns:a16="http://schemas.microsoft.com/office/drawing/2014/main" id="{1222DD38-DEEA-1DEC-A4C0-4B13F1F73D03}"/>
                  </a:ext>
                </a:extLst>
              </p14:cNvPr>
              <p14:cNvContentPartPr/>
              <p14:nvPr/>
            </p14:nvContentPartPr>
            <p14:xfrm>
              <a:off x="3384689" y="4494472"/>
              <a:ext cx="180720" cy="95400"/>
            </p14:xfrm>
          </p:contentPart>
        </mc:Choice>
        <mc:Fallback xmlns="">
          <p:pic>
            <p:nvPicPr>
              <p:cNvPr id="159" name="筆跡 158">
                <a:extLst>
                  <a:ext uri="{FF2B5EF4-FFF2-40B4-BE49-F238E27FC236}">
                    <a16:creationId xmlns:a16="http://schemas.microsoft.com/office/drawing/2014/main" id="{1222DD38-DEEA-1DEC-A4C0-4B13F1F73D0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380369" y="4490152"/>
                <a:ext cx="1893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8" name="筆跡 97">
                <a:extLst>
                  <a:ext uri="{FF2B5EF4-FFF2-40B4-BE49-F238E27FC236}">
                    <a16:creationId xmlns:a16="http://schemas.microsoft.com/office/drawing/2014/main" id="{1C471555-9B6C-22E8-AB61-84C09EBDD4C2}"/>
                  </a:ext>
                </a:extLst>
              </p14:cNvPr>
              <p14:cNvContentPartPr/>
              <p14:nvPr/>
            </p14:nvContentPartPr>
            <p14:xfrm>
              <a:off x="6128342" y="850183"/>
              <a:ext cx="560160" cy="52200"/>
            </p14:xfrm>
          </p:contentPart>
        </mc:Choice>
        <mc:Fallback xmlns="">
          <p:pic>
            <p:nvPicPr>
              <p:cNvPr id="98" name="筆跡 97">
                <a:extLst>
                  <a:ext uri="{FF2B5EF4-FFF2-40B4-BE49-F238E27FC236}">
                    <a16:creationId xmlns:a16="http://schemas.microsoft.com/office/drawing/2014/main" id="{1C471555-9B6C-22E8-AB61-84C09EBDD4C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124022" y="845863"/>
                <a:ext cx="5688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1" name="筆跡 100">
                <a:extLst>
                  <a:ext uri="{FF2B5EF4-FFF2-40B4-BE49-F238E27FC236}">
                    <a16:creationId xmlns:a16="http://schemas.microsoft.com/office/drawing/2014/main" id="{C618948A-17A2-0227-3143-3D0FFD8841D7}"/>
                  </a:ext>
                </a:extLst>
              </p14:cNvPr>
              <p14:cNvContentPartPr/>
              <p14:nvPr/>
            </p14:nvContentPartPr>
            <p14:xfrm>
              <a:off x="6589862" y="796543"/>
              <a:ext cx="162720" cy="207720"/>
            </p14:xfrm>
          </p:contentPart>
        </mc:Choice>
        <mc:Fallback xmlns="">
          <p:pic>
            <p:nvPicPr>
              <p:cNvPr id="101" name="筆跡 100">
                <a:extLst>
                  <a:ext uri="{FF2B5EF4-FFF2-40B4-BE49-F238E27FC236}">
                    <a16:creationId xmlns:a16="http://schemas.microsoft.com/office/drawing/2014/main" id="{C618948A-17A2-0227-3143-3D0FFD8841D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585542" y="792223"/>
                <a:ext cx="171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147BE95A-7B35-5CB8-2C7F-651BE8488C84}"/>
                  </a:ext>
                </a:extLst>
              </p14:cNvPr>
              <p14:cNvContentPartPr/>
              <p14:nvPr/>
            </p14:nvContentPartPr>
            <p14:xfrm>
              <a:off x="5018292" y="615757"/>
              <a:ext cx="895320" cy="104832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147BE95A-7B35-5CB8-2C7F-651BE8488C8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013972" y="611437"/>
                <a:ext cx="90396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ECD48BAE-79E5-860A-158D-DEC54BD9FA9A}"/>
                  </a:ext>
                </a:extLst>
              </p14:cNvPr>
              <p14:cNvContentPartPr/>
              <p14:nvPr/>
            </p14:nvContentPartPr>
            <p14:xfrm>
              <a:off x="5126652" y="104197"/>
              <a:ext cx="1005480" cy="158652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ECD48BAE-79E5-860A-158D-DEC54BD9FA9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122332" y="99877"/>
                <a:ext cx="1014120" cy="15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1" name="筆跡 50">
                <a:extLst>
                  <a:ext uri="{FF2B5EF4-FFF2-40B4-BE49-F238E27FC236}">
                    <a16:creationId xmlns:a16="http://schemas.microsoft.com/office/drawing/2014/main" id="{8288A7F6-B060-BC3A-4A3A-C0AEEEA57ABA}"/>
                  </a:ext>
                </a:extLst>
              </p14:cNvPr>
              <p14:cNvContentPartPr/>
              <p14:nvPr/>
            </p14:nvContentPartPr>
            <p14:xfrm>
              <a:off x="5184972" y="856237"/>
              <a:ext cx="242280" cy="173160"/>
            </p14:xfrm>
          </p:contentPart>
        </mc:Choice>
        <mc:Fallback xmlns="">
          <p:pic>
            <p:nvPicPr>
              <p:cNvPr id="51" name="筆跡 50">
                <a:extLst>
                  <a:ext uri="{FF2B5EF4-FFF2-40B4-BE49-F238E27FC236}">
                    <a16:creationId xmlns:a16="http://schemas.microsoft.com/office/drawing/2014/main" id="{8288A7F6-B060-BC3A-4A3A-C0AEEEA57AB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180652" y="851917"/>
                <a:ext cx="2509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9" name="筆跡 68">
                <a:extLst>
                  <a:ext uri="{FF2B5EF4-FFF2-40B4-BE49-F238E27FC236}">
                    <a16:creationId xmlns:a16="http://schemas.microsoft.com/office/drawing/2014/main" id="{19FF7B0F-F855-8724-2096-5BCA8F40C4AB}"/>
                  </a:ext>
                </a:extLst>
              </p14:cNvPr>
              <p14:cNvContentPartPr/>
              <p14:nvPr/>
            </p14:nvContentPartPr>
            <p14:xfrm>
              <a:off x="5434452" y="825997"/>
              <a:ext cx="115200" cy="118800"/>
            </p14:xfrm>
          </p:contentPart>
        </mc:Choice>
        <mc:Fallback xmlns="">
          <p:pic>
            <p:nvPicPr>
              <p:cNvPr id="69" name="筆跡 68">
                <a:extLst>
                  <a:ext uri="{FF2B5EF4-FFF2-40B4-BE49-F238E27FC236}">
                    <a16:creationId xmlns:a16="http://schemas.microsoft.com/office/drawing/2014/main" id="{19FF7B0F-F855-8724-2096-5BCA8F40C4A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430132" y="821677"/>
                <a:ext cx="1238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7" name="筆跡 86">
                <a:extLst>
                  <a:ext uri="{FF2B5EF4-FFF2-40B4-BE49-F238E27FC236}">
                    <a16:creationId xmlns:a16="http://schemas.microsoft.com/office/drawing/2014/main" id="{CD5B2780-5833-8A17-4EE6-B05DDF6BC3CD}"/>
                  </a:ext>
                </a:extLst>
              </p14:cNvPr>
              <p14:cNvContentPartPr/>
              <p14:nvPr/>
            </p14:nvContentPartPr>
            <p14:xfrm>
              <a:off x="5559732" y="803317"/>
              <a:ext cx="78480" cy="144000"/>
            </p14:xfrm>
          </p:contentPart>
        </mc:Choice>
        <mc:Fallback xmlns="">
          <p:pic>
            <p:nvPicPr>
              <p:cNvPr id="87" name="筆跡 86">
                <a:extLst>
                  <a:ext uri="{FF2B5EF4-FFF2-40B4-BE49-F238E27FC236}">
                    <a16:creationId xmlns:a16="http://schemas.microsoft.com/office/drawing/2014/main" id="{CD5B2780-5833-8A17-4EE6-B05DDF6BC3C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555412" y="798997"/>
                <a:ext cx="871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9" name="筆跡 88">
                <a:extLst>
                  <a:ext uri="{FF2B5EF4-FFF2-40B4-BE49-F238E27FC236}">
                    <a16:creationId xmlns:a16="http://schemas.microsoft.com/office/drawing/2014/main" id="{ACC39F7C-18E7-C0B3-E105-9E5369B424B8}"/>
                  </a:ext>
                </a:extLst>
              </p14:cNvPr>
              <p14:cNvContentPartPr/>
              <p14:nvPr/>
            </p14:nvContentPartPr>
            <p14:xfrm>
              <a:off x="5654052" y="561757"/>
              <a:ext cx="62640" cy="455040"/>
            </p14:xfrm>
          </p:contentPart>
        </mc:Choice>
        <mc:Fallback xmlns="">
          <p:pic>
            <p:nvPicPr>
              <p:cNvPr id="89" name="筆跡 88">
                <a:extLst>
                  <a:ext uri="{FF2B5EF4-FFF2-40B4-BE49-F238E27FC236}">
                    <a16:creationId xmlns:a16="http://schemas.microsoft.com/office/drawing/2014/main" id="{ACC39F7C-18E7-C0B3-E105-9E5369B424B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649732" y="557437"/>
                <a:ext cx="712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0" name="筆跡 89">
                <a:extLst>
                  <a:ext uri="{FF2B5EF4-FFF2-40B4-BE49-F238E27FC236}">
                    <a16:creationId xmlns:a16="http://schemas.microsoft.com/office/drawing/2014/main" id="{C716765D-F664-4800-04E6-C62778ADB7E5}"/>
                  </a:ext>
                </a:extLst>
              </p14:cNvPr>
              <p14:cNvContentPartPr/>
              <p14:nvPr/>
            </p14:nvContentPartPr>
            <p14:xfrm>
              <a:off x="5637852" y="737077"/>
              <a:ext cx="167400" cy="264240"/>
            </p14:xfrm>
          </p:contentPart>
        </mc:Choice>
        <mc:Fallback xmlns="">
          <p:pic>
            <p:nvPicPr>
              <p:cNvPr id="90" name="筆跡 89">
                <a:extLst>
                  <a:ext uri="{FF2B5EF4-FFF2-40B4-BE49-F238E27FC236}">
                    <a16:creationId xmlns:a16="http://schemas.microsoft.com/office/drawing/2014/main" id="{C716765D-F664-4800-04E6-C62778ADB7E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633532" y="732757"/>
                <a:ext cx="1760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4" name="筆跡 93">
                <a:extLst>
                  <a:ext uri="{FF2B5EF4-FFF2-40B4-BE49-F238E27FC236}">
                    <a16:creationId xmlns:a16="http://schemas.microsoft.com/office/drawing/2014/main" id="{712ACFC8-87C4-58A2-EBC4-BF76B5009D94}"/>
                  </a:ext>
                </a:extLst>
              </p14:cNvPr>
              <p14:cNvContentPartPr/>
              <p14:nvPr/>
            </p14:nvContentPartPr>
            <p14:xfrm>
              <a:off x="4511942" y="818503"/>
              <a:ext cx="496080" cy="1689480"/>
            </p14:xfrm>
          </p:contentPart>
        </mc:Choice>
        <mc:Fallback xmlns="">
          <p:pic>
            <p:nvPicPr>
              <p:cNvPr id="94" name="筆跡 93">
                <a:extLst>
                  <a:ext uri="{FF2B5EF4-FFF2-40B4-BE49-F238E27FC236}">
                    <a16:creationId xmlns:a16="http://schemas.microsoft.com/office/drawing/2014/main" id="{712ACFC8-87C4-58A2-EBC4-BF76B5009D9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507622" y="814183"/>
                <a:ext cx="504720" cy="16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6" name="筆跡 95">
                <a:extLst>
                  <a:ext uri="{FF2B5EF4-FFF2-40B4-BE49-F238E27FC236}">
                    <a16:creationId xmlns:a16="http://schemas.microsoft.com/office/drawing/2014/main" id="{169F48D9-9BEE-2CA1-57C2-6258B17785CF}"/>
                  </a:ext>
                </a:extLst>
              </p14:cNvPr>
              <p14:cNvContentPartPr/>
              <p14:nvPr/>
            </p14:nvContentPartPr>
            <p14:xfrm>
              <a:off x="4925582" y="750463"/>
              <a:ext cx="125640" cy="241200"/>
            </p14:xfrm>
          </p:contentPart>
        </mc:Choice>
        <mc:Fallback xmlns="">
          <p:pic>
            <p:nvPicPr>
              <p:cNvPr id="96" name="筆跡 95">
                <a:extLst>
                  <a:ext uri="{FF2B5EF4-FFF2-40B4-BE49-F238E27FC236}">
                    <a16:creationId xmlns:a16="http://schemas.microsoft.com/office/drawing/2014/main" id="{169F48D9-9BEE-2CA1-57C2-6258B17785C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921262" y="746143"/>
                <a:ext cx="1342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88" name="筆跡 187">
                <a:extLst>
                  <a:ext uri="{FF2B5EF4-FFF2-40B4-BE49-F238E27FC236}">
                    <a16:creationId xmlns:a16="http://schemas.microsoft.com/office/drawing/2014/main" id="{D218BC4A-B42D-FB11-8C84-B8E14F2FED06}"/>
                  </a:ext>
                </a:extLst>
              </p14:cNvPr>
              <p14:cNvContentPartPr/>
              <p14:nvPr/>
            </p14:nvContentPartPr>
            <p14:xfrm>
              <a:off x="5288405" y="1180089"/>
              <a:ext cx="91800" cy="149400"/>
            </p14:xfrm>
          </p:contentPart>
        </mc:Choice>
        <mc:Fallback xmlns="">
          <p:pic>
            <p:nvPicPr>
              <p:cNvPr id="188" name="筆跡 187">
                <a:extLst>
                  <a:ext uri="{FF2B5EF4-FFF2-40B4-BE49-F238E27FC236}">
                    <a16:creationId xmlns:a16="http://schemas.microsoft.com/office/drawing/2014/main" id="{D218BC4A-B42D-FB11-8C84-B8E14F2FED0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284085" y="1175769"/>
                <a:ext cx="1004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89" name="筆跡 188">
                <a:extLst>
                  <a:ext uri="{FF2B5EF4-FFF2-40B4-BE49-F238E27FC236}">
                    <a16:creationId xmlns:a16="http://schemas.microsoft.com/office/drawing/2014/main" id="{80623D2E-A6AC-D67E-D4FD-7C74A7A18792}"/>
                  </a:ext>
                </a:extLst>
              </p14:cNvPr>
              <p14:cNvContentPartPr/>
              <p14:nvPr/>
            </p14:nvContentPartPr>
            <p14:xfrm>
              <a:off x="5369765" y="1192689"/>
              <a:ext cx="46800" cy="130320"/>
            </p14:xfrm>
          </p:contentPart>
        </mc:Choice>
        <mc:Fallback xmlns="">
          <p:pic>
            <p:nvPicPr>
              <p:cNvPr id="189" name="筆跡 188">
                <a:extLst>
                  <a:ext uri="{FF2B5EF4-FFF2-40B4-BE49-F238E27FC236}">
                    <a16:creationId xmlns:a16="http://schemas.microsoft.com/office/drawing/2014/main" id="{80623D2E-A6AC-D67E-D4FD-7C74A7A1879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365445" y="1188369"/>
                <a:ext cx="554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90" name="筆跡 189">
                <a:extLst>
                  <a:ext uri="{FF2B5EF4-FFF2-40B4-BE49-F238E27FC236}">
                    <a16:creationId xmlns:a16="http://schemas.microsoft.com/office/drawing/2014/main" id="{418077A9-C313-6CAE-172E-F754FCA16A80}"/>
                  </a:ext>
                </a:extLst>
              </p14:cNvPr>
              <p14:cNvContentPartPr/>
              <p14:nvPr/>
            </p14:nvContentPartPr>
            <p14:xfrm>
              <a:off x="5425565" y="1163529"/>
              <a:ext cx="90360" cy="110880"/>
            </p14:xfrm>
          </p:contentPart>
        </mc:Choice>
        <mc:Fallback xmlns="">
          <p:pic>
            <p:nvPicPr>
              <p:cNvPr id="190" name="筆跡 189">
                <a:extLst>
                  <a:ext uri="{FF2B5EF4-FFF2-40B4-BE49-F238E27FC236}">
                    <a16:creationId xmlns:a16="http://schemas.microsoft.com/office/drawing/2014/main" id="{418077A9-C313-6CAE-172E-F754FCA16A8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421245" y="1159209"/>
                <a:ext cx="990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91" name="筆跡 190">
                <a:extLst>
                  <a:ext uri="{FF2B5EF4-FFF2-40B4-BE49-F238E27FC236}">
                    <a16:creationId xmlns:a16="http://schemas.microsoft.com/office/drawing/2014/main" id="{361AF506-D426-F5B0-0C6D-D933E3BD88D7}"/>
                  </a:ext>
                </a:extLst>
              </p14:cNvPr>
              <p14:cNvContentPartPr/>
              <p14:nvPr/>
            </p14:nvContentPartPr>
            <p14:xfrm>
              <a:off x="5477045" y="1118169"/>
              <a:ext cx="101160" cy="223560"/>
            </p14:xfrm>
          </p:contentPart>
        </mc:Choice>
        <mc:Fallback xmlns="">
          <p:pic>
            <p:nvPicPr>
              <p:cNvPr id="191" name="筆跡 190">
                <a:extLst>
                  <a:ext uri="{FF2B5EF4-FFF2-40B4-BE49-F238E27FC236}">
                    <a16:creationId xmlns:a16="http://schemas.microsoft.com/office/drawing/2014/main" id="{361AF506-D426-F5B0-0C6D-D933E3BD88D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472725" y="1113849"/>
                <a:ext cx="1098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92" name="筆跡 191">
                <a:extLst>
                  <a:ext uri="{FF2B5EF4-FFF2-40B4-BE49-F238E27FC236}">
                    <a16:creationId xmlns:a16="http://schemas.microsoft.com/office/drawing/2014/main" id="{22C94862-61AA-1F42-4FA3-FD7FC4ADF3E4}"/>
                  </a:ext>
                </a:extLst>
              </p14:cNvPr>
              <p14:cNvContentPartPr/>
              <p14:nvPr/>
            </p14:nvContentPartPr>
            <p14:xfrm>
              <a:off x="5586125" y="1227969"/>
              <a:ext cx="121680" cy="96120"/>
            </p14:xfrm>
          </p:contentPart>
        </mc:Choice>
        <mc:Fallback xmlns="">
          <p:pic>
            <p:nvPicPr>
              <p:cNvPr id="192" name="筆跡 191">
                <a:extLst>
                  <a:ext uri="{FF2B5EF4-FFF2-40B4-BE49-F238E27FC236}">
                    <a16:creationId xmlns:a16="http://schemas.microsoft.com/office/drawing/2014/main" id="{22C94862-61AA-1F42-4FA3-FD7FC4ADF3E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581805" y="1223649"/>
                <a:ext cx="1303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93" name="筆跡 192">
                <a:extLst>
                  <a:ext uri="{FF2B5EF4-FFF2-40B4-BE49-F238E27FC236}">
                    <a16:creationId xmlns:a16="http://schemas.microsoft.com/office/drawing/2014/main" id="{E1431EAF-BCE6-DA20-6BCF-47509243B71D}"/>
                  </a:ext>
                </a:extLst>
              </p14:cNvPr>
              <p14:cNvContentPartPr/>
              <p14:nvPr/>
            </p14:nvContentPartPr>
            <p14:xfrm>
              <a:off x="5696285" y="1195569"/>
              <a:ext cx="64080" cy="70200"/>
            </p14:xfrm>
          </p:contentPart>
        </mc:Choice>
        <mc:Fallback xmlns="">
          <p:pic>
            <p:nvPicPr>
              <p:cNvPr id="193" name="筆跡 192">
                <a:extLst>
                  <a:ext uri="{FF2B5EF4-FFF2-40B4-BE49-F238E27FC236}">
                    <a16:creationId xmlns:a16="http://schemas.microsoft.com/office/drawing/2014/main" id="{E1431EAF-BCE6-DA20-6BCF-47509243B71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691965" y="1191249"/>
                <a:ext cx="727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94" name="筆跡 193">
                <a:extLst>
                  <a:ext uri="{FF2B5EF4-FFF2-40B4-BE49-F238E27FC236}">
                    <a16:creationId xmlns:a16="http://schemas.microsoft.com/office/drawing/2014/main" id="{14DA2487-5580-549E-8AF7-E836F854BB4F}"/>
                  </a:ext>
                </a:extLst>
              </p14:cNvPr>
              <p14:cNvContentPartPr/>
              <p14:nvPr/>
            </p14:nvContentPartPr>
            <p14:xfrm>
              <a:off x="5731925" y="1180449"/>
              <a:ext cx="86760" cy="154800"/>
            </p14:xfrm>
          </p:contentPart>
        </mc:Choice>
        <mc:Fallback xmlns="">
          <p:pic>
            <p:nvPicPr>
              <p:cNvPr id="194" name="筆跡 193">
                <a:extLst>
                  <a:ext uri="{FF2B5EF4-FFF2-40B4-BE49-F238E27FC236}">
                    <a16:creationId xmlns:a16="http://schemas.microsoft.com/office/drawing/2014/main" id="{14DA2487-5580-549E-8AF7-E836F854BB4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727605" y="1176129"/>
                <a:ext cx="954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95" name="筆跡 194">
                <a:extLst>
                  <a:ext uri="{FF2B5EF4-FFF2-40B4-BE49-F238E27FC236}">
                    <a16:creationId xmlns:a16="http://schemas.microsoft.com/office/drawing/2014/main" id="{9697D877-6990-D1EB-F8A2-D3FCB368FDAA}"/>
                  </a:ext>
                </a:extLst>
              </p14:cNvPr>
              <p14:cNvContentPartPr/>
              <p14:nvPr/>
            </p14:nvContentPartPr>
            <p14:xfrm>
              <a:off x="5827685" y="1130769"/>
              <a:ext cx="159120" cy="257040"/>
            </p14:xfrm>
          </p:contentPart>
        </mc:Choice>
        <mc:Fallback xmlns="">
          <p:pic>
            <p:nvPicPr>
              <p:cNvPr id="195" name="筆跡 194">
                <a:extLst>
                  <a:ext uri="{FF2B5EF4-FFF2-40B4-BE49-F238E27FC236}">
                    <a16:creationId xmlns:a16="http://schemas.microsoft.com/office/drawing/2014/main" id="{9697D877-6990-D1EB-F8A2-D3FCB368FDA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823365" y="1126449"/>
                <a:ext cx="1677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97" name="筆跡 196">
                <a:extLst>
                  <a:ext uri="{FF2B5EF4-FFF2-40B4-BE49-F238E27FC236}">
                    <a16:creationId xmlns:a16="http://schemas.microsoft.com/office/drawing/2014/main" id="{B17DE0C9-9296-4C63-E6A7-AC9547AFFF57}"/>
                  </a:ext>
                </a:extLst>
              </p14:cNvPr>
              <p14:cNvContentPartPr/>
              <p14:nvPr/>
            </p14:nvContentPartPr>
            <p14:xfrm>
              <a:off x="3902395" y="1536530"/>
              <a:ext cx="7244280" cy="4614120"/>
            </p14:xfrm>
          </p:contentPart>
        </mc:Choice>
        <mc:Fallback xmlns="">
          <p:pic>
            <p:nvPicPr>
              <p:cNvPr id="197" name="筆跡 196">
                <a:extLst>
                  <a:ext uri="{FF2B5EF4-FFF2-40B4-BE49-F238E27FC236}">
                    <a16:creationId xmlns:a16="http://schemas.microsoft.com/office/drawing/2014/main" id="{B17DE0C9-9296-4C63-E6A7-AC9547AFFF5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898075" y="1532210"/>
                <a:ext cx="7252920" cy="46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群組 201">
            <a:extLst>
              <a:ext uri="{FF2B5EF4-FFF2-40B4-BE49-F238E27FC236}">
                <a16:creationId xmlns:a16="http://schemas.microsoft.com/office/drawing/2014/main" id="{6BC1CE8F-901F-4837-9934-C54A9FBA53B4}"/>
              </a:ext>
            </a:extLst>
          </p:cNvPr>
          <p:cNvGrpSpPr/>
          <p:nvPr/>
        </p:nvGrpSpPr>
        <p:grpSpPr>
          <a:xfrm>
            <a:off x="9860395" y="717530"/>
            <a:ext cx="388440" cy="419760"/>
            <a:chOff x="9860395" y="717530"/>
            <a:chExt cx="38844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99" name="筆跡 198">
                  <a:extLst>
                    <a:ext uri="{FF2B5EF4-FFF2-40B4-BE49-F238E27FC236}">
                      <a16:creationId xmlns:a16="http://schemas.microsoft.com/office/drawing/2014/main" id="{08174F69-9304-6DE5-CFD1-61F06E22A9F0}"/>
                    </a:ext>
                  </a:extLst>
                </p14:cNvPr>
                <p14:cNvContentPartPr/>
                <p14:nvPr/>
              </p14:nvContentPartPr>
              <p14:xfrm>
                <a:off x="9899635" y="725450"/>
                <a:ext cx="34920" cy="411840"/>
              </p14:xfrm>
            </p:contentPart>
          </mc:Choice>
          <mc:Fallback xmlns="">
            <p:pic>
              <p:nvPicPr>
                <p:cNvPr id="199" name="筆跡 198">
                  <a:extLst>
                    <a:ext uri="{FF2B5EF4-FFF2-40B4-BE49-F238E27FC236}">
                      <a16:creationId xmlns:a16="http://schemas.microsoft.com/office/drawing/2014/main" id="{08174F69-9304-6DE5-CFD1-61F06E22A9F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895315" y="721130"/>
                  <a:ext cx="435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00" name="筆跡 199">
                  <a:extLst>
                    <a:ext uri="{FF2B5EF4-FFF2-40B4-BE49-F238E27FC236}">
                      <a16:creationId xmlns:a16="http://schemas.microsoft.com/office/drawing/2014/main" id="{3D4E31E8-F7B0-F947-1C4D-10BF83F67EFC}"/>
                    </a:ext>
                  </a:extLst>
                </p14:cNvPr>
                <p14:cNvContentPartPr/>
                <p14:nvPr/>
              </p14:nvContentPartPr>
              <p14:xfrm>
                <a:off x="9860395" y="717530"/>
                <a:ext cx="159480" cy="125640"/>
              </p14:xfrm>
            </p:contentPart>
          </mc:Choice>
          <mc:Fallback xmlns="">
            <p:pic>
              <p:nvPicPr>
                <p:cNvPr id="200" name="筆跡 199">
                  <a:extLst>
                    <a:ext uri="{FF2B5EF4-FFF2-40B4-BE49-F238E27FC236}">
                      <a16:creationId xmlns:a16="http://schemas.microsoft.com/office/drawing/2014/main" id="{3D4E31E8-F7B0-F947-1C4D-10BF83F67E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856075" y="713210"/>
                  <a:ext cx="168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01" name="筆跡 200">
                  <a:extLst>
                    <a:ext uri="{FF2B5EF4-FFF2-40B4-BE49-F238E27FC236}">
                      <a16:creationId xmlns:a16="http://schemas.microsoft.com/office/drawing/2014/main" id="{03DEB6E4-66A2-2F8D-2EED-8650D1BB85B4}"/>
                    </a:ext>
                  </a:extLst>
                </p14:cNvPr>
                <p14:cNvContentPartPr/>
                <p14:nvPr/>
              </p14:nvContentPartPr>
              <p14:xfrm>
                <a:off x="10183315" y="726890"/>
                <a:ext cx="65520" cy="348840"/>
              </p14:xfrm>
            </p:contentPart>
          </mc:Choice>
          <mc:Fallback xmlns="">
            <p:pic>
              <p:nvPicPr>
                <p:cNvPr id="201" name="筆跡 200">
                  <a:extLst>
                    <a:ext uri="{FF2B5EF4-FFF2-40B4-BE49-F238E27FC236}">
                      <a16:creationId xmlns:a16="http://schemas.microsoft.com/office/drawing/2014/main" id="{03DEB6E4-66A2-2F8D-2EED-8650D1BB85B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178995" y="722570"/>
                  <a:ext cx="7416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群組 205">
            <a:extLst>
              <a:ext uri="{FF2B5EF4-FFF2-40B4-BE49-F238E27FC236}">
                <a16:creationId xmlns:a16="http://schemas.microsoft.com/office/drawing/2014/main" id="{F4A7A124-688F-D348-7FBC-3517E6C2B9D9}"/>
              </a:ext>
            </a:extLst>
          </p:cNvPr>
          <p:cNvGrpSpPr/>
          <p:nvPr/>
        </p:nvGrpSpPr>
        <p:grpSpPr>
          <a:xfrm>
            <a:off x="9772195" y="5577890"/>
            <a:ext cx="757440" cy="661320"/>
            <a:chOff x="9772195" y="5577890"/>
            <a:chExt cx="757440" cy="66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3" name="筆跡 202">
                  <a:extLst>
                    <a:ext uri="{FF2B5EF4-FFF2-40B4-BE49-F238E27FC236}">
                      <a16:creationId xmlns:a16="http://schemas.microsoft.com/office/drawing/2014/main" id="{28CF5E03-6AAF-5E98-BD60-A1BA1E1C58D3}"/>
                    </a:ext>
                  </a:extLst>
                </p14:cNvPr>
                <p14:cNvContentPartPr/>
                <p14:nvPr/>
              </p14:nvContentPartPr>
              <p14:xfrm>
                <a:off x="9774715" y="5631170"/>
                <a:ext cx="84960" cy="608040"/>
              </p14:xfrm>
            </p:contentPart>
          </mc:Choice>
          <mc:Fallback xmlns="">
            <p:pic>
              <p:nvPicPr>
                <p:cNvPr id="203" name="筆跡 202">
                  <a:extLst>
                    <a:ext uri="{FF2B5EF4-FFF2-40B4-BE49-F238E27FC236}">
                      <a16:creationId xmlns:a16="http://schemas.microsoft.com/office/drawing/2014/main" id="{28CF5E03-6AAF-5E98-BD60-A1BA1E1C58D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770395" y="5626850"/>
                  <a:ext cx="9360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4" name="筆跡 203">
                  <a:extLst>
                    <a:ext uri="{FF2B5EF4-FFF2-40B4-BE49-F238E27FC236}">
                      <a16:creationId xmlns:a16="http://schemas.microsoft.com/office/drawing/2014/main" id="{6787CDBD-176E-62BA-15C0-7D076AC7F0CA}"/>
                    </a:ext>
                  </a:extLst>
                </p14:cNvPr>
                <p14:cNvContentPartPr/>
                <p14:nvPr/>
              </p14:nvContentPartPr>
              <p14:xfrm>
                <a:off x="9772195" y="5577890"/>
                <a:ext cx="165600" cy="180720"/>
              </p14:xfrm>
            </p:contentPart>
          </mc:Choice>
          <mc:Fallback xmlns="">
            <p:pic>
              <p:nvPicPr>
                <p:cNvPr id="204" name="筆跡 203">
                  <a:extLst>
                    <a:ext uri="{FF2B5EF4-FFF2-40B4-BE49-F238E27FC236}">
                      <a16:creationId xmlns:a16="http://schemas.microsoft.com/office/drawing/2014/main" id="{6787CDBD-176E-62BA-15C0-7D076AC7F0C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767875" y="5573570"/>
                  <a:ext cx="174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5" name="筆跡 204">
                  <a:extLst>
                    <a:ext uri="{FF2B5EF4-FFF2-40B4-BE49-F238E27FC236}">
                      <a16:creationId xmlns:a16="http://schemas.microsoft.com/office/drawing/2014/main" id="{1FEC3847-DDFF-82BF-E126-B4447572BF34}"/>
                    </a:ext>
                  </a:extLst>
                </p14:cNvPr>
                <p14:cNvContentPartPr/>
                <p14:nvPr/>
              </p14:nvContentPartPr>
              <p14:xfrm>
                <a:off x="9965515" y="5599850"/>
                <a:ext cx="564120" cy="386280"/>
              </p14:xfrm>
            </p:contentPart>
          </mc:Choice>
          <mc:Fallback xmlns="">
            <p:pic>
              <p:nvPicPr>
                <p:cNvPr id="205" name="筆跡 204">
                  <a:extLst>
                    <a:ext uri="{FF2B5EF4-FFF2-40B4-BE49-F238E27FC236}">
                      <a16:creationId xmlns:a16="http://schemas.microsoft.com/office/drawing/2014/main" id="{1FEC3847-DDFF-82BF-E126-B4447572BF3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61195" y="5595530"/>
                  <a:ext cx="57276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AB5E9E0D-7228-A521-BC91-7F5AE5596B61}"/>
              </a:ext>
            </a:extLst>
          </p:cNvPr>
          <p:cNvGrpSpPr/>
          <p:nvPr/>
        </p:nvGrpSpPr>
        <p:grpSpPr>
          <a:xfrm>
            <a:off x="1544462" y="1307383"/>
            <a:ext cx="1252800" cy="2026800"/>
            <a:chOff x="1544462" y="1307383"/>
            <a:chExt cx="1252800" cy="20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3" name="筆跡 102">
                  <a:extLst>
                    <a:ext uri="{FF2B5EF4-FFF2-40B4-BE49-F238E27FC236}">
                      <a16:creationId xmlns:a16="http://schemas.microsoft.com/office/drawing/2014/main" id="{C1BE5C59-5C30-B4D6-4EF1-1F18DD8246BC}"/>
                    </a:ext>
                  </a:extLst>
                </p14:cNvPr>
                <p14:cNvContentPartPr/>
                <p14:nvPr/>
              </p14:nvContentPartPr>
              <p14:xfrm>
                <a:off x="1600982" y="1733983"/>
                <a:ext cx="57600" cy="1482840"/>
              </p14:xfrm>
            </p:contentPart>
          </mc:Choice>
          <mc:Fallback xmlns="">
            <p:pic>
              <p:nvPicPr>
                <p:cNvPr id="103" name="筆跡 102">
                  <a:extLst>
                    <a:ext uri="{FF2B5EF4-FFF2-40B4-BE49-F238E27FC236}">
                      <a16:creationId xmlns:a16="http://schemas.microsoft.com/office/drawing/2014/main" id="{C1BE5C59-5C30-B4D6-4EF1-1F18DD8246B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596662" y="1729663"/>
                  <a:ext cx="66240" cy="14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7" name="筆跡 106">
                  <a:extLst>
                    <a:ext uri="{FF2B5EF4-FFF2-40B4-BE49-F238E27FC236}">
                      <a16:creationId xmlns:a16="http://schemas.microsoft.com/office/drawing/2014/main" id="{DD46709F-26C9-965A-22C9-001968253079}"/>
                    </a:ext>
                  </a:extLst>
                </p14:cNvPr>
                <p14:cNvContentPartPr/>
                <p14:nvPr/>
              </p14:nvContentPartPr>
              <p14:xfrm>
                <a:off x="1667942" y="1672783"/>
                <a:ext cx="1031040" cy="1540080"/>
              </p14:xfrm>
            </p:contentPart>
          </mc:Choice>
          <mc:Fallback xmlns="">
            <p:pic>
              <p:nvPicPr>
                <p:cNvPr id="107" name="筆跡 106">
                  <a:extLst>
                    <a:ext uri="{FF2B5EF4-FFF2-40B4-BE49-F238E27FC236}">
                      <a16:creationId xmlns:a16="http://schemas.microsoft.com/office/drawing/2014/main" id="{DD46709F-26C9-965A-22C9-00196825307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663622" y="1668463"/>
                  <a:ext cx="1039680" cy="15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8" name="筆跡 107">
                  <a:extLst>
                    <a:ext uri="{FF2B5EF4-FFF2-40B4-BE49-F238E27FC236}">
                      <a16:creationId xmlns:a16="http://schemas.microsoft.com/office/drawing/2014/main" id="{E3AE6250-91ED-CF9D-6E39-F622B95B9567}"/>
                    </a:ext>
                  </a:extLst>
                </p14:cNvPr>
                <p14:cNvContentPartPr/>
                <p14:nvPr/>
              </p14:nvContentPartPr>
              <p14:xfrm>
                <a:off x="1654622" y="3242023"/>
                <a:ext cx="1142640" cy="50400"/>
              </p14:xfrm>
            </p:contentPart>
          </mc:Choice>
          <mc:Fallback xmlns="">
            <p:pic>
              <p:nvPicPr>
                <p:cNvPr id="108" name="筆跡 107">
                  <a:extLst>
                    <a:ext uri="{FF2B5EF4-FFF2-40B4-BE49-F238E27FC236}">
                      <a16:creationId xmlns:a16="http://schemas.microsoft.com/office/drawing/2014/main" id="{E3AE6250-91ED-CF9D-6E39-F622B95B956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50302" y="3237703"/>
                  <a:ext cx="1151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0" name="筆跡 109">
                  <a:extLst>
                    <a:ext uri="{FF2B5EF4-FFF2-40B4-BE49-F238E27FC236}">
                      <a16:creationId xmlns:a16="http://schemas.microsoft.com/office/drawing/2014/main" id="{AFDF13C5-0F42-9DB8-FD53-2A5E1234B5FD}"/>
                    </a:ext>
                  </a:extLst>
                </p14:cNvPr>
                <p14:cNvContentPartPr/>
                <p14:nvPr/>
              </p14:nvContentPartPr>
              <p14:xfrm>
                <a:off x="1951262" y="1808503"/>
                <a:ext cx="54000" cy="1194120"/>
              </p14:xfrm>
            </p:contentPart>
          </mc:Choice>
          <mc:Fallback xmlns="">
            <p:pic>
              <p:nvPicPr>
                <p:cNvPr id="110" name="筆跡 109">
                  <a:extLst>
                    <a:ext uri="{FF2B5EF4-FFF2-40B4-BE49-F238E27FC236}">
                      <a16:creationId xmlns:a16="http://schemas.microsoft.com/office/drawing/2014/main" id="{AFDF13C5-0F42-9DB8-FD53-2A5E1234B5F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946942" y="1804183"/>
                  <a:ext cx="6264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" name="筆跡 110">
                  <a:extLst>
                    <a:ext uri="{FF2B5EF4-FFF2-40B4-BE49-F238E27FC236}">
                      <a16:creationId xmlns:a16="http://schemas.microsoft.com/office/drawing/2014/main" id="{0E7974D0-B360-19D0-6E39-7E990AA8042E}"/>
                    </a:ext>
                  </a:extLst>
                </p14:cNvPr>
                <p14:cNvContentPartPr/>
                <p14:nvPr/>
              </p14:nvContentPartPr>
              <p14:xfrm>
                <a:off x="2242862" y="1769263"/>
                <a:ext cx="54000" cy="1564920"/>
              </p14:xfrm>
            </p:contentPart>
          </mc:Choice>
          <mc:Fallback xmlns="">
            <p:pic>
              <p:nvPicPr>
                <p:cNvPr id="111" name="筆跡 110">
                  <a:extLst>
                    <a:ext uri="{FF2B5EF4-FFF2-40B4-BE49-F238E27FC236}">
                      <a16:creationId xmlns:a16="http://schemas.microsoft.com/office/drawing/2014/main" id="{0E7974D0-B360-19D0-6E39-7E990AA8042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238542" y="1764943"/>
                  <a:ext cx="62640" cy="15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3" name="筆跡 112">
                  <a:extLst>
                    <a:ext uri="{FF2B5EF4-FFF2-40B4-BE49-F238E27FC236}">
                      <a16:creationId xmlns:a16="http://schemas.microsoft.com/office/drawing/2014/main" id="{A63D8213-E02B-00B2-88B2-EF63D89907F5}"/>
                    </a:ext>
                  </a:extLst>
                </p14:cNvPr>
                <p14:cNvContentPartPr/>
                <p14:nvPr/>
              </p14:nvContentPartPr>
              <p14:xfrm>
                <a:off x="2026862" y="2961943"/>
                <a:ext cx="13680" cy="263520"/>
              </p14:xfrm>
            </p:contentPart>
          </mc:Choice>
          <mc:Fallback xmlns="">
            <p:pic>
              <p:nvPicPr>
                <p:cNvPr id="113" name="筆跡 112">
                  <a:extLst>
                    <a:ext uri="{FF2B5EF4-FFF2-40B4-BE49-F238E27FC236}">
                      <a16:creationId xmlns:a16="http://schemas.microsoft.com/office/drawing/2014/main" id="{A63D8213-E02B-00B2-88B2-EF63D89907F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22542" y="2957623"/>
                  <a:ext cx="22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4" name="筆跡 113">
                  <a:extLst>
                    <a:ext uri="{FF2B5EF4-FFF2-40B4-BE49-F238E27FC236}">
                      <a16:creationId xmlns:a16="http://schemas.microsoft.com/office/drawing/2014/main" id="{5EAC8DB8-B443-F72E-6430-8A9E25562EF5}"/>
                    </a:ext>
                  </a:extLst>
                </p14:cNvPr>
                <p14:cNvContentPartPr/>
                <p14:nvPr/>
              </p14:nvContentPartPr>
              <p14:xfrm>
                <a:off x="1588382" y="1379743"/>
                <a:ext cx="77400" cy="402480"/>
              </p14:xfrm>
            </p:contentPart>
          </mc:Choice>
          <mc:Fallback xmlns="">
            <p:pic>
              <p:nvPicPr>
                <p:cNvPr id="114" name="筆跡 113">
                  <a:extLst>
                    <a:ext uri="{FF2B5EF4-FFF2-40B4-BE49-F238E27FC236}">
                      <a16:creationId xmlns:a16="http://schemas.microsoft.com/office/drawing/2014/main" id="{5EAC8DB8-B443-F72E-6430-8A9E25562EF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584062" y="1375423"/>
                  <a:ext cx="860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5" name="筆跡 114">
                  <a:extLst>
                    <a:ext uri="{FF2B5EF4-FFF2-40B4-BE49-F238E27FC236}">
                      <a16:creationId xmlns:a16="http://schemas.microsoft.com/office/drawing/2014/main" id="{57442ACE-999E-1F74-872D-EE7333735352}"/>
                    </a:ext>
                  </a:extLst>
                </p14:cNvPr>
                <p14:cNvContentPartPr/>
                <p14:nvPr/>
              </p14:nvContentPartPr>
              <p14:xfrm>
                <a:off x="1544462" y="1556143"/>
                <a:ext cx="161280" cy="12960"/>
              </p14:xfrm>
            </p:contentPart>
          </mc:Choice>
          <mc:Fallback xmlns="">
            <p:pic>
              <p:nvPicPr>
                <p:cNvPr id="115" name="筆跡 114">
                  <a:extLst>
                    <a:ext uri="{FF2B5EF4-FFF2-40B4-BE49-F238E27FC236}">
                      <a16:creationId xmlns:a16="http://schemas.microsoft.com/office/drawing/2014/main" id="{57442ACE-999E-1F74-872D-EE733373535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40142" y="1551823"/>
                  <a:ext cx="169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6" name="筆跡 115">
                  <a:extLst>
                    <a:ext uri="{FF2B5EF4-FFF2-40B4-BE49-F238E27FC236}">
                      <a16:creationId xmlns:a16="http://schemas.microsoft.com/office/drawing/2014/main" id="{A130CC2A-502E-E10A-7891-4F6DB42144E8}"/>
                    </a:ext>
                  </a:extLst>
                </p14:cNvPr>
                <p14:cNvContentPartPr/>
                <p14:nvPr/>
              </p14:nvContentPartPr>
              <p14:xfrm>
                <a:off x="1712942" y="1557223"/>
                <a:ext cx="21240" cy="104040"/>
              </p14:xfrm>
            </p:contentPart>
          </mc:Choice>
          <mc:Fallback xmlns="">
            <p:pic>
              <p:nvPicPr>
                <p:cNvPr id="116" name="筆跡 115">
                  <a:extLst>
                    <a:ext uri="{FF2B5EF4-FFF2-40B4-BE49-F238E27FC236}">
                      <a16:creationId xmlns:a16="http://schemas.microsoft.com/office/drawing/2014/main" id="{A130CC2A-502E-E10A-7891-4F6DB42144E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08622" y="1552903"/>
                  <a:ext cx="29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7" name="筆跡 116">
                  <a:extLst>
                    <a:ext uri="{FF2B5EF4-FFF2-40B4-BE49-F238E27FC236}">
                      <a16:creationId xmlns:a16="http://schemas.microsoft.com/office/drawing/2014/main" id="{951430A4-39C9-DBF4-77EC-50A9A3310D0E}"/>
                    </a:ext>
                  </a:extLst>
                </p14:cNvPr>
                <p14:cNvContentPartPr/>
                <p14:nvPr/>
              </p14:nvContentPartPr>
              <p14:xfrm>
                <a:off x="1959182" y="1376863"/>
                <a:ext cx="92880" cy="317160"/>
              </p14:xfrm>
            </p:contentPart>
          </mc:Choice>
          <mc:Fallback xmlns="">
            <p:pic>
              <p:nvPicPr>
                <p:cNvPr id="117" name="筆跡 116">
                  <a:extLst>
                    <a:ext uri="{FF2B5EF4-FFF2-40B4-BE49-F238E27FC236}">
                      <a16:creationId xmlns:a16="http://schemas.microsoft.com/office/drawing/2014/main" id="{951430A4-39C9-DBF4-77EC-50A9A3310D0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954862" y="1372543"/>
                  <a:ext cx="1015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8" name="筆跡 117">
                  <a:extLst>
                    <a:ext uri="{FF2B5EF4-FFF2-40B4-BE49-F238E27FC236}">
                      <a16:creationId xmlns:a16="http://schemas.microsoft.com/office/drawing/2014/main" id="{49544176-1D79-0CCB-7FD4-389332E1BCA1}"/>
                    </a:ext>
                  </a:extLst>
                </p14:cNvPr>
                <p14:cNvContentPartPr/>
                <p14:nvPr/>
              </p14:nvContentPartPr>
              <p14:xfrm>
                <a:off x="1903022" y="1514383"/>
                <a:ext cx="136800" cy="72000"/>
              </p14:xfrm>
            </p:contentPart>
          </mc:Choice>
          <mc:Fallback xmlns="">
            <p:pic>
              <p:nvPicPr>
                <p:cNvPr id="118" name="筆跡 117">
                  <a:extLst>
                    <a:ext uri="{FF2B5EF4-FFF2-40B4-BE49-F238E27FC236}">
                      <a16:creationId xmlns:a16="http://schemas.microsoft.com/office/drawing/2014/main" id="{49544176-1D79-0CCB-7FD4-389332E1BCA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898702" y="1510063"/>
                  <a:ext cx="145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9" name="筆跡 118">
                  <a:extLst>
                    <a:ext uri="{FF2B5EF4-FFF2-40B4-BE49-F238E27FC236}">
                      <a16:creationId xmlns:a16="http://schemas.microsoft.com/office/drawing/2014/main" id="{E9310E07-AFF6-C8FE-824D-2B468DA6407A}"/>
                    </a:ext>
                  </a:extLst>
                </p14:cNvPr>
                <p14:cNvContentPartPr/>
                <p14:nvPr/>
              </p14:nvContentPartPr>
              <p14:xfrm>
                <a:off x="2052782" y="1549303"/>
                <a:ext cx="117720" cy="129600"/>
              </p14:xfrm>
            </p:contentPart>
          </mc:Choice>
          <mc:Fallback xmlns="">
            <p:pic>
              <p:nvPicPr>
                <p:cNvPr id="119" name="筆跡 118">
                  <a:extLst>
                    <a:ext uri="{FF2B5EF4-FFF2-40B4-BE49-F238E27FC236}">
                      <a16:creationId xmlns:a16="http://schemas.microsoft.com/office/drawing/2014/main" id="{E9310E07-AFF6-C8FE-824D-2B468DA6407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48462" y="1544983"/>
                  <a:ext cx="126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0" name="筆跡 119">
                  <a:extLst>
                    <a:ext uri="{FF2B5EF4-FFF2-40B4-BE49-F238E27FC236}">
                      <a16:creationId xmlns:a16="http://schemas.microsoft.com/office/drawing/2014/main" id="{AC5316F2-F432-8809-EC17-FA64F25C3682}"/>
                    </a:ext>
                  </a:extLst>
                </p14:cNvPr>
                <p14:cNvContentPartPr/>
                <p14:nvPr/>
              </p14:nvContentPartPr>
              <p14:xfrm>
                <a:off x="2280302" y="1307383"/>
                <a:ext cx="93600" cy="403560"/>
              </p14:xfrm>
            </p:contentPart>
          </mc:Choice>
          <mc:Fallback xmlns="">
            <p:pic>
              <p:nvPicPr>
                <p:cNvPr id="120" name="筆跡 119">
                  <a:extLst>
                    <a:ext uri="{FF2B5EF4-FFF2-40B4-BE49-F238E27FC236}">
                      <a16:creationId xmlns:a16="http://schemas.microsoft.com/office/drawing/2014/main" id="{AC5316F2-F432-8809-EC17-FA64F25C368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275982" y="1303063"/>
                  <a:ext cx="1022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1" name="筆跡 120">
                  <a:extLst>
                    <a:ext uri="{FF2B5EF4-FFF2-40B4-BE49-F238E27FC236}">
                      <a16:creationId xmlns:a16="http://schemas.microsoft.com/office/drawing/2014/main" id="{AF55F0A4-CC44-A3D5-CE54-FD535E79F6D4}"/>
                    </a:ext>
                  </a:extLst>
                </p14:cNvPr>
                <p14:cNvContentPartPr/>
                <p14:nvPr/>
              </p14:nvContentPartPr>
              <p14:xfrm>
                <a:off x="2242862" y="1493143"/>
                <a:ext cx="112320" cy="21600"/>
              </p14:xfrm>
            </p:contentPart>
          </mc:Choice>
          <mc:Fallback xmlns="">
            <p:pic>
              <p:nvPicPr>
                <p:cNvPr id="121" name="筆跡 120">
                  <a:extLst>
                    <a:ext uri="{FF2B5EF4-FFF2-40B4-BE49-F238E27FC236}">
                      <a16:creationId xmlns:a16="http://schemas.microsoft.com/office/drawing/2014/main" id="{AF55F0A4-CC44-A3D5-CE54-FD535E79F6D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238542" y="1488823"/>
                  <a:ext cx="120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2" name="筆跡 121">
                  <a:extLst>
                    <a:ext uri="{FF2B5EF4-FFF2-40B4-BE49-F238E27FC236}">
                      <a16:creationId xmlns:a16="http://schemas.microsoft.com/office/drawing/2014/main" id="{9BE812A8-A641-6004-4106-29CCE59A4819}"/>
                    </a:ext>
                  </a:extLst>
                </p14:cNvPr>
                <p14:cNvContentPartPr/>
                <p14:nvPr/>
              </p14:nvContentPartPr>
              <p14:xfrm>
                <a:off x="2384342" y="1515463"/>
                <a:ext cx="86400" cy="151920"/>
              </p14:xfrm>
            </p:contentPart>
          </mc:Choice>
          <mc:Fallback xmlns="">
            <p:pic>
              <p:nvPicPr>
                <p:cNvPr id="122" name="筆跡 121">
                  <a:extLst>
                    <a:ext uri="{FF2B5EF4-FFF2-40B4-BE49-F238E27FC236}">
                      <a16:creationId xmlns:a16="http://schemas.microsoft.com/office/drawing/2014/main" id="{9BE812A8-A641-6004-4106-29CCE59A481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380022" y="1511143"/>
                  <a:ext cx="95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07" name="筆跡 206">
                  <a:extLst>
                    <a:ext uri="{FF2B5EF4-FFF2-40B4-BE49-F238E27FC236}">
                      <a16:creationId xmlns:a16="http://schemas.microsoft.com/office/drawing/2014/main" id="{1AC069FD-7EA0-40AE-986C-99E5DDB9C339}"/>
                    </a:ext>
                  </a:extLst>
                </p14:cNvPr>
                <p14:cNvContentPartPr/>
                <p14:nvPr/>
              </p14:nvContentPartPr>
              <p14:xfrm>
                <a:off x="1624742" y="1911103"/>
                <a:ext cx="329040" cy="357840"/>
              </p14:xfrm>
            </p:contentPart>
          </mc:Choice>
          <mc:Fallback xmlns="">
            <p:pic>
              <p:nvPicPr>
                <p:cNvPr id="207" name="筆跡 206">
                  <a:extLst>
                    <a:ext uri="{FF2B5EF4-FFF2-40B4-BE49-F238E27FC236}">
                      <a16:creationId xmlns:a16="http://schemas.microsoft.com/office/drawing/2014/main" id="{1AC069FD-7EA0-40AE-986C-99E5DDB9C33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620422" y="1906783"/>
                  <a:ext cx="3376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08" name="筆跡 207">
                  <a:extLst>
                    <a:ext uri="{FF2B5EF4-FFF2-40B4-BE49-F238E27FC236}">
                      <a16:creationId xmlns:a16="http://schemas.microsoft.com/office/drawing/2014/main" id="{9333ED13-FE4D-F617-7A33-76BDB18461E6}"/>
                    </a:ext>
                  </a:extLst>
                </p14:cNvPr>
                <p14:cNvContentPartPr/>
                <p14:nvPr/>
              </p14:nvContentPartPr>
              <p14:xfrm>
                <a:off x="2404862" y="2592223"/>
                <a:ext cx="266760" cy="268560"/>
              </p14:xfrm>
            </p:contentPart>
          </mc:Choice>
          <mc:Fallback xmlns="">
            <p:pic>
              <p:nvPicPr>
                <p:cNvPr id="208" name="筆跡 207">
                  <a:extLst>
                    <a:ext uri="{FF2B5EF4-FFF2-40B4-BE49-F238E27FC236}">
                      <a16:creationId xmlns:a16="http://schemas.microsoft.com/office/drawing/2014/main" id="{9333ED13-FE4D-F617-7A33-76BDB18461E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400542" y="2587903"/>
                  <a:ext cx="275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09" name="筆跡 208">
                  <a:extLst>
                    <a:ext uri="{FF2B5EF4-FFF2-40B4-BE49-F238E27FC236}">
                      <a16:creationId xmlns:a16="http://schemas.microsoft.com/office/drawing/2014/main" id="{32A2417B-BC66-C97D-F45F-0BB53C8F27FA}"/>
                    </a:ext>
                  </a:extLst>
                </p14:cNvPr>
                <p14:cNvContentPartPr/>
                <p14:nvPr/>
              </p14:nvContentPartPr>
              <p14:xfrm>
                <a:off x="2090582" y="2950423"/>
                <a:ext cx="221760" cy="344880"/>
              </p14:xfrm>
            </p:contentPart>
          </mc:Choice>
          <mc:Fallback xmlns="">
            <p:pic>
              <p:nvPicPr>
                <p:cNvPr id="209" name="筆跡 208">
                  <a:extLst>
                    <a:ext uri="{FF2B5EF4-FFF2-40B4-BE49-F238E27FC236}">
                      <a16:creationId xmlns:a16="http://schemas.microsoft.com/office/drawing/2014/main" id="{32A2417B-BC66-C97D-F45F-0BB53C8F27F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86262" y="2946103"/>
                  <a:ext cx="230400" cy="35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2AC15910-7062-7845-969C-928A4915E86E}"/>
              </a:ext>
            </a:extLst>
          </p:cNvPr>
          <p:cNvGrpSpPr/>
          <p:nvPr/>
        </p:nvGrpSpPr>
        <p:grpSpPr>
          <a:xfrm>
            <a:off x="7086662" y="144583"/>
            <a:ext cx="1072800" cy="1627560"/>
            <a:chOff x="7086662" y="144583"/>
            <a:chExt cx="1072800" cy="162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1" name="筆跡 140">
                  <a:extLst>
                    <a:ext uri="{FF2B5EF4-FFF2-40B4-BE49-F238E27FC236}">
                      <a16:creationId xmlns:a16="http://schemas.microsoft.com/office/drawing/2014/main" id="{4706F5DC-DF27-16E8-2440-A8F8FF9123FA}"/>
                    </a:ext>
                  </a:extLst>
                </p14:cNvPr>
                <p14:cNvContentPartPr/>
                <p14:nvPr/>
              </p14:nvContentPartPr>
              <p14:xfrm>
                <a:off x="7107902" y="403063"/>
                <a:ext cx="48600" cy="1034640"/>
              </p14:xfrm>
            </p:contentPart>
          </mc:Choice>
          <mc:Fallback xmlns="">
            <p:pic>
              <p:nvPicPr>
                <p:cNvPr id="141" name="筆跡 140">
                  <a:extLst>
                    <a:ext uri="{FF2B5EF4-FFF2-40B4-BE49-F238E27FC236}">
                      <a16:creationId xmlns:a16="http://schemas.microsoft.com/office/drawing/2014/main" id="{4706F5DC-DF27-16E8-2440-A8F8FF9123F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103582" y="398743"/>
                  <a:ext cx="572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2" name="筆跡 141">
                  <a:extLst>
                    <a:ext uri="{FF2B5EF4-FFF2-40B4-BE49-F238E27FC236}">
                      <a16:creationId xmlns:a16="http://schemas.microsoft.com/office/drawing/2014/main" id="{3DE09463-F698-4111-00F1-498792E23589}"/>
                    </a:ext>
                  </a:extLst>
                </p14:cNvPr>
                <p14:cNvContentPartPr/>
                <p14:nvPr/>
              </p14:nvContentPartPr>
              <p14:xfrm>
                <a:off x="7126262" y="398023"/>
                <a:ext cx="914760" cy="1374120"/>
              </p14:xfrm>
            </p:contentPart>
          </mc:Choice>
          <mc:Fallback xmlns="">
            <p:pic>
              <p:nvPicPr>
                <p:cNvPr id="142" name="筆跡 141">
                  <a:extLst>
                    <a:ext uri="{FF2B5EF4-FFF2-40B4-BE49-F238E27FC236}">
                      <a16:creationId xmlns:a16="http://schemas.microsoft.com/office/drawing/2014/main" id="{3DE09463-F698-4111-00F1-498792E2358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121942" y="393703"/>
                  <a:ext cx="923400" cy="13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3" name="筆跡 142">
                  <a:extLst>
                    <a:ext uri="{FF2B5EF4-FFF2-40B4-BE49-F238E27FC236}">
                      <a16:creationId xmlns:a16="http://schemas.microsoft.com/office/drawing/2014/main" id="{618E8DD4-3023-DFAA-EAAB-92EFE13F6D61}"/>
                    </a:ext>
                  </a:extLst>
                </p14:cNvPr>
                <p14:cNvContentPartPr/>
                <p14:nvPr/>
              </p14:nvContentPartPr>
              <p14:xfrm>
                <a:off x="7225982" y="1489183"/>
                <a:ext cx="933480" cy="104040"/>
              </p14:xfrm>
            </p:contentPart>
          </mc:Choice>
          <mc:Fallback xmlns="">
            <p:pic>
              <p:nvPicPr>
                <p:cNvPr id="143" name="筆跡 142">
                  <a:extLst>
                    <a:ext uri="{FF2B5EF4-FFF2-40B4-BE49-F238E27FC236}">
                      <a16:creationId xmlns:a16="http://schemas.microsoft.com/office/drawing/2014/main" id="{618E8DD4-3023-DFAA-EAAB-92EFE13F6D6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221662" y="1484863"/>
                  <a:ext cx="942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5" name="筆跡 144">
                  <a:extLst>
                    <a:ext uri="{FF2B5EF4-FFF2-40B4-BE49-F238E27FC236}">
                      <a16:creationId xmlns:a16="http://schemas.microsoft.com/office/drawing/2014/main" id="{7858B984-2AA0-B86D-6AF2-095D2D715531}"/>
                    </a:ext>
                  </a:extLst>
                </p14:cNvPr>
                <p14:cNvContentPartPr/>
                <p14:nvPr/>
              </p14:nvContentPartPr>
              <p14:xfrm>
                <a:off x="7175582" y="144583"/>
                <a:ext cx="44640" cy="315000"/>
              </p14:xfrm>
            </p:contentPart>
          </mc:Choice>
          <mc:Fallback xmlns="">
            <p:pic>
              <p:nvPicPr>
                <p:cNvPr id="145" name="筆跡 144">
                  <a:extLst>
                    <a:ext uri="{FF2B5EF4-FFF2-40B4-BE49-F238E27FC236}">
                      <a16:creationId xmlns:a16="http://schemas.microsoft.com/office/drawing/2014/main" id="{7858B984-2AA0-B86D-6AF2-095D2D71553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171262" y="140263"/>
                  <a:ext cx="532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6" name="筆跡 145">
                  <a:extLst>
                    <a:ext uri="{FF2B5EF4-FFF2-40B4-BE49-F238E27FC236}">
                      <a16:creationId xmlns:a16="http://schemas.microsoft.com/office/drawing/2014/main" id="{56012765-86D2-33CB-767E-DC2E7A1F9146}"/>
                    </a:ext>
                  </a:extLst>
                </p14:cNvPr>
                <p14:cNvContentPartPr/>
                <p14:nvPr/>
              </p14:nvContentPartPr>
              <p14:xfrm>
                <a:off x="7086662" y="295063"/>
                <a:ext cx="139680" cy="48960"/>
              </p14:xfrm>
            </p:contentPart>
          </mc:Choice>
          <mc:Fallback xmlns="">
            <p:pic>
              <p:nvPicPr>
                <p:cNvPr id="146" name="筆跡 145">
                  <a:extLst>
                    <a:ext uri="{FF2B5EF4-FFF2-40B4-BE49-F238E27FC236}">
                      <a16:creationId xmlns:a16="http://schemas.microsoft.com/office/drawing/2014/main" id="{56012765-86D2-33CB-767E-DC2E7A1F914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082342" y="290743"/>
                  <a:ext cx="148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7" name="筆跡 146">
                  <a:extLst>
                    <a:ext uri="{FF2B5EF4-FFF2-40B4-BE49-F238E27FC236}">
                      <a16:creationId xmlns:a16="http://schemas.microsoft.com/office/drawing/2014/main" id="{9BFED992-245A-EFD2-8874-F666636D2D5B}"/>
                    </a:ext>
                  </a:extLst>
                </p14:cNvPr>
                <p14:cNvContentPartPr/>
                <p14:nvPr/>
              </p14:nvContentPartPr>
              <p14:xfrm>
                <a:off x="7271342" y="289663"/>
                <a:ext cx="16200" cy="99360"/>
              </p14:xfrm>
            </p:contentPart>
          </mc:Choice>
          <mc:Fallback xmlns="">
            <p:pic>
              <p:nvPicPr>
                <p:cNvPr id="147" name="筆跡 146">
                  <a:extLst>
                    <a:ext uri="{FF2B5EF4-FFF2-40B4-BE49-F238E27FC236}">
                      <a16:creationId xmlns:a16="http://schemas.microsoft.com/office/drawing/2014/main" id="{9BFED992-245A-EFD2-8874-F666636D2D5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267022" y="285343"/>
                  <a:ext cx="24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8" name="筆跡 147">
                  <a:extLst>
                    <a:ext uri="{FF2B5EF4-FFF2-40B4-BE49-F238E27FC236}">
                      <a16:creationId xmlns:a16="http://schemas.microsoft.com/office/drawing/2014/main" id="{D5D649A7-840F-D77C-65EE-93A9F4A67706}"/>
                    </a:ext>
                  </a:extLst>
                </p14:cNvPr>
                <p14:cNvContentPartPr/>
                <p14:nvPr/>
              </p14:nvContentPartPr>
              <p14:xfrm>
                <a:off x="7475822" y="180223"/>
                <a:ext cx="64080" cy="266400"/>
              </p14:xfrm>
            </p:contentPart>
          </mc:Choice>
          <mc:Fallback xmlns="">
            <p:pic>
              <p:nvPicPr>
                <p:cNvPr id="148" name="筆跡 147">
                  <a:extLst>
                    <a:ext uri="{FF2B5EF4-FFF2-40B4-BE49-F238E27FC236}">
                      <a16:creationId xmlns:a16="http://schemas.microsoft.com/office/drawing/2014/main" id="{D5D649A7-840F-D77C-65EE-93A9F4A6770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471502" y="175903"/>
                  <a:ext cx="72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9" name="筆跡 148">
                  <a:extLst>
                    <a:ext uri="{FF2B5EF4-FFF2-40B4-BE49-F238E27FC236}">
                      <a16:creationId xmlns:a16="http://schemas.microsoft.com/office/drawing/2014/main" id="{F2E28431-7421-9514-DC39-25535E2942D3}"/>
                    </a:ext>
                  </a:extLst>
                </p14:cNvPr>
                <p14:cNvContentPartPr/>
                <p14:nvPr/>
              </p14:nvContentPartPr>
              <p14:xfrm>
                <a:off x="7414622" y="279943"/>
                <a:ext cx="110880" cy="19440"/>
              </p14:xfrm>
            </p:contentPart>
          </mc:Choice>
          <mc:Fallback xmlns="">
            <p:pic>
              <p:nvPicPr>
                <p:cNvPr id="149" name="筆跡 148">
                  <a:extLst>
                    <a:ext uri="{FF2B5EF4-FFF2-40B4-BE49-F238E27FC236}">
                      <a16:creationId xmlns:a16="http://schemas.microsoft.com/office/drawing/2014/main" id="{F2E28431-7421-9514-DC39-25535E2942D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410302" y="275623"/>
                  <a:ext cx="119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0" name="筆跡 149">
                  <a:extLst>
                    <a:ext uri="{FF2B5EF4-FFF2-40B4-BE49-F238E27FC236}">
                      <a16:creationId xmlns:a16="http://schemas.microsoft.com/office/drawing/2014/main" id="{0711E772-9D13-56DB-EEE8-CD0A3EA67BE5}"/>
                    </a:ext>
                  </a:extLst>
                </p14:cNvPr>
                <p14:cNvContentPartPr/>
                <p14:nvPr/>
              </p14:nvContentPartPr>
              <p14:xfrm>
                <a:off x="7569062" y="279943"/>
                <a:ext cx="77760" cy="106200"/>
              </p14:xfrm>
            </p:contentPart>
          </mc:Choice>
          <mc:Fallback xmlns="">
            <p:pic>
              <p:nvPicPr>
                <p:cNvPr id="150" name="筆跡 149">
                  <a:extLst>
                    <a:ext uri="{FF2B5EF4-FFF2-40B4-BE49-F238E27FC236}">
                      <a16:creationId xmlns:a16="http://schemas.microsoft.com/office/drawing/2014/main" id="{0711E772-9D13-56DB-EEE8-CD0A3EA67BE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564742" y="275623"/>
                  <a:ext cx="86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1" name="筆跡 150">
                  <a:extLst>
                    <a:ext uri="{FF2B5EF4-FFF2-40B4-BE49-F238E27FC236}">
                      <a16:creationId xmlns:a16="http://schemas.microsoft.com/office/drawing/2014/main" id="{E76A185F-E9BE-677B-3CC8-7E1ABC2C3A45}"/>
                    </a:ext>
                  </a:extLst>
                </p14:cNvPr>
                <p14:cNvContentPartPr/>
                <p14:nvPr/>
              </p14:nvContentPartPr>
              <p14:xfrm>
                <a:off x="7768862" y="172663"/>
                <a:ext cx="63000" cy="288360"/>
              </p14:xfrm>
            </p:contentPart>
          </mc:Choice>
          <mc:Fallback xmlns="">
            <p:pic>
              <p:nvPicPr>
                <p:cNvPr id="151" name="筆跡 150">
                  <a:extLst>
                    <a:ext uri="{FF2B5EF4-FFF2-40B4-BE49-F238E27FC236}">
                      <a16:creationId xmlns:a16="http://schemas.microsoft.com/office/drawing/2014/main" id="{E76A185F-E9BE-677B-3CC8-7E1ABC2C3A4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764542" y="168343"/>
                  <a:ext cx="71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2" name="筆跡 151">
                  <a:extLst>
                    <a:ext uri="{FF2B5EF4-FFF2-40B4-BE49-F238E27FC236}">
                      <a16:creationId xmlns:a16="http://schemas.microsoft.com/office/drawing/2014/main" id="{513FD5B6-DBDE-A4AA-AC89-B7D4C44BD2F7}"/>
                    </a:ext>
                  </a:extLst>
                </p14:cNvPr>
                <p14:cNvContentPartPr/>
                <p14:nvPr/>
              </p14:nvContentPartPr>
              <p14:xfrm>
                <a:off x="7712342" y="301903"/>
                <a:ext cx="92520" cy="53640"/>
              </p14:xfrm>
            </p:contentPart>
          </mc:Choice>
          <mc:Fallback xmlns="">
            <p:pic>
              <p:nvPicPr>
                <p:cNvPr id="152" name="筆跡 151">
                  <a:extLst>
                    <a:ext uri="{FF2B5EF4-FFF2-40B4-BE49-F238E27FC236}">
                      <a16:creationId xmlns:a16="http://schemas.microsoft.com/office/drawing/2014/main" id="{513FD5B6-DBDE-A4AA-AC89-B7D4C44BD2F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708022" y="297583"/>
                  <a:ext cx="101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3" name="筆跡 152">
                  <a:extLst>
                    <a:ext uri="{FF2B5EF4-FFF2-40B4-BE49-F238E27FC236}">
                      <a16:creationId xmlns:a16="http://schemas.microsoft.com/office/drawing/2014/main" id="{4586A3F3-B473-FFA7-6FB7-E94F3C56A96E}"/>
                    </a:ext>
                  </a:extLst>
                </p14:cNvPr>
                <p14:cNvContentPartPr/>
                <p14:nvPr/>
              </p14:nvContentPartPr>
              <p14:xfrm>
                <a:off x="7881182" y="313063"/>
                <a:ext cx="85680" cy="157680"/>
              </p14:xfrm>
            </p:contentPart>
          </mc:Choice>
          <mc:Fallback xmlns="">
            <p:pic>
              <p:nvPicPr>
                <p:cNvPr id="153" name="筆跡 152">
                  <a:extLst>
                    <a:ext uri="{FF2B5EF4-FFF2-40B4-BE49-F238E27FC236}">
                      <a16:creationId xmlns:a16="http://schemas.microsoft.com/office/drawing/2014/main" id="{4586A3F3-B473-FFA7-6FB7-E94F3C56A96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876862" y="308743"/>
                  <a:ext cx="94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11" name="筆跡 210">
                  <a:extLst>
                    <a:ext uri="{FF2B5EF4-FFF2-40B4-BE49-F238E27FC236}">
                      <a16:creationId xmlns:a16="http://schemas.microsoft.com/office/drawing/2014/main" id="{21BC0A8B-A2AD-0EF6-E75C-972A12F4ECCC}"/>
                    </a:ext>
                  </a:extLst>
                </p14:cNvPr>
                <p14:cNvContentPartPr/>
                <p14:nvPr/>
              </p14:nvContentPartPr>
              <p14:xfrm>
                <a:off x="7224182" y="622303"/>
                <a:ext cx="22680" cy="153360"/>
              </p14:xfrm>
            </p:contentPart>
          </mc:Choice>
          <mc:Fallback xmlns="">
            <p:pic>
              <p:nvPicPr>
                <p:cNvPr id="211" name="筆跡 210">
                  <a:extLst>
                    <a:ext uri="{FF2B5EF4-FFF2-40B4-BE49-F238E27FC236}">
                      <a16:creationId xmlns:a16="http://schemas.microsoft.com/office/drawing/2014/main" id="{21BC0A8B-A2AD-0EF6-E75C-972A12F4ECC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19862" y="617983"/>
                  <a:ext cx="31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12" name="筆跡 211">
                  <a:extLst>
                    <a:ext uri="{FF2B5EF4-FFF2-40B4-BE49-F238E27FC236}">
                      <a16:creationId xmlns:a16="http://schemas.microsoft.com/office/drawing/2014/main" id="{AA9E7112-526B-FF02-1162-BC3E8714413E}"/>
                    </a:ext>
                  </a:extLst>
                </p14:cNvPr>
                <p14:cNvContentPartPr/>
                <p14:nvPr/>
              </p14:nvContentPartPr>
              <p14:xfrm>
                <a:off x="7628462" y="1340503"/>
                <a:ext cx="64440" cy="172080"/>
              </p14:xfrm>
            </p:contentPart>
          </mc:Choice>
          <mc:Fallback xmlns="">
            <p:pic>
              <p:nvPicPr>
                <p:cNvPr id="212" name="筆跡 211">
                  <a:extLst>
                    <a:ext uri="{FF2B5EF4-FFF2-40B4-BE49-F238E27FC236}">
                      <a16:creationId xmlns:a16="http://schemas.microsoft.com/office/drawing/2014/main" id="{AA9E7112-526B-FF02-1162-BC3E8714413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624142" y="1336183"/>
                  <a:ext cx="73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14" name="筆跡 213">
                  <a:extLst>
                    <a:ext uri="{FF2B5EF4-FFF2-40B4-BE49-F238E27FC236}">
                      <a16:creationId xmlns:a16="http://schemas.microsoft.com/office/drawing/2014/main" id="{CDD25442-0CCB-9F99-C25B-F7E4FC00F4FE}"/>
                    </a:ext>
                  </a:extLst>
                </p14:cNvPr>
                <p14:cNvContentPartPr/>
                <p14:nvPr/>
              </p14:nvContentPartPr>
              <p14:xfrm>
                <a:off x="7892342" y="1092463"/>
                <a:ext cx="46800" cy="135000"/>
              </p14:xfrm>
            </p:contentPart>
          </mc:Choice>
          <mc:Fallback xmlns="">
            <p:pic>
              <p:nvPicPr>
                <p:cNvPr id="214" name="筆跡 213">
                  <a:extLst>
                    <a:ext uri="{FF2B5EF4-FFF2-40B4-BE49-F238E27FC236}">
                      <a16:creationId xmlns:a16="http://schemas.microsoft.com/office/drawing/2014/main" id="{CDD25442-0CCB-9F99-C25B-F7E4FC00F4F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888022" y="1088143"/>
                  <a:ext cx="554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781F8D54-6359-90DE-0714-C02F32C57589}"/>
              </a:ext>
            </a:extLst>
          </p:cNvPr>
          <p:cNvGrpSpPr/>
          <p:nvPr/>
        </p:nvGrpSpPr>
        <p:grpSpPr>
          <a:xfrm>
            <a:off x="2266996" y="6011981"/>
            <a:ext cx="1195920" cy="473400"/>
            <a:chOff x="2266996" y="6011981"/>
            <a:chExt cx="119592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7F81BA50-B0A4-71F6-73E9-C33F146FC380}"/>
                    </a:ext>
                  </a:extLst>
                </p14:cNvPr>
                <p14:cNvContentPartPr/>
                <p14:nvPr/>
              </p14:nvContentPartPr>
              <p14:xfrm>
                <a:off x="2266996" y="6212861"/>
                <a:ext cx="111960" cy="26460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7F81BA50-B0A4-71F6-73E9-C33F146FC38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62676" y="6208541"/>
                  <a:ext cx="120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9215EE09-D503-C1BB-2535-664D85A83CE5}"/>
                    </a:ext>
                  </a:extLst>
                </p14:cNvPr>
                <p14:cNvContentPartPr/>
                <p14:nvPr/>
              </p14:nvContentPartPr>
              <p14:xfrm>
                <a:off x="2362396" y="6186221"/>
                <a:ext cx="148680" cy="29916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9215EE09-D503-C1BB-2535-664D85A83CE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358076" y="6181901"/>
                  <a:ext cx="1573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33554373-1E1C-87B4-D1C3-92B21857EA62}"/>
                    </a:ext>
                  </a:extLst>
                </p14:cNvPr>
                <p14:cNvContentPartPr/>
                <p14:nvPr/>
              </p14:nvContentPartPr>
              <p14:xfrm>
                <a:off x="2403076" y="6345701"/>
                <a:ext cx="179280" cy="11844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33554373-1E1C-87B4-D1C3-92B21857EA6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398756" y="6341381"/>
                  <a:ext cx="187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88" name="筆跡 87">
                  <a:extLst>
                    <a:ext uri="{FF2B5EF4-FFF2-40B4-BE49-F238E27FC236}">
                      <a16:creationId xmlns:a16="http://schemas.microsoft.com/office/drawing/2014/main" id="{38C22F06-9DF3-A3A8-22F4-AE4FAE52CA8E}"/>
                    </a:ext>
                  </a:extLst>
                </p14:cNvPr>
                <p14:cNvContentPartPr/>
                <p14:nvPr/>
              </p14:nvContentPartPr>
              <p14:xfrm>
                <a:off x="2505676" y="6186221"/>
                <a:ext cx="163800" cy="263880"/>
              </p14:xfrm>
            </p:contentPart>
          </mc:Choice>
          <mc:Fallback xmlns="">
            <p:pic>
              <p:nvPicPr>
                <p:cNvPr id="88" name="筆跡 87">
                  <a:extLst>
                    <a:ext uri="{FF2B5EF4-FFF2-40B4-BE49-F238E27FC236}">
                      <a16:creationId xmlns:a16="http://schemas.microsoft.com/office/drawing/2014/main" id="{38C22F06-9DF3-A3A8-22F4-AE4FAE52CA8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501356" y="6181901"/>
                  <a:ext cx="1724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91" name="筆跡 90">
                  <a:extLst>
                    <a:ext uri="{FF2B5EF4-FFF2-40B4-BE49-F238E27FC236}">
                      <a16:creationId xmlns:a16="http://schemas.microsoft.com/office/drawing/2014/main" id="{0F0AC80D-CA04-972C-D4AC-25139DC0BE0A}"/>
                    </a:ext>
                  </a:extLst>
                </p14:cNvPr>
                <p14:cNvContentPartPr/>
                <p14:nvPr/>
              </p14:nvContentPartPr>
              <p14:xfrm>
                <a:off x="2594236" y="6141221"/>
                <a:ext cx="163080" cy="283320"/>
              </p14:xfrm>
            </p:contentPart>
          </mc:Choice>
          <mc:Fallback xmlns="">
            <p:pic>
              <p:nvPicPr>
                <p:cNvPr id="91" name="筆跡 90">
                  <a:extLst>
                    <a:ext uri="{FF2B5EF4-FFF2-40B4-BE49-F238E27FC236}">
                      <a16:creationId xmlns:a16="http://schemas.microsoft.com/office/drawing/2014/main" id="{0F0AC80D-CA04-972C-D4AC-25139DC0BE0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589916" y="6136901"/>
                  <a:ext cx="171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92" name="筆跡 91">
                  <a:extLst>
                    <a:ext uri="{FF2B5EF4-FFF2-40B4-BE49-F238E27FC236}">
                      <a16:creationId xmlns:a16="http://schemas.microsoft.com/office/drawing/2014/main" id="{615F29E4-5394-0EFC-0B93-7B4212287B97}"/>
                    </a:ext>
                  </a:extLst>
                </p14:cNvPr>
                <p14:cNvContentPartPr/>
                <p14:nvPr/>
              </p14:nvContentPartPr>
              <p14:xfrm>
                <a:off x="2765956" y="6124661"/>
                <a:ext cx="236880" cy="317880"/>
              </p14:xfrm>
            </p:contentPart>
          </mc:Choice>
          <mc:Fallback xmlns="">
            <p:pic>
              <p:nvPicPr>
                <p:cNvPr id="92" name="筆跡 91">
                  <a:extLst>
                    <a:ext uri="{FF2B5EF4-FFF2-40B4-BE49-F238E27FC236}">
                      <a16:creationId xmlns:a16="http://schemas.microsoft.com/office/drawing/2014/main" id="{615F29E4-5394-0EFC-0B93-7B4212287B9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761636" y="6120341"/>
                  <a:ext cx="2455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93" name="筆跡 92">
                  <a:extLst>
                    <a:ext uri="{FF2B5EF4-FFF2-40B4-BE49-F238E27FC236}">
                      <a16:creationId xmlns:a16="http://schemas.microsoft.com/office/drawing/2014/main" id="{6E61AC3D-98BB-90C6-465D-BAF87B9A83AE}"/>
                    </a:ext>
                  </a:extLst>
                </p14:cNvPr>
                <p14:cNvContentPartPr/>
                <p14:nvPr/>
              </p14:nvContentPartPr>
              <p14:xfrm>
                <a:off x="3095716" y="6381701"/>
                <a:ext cx="178560" cy="57240"/>
              </p14:xfrm>
            </p:contentPart>
          </mc:Choice>
          <mc:Fallback xmlns="">
            <p:pic>
              <p:nvPicPr>
                <p:cNvPr id="93" name="筆跡 92">
                  <a:extLst>
                    <a:ext uri="{FF2B5EF4-FFF2-40B4-BE49-F238E27FC236}">
                      <a16:creationId xmlns:a16="http://schemas.microsoft.com/office/drawing/2014/main" id="{6E61AC3D-98BB-90C6-465D-BAF87B9A83A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091396" y="6377381"/>
                  <a:ext cx="187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95" name="筆跡 94">
                  <a:extLst>
                    <a:ext uri="{FF2B5EF4-FFF2-40B4-BE49-F238E27FC236}">
                      <a16:creationId xmlns:a16="http://schemas.microsoft.com/office/drawing/2014/main" id="{4D725CBB-6115-28A3-2F22-CAF1141E8F17}"/>
                    </a:ext>
                  </a:extLst>
                </p14:cNvPr>
                <p14:cNvContentPartPr/>
                <p14:nvPr/>
              </p14:nvContentPartPr>
              <p14:xfrm>
                <a:off x="3182476" y="6298181"/>
                <a:ext cx="116640" cy="61200"/>
              </p14:xfrm>
            </p:contentPart>
          </mc:Choice>
          <mc:Fallback xmlns="">
            <p:pic>
              <p:nvPicPr>
                <p:cNvPr id="95" name="筆跡 94">
                  <a:extLst>
                    <a:ext uri="{FF2B5EF4-FFF2-40B4-BE49-F238E27FC236}">
                      <a16:creationId xmlns:a16="http://schemas.microsoft.com/office/drawing/2014/main" id="{4D725CBB-6115-28A3-2F22-CAF1141E8F1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178156" y="6293861"/>
                  <a:ext cx="125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97" name="筆跡 96">
                  <a:extLst>
                    <a:ext uri="{FF2B5EF4-FFF2-40B4-BE49-F238E27FC236}">
                      <a16:creationId xmlns:a16="http://schemas.microsoft.com/office/drawing/2014/main" id="{8641B176-B7FC-7093-2795-1A877ECDE56F}"/>
                    </a:ext>
                  </a:extLst>
                </p14:cNvPr>
                <p14:cNvContentPartPr/>
                <p14:nvPr/>
              </p14:nvContentPartPr>
              <p14:xfrm>
                <a:off x="3239356" y="6011981"/>
                <a:ext cx="223560" cy="393840"/>
              </p14:xfrm>
            </p:contentPart>
          </mc:Choice>
          <mc:Fallback xmlns="">
            <p:pic>
              <p:nvPicPr>
                <p:cNvPr id="97" name="筆跡 96">
                  <a:extLst>
                    <a:ext uri="{FF2B5EF4-FFF2-40B4-BE49-F238E27FC236}">
                      <a16:creationId xmlns:a16="http://schemas.microsoft.com/office/drawing/2014/main" id="{8641B176-B7FC-7093-2795-1A877ECDE56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235036" y="6007661"/>
                  <a:ext cx="232200" cy="40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860DE7-9D5F-0F88-2AB5-A82446C8DA84}"/>
              </a:ext>
            </a:extLst>
          </p:cNvPr>
          <p:cNvGrpSpPr/>
          <p:nvPr/>
        </p:nvGrpSpPr>
        <p:grpSpPr>
          <a:xfrm>
            <a:off x="3485596" y="6614981"/>
            <a:ext cx="168840" cy="152640"/>
            <a:chOff x="3485596" y="6614981"/>
            <a:chExt cx="16884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12" name="筆跡 111">
                  <a:extLst>
                    <a:ext uri="{FF2B5EF4-FFF2-40B4-BE49-F238E27FC236}">
                      <a16:creationId xmlns:a16="http://schemas.microsoft.com/office/drawing/2014/main" id="{605E9B22-CAD3-A1B0-597E-DDB0023713B3}"/>
                    </a:ext>
                  </a:extLst>
                </p14:cNvPr>
                <p14:cNvContentPartPr/>
                <p14:nvPr/>
              </p14:nvContentPartPr>
              <p14:xfrm>
                <a:off x="3485596" y="6662861"/>
                <a:ext cx="73440" cy="104760"/>
              </p14:xfrm>
            </p:contentPart>
          </mc:Choice>
          <mc:Fallback xmlns="">
            <p:pic>
              <p:nvPicPr>
                <p:cNvPr id="112" name="筆跡 111">
                  <a:extLst>
                    <a:ext uri="{FF2B5EF4-FFF2-40B4-BE49-F238E27FC236}">
                      <a16:creationId xmlns:a16="http://schemas.microsoft.com/office/drawing/2014/main" id="{605E9B22-CAD3-A1B0-597E-DDB0023713B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481276" y="6658541"/>
                  <a:ext cx="82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23" name="筆跡 122">
                  <a:extLst>
                    <a:ext uri="{FF2B5EF4-FFF2-40B4-BE49-F238E27FC236}">
                      <a16:creationId xmlns:a16="http://schemas.microsoft.com/office/drawing/2014/main" id="{A394C6CA-B2B6-C5F3-BEA8-83ADAFDC978F}"/>
                    </a:ext>
                  </a:extLst>
                </p14:cNvPr>
                <p14:cNvContentPartPr/>
                <p14:nvPr/>
              </p14:nvContentPartPr>
              <p14:xfrm>
                <a:off x="3618076" y="6614981"/>
                <a:ext cx="36360" cy="143640"/>
              </p14:xfrm>
            </p:contentPart>
          </mc:Choice>
          <mc:Fallback xmlns="">
            <p:pic>
              <p:nvPicPr>
                <p:cNvPr id="123" name="筆跡 122">
                  <a:extLst>
                    <a:ext uri="{FF2B5EF4-FFF2-40B4-BE49-F238E27FC236}">
                      <a16:creationId xmlns:a16="http://schemas.microsoft.com/office/drawing/2014/main" id="{A394C6CA-B2B6-C5F3-BEA8-83ADAFDC978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613756" y="6610661"/>
                  <a:ext cx="4500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群組 225">
            <a:extLst>
              <a:ext uri="{FF2B5EF4-FFF2-40B4-BE49-F238E27FC236}">
                <a16:creationId xmlns:a16="http://schemas.microsoft.com/office/drawing/2014/main" id="{CF83A4E5-B851-6CB3-2CB2-02F4D8D6E15B}"/>
              </a:ext>
            </a:extLst>
          </p:cNvPr>
          <p:cNvGrpSpPr/>
          <p:nvPr/>
        </p:nvGrpSpPr>
        <p:grpSpPr>
          <a:xfrm>
            <a:off x="9322083" y="2508282"/>
            <a:ext cx="1116720" cy="484200"/>
            <a:chOff x="9322083" y="2508282"/>
            <a:chExt cx="111672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8" name="筆跡 157">
                  <a:extLst>
                    <a:ext uri="{FF2B5EF4-FFF2-40B4-BE49-F238E27FC236}">
                      <a16:creationId xmlns:a16="http://schemas.microsoft.com/office/drawing/2014/main" id="{D487C810-58BA-540A-CA0E-CA0961E925BE}"/>
                    </a:ext>
                  </a:extLst>
                </p14:cNvPr>
                <p14:cNvContentPartPr/>
                <p14:nvPr/>
              </p14:nvContentPartPr>
              <p14:xfrm>
                <a:off x="9322083" y="2714562"/>
                <a:ext cx="69840" cy="100800"/>
              </p14:xfrm>
            </p:contentPart>
          </mc:Choice>
          <mc:Fallback xmlns="">
            <p:pic>
              <p:nvPicPr>
                <p:cNvPr id="158" name="筆跡 157">
                  <a:extLst>
                    <a:ext uri="{FF2B5EF4-FFF2-40B4-BE49-F238E27FC236}">
                      <a16:creationId xmlns:a16="http://schemas.microsoft.com/office/drawing/2014/main" id="{D487C810-58BA-540A-CA0E-CA0961E925B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317763" y="2710242"/>
                  <a:ext cx="78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7" name="筆跡 176">
                  <a:extLst>
                    <a:ext uri="{FF2B5EF4-FFF2-40B4-BE49-F238E27FC236}">
                      <a16:creationId xmlns:a16="http://schemas.microsoft.com/office/drawing/2014/main" id="{CDDF7867-04BB-69AC-4B6D-78E35046D09F}"/>
                    </a:ext>
                  </a:extLst>
                </p14:cNvPr>
                <p14:cNvContentPartPr/>
                <p14:nvPr/>
              </p14:nvContentPartPr>
              <p14:xfrm>
                <a:off x="9398763" y="2718882"/>
                <a:ext cx="56160" cy="78840"/>
              </p14:xfrm>
            </p:contentPart>
          </mc:Choice>
          <mc:Fallback xmlns="">
            <p:pic>
              <p:nvPicPr>
                <p:cNvPr id="177" name="筆跡 176">
                  <a:extLst>
                    <a:ext uri="{FF2B5EF4-FFF2-40B4-BE49-F238E27FC236}">
                      <a16:creationId xmlns:a16="http://schemas.microsoft.com/office/drawing/2014/main" id="{CDDF7867-04BB-69AC-4B6D-78E35046D09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394443" y="2714562"/>
                  <a:ext cx="64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96" name="筆跡 195">
                  <a:extLst>
                    <a:ext uri="{FF2B5EF4-FFF2-40B4-BE49-F238E27FC236}">
                      <a16:creationId xmlns:a16="http://schemas.microsoft.com/office/drawing/2014/main" id="{CD07019A-D68F-F323-8060-E732917E0DA2}"/>
                    </a:ext>
                  </a:extLst>
                </p14:cNvPr>
                <p14:cNvContentPartPr/>
                <p14:nvPr/>
              </p14:nvContentPartPr>
              <p14:xfrm>
                <a:off x="9439803" y="2637882"/>
                <a:ext cx="97920" cy="150840"/>
              </p14:xfrm>
            </p:contentPart>
          </mc:Choice>
          <mc:Fallback xmlns="">
            <p:pic>
              <p:nvPicPr>
                <p:cNvPr id="196" name="筆跡 195">
                  <a:extLst>
                    <a:ext uri="{FF2B5EF4-FFF2-40B4-BE49-F238E27FC236}">
                      <a16:creationId xmlns:a16="http://schemas.microsoft.com/office/drawing/2014/main" id="{CD07019A-D68F-F323-8060-E732917E0DA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435483" y="2633562"/>
                  <a:ext cx="106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98" name="筆跡 197">
                  <a:extLst>
                    <a:ext uri="{FF2B5EF4-FFF2-40B4-BE49-F238E27FC236}">
                      <a16:creationId xmlns:a16="http://schemas.microsoft.com/office/drawing/2014/main" id="{58698D05-C33B-71E3-EED6-AFE5699F1063}"/>
                    </a:ext>
                  </a:extLst>
                </p14:cNvPr>
                <p14:cNvContentPartPr/>
                <p14:nvPr/>
              </p14:nvContentPartPr>
              <p14:xfrm>
                <a:off x="9643923" y="2652642"/>
                <a:ext cx="77400" cy="41760"/>
              </p14:xfrm>
            </p:contentPart>
          </mc:Choice>
          <mc:Fallback xmlns="">
            <p:pic>
              <p:nvPicPr>
                <p:cNvPr id="198" name="筆跡 197">
                  <a:extLst>
                    <a:ext uri="{FF2B5EF4-FFF2-40B4-BE49-F238E27FC236}">
                      <a16:creationId xmlns:a16="http://schemas.microsoft.com/office/drawing/2014/main" id="{58698D05-C33B-71E3-EED6-AFE5699F106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639603" y="2648322"/>
                  <a:ext cx="86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13" name="筆跡 212">
                  <a:extLst>
                    <a:ext uri="{FF2B5EF4-FFF2-40B4-BE49-F238E27FC236}">
                      <a16:creationId xmlns:a16="http://schemas.microsoft.com/office/drawing/2014/main" id="{33625A9A-5C89-D14F-4FDB-FE3E98CA1A2B}"/>
                    </a:ext>
                  </a:extLst>
                </p14:cNvPr>
                <p14:cNvContentPartPr/>
                <p14:nvPr/>
              </p14:nvContentPartPr>
              <p14:xfrm>
                <a:off x="9683523" y="2508282"/>
                <a:ext cx="127440" cy="252360"/>
              </p14:xfrm>
            </p:contentPart>
          </mc:Choice>
          <mc:Fallback xmlns="">
            <p:pic>
              <p:nvPicPr>
                <p:cNvPr id="213" name="筆跡 212">
                  <a:extLst>
                    <a:ext uri="{FF2B5EF4-FFF2-40B4-BE49-F238E27FC236}">
                      <a16:creationId xmlns:a16="http://schemas.microsoft.com/office/drawing/2014/main" id="{33625A9A-5C89-D14F-4FDB-FE3E98CA1A2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679203" y="2503962"/>
                  <a:ext cx="136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6" name="筆跡 215">
                  <a:extLst>
                    <a:ext uri="{FF2B5EF4-FFF2-40B4-BE49-F238E27FC236}">
                      <a16:creationId xmlns:a16="http://schemas.microsoft.com/office/drawing/2014/main" id="{9DA7D0D6-8B62-F5D7-3E61-DE435BAA2C2E}"/>
                    </a:ext>
                  </a:extLst>
                </p14:cNvPr>
                <p14:cNvContentPartPr/>
                <p14:nvPr/>
              </p14:nvContentPartPr>
              <p14:xfrm>
                <a:off x="9800883" y="2639682"/>
                <a:ext cx="55080" cy="120240"/>
              </p14:xfrm>
            </p:contentPart>
          </mc:Choice>
          <mc:Fallback xmlns="">
            <p:pic>
              <p:nvPicPr>
                <p:cNvPr id="216" name="筆跡 215">
                  <a:extLst>
                    <a:ext uri="{FF2B5EF4-FFF2-40B4-BE49-F238E27FC236}">
                      <a16:creationId xmlns:a16="http://schemas.microsoft.com/office/drawing/2014/main" id="{9DA7D0D6-8B62-F5D7-3E61-DE435BAA2C2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796563" y="2635362"/>
                  <a:ext cx="63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17" name="筆跡 216">
                  <a:extLst>
                    <a:ext uri="{FF2B5EF4-FFF2-40B4-BE49-F238E27FC236}">
                      <a16:creationId xmlns:a16="http://schemas.microsoft.com/office/drawing/2014/main" id="{D7EE7CB2-81C1-60AA-032C-846AC3614909}"/>
                    </a:ext>
                  </a:extLst>
                </p14:cNvPr>
                <p14:cNvContentPartPr/>
                <p14:nvPr/>
              </p14:nvContentPartPr>
              <p14:xfrm>
                <a:off x="9990963" y="2673162"/>
                <a:ext cx="84960" cy="90720"/>
              </p14:xfrm>
            </p:contentPart>
          </mc:Choice>
          <mc:Fallback xmlns="">
            <p:pic>
              <p:nvPicPr>
                <p:cNvPr id="217" name="筆跡 216">
                  <a:extLst>
                    <a:ext uri="{FF2B5EF4-FFF2-40B4-BE49-F238E27FC236}">
                      <a16:creationId xmlns:a16="http://schemas.microsoft.com/office/drawing/2014/main" id="{D7EE7CB2-81C1-60AA-032C-846AC361490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986643" y="2668842"/>
                  <a:ext cx="93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18" name="筆跡 217">
                  <a:extLst>
                    <a:ext uri="{FF2B5EF4-FFF2-40B4-BE49-F238E27FC236}">
                      <a16:creationId xmlns:a16="http://schemas.microsoft.com/office/drawing/2014/main" id="{662720C5-C57E-5B81-0D00-501535D2F247}"/>
                    </a:ext>
                  </a:extLst>
                </p14:cNvPr>
                <p14:cNvContentPartPr/>
                <p14:nvPr/>
              </p14:nvContentPartPr>
              <p14:xfrm>
                <a:off x="10062603" y="2662722"/>
                <a:ext cx="132480" cy="77040"/>
              </p14:xfrm>
            </p:contentPart>
          </mc:Choice>
          <mc:Fallback xmlns="">
            <p:pic>
              <p:nvPicPr>
                <p:cNvPr id="218" name="筆跡 217">
                  <a:extLst>
                    <a:ext uri="{FF2B5EF4-FFF2-40B4-BE49-F238E27FC236}">
                      <a16:creationId xmlns:a16="http://schemas.microsoft.com/office/drawing/2014/main" id="{662720C5-C57E-5B81-0D00-501535D2F24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058283" y="2658402"/>
                  <a:ext cx="141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DD3570C1-309D-7A2E-806F-29AA93235548}"/>
                    </a:ext>
                  </a:extLst>
                </p14:cNvPr>
                <p14:cNvContentPartPr/>
                <p14:nvPr/>
              </p14:nvContentPartPr>
              <p14:xfrm>
                <a:off x="10201923" y="2692962"/>
                <a:ext cx="32400" cy="299520"/>
              </p14:xfrm>
            </p:contentPart>
          </mc:Choice>
          <mc:Fallback xmlns="">
            <p:pic>
              <p:nvPicPr>
                <p:cNvPr id="219" name="筆跡 218">
                  <a:extLst>
                    <a:ext uri="{FF2B5EF4-FFF2-40B4-BE49-F238E27FC236}">
                      <a16:creationId xmlns:a16="http://schemas.microsoft.com/office/drawing/2014/main" id="{DD3570C1-309D-7A2E-806F-29AA9323554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197603" y="2688642"/>
                  <a:ext cx="41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20" name="筆跡 219">
                  <a:extLst>
                    <a:ext uri="{FF2B5EF4-FFF2-40B4-BE49-F238E27FC236}">
                      <a16:creationId xmlns:a16="http://schemas.microsoft.com/office/drawing/2014/main" id="{3AADF823-9702-8745-FAD5-975A3DFCEC92}"/>
                    </a:ext>
                  </a:extLst>
                </p14:cNvPr>
                <p14:cNvContentPartPr/>
                <p14:nvPr/>
              </p14:nvContentPartPr>
              <p14:xfrm>
                <a:off x="10216683" y="2623482"/>
                <a:ext cx="84600" cy="186480"/>
              </p14:xfrm>
            </p:contentPart>
          </mc:Choice>
          <mc:Fallback xmlns="">
            <p:pic>
              <p:nvPicPr>
                <p:cNvPr id="220" name="筆跡 219">
                  <a:extLst>
                    <a:ext uri="{FF2B5EF4-FFF2-40B4-BE49-F238E27FC236}">
                      <a16:creationId xmlns:a16="http://schemas.microsoft.com/office/drawing/2014/main" id="{3AADF823-9702-8745-FAD5-975A3DFCEC9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212363" y="2619162"/>
                  <a:ext cx="93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21" name="筆跡 220">
                  <a:extLst>
                    <a:ext uri="{FF2B5EF4-FFF2-40B4-BE49-F238E27FC236}">
                      <a16:creationId xmlns:a16="http://schemas.microsoft.com/office/drawing/2014/main" id="{0D8EC04A-ADF6-A604-5CBC-76D8E464A4D9}"/>
                    </a:ext>
                  </a:extLst>
                </p14:cNvPr>
                <p14:cNvContentPartPr/>
                <p14:nvPr/>
              </p14:nvContentPartPr>
              <p14:xfrm>
                <a:off x="10276443" y="2508642"/>
                <a:ext cx="162360" cy="279360"/>
              </p14:xfrm>
            </p:contentPart>
          </mc:Choice>
          <mc:Fallback xmlns="">
            <p:pic>
              <p:nvPicPr>
                <p:cNvPr id="221" name="筆跡 220">
                  <a:extLst>
                    <a:ext uri="{FF2B5EF4-FFF2-40B4-BE49-F238E27FC236}">
                      <a16:creationId xmlns:a16="http://schemas.microsoft.com/office/drawing/2014/main" id="{0D8EC04A-ADF6-A604-5CBC-76D8E464A4D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272123" y="2504322"/>
                  <a:ext cx="17100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群組 224">
            <a:extLst>
              <a:ext uri="{FF2B5EF4-FFF2-40B4-BE49-F238E27FC236}">
                <a16:creationId xmlns:a16="http://schemas.microsoft.com/office/drawing/2014/main" id="{75EB590F-B7B9-B79C-098C-A1FC06E61ED9}"/>
              </a:ext>
            </a:extLst>
          </p:cNvPr>
          <p:cNvGrpSpPr/>
          <p:nvPr/>
        </p:nvGrpSpPr>
        <p:grpSpPr>
          <a:xfrm>
            <a:off x="10577763" y="2614122"/>
            <a:ext cx="266760" cy="157320"/>
            <a:chOff x="10577763" y="2614122"/>
            <a:chExt cx="26676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22" name="筆跡 221">
                  <a:extLst>
                    <a:ext uri="{FF2B5EF4-FFF2-40B4-BE49-F238E27FC236}">
                      <a16:creationId xmlns:a16="http://schemas.microsoft.com/office/drawing/2014/main" id="{62FAD397-AA76-4E92-4825-AAEE451CEA05}"/>
                    </a:ext>
                  </a:extLst>
                </p14:cNvPr>
                <p14:cNvContentPartPr/>
                <p14:nvPr/>
              </p14:nvContentPartPr>
              <p14:xfrm>
                <a:off x="10577763" y="2642562"/>
                <a:ext cx="45000" cy="82800"/>
              </p14:xfrm>
            </p:contentPart>
          </mc:Choice>
          <mc:Fallback xmlns="">
            <p:pic>
              <p:nvPicPr>
                <p:cNvPr id="222" name="筆跡 221">
                  <a:extLst>
                    <a:ext uri="{FF2B5EF4-FFF2-40B4-BE49-F238E27FC236}">
                      <a16:creationId xmlns:a16="http://schemas.microsoft.com/office/drawing/2014/main" id="{62FAD397-AA76-4E92-4825-AAEE451CEA0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573443" y="2638242"/>
                  <a:ext cx="53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23" name="筆跡 222">
                  <a:extLst>
                    <a:ext uri="{FF2B5EF4-FFF2-40B4-BE49-F238E27FC236}">
                      <a16:creationId xmlns:a16="http://schemas.microsoft.com/office/drawing/2014/main" id="{2D0F574C-EBF4-E1E6-CFE5-9CB0F5671272}"/>
                    </a:ext>
                  </a:extLst>
                </p14:cNvPr>
                <p14:cNvContentPartPr/>
                <p14:nvPr/>
              </p14:nvContentPartPr>
              <p14:xfrm>
                <a:off x="10633923" y="2659122"/>
                <a:ext cx="61200" cy="66960"/>
              </p14:xfrm>
            </p:contentPart>
          </mc:Choice>
          <mc:Fallback xmlns="">
            <p:pic>
              <p:nvPicPr>
                <p:cNvPr id="223" name="筆跡 222">
                  <a:extLst>
                    <a:ext uri="{FF2B5EF4-FFF2-40B4-BE49-F238E27FC236}">
                      <a16:creationId xmlns:a16="http://schemas.microsoft.com/office/drawing/2014/main" id="{2D0F574C-EBF4-E1E6-CFE5-9CB0F567127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629603" y="2654802"/>
                  <a:ext cx="69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24" name="筆跡 223">
                  <a:extLst>
                    <a:ext uri="{FF2B5EF4-FFF2-40B4-BE49-F238E27FC236}">
                      <a16:creationId xmlns:a16="http://schemas.microsoft.com/office/drawing/2014/main" id="{8259082F-FA9F-6944-9690-0CBE81A1A3AD}"/>
                    </a:ext>
                  </a:extLst>
                </p14:cNvPr>
                <p14:cNvContentPartPr/>
                <p14:nvPr/>
              </p14:nvContentPartPr>
              <p14:xfrm>
                <a:off x="10717803" y="2614122"/>
                <a:ext cx="126720" cy="157320"/>
              </p14:xfrm>
            </p:contentPart>
          </mc:Choice>
          <mc:Fallback xmlns="">
            <p:pic>
              <p:nvPicPr>
                <p:cNvPr id="224" name="筆跡 223">
                  <a:extLst>
                    <a:ext uri="{FF2B5EF4-FFF2-40B4-BE49-F238E27FC236}">
                      <a16:creationId xmlns:a16="http://schemas.microsoft.com/office/drawing/2014/main" id="{8259082F-FA9F-6944-9690-0CBE81A1A3A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713483" y="2609802"/>
                  <a:ext cx="13536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群組 273">
            <a:extLst>
              <a:ext uri="{FF2B5EF4-FFF2-40B4-BE49-F238E27FC236}">
                <a16:creationId xmlns:a16="http://schemas.microsoft.com/office/drawing/2014/main" id="{D76FAA38-98DB-5E63-FB2F-A248397840F5}"/>
              </a:ext>
            </a:extLst>
          </p:cNvPr>
          <p:cNvGrpSpPr/>
          <p:nvPr/>
        </p:nvGrpSpPr>
        <p:grpSpPr>
          <a:xfrm>
            <a:off x="2484497" y="5482581"/>
            <a:ext cx="592560" cy="324720"/>
            <a:chOff x="2484497" y="5482581"/>
            <a:chExt cx="59256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56" name="筆跡 155">
                  <a:extLst>
                    <a:ext uri="{FF2B5EF4-FFF2-40B4-BE49-F238E27FC236}">
                      <a16:creationId xmlns:a16="http://schemas.microsoft.com/office/drawing/2014/main" id="{C8E3FB94-AA90-3C13-CFF4-697C5410420B}"/>
                    </a:ext>
                  </a:extLst>
                </p14:cNvPr>
                <p14:cNvContentPartPr/>
                <p14:nvPr/>
              </p14:nvContentPartPr>
              <p14:xfrm>
                <a:off x="2484497" y="5510661"/>
                <a:ext cx="116640" cy="110160"/>
              </p14:xfrm>
            </p:contentPart>
          </mc:Choice>
          <mc:Fallback xmlns="">
            <p:pic>
              <p:nvPicPr>
                <p:cNvPr id="156" name="筆跡 155">
                  <a:extLst>
                    <a:ext uri="{FF2B5EF4-FFF2-40B4-BE49-F238E27FC236}">
                      <a16:creationId xmlns:a16="http://schemas.microsoft.com/office/drawing/2014/main" id="{C8E3FB94-AA90-3C13-CFF4-697C5410420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480177" y="5506341"/>
                  <a:ext cx="125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57" name="筆跡 156">
                  <a:extLst>
                    <a:ext uri="{FF2B5EF4-FFF2-40B4-BE49-F238E27FC236}">
                      <a16:creationId xmlns:a16="http://schemas.microsoft.com/office/drawing/2014/main" id="{948794DC-E641-5034-EB05-025F0DF0B8F5}"/>
                    </a:ext>
                  </a:extLst>
                </p14:cNvPr>
                <p14:cNvContentPartPr/>
                <p14:nvPr/>
              </p14:nvContentPartPr>
              <p14:xfrm>
                <a:off x="2630657" y="5514981"/>
                <a:ext cx="37080" cy="82080"/>
              </p14:xfrm>
            </p:contentPart>
          </mc:Choice>
          <mc:Fallback xmlns="">
            <p:pic>
              <p:nvPicPr>
                <p:cNvPr id="157" name="筆跡 156">
                  <a:extLst>
                    <a:ext uri="{FF2B5EF4-FFF2-40B4-BE49-F238E27FC236}">
                      <a16:creationId xmlns:a16="http://schemas.microsoft.com/office/drawing/2014/main" id="{948794DC-E641-5034-EB05-025F0DF0B8F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626337" y="5510661"/>
                  <a:ext cx="45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27" name="筆跡 226">
                  <a:extLst>
                    <a:ext uri="{FF2B5EF4-FFF2-40B4-BE49-F238E27FC236}">
                      <a16:creationId xmlns:a16="http://schemas.microsoft.com/office/drawing/2014/main" id="{062B4C97-62F3-61B4-AECC-1A7EA7D183C3}"/>
                    </a:ext>
                  </a:extLst>
                </p14:cNvPr>
                <p14:cNvContentPartPr/>
                <p14:nvPr/>
              </p14:nvContentPartPr>
              <p14:xfrm>
                <a:off x="2707337" y="5520741"/>
                <a:ext cx="49320" cy="64800"/>
              </p14:xfrm>
            </p:contentPart>
          </mc:Choice>
          <mc:Fallback xmlns="">
            <p:pic>
              <p:nvPicPr>
                <p:cNvPr id="227" name="筆跡 226">
                  <a:extLst>
                    <a:ext uri="{FF2B5EF4-FFF2-40B4-BE49-F238E27FC236}">
                      <a16:creationId xmlns:a16="http://schemas.microsoft.com/office/drawing/2014/main" id="{062B4C97-62F3-61B4-AECC-1A7EA7D183C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703017" y="5516421"/>
                  <a:ext cx="57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28" name="筆跡 227">
                  <a:extLst>
                    <a:ext uri="{FF2B5EF4-FFF2-40B4-BE49-F238E27FC236}">
                      <a16:creationId xmlns:a16="http://schemas.microsoft.com/office/drawing/2014/main" id="{D5A2433C-961E-DFB0-B111-55F23A249A0C}"/>
                    </a:ext>
                  </a:extLst>
                </p14:cNvPr>
                <p14:cNvContentPartPr/>
                <p14:nvPr/>
              </p14:nvContentPartPr>
              <p14:xfrm>
                <a:off x="2767457" y="5531181"/>
                <a:ext cx="173160" cy="276120"/>
              </p14:xfrm>
            </p:contentPart>
          </mc:Choice>
          <mc:Fallback xmlns="">
            <p:pic>
              <p:nvPicPr>
                <p:cNvPr id="228" name="筆跡 227">
                  <a:extLst>
                    <a:ext uri="{FF2B5EF4-FFF2-40B4-BE49-F238E27FC236}">
                      <a16:creationId xmlns:a16="http://schemas.microsoft.com/office/drawing/2014/main" id="{D5A2433C-961E-DFB0-B111-55F23A249A0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763137" y="5526861"/>
                  <a:ext cx="181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29" name="筆跡 228">
                  <a:extLst>
                    <a:ext uri="{FF2B5EF4-FFF2-40B4-BE49-F238E27FC236}">
                      <a16:creationId xmlns:a16="http://schemas.microsoft.com/office/drawing/2014/main" id="{AB9B028B-F79D-3CC7-FBC9-AB88E979142C}"/>
                    </a:ext>
                  </a:extLst>
                </p14:cNvPr>
                <p14:cNvContentPartPr/>
                <p14:nvPr/>
              </p14:nvContentPartPr>
              <p14:xfrm>
                <a:off x="2860337" y="5522541"/>
                <a:ext cx="82440" cy="75960"/>
              </p14:xfrm>
            </p:contentPart>
          </mc:Choice>
          <mc:Fallback xmlns="">
            <p:pic>
              <p:nvPicPr>
                <p:cNvPr id="229" name="筆跡 228">
                  <a:extLst>
                    <a:ext uri="{FF2B5EF4-FFF2-40B4-BE49-F238E27FC236}">
                      <a16:creationId xmlns:a16="http://schemas.microsoft.com/office/drawing/2014/main" id="{AB9B028B-F79D-3CC7-FBC9-AB88E979142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856017" y="5518221"/>
                  <a:ext cx="91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30" name="筆跡 229">
                  <a:extLst>
                    <a:ext uri="{FF2B5EF4-FFF2-40B4-BE49-F238E27FC236}">
                      <a16:creationId xmlns:a16="http://schemas.microsoft.com/office/drawing/2014/main" id="{6F9AE3A5-D1AD-A51B-DAED-40CD9F6E3552}"/>
                    </a:ext>
                  </a:extLst>
                </p14:cNvPr>
                <p14:cNvContentPartPr/>
                <p14:nvPr/>
              </p14:nvContentPartPr>
              <p14:xfrm>
                <a:off x="2950337" y="5512101"/>
                <a:ext cx="65160" cy="21600"/>
              </p14:xfrm>
            </p:contentPart>
          </mc:Choice>
          <mc:Fallback xmlns="">
            <p:pic>
              <p:nvPicPr>
                <p:cNvPr id="230" name="筆跡 229">
                  <a:extLst>
                    <a:ext uri="{FF2B5EF4-FFF2-40B4-BE49-F238E27FC236}">
                      <a16:creationId xmlns:a16="http://schemas.microsoft.com/office/drawing/2014/main" id="{6F9AE3A5-D1AD-A51B-DAED-40CD9F6E355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946017" y="5507781"/>
                  <a:ext cx="73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31" name="筆跡 230">
                  <a:extLst>
                    <a:ext uri="{FF2B5EF4-FFF2-40B4-BE49-F238E27FC236}">
                      <a16:creationId xmlns:a16="http://schemas.microsoft.com/office/drawing/2014/main" id="{690EE53B-112C-8436-41FF-3FF06D6D4133}"/>
                    </a:ext>
                  </a:extLst>
                </p14:cNvPr>
                <p14:cNvContentPartPr/>
                <p14:nvPr/>
              </p14:nvContentPartPr>
              <p14:xfrm>
                <a:off x="2982737" y="5482581"/>
                <a:ext cx="94320" cy="145800"/>
              </p14:xfrm>
            </p:contentPart>
          </mc:Choice>
          <mc:Fallback xmlns="">
            <p:pic>
              <p:nvPicPr>
                <p:cNvPr id="231" name="筆跡 230">
                  <a:extLst>
                    <a:ext uri="{FF2B5EF4-FFF2-40B4-BE49-F238E27FC236}">
                      <a16:creationId xmlns:a16="http://schemas.microsoft.com/office/drawing/2014/main" id="{690EE53B-112C-8436-41FF-3FF06D6D413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978417" y="5478261"/>
                  <a:ext cx="1029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群組 309">
            <a:extLst>
              <a:ext uri="{FF2B5EF4-FFF2-40B4-BE49-F238E27FC236}">
                <a16:creationId xmlns:a16="http://schemas.microsoft.com/office/drawing/2014/main" id="{397DBE9C-8DFB-AA46-7481-B0918F6648A8}"/>
              </a:ext>
            </a:extLst>
          </p:cNvPr>
          <p:cNvGrpSpPr/>
          <p:nvPr/>
        </p:nvGrpSpPr>
        <p:grpSpPr>
          <a:xfrm>
            <a:off x="122529" y="5476243"/>
            <a:ext cx="1868760" cy="1374120"/>
            <a:chOff x="122529" y="5476243"/>
            <a:chExt cx="1868760" cy="13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78" name="筆跡 277">
                  <a:extLst>
                    <a:ext uri="{FF2B5EF4-FFF2-40B4-BE49-F238E27FC236}">
                      <a16:creationId xmlns:a16="http://schemas.microsoft.com/office/drawing/2014/main" id="{EC252613-0C70-A861-44D5-0AB07199262D}"/>
                    </a:ext>
                  </a:extLst>
                </p14:cNvPr>
                <p14:cNvContentPartPr/>
                <p14:nvPr/>
              </p14:nvContentPartPr>
              <p14:xfrm>
                <a:off x="184449" y="5720323"/>
                <a:ext cx="142920" cy="14040"/>
              </p14:xfrm>
            </p:contentPart>
          </mc:Choice>
          <mc:Fallback xmlns="">
            <p:pic>
              <p:nvPicPr>
                <p:cNvPr id="278" name="筆跡 277">
                  <a:extLst>
                    <a:ext uri="{FF2B5EF4-FFF2-40B4-BE49-F238E27FC236}">
                      <a16:creationId xmlns:a16="http://schemas.microsoft.com/office/drawing/2014/main" id="{EC252613-0C70-A861-44D5-0AB07199262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80129" y="5716003"/>
                  <a:ext cx="151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79" name="筆跡 278">
                  <a:extLst>
                    <a:ext uri="{FF2B5EF4-FFF2-40B4-BE49-F238E27FC236}">
                      <a16:creationId xmlns:a16="http://schemas.microsoft.com/office/drawing/2014/main" id="{6B681A0C-28C5-D48D-3A2E-7BFFB0CD5449}"/>
                    </a:ext>
                  </a:extLst>
                </p14:cNvPr>
                <p14:cNvContentPartPr/>
                <p14:nvPr/>
              </p14:nvContentPartPr>
              <p14:xfrm>
                <a:off x="251769" y="5717443"/>
                <a:ext cx="113760" cy="142560"/>
              </p14:xfrm>
            </p:contentPart>
          </mc:Choice>
          <mc:Fallback xmlns="">
            <p:pic>
              <p:nvPicPr>
                <p:cNvPr id="279" name="筆跡 278">
                  <a:extLst>
                    <a:ext uri="{FF2B5EF4-FFF2-40B4-BE49-F238E27FC236}">
                      <a16:creationId xmlns:a16="http://schemas.microsoft.com/office/drawing/2014/main" id="{6B681A0C-28C5-D48D-3A2E-7BFFB0CD544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47449" y="5713123"/>
                  <a:ext cx="122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80" name="筆跡 279">
                  <a:extLst>
                    <a:ext uri="{FF2B5EF4-FFF2-40B4-BE49-F238E27FC236}">
                      <a16:creationId xmlns:a16="http://schemas.microsoft.com/office/drawing/2014/main" id="{70FE4C7E-FC92-CAE8-D006-4F8777511A53}"/>
                    </a:ext>
                  </a:extLst>
                </p14:cNvPr>
                <p14:cNvContentPartPr/>
                <p14:nvPr/>
              </p14:nvContentPartPr>
              <p14:xfrm>
                <a:off x="337449" y="5653723"/>
                <a:ext cx="29880" cy="3960"/>
              </p14:xfrm>
            </p:contentPart>
          </mc:Choice>
          <mc:Fallback xmlns="">
            <p:pic>
              <p:nvPicPr>
                <p:cNvPr id="280" name="筆跡 279">
                  <a:extLst>
                    <a:ext uri="{FF2B5EF4-FFF2-40B4-BE49-F238E27FC236}">
                      <a16:creationId xmlns:a16="http://schemas.microsoft.com/office/drawing/2014/main" id="{70FE4C7E-FC92-CAE8-D006-4F8777511A5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33129" y="5649403"/>
                  <a:ext cx="38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82" name="筆跡 281">
                  <a:extLst>
                    <a:ext uri="{FF2B5EF4-FFF2-40B4-BE49-F238E27FC236}">
                      <a16:creationId xmlns:a16="http://schemas.microsoft.com/office/drawing/2014/main" id="{09A196E6-BBA0-4EA9-1946-E0F959BA4C8F}"/>
                    </a:ext>
                  </a:extLst>
                </p14:cNvPr>
                <p14:cNvContentPartPr/>
                <p14:nvPr/>
              </p14:nvContentPartPr>
              <p14:xfrm>
                <a:off x="418449" y="5735443"/>
                <a:ext cx="100800" cy="111960"/>
              </p14:xfrm>
            </p:contentPart>
          </mc:Choice>
          <mc:Fallback xmlns="">
            <p:pic>
              <p:nvPicPr>
                <p:cNvPr id="282" name="筆跡 281">
                  <a:extLst>
                    <a:ext uri="{FF2B5EF4-FFF2-40B4-BE49-F238E27FC236}">
                      <a16:creationId xmlns:a16="http://schemas.microsoft.com/office/drawing/2014/main" id="{09A196E6-BBA0-4EA9-1946-E0F959BA4C8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14129" y="5731123"/>
                  <a:ext cx="109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83" name="筆跡 282">
                  <a:extLst>
                    <a:ext uri="{FF2B5EF4-FFF2-40B4-BE49-F238E27FC236}">
                      <a16:creationId xmlns:a16="http://schemas.microsoft.com/office/drawing/2014/main" id="{ADA03AA1-3584-7EF4-B05D-7297EBEE28F9}"/>
                    </a:ext>
                  </a:extLst>
                </p14:cNvPr>
                <p14:cNvContentPartPr/>
                <p14:nvPr/>
              </p14:nvContentPartPr>
              <p14:xfrm>
                <a:off x="530769" y="5712043"/>
                <a:ext cx="99000" cy="128520"/>
              </p14:xfrm>
            </p:contentPart>
          </mc:Choice>
          <mc:Fallback xmlns="">
            <p:pic>
              <p:nvPicPr>
                <p:cNvPr id="283" name="筆跡 282">
                  <a:extLst>
                    <a:ext uri="{FF2B5EF4-FFF2-40B4-BE49-F238E27FC236}">
                      <a16:creationId xmlns:a16="http://schemas.microsoft.com/office/drawing/2014/main" id="{ADA03AA1-3584-7EF4-B05D-7297EBEE28F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26449" y="5707723"/>
                  <a:ext cx="107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4" name="筆跡 283">
                  <a:extLst>
                    <a:ext uri="{FF2B5EF4-FFF2-40B4-BE49-F238E27FC236}">
                      <a16:creationId xmlns:a16="http://schemas.microsoft.com/office/drawing/2014/main" id="{FCF95B65-E154-0887-84B1-3B06F4F42EA6}"/>
                    </a:ext>
                  </a:extLst>
                </p14:cNvPr>
                <p14:cNvContentPartPr/>
                <p14:nvPr/>
              </p14:nvContentPartPr>
              <p14:xfrm>
                <a:off x="210729" y="6059443"/>
                <a:ext cx="88200" cy="209880"/>
              </p14:xfrm>
            </p:contentPart>
          </mc:Choice>
          <mc:Fallback xmlns="">
            <p:pic>
              <p:nvPicPr>
                <p:cNvPr id="284" name="筆跡 283">
                  <a:extLst>
                    <a:ext uri="{FF2B5EF4-FFF2-40B4-BE49-F238E27FC236}">
                      <a16:creationId xmlns:a16="http://schemas.microsoft.com/office/drawing/2014/main" id="{FCF95B65-E154-0887-84B1-3B06F4F42EA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06409" y="6055123"/>
                  <a:ext cx="96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5" name="筆跡 284">
                  <a:extLst>
                    <a:ext uri="{FF2B5EF4-FFF2-40B4-BE49-F238E27FC236}">
                      <a16:creationId xmlns:a16="http://schemas.microsoft.com/office/drawing/2014/main" id="{C8B3853A-0E9F-ADE4-8EB5-7E8666B2AA0E}"/>
                    </a:ext>
                  </a:extLst>
                </p14:cNvPr>
                <p14:cNvContentPartPr/>
                <p14:nvPr/>
              </p14:nvContentPartPr>
              <p14:xfrm>
                <a:off x="294969" y="6101203"/>
                <a:ext cx="179280" cy="122760"/>
              </p14:xfrm>
            </p:contentPart>
          </mc:Choice>
          <mc:Fallback xmlns="">
            <p:pic>
              <p:nvPicPr>
                <p:cNvPr id="285" name="筆跡 284">
                  <a:extLst>
                    <a:ext uri="{FF2B5EF4-FFF2-40B4-BE49-F238E27FC236}">
                      <a16:creationId xmlns:a16="http://schemas.microsoft.com/office/drawing/2014/main" id="{C8B3853A-0E9F-ADE4-8EB5-7E8666B2AA0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90649" y="6096883"/>
                  <a:ext cx="187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86" name="筆跡 285">
                  <a:extLst>
                    <a:ext uri="{FF2B5EF4-FFF2-40B4-BE49-F238E27FC236}">
                      <a16:creationId xmlns:a16="http://schemas.microsoft.com/office/drawing/2014/main" id="{FF919739-0476-BFA0-8C68-086CD65C7F3A}"/>
                    </a:ext>
                  </a:extLst>
                </p14:cNvPr>
                <p14:cNvContentPartPr/>
                <p14:nvPr/>
              </p14:nvContentPartPr>
              <p14:xfrm>
                <a:off x="433929" y="6038203"/>
                <a:ext cx="41760" cy="11520"/>
              </p14:xfrm>
            </p:contentPart>
          </mc:Choice>
          <mc:Fallback xmlns="">
            <p:pic>
              <p:nvPicPr>
                <p:cNvPr id="286" name="筆跡 285">
                  <a:extLst>
                    <a:ext uri="{FF2B5EF4-FFF2-40B4-BE49-F238E27FC236}">
                      <a16:creationId xmlns:a16="http://schemas.microsoft.com/office/drawing/2014/main" id="{FF919739-0476-BFA0-8C68-086CD65C7F3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29609" y="6033883"/>
                  <a:ext cx="50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87" name="筆跡 286">
                  <a:extLst>
                    <a:ext uri="{FF2B5EF4-FFF2-40B4-BE49-F238E27FC236}">
                      <a16:creationId xmlns:a16="http://schemas.microsoft.com/office/drawing/2014/main" id="{A612B247-E1E3-AA4B-D981-BD7710AFB491}"/>
                    </a:ext>
                  </a:extLst>
                </p14:cNvPr>
                <p14:cNvContentPartPr/>
                <p14:nvPr/>
              </p14:nvContentPartPr>
              <p14:xfrm>
                <a:off x="503049" y="6078163"/>
                <a:ext cx="174960" cy="205920"/>
              </p14:xfrm>
            </p:contentPart>
          </mc:Choice>
          <mc:Fallback xmlns="">
            <p:pic>
              <p:nvPicPr>
                <p:cNvPr id="287" name="筆跡 286">
                  <a:extLst>
                    <a:ext uri="{FF2B5EF4-FFF2-40B4-BE49-F238E27FC236}">
                      <a16:creationId xmlns:a16="http://schemas.microsoft.com/office/drawing/2014/main" id="{A612B247-E1E3-AA4B-D981-BD7710AFB49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98729" y="6073843"/>
                  <a:ext cx="183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88" name="筆跡 287">
                  <a:extLst>
                    <a:ext uri="{FF2B5EF4-FFF2-40B4-BE49-F238E27FC236}">
                      <a16:creationId xmlns:a16="http://schemas.microsoft.com/office/drawing/2014/main" id="{87A7B49A-B284-232F-B466-A74947AD4149}"/>
                    </a:ext>
                  </a:extLst>
                </p14:cNvPr>
                <p14:cNvContentPartPr/>
                <p14:nvPr/>
              </p14:nvContentPartPr>
              <p14:xfrm>
                <a:off x="187329" y="6496843"/>
                <a:ext cx="273240" cy="140040"/>
              </p14:xfrm>
            </p:contentPart>
          </mc:Choice>
          <mc:Fallback xmlns="">
            <p:pic>
              <p:nvPicPr>
                <p:cNvPr id="288" name="筆跡 287">
                  <a:extLst>
                    <a:ext uri="{FF2B5EF4-FFF2-40B4-BE49-F238E27FC236}">
                      <a16:creationId xmlns:a16="http://schemas.microsoft.com/office/drawing/2014/main" id="{87A7B49A-B284-232F-B466-A74947AD414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83009" y="6492523"/>
                  <a:ext cx="281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89" name="筆跡 288">
                  <a:extLst>
                    <a:ext uri="{FF2B5EF4-FFF2-40B4-BE49-F238E27FC236}">
                      <a16:creationId xmlns:a16="http://schemas.microsoft.com/office/drawing/2014/main" id="{4A473AB4-61FB-040C-1AB6-AA8107D24576}"/>
                    </a:ext>
                  </a:extLst>
                </p14:cNvPr>
                <p14:cNvContentPartPr/>
                <p14:nvPr/>
              </p14:nvContentPartPr>
              <p14:xfrm>
                <a:off x="443649" y="6479923"/>
                <a:ext cx="68760" cy="154440"/>
              </p14:xfrm>
            </p:contentPart>
          </mc:Choice>
          <mc:Fallback xmlns="">
            <p:pic>
              <p:nvPicPr>
                <p:cNvPr id="289" name="筆跡 288">
                  <a:extLst>
                    <a:ext uri="{FF2B5EF4-FFF2-40B4-BE49-F238E27FC236}">
                      <a16:creationId xmlns:a16="http://schemas.microsoft.com/office/drawing/2014/main" id="{4A473AB4-61FB-040C-1AB6-AA8107D2457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39329" y="6475603"/>
                  <a:ext cx="77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90" name="筆跡 289">
                  <a:extLst>
                    <a:ext uri="{FF2B5EF4-FFF2-40B4-BE49-F238E27FC236}">
                      <a16:creationId xmlns:a16="http://schemas.microsoft.com/office/drawing/2014/main" id="{C0D7C037-D4C6-8C81-F8C0-79994C41B5BD}"/>
                    </a:ext>
                  </a:extLst>
                </p14:cNvPr>
                <p14:cNvContentPartPr/>
                <p14:nvPr/>
              </p14:nvContentPartPr>
              <p14:xfrm>
                <a:off x="490089" y="6377323"/>
                <a:ext cx="70560" cy="251280"/>
              </p14:xfrm>
            </p:contentPart>
          </mc:Choice>
          <mc:Fallback xmlns="">
            <p:pic>
              <p:nvPicPr>
                <p:cNvPr id="290" name="筆跡 289">
                  <a:extLst>
                    <a:ext uri="{FF2B5EF4-FFF2-40B4-BE49-F238E27FC236}">
                      <a16:creationId xmlns:a16="http://schemas.microsoft.com/office/drawing/2014/main" id="{C0D7C037-D4C6-8C81-F8C0-79994C41B5B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85769" y="6373003"/>
                  <a:ext cx="79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91" name="筆跡 290">
                  <a:extLst>
                    <a:ext uri="{FF2B5EF4-FFF2-40B4-BE49-F238E27FC236}">
                      <a16:creationId xmlns:a16="http://schemas.microsoft.com/office/drawing/2014/main" id="{CF639543-A079-AA05-5231-5E8159C047C2}"/>
                    </a:ext>
                  </a:extLst>
                </p14:cNvPr>
                <p14:cNvContentPartPr/>
                <p14:nvPr/>
              </p14:nvContentPartPr>
              <p14:xfrm>
                <a:off x="543369" y="6486403"/>
                <a:ext cx="88200" cy="91440"/>
              </p14:xfrm>
            </p:contentPart>
          </mc:Choice>
          <mc:Fallback xmlns="">
            <p:pic>
              <p:nvPicPr>
                <p:cNvPr id="291" name="筆跡 290">
                  <a:extLst>
                    <a:ext uri="{FF2B5EF4-FFF2-40B4-BE49-F238E27FC236}">
                      <a16:creationId xmlns:a16="http://schemas.microsoft.com/office/drawing/2014/main" id="{CF639543-A079-AA05-5231-5E8159C047C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39049" y="6482083"/>
                  <a:ext cx="96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92" name="筆跡 291">
                  <a:extLst>
                    <a:ext uri="{FF2B5EF4-FFF2-40B4-BE49-F238E27FC236}">
                      <a16:creationId xmlns:a16="http://schemas.microsoft.com/office/drawing/2014/main" id="{3AABD2D1-F7F9-E8BE-5B91-97C2545986D1}"/>
                    </a:ext>
                  </a:extLst>
                </p14:cNvPr>
                <p14:cNvContentPartPr/>
                <p14:nvPr/>
              </p14:nvContentPartPr>
              <p14:xfrm>
                <a:off x="614289" y="6427003"/>
                <a:ext cx="264960" cy="346680"/>
              </p14:xfrm>
            </p:contentPart>
          </mc:Choice>
          <mc:Fallback xmlns="">
            <p:pic>
              <p:nvPicPr>
                <p:cNvPr id="292" name="筆跡 291">
                  <a:extLst>
                    <a:ext uri="{FF2B5EF4-FFF2-40B4-BE49-F238E27FC236}">
                      <a16:creationId xmlns:a16="http://schemas.microsoft.com/office/drawing/2014/main" id="{3AABD2D1-F7F9-E8BE-5B91-97C2545986D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09969" y="6422683"/>
                  <a:ext cx="2736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96" name="筆跡 295">
                  <a:extLst>
                    <a:ext uri="{FF2B5EF4-FFF2-40B4-BE49-F238E27FC236}">
                      <a16:creationId xmlns:a16="http://schemas.microsoft.com/office/drawing/2014/main" id="{35D9A9B1-6792-3425-2D6A-8CE6EB0F96D6}"/>
                    </a:ext>
                  </a:extLst>
                </p14:cNvPr>
                <p14:cNvContentPartPr/>
                <p14:nvPr/>
              </p14:nvContentPartPr>
              <p14:xfrm>
                <a:off x="823809" y="6322603"/>
                <a:ext cx="357120" cy="362160"/>
              </p14:xfrm>
            </p:contentPart>
          </mc:Choice>
          <mc:Fallback xmlns="">
            <p:pic>
              <p:nvPicPr>
                <p:cNvPr id="296" name="筆跡 295">
                  <a:extLst>
                    <a:ext uri="{FF2B5EF4-FFF2-40B4-BE49-F238E27FC236}">
                      <a16:creationId xmlns:a16="http://schemas.microsoft.com/office/drawing/2014/main" id="{35D9A9B1-6792-3425-2D6A-8CE6EB0F96D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19489" y="6318283"/>
                  <a:ext cx="3657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97" name="筆跡 296">
                  <a:extLst>
                    <a:ext uri="{FF2B5EF4-FFF2-40B4-BE49-F238E27FC236}">
                      <a16:creationId xmlns:a16="http://schemas.microsoft.com/office/drawing/2014/main" id="{AFFD5DF8-2352-3EC5-C477-3A97506D187C}"/>
                    </a:ext>
                  </a:extLst>
                </p14:cNvPr>
                <p14:cNvContentPartPr/>
                <p14:nvPr/>
              </p14:nvContentPartPr>
              <p14:xfrm>
                <a:off x="1125489" y="6536803"/>
                <a:ext cx="115560" cy="128160"/>
              </p14:xfrm>
            </p:contentPart>
          </mc:Choice>
          <mc:Fallback xmlns="">
            <p:pic>
              <p:nvPicPr>
                <p:cNvPr id="297" name="筆跡 296">
                  <a:extLst>
                    <a:ext uri="{FF2B5EF4-FFF2-40B4-BE49-F238E27FC236}">
                      <a16:creationId xmlns:a16="http://schemas.microsoft.com/office/drawing/2014/main" id="{AFFD5DF8-2352-3EC5-C477-3A97506D187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21169" y="6532483"/>
                  <a:ext cx="124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98" name="筆跡 297">
                  <a:extLst>
                    <a:ext uri="{FF2B5EF4-FFF2-40B4-BE49-F238E27FC236}">
                      <a16:creationId xmlns:a16="http://schemas.microsoft.com/office/drawing/2014/main" id="{028B0762-4E2B-8827-DE1C-82DCD0B64BF2}"/>
                    </a:ext>
                  </a:extLst>
                </p14:cNvPr>
                <p14:cNvContentPartPr/>
                <p14:nvPr/>
              </p14:nvContentPartPr>
              <p14:xfrm>
                <a:off x="1278489" y="6579283"/>
                <a:ext cx="133200" cy="101160"/>
              </p14:xfrm>
            </p:contentPart>
          </mc:Choice>
          <mc:Fallback xmlns="">
            <p:pic>
              <p:nvPicPr>
                <p:cNvPr id="298" name="筆跡 297">
                  <a:extLst>
                    <a:ext uri="{FF2B5EF4-FFF2-40B4-BE49-F238E27FC236}">
                      <a16:creationId xmlns:a16="http://schemas.microsoft.com/office/drawing/2014/main" id="{028B0762-4E2B-8827-DE1C-82DCD0B64BF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274169" y="6574963"/>
                  <a:ext cx="141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00" name="筆跡 299">
                  <a:extLst>
                    <a:ext uri="{FF2B5EF4-FFF2-40B4-BE49-F238E27FC236}">
                      <a16:creationId xmlns:a16="http://schemas.microsoft.com/office/drawing/2014/main" id="{4A228927-963D-212D-48F5-75AEE491D8D2}"/>
                    </a:ext>
                  </a:extLst>
                </p14:cNvPr>
                <p14:cNvContentPartPr/>
                <p14:nvPr/>
              </p14:nvContentPartPr>
              <p14:xfrm>
                <a:off x="1383609" y="6592603"/>
                <a:ext cx="86040" cy="43920"/>
              </p14:xfrm>
            </p:contentPart>
          </mc:Choice>
          <mc:Fallback xmlns="">
            <p:pic>
              <p:nvPicPr>
                <p:cNvPr id="300" name="筆跡 299">
                  <a:extLst>
                    <a:ext uri="{FF2B5EF4-FFF2-40B4-BE49-F238E27FC236}">
                      <a16:creationId xmlns:a16="http://schemas.microsoft.com/office/drawing/2014/main" id="{4A228927-963D-212D-48F5-75AEE491D8D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379289" y="6588283"/>
                  <a:ext cx="94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01" name="筆跡 300">
                  <a:extLst>
                    <a:ext uri="{FF2B5EF4-FFF2-40B4-BE49-F238E27FC236}">
                      <a16:creationId xmlns:a16="http://schemas.microsoft.com/office/drawing/2014/main" id="{7FEE0CDB-09C3-A066-D737-2BEB67D7ED8F}"/>
                    </a:ext>
                  </a:extLst>
                </p14:cNvPr>
                <p14:cNvContentPartPr/>
                <p14:nvPr/>
              </p14:nvContentPartPr>
              <p14:xfrm>
                <a:off x="1491249" y="6572443"/>
                <a:ext cx="10080" cy="203760"/>
              </p14:xfrm>
            </p:contentPart>
          </mc:Choice>
          <mc:Fallback xmlns="">
            <p:pic>
              <p:nvPicPr>
                <p:cNvPr id="301" name="筆跡 300">
                  <a:extLst>
                    <a:ext uri="{FF2B5EF4-FFF2-40B4-BE49-F238E27FC236}">
                      <a16:creationId xmlns:a16="http://schemas.microsoft.com/office/drawing/2014/main" id="{7FEE0CDB-09C3-A066-D737-2BEB67D7ED8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486929" y="6568123"/>
                  <a:ext cx="18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02" name="筆跡 301">
                  <a:extLst>
                    <a:ext uri="{FF2B5EF4-FFF2-40B4-BE49-F238E27FC236}">
                      <a16:creationId xmlns:a16="http://schemas.microsoft.com/office/drawing/2014/main" id="{7D10245C-5FBD-E0AE-5588-14CDEEC1F48C}"/>
                    </a:ext>
                  </a:extLst>
                </p14:cNvPr>
                <p14:cNvContentPartPr/>
                <p14:nvPr/>
              </p14:nvContentPartPr>
              <p14:xfrm>
                <a:off x="1500969" y="6536803"/>
                <a:ext cx="89280" cy="103320"/>
              </p14:xfrm>
            </p:contentPart>
          </mc:Choice>
          <mc:Fallback xmlns="">
            <p:pic>
              <p:nvPicPr>
                <p:cNvPr id="302" name="筆跡 301">
                  <a:extLst>
                    <a:ext uri="{FF2B5EF4-FFF2-40B4-BE49-F238E27FC236}">
                      <a16:creationId xmlns:a16="http://schemas.microsoft.com/office/drawing/2014/main" id="{7D10245C-5FBD-E0AE-5588-14CDEEC1F48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496649" y="6532483"/>
                  <a:ext cx="979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03" name="筆跡 302">
                  <a:extLst>
                    <a:ext uri="{FF2B5EF4-FFF2-40B4-BE49-F238E27FC236}">
                      <a16:creationId xmlns:a16="http://schemas.microsoft.com/office/drawing/2014/main" id="{EC2EA725-3A10-C96D-608A-593587B00539}"/>
                    </a:ext>
                  </a:extLst>
                </p14:cNvPr>
                <p14:cNvContentPartPr/>
                <p14:nvPr/>
              </p14:nvContentPartPr>
              <p14:xfrm>
                <a:off x="1503129" y="6530683"/>
                <a:ext cx="122400" cy="112680"/>
              </p14:xfrm>
            </p:contentPart>
          </mc:Choice>
          <mc:Fallback xmlns="">
            <p:pic>
              <p:nvPicPr>
                <p:cNvPr id="303" name="筆跡 302">
                  <a:extLst>
                    <a:ext uri="{FF2B5EF4-FFF2-40B4-BE49-F238E27FC236}">
                      <a16:creationId xmlns:a16="http://schemas.microsoft.com/office/drawing/2014/main" id="{EC2EA725-3A10-C96D-608A-593587B0053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498809" y="6526363"/>
                  <a:ext cx="131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04" name="筆跡 303">
                  <a:extLst>
                    <a:ext uri="{FF2B5EF4-FFF2-40B4-BE49-F238E27FC236}">
                      <a16:creationId xmlns:a16="http://schemas.microsoft.com/office/drawing/2014/main" id="{F05BC5EB-9F0F-9562-B2BF-A6FAF22E810D}"/>
                    </a:ext>
                  </a:extLst>
                </p14:cNvPr>
                <p14:cNvContentPartPr/>
                <p14:nvPr/>
              </p14:nvContentPartPr>
              <p14:xfrm>
                <a:off x="1580889" y="6485323"/>
                <a:ext cx="106560" cy="160200"/>
              </p14:xfrm>
            </p:contentPart>
          </mc:Choice>
          <mc:Fallback xmlns="">
            <p:pic>
              <p:nvPicPr>
                <p:cNvPr id="304" name="筆跡 303">
                  <a:extLst>
                    <a:ext uri="{FF2B5EF4-FFF2-40B4-BE49-F238E27FC236}">
                      <a16:creationId xmlns:a16="http://schemas.microsoft.com/office/drawing/2014/main" id="{F05BC5EB-9F0F-9562-B2BF-A6FAF22E810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576569" y="6481003"/>
                  <a:ext cx="115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05" name="筆跡 304">
                  <a:extLst>
                    <a:ext uri="{FF2B5EF4-FFF2-40B4-BE49-F238E27FC236}">
                      <a16:creationId xmlns:a16="http://schemas.microsoft.com/office/drawing/2014/main" id="{E0A4561E-83AD-A636-5E5D-E2DDAA6093A7}"/>
                    </a:ext>
                  </a:extLst>
                </p14:cNvPr>
                <p14:cNvContentPartPr/>
                <p14:nvPr/>
              </p14:nvContentPartPr>
              <p14:xfrm>
                <a:off x="1689249" y="6534643"/>
                <a:ext cx="142560" cy="116280"/>
              </p14:xfrm>
            </p:contentPart>
          </mc:Choice>
          <mc:Fallback xmlns="">
            <p:pic>
              <p:nvPicPr>
                <p:cNvPr id="305" name="筆跡 304">
                  <a:extLst>
                    <a:ext uri="{FF2B5EF4-FFF2-40B4-BE49-F238E27FC236}">
                      <a16:creationId xmlns:a16="http://schemas.microsoft.com/office/drawing/2014/main" id="{E0A4561E-83AD-A636-5E5D-E2DDAA6093A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684929" y="6530323"/>
                  <a:ext cx="151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09" name="筆跡 308">
                  <a:extLst>
                    <a:ext uri="{FF2B5EF4-FFF2-40B4-BE49-F238E27FC236}">
                      <a16:creationId xmlns:a16="http://schemas.microsoft.com/office/drawing/2014/main" id="{3940A6F2-CE2D-E869-ABE5-75B7784BF7F7}"/>
                    </a:ext>
                  </a:extLst>
                </p14:cNvPr>
                <p14:cNvContentPartPr/>
                <p14:nvPr/>
              </p14:nvContentPartPr>
              <p14:xfrm>
                <a:off x="122529" y="5476243"/>
                <a:ext cx="1868760" cy="1374120"/>
              </p14:xfrm>
            </p:contentPart>
          </mc:Choice>
          <mc:Fallback xmlns="">
            <p:pic>
              <p:nvPicPr>
                <p:cNvPr id="309" name="筆跡 308">
                  <a:extLst>
                    <a:ext uri="{FF2B5EF4-FFF2-40B4-BE49-F238E27FC236}">
                      <a16:creationId xmlns:a16="http://schemas.microsoft.com/office/drawing/2014/main" id="{3940A6F2-CE2D-E869-ABE5-75B7784BF7F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8209" y="5471923"/>
                  <a:ext cx="1877400" cy="138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群組 315">
            <a:extLst>
              <a:ext uri="{FF2B5EF4-FFF2-40B4-BE49-F238E27FC236}">
                <a16:creationId xmlns:a16="http://schemas.microsoft.com/office/drawing/2014/main" id="{8FD626E0-457D-5C8B-CD17-46DCC0C60824}"/>
              </a:ext>
            </a:extLst>
          </p:cNvPr>
          <p:cNvGrpSpPr/>
          <p:nvPr/>
        </p:nvGrpSpPr>
        <p:grpSpPr>
          <a:xfrm>
            <a:off x="8261789" y="1388216"/>
            <a:ext cx="579600" cy="334440"/>
            <a:chOff x="8261789" y="1388216"/>
            <a:chExt cx="57960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11" name="筆跡 310">
                  <a:extLst>
                    <a:ext uri="{FF2B5EF4-FFF2-40B4-BE49-F238E27FC236}">
                      <a16:creationId xmlns:a16="http://schemas.microsoft.com/office/drawing/2014/main" id="{ABF042CC-4B4A-EB46-F3F1-3A46114EB41F}"/>
                    </a:ext>
                  </a:extLst>
                </p14:cNvPr>
                <p14:cNvContentPartPr/>
                <p14:nvPr/>
              </p14:nvContentPartPr>
              <p14:xfrm>
                <a:off x="8261789" y="1388216"/>
                <a:ext cx="188280" cy="40680"/>
              </p14:xfrm>
            </p:contentPart>
          </mc:Choice>
          <mc:Fallback xmlns="">
            <p:pic>
              <p:nvPicPr>
                <p:cNvPr id="311" name="筆跡 310">
                  <a:extLst>
                    <a:ext uri="{FF2B5EF4-FFF2-40B4-BE49-F238E27FC236}">
                      <a16:creationId xmlns:a16="http://schemas.microsoft.com/office/drawing/2014/main" id="{ABF042CC-4B4A-EB46-F3F1-3A46114EB41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257469" y="1383896"/>
                  <a:ext cx="196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12" name="筆跡 311">
                  <a:extLst>
                    <a:ext uri="{FF2B5EF4-FFF2-40B4-BE49-F238E27FC236}">
                      <a16:creationId xmlns:a16="http://schemas.microsoft.com/office/drawing/2014/main" id="{9152F7EA-9C16-B0B3-E572-54D0FF66104C}"/>
                    </a:ext>
                  </a:extLst>
                </p14:cNvPr>
                <p14:cNvContentPartPr/>
                <p14:nvPr/>
              </p14:nvContentPartPr>
              <p14:xfrm>
                <a:off x="8374829" y="1411256"/>
                <a:ext cx="24840" cy="311400"/>
              </p14:xfrm>
            </p:contentPart>
          </mc:Choice>
          <mc:Fallback xmlns="">
            <p:pic>
              <p:nvPicPr>
                <p:cNvPr id="312" name="筆跡 311">
                  <a:extLst>
                    <a:ext uri="{FF2B5EF4-FFF2-40B4-BE49-F238E27FC236}">
                      <a16:creationId xmlns:a16="http://schemas.microsoft.com/office/drawing/2014/main" id="{9152F7EA-9C16-B0B3-E572-54D0FF66104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370509" y="1406936"/>
                  <a:ext cx="33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13" name="筆跡 312">
                  <a:extLst>
                    <a:ext uri="{FF2B5EF4-FFF2-40B4-BE49-F238E27FC236}">
                      <a16:creationId xmlns:a16="http://schemas.microsoft.com/office/drawing/2014/main" id="{6E9F8F3F-1365-7651-A336-6A77C092E524}"/>
                    </a:ext>
                  </a:extLst>
                </p14:cNvPr>
                <p14:cNvContentPartPr/>
                <p14:nvPr/>
              </p14:nvContentPartPr>
              <p14:xfrm>
                <a:off x="8488589" y="1539056"/>
                <a:ext cx="86040" cy="115560"/>
              </p14:xfrm>
            </p:contentPart>
          </mc:Choice>
          <mc:Fallback xmlns="">
            <p:pic>
              <p:nvPicPr>
                <p:cNvPr id="313" name="筆跡 312">
                  <a:extLst>
                    <a:ext uri="{FF2B5EF4-FFF2-40B4-BE49-F238E27FC236}">
                      <a16:creationId xmlns:a16="http://schemas.microsoft.com/office/drawing/2014/main" id="{6E9F8F3F-1365-7651-A336-6A77C092E52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484269" y="1534736"/>
                  <a:ext cx="946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14" name="筆跡 313">
                  <a:extLst>
                    <a:ext uri="{FF2B5EF4-FFF2-40B4-BE49-F238E27FC236}">
                      <a16:creationId xmlns:a16="http://schemas.microsoft.com/office/drawing/2014/main" id="{6F24BFBD-50C7-E805-D1C7-A27906823CAF}"/>
                    </a:ext>
                  </a:extLst>
                </p14:cNvPr>
                <p14:cNvContentPartPr/>
                <p14:nvPr/>
              </p14:nvContentPartPr>
              <p14:xfrm>
                <a:off x="8476709" y="1541936"/>
                <a:ext cx="144360" cy="110520"/>
              </p14:xfrm>
            </p:contentPart>
          </mc:Choice>
          <mc:Fallback xmlns="">
            <p:pic>
              <p:nvPicPr>
                <p:cNvPr id="314" name="筆跡 313">
                  <a:extLst>
                    <a:ext uri="{FF2B5EF4-FFF2-40B4-BE49-F238E27FC236}">
                      <a16:creationId xmlns:a16="http://schemas.microsoft.com/office/drawing/2014/main" id="{6F24BFBD-50C7-E805-D1C7-A27906823CA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472389" y="1537616"/>
                  <a:ext cx="153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15" name="筆跡 314">
                  <a:extLst>
                    <a:ext uri="{FF2B5EF4-FFF2-40B4-BE49-F238E27FC236}">
                      <a16:creationId xmlns:a16="http://schemas.microsoft.com/office/drawing/2014/main" id="{C592677F-0F5E-0F69-1EF9-E3AAA0B81980}"/>
                    </a:ext>
                  </a:extLst>
                </p14:cNvPr>
                <p14:cNvContentPartPr/>
                <p14:nvPr/>
              </p14:nvContentPartPr>
              <p14:xfrm>
                <a:off x="8667869" y="1482536"/>
                <a:ext cx="173520" cy="206280"/>
              </p14:xfrm>
            </p:contentPart>
          </mc:Choice>
          <mc:Fallback xmlns="">
            <p:pic>
              <p:nvPicPr>
                <p:cNvPr id="315" name="筆跡 314">
                  <a:extLst>
                    <a:ext uri="{FF2B5EF4-FFF2-40B4-BE49-F238E27FC236}">
                      <a16:creationId xmlns:a16="http://schemas.microsoft.com/office/drawing/2014/main" id="{C592677F-0F5E-0F69-1EF9-E3AAA0B8198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663549" y="1478216"/>
                  <a:ext cx="18216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群組 320">
            <a:extLst>
              <a:ext uri="{FF2B5EF4-FFF2-40B4-BE49-F238E27FC236}">
                <a16:creationId xmlns:a16="http://schemas.microsoft.com/office/drawing/2014/main" id="{F5CCAFA7-691A-8AF6-33B1-948FD9883E9C}"/>
              </a:ext>
            </a:extLst>
          </p:cNvPr>
          <p:cNvGrpSpPr/>
          <p:nvPr/>
        </p:nvGrpSpPr>
        <p:grpSpPr>
          <a:xfrm>
            <a:off x="10355189" y="658136"/>
            <a:ext cx="921600" cy="544320"/>
            <a:chOff x="10355189" y="658136"/>
            <a:chExt cx="92160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17" name="筆跡 316">
                  <a:extLst>
                    <a:ext uri="{FF2B5EF4-FFF2-40B4-BE49-F238E27FC236}">
                      <a16:creationId xmlns:a16="http://schemas.microsoft.com/office/drawing/2014/main" id="{E47FDFF7-19D1-71D5-0729-FA23F54C0D8D}"/>
                    </a:ext>
                  </a:extLst>
                </p14:cNvPr>
                <p14:cNvContentPartPr/>
                <p14:nvPr/>
              </p14:nvContentPartPr>
              <p14:xfrm>
                <a:off x="10355189" y="861896"/>
                <a:ext cx="311040" cy="66240"/>
              </p14:xfrm>
            </p:contentPart>
          </mc:Choice>
          <mc:Fallback xmlns="">
            <p:pic>
              <p:nvPicPr>
                <p:cNvPr id="317" name="筆跡 316">
                  <a:extLst>
                    <a:ext uri="{FF2B5EF4-FFF2-40B4-BE49-F238E27FC236}">
                      <a16:creationId xmlns:a16="http://schemas.microsoft.com/office/drawing/2014/main" id="{E47FDFF7-19D1-71D5-0729-FA23F54C0D8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350869" y="857576"/>
                  <a:ext cx="319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18" name="筆跡 317">
                  <a:extLst>
                    <a:ext uri="{FF2B5EF4-FFF2-40B4-BE49-F238E27FC236}">
                      <a16:creationId xmlns:a16="http://schemas.microsoft.com/office/drawing/2014/main" id="{E7721AEA-838C-2137-B7E4-F46707756C2F}"/>
                    </a:ext>
                  </a:extLst>
                </p14:cNvPr>
                <p14:cNvContentPartPr/>
                <p14:nvPr/>
              </p14:nvContentPartPr>
              <p14:xfrm>
                <a:off x="10509629" y="786296"/>
                <a:ext cx="61200" cy="295200"/>
              </p14:xfrm>
            </p:contentPart>
          </mc:Choice>
          <mc:Fallback xmlns="">
            <p:pic>
              <p:nvPicPr>
                <p:cNvPr id="318" name="筆跡 317">
                  <a:extLst>
                    <a:ext uri="{FF2B5EF4-FFF2-40B4-BE49-F238E27FC236}">
                      <a16:creationId xmlns:a16="http://schemas.microsoft.com/office/drawing/2014/main" id="{E7721AEA-838C-2137-B7E4-F46707756C2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505309" y="781976"/>
                  <a:ext cx="698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19" name="筆跡 318">
                  <a:extLst>
                    <a:ext uri="{FF2B5EF4-FFF2-40B4-BE49-F238E27FC236}">
                      <a16:creationId xmlns:a16="http://schemas.microsoft.com/office/drawing/2014/main" id="{18CBF67B-3B0A-98CF-905F-999546386D67}"/>
                    </a:ext>
                  </a:extLst>
                </p14:cNvPr>
                <p14:cNvContentPartPr/>
                <p14:nvPr/>
              </p14:nvContentPartPr>
              <p14:xfrm>
                <a:off x="10677749" y="658136"/>
                <a:ext cx="219960" cy="544320"/>
              </p14:xfrm>
            </p:contentPart>
          </mc:Choice>
          <mc:Fallback xmlns="">
            <p:pic>
              <p:nvPicPr>
                <p:cNvPr id="319" name="筆跡 318">
                  <a:extLst>
                    <a:ext uri="{FF2B5EF4-FFF2-40B4-BE49-F238E27FC236}">
                      <a16:creationId xmlns:a16="http://schemas.microsoft.com/office/drawing/2014/main" id="{18CBF67B-3B0A-98CF-905F-999546386D6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673429" y="653816"/>
                  <a:ext cx="2286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20" name="筆跡 319">
                  <a:extLst>
                    <a:ext uri="{FF2B5EF4-FFF2-40B4-BE49-F238E27FC236}">
                      <a16:creationId xmlns:a16="http://schemas.microsoft.com/office/drawing/2014/main" id="{44A41603-F983-AAE2-1DCA-ED7DA152CF06}"/>
                    </a:ext>
                  </a:extLst>
                </p14:cNvPr>
                <p14:cNvContentPartPr/>
                <p14:nvPr/>
              </p14:nvContentPartPr>
              <p14:xfrm>
                <a:off x="10924349" y="766496"/>
                <a:ext cx="352440" cy="164160"/>
              </p14:xfrm>
            </p:contentPart>
          </mc:Choice>
          <mc:Fallback xmlns="">
            <p:pic>
              <p:nvPicPr>
                <p:cNvPr id="320" name="筆跡 319">
                  <a:extLst>
                    <a:ext uri="{FF2B5EF4-FFF2-40B4-BE49-F238E27FC236}">
                      <a16:creationId xmlns:a16="http://schemas.microsoft.com/office/drawing/2014/main" id="{44A41603-F983-AAE2-1DCA-ED7DA152CF0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920029" y="762176"/>
                  <a:ext cx="36108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322" name="筆跡 321">
                <a:extLst>
                  <a:ext uri="{FF2B5EF4-FFF2-40B4-BE49-F238E27FC236}">
                    <a16:creationId xmlns:a16="http://schemas.microsoft.com/office/drawing/2014/main" id="{E9336DBE-55C4-D30B-13A5-E7D20F7BC40B}"/>
                  </a:ext>
                </a:extLst>
              </p14:cNvPr>
              <p14:cNvContentPartPr/>
              <p14:nvPr/>
            </p14:nvContentPartPr>
            <p14:xfrm>
              <a:off x="11696189" y="5183696"/>
              <a:ext cx="213120" cy="424080"/>
            </p14:xfrm>
          </p:contentPart>
        </mc:Choice>
        <mc:Fallback xmlns="">
          <p:pic>
            <p:nvPicPr>
              <p:cNvPr id="322" name="筆跡 321">
                <a:extLst>
                  <a:ext uri="{FF2B5EF4-FFF2-40B4-BE49-F238E27FC236}">
                    <a16:creationId xmlns:a16="http://schemas.microsoft.com/office/drawing/2014/main" id="{E9336DBE-55C4-D30B-13A5-E7D20F7BC40B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1691869" y="5179376"/>
                <a:ext cx="221760" cy="43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群組 335">
            <a:extLst>
              <a:ext uri="{FF2B5EF4-FFF2-40B4-BE49-F238E27FC236}">
                <a16:creationId xmlns:a16="http://schemas.microsoft.com/office/drawing/2014/main" id="{6696EAF3-A7EA-A748-252F-11FD5BC02ACD}"/>
              </a:ext>
            </a:extLst>
          </p:cNvPr>
          <p:cNvGrpSpPr/>
          <p:nvPr/>
        </p:nvGrpSpPr>
        <p:grpSpPr>
          <a:xfrm>
            <a:off x="11682509" y="1694936"/>
            <a:ext cx="299160" cy="1113840"/>
            <a:chOff x="11682509" y="1694936"/>
            <a:chExt cx="299160" cy="11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23" name="筆跡 322">
                  <a:extLst>
                    <a:ext uri="{FF2B5EF4-FFF2-40B4-BE49-F238E27FC236}">
                      <a16:creationId xmlns:a16="http://schemas.microsoft.com/office/drawing/2014/main" id="{F5F77AAD-4C0D-56CC-8FAD-5904BDB1E8E8}"/>
                    </a:ext>
                  </a:extLst>
                </p14:cNvPr>
                <p14:cNvContentPartPr/>
                <p14:nvPr/>
              </p14:nvContentPartPr>
              <p14:xfrm>
                <a:off x="11705909" y="1847576"/>
                <a:ext cx="167760" cy="359640"/>
              </p14:xfrm>
            </p:contentPart>
          </mc:Choice>
          <mc:Fallback xmlns="">
            <p:pic>
              <p:nvPicPr>
                <p:cNvPr id="323" name="筆跡 322">
                  <a:extLst>
                    <a:ext uri="{FF2B5EF4-FFF2-40B4-BE49-F238E27FC236}">
                      <a16:creationId xmlns:a16="http://schemas.microsoft.com/office/drawing/2014/main" id="{F5F77AAD-4C0D-56CC-8FAD-5904BDB1E8E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701589" y="1843256"/>
                  <a:ext cx="1764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24" name="筆跡 323">
                  <a:extLst>
                    <a:ext uri="{FF2B5EF4-FFF2-40B4-BE49-F238E27FC236}">
                      <a16:creationId xmlns:a16="http://schemas.microsoft.com/office/drawing/2014/main" id="{F630A19A-5F55-04B5-0EA1-22465D44F2BD}"/>
                    </a:ext>
                  </a:extLst>
                </p14:cNvPr>
                <p14:cNvContentPartPr/>
                <p14:nvPr/>
              </p14:nvContentPartPr>
              <p14:xfrm>
                <a:off x="11730749" y="1694936"/>
                <a:ext cx="191880" cy="203760"/>
              </p14:xfrm>
            </p:contentPart>
          </mc:Choice>
          <mc:Fallback xmlns="">
            <p:pic>
              <p:nvPicPr>
                <p:cNvPr id="324" name="筆跡 323">
                  <a:extLst>
                    <a:ext uri="{FF2B5EF4-FFF2-40B4-BE49-F238E27FC236}">
                      <a16:creationId xmlns:a16="http://schemas.microsoft.com/office/drawing/2014/main" id="{F630A19A-5F55-04B5-0EA1-22465D44F2B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726429" y="1690616"/>
                  <a:ext cx="200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25" name="筆跡 324">
                  <a:extLst>
                    <a:ext uri="{FF2B5EF4-FFF2-40B4-BE49-F238E27FC236}">
                      <a16:creationId xmlns:a16="http://schemas.microsoft.com/office/drawing/2014/main" id="{B6CFAD13-4A8E-EE89-992F-DF65F8B45E16}"/>
                    </a:ext>
                  </a:extLst>
                </p14:cNvPr>
                <p14:cNvContentPartPr/>
                <p14:nvPr/>
              </p14:nvContentPartPr>
              <p14:xfrm>
                <a:off x="11902109" y="2210456"/>
                <a:ext cx="39240" cy="106200"/>
              </p14:xfrm>
            </p:contentPart>
          </mc:Choice>
          <mc:Fallback xmlns="">
            <p:pic>
              <p:nvPicPr>
                <p:cNvPr id="325" name="筆跡 324">
                  <a:extLst>
                    <a:ext uri="{FF2B5EF4-FFF2-40B4-BE49-F238E27FC236}">
                      <a16:creationId xmlns:a16="http://schemas.microsoft.com/office/drawing/2014/main" id="{B6CFAD13-4A8E-EE89-992F-DF65F8B45E1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897789" y="2206136"/>
                  <a:ext cx="47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26" name="筆跡 325">
                  <a:extLst>
                    <a:ext uri="{FF2B5EF4-FFF2-40B4-BE49-F238E27FC236}">
                      <a16:creationId xmlns:a16="http://schemas.microsoft.com/office/drawing/2014/main" id="{1D9A0670-1BA5-3B71-3D08-42946FC6F338}"/>
                    </a:ext>
                  </a:extLst>
                </p14:cNvPr>
                <p14:cNvContentPartPr/>
                <p14:nvPr/>
              </p14:nvContentPartPr>
              <p14:xfrm>
                <a:off x="11682509" y="2498456"/>
                <a:ext cx="144720" cy="310320"/>
              </p14:xfrm>
            </p:contentPart>
          </mc:Choice>
          <mc:Fallback xmlns="">
            <p:pic>
              <p:nvPicPr>
                <p:cNvPr id="326" name="筆跡 325">
                  <a:extLst>
                    <a:ext uri="{FF2B5EF4-FFF2-40B4-BE49-F238E27FC236}">
                      <a16:creationId xmlns:a16="http://schemas.microsoft.com/office/drawing/2014/main" id="{1D9A0670-1BA5-3B71-3D08-42946FC6F33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678189" y="2494136"/>
                  <a:ext cx="1533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27" name="筆跡 326">
                  <a:extLst>
                    <a:ext uri="{FF2B5EF4-FFF2-40B4-BE49-F238E27FC236}">
                      <a16:creationId xmlns:a16="http://schemas.microsoft.com/office/drawing/2014/main" id="{10E5EB63-0587-CA71-E4F2-29BEA8BB94C2}"/>
                    </a:ext>
                  </a:extLst>
                </p14:cNvPr>
                <p14:cNvContentPartPr/>
                <p14:nvPr/>
              </p14:nvContentPartPr>
              <p14:xfrm>
                <a:off x="11896349" y="2678456"/>
                <a:ext cx="85320" cy="119520"/>
              </p14:xfrm>
            </p:contentPart>
          </mc:Choice>
          <mc:Fallback xmlns="">
            <p:pic>
              <p:nvPicPr>
                <p:cNvPr id="327" name="筆跡 326">
                  <a:extLst>
                    <a:ext uri="{FF2B5EF4-FFF2-40B4-BE49-F238E27FC236}">
                      <a16:creationId xmlns:a16="http://schemas.microsoft.com/office/drawing/2014/main" id="{10E5EB63-0587-CA71-E4F2-29BEA8BB94C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892029" y="2674136"/>
                  <a:ext cx="93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28" name="筆跡 327">
                  <a:extLst>
                    <a:ext uri="{FF2B5EF4-FFF2-40B4-BE49-F238E27FC236}">
                      <a16:creationId xmlns:a16="http://schemas.microsoft.com/office/drawing/2014/main" id="{C8D07A38-5140-56E7-EB0E-821ED7EB5715}"/>
                    </a:ext>
                  </a:extLst>
                </p14:cNvPr>
                <p14:cNvContentPartPr/>
                <p14:nvPr/>
              </p14:nvContentPartPr>
              <p14:xfrm>
                <a:off x="11726069" y="2349416"/>
                <a:ext cx="114480" cy="93600"/>
              </p14:xfrm>
            </p:contentPart>
          </mc:Choice>
          <mc:Fallback xmlns="">
            <p:pic>
              <p:nvPicPr>
                <p:cNvPr id="328" name="筆跡 327">
                  <a:extLst>
                    <a:ext uri="{FF2B5EF4-FFF2-40B4-BE49-F238E27FC236}">
                      <a16:creationId xmlns:a16="http://schemas.microsoft.com/office/drawing/2014/main" id="{C8D07A38-5140-56E7-EB0E-821ED7EB571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721749" y="2345096"/>
                  <a:ext cx="12312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329" name="筆跡 328">
                <a:extLst>
                  <a:ext uri="{FF2B5EF4-FFF2-40B4-BE49-F238E27FC236}">
                    <a16:creationId xmlns:a16="http://schemas.microsoft.com/office/drawing/2014/main" id="{8A6B7F13-932D-12E1-8714-A92EF966F55D}"/>
                  </a:ext>
                </a:extLst>
              </p14:cNvPr>
              <p14:cNvContentPartPr/>
              <p14:nvPr/>
            </p14:nvContentPartPr>
            <p14:xfrm>
              <a:off x="11806349" y="3013976"/>
              <a:ext cx="3960" cy="10800"/>
            </p14:xfrm>
          </p:contentPart>
        </mc:Choice>
        <mc:Fallback xmlns="">
          <p:pic>
            <p:nvPicPr>
              <p:cNvPr id="329" name="筆跡 328">
                <a:extLst>
                  <a:ext uri="{FF2B5EF4-FFF2-40B4-BE49-F238E27FC236}">
                    <a16:creationId xmlns:a16="http://schemas.microsoft.com/office/drawing/2014/main" id="{8A6B7F13-932D-12E1-8714-A92EF966F55D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11802029" y="3009656"/>
                <a:ext cx="12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330" name="筆跡 329">
                <a:extLst>
                  <a:ext uri="{FF2B5EF4-FFF2-40B4-BE49-F238E27FC236}">
                    <a16:creationId xmlns:a16="http://schemas.microsoft.com/office/drawing/2014/main" id="{D44DE59B-23FB-6CEB-7F89-1DD8E2CF74FC}"/>
                  </a:ext>
                </a:extLst>
              </p14:cNvPr>
              <p14:cNvContentPartPr/>
              <p14:nvPr/>
            </p14:nvContentPartPr>
            <p14:xfrm>
              <a:off x="11838749" y="3146456"/>
              <a:ext cx="32040" cy="76680"/>
            </p14:xfrm>
          </p:contentPart>
        </mc:Choice>
        <mc:Fallback xmlns="">
          <p:pic>
            <p:nvPicPr>
              <p:cNvPr id="330" name="筆跡 329">
                <a:extLst>
                  <a:ext uri="{FF2B5EF4-FFF2-40B4-BE49-F238E27FC236}">
                    <a16:creationId xmlns:a16="http://schemas.microsoft.com/office/drawing/2014/main" id="{D44DE59B-23FB-6CEB-7F89-1DD8E2CF74FC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11834429" y="3142136"/>
                <a:ext cx="4068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5" name="群組 334">
            <a:extLst>
              <a:ext uri="{FF2B5EF4-FFF2-40B4-BE49-F238E27FC236}">
                <a16:creationId xmlns:a16="http://schemas.microsoft.com/office/drawing/2014/main" id="{F38AEC8E-BA5F-549A-9CEA-C1E6F0A9BA53}"/>
              </a:ext>
            </a:extLst>
          </p:cNvPr>
          <p:cNvGrpSpPr/>
          <p:nvPr/>
        </p:nvGrpSpPr>
        <p:grpSpPr>
          <a:xfrm>
            <a:off x="11709149" y="3393416"/>
            <a:ext cx="362880" cy="664920"/>
            <a:chOff x="11709149" y="3393416"/>
            <a:chExt cx="362880" cy="66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31" name="筆跡 330">
                  <a:extLst>
                    <a:ext uri="{FF2B5EF4-FFF2-40B4-BE49-F238E27FC236}">
                      <a16:creationId xmlns:a16="http://schemas.microsoft.com/office/drawing/2014/main" id="{0B53FA59-4E1B-2CAA-667C-07C391D3E80C}"/>
                    </a:ext>
                  </a:extLst>
                </p14:cNvPr>
                <p14:cNvContentPartPr/>
                <p14:nvPr/>
              </p14:nvContentPartPr>
              <p14:xfrm>
                <a:off x="11716709" y="3559376"/>
                <a:ext cx="152280" cy="388800"/>
              </p14:xfrm>
            </p:contentPart>
          </mc:Choice>
          <mc:Fallback xmlns="">
            <p:pic>
              <p:nvPicPr>
                <p:cNvPr id="331" name="筆跡 330">
                  <a:extLst>
                    <a:ext uri="{FF2B5EF4-FFF2-40B4-BE49-F238E27FC236}">
                      <a16:creationId xmlns:a16="http://schemas.microsoft.com/office/drawing/2014/main" id="{0B53FA59-4E1B-2CAA-667C-07C391D3E80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1712389" y="3555056"/>
                  <a:ext cx="1609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32" name="筆跡 331">
                  <a:extLst>
                    <a:ext uri="{FF2B5EF4-FFF2-40B4-BE49-F238E27FC236}">
                      <a16:creationId xmlns:a16="http://schemas.microsoft.com/office/drawing/2014/main" id="{8855E0D0-BE10-3A8C-87AD-FED0C36025D3}"/>
                    </a:ext>
                  </a:extLst>
                </p14:cNvPr>
                <p14:cNvContentPartPr/>
                <p14:nvPr/>
              </p14:nvContentPartPr>
              <p14:xfrm>
                <a:off x="11709149" y="3393416"/>
                <a:ext cx="159840" cy="192240"/>
              </p14:xfrm>
            </p:contentPart>
          </mc:Choice>
          <mc:Fallback xmlns="">
            <p:pic>
              <p:nvPicPr>
                <p:cNvPr id="332" name="筆跡 331">
                  <a:extLst>
                    <a:ext uri="{FF2B5EF4-FFF2-40B4-BE49-F238E27FC236}">
                      <a16:creationId xmlns:a16="http://schemas.microsoft.com/office/drawing/2014/main" id="{8855E0D0-BE10-3A8C-87AD-FED0C36025D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1704829" y="3389096"/>
                  <a:ext cx="1684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33" name="筆跡 332">
                  <a:extLst>
                    <a:ext uri="{FF2B5EF4-FFF2-40B4-BE49-F238E27FC236}">
                      <a16:creationId xmlns:a16="http://schemas.microsoft.com/office/drawing/2014/main" id="{2F16B95F-9F25-B908-8F66-A751CCC9B36E}"/>
                    </a:ext>
                  </a:extLst>
                </p14:cNvPr>
                <p14:cNvContentPartPr/>
                <p14:nvPr/>
              </p14:nvContentPartPr>
              <p14:xfrm>
                <a:off x="11962589" y="3847736"/>
                <a:ext cx="22320" cy="210600"/>
              </p14:xfrm>
            </p:contentPart>
          </mc:Choice>
          <mc:Fallback xmlns="">
            <p:pic>
              <p:nvPicPr>
                <p:cNvPr id="333" name="筆跡 332">
                  <a:extLst>
                    <a:ext uri="{FF2B5EF4-FFF2-40B4-BE49-F238E27FC236}">
                      <a16:creationId xmlns:a16="http://schemas.microsoft.com/office/drawing/2014/main" id="{2F16B95F-9F25-B908-8F66-A751CCC9B36E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958269" y="3843416"/>
                  <a:ext cx="30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34" name="筆跡 333">
                  <a:extLst>
                    <a:ext uri="{FF2B5EF4-FFF2-40B4-BE49-F238E27FC236}">
                      <a16:creationId xmlns:a16="http://schemas.microsoft.com/office/drawing/2014/main" id="{31D5C9ED-0EF6-851F-9E05-CCD773CC430E}"/>
                    </a:ext>
                  </a:extLst>
                </p14:cNvPr>
                <p14:cNvContentPartPr/>
                <p14:nvPr/>
              </p14:nvContentPartPr>
              <p14:xfrm>
                <a:off x="11991029" y="3875816"/>
                <a:ext cx="81000" cy="116280"/>
              </p14:xfrm>
            </p:contentPart>
          </mc:Choice>
          <mc:Fallback xmlns="">
            <p:pic>
              <p:nvPicPr>
                <p:cNvPr id="334" name="筆跡 333">
                  <a:extLst>
                    <a:ext uri="{FF2B5EF4-FFF2-40B4-BE49-F238E27FC236}">
                      <a16:creationId xmlns:a16="http://schemas.microsoft.com/office/drawing/2014/main" id="{31D5C9ED-0EF6-851F-9E05-CCD773CC430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986709" y="3871496"/>
                  <a:ext cx="8964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群組 338">
            <a:extLst>
              <a:ext uri="{FF2B5EF4-FFF2-40B4-BE49-F238E27FC236}">
                <a16:creationId xmlns:a16="http://schemas.microsoft.com/office/drawing/2014/main" id="{F277353B-D878-B41C-E6B4-F0460E30B17F}"/>
              </a:ext>
            </a:extLst>
          </p:cNvPr>
          <p:cNvGrpSpPr/>
          <p:nvPr/>
        </p:nvGrpSpPr>
        <p:grpSpPr>
          <a:xfrm>
            <a:off x="11777189" y="4357856"/>
            <a:ext cx="221040" cy="309240"/>
            <a:chOff x="11777189" y="4357856"/>
            <a:chExt cx="22104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37" name="筆跡 336">
                  <a:extLst>
                    <a:ext uri="{FF2B5EF4-FFF2-40B4-BE49-F238E27FC236}">
                      <a16:creationId xmlns:a16="http://schemas.microsoft.com/office/drawing/2014/main" id="{05F4AD9D-B08E-41F6-B97A-AC1F146ABF2F}"/>
                    </a:ext>
                  </a:extLst>
                </p14:cNvPr>
                <p14:cNvContentPartPr/>
                <p14:nvPr/>
              </p14:nvContentPartPr>
              <p14:xfrm>
                <a:off x="11777189" y="4357856"/>
                <a:ext cx="78480" cy="309240"/>
              </p14:xfrm>
            </p:contentPart>
          </mc:Choice>
          <mc:Fallback xmlns="">
            <p:pic>
              <p:nvPicPr>
                <p:cNvPr id="337" name="筆跡 336">
                  <a:extLst>
                    <a:ext uri="{FF2B5EF4-FFF2-40B4-BE49-F238E27FC236}">
                      <a16:creationId xmlns:a16="http://schemas.microsoft.com/office/drawing/2014/main" id="{05F4AD9D-B08E-41F6-B97A-AC1F146ABF2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772869" y="4353536"/>
                  <a:ext cx="871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38" name="筆跡 337">
                  <a:extLst>
                    <a:ext uri="{FF2B5EF4-FFF2-40B4-BE49-F238E27FC236}">
                      <a16:creationId xmlns:a16="http://schemas.microsoft.com/office/drawing/2014/main" id="{793822DB-451A-798A-816C-B3D3018F831F}"/>
                    </a:ext>
                  </a:extLst>
                </p14:cNvPr>
                <p14:cNvContentPartPr/>
                <p14:nvPr/>
              </p14:nvContentPartPr>
              <p14:xfrm>
                <a:off x="11855309" y="4383776"/>
                <a:ext cx="142920" cy="246960"/>
              </p14:xfrm>
            </p:contentPart>
          </mc:Choice>
          <mc:Fallback xmlns="">
            <p:pic>
              <p:nvPicPr>
                <p:cNvPr id="338" name="筆跡 337">
                  <a:extLst>
                    <a:ext uri="{FF2B5EF4-FFF2-40B4-BE49-F238E27FC236}">
                      <a16:creationId xmlns:a16="http://schemas.microsoft.com/office/drawing/2014/main" id="{793822DB-451A-798A-816C-B3D3018F831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1850989" y="4379456"/>
                  <a:ext cx="15156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AA72645C-1A6D-E836-D3EC-6A6153D39A4B}"/>
              </a:ext>
            </a:extLst>
          </p:cNvPr>
          <p:cNvGrpSpPr/>
          <p:nvPr/>
        </p:nvGrpSpPr>
        <p:grpSpPr>
          <a:xfrm>
            <a:off x="2599278" y="6646530"/>
            <a:ext cx="470160" cy="174960"/>
            <a:chOff x="2599278" y="6646530"/>
            <a:chExt cx="47016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60" name="筆跡 159">
                  <a:extLst>
                    <a:ext uri="{FF2B5EF4-FFF2-40B4-BE49-F238E27FC236}">
                      <a16:creationId xmlns:a16="http://schemas.microsoft.com/office/drawing/2014/main" id="{F0457542-3889-3D56-76AE-1B8D4B956744}"/>
                    </a:ext>
                  </a:extLst>
                </p14:cNvPr>
                <p14:cNvContentPartPr/>
                <p14:nvPr/>
              </p14:nvContentPartPr>
              <p14:xfrm>
                <a:off x="2599278" y="6660210"/>
                <a:ext cx="147240" cy="161280"/>
              </p14:xfrm>
            </p:contentPart>
          </mc:Choice>
          <mc:Fallback xmlns="">
            <p:pic>
              <p:nvPicPr>
                <p:cNvPr id="160" name="筆跡 159">
                  <a:extLst>
                    <a:ext uri="{FF2B5EF4-FFF2-40B4-BE49-F238E27FC236}">
                      <a16:creationId xmlns:a16="http://schemas.microsoft.com/office/drawing/2014/main" id="{F0457542-3889-3D56-76AE-1B8D4B95674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594958" y="6655890"/>
                  <a:ext cx="155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161" name="筆跡 160">
                  <a:extLst>
                    <a:ext uri="{FF2B5EF4-FFF2-40B4-BE49-F238E27FC236}">
                      <a16:creationId xmlns:a16="http://schemas.microsoft.com/office/drawing/2014/main" id="{7F3437CB-27CF-307F-F81D-4EDCD73C7527}"/>
                    </a:ext>
                  </a:extLst>
                </p14:cNvPr>
                <p14:cNvContentPartPr/>
                <p14:nvPr/>
              </p14:nvContentPartPr>
              <p14:xfrm>
                <a:off x="2610078" y="6773970"/>
                <a:ext cx="112320" cy="5400"/>
              </p14:xfrm>
            </p:contentPart>
          </mc:Choice>
          <mc:Fallback xmlns="">
            <p:pic>
              <p:nvPicPr>
                <p:cNvPr id="161" name="筆跡 160">
                  <a:extLst>
                    <a:ext uri="{FF2B5EF4-FFF2-40B4-BE49-F238E27FC236}">
                      <a16:creationId xmlns:a16="http://schemas.microsoft.com/office/drawing/2014/main" id="{7F3437CB-27CF-307F-F81D-4EDCD73C752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605758" y="6769650"/>
                  <a:ext cx="1209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162" name="筆跡 161">
                  <a:extLst>
                    <a:ext uri="{FF2B5EF4-FFF2-40B4-BE49-F238E27FC236}">
                      <a16:creationId xmlns:a16="http://schemas.microsoft.com/office/drawing/2014/main" id="{183597B0-A81B-5CDC-F3DC-EBD1B3F8187C}"/>
                    </a:ext>
                  </a:extLst>
                </p14:cNvPr>
                <p14:cNvContentPartPr/>
                <p14:nvPr/>
              </p14:nvContentPartPr>
              <p14:xfrm>
                <a:off x="2718078" y="6657690"/>
                <a:ext cx="161280" cy="123480"/>
              </p14:xfrm>
            </p:contentPart>
          </mc:Choice>
          <mc:Fallback xmlns="">
            <p:pic>
              <p:nvPicPr>
                <p:cNvPr id="162" name="筆跡 161">
                  <a:extLst>
                    <a:ext uri="{FF2B5EF4-FFF2-40B4-BE49-F238E27FC236}">
                      <a16:creationId xmlns:a16="http://schemas.microsoft.com/office/drawing/2014/main" id="{183597B0-A81B-5CDC-F3DC-EBD1B3F8187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713758" y="6653370"/>
                  <a:ext cx="169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163" name="筆跡 162">
                  <a:extLst>
                    <a:ext uri="{FF2B5EF4-FFF2-40B4-BE49-F238E27FC236}">
                      <a16:creationId xmlns:a16="http://schemas.microsoft.com/office/drawing/2014/main" id="{5FBD9D7A-9967-A876-53B3-AEAC12AC0775}"/>
                    </a:ext>
                  </a:extLst>
                </p14:cNvPr>
                <p14:cNvContentPartPr/>
                <p14:nvPr/>
              </p14:nvContentPartPr>
              <p14:xfrm>
                <a:off x="2847318" y="6646530"/>
                <a:ext cx="76320" cy="124920"/>
              </p14:xfrm>
            </p:contentPart>
          </mc:Choice>
          <mc:Fallback xmlns="">
            <p:pic>
              <p:nvPicPr>
                <p:cNvPr id="163" name="筆跡 162">
                  <a:extLst>
                    <a:ext uri="{FF2B5EF4-FFF2-40B4-BE49-F238E27FC236}">
                      <a16:creationId xmlns:a16="http://schemas.microsoft.com/office/drawing/2014/main" id="{5FBD9D7A-9967-A876-53B3-AEAC12AC077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842998" y="6642210"/>
                  <a:ext cx="84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164" name="筆跡 163">
                  <a:extLst>
                    <a:ext uri="{FF2B5EF4-FFF2-40B4-BE49-F238E27FC236}">
                      <a16:creationId xmlns:a16="http://schemas.microsoft.com/office/drawing/2014/main" id="{04B87869-1E23-A95D-D4C6-2ECD9083E7BE}"/>
                    </a:ext>
                  </a:extLst>
                </p14:cNvPr>
                <p14:cNvContentPartPr/>
                <p14:nvPr/>
              </p14:nvContentPartPr>
              <p14:xfrm>
                <a:off x="2969718" y="6679290"/>
                <a:ext cx="99720" cy="105480"/>
              </p14:xfrm>
            </p:contentPart>
          </mc:Choice>
          <mc:Fallback xmlns="">
            <p:pic>
              <p:nvPicPr>
                <p:cNvPr id="164" name="筆跡 163">
                  <a:extLst>
                    <a:ext uri="{FF2B5EF4-FFF2-40B4-BE49-F238E27FC236}">
                      <a16:creationId xmlns:a16="http://schemas.microsoft.com/office/drawing/2014/main" id="{04B87869-1E23-A95D-D4C6-2ECD9083E7BE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965398" y="6674970"/>
                  <a:ext cx="1083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E613C646-0E39-6E28-D5CF-221BAD3B14A3}"/>
              </a:ext>
            </a:extLst>
          </p:cNvPr>
          <p:cNvGrpSpPr/>
          <p:nvPr/>
        </p:nvGrpSpPr>
        <p:grpSpPr>
          <a:xfrm>
            <a:off x="3943878" y="6612690"/>
            <a:ext cx="448920" cy="153720"/>
            <a:chOff x="3943878" y="6612690"/>
            <a:chExt cx="44892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166" name="筆跡 165">
                  <a:extLst>
                    <a:ext uri="{FF2B5EF4-FFF2-40B4-BE49-F238E27FC236}">
                      <a16:creationId xmlns:a16="http://schemas.microsoft.com/office/drawing/2014/main" id="{F578226C-8C00-4164-E026-678AEE1C84E5}"/>
                    </a:ext>
                  </a:extLst>
                </p14:cNvPr>
                <p14:cNvContentPartPr/>
                <p14:nvPr/>
              </p14:nvContentPartPr>
              <p14:xfrm>
                <a:off x="3943878" y="6612690"/>
                <a:ext cx="97200" cy="153720"/>
              </p14:xfrm>
            </p:contentPart>
          </mc:Choice>
          <mc:Fallback xmlns="">
            <p:pic>
              <p:nvPicPr>
                <p:cNvPr id="166" name="筆跡 165">
                  <a:extLst>
                    <a:ext uri="{FF2B5EF4-FFF2-40B4-BE49-F238E27FC236}">
                      <a16:creationId xmlns:a16="http://schemas.microsoft.com/office/drawing/2014/main" id="{F578226C-8C00-4164-E026-678AEE1C84E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939558" y="6608370"/>
                  <a:ext cx="105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167" name="筆跡 166">
                  <a:extLst>
                    <a:ext uri="{FF2B5EF4-FFF2-40B4-BE49-F238E27FC236}">
                      <a16:creationId xmlns:a16="http://schemas.microsoft.com/office/drawing/2014/main" id="{5B889596-3463-E0A4-A8DD-214FD63E6BC5}"/>
                    </a:ext>
                  </a:extLst>
                </p14:cNvPr>
                <p14:cNvContentPartPr/>
                <p14:nvPr/>
              </p14:nvContentPartPr>
              <p14:xfrm>
                <a:off x="4067358" y="6668850"/>
                <a:ext cx="96840" cy="92520"/>
              </p14:xfrm>
            </p:contentPart>
          </mc:Choice>
          <mc:Fallback xmlns="">
            <p:pic>
              <p:nvPicPr>
                <p:cNvPr id="167" name="筆跡 166">
                  <a:extLst>
                    <a:ext uri="{FF2B5EF4-FFF2-40B4-BE49-F238E27FC236}">
                      <a16:creationId xmlns:a16="http://schemas.microsoft.com/office/drawing/2014/main" id="{5B889596-3463-E0A4-A8DD-214FD63E6BC5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063038" y="6664530"/>
                  <a:ext cx="1054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168" name="筆跡 167">
                  <a:extLst>
                    <a:ext uri="{FF2B5EF4-FFF2-40B4-BE49-F238E27FC236}">
                      <a16:creationId xmlns:a16="http://schemas.microsoft.com/office/drawing/2014/main" id="{33A3F085-14D9-A2AD-EAD2-633281126DC5}"/>
                    </a:ext>
                  </a:extLst>
                </p14:cNvPr>
                <p14:cNvContentPartPr/>
                <p14:nvPr/>
              </p14:nvContentPartPr>
              <p14:xfrm>
                <a:off x="4162038" y="6645450"/>
                <a:ext cx="105120" cy="97920"/>
              </p14:xfrm>
            </p:contentPart>
          </mc:Choice>
          <mc:Fallback xmlns="">
            <p:pic>
              <p:nvPicPr>
                <p:cNvPr id="168" name="筆跡 167">
                  <a:extLst>
                    <a:ext uri="{FF2B5EF4-FFF2-40B4-BE49-F238E27FC236}">
                      <a16:creationId xmlns:a16="http://schemas.microsoft.com/office/drawing/2014/main" id="{33A3F085-14D9-A2AD-EAD2-633281126DC5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157718" y="6641130"/>
                  <a:ext cx="113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169" name="筆跡 168">
                  <a:extLst>
                    <a:ext uri="{FF2B5EF4-FFF2-40B4-BE49-F238E27FC236}">
                      <a16:creationId xmlns:a16="http://schemas.microsoft.com/office/drawing/2014/main" id="{BEA73870-FFC1-17F0-9ECF-FA7D6E6BE579}"/>
                    </a:ext>
                  </a:extLst>
                </p14:cNvPr>
                <p14:cNvContentPartPr/>
                <p14:nvPr/>
              </p14:nvContentPartPr>
              <p14:xfrm>
                <a:off x="4261398" y="6612690"/>
                <a:ext cx="131400" cy="146160"/>
              </p14:xfrm>
            </p:contentPart>
          </mc:Choice>
          <mc:Fallback xmlns="">
            <p:pic>
              <p:nvPicPr>
                <p:cNvPr id="169" name="筆跡 168">
                  <a:extLst>
                    <a:ext uri="{FF2B5EF4-FFF2-40B4-BE49-F238E27FC236}">
                      <a16:creationId xmlns:a16="http://schemas.microsoft.com/office/drawing/2014/main" id="{BEA73870-FFC1-17F0-9ECF-FA7D6E6BE57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257078" y="6608370"/>
                  <a:ext cx="14004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群組 177">
            <a:extLst>
              <a:ext uri="{FF2B5EF4-FFF2-40B4-BE49-F238E27FC236}">
                <a16:creationId xmlns:a16="http://schemas.microsoft.com/office/drawing/2014/main" id="{48758291-D73B-DFEC-42F7-5647A8C3F264}"/>
              </a:ext>
            </a:extLst>
          </p:cNvPr>
          <p:cNvGrpSpPr/>
          <p:nvPr/>
        </p:nvGrpSpPr>
        <p:grpSpPr>
          <a:xfrm>
            <a:off x="4645518" y="6383370"/>
            <a:ext cx="725400" cy="411480"/>
            <a:chOff x="4645518" y="6383370"/>
            <a:chExt cx="72540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171" name="筆跡 170">
                  <a:extLst>
                    <a:ext uri="{FF2B5EF4-FFF2-40B4-BE49-F238E27FC236}">
                      <a16:creationId xmlns:a16="http://schemas.microsoft.com/office/drawing/2014/main" id="{411B78E7-B288-5BCE-2215-E7A82B7465E2}"/>
                    </a:ext>
                  </a:extLst>
                </p14:cNvPr>
                <p14:cNvContentPartPr/>
                <p14:nvPr/>
              </p14:nvContentPartPr>
              <p14:xfrm>
                <a:off x="4645518" y="6677130"/>
                <a:ext cx="145800" cy="117720"/>
              </p14:xfrm>
            </p:contentPart>
          </mc:Choice>
          <mc:Fallback xmlns="">
            <p:pic>
              <p:nvPicPr>
                <p:cNvPr id="171" name="筆跡 170">
                  <a:extLst>
                    <a:ext uri="{FF2B5EF4-FFF2-40B4-BE49-F238E27FC236}">
                      <a16:creationId xmlns:a16="http://schemas.microsoft.com/office/drawing/2014/main" id="{411B78E7-B288-5BCE-2215-E7A82B7465E2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641198" y="6672810"/>
                  <a:ext cx="154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172" name="筆跡 171">
                  <a:extLst>
                    <a:ext uri="{FF2B5EF4-FFF2-40B4-BE49-F238E27FC236}">
                      <a16:creationId xmlns:a16="http://schemas.microsoft.com/office/drawing/2014/main" id="{4DA3F887-C4B4-CA89-7165-C4140BBA8A2F}"/>
                    </a:ext>
                  </a:extLst>
                </p14:cNvPr>
                <p14:cNvContentPartPr/>
                <p14:nvPr/>
              </p14:nvContentPartPr>
              <p14:xfrm>
                <a:off x="4778358" y="6521250"/>
                <a:ext cx="46080" cy="249840"/>
              </p14:xfrm>
            </p:contentPart>
          </mc:Choice>
          <mc:Fallback xmlns="">
            <p:pic>
              <p:nvPicPr>
                <p:cNvPr id="172" name="筆跡 171">
                  <a:extLst>
                    <a:ext uri="{FF2B5EF4-FFF2-40B4-BE49-F238E27FC236}">
                      <a16:creationId xmlns:a16="http://schemas.microsoft.com/office/drawing/2014/main" id="{4DA3F887-C4B4-CA89-7165-C4140BBA8A2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774038" y="6516930"/>
                  <a:ext cx="54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173" name="筆跡 172">
                  <a:extLst>
                    <a:ext uri="{FF2B5EF4-FFF2-40B4-BE49-F238E27FC236}">
                      <a16:creationId xmlns:a16="http://schemas.microsoft.com/office/drawing/2014/main" id="{8BC3C3D0-59D3-A857-7064-CCFB1DBB81D8}"/>
                    </a:ext>
                  </a:extLst>
                </p14:cNvPr>
                <p14:cNvContentPartPr/>
                <p14:nvPr/>
              </p14:nvContentPartPr>
              <p14:xfrm>
                <a:off x="4848198" y="6700530"/>
                <a:ext cx="96480" cy="76320"/>
              </p14:xfrm>
            </p:contentPart>
          </mc:Choice>
          <mc:Fallback xmlns="">
            <p:pic>
              <p:nvPicPr>
                <p:cNvPr id="173" name="筆跡 172">
                  <a:extLst>
                    <a:ext uri="{FF2B5EF4-FFF2-40B4-BE49-F238E27FC236}">
                      <a16:creationId xmlns:a16="http://schemas.microsoft.com/office/drawing/2014/main" id="{8BC3C3D0-59D3-A857-7064-CCFB1DBB81D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843878" y="6696210"/>
                  <a:ext cx="105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174" name="筆跡 173">
                  <a:extLst>
                    <a:ext uri="{FF2B5EF4-FFF2-40B4-BE49-F238E27FC236}">
                      <a16:creationId xmlns:a16="http://schemas.microsoft.com/office/drawing/2014/main" id="{02800733-4B93-850C-6754-3D5BCFF996F1}"/>
                    </a:ext>
                  </a:extLst>
                </p14:cNvPr>
                <p14:cNvContentPartPr/>
                <p14:nvPr/>
              </p14:nvContentPartPr>
              <p14:xfrm>
                <a:off x="4935678" y="6700890"/>
                <a:ext cx="137160" cy="68040"/>
              </p14:xfrm>
            </p:contentPart>
          </mc:Choice>
          <mc:Fallback xmlns="">
            <p:pic>
              <p:nvPicPr>
                <p:cNvPr id="174" name="筆跡 173">
                  <a:extLst>
                    <a:ext uri="{FF2B5EF4-FFF2-40B4-BE49-F238E27FC236}">
                      <a16:creationId xmlns:a16="http://schemas.microsoft.com/office/drawing/2014/main" id="{02800733-4B93-850C-6754-3D5BCFF996F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931358" y="6696570"/>
                  <a:ext cx="145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175" name="筆跡 174">
                  <a:extLst>
                    <a:ext uri="{FF2B5EF4-FFF2-40B4-BE49-F238E27FC236}">
                      <a16:creationId xmlns:a16="http://schemas.microsoft.com/office/drawing/2014/main" id="{8E99C74E-8435-85C0-DBCD-9C1DB19B8303}"/>
                    </a:ext>
                  </a:extLst>
                </p14:cNvPr>
                <p14:cNvContentPartPr/>
                <p14:nvPr/>
              </p14:nvContentPartPr>
              <p14:xfrm>
                <a:off x="5098758" y="6676050"/>
                <a:ext cx="86400" cy="79560"/>
              </p14:xfrm>
            </p:contentPart>
          </mc:Choice>
          <mc:Fallback xmlns="">
            <p:pic>
              <p:nvPicPr>
                <p:cNvPr id="175" name="筆跡 174">
                  <a:extLst>
                    <a:ext uri="{FF2B5EF4-FFF2-40B4-BE49-F238E27FC236}">
                      <a16:creationId xmlns:a16="http://schemas.microsoft.com/office/drawing/2014/main" id="{8E99C74E-8435-85C0-DBCD-9C1DB19B830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094438" y="6671730"/>
                  <a:ext cx="95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176" name="筆跡 175">
                  <a:extLst>
                    <a:ext uri="{FF2B5EF4-FFF2-40B4-BE49-F238E27FC236}">
                      <a16:creationId xmlns:a16="http://schemas.microsoft.com/office/drawing/2014/main" id="{FDF41B4E-2E57-6413-B293-7B8A4003488C}"/>
                    </a:ext>
                  </a:extLst>
                </p14:cNvPr>
                <p14:cNvContentPartPr/>
                <p14:nvPr/>
              </p14:nvContentPartPr>
              <p14:xfrm>
                <a:off x="5242758" y="6383370"/>
                <a:ext cx="128160" cy="381600"/>
              </p14:xfrm>
            </p:contentPart>
          </mc:Choice>
          <mc:Fallback xmlns="">
            <p:pic>
              <p:nvPicPr>
                <p:cNvPr id="176" name="筆跡 175">
                  <a:extLst>
                    <a:ext uri="{FF2B5EF4-FFF2-40B4-BE49-F238E27FC236}">
                      <a16:creationId xmlns:a16="http://schemas.microsoft.com/office/drawing/2014/main" id="{FDF41B4E-2E57-6413-B293-7B8A4003488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238438" y="6379050"/>
                  <a:ext cx="136800" cy="39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5">
            <p14:nvContentPartPr>
              <p14:cNvPr id="240" name="筆跡 239">
                <a:extLst>
                  <a:ext uri="{FF2B5EF4-FFF2-40B4-BE49-F238E27FC236}">
                    <a16:creationId xmlns:a16="http://schemas.microsoft.com/office/drawing/2014/main" id="{815252B1-E637-CE2F-C356-104E4F77F33E}"/>
                  </a:ext>
                </a:extLst>
              </p14:cNvPr>
              <p14:cNvContentPartPr/>
              <p14:nvPr/>
            </p14:nvContentPartPr>
            <p14:xfrm>
              <a:off x="3084902" y="1651556"/>
              <a:ext cx="7871400" cy="298800"/>
            </p14:xfrm>
          </p:contentPart>
        </mc:Choice>
        <mc:Fallback xmlns="">
          <p:pic>
            <p:nvPicPr>
              <p:cNvPr id="240" name="筆跡 239">
                <a:extLst>
                  <a:ext uri="{FF2B5EF4-FFF2-40B4-BE49-F238E27FC236}">
                    <a16:creationId xmlns:a16="http://schemas.microsoft.com/office/drawing/2014/main" id="{815252B1-E637-CE2F-C356-104E4F77F33E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3080582" y="1647236"/>
                <a:ext cx="7880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66" name="筆跡 265">
                <a:extLst>
                  <a:ext uri="{FF2B5EF4-FFF2-40B4-BE49-F238E27FC236}">
                    <a16:creationId xmlns:a16="http://schemas.microsoft.com/office/drawing/2014/main" id="{E031AB90-BED2-530B-2F8F-7F2E1F219078}"/>
                  </a:ext>
                </a:extLst>
              </p14:cNvPr>
              <p14:cNvContentPartPr/>
              <p14:nvPr/>
            </p14:nvContentPartPr>
            <p14:xfrm>
              <a:off x="7427126" y="6656811"/>
              <a:ext cx="21240" cy="15480"/>
            </p14:xfrm>
          </p:contentPart>
        </mc:Choice>
        <mc:Fallback xmlns="">
          <p:pic>
            <p:nvPicPr>
              <p:cNvPr id="266" name="筆跡 265">
                <a:extLst>
                  <a:ext uri="{FF2B5EF4-FFF2-40B4-BE49-F238E27FC236}">
                    <a16:creationId xmlns:a16="http://schemas.microsoft.com/office/drawing/2014/main" id="{E031AB90-BED2-530B-2F8F-7F2E1F219078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7422806" y="6652491"/>
                <a:ext cx="2988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FEC82FC4-97EE-AF46-31D5-020579FF4EFA}"/>
              </a:ext>
            </a:extLst>
          </p:cNvPr>
          <p:cNvGrpSpPr/>
          <p:nvPr/>
        </p:nvGrpSpPr>
        <p:grpSpPr>
          <a:xfrm>
            <a:off x="9159806" y="3463251"/>
            <a:ext cx="1372320" cy="555480"/>
            <a:chOff x="9159806" y="3463251"/>
            <a:chExt cx="1372320" cy="55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6" name="筆跡 305">
                  <a:extLst>
                    <a:ext uri="{FF2B5EF4-FFF2-40B4-BE49-F238E27FC236}">
                      <a16:creationId xmlns:a16="http://schemas.microsoft.com/office/drawing/2014/main" id="{B718EE07-410A-5CA9-C15F-5CA037503444}"/>
                    </a:ext>
                  </a:extLst>
                </p14:cNvPr>
                <p14:cNvContentPartPr/>
                <p14:nvPr/>
              </p14:nvContentPartPr>
              <p14:xfrm>
                <a:off x="9223886" y="3687891"/>
                <a:ext cx="85680" cy="174600"/>
              </p14:xfrm>
            </p:contentPart>
          </mc:Choice>
          <mc:Fallback xmlns="">
            <p:pic>
              <p:nvPicPr>
                <p:cNvPr id="306" name="筆跡 305">
                  <a:extLst>
                    <a:ext uri="{FF2B5EF4-FFF2-40B4-BE49-F238E27FC236}">
                      <a16:creationId xmlns:a16="http://schemas.microsoft.com/office/drawing/2014/main" id="{B718EE07-410A-5CA9-C15F-5CA03750344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219566" y="3683571"/>
                  <a:ext cx="94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7" name="筆跡 306">
                  <a:extLst>
                    <a:ext uri="{FF2B5EF4-FFF2-40B4-BE49-F238E27FC236}">
                      <a16:creationId xmlns:a16="http://schemas.microsoft.com/office/drawing/2014/main" id="{D2B18CC8-7C37-597C-85AA-55D9036C08C0}"/>
                    </a:ext>
                  </a:extLst>
                </p14:cNvPr>
                <p14:cNvContentPartPr/>
                <p14:nvPr/>
              </p14:nvContentPartPr>
              <p14:xfrm>
                <a:off x="9322166" y="3676731"/>
                <a:ext cx="114840" cy="219600"/>
              </p14:xfrm>
            </p:contentPart>
          </mc:Choice>
          <mc:Fallback xmlns="">
            <p:pic>
              <p:nvPicPr>
                <p:cNvPr id="307" name="筆跡 306">
                  <a:extLst>
                    <a:ext uri="{FF2B5EF4-FFF2-40B4-BE49-F238E27FC236}">
                      <a16:creationId xmlns:a16="http://schemas.microsoft.com/office/drawing/2014/main" id="{D2B18CC8-7C37-597C-85AA-55D9036C08C0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317846" y="3672411"/>
                  <a:ext cx="123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08" name="筆跡 307">
                  <a:extLst>
                    <a:ext uri="{FF2B5EF4-FFF2-40B4-BE49-F238E27FC236}">
                      <a16:creationId xmlns:a16="http://schemas.microsoft.com/office/drawing/2014/main" id="{FC5F966C-F364-3D8A-ECB1-47B217FDCCBC}"/>
                    </a:ext>
                  </a:extLst>
                </p14:cNvPr>
                <p14:cNvContentPartPr/>
                <p14:nvPr/>
              </p14:nvContentPartPr>
              <p14:xfrm>
                <a:off x="9435206" y="3515811"/>
                <a:ext cx="59760" cy="298800"/>
              </p14:xfrm>
            </p:contentPart>
          </mc:Choice>
          <mc:Fallback xmlns="">
            <p:pic>
              <p:nvPicPr>
                <p:cNvPr id="308" name="筆跡 307">
                  <a:extLst>
                    <a:ext uri="{FF2B5EF4-FFF2-40B4-BE49-F238E27FC236}">
                      <a16:creationId xmlns:a16="http://schemas.microsoft.com/office/drawing/2014/main" id="{FC5F966C-F364-3D8A-ECB1-47B217FDCCB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430886" y="3511491"/>
                  <a:ext cx="684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40" name="筆跡 339">
                  <a:extLst>
                    <a:ext uri="{FF2B5EF4-FFF2-40B4-BE49-F238E27FC236}">
                      <a16:creationId xmlns:a16="http://schemas.microsoft.com/office/drawing/2014/main" id="{AC8CC315-E79D-D6F2-17FD-EA2DDEB5F509}"/>
                    </a:ext>
                  </a:extLst>
                </p14:cNvPr>
                <p14:cNvContentPartPr/>
                <p14:nvPr/>
              </p14:nvContentPartPr>
              <p14:xfrm>
                <a:off x="9470126" y="3463251"/>
                <a:ext cx="275040" cy="424440"/>
              </p14:xfrm>
            </p:contentPart>
          </mc:Choice>
          <mc:Fallback xmlns="">
            <p:pic>
              <p:nvPicPr>
                <p:cNvPr id="340" name="筆跡 339">
                  <a:extLst>
                    <a:ext uri="{FF2B5EF4-FFF2-40B4-BE49-F238E27FC236}">
                      <a16:creationId xmlns:a16="http://schemas.microsoft.com/office/drawing/2014/main" id="{AC8CC315-E79D-D6F2-17FD-EA2DDEB5F50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465806" y="3458931"/>
                  <a:ext cx="2836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41" name="筆跡 340">
                  <a:extLst>
                    <a:ext uri="{FF2B5EF4-FFF2-40B4-BE49-F238E27FC236}">
                      <a16:creationId xmlns:a16="http://schemas.microsoft.com/office/drawing/2014/main" id="{05F10701-1455-B5E5-E9F3-0950776FD556}"/>
                    </a:ext>
                  </a:extLst>
                </p14:cNvPr>
                <p14:cNvContentPartPr/>
                <p14:nvPr/>
              </p14:nvContentPartPr>
              <p14:xfrm>
                <a:off x="9738326" y="3701211"/>
                <a:ext cx="35280" cy="313200"/>
              </p14:xfrm>
            </p:contentPart>
          </mc:Choice>
          <mc:Fallback xmlns="">
            <p:pic>
              <p:nvPicPr>
                <p:cNvPr id="341" name="筆跡 340">
                  <a:extLst>
                    <a:ext uri="{FF2B5EF4-FFF2-40B4-BE49-F238E27FC236}">
                      <a16:creationId xmlns:a16="http://schemas.microsoft.com/office/drawing/2014/main" id="{05F10701-1455-B5E5-E9F3-0950776FD556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734006" y="3696891"/>
                  <a:ext cx="43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42" name="筆跡 341">
                  <a:extLst>
                    <a:ext uri="{FF2B5EF4-FFF2-40B4-BE49-F238E27FC236}">
                      <a16:creationId xmlns:a16="http://schemas.microsoft.com/office/drawing/2014/main" id="{06261658-DE6E-13D5-3DF6-9D8D514B880A}"/>
                    </a:ext>
                  </a:extLst>
                </p14:cNvPr>
                <p14:cNvContentPartPr/>
                <p14:nvPr/>
              </p14:nvContentPartPr>
              <p14:xfrm>
                <a:off x="9732566" y="3697611"/>
                <a:ext cx="81720" cy="171360"/>
              </p14:xfrm>
            </p:contentPart>
          </mc:Choice>
          <mc:Fallback xmlns="">
            <p:pic>
              <p:nvPicPr>
                <p:cNvPr id="342" name="筆跡 341">
                  <a:extLst>
                    <a:ext uri="{FF2B5EF4-FFF2-40B4-BE49-F238E27FC236}">
                      <a16:creationId xmlns:a16="http://schemas.microsoft.com/office/drawing/2014/main" id="{06261658-DE6E-13D5-3DF6-9D8D514B880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728246" y="3693291"/>
                  <a:ext cx="90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43" name="筆跡 342">
                  <a:extLst>
                    <a:ext uri="{FF2B5EF4-FFF2-40B4-BE49-F238E27FC236}">
                      <a16:creationId xmlns:a16="http://schemas.microsoft.com/office/drawing/2014/main" id="{52956293-AA8F-8871-F9BF-AA7552C4245A}"/>
                    </a:ext>
                  </a:extLst>
                </p14:cNvPr>
                <p14:cNvContentPartPr/>
                <p14:nvPr/>
              </p14:nvContentPartPr>
              <p14:xfrm>
                <a:off x="9821486" y="3554331"/>
                <a:ext cx="258480" cy="266400"/>
              </p14:xfrm>
            </p:contentPart>
          </mc:Choice>
          <mc:Fallback xmlns="">
            <p:pic>
              <p:nvPicPr>
                <p:cNvPr id="343" name="筆跡 342">
                  <a:extLst>
                    <a:ext uri="{FF2B5EF4-FFF2-40B4-BE49-F238E27FC236}">
                      <a16:creationId xmlns:a16="http://schemas.microsoft.com/office/drawing/2014/main" id="{52956293-AA8F-8871-F9BF-AA7552C4245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9817166" y="3550011"/>
                  <a:ext cx="2671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44" name="筆跡 343">
                  <a:extLst>
                    <a:ext uri="{FF2B5EF4-FFF2-40B4-BE49-F238E27FC236}">
                      <a16:creationId xmlns:a16="http://schemas.microsoft.com/office/drawing/2014/main" id="{F896B811-9242-80AC-DC55-9C1B11A779C3}"/>
                    </a:ext>
                  </a:extLst>
                </p14:cNvPr>
                <p14:cNvContentPartPr/>
                <p14:nvPr/>
              </p14:nvContentPartPr>
              <p14:xfrm>
                <a:off x="10091846" y="3697971"/>
                <a:ext cx="62640" cy="133560"/>
              </p14:xfrm>
            </p:contentPart>
          </mc:Choice>
          <mc:Fallback xmlns="">
            <p:pic>
              <p:nvPicPr>
                <p:cNvPr id="344" name="筆跡 343">
                  <a:extLst>
                    <a:ext uri="{FF2B5EF4-FFF2-40B4-BE49-F238E27FC236}">
                      <a16:creationId xmlns:a16="http://schemas.microsoft.com/office/drawing/2014/main" id="{F896B811-9242-80AC-DC55-9C1B11A779C3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087526" y="3693651"/>
                  <a:ext cx="71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45" name="筆跡 344">
                  <a:extLst>
                    <a:ext uri="{FF2B5EF4-FFF2-40B4-BE49-F238E27FC236}">
                      <a16:creationId xmlns:a16="http://schemas.microsoft.com/office/drawing/2014/main" id="{B2DA2888-0AAC-8517-74C2-7F8F359DE05E}"/>
                    </a:ext>
                  </a:extLst>
                </p14:cNvPr>
                <p14:cNvContentPartPr/>
                <p14:nvPr/>
              </p14:nvContentPartPr>
              <p14:xfrm>
                <a:off x="10133606" y="3647211"/>
                <a:ext cx="156600" cy="183240"/>
              </p14:xfrm>
            </p:contentPart>
          </mc:Choice>
          <mc:Fallback xmlns="">
            <p:pic>
              <p:nvPicPr>
                <p:cNvPr id="345" name="筆跡 344">
                  <a:extLst>
                    <a:ext uri="{FF2B5EF4-FFF2-40B4-BE49-F238E27FC236}">
                      <a16:creationId xmlns:a16="http://schemas.microsoft.com/office/drawing/2014/main" id="{B2DA2888-0AAC-8517-74C2-7F8F359DE05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129286" y="3642891"/>
                  <a:ext cx="165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46" name="筆跡 345">
                  <a:extLst>
                    <a:ext uri="{FF2B5EF4-FFF2-40B4-BE49-F238E27FC236}">
                      <a16:creationId xmlns:a16="http://schemas.microsoft.com/office/drawing/2014/main" id="{D142A429-C4B2-279A-E58E-55514AAA30C5}"/>
                    </a:ext>
                  </a:extLst>
                </p14:cNvPr>
                <p14:cNvContentPartPr/>
                <p14:nvPr/>
              </p14:nvContentPartPr>
              <p14:xfrm>
                <a:off x="10247006" y="3643971"/>
                <a:ext cx="73080" cy="152280"/>
              </p14:xfrm>
            </p:contentPart>
          </mc:Choice>
          <mc:Fallback xmlns="">
            <p:pic>
              <p:nvPicPr>
                <p:cNvPr id="346" name="筆跡 345">
                  <a:extLst>
                    <a:ext uri="{FF2B5EF4-FFF2-40B4-BE49-F238E27FC236}">
                      <a16:creationId xmlns:a16="http://schemas.microsoft.com/office/drawing/2014/main" id="{D142A429-C4B2-279A-E58E-55514AAA30C5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242686" y="3639651"/>
                  <a:ext cx="81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47" name="筆跡 346">
                  <a:extLst>
                    <a:ext uri="{FF2B5EF4-FFF2-40B4-BE49-F238E27FC236}">
                      <a16:creationId xmlns:a16="http://schemas.microsoft.com/office/drawing/2014/main" id="{9A183685-79FE-00C3-4230-343FBE8A5258}"/>
                    </a:ext>
                  </a:extLst>
                </p14:cNvPr>
                <p14:cNvContentPartPr/>
                <p14:nvPr/>
              </p14:nvContentPartPr>
              <p14:xfrm>
                <a:off x="10363286" y="3690411"/>
                <a:ext cx="61560" cy="93600"/>
              </p14:xfrm>
            </p:contentPart>
          </mc:Choice>
          <mc:Fallback xmlns="">
            <p:pic>
              <p:nvPicPr>
                <p:cNvPr id="347" name="筆跡 346">
                  <a:extLst>
                    <a:ext uri="{FF2B5EF4-FFF2-40B4-BE49-F238E27FC236}">
                      <a16:creationId xmlns:a16="http://schemas.microsoft.com/office/drawing/2014/main" id="{9A183685-79FE-00C3-4230-343FBE8A525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358966" y="3686091"/>
                  <a:ext cx="70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48" name="筆跡 347">
                  <a:extLst>
                    <a:ext uri="{FF2B5EF4-FFF2-40B4-BE49-F238E27FC236}">
                      <a16:creationId xmlns:a16="http://schemas.microsoft.com/office/drawing/2014/main" id="{F765CFA4-B5FD-A6C4-F3C7-384A2361061F}"/>
                    </a:ext>
                  </a:extLst>
                </p14:cNvPr>
                <p14:cNvContentPartPr/>
                <p14:nvPr/>
              </p14:nvContentPartPr>
              <p14:xfrm>
                <a:off x="9159806" y="3759531"/>
                <a:ext cx="1328760" cy="234720"/>
              </p14:xfrm>
            </p:contentPart>
          </mc:Choice>
          <mc:Fallback xmlns="">
            <p:pic>
              <p:nvPicPr>
                <p:cNvPr id="348" name="筆跡 347">
                  <a:extLst>
                    <a:ext uri="{FF2B5EF4-FFF2-40B4-BE49-F238E27FC236}">
                      <a16:creationId xmlns:a16="http://schemas.microsoft.com/office/drawing/2014/main" id="{F765CFA4-B5FD-A6C4-F3C7-384A2361061F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155486" y="3755211"/>
                  <a:ext cx="13374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49" name="筆跡 348">
                  <a:extLst>
                    <a:ext uri="{FF2B5EF4-FFF2-40B4-BE49-F238E27FC236}">
                      <a16:creationId xmlns:a16="http://schemas.microsoft.com/office/drawing/2014/main" id="{11603B0A-566F-EBAE-BBB4-025D7C7E3361}"/>
                    </a:ext>
                  </a:extLst>
                </p14:cNvPr>
                <p14:cNvContentPartPr/>
                <p14:nvPr/>
              </p14:nvContentPartPr>
              <p14:xfrm>
                <a:off x="9381206" y="3827931"/>
                <a:ext cx="1150920" cy="190800"/>
              </p14:xfrm>
            </p:contentPart>
          </mc:Choice>
          <mc:Fallback xmlns="">
            <p:pic>
              <p:nvPicPr>
                <p:cNvPr id="349" name="筆跡 348">
                  <a:extLst>
                    <a:ext uri="{FF2B5EF4-FFF2-40B4-BE49-F238E27FC236}">
                      <a16:creationId xmlns:a16="http://schemas.microsoft.com/office/drawing/2014/main" id="{11603B0A-566F-EBAE-BBB4-025D7C7E3361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376886" y="3823611"/>
                  <a:ext cx="115956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群組 352">
            <a:extLst>
              <a:ext uri="{FF2B5EF4-FFF2-40B4-BE49-F238E27FC236}">
                <a16:creationId xmlns:a16="http://schemas.microsoft.com/office/drawing/2014/main" id="{FC2A7FD1-8DDC-6BE8-63C5-4E029B6F0998}"/>
              </a:ext>
            </a:extLst>
          </p:cNvPr>
          <p:cNvGrpSpPr/>
          <p:nvPr/>
        </p:nvGrpSpPr>
        <p:grpSpPr>
          <a:xfrm>
            <a:off x="8422166" y="294171"/>
            <a:ext cx="1519920" cy="729720"/>
            <a:chOff x="8422166" y="294171"/>
            <a:chExt cx="1519920" cy="7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67" name="筆跡 266">
                  <a:extLst>
                    <a:ext uri="{FF2B5EF4-FFF2-40B4-BE49-F238E27FC236}">
                      <a16:creationId xmlns:a16="http://schemas.microsoft.com/office/drawing/2014/main" id="{6DF37DCC-5B2F-3A75-2CB5-5F05FB084CE4}"/>
                    </a:ext>
                  </a:extLst>
                </p14:cNvPr>
                <p14:cNvContentPartPr/>
                <p14:nvPr/>
              </p14:nvContentPartPr>
              <p14:xfrm>
                <a:off x="8515766" y="579651"/>
                <a:ext cx="75240" cy="213840"/>
              </p14:xfrm>
            </p:contentPart>
          </mc:Choice>
          <mc:Fallback xmlns="">
            <p:pic>
              <p:nvPicPr>
                <p:cNvPr id="267" name="筆跡 266">
                  <a:extLst>
                    <a:ext uri="{FF2B5EF4-FFF2-40B4-BE49-F238E27FC236}">
                      <a16:creationId xmlns:a16="http://schemas.microsoft.com/office/drawing/2014/main" id="{6DF37DCC-5B2F-3A75-2CB5-5F05FB084CE4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511446" y="575331"/>
                  <a:ext cx="83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68" name="筆跡 267">
                  <a:extLst>
                    <a:ext uri="{FF2B5EF4-FFF2-40B4-BE49-F238E27FC236}">
                      <a16:creationId xmlns:a16="http://schemas.microsoft.com/office/drawing/2014/main" id="{CD5421FE-7899-7D1A-7B95-7120717BC4AA}"/>
                    </a:ext>
                  </a:extLst>
                </p14:cNvPr>
                <p14:cNvContentPartPr/>
                <p14:nvPr/>
              </p14:nvContentPartPr>
              <p14:xfrm>
                <a:off x="8594246" y="588651"/>
                <a:ext cx="109440" cy="168480"/>
              </p14:xfrm>
            </p:contentPart>
          </mc:Choice>
          <mc:Fallback xmlns="">
            <p:pic>
              <p:nvPicPr>
                <p:cNvPr id="268" name="筆跡 267">
                  <a:extLst>
                    <a:ext uri="{FF2B5EF4-FFF2-40B4-BE49-F238E27FC236}">
                      <a16:creationId xmlns:a16="http://schemas.microsoft.com/office/drawing/2014/main" id="{CD5421FE-7899-7D1A-7B95-7120717BC4AA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589926" y="584331"/>
                  <a:ext cx="118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69" name="筆跡 268">
                  <a:extLst>
                    <a:ext uri="{FF2B5EF4-FFF2-40B4-BE49-F238E27FC236}">
                      <a16:creationId xmlns:a16="http://schemas.microsoft.com/office/drawing/2014/main" id="{172CEE20-2583-B59D-54E5-495617C52A72}"/>
                    </a:ext>
                  </a:extLst>
                </p14:cNvPr>
                <p14:cNvContentPartPr/>
                <p14:nvPr/>
              </p14:nvContentPartPr>
              <p14:xfrm>
                <a:off x="8694686" y="444291"/>
                <a:ext cx="77400" cy="315000"/>
              </p14:xfrm>
            </p:contentPart>
          </mc:Choice>
          <mc:Fallback xmlns="">
            <p:pic>
              <p:nvPicPr>
                <p:cNvPr id="269" name="筆跡 268">
                  <a:extLst>
                    <a:ext uri="{FF2B5EF4-FFF2-40B4-BE49-F238E27FC236}">
                      <a16:creationId xmlns:a16="http://schemas.microsoft.com/office/drawing/2014/main" id="{172CEE20-2583-B59D-54E5-495617C52A72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690366" y="439971"/>
                  <a:ext cx="860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70" name="筆跡 269">
                  <a:extLst>
                    <a:ext uri="{FF2B5EF4-FFF2-40B4-BE49-F238E27FC236}">
                      <a16:creationId xmlns:a16="http://schemas.microsoft.com/office/drawing/2014/main" id="{7B45B8DC-18AC-DBFD-67DA-09560B91158E}"/>
                    </a:ext>
                  </a:extLst>
                </p14:cNvPr>
                <p14:cNvContentPartPr/>
                <p14:nvPr/>
              </p14:nvContentPartPr>
              <p14:xfrm>
                <a:off x="8733206" y="294171"/>
                <a:ext cx="222840" cy="545760"/>
              </p14:xfrm>
            </p:contentPart>
          </mc:Choice>
          <mc:Fallback xmlns="">
            <p:pic>
              <p:nvPicPr>
                <p:cNvPr id="270" name="筆跡 269">
                  <a:extLst>
                    <a:ext uri="{FF2B5EF4-FFF2-40B4-BE49-F238E27FC236}">
                      <a16:creationId xmlns:a16="http://schemas.microsoft.com/office/drawing/2014/main" id="{7B45B8DC-18AC-DBFD-67DA-09560B91158E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728886" y="289851"/>
                  <a:ext cx="23148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71" name="筆跡 270">
                  <a:extLst>
                    <a:ext uri="{FF2B5EF4-FFF2-40B4-BE49-F238E27FC236}">
                      <a16:creationId xmlns:a16="http://schemas.microsoft.com/office/drawing/2014/main" id="{D049F0C9-D4D8-D203-96FA-790C14DEE349}"/>
                    </a:ext>
                  </a:extLst>
                </p14:cNvPr>
                <p14:cNvContentPartPr/>
                <p14:nvPr/>
              </p14:nvContentPartPr>
              <p14:xfrm>
                <a:off x="8987366" y="618171"/>
                <a:ext cx="120600" cy="69840"/>
              </p14:xfrm>
            </p:contentPart>
          </mc:Choice>
          <mc:Fallback xmlns="">
            <p:pic>
              <p:nvPicPr>
                <p:cNvPr id="271" name="筆跡 270">
                  <a:extLst>
                    <a:ext uri="{FF2B5EF4-FFF2-40B4-BE49-F238E27FC236}">
                      <a16:creationId xmlns:a16="http://schemas.microsoft.com/office/drawing/2014/main" id="{D049F0C9-D4D8-D203-96FA-790C14DEE349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983046" y="613851"/>
                  <a:ext cx="129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72" name="筆跡 271">
                  <a:extLst>
                    <a:ext uri="{FF2B5EF4-FFF2-40B4-BE49-F238E27FC236}">
                      <a16:creationId xmlns:a16="http://schemas.microsoft.com/office/drawing/2014/main" id="{99F71582-916C-E274-C8B9-2A78E6A69B7D}"/>
                    </a:ext>
                  </a:extLst>
                </p14:cNvPr>
                <p14:cNvContentPartPr/>
                <p14:nvPr/>
              </p14:nvContentPartPr>
              <p14:xfrm>
                <a:off x="9137486" y="596211"/>
                <a:ext cx="23040" cy="311760"/>
              </p14:xfrm>
            </p:contentPart>
          </mc:Choice>
          <mc:Fallback xmlns="">
            <p:pic>
              <p:nvPicPr>
                <p:cNvPr id="272" name="筆跡 271">
                  <a:extLst>
                    <a:ext uri="{FF2B5EF4-FFF2-40B4-BE49-F238E27FC236}">
                      <a16:creationId xmlns:a16="http://schemas.microsoft.com/office/drawing/2014/main" id="{99F71582-916C-E274-C8B9-2A78E6A69B7D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133166" y="591891"/>
                  <a:ext cx="316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73" name="筆跡 272">
                  <a:extLst>
                    <a:ext uri="{FF2B5EF4-FFF2-40B4-BE49-F238E27FC236}">
                      <a16:creationId xmlns:a16="http://schemas.microsoft.com/office/drawing/2014/main" id="{F2AD67A7-0A6F-9010-B86C-36AD59E1412D}"/>
                    </a:ext>
                  </a:extLst>
                </p14:cNvPr>
                <p14:cNvContentPartPr/>
                <p14:nvPr/>
              </p14:nvContentPartPr>
              <p14:xfrm>
                <a:off x="9123086" y="557691"/>
                <a:ext cx="86040" cy="164520"/>
              </p14:xfrm>
            </p:contentPart>
          </mc:Choice>
          <mc:Fallback xmlns="">
            <p:pic>
              <p:nvPicPr>
                <p:cNvPr id="273" name="筆跡 272">
                  <a:extLst>
                    <a:ext uri="{FF2B5EF4-FFF2-40B4-BE49-F238E27FC236}">
                      <a16:creationId xmlns:a16="http://schemas.microsoft.com/office/drawing/2014/main" id="{F2AD67A7-0A6F-9010-B86C-36AD59E1412D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9118766" y="553371"/>
                  <a:ext cx="94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75" name="筆跡 274">
                  <a:extLst>
                    <a:ext uri="{FF2B5EF4-FFF2-40B4-BE49-F238E27FC236}">
                      <a16:creationId xmlns:a16="http://schemas.microsoft.com/office/drawing/2014/main" id="{4118BB32-62F8-D9FD-5D1F-496316332B7E}"/>
                    </a:ext>
                  </a:extLst>
                </p14:cNvPr>
                <p14:cNvContentPartPr/>
                <p14:nvPr/>
              </p14:nvContentPartPr>
              <p14:xfrm>
                <a:off x="9222806" y="308571"/>
                <a:ext cx="270000" cy="354240"/>
              </p14:xfrm>
            </p:contentPart>
          </mc:Choice>
          <mc:Fallback xmlns="">
            <p:pic>
              <p:nvPicPr>
                <p:cNvPr id="275" name="筆跡 274">
                  <a:extLst>
                    <a:ext uri="{FF2B5EF4-FFF2-40B4-BE49-F238E27FC236}">
                      <a16:creationId xmlns:a16="http://schemas.microsoft.com/office/drawing/2014/main" id="{4118BB32-62F8-D9FD-5D1F-496316332B7E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218486" y="304251"/>
                  <a:ext cx="2786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76" name="筆跡 275">
                  <a:extLst>
                    <a:ext uri="{FF2B5EF4-FFF2-40B4-BE49-F238E27FC236}">
                      <a16:creationId xmlns:a16="http://schemas.microsoft.com/office/drawing/2014/main" id="{429942ED-C3F3-F913-DC39-5BBB407276E4}"/>
                    </a:ext>
                  </a:extLst>
                </p14:cNvPr>
                <p14:cNvContentPartPr/>
                <p14:nvPr/>
              </p14:nvContentPartPr>
              <p14:xfrm>
                <a:off x="9502886" y="463011"/>
                <a:ext cx="28080" cy="118080"/>
              </p14:xfrm>
            </p:contentPart>
          </mc:Choice>
          <mc:Fallback xmlns="">
            <p:pic>
              <p:nvPicPr>
                <p:cNvPr id="276" name="筆跡 275">
                  <a:extLst>
                    <a:ext uri="{FF2B5EF4-FFF2-40B4-BE49-F238E27FC236}">
                      <a16:creationId xmlns:a16="http://schemas.microsoft.com/office/drawing/2014/main" id="{429942ED-C3F3-F913-DC39-5BBB407276E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498566" y="458691"/>
                  <a:ext cx="36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77" name="筆跡 276">
                  <a:extLst>
                    <a:ext uri="{FF2B5EF4-FFF2-40B4-BE49-F238E27FC236}">
                      <a16:creationId xmlns:a16="http://schemas.microsoft.com/office/drawing/2014/main" id="{0A2A9B34-76A7-33F9-B9DD-9E1FA790996C}"/>
                    </a:ext>
                  </a:extLst>
                </p14:cNvPr>
                <p14:cNvContentPartPr/>
                <p14:nvPr/>
              </p14:nvContentPartPr>
              <p14:xfrm>
                <a:off x="9573806" y="432051"/>
                <a:ext cx="121320" cy="158400"/>
              </p14:xfrm>
            </p:contentPart>
          </mc:Choice>
          <mc:Fallback xmlns="">
            <p:pic>
              <p:nvPicPr>
                <p:cNvPr id="277" name="筆跡 276">
                  <a:extLst>
                    <a:ext uri="{FF2B5EF4-FFF2-40B4-BE49-F238E27FC236}">
                      <a16:creationId xmlns:a16="http://schemas.microsoft.com/office/drawing/2014/main" id="{0A2A9B34-76A7-33F9-B9DD-9E1FA790996C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569486" y="427731"/>
                  <a:ext cx="129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81" name="筆跡 280">
                  <a:extLst>
                    <a:ext uri="{FF2B5EF4-FFF2-40B4-BE49-F238E27FC236}">
                      <a16:creationId xmlns:a16="http://schemas.microsoft.com/office/drawing/2014/main" id="{6A7A1820-33F9-61DA-A077-356DD60D3B79}"/>
                    </a:ext>
                  </a:extLst>
                </p14:cNvPr>
                <p14:cNvContentPartPr/>
                <p14:nvPr/>
              </p14:nvContentPartPr>
              <p14:xfrm>
                <a:off x="9637526" y="388851"/>
                <a:ext cx="48240" cy="213840"/>
              </p14:xfrm>
            </p:contentPart>
          </mc:Choice>
          <mc:Fallback xmlns="">
            <p:pic>
              <p:nvPicPr>
                <p:cNvPr id="281" name="筆跡 280">
                  <a:extLst>
                    <a:ext uri="{FF2B5EF4-FFF2-40B4-BE49-F238E27FC236}">
                      <a16:creationId xmlns:a16="http://schemas.microsoft.com/office/drawing/2014/main" id="{6A7A1820-33F9-61DA-A077-356DD60D3B79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633206" y="384531"/>
                  <a:ext cx="56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93" name="筆跡 292">
                  <a:extLst>
                    <a:ext uri="{FF2B5EF4-FFF2-40B4-BE49-F238E27FC236}">
                      <a16:creationId xmlns:a16="http://schemas.microsoft.com/office/drawing/2014/main" id="{3571443F-CDAD-B663-D6E9-F14A96C379F9}"/>
                    </a:ext>
                  </a:extLst>
                </p14:cNvPr>
                <p14:cNvContentPartPr/>
                <p14:nvPr/>
              </p14:nvContentPartPr>
              <p14:xfrm>
                <a:off x="9668126" y="328371"/>
                <a:ext cx="46080" cy="23400"/>
              </p14:xfrm>
            </p:contentPart>
          </mc:Choice>
          <mc:Fallback xmlns="">
            <p:pic>
              <p:nvPicPr>
                <p:cNvPr id="293" name="筆跡 292">
                  <a:extLst>
                    <a:ext uri="{FF2B5EF4-FFF2-40B4-BE49-F238E27FC236}">
                      <a16:creationId xmlns:a16="http://schemas.microsoft.com/office/drawing/2014/main" id="{3571443F-CDAD-B663-D6E9-F14A96C379F9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663806" y="324051"/>
                  <a:ext cx="54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94" name="筆跡 293">
                  <a:extLst>
                    <a:ext uri="{FF2B5EF4-FFF2-40B4-BE49-F238E27FC236}">
                      <a16:creationId xmlns:a16="http://schemas.microsoft.com/office/drawing/2014/main" id="{B9AA34E8-D77E-E4CB-CD17-A61FF3306417}"/>
                    </a:ext>
                  </a:extLst>
                </p14:cNvPr>
                <p14:cNvContentPartPr/>
                <p14:nvPr/>
              </p14:nvContentPartPr>
              <p14:xfrm>
                <a:off x="9713846" y="467331"/>
                <a:ext cx="111600" cy="120960"/>
              </p14:xfrm>
            </p:contentPart>
          </mc:Choice>
          <mc:Fallback xmlns="">
            <p:pic>
              <p:nvPicPr>
                <p:cNvPr id="294" name="筆跡 293">
                  <a:extLst>
                    <a:ext uri="{FF2B5EF4-FFF2-40B4-BE49-F238E27FC236}">
                      <a16:creationId xmlns:a16="http://schemas.microsoft.com/office/drawing/2014/main" id="{B9AA34E8-D77E-E4CB-CD17-A61FF3306417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709526" y="463011"/>
                  <a:ext cx="120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95" name="筆跡 294">
                  <a:extLst>
                    <a:ext uri="{FF2B5EF4-FFF2-40B4-BE49-F238E27FC236}">
                      <a16:creationId xmlns:a16="http://schemas.microsoft.com/office/drawing/2014/main" id="{B0B1466D-C2F1-B164-367A-DA1B3304FFF4}"/>
                    </a:ext>
                  </a:extLst>
                </p14:cNvPr>
                <p14:cNvContentPartPr/>
                <p14:nvPr/>
              </p14:nvContentPartPr>
              <p14:xfrm>
                <a:off x="9818246" y="488211"/>
                <a:ext cx="123840" cy="91800"/>
              </p14:xfrm>
            </p:contentPart>
          </mc:Choice>
          <mc:Fallback xmlns="">
            <p:pic>
              <p:nvPicPr>
                <p:cNvPr id="295" name="筆跡 294">
                  <a:extLst>
                    <a:ext uri="{FF2B5EF4-FFF2-40B4-BE49-F238E27FC236}">
                      <a16:creationId xmlns:a16="http://schemas.microsoft.com/office/drawing/2014/main" id="{B0B1466D-C2F1-B164-367A-DA1B3304FFF4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813926" y="483891"/>
                  <a:ext cx="132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51" name="筆跡 350">
                  <a:extLst>
                    <a:ext uri="{FF2B5EF4-FFF2-40B4-BE49-F238E27FC236}">
                      <a16:creationId xmlns:a16="http://schemas.microsoft.com/office/drawing/2014/main" id="{B40C1450-CC0E-A296-B9E9-C82E942C1C59}"/>
                    </a:ext>
                  </a:extLst>
                </p14:cNvPr>
                <p14:cNvContentPartPr/>
                <p14:nvPr/>
              </p14:nvContentPartPr>
              <p14:xfrm>
                <a:off x="8422166" y="629691"/>
                <a:ext cx="1458360" cy="294840"/>
              </p14:xfrm>
            </p:contentPart>
          </mc:Choice>
          <mc:Fallback xmlns="">
            <p:pic>
              <p:nvPicPr>
                <p:cNvPr id="351" name="筆跡 350">
                  <a:extLst>
                    <a:ext uri="{FF2B5EF4-FFF2-40B4-BE49-F238E27FC236}">
                      <a16:creationId xmlns:a16="http://schemas.microsoft.com/office/drawing/2014/main" id="{B40C1450-CC0E-A296-B9E9-C82E942C1C59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8417846" y="625371"/>
                  <a:ext cx="1467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52" name="筆跡 351">
                  <a:extLst>
                    <a:ext uri="{FF2B5EF4-FFF2-40B4-BE49-F238E27FC236}">
                      <a16:creationId xmlns:a16="http://schemas.microsoft.com/office/drawing/2014/main" id="{953C8FC4-90A3-550F-4DEC-D61E856DC305}"/>
                    </a:ext>
                  </a:extLst>
                </p14:cNvPr>
                <p14:cNvContentPartPr/>
                <p14:nvPr/>
              </p14:nvContentPartPr>
              <p14:xfrm>
                <a:off x="8491286" y="732651"/>
                <a:ext cx="1329480" cy="291240"/>
              </p14:xfrm>
            </p:contentPart>
          </mc:Choice>
          <mc:Fallback xmlns="">
            <p:pic>
              <p:nvPicPr>
                <p:cNvPr id="352" name="筆跡 351">
                  <a:extLst>
                    <a:ext uri="{FF2B5EF4-FFF2-40B4-BE49-F238E27FC236}">
                      <a16:creationId xmlns:a16="http://schemas.microsoft.com/office/drawing/2014/main" id="{953C8FC4-90A3-550F-4DEC-D61E856DC305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8486966" y="728331"/>
                  <a:ext cx="1338120" cy="29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746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BD0-54BF-B6C6-A264-EDD7A5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VIME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9686A6E-A9F8-64BC-8717-0E2E086DE78D}"/>
              </a:ext>
            </a:extLst>
          </p:cNvPr>
          <p:cNvGrpSpPr/>
          <p:nvPr/>
        </p:nvGrpSpPr>
        <p:grpSpPr>
          <a:xfrm>
            <a:off x="5024013" y="3161730"/>
            <a:ext cx="1211385" cy="1349122"/>
            <a:chOff x="3154072" y="2636910"/>
            <a:chExt cx="1211385" cy="1349122"/>
          </a:xfrm>
        </p:grpSpPr>
        <p:sp>
          <p:nvSpPr>
            <p:cNvPr id="54" name="流程圖: 人工作業 53">
              <a:extLst>
                <a:ext uri="{FF2B5EF4-FFF2-40B4-BE49-F238E27FC236}">
                  <a16:creationId xmlns:a16="http://schemas.microsoft.com/office/drawing/2014/main" id="{D245990A-5003-B4F1-9DD6-D34728E889D4}"/>
                </a:ext>
              </a:extLst>
            </p:cNvPr>
            <p:cNvSpPr/>
            <p:nvPr/>
          </p:nvSpPr>
          <p:spPr>
            <a:xfrm rot="5400000">
              <a:off x="3080729" y="2710253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/>
                <p:nvPr/>
              </p:nvSpPr>
              <p:spPr>
                <a:xfrm>
                  <a:off x="3184621" y="3126805"/>
                  <a:ext cx="118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621" y="3126805"/>
                  <a:ext cx="118083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29CBF99-A008-356A-5C74-A919ABD2B5CD}"/>
              </a:ext>
            </a:extLst>
          </p:cNvPr>
          <p:cNvGrpSpPr/>
          <p:nvPr/>
        </p:nvGrpSpPr>
        <p:grpSpPr>
          <a:xfrm>
            <a:off x="5024013" y="4510851"/>
            <a:ext cx="1202986" cy="1349122"/>
            <a:chOff x="3153541" y="3986032"/>
            <a:chExt cx="1202986" cy="1349122"/>
          </a:xfrm>
        </p:grpSpPr>
        <p:sp>
          <p:nvSpPr>
            <p:cNvPr id="52" name="流程圖: 人工作業 51">
              <a:extLst>
                <a:ext uri="{FF2B5EF4-FFF2-40B4-BE49-F238E27FC236}">
                  <a16:creationId xmlns:a16="http://schemas.microsoft.com/office/drawing/2014/main" id="{FC987F6A-6F44-80C6-7BA3-ED2383A45BC1}"/>
                </a:ext>
              </a:extLst>
            </p:cNvPr>
            <p:cNvSpPr/>
            <p:nvPr/>
          </p:nvSpPr>
          <p:spPr>
            <a:xfrm rot="5400000">
              <a:off x="3080198" y="4059375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/>
                <p:nvPr/>
              </p:nvSpPr>
              <p:spPr>
                <a:xfrm>
                  <a:off x="3177678" y="4475927"/>
                  <a:ext cx="1178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678" y="4475927"/>
                  <a:ext cx="117884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9356DFE-701B-9B40-A9D8-1F4E382398EE}"/>
              </a:ext>
            </a:extLst>
          </p:cNvPr>
          <p:cNvCxnSpPr>
            <a:cxnSpLocks/>
            <a:stCxn id="81" idx="3"/>
            <a:endCxn id="55" idx="1"/>
          </p:cNvCxnSpPr>
          <p:nvPr/>
        </p:nvCxnSpPr>
        <p:spPr>
          <a:xfrm flipV="1">
            <a:off x="4756585" y="3836291"/>
            <a:ext cx="29797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F5677E0-9C55-FCC1-0530-D84A77062E7B}"/>
              </a:ext>
            </a:extLst>
          </p:cNvPr>
          <p:cNvCxnSpPr>
            <a:stCxn id="54" idx="0"/>
            <a:endCxn id="11" idx="1"/>
          </p:cNvCxnSpPr>
          <p:nvPr/>
        </p:nvCxnSpPr>
        <p:spPr>
          <a:xfrm flipV="1">
            <a:off x="6226449" y="3836290"/>
            <a:ext cx="35261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E1E1B1-636D-9A67-80BF-47572D3105CB}"/>
              </a:ext>
            </a:extLst>
          </p:cNvPr>
          <p:cNvCxnSpPr>
            <a:stCxn id="52" idx="0"/>
            <a:endCxn id="12" idx="1"/>
          </p:cNvCxnSpPr>
          <p:nvPr/>
        </p:nvCxnSpPr>
        <p:spPr>
          <a:xfrm>
            <a:off x="6226449" y="5185412"/>
            <a:ext cx="37571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EF2B26AE-093F-2C73-F562-9B53255A8979}"/>
              </a:ext>
            </a:extLst>
          </p:cNvPr>
          <p:cNvGrpSpPr/>
          <p:nvPr/>
        </p:nvGrpSpPr>
        <p:grpSpPr>
          <a:xfrm>
            <a:off x="6322540" y="3651624"/>
            <a:ext cx="954364" cy="716808"/>
            <a:chOff x="7506908" y="3651624"/>
            <a:chExt cx="954364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/>
                <p:nvPr/>
              </p:nvSpPr>
              <p:spPr>
                <a:xfrm>
                  <a:off x="7506908" y="4029878"/>
                  <a:ext cx="9543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908" y="4029878"/>
                  <a:ext cx="95436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2CFC3D26-AC5E-B380-0D60-1FCC2F938BD0}"/>
              </a:ext>
            </a:extLst>
          </p:cNvPr>
          <p:cNvGrpSpPr/>
          <p:nvPr/>
        </p:nvGrpSpPr>
        <p:grpSpPr>
          <a:xfrm>
            <a:off x="6306588" y="5000746"/>
            <a:ext cx="1009572" cy="707886"/>
            <a:chOff x="7490956" y="5000746"/>
            <a:chExt cx="1009572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/>
                <p:nvPr/>
              </p:nvSpPr>
              <p:spPr>
                <a:xfrm>
                  <a:off x="7490956" y="5370078"/>
                  <a:ext cx="10095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0956" y="5370078"/>
                  <a:ext cx="1009572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肘形接點 176">
            <a:extLst>
              <a:ext uri="{FF2B5EF4-FFF2-40B4-BE49-F238E27FC236}">
                <a16:creationId xmlns:a16="http://schemas.microsoft.com/office/drawing/2014/main" id="{0C91A532-1568-E525-AAE8-C15A9BB5F166}"/>
              </a:ext>
            </a:extLst>
          </p:cNvPr>
          <p:cNvCxnSpPr>
            <a:cxnSpLocks/>
            <a:endCxn id="52" idx="2"/>
          </p:cNvCxnSpPr>
          <p:nvPr/>
        </p:nvCxnSpPr>
        <p:spPr>
          <a:xfrm rot="16200000" flipH="1">
            <a:off x="4217286" y="4378684"/>
            <a:ext cx="1164455" cy="4490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9B40F0E-C88D-E391-D557-7013F2590FBB}"/>
              </a:ext>
            </a:extLst>
          </p:cNvPr>
          <p:cNvGrpSpPr/>
          <p:nvPr/>
        </p:nvGrpSpPr>
        <p:grpSpPr>
          <a:xfrm>
            <a:off x="2868642" y="3161731"/>
            <a:ext cx="1202436" cy="1349122"/>
            <a:chOff x="3312781" y="3161731"/>
            <a:chExt cx="1202436" cy="1349122"/>
          </a:xfrm>
        </p:grpSpPr>
        <p:sp>
          <p:nvSpPr>
            <p:cNvPr id="59" name="流程圖: 人工作業 58">
              <a:extLst>
                <a:ext uri="{FF2B5EF4-FFF2-40B4-BE49-F238E27FC236}">
                  <a16:creationId xmlns:a16="http://schemas.microsoft.com/office/drawing/2014/main" id="{CFA85999-41F6-A72F-B128-AE116EC6A269}"/>
                </a:ext>
              </a:extLst>
            </p:cNvPr>
            <p:cNvSpPr/>
            <p:nvPr/>
          </p:nvSpPr>
          <p:spPr>
            <a:xfrm rot="16200000">
              <a:off x="3239438" y="3235074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0047EB0D-7387-CC81-A209-4FE8923382E3}"/>
                </a:ext>
              </a:extLst>
            </p:cNvPr>
            <p:cNvSpPr txBox="1"/>
            <p:nvPr/>
          </p:nvSpPr>
          <p:spPr>
            <a:xfrm>
              <a:off x="3434573" y="3651626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Encoder</a:t>
              </a:r>
              <a:endParaRPr lang="zh-TW" altLang="en-US" dirty="0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ED372171-060B-5953-5A0F-FD3EAC3E9AB8}"/>
              </a:ext>
            </a:extLst>
          </p:cNvPr>
          <p:cNvGrpSpPr/>
          <p:nvPr/>
        </p:nvGrpSpPr>
        <p:grpSpPr>
          <a:xfrm>
            <a:off x="460441" y="3651626"/>
            <a:ext cx="723788" cy="716807"/>
            <a:chOff x="1670924" y="3651626"/>
            <a:chExt cx="7237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/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48FA442-2A45-23FA-63D9-E8DB9C0365D2}"/>
              </a:ext>
            </a:extLst>
          </p:cNvPr>
          <p:cNvGrpSpPr/>
          <p:nvPr/>
        </p:nvGrpSpPr>
        <p:grpSpPr>
          <a:xfrm>
            <a:off x="1020274" y="3528335"/>
            <a:ext cx="1147801" cy="338554"/>
            <a:chOff x="1020274" y="3528335"/>
            <a:chExt cx="1147801" cy="338554"/>
          </a:xfrm>
        </p:grpSpPr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CED2D289-6ABE-72FF-51D1-7EE0E46FA520}"/>
                </a:ext>
              </a:extLst>
            </p:cNvPr>
            <p:cNvCxnSpPr>
              <a:cxnSpLocks/>
              <a:stCxn id="67" idx="3"/>
              <a:endCxn id="77" idx="1"/>
            </p:cNvCxnSpPr>
            <p:nvPr/>
          </p:nvCxnSpPr>
          <p:spPr>
            <a:xfrm>
              <a:off x="1020274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5ECC74FC-EE11-62E1-4BD2-857481C1FE9C}"/>
                </a:ext>
              </a:extLst>
            </p:cNvPr>
            <p:cNvSpPr txBox="1"/>
            <p:nvPr/>
          </p:nvSpPr>
          <p:spPr>
            <a:xfrm>
              <a:off x="1155912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ED0797D-7F6D-C74A-DA55-7FB8D23A2263}"/>
              </a:ext>
            </a:extLst>
          </p:cNvPr>
          <p:cNvCxnSpPr>
            <a:cxnSpLocks/>
            <a:stCxn id="59" idx="2"/>
            <a:endCxn id="81" idx="1"/>
          </p:cNvCxnSpPr>
          <p:nvPr/>
        </p:nvCxnSpPr>
        <p:spPr>
          <a:xfrm>
            <a:off x="4071078" y="3836292"/>
            <a:ext cx="331756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FFD36F8-5F6E-160C-646B-B159541C0925}"/>
              </a:ext>
            </a:extLst>
          </p:cNvPr>
          <p:cNvGrpSpPr/>
          <p:nvPr/>
        </p:nvGrpSpPr>
        <p:grpSpPr>
          <a:xfrm>
            <a:off x="1897175" y="3651626"/>
            <a:ext cx="960840" cy="716807"/>
            <a:chOff x="1555259" y="3651626"/>
            <a:chExt cx="960840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/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B47B0F01-F540-FA6F-365A-4191FD96CA88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572673" y="3836292"/>
            <a:ext cx="2959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7A2226D5-71EC-A420-7B22-08E65C9FB11C}"/>
              </a:ext>
            </a:extLst>
          </p:cNvPr>
          <p:cNvGrpSpPr/>
          <p:nvPr/>
        </p:nvGrpSpPr>
        <p:grpSpPr>
          <a:xfrm>
            <a:off x="4271275" y="3651626"/>
            <a:ext cx="602088" cy="716807"/>
            <a:chOff x="1694600" y="3651626"/>
            <a:chExt cx="6020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/>
                <p:nvPr/>
              </p:nvSpPr>
              <p:spPr>
                <a:xfrm>
                  <a:off x="1694600" y="4029879"/>
                  <a:ext cx="6020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600" y="4029879"/>
                  <a:ext cx="602088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C983B07-34AA-B0BA-2BCF-86C1FDC05DC5}"/>
              </a:ext>
            </a:extLst>
          </p:cNvPr>
          <p:cNvGrpSpPr/>
          <p:nvPr/>
        </p:nvGrpSpPr>
        <p:grpSpPr>
          <a:xfrm>
            <a:off x="10923848" y="4399855"/>
            <a:ext cx="772519" cy="707886"/>
            <a:chOff x="7593557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3125" r="-9375" b="-4688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/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(1,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E3B217-FC98-1C10-AC7B-1508583E466B}"/>
                  </a:ext>
                </a:extLst>
              </p:cNvPr>
              <p:cNvSpPr txBox="1"/>
              <p:nvPr/>
            </p:nvSpPr>
            <p:spPr>
              <a:xfrm>
                <a:off x="8789233" y="441124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E3B217-FC98-1C10-AC7B-1508583E4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233" y="4411247"/>
                <a:ext cx="40267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0BB4CD3-6A9A-D366-0E0C-26DCA82D17DD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9191907" y="4592194"/>
            <a:ext cx="295702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AD9D483-EB9C-3811-E8F1-E07610E94379}"/>
              </a:ext>
            </a:extLst>
          </p:cNvPr>
          <p:cNvGrpSpPr/>
          <p:nvPr/>
        </p:nvGrpSpPr>
        <p:grpSpPr>
          <a:xfrm>
            <a:off x="9294257" y="4407528"/>
            <a:ext cx="771814" cy="707886"/>
            <a:chOff x="9294257" y="4407528"/>
            <a:chExt cx="771814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B1403FC4-54CF-B7A7-A13C-DF2273451D73}"/>
                    </a:ext>
                  </a:extLst>
                </p:cNvPr>
                <p:cNvSpPr txBox="1"/>
                <p:nvPr/>
              </p:nvSpPr>
              <p:spPr>
                <a:xfrm>
                  <a:off x="9487609" y="4407528"/>
                  <a:ext cx="385554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B1403FC4-54CF-B7A7-A13C-DF2273451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7609" y="4407528"/>
                  <a:ext cx="38555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B26A723-8D93-6078-B645-A696056878FB}"/>
                    </a:ext>
                  </a:extLst>
                </p:cNvPr>
                <p:cNvSpPr txBox="1"/>
                <p:nvPr/>
              </p:nvSpPr>
              <p:spPr>
                <a:xfrm>
                  <a:off x="9294257" y="4776860"/>
                  <a:ext cx="7718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B26A723-8D93-6078-B645-A69605687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4257" y="4776860"/>
                  <a:ext cx="771814" cy="338554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肘形接點 183">
            <a:extLst>
              <a:ext uri="{FF2B5EF4-FFF2-40B4-BE49-F238E27FC236}">
                <a16:creationId xmlns:a16="http://schemas.microsoft.com/office/drawing/2014/main" id="{59587F1A-6334-AC33-E319-691841AC90C4}"/>
              </a:ext>
            </a:extLst>
          </p:cNvPr>
          <p:cNvCxnSpPr>
            <a:cxnSpLocks/>
            <a:stCxn id="21" idx="3"/>
            <a:endCxn id="3" idx="0"/>
          </p:cNvCxnSpPr>
          <p:nvPr/>
        </p:nvCxnSpPr>
        <p:spPr>
          <a:xfrm>
            <a:off x="8541262" y="3836290"/>
            <a:ext cx="449308" cy="57495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186">
            <a:extLst>
              <a:ext uri="{FF2B5EF4-FFF2-40B4-BE49-F238E27FC236}">
                <a16:creationId xmlns:a16="http://schemas.microsoft.com/office/drawing/2014/main" id="{8CBDAC12-2EC8-9D32-3FB5-D2DEB42E4359}"/>
              </a:ext>
            </a:extLst>
          </p:cNvPr>
          <p:cNvCxnSpPr>
            <a:cxnSpLocks/>
            <a:stCxn id="29" idx="3"/>
            <a:endCxn id="3" idx="2"/>
          </p:cNvCxnSpPr>
          <p:nvPr/>
        </p:nvCxnSpPr>
        <p:spPr>
          <a:xfrm flipV="1">
            <a:off x="8558258" y="4780579"/>
            <a:ext cx="432312" cy="4048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C58D79-E531-9122-163B-E7F2378EE37A}"/>
              </a:ext>
            </a:extLst>
          </p:cNvPr>
          <p:cNvGrpSpPr/>
          <p:nvPr/>
        </p:nvGrpSpPr>
        <p:grpSpPr>
          <a:xfrm>
            <a:off x="6994958" y="3528335"/>
            <a:ext cx="1147801" cy="338554"/>
            <a:chOff x="2204642" y="3528335"/>
            <a:chExt cx="1147801" cy="338554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281A15F-3D44-EFE1-7559-4817F11CDF99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6D99ADE-E437-77E1-A156-23A1175C591E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88777E0-786C-9F2F-DAF6-83A4DE032B9E}"/>
              </a:ext>
            </a:extLst>
          </p:cNvPr>
          <p:cNvGrpSpPr/>
          <p:nvPr/>
        </p:nvGrpSpPr>
        <p:grpSpPr>
          <a:xfrm>
            <a:off x="7988205" y="3651624"/>
            <a:ext cx="717311" cy="716808"/>
            <a:chOff x="7596445" y="3651624"/>
            <a:chExt cx="717311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80BD62E-CC62-BB58-8F85-DFE70B268931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80BD62E-CC62-BB58-8F85-DFE70B268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0E92D38-9D6B-2484-F7C9-2C0DCCA26B92}"/>
                    </a:ext>
                  </a:extLst>
                </p:cNvPr>
                <p:cNvSpPr txBox="1"/>
                <p:nvPr/>
              </p:nvSpPr>
              <p:spPr>
                <a:xfrm>
                  <a:off x="7596445" y="4029878"/>
                  <a:ext cx="7173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0E92D38-9D6B-2484-F7C9-2C0DCCA26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445" y="4029878"/>
                  <a:ext cx="717311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F3F6F81F-E6C2-563C-E0EC-D290EEE83E06}"/>
              </a:ext>
            </a:extLst>
          </p:cNvPr>
          <p:cNvGrpSpPr/>
          <p:nvPr/>
        </p:nvGrpSpPr>
        <p:grpSpPr>
          <a:xfrm>
            <a:off x="7985551" y="5000746"/>
            <a:ext cx="772519" cy="707886"/>
            <a:chOff x="7597909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D32BB332-01EA-A8D0-56AD-33453383EC4C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D32BB332-01EA-A8D0-56AD-33453383E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96F501-0B2E-11F7-0B72-AFCCF8670FE0}"/>
                    </a:ext>
                  </a:extLst>
                </p:cNvPr>
                <p:cNvSpPr txBox="1"/>
                <p:nvPr/>
              </p:nvSpPr>
              <p:spPr>
                <a:xfrm>
                  <a:off x="7597909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96F501-0B2E-11F7-0B72-AFCCF8670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909" y="5370078"/>
                  <a:ext cx="772519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0E85615-A239-40BD-9A77-947ECF6EAA82}"/>
              </a:ext>
            </a:extLst>
          </p:cNvPr>
          <p:cNvGrpSpPr/>
          <p:nvPr/>
        </p:nvGrpSpPr>
        <p:grpSpPr>
          <a:xfrm>
            <a:off x="6994958" y="4880954"/>
            <a:ext cx="1147801" cy="338554"/>
            <a:chOff x="2204642" y="3528335"/>
            <a:chExt cx="1147801" cy="33855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714209E1-1EAB-C7D7-0ADB-FE1FCD426733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FC86F08A-18B5-A916-3C95-916E133D22D3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33DCDEAB-D219-D262-9DB4-CCAEA80E3FB7}"/>
              </a:ext>
            </a:extLst>
          </p:cNvPr>
          <p:cNvGrpSpPr/>
          <p:nvPr/>
        </p:nvGrpSpPr>
        <p:grpSpPr>
          <a:xfrm>
            <a:off x="10301978" y="4132399"/>
            <a:ext cx="457200" cy="914400"/>
            <a:chOff x="7041976" y="3589735"/>
            <a:chExt cx="457200" cy="9144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4E838A6-0AE5-47A4-2EFA-EDC36EB85F8D}"/>
                </a:ext>
              </a:extLst>
            </p:cNvPr>
            <p:cNvSpPr/>
            <p:nvPr/>
          </p:nvSpPr>
          <p:spPr>
            <a:xfrm>
              <a:off x="7041976" y="3589735"/>
              <a:ext cx="457200" cy="91440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CE1DB21-78C4-7416-E92B-E9710CFFFA18}"/>
                </a:ext>
              </a:extLst>
            </p:cNvPr>
            <p:cNvSpPr txBox="1"/>
            <p:nvPr/>
          </p:nvSpPr>
          <p:spPr>
            <a:xfrm>
              <a:off x="7095688" y="3862269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</a:t>
              </a:r>
              <a:endParaRPr lang="zh-TW" altLang="en-US" dirty="0"/>
            </a:p>
          </p:txBody>
        </p:sp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C8F20DE-040D-209C-137E-B39C3951DAF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9887044" y="4589599"/>
            <a:ext cx="414934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ACF9362-3033-7FAF-789F-1488DAF68BB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759178" y="4589599"/>
            <a:ext cx="34356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A29ECC3-9197-E7CB-AE2B-C5178A87C972}"/>
              </a:ext>
            </a:extLst>
          </p:cNvPr>
          <p:cNvGrpSpPr/>
          <p:nvPr/>
        </p:nvGrpSpPr>
        <p:grpSpPr>
          <a:xfrm>
            <a:off x="5021064" y="1794719"/>
            <a:ext cx="1202436" cy="1349122"/>
            <a:chOff x="3191854" y="1287788"/>
            <a:chExt cx="1202436" cy="1349122"/>
          </a:xfrm>
        </p:grpSpPr>
        <p:sp>
          <p:nvSpPr>
            <p:cNvPr id="45" name="流程圖: 人工作業 44">
              <a:extLst>
                <a:ext uri="{FF2B5EF4-FFF2-40B4-BE49-F238E27FC236}">
                  <a16:creationId xmlns:a16="http://schemas.microsoft.com/office/drawing/2014/main" id="{97729C23-C7E3-E2BD-7484-610D65B229AC}"/>
                </a:ext>
              </a:extLst>
            </p:cNvPr>
            <p:cNvSpPr/>
            <p:nvPr/>
          </p:nvSpPr>
          <p:spPr>
            <a:xfrm rot="5400000">
              <a:off x="3118511" y="1361131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2DC5C86-A866-E168-FD7C-3C66F5A5E1A1}"/>
                    </a:ext>
                  </a:extLst>
                </p:cNvPr>
                <p:cNvSpPr txBox="1"/>
                <p:nvPr/>
              </p:nvSpPr>
              <p:spPr>
                <a:xfrm>
                  <a:off x="3215702" y="1777683"/>
                  <a:ext cx="115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zh-TW" altLang="en-US" dirty="0"/>
                    <a:t> </a:t>
                  </a:r>
                  <a:r>
                    <a:rPr lang="en-US" altLang="zh-TW" dirty="0"/>
                    <a:t>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2DC5C86-A866-E168-FD7C-3C66F5A5E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702" y="1777683"/>
                  <a:ext cx="1152816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10000" r="-42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6366EC7-5605-0CB3-28B8-A2E417A5ECE2}"/>
              </a:ext>
            </a:extLst>
          </p:cNvPr>
          <p:cNvCxnSpPr>
            <a:stCxn id="45" idx="0"/>
            <a:endCxn id="47" idx="1"/>
          </p:cNvCxnSpPr>
          <p:nvPr/>
        </p:nvCxnSpPr>
        <p:spPr>
          <a:xfrm>
            <a:off x="6223500" y="2469280"/>
            <a:ext cx="35434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7CFDBB2-8D8A-34FA-8172-4029B1E57732}"/>
              </a:ext>
            </a:extLst>
          </p:cNvPr>
          <p:cNvGrpSpPr/>
          <p:nvPr/>
        </p:nvGrpSpPr>
        <p:grpSpPr>
          <a:xfrm>
            <a:off x="6306552" y="2284614"/>
            <a:ext cx="960135" cy="725730"/>
            <a:chOff x="6306552" y="2284614"/>
            <a:chExt cx="960135" cy="72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E59B630-BAD3-BCFF-C6FF-3C2BDBEFCD1A}"/>
                    </a:ext>
                  </a:extLst>
                </p:cNvPr>
                <p:cNvSpPr txBox="1"/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E59B630-BAD3-BCFF-C6FF-3C2BDBEFC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32819F5-5C4B-7F1D-12F1-AF072430229C}"/>
                    </a:ext>
                  </a:extLst>
                </p:cNvPr>
                <p:cNvSpPr txBox="1"/>
                <p:nvPr/>
              </p:nvSpPr>
              <p:spPr>
                <a:xfrm>
                  <a:off x="6306552" y="2671790"/>
                  <a:ext cx="9601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32819F5-5C4B-7F1D-12F1-AF0724302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552" y="2671790"/>
                  <a:ext cx="960135" cy="338554"/>
                </a:xfrm>
                <a:prstGeom prst="rect">
                  <a:avLst/>
                </a:prstGeom>
                <a:blipFill>
                  <a:blip r:embed="rId2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肘形接點 176">
            <a:extLst>
              <a:ext uri="{FF2B5EF4-FFF2-40B4-BE49-F238E27FC236}">
                <a16:creationId xmlns:a16="http://schemas.microsoft.com/office/drawing/2014/main" id="{8083A27E-E438-8D89-FA11-0C7ECF0C6DC5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4214336" y="2827009"/>
            <a:ext cx="1164457" cy="4490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FD3ED016-2C3C-215D-3078-08679B3BA3CF}"/>
              </a:ext>
            </a:extLst>
          </p:cNvPr>
          <p:cNvGrpSpPr/>
          <p:nvPr/>
        </p:nvGrpSpPr>
        <p:grpSpPr>
          <a:xfrm>
            <a:off x="7981528" y="2284614"/>
            <a:ext cx="723082" cy="725730"/>
            <a:chOff x="6413507" y="2284614"/>
            <a:chExt cx="723082" cy="72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799D7E0-AC46-D8AD-C471-88AA424E4FC8}"/>
                    </a:ext>
                  </a:extLst>
                </p:cNvPr>
                <p:cNvSpPr txBox="1"/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799D7E0-AC46-D8AD-C471-88AA424E4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E1D98A62-6BBD-8CBE-5E5E-D057D58BDCBA}"/>
                    </a:ext>
                  </a:extLst>
                </p:cNvPr>
                <p:cNvSpPr txBox="1"/>
                <p:nvPr/>
              </p:nvSpPr>
              <p:spPr>
                <a:xfrm>
                  <a:off x="6413507" y="2671790"/>
                  <a:ext cx="723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E1D98A62-6BBD-8CBE-5E5E-D057D58BD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507" y="2671790"/>
                  <a:ext cx="723082" cy="338554"/>
                </a:xfrm>
                <a:prstGeom prst="rect">
                  <a:avLst/>
                </a:prstGeom>
                <a:blipFill>
                  <a:blip r:embed="rId2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46E16BC3-F16C-8EBB-FDA7-3B5110C2A0AA}"/>
              </a:ext>
            </a:extLst>
          </p:cNvPr>
          <p:cNvGrpSpPr/>
          <p:nvPr/>
        </p:nvGrpSpPr>
        <p:grpSpPr>
          <a:xfrm>
            <a:off x="6994958" y="2168880"/>
            <a:ext cx="1147801" cy="338554"/>
            <a:chOff x="2204642" y="3528335"/>
            <a:chExt cx="1147801" cy="338554"/>
          </a:xfrm>
        </p:grpSpPr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A4160CD1-CC5A-3A63-B608-8CDBD22BA627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5F47C2DA-B70A-41F3-8EAA-38A3DFAFCED0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B1E5B281-F8E9-2CCA-34FC-25F3499166D4}"/>
                  </a:ext>
                </a:extLst>
              </p:cNvPr>
              <p:cNvSpPr txBox="1"/>
              <p:nvPr/>
            </p:nvSpPr>
            <p:spPr>
              <a:xfrm>
                <a:off x="8794919" y="296221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B1E5B281-F8E9-2CCA-34FC-25F349916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919" y="2962213"/>
                <a:ext cx="40267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A791477-F583-B961-7242-992AE1E341CF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9197593" y="3146879"/>
            <a:ext cx="685442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82CD0F-2109-C73E-34E1-9CA53413A98B}"/>
              </a:ext>
            </a:extLst>
          </p:cNvPr>
          <p:cNvGrpSpPr/>
          <p:nvPr/>
        </p:nvGrpSpPr>
        <p:grpSpPr>
          <a:xfrm>
            <a:off x="9718630" y="2962213"/>
            <a:ext cx="723788" cy="712068"/>
            <a:chOff x="9718630" y="2962213"/>
            <a:chExt cx="723788" cy="712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D453748D-DA36-A32C-0651-E77C815BA200}"/>
                    </a:ext>
                  </a:extLst>
                </p:cNvPr>
                <p:cNvSpPr txBox="1"/>
                <p:nvPr/>
              </p:nvSpPr>
              <p:spPr>
                <a:xfrm>
                  <a:off x="9883035" y="2962213"/>
                  <a:ext cx="404598" cy="376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D453748D-DA36-A32C-0651-E77C815BA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3035" y="2962213"/>
                  <a:ext cx="404598" cy="376770"/>
                </a:xfrm>
                <a:prstGeom prst="rect">
                  <a:avLst/>
                </a:prstGeom>
                <a:blipFill>
                  <a:blip r:embed="rId31"/>
                  <a:stretch>
                    <a:fillRect r="-2857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3191FA47-F55D-63A0-E5FD-C38C7FE34B10}"/>
                    </a:ext>
                  </a:extLst>
                </p:cNvPr>
                <p:cNvSpPr txBox="1"/>
                <p:nvPr/>
              </p:nvSpPr>
              <p:spPr>
                <a:xfrm>
                  <a:off x="9718630" y="3335727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3191FA47-F55D-63A0-E5FD-C38C7FE34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8630" y="3335727"/>
                  <a:ext cx="723788" cy="338554"/>
                </a:xfrm>
                <a:prstGeom prst="rect">
                  <a:avLst/>
                </a:prstGeom>
                <a:blipFill>
                  <a:blip r:embed="rId3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肘形接點 178">
            <a:extLst>
              <a:ext uri="{FF2B5EF4-FFF2-40B4-BE49-F238E27FC236}">
                <a16:creationId xmlns:a16="http://schemas.microsoft.com/office/drawing/2014/main" id="{BF68E6D1-5B46-F715-66A0-75483F493E88}"/>
              </a:ext>
            </a:extLst>
          </p:cNvPr>
          <p:cNvCxnSpPr>
            <a:cxnSpLocks/>
            <a:stCxn id="60" idx="3"/>
            <a:endCxn id="72" idx="0"/>
          </p:cNvCxnSpPr>
          <p:nvPr/>
        </p:nvCxnSpPr>
        <p:spPr>
          <a:xfrm>
            <a:off x="8526358" y="2469280"/>
            <a:ext cx="469898" cy="4929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180">
            <a:extLst>
              <a:ext uri="{FF2B5EF4-FFF2-40B4-BE49-F238E27FC236}">
                <a16:creationId xmlns:a16="http://schemas.microsoft.com/office/drawing/2014/main" id="{1D8BF158-3181-FF21-59CD-BBBA1CDF464D}"/>
              </a:ext>
            </a:extLst>
          </p:cNvPr>
          <p:cNvCxnSpPr>
            <a:cxnSpLocks/>
          </p:cNvCxnSpPr>
          <p:nvPr/>
        </p:nvCxnSpPr>
        <p:spPr>
          <a:xfrm flipV="1">
            <a:off x="8557495" y="3331545"/>
            <a:ext cx="430052" cy="504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141C63C1-578F-887B-11B0-5FBF467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414AF80B-0190-D6A8-E4D0-ABB0AC7049D7}"/>
                  </a:ext>
                </a:extLst>
              </p14:cNvPr>
              <p14:cNvContentPartPr/>
              <p14:nvPr/>
            </p14:nvContentPartPr>
            <p14:xfrm>
              <a:off x="4317989" y="889976"/>
              <a:ext cx="6906960" cy="567036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414AF80B-0190-D6A8-E4D0-ABB0AC7049D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13669" y="885656"/>
                <a:ext cx="6915600" cy="56790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動作按鈕: 移至首頁 68">
            <a:hlinkClick r:id="rId35" action="ppaction://hlinksldjump" highlightClick="1"/>
            <a:extLst>
              <a:ext uri="{FF2B5EF4-FFF2-40B4-BE49-F238E27FC236}">
                <a16:creationId xmlns:a16="http://schemas.microsoft.com/office/drawing/2014/main" id="{C2645C01-C0BA-0E9B-AC64-2BC0FB7C49E5}"/>
              </a:ext>
            </a:extLst>
          </p:cNvPr>
          <p:cNvSpPr/>
          <p:nvPr/>
        </p:nvSpPr>
        <p:spPr>
          <a:xfrm>
            <a:off x="11802701" y="6449091"/>
            <a:ext cx="389299" cy="4154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F4F61C77-E0FC-C62A-08D4-17D92895661F}"/>
              </a:ext>
            </a:extLst>
          </p:cNvPr>
          <p:cNvGrpSpPr/>
          <p:nvPr/>
        </p:nvGrpSpPr>
        <p:grpSpPr>
          <a:xfrm>
            <a:off x="330335" y="2606816"/>
            <a:ext cx="1184400" cy="2122920"/>
            <a:chOff x="330335" y="2606816"/>
            <a:chExt cx="1184400" cy="21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9" name="筆跡 88">
                  <a:extLst>
                    <a:ext uri="{FF2B5EF4-FFF2-40B4-BE49-F238E27FC236}">
                      <a16:creationId xmlns:a16="http://schemas.microsoft.com/office/drawing/2014/main" id="{66D87ECB-D9F2-A738-642A-0E99EE101C10}"/>
                    </a:ext>
                  </a:extLst>
                </p14:cNvPr>
                <p14:cNvContentPartPr/>
                <p14:nvPr/>
              </p14:nvContentPartPr>
              <p14:xfrm>
                <a:off x="330335" y="2902376"/>
                <a:ext cx="75960" cy="1827360"/>
              </p14:xfrm>
            </p:contentPart>
          </mc:Choice>
          <mc:Fallback>
            <p:pic>
              <p:nvPicPr>
                <p:cNvPr id="89" name="筆跡 88">
                  <a:extLst>
                    <a:ext uri="{FF2B5EF4-FFF2-40B4-BE49-F238E27FC236}">
                      <a16:creationId xmlns:a16="http://schemas.microsoft.com/office/drawing/2014/main" id="{66D87ECB-D9F2-A738-642A-0E99EE101C1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6015" y="2898056"/>
                  <a:ext cx="84600" cy="18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5" name="筆跡 94">
                  <a:extLst>
                    <a:ext uri="{FF2B5EF4-FFF2-40B4-BE49-F238E27FC236}">
                      <a16:creationId xmlns:a16="http://schemas.microsoft.com/office/drawing/2014/main" id="{A5890574-CEEC-132D-E09A-3A106F271BD6}"/>
                    </a:ext>
                  </a:extLst>
                </p14:cNvPr>
                <p14:cNvContentPartPr/>
                <p14:nvPr/>
              </p14:nvContentPartPr>
              <p14:xfrm>
                <a:off x="345095" y="2839736"/>
                <a:ext cx="820080" cy="1821240"/>
              </p14:xfrm>
            </p:contentPart>
          </mc:Choice>
          <mc:Fallback>
            <p:pic>
              <p:nvPicPr>
                <p:cNvPr id="95" name="筆跡 94">
                  <a:extLst>
                    <a:ext uri="{FF2B5EF4-FFF2-40B4-BE49-F238E27FC236}">
                      <a16:creationId xmlns:a16="http://schemas.microsoft.com/office/drawing/2014/main" id="{A5890574-CEEC-132D-E09A-3A106F271B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0775" y="2835416"/>
                  <a:ext cx="828720" cy="18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6" name="筆跡 95">
                  <a:extLst>
                    <a:ext uri="{FF2B5EF4-FFF2-40B4-BE49-F238E27FC236}">
                      <a16:creationId xmlns:a16="http://schemas.microsoft.com/office/drawing/2014/main" id="{ADCE13D6-E0B9-6003-3C07-25049F774F9C}"/>
                    </a:ext>
                  </a:extLst>
                </p14:cNvPr>
                <p14:cNvContentPartPr/>
                <p14:nvPr/>
              </p14:nvContentPartPr>
              <p14:xfrm>
                <a:off x="394055" y="4618856"/>
                <a:ext cx="672840" cy="45000"/>
              </p14:xfrm>
            </p:contentPart>
          </mc:Choice>
          <mc:Fallback>
            <p:pic>
              <p:nvPicPr>
                <p:cNvPr id="96" name="筆跡 95">
                  <a:extLst>
                    <a:ext uri="{FF2B5EF4-FFF2-40B4-BE49-F238E27FC236}">
                      <a16:creationId xmlns:a16="http://schemas.microsoft.com/office/drawing/2014/main" id="{ADCE13D6-E0B9-6003-3C07-25049F774F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9735" y="4614536"/>
                  <a:ext cx="681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8" name="筆跡 97">
                  <a:extLst>
                    <a:ext uri="{FF2B5EF4-FFF2-40B4-BE49-F238E27FC236}">
                      <a16:creationId xmlns:a16="http://schemas.microsoft.com/office/drawing/2014/main" id="{2CB80ED2-E27F-CAC3-8327-C8CD7451E1BB}"/>
                    </a:ext>
                  </a:extLst>
                </p14:cNvPr>
                <p14:cNvContentPartPr/>
                <p14:nvPr/>
              </p14:nvContentPartPr>
              <p14:xfrm>
                <a:off x="1091375" y="2900936"/>
                <a:ext cx="230400" cy="353880"/>
              </p14:xfrm>
            </p:contentPart>
          </mc:Choice>
          <mc:Fallback>
            <p:pic>
              <p:nvPicPr>
                <p:cNvPr id="98" name="筆跡 97">
                  <a:extLst>
                    <a:ext uri="{FF2B5EF4-FFF2-40B4-BE49-F238E27FC236}">
                      <a16:creationId xmlns:a16="http://schemas.microsoft.com/office/drawing/2014/main" id="{2CB80ED2-E27F-CAC3-8327-C8CD7451E1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7055" y="2896616"/>
                  <a:ext cx="2390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1" name="筆跡 100">
                  <a:extLst>
                    <a:ext uri="{FF2B5EF4-FFF2-40B4-BE49-F238E27FC236}">
                      <a16:creationId xmlns:a16="http://schemas.microsoft.com/office/drawing/2014/main" id="{378CE70B-2029-2F7D-7484-495C58CF1755}"/>
                    </a:ext>
                  </a:extLst>
                </p14:cNvPr>
                <p14:cNvContentPartPr/>
                <p14:nvPr/>
              </p14:nvContentPartPr>
              <p14:xfrm>
                <a:off x="1354895" y="3394496"/>
                <a:ext cx="151560" cy="24120"/>
              </p14:xfrm>
            </p:contentPart>
          </mc:Choice>
          <mc:Fallback>
            <p:pic>
              <p:nvPicPr>
                <p:cNvPr id="101" name="筆跡 100">
                  <a:extLst>
                    <a:ext uri="{FF2B5EF4-FFF2-40B4-BE49-F238E27FC236}">
                      <a16:creationId xmlns:a16="http://schemas.microsoft.com/office/drawing/2014/main" id="{378CE70B-2029-2F7D-7484-495C58CF17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50575" y="3390176"/>
                  <a:ext cx="160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2" name="筆跡 101">
                  <a:extLst>
                    <a:ext uri="{FF2B5EF4-FFF2-40B4-BE49-F238E27FC236}">
                      <a16:creationId xmlns:a16="http://schemas.microsoft.com/office/drawing/2014/main" id="{BB65A75E-EB64-A2F9-2E29-53B722227C65}"/>
                    </a:ext>
                  </a:extLst>
                </p14:cNvPr>
                <p14:cNvContentPartPr/>
                <p14:nvPr/>
              </p14:nvContentPartPr>
              <p14:xfrm>
                <a:off x="1474055" y="3458216"/>
                <a:ext cx="40680" cy="230400"/>
              </p14:xfrm>
            </p:contentPart>
          </mc:Choice>
          <mc:Fallback>
            <p:pic>
              <p:nvPicPr>
                <p:cNvPr id="102" name="筆跡 101">
                  <a:extLst>
                    <a:ext uri="{FF2B5EF4-FFF2-40B4-BE49-F238E27FC236}">
                      <a16:creationId xmlns:a16="http://schemas.microsoft.com/office/drawing/2014/main" id="{BB65A75E-EB64-A2F9-2E29-53B722227C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69735" y="3453896"/>
                  <a:ext cx="49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3" name="筆跡 102">
                  <a:extLst>
                    <a:ext uri="{FF2B5EF4-FFF2-40B4-BE49-F238E27FC236}">
                      <a16:creationId xmlns:a16="http://schemas.microsoft.com/office/drawing/2014/main" id="{ABAB52C6-8066-96A2-E2CF-A28504102AED}"/>
                    </a:ext>
                  </a:extLst>
                </p14:cNvPr>
                <p14:cNvContentPartPr/>
                <p14:nvPr/>
              </p14:nvContentPartPr>
              <p14:xfrm>
                <a:off x="1170215" y="4260656"/>
                <a:ext cx="172080" cy="280440"/>
              </p14:xfrm>
            </p:contentPart>
          </mc:Choice>
          <mc:Fallback>
            <p:pic>
              <p:nvPicPr>
                <p:cNvPr id="103" name="筆跡 102">
                  <a:extLst>
                    <a:ext uri="{FF2B5EF4-FFF2-40B4-BE49-F238E27FC236}">
                      <a16:creationId xmlns:a16="http://schemas.microsoft.com/office/drawing/2014/main" id="{ABAB52C6-8066-96A2-E2CF-A28504102A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5895" y="4256336"/>
                  <a:ext cx="180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7" name="筆跡 106">
                  <a:extLst>
                    <a:ext uri="{FF2B5EF4-FFF2-40B4-BE49-F238E27FC236}">
                      <a16:creationId xmlns:a16="http://schemas.microsoft.com/office/drawing/2014/main" id="{69D889AB-3027-18EE-10BC-86BEF54E15AA}"/>
                    </a:ext>
                  </a:extLst>
                </p14:cNvPr>
                <p14:cNvContentPartPr/>
                <p14:nvPr/>
              </p14:nvContentPartPr>
              <p14:xfrm>
                <a:off x="365615" y="2637056"/>
                <a:ext cx="126360" cy="189360"/>
              </p14:xfrm>
            </p:contentPart>
          </mc:Choice>
          <mc:Fallback>
            <p:pic>
              <p:nvPicPr>
                <p:cNvPr id="107" name="筆跡 106">
                  <a:extLst>
                    <a:ext uri="{FF2B5EF4-FFF2-40B4-BE49-F238E27FC236}">
                      <a16:creationId xmlns:a16="http://schemas.microsoft.com/office/drawing/2014/main" id="{69D889AB-3027-18EE-10BC-86BEF54E15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1295" y="2632736"/>
                  <a:ext cx="135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8" name="筆跡 107">
                  <a:extLst>
                    <a:ext uri="{FF2B5EF4-FFF2-40B4-BE49-F238E27FC236}">
                      <a16:creationId xmlns:a16="http://schemas.microsoft.com/office/drawing/2014/main" id="{BE183132-B8C9-59CA-20D2-05E1CFED697F}"/>
                    </a:ext>
                  </a:extLst>
                </p14:cNvPr>
                <p14:cNvContentPartPr/>
                <p14:nvPr/>
              </p14:nvContentPartPr>
              <p14:xfrm>
                <a:off x="611495" y="2606816"/>
                <a:ext cx="188280" cy="168840"/>
              </p14:xfrm>
            </p:contentPart>
          </mc:Choice>
          <mc:Fallback>
            <p:pic>
              <p:nvPicPr>
                <p:cNvPr id="108" name="筆跡 107">
                  <a:extLst>
                    <a:ext uri="{FF2B5EF4-FFF2-40B4-BE49-F238E27FC236}">
                      <a16:creationId xmlns:a16="http://schemas.microsoft.com/office/drawing/2014/main" id="{BE183132-B8C9-59CA-20D2-05E1CFED69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7175" y="2602496"/>
                  <a:ext cx="196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9" name="筆跡 108">
                  <a:extLst>
                    <a:ext uri="{FF2B5EF4-FFF2-40B4-BE49-F238E27FC236}">
                      <a16:creationId xmlns:a16="http://schemas.microsoft.com/office/drawing/2014/main" id="{F190B6BE-EAD6-018C-02F3-CC96E3F936D2}"/>
                    </a:ext>
                  </a:extLst>
                </p14:cNvPr>
                <p14:cNvContentPartPr/>
                <p14:nvPr/>
              </p14:nvContentPartPr>
              <p14:xfrm>
                <a:off x="925415" y="2647496"/>
                <a:ext cx="136800" cy="201240"/>
              </p14:xfrm>
            </p:contentPart>
          </mc:Choice>
          <mc:Fallback>
            <p:pic>
              <p:nvPicPr>
                <p:cNvPr id="109" name="筆跡 108">
                  <a:extLst>
                    <a:ext uri="{FF2B5EF4-FFF2-40B4-BE49-F238E27FC236}">
                      <a16:creationId xmlns:a16="http://schemas.microsoft.com/office/drawing/2014/main" id="{F190B6BE-EAD6-018C-02F3-CC96E3F936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1095" y="2643176"/>
                  <a:ext cx="14544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1" name="筆跡 180">
                <a:extLst>
                  <a:ext uri="{FF2B5EF4-FFF2-40B4-BE49-F238E27FC236}">
                    <a16:creationId xmlns:a16="http://schemas.microsoft.com/office/drawing/2014/main" id="{91DADE9A-C219-D07F-E561-6788C81A59CB}"/>
                  </a:ext>
                </a:extLst>
              </p14:cNvPr>
              <p14:cNvContentPartPr/>
              <p14:nvPr/>
            </p14:nvContentPartPr>
            <p14:xfrm>
              <a:off x="9924335" y="878816"/>
              <a:ext cx="67320" cy="932040"/>
            </p14:xfrm>
          </p:contentPart>
        </mc:Choice>
        <mc:Fallback>
          <p:pic>
            <p:nvPicPr>
              <p:cNvPr id="181" name="筆跡 180">
                <a:extLst>
                  <a:ext uri="{FF2B5EF4-FFF2-40B4-BE49-F238E27FC236}">
                    <a16:creationId xmlns:a16="http://schemas.microsoft.com/office/drawing/2014/main" id="{91DADE9A-C219-D07F-E561-6788C81A59C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20015" y="874496"/>
                <a:ext cx="7596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2" name="筆跡 181">
                <a:extLst>
                  <a:ext uri="{FF2B5EF4-FFF2-40B4-BE49-F238E27FC236}">
                    <a16:creationId xmlns:a16="http://schemas.microsoft.com/office/drawing/2014/main" id="{0529DC58-0ECD-8720-05CF-339A46D2E3A6}"/>
                  </a:ext>
                </a:extLst>
              </p14:cNvPr>
              <p14:cNvContentPartPr/>
              <p14:nvPr/>
            </p14:nvContentPartPr>
            <p14:xfrm>
              <a:off x="9943055" y="762176"/>
              <a:ext cx="315360" cy="1202040"/>
            </p14:xfrm>
          </p:contentPart>
        </mc:Choice>
        <mc:Fallback>
          <p:pic>
            <p:nvPicPr>
              <p:cNvPr id="182" name="筆跡 181">
                <a:extLst>
                  <a:ext uri="{FF2B5EF4-FFF2-40B4-BE49-F238E27FC236}">
                    <a16:creationId xmlns:a16="http://schemas.microsoft.com/office/drawing/2014/main" id="{0529DC58-0ECD-8720-05CF-339A46D2E3A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38735" y="757856"/>
                <a:ext cx="324000" cy="12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CE57202F-8DA1-D0BE-5CB2-D482A7664CC1}"/>
              </a:ext>
            </a:extLst>
          </p:cNvPr>
          <p:cNvGrpSpPr/>
          <p:nvPr/>
        </p:nvGrpSpPr>
        <p:grpSpPr>
          <a:xfrm>
            <a:off x="5601095" y="343496"/>
            <a:ext cx="4176360" cy="3673440"/>
            <a:chOff x="5601095" y="343496"/>
            <a:chExt cx="4176360" cy="36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6" name="筆跡 115">
                  <a:extLst>
                    <a:ext uri="{FF2B5EF4-FFF2-40B4-BE49-F238E27FC236}">
                      <a16:creationId xmlns:a16="http://schemas.microsoft.com/office/drawing/2014/main" id="{6ECCE1F5-5CFF-C9ED-2746-8D3A82709FBA}"/>
                    </a:ext>
                  </a:extLst>
                </p14:cNvPr>
                <p14:cNvContentPartPr/>
                <p14:nvPr/>
              </p14:nvContentPartPr>
              <p14:xfrm>
                <a:off x="6448535" y="3671696"/>
                <a:ext cx="50760" cy="294120"/>
              </p14:xfrm>
            </p:contentPart>
          </mc:Choice>
          <mc:Fallback>
            <p:pic>
              <p:nvPicPr>
                <p:cNvPr id="116" name="筆跡 115">
                  <a:extLst>
                    <a:ext uri="{FF2B5EF4-FFF2-40B4-BE49-F238E27FC236}">
                      <a16:creationId xmlns:a16="http://schemas.microsoft.com/office/drawing/2014/main" id="{6ECCE1F5-5CFF-C9ED-2746-8D3A82709F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44215" y="3667376"/>
                  <a:ext cx="594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3" name="筆跡 122">
                  <a:extLst>
                    <a:ext uri="{FF2B5EF4-FFF2-40B4-BE49-F238E27FC236}">
                      <a16:creationId xmlns:a16="http://schemas.microsoft.com/office/drawing/2014/main" id="{5CC58293-5E96-1DDB-64C1-4770EFCFBCD9}"/>
                    </a:ext>
                  </a:extLst>
                </p14:cNvPr>
                <p14:cNvContentPartPr/>
                <p14:nvPr/>
              </p14:nvContentPartPr>
              <p14:xfrm>
                <a:off x="6418295" y="3620576"/>
                <a:ext cx="792000" cy="396360"/>
              </p14:xfrm>
            </p:contentPart>
          </mc:Choice>
          <mc:Fallback>
            <p:pic>
              <p:nvPicPr>
                <p:cNvPr id="123" name="筆跡 122">
                  <a:extLst>
                    <a:ext uri="{FF2B5EF4-FFF2-40B4-BE49-F238E27FC236}">
                      <a16:creationId xmlns:a16="http://schemas.microsoft.com/office/drawing/2014/main" id="{5CC58293-5E96-1DDB-64C1-4770EFCFBC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13975" y="3616256"/>
                  <a:ext cx="8006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3" name="筆跡 112">
                  <a:extLst>
                    <a:ext uri="{FF2B5EF4-FFF2-40B4-BE49-F238E27FC236}">
                      <a16:creationId xmlns:a16="http://schemas.microsoft.com/office/drawing/2014/main" id="{F59EE8C2-B045-B2E7-26D8-901A00F2E2BB}"/>
                    </a:ext>
                  </a:extLst>
                </p14:cNvPr>
                <p14:cNvContentPartPr/>
                <p14:nvPr/>
              </p14:nvContentPartPr>
              <p14:xfrm>
                <a:off x="6633935" y="1633376"/>
                <a:ext cx="19440" cy="1491480"/>
              </p14:xfrm>
            </p:contentPart>
          </mc:Choice>
          <mc:Fallback>
            <p:pic>
              <p:nvPicPr>
                <p:cNvPr id="113" name="筆跡 112">
                  <a:extLst>
                    <a:ext uri="{FF2B5EF4-FFF2-40B4-BE49-F238E27FC236}">
                      <a16:creationId xmlns:a16="http://schemas.microsoft.com/office/drawing/2014/main" id="{F59EE8C2-B045-B2E7-26D8-901A00F2E2B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29615" y="1629056"/>
                  <a:ext cx="28080" cy="15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4" name="筆跡 113">
                  <a:extLst>
                    <a:ext uri="{FF2B5EF4-FFF2-40B4-BE49-F238E27FC236}">
                      <a16:creationId xmlns:a16="http://schemas.microsoft.com/office/drawing/2014/main" id="{3C26F3D1-824D-0D84-C491-3B8AD26259C6}"/>
                    </a:ext>
                  </a:extLst>
                </p14:cNvPr>
                <p14:cNvContentPartPr/>
                <p14:nvPr/>
              </p14:nvContentPartPr>
              <p14:xfrm>
                <a:off x="6674615" y="1616816"/>
                <a:ext cx="344520" cy="1626840"/>
              </p14:xfrm>
            </p:contentPart>
          </mc:Choice>
          <mc:Fallback>
            <p:pic>
              <p:nvPicPr>
                <p:cNvPr id="114" name="筆跡 113">
                  <a:extLst>
                    <a:ext uri="{FF2B5EF4-FFF2-40B4-BE49-F238E27FC236}">
                      <a16:creationId xmlns:a16="http://schemas.microsoft.com/office/drawing/2014/main" id="{3C26F3D1-824D-0D84-C491-3B8AD26259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70295" y="1612496"/>
                  <a:ext cx="353160" cy="16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5" name="筆跡 124">
                  <a:extLst>
                    <a:ext uri="{FF2B5EF4-FFF2-40B4-BE49-F238E27FC236}">
                      <a16:creationId xmlns:a16="http://schemas.microsoft.com/office/drawing/2014/main" id="{D742BA4B-5F07-9A9D-71DC-919DCCF11F13}"/>
                    </a:ext>
                  </a:extLst>
                </p14:cNvPr>
                <p14:cNvContentPartPr/>
                <p14:nvPr/>
              </p14:nvContentPartPr>
              <p14:xfrm>
                <a:off x="7176815" y="483176"/>
                <a:ext cx="87480" cy="459720"/>
              </p14:xfrm>
            </p:contentPart>
          </mc:Choice>
          <mc:Fallback>
            <p:pic>
              <p:nvPicPr>
                <p:cNvPr id="125" name="筆跡 124">
                  <a:extLst>
                    <a:ext uri="{FF2B5EF4-FFF2-40B4-BE49-F238E27FC236}">
                      <a16:creationId xmlns:a16="http://schemas.microsoft.com/office/drawing/2014/main" id="{D742BA4B-5F07-9A9D-71DC-919DCCF11F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72495" y="478856"/>
                  <a:ext cx="9612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6" name="筆跡 125">
                  <a:extLst>
                    <a:ext uri="{FF2B5EF4-FFF2-40B4-BE49-F238E27FC236}">
                      <a16:creationId xmlns:a16="http://schemas.microsoft.com/office/drawing/2014/main" id="{B2FD8E7C-5BB7-54A9-3D89-8D1856D9330D}"/>
                    </a:ext>
                  </a:extLst>
                </p14:cNvPr>
                <p14:cNvContentPartPr/>
                <p14:nvPr/>
              </p14:nvContentPartPr>
              <p14:xfrm>
                <a:off x="7158095" y="465176"/>
                <a:ext cx="256320" cy="500040"/>
              </p14:xfrm>
            </p:contentPart>
          </mc:Choice>
          <mc:Fallback>
            <p:pic>
              <p:nvPicPr>
                <p:cNvPr id="126" name="筆跡 125">
                  <a:extLst>
                    <a:ext uri="{FF2B5EF4-FFF2-40B4-BE49-F238E27FC236}">
                      <a16:creationId xmlns:a16="http://schemas.microsoft.com/office/drawing/2014/main" id="{B2FD8E7C-5BB7-54A9-3D89-8D1856D933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53775" y="460856"/>
                  <a:ext cx="2649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7" name="筆跡 126">
                  <a:extLst>
                    <a:ext uri="{FF2B5EF4-FFF2-40B4-BE49-F238E27FC236}">
                      <a16:creationId xmlns:a16="http://schemas.microsoft.com/office/drawing/2014/main" id="{FA229378-9F73-082D-FF7D-E31A19369FD5}"/>
                    </a:ext>
                  </a:extLst>
                </p14:cNvPr>
                <p14:cNvContentPartPr/>
                <p14:nvPr/>
              </p14:nvContentPartPr>
              <p14:xfrm>
                <a:off x="7456895" y="643376"/>
                <a:ext cx="142200" cy="199440"/>
              </p14:xfrm>
            </p:contentPart>
          </mc:Choice>
          <mc:Fallback>
            <p:pic>
              <p:nvPicPr>
                <p:cNvPr id="127" name="筆跡 126">
                  <a:extLst>
                    <a:ext uri="{FF2B5EF4-FFF2-40B4-BE49-F238E27FC236}">
                      <a16:creationId xmlns:a16="http://schemas.microsoft.com/office/drawing/2014/main" id="{FA229378-9F73-082D-FF7D-E31A19369F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52575" y="639056"/>
                  <a:ext cx="150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9" name="筆跡 128">
                  <a:extLst>
                    <a:ext uri="{FF2B5EF4-FFF2-40B4-BE49-F238E27FC236}">
                      <a16:creationId xmlns:a16="http://schemas.microsoft.com/office/drawing/2014/main" id="{58F80666-5AE8-7487-202E-01B0CDD0B8D8}"/>
                    </a:ext>
                  </a:extLst>
                </p14:cNvPr>
                <p14:cNvContentPartPr/>
                <p14:nvPr/>
              </p14:nvContentPartPr>
              <p14:xfrm>
                <a:off x="7636895" y="674696"/>
                <a:ext cx="172800" cy="132480"/>
              </p14:xfrm>
            </p:contentPart>
          </mc:Choice>
          <mc:Fallback>
            <p:pic>
              <p:nvPicPr>
                <p:cNvPr id="129" name="筆跡 128">
                  <a:extLst>
                    <a:ext uri="{FF2B5EF4-FFF2-40B4-BE49-F238E27FC236}">
                      <a16:creationId xmlns:a16="http://schemas.microsoft.com/office/drawing/2014/main" id="{58F80666-5AE8-7487-202E-01B0CDD0B8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32575" y="670376"/>
                  <a:ext cx="181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0" name="筆跡 129">
                  <a:extLst>
                    <a:ext uri="{FF2B5EF4-FFF2-40B4-BE49-F238E27FC236}">
                      <a16:creationId xmlns:a16="http://schemas.microsoft.com/office/drawing/2014/main" id="{1910DDD7-E2D8-4673-D210-AD23331B567F}"/>
                    </a:ext>
                  </a:extLst>
                </p14:cNvPr>
                <p14:cNvContentPartPr/>
                <p14:nvPr/>
              </p14:nvContentPartPr>
              <p14:xfrm>
                <a:off x="7873055" y="343496"/>
                <a:ext cx="93960" cy="475920"/>
              </p14:xfrm>
            </p:contentPart>
          </mc:Choice>
          <mc:Fallback>
            <p:pic>
              <p:nvPicPr>
                <p:cNvPr id="130" name="筆跡 129">
                  <a:extLst>
                    <a:ext uri="{FF2B5EF4-FFF2-40B4-BE49-F238E27FC236}">
                      <a16:creationId xmlns:a16="http://schemas.microsoft.com/office/drawing/2014/main" id="{1910DDD7-E2D8-4673-D210-AD23331B56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68735" y="339176"/>
                  <a:ext cx="1026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1" name="筆跡 130">
                  <a:extLst>
                    <a:ext uri="{FF2B5EF4-FFF2-40B4-BE49-F238E27FC236}">
                      <a16:creationId xmlns:a16="http://schemas.microsoft.com/office/drawing/2014/main" id="{093D2022-3703-AF9C-811C-5A94413ACF15}"/>
                    </a:ext>
                  </a:extLst>
                </p14:cNvPr>
                <p14:cNvContentPartPr/>
                <p14:nvPr/>
              </p14:nvContentPartPr>
              <p14:xfrm>
                <a:off x="7988255" y="497936"/>
                <a:ext cx="267840" cy="376560"/>
              </p14:xfrm>
            </p:contentPart>
          </mc:Choice>
          <mc:Fallback>
            <p:pic>
              <p:nvPicPr>
                <p:cNvPr id="131" name="筆跡 130">
                  <a:extLst>
                    <a:ext uri="{FF2B5EF4-FFF2-40B4-BE49-F238E27FC236}">
                      <a16:creationId xmlns:a16="http://schemas.microsoft.com/office/drawing/2014/main" id="{093D2022-3703-AF9C-811C-5A94413ACF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83935" y="493616"/>
                  <a:ext cx="2764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4" name="筆跡 143">
                  <a:extLst>
                    <a:ext uri="{FF2B5EF4-FFF2-40B4-BE49-F238E27FC236}">
                      <a16:creationId xmlns:a16="http://schemas.microsoft.com/office/drawing/2014/main" id="{46DC9F8D-3457-1873-35CA-6254A911B2A9}"/>
                    </a:ext>
                  </a:extLst>
                </p14:cNvPr>
                <p14:cNvContentPartPr/>
                <p14:nvPr/>
              </p14:nvContentPartPr>
              <p14:xfrm>
                <a:off x="6993215" y="1741736"/>
                <a:ext cx="626400" cy="198720"/>
              </p14:xfrm>
            </p:contentPart>
          </mc:Choice>
          <mc:Fallback>
            <p:pic>
              <p:nvPicPr>
                <p:cNvPr id="144" name="筆跡 143">
                  <a:extLst>
                    <a:ext uri="{FF2B5EF4-FFF2-40B4-BE49-F238E27FC236}">
                      <a16:creationId xmlns:a16="http://schemas.microsoft.com/office/drawing/2014/main" id="{46DC9F8D-3457-1873-35CA-6254A911B2A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88895" y="1737416"/>
                  <a:ext cx="635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5" name="筆跡 144">
                  <a:extLst>
                    <a:ext uri="{FF2B5EF4-FFF2-40B4-BE49-F238E27FC236}">
                      <a16:creationId xmlns:a16="http://schemas.microsoft.com/office/drawing/2014/main" id="{DC2FD882-72B4-0A4E-DD06-CB29F4D58B98}"/>
                    </a:ext>
                  </a:extLst>
                </p14:cNvPr>
                <p14:cNvContentPartPr/>
                <p14:nvPr/>
              </p14:nvContentPartPr>
              <p14:xfrm>
                <a:off x="7523855" y="1622576"/>
                <a:ext cx="145080" cy="227160"/>
              </p14:xfrm>
            </p:contentPart>
          </mc:Choice>
          <mc:Fallback>
            <p:pic>
              <p:nvPicPr>
                <p:cNvPr id="145" name="筆跡 144">
                  <a:extLst>
                    <a:ext uri="{FF2B5EF4-FFF2-40B4-BE49-F238E27FC236}">
                      <a16:creationId xmlns:a16="http://schemas.microsoft.com/office/drawing/2014/main" id="{DC2FD882-72B4-0A4E-DD06-CB29F4D58B9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19535" y="1618256"/>
                  <a:ext cx="153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61" name="筆跡 160">
                  <a:extLst>
                    <a:ext uri="{FF2B5EF4-FFF2-40B4-BE49-F238E27FC236}">
                      <a16:creationId xmlns:a16="http://schemas.microsoft.com/office/drawing/2014/main" id="{4E459EBF-1ACB-D563-29C5-B45B186DEC68}"/>
                    </a:ext>
                  </a:extLst>
                </p14:cNvPr>
                <p14:cNvContentPartPr/>
                <p14:nvPr/>
              </p14:nvContentPartPr>
              <p14:xfrm>
                <a:off x="7848215" y="1252136"/>
                <a:ext cx="97200" cy="868320"/>
              </p14:xfrm>
            </p:contentPart>
          </mc:Choice>
          <mc:Fallback>
            <p:pic>
              <p:nvPicPr>
                <p:cNvPr id="161" name="筆跡 160">
                  <a:extLst>
                    <a:ext uri="{FF2B5EF4-FFF2-40B4-BE49-F238E27FC236}">
                      <a16:creationId xmlns:a16="http://schemas.microsoft.com/office/drawing/2014/main" id="{4E459EBF-1ACB-D563-29C5-B45B186DEC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43895" y="1247816"/>
                  <a:ext cx="105840" cy="87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62" name="筆跡 161">
                  <a:extLst>
                    <a:ext uri="{FF2B5EF4-FFF2-40B4-BE49-F238E27FC236}">
                      <a16:creationId xmlns:a16="http://schemas.microsoft.com/office/drawing/2014/main" id="{A4079985-CA1B-6A77-2666-66B7A8C4527A}"/>
                    </a:ext>
                  </a:extLst>
                </p14:cNvPr>
                <p14:cNvContentPartPr/>
                <p14:nvPr/>
              </p14:nvContentPartPr>
              <p14:xfrm>
                <a:off x="7859375" y="904736"/>
                <a:ext cx="1523880" cy="1192680"/>
              </p14:xfrm>
            </p:contentPart>
          </mc:Choice>
          <mc:Fallback>
            <p:pic>
              <p:nvPicPr>
                <p:cNvPr id="162" name="筆跡 161">
                  <a:extLst>
                    <a:ext uri="{FF2B5EF4-FFF2-40B4-BE49-F238E27FC236}">
                      <a16:creationId xmlns:a16="http://schemas.microsoft.com/office/drawing/2014/main" id="{A4079985-CA1B-6A77-2666-66B7A8C452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55055" y="900416"/>
                  <a:ext cx="1532520" cy="12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63" name="筆跡 162">
                  <a:extLst>
                    <a:ext uri="{FF2B5EF4-FFF2-40B4-BE49-F238E27FC236}">
                      <a16:creationId xmlns:a16="http://schemas.microsoft.com/office/drawing/2014/main" id="{5CDEF4D4-202F-1F7F-371D-6B4E02CF3395}"/>
                    </a:ext>
                  </a:extLst>
                </p14:cNvPr>
                <p14:cNvContentPartPr/>
                <p14:nvPr/>
              </p14:nvContentPartPr>
              <p14:xfrm>
                <a:off x="7961615" y="1963856"/>
                <a:ext cx="1442880" cy="182160"/>
              </p14:xfrm>
            </p:contentPart>
          </mc:Choice>
          <mc:Fallback>
            <p:pic>
              <p:nvPicPr>
                <p:cNvPr id="163" name="筆跡 162">
                  <a:extLst>
                    <a:ext uri="{FF2B5EF4-FFF2-40B4-BE49-F238E27FC236}">
                      <a16:creationId xmlns:a16="http://schemas.microsoft.com/office/drawing/2014/main" id="{5CDEF4D4-202F-1F7F-371D-6B4E02CF339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57295" y="1959536"/>
                  <a:ext cx="1451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64" name="筆跡 163">
                  <a:extLst>
                    <a:ext uri="{FF2B5EF4-FFF2-40B4-BE49-F238E27FC236}">
                      <a16:creationId xmlns:a16="http://schemas.microsoft.com/office/drawing/2014/main" id="{5796A9D8-3A36-B488-2969-EB0D3F450534}"/>
                    </a:ext>
                  </a:extLst>
                </p14:cNvPr>
                <p14:cNvContentPartPr/>
                <p14:nvPr/>
              </p14:nvContentPartPr>
              <p14:xfrm>
                <a:off x="8107415" y="1266176"/>
                <a:ext cx="213480" cy="72000"/>
              </p14:xfrm>
            </p:contentPart>
          </mc:Choice>
          <mc:Fallback>
            <p:pic>
              <p:nvPicPr>
                <p:cNvPr id="164" name="筆跡 163">
                  <a:extLst>
                    <a:ext uri="{FF2B5EF4-FFF2-40B4-BE49-F238E27FC236}">
                      <a16:creationId xmlns:a16="http://schemas.microsoft.com/office/drawing/2014/main" id="{5796A9D8-3A36-B488-2969-EB0D3F4505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03095" y="1261856"/>
                  <a:ext cx="2221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65" name="筆跡 164">
                  <a:extLst>
                    <a:ext uri="{FF2B5EF4-FFF2-40B4-BE49-F238E27FC236}">
                      <a16:creationId xmlns:a16="http://schemas.microsoft.com/office/drawing/2014/main" id="{1867F855-03ED-D674-A3F7-04063787BE6E}"/>
                    </a:ext>
                  </a:extLst>
                </p14:cNvPr>
                <p14:cNvContentPartPr/>
                <p14:nvPr/>
              </p14:nvContentPartPr>
              <p14:xfrm>
                <a:off x="8225495" y="1253216"/>
                <a:ext cx="204840" cy="213840"/>
              </p14:xfrm>
            </p:contentPart>
          </mc:Choice>
          <mc:Fallback>
            <p:pic>
              <p:nvPicPr>
                <p:cNvPr id="165" name="筆跡 164">
                  <a:extLst>
                    <a:ext uri="{FF2B5EF4-FFF2-40B4-BE49-F238E27FC236}">
                      <a16:creationId xmlns:a16="http://schemas.microsoft.com/office/drawing/2014/main" id="{1867F855-03ED-D674-A3F7-04063787BE6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21175" y="1248896"/>
                  <a:ext cx="213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66" name="筆跡 165">
                  <a:extLst>
                    <a:ext uri="{FF2B5EF4-FFF2-40B4-BE49-F238E27FC236}">
                      <a16:creationId xmlns:a16="http://schemas.microsoft.com/office/drawing/2014/main" id="{926EF91A-AE35-2BB8-5CC9-0316F5B9F5AB}"/>
                    </a:ext>
                  </a:extLst>
                </p14:cNvPr>
                <p14:cNvContentPartPr/>
                <p14:nvPr/>
              </p14:nvContentPartPr>
              <p14:xfrm>
                <a:off x="8372735" y="1199216"/>
                <a:ext cx="58680" cy="37440"/>
              </p14:xfrm>
            </p:contentPart>
          </mc:Choice>
          <mc:Fallback>
            <p:pic>
              <p:nvPicPr>
                <p:cNvPr id="166" name="筆跡 165">
                  <a:extLst>
                    <a:ext uri="{FF2B5EF4-FFF2-40B4-BE49-F238E27FC236}">
                      <a16:creationId xmlns:a16="http://schemas.microsoft.com/office/drawing/2014/main" id="{926EF91A-AE35-2BB8-5CC9-0316F5B9F5A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68415" y="1194896"/>
                  <a:ext cx="67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67" name="筆跡 166">
                  <a:extLst>
                    <a:ext uri="{FF2B5EF4-FFF2-40B4-BE49-F238E27FC236}">
                      <a16:creationId xmlns:a16="http://schemas.microsoft.com/office/drawing/2014/main" id="{6F323646-AAF9-5DFC-B71D-2579A373446F}"/>
                    </a:ext>
                  </a:extLst>
                </p14:cNvPr>
                <p14:cNvContentPartPr/>
                <p14:nvPr/>
              </p14:nvContentPartPr>
              <p14:xfrm>
                <a:off x="8469935" y="1247096"/>
                <a:ext cx="208080" cy="184680"/>
              </p14:xfrm>
            </p:contentPart>
          </mc:Choice>
          <mc:Fallback>
            <p:pic>
              <p:nvPicPr>
                <p:cNvPr id="167" name="筆跡 166">
                  <a:extLst>
                    <a:ext uri="{FF2B5EF4-FFF2-40B4-BE49-F238E27FC236}">
                      <a16:creationId xmlns:a16="http://schemas.microsoft.com/office/drawing/2014/main" id="{6F323646-AAF9-5DFC-B71D-2579A37344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65615" y="1242776"/>
                  <a:ext cx="216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68" name="筆跡 167">
                  <a:extLst>
                    <a:ext uri="{FF2B5EF4-FFF2-40B4-BE49-F238E27FC236}">
                      <a16:creationId xmlns:a16="http://schemas.microsoft.com/office/drawing/2014/main" id="{2FE8A15A-04D4-2799-9634-FC7FD1C852D9}"/>
                    </a:ext>
                  </a:extLst>
                </p14:cNvPr>
                <p14:cNvContentPartPr/>
                <p14:nvPr/>
              </p14:nvContentPartPr>
              <p14:xfrm>
                <a:off x="8696375" y="1221176"/>
                <a:ext cx="162720" cy="221760"/>
              </p14:xfrm>
            </p:contentPart>
          </mc:Choice>
          <mc:Fallback>
            <p:pic>
              <p:nvPicPr>
                <p:cNvPr id="168" name="筆跡 167">
                  <a:extLst>
                    <a:ext uri="{FF2B5EF4-FFF2-40B4-BE49-F238E27FC236}">
                      <a16:creationId xmlns:a16="http://schemas.microsoft.com/office/drawing/2014/main" id="{2FE8A15A-04D4-2799-9634-FC7FD1C852D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92055" y="1216856"/>
                  <a:ext cx="1713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9" name="筆跡 168">
                  <a:extLst>
                    <a:ext uri="{FF2B5EF4-FFF2-40B4-BE49-F238E27FC236}">
                      <a16:creationId xmlns:a16="http://schemas.microsoft.com/office/drawing/2014/main" id="{E01F8554-DE7A-3E2C-454C-CEF180541CDE}"/>
                    </a:ext>
                  </a:extLst>
                </p14:cNvPr>
                <p14:cNvContentPartPr/>
                <p14:nvPr/>
              </p14:nvContentPartPr>
              <p14:xfrm>
                <a:off x="8142695" y="1765496"/>
                <a:ext cx="257040" cy="186480"/>
              </p14:xfrm>
            </p:contentPart>
          </mc:Choice>
          <mc:Fallback>
            <p:pic>
              <p:nvPicPr>
                <p:cNvPr id="169" name="筆跡 168">
                  <a:extLst>
                    <a:ext uri="{FF2B5EF4-FFF2-40B4-BE49-F238E27FC236}">
                      <a16:creationId xmlns:a16="http://schemas.microsoft.com/office/drawing/2014/main" id="{E01F8554-DE7A-3E2C-454C-CEF180541CD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38375" y="1761176"/>
                  <a:ext cx="2656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70" name="筆跡 169">
                  <a:extLst>
                    <a:ext uri="{FF2B5EF4-FFF2-40B4-BE49-F238E27FC236}">
                      <a16:creationId xmlns:a16="http://schemas.microsoft.com/office/drawing/2014/main" id="{E77F093D-4C7A-392E-BEDC-86E115D74787}"/>
                    </a:ext>
                  </a:extLst>
                </p14:cNvPr>
                <p14:cNvContentPartPr/>
                <p14:nvPr/>
              </p14:nvContentPartPr>
              <p14:xfrm>
                <a:off x="8416295" y="1742456"/>
                <a:ext cx="126000" cy="129960"/>
              </p14:xfrm>
            </p:contentPart>
          </mc:Choice>
          <mc:Fallback>
            <p:pic>
              <p:nvPicPr>
                <p:cNvPr id="170" name="筆跡 169">
                  <a:extLst>
                    <a:ext uri="{FF2B5EF4-FFF2-40B4-BE49-F238E27FC236}">
                      <a16:creationId xmlns:a16="http://schemas.microsoft.com/office/drawing/2014/main" id="{E77F093D-4C7A-392E-BEDC-86E115D7478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11975" y="1738136"/>
                  <a:ext cx="134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71" name="筆跡 170">
                  <a:extLst>
                    <a:ext uri="{FF2B5EF4-FFF2-40B4-BE49-F238E27FC236}">
                      <a16:creationId xmlns:a16="http://schemas.microsoft.com/office/drawing/2014/main" id="{1325EBA8-2206-CEFA-033C-D38FFC503EDD}"/>
                    </a:ext>
                  </a:extLst>
                </p14:cNvPr>
                <p14:cNvContentPartPr/>
                <p14:nvPr/>
              </p14:nvContentPartPr>
              <p14:xfrm>
                <a:off x="8533295" y="1697096"/>
                <a:ext cx="61200" cy="218160"/>
              </p14:xfrm>
            </p:contentPart>
          </mc:Choice>
          <mc:Fallback>
            <p:pic>
              <p:nvPicPr>
                <p:cNvPr id="171" name="筆跡 170">
                  <a:extLst>
                    <a:ext uri="{FF2B5EF4-FFF2-40B4-BE49-F238E27FC236}">
                      <a16:creationId xmlns:a16="http://schemas.microsoft.com/office/drawing/2014/main" id="{1325EBA8-2206-CEFA-033C-D38FFC503E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28975" y="1692776"/>
                  <a:ext cx="69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72" name="筆跡 171">
                  <a:extLst>
                    <a:ext uri="{FF2B5EF4-FFF2-40B4-BE49-F238E27FC236}">
                      <a16:creationId xmlns:a16="http://schemas.microsoft.com/office/drawing/2014/main" id="{7797D2C0-90B4-4BA0-65F4-A0755AC32DCB}"/>
                    </a:ext>
                  </a:extLst>
                </p14:cNvPr>
                <p14:cNvContentPartPr/>
                <p14:nvPr/>
              </p14:nvContentPartPr>
              <p14:xfrm>
                <a:off x="8652815" y="1555616"/>
                <a:ext cx="18360" cy="364320"/>
              </p14:xfrm>
            </p:contentPart>
          </mc:Choice>
          <mc:Fallback>
            <p:pic>
              <p:nvPicPr>
                <p:cNvPr id="172" name="筆跡 171">
                  <a:extLst>
                    <a:ext uri="{FF2B5EF4-FFF2-40B4-BE49-F238E27FC236}">
                      <a16:creationId xmlns:a16="http://schemas.microsoft.com/office/drawing/2014/main" id="{7797D2C0-90B4-4BA0-65F4-A0755AC32DC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48495" y="1551296"/>
                  <a:ext cx="27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73" name="筆跡 172">
                  <a:extLst>
                    <a:ext uri="{FF2B5EF4-FFF2-40B4-BE49-F238E27FC236}">
                      <a16:creationId xmlns:a16="http://schemas.microsoft.com/office/drawing/2014/main" id="{3AB42864-2306-1814-4C4A-0D996A576F4A}"/>
                    </a:ext>
                  </a:extLst>
                </p14:cNvPr>
                <p14:cNvContentPartPr/>
                <p14:nvPr/>
              </p14:nvContentPartPr>
              <p14:xfrm>
                <a:off x="8667935" y="1706816"/>
                <a:ext cx="131040" cy="190800"/>
              </p14:xfrm>
            </p:contentPart>
          </mc:Choice>
          <mc:Fallback>
            <p:pic>
              <p:nvPicPr>
                <p:cNvPr id="173" name="筆跡 172">
                  <a:extLst>
                    <a:ext uri="{FF2B5EF4-FFF2-40B4-BE49-F238E27FC236}">
                      <a16:creationId xmlns:a16="http://schemas.microsoft.com/office/drawing/2014/main" id="{3AB42864-2306-1814-4C4A-0D996A576F4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63615" y="1702496"/>
                  <a:ext cx="139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75" name="筆跡 174">
                  <a:extLst>
                    <a:ext uri="{FF2B5EF4-FFF2-40B4-BE49-F238E27FC236}">
                      <a16:creationId xmlns:a16="http://schemas.microsoft.com/office/drawing/2014/main" id="{5B1EFC22-0F2D-4B4F-91B1-13462CE8E3FF}"/>
                    </a:ext>
                  </a:extLst>
                </p14:cNvPr>
                <p14:cNvContentPartPr/>
                <p14:nvPr/>
              </p14:nvContentPartPr>
              <p14:xfrm>
                <a:off x="8929295" y="1568216"/>
                <a:ext cx="122760" cy="136800"/>
              </p14:xfrm>
            </p:contentPart>
          </mc:Choice>
          <mc:Fallback>
            <p:pic>
              <p:nvPicPr>
                <p:cNvPr id="175" name="筆跡 174">
                  <a:extLst>
                    <a:ext uri="{FF2B5EF4-FFF2-40B4-BE49-F238E27FC236}">
                      <a16:creationId xmlns:a16="http://schemas.microsoft.com/office/drawing/2014/main" id="{5B1EFC22-0F2D-4B4F-91B1-13462CE8E3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24975" y="1563896"/>
                  <a:ext cx="131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76" name="筆跡 175">
                  <a:extLst>
                    <a:ext uri="{FF2B5EF4-FFF2-40B4-BE49-F238E27FC236}">
                      <a16:creationId xmlns:a16="http://schemas.microsoft.com/office/drawing/2014/main" id="{30300880-B43F-66DF-BC74-FA3DCED98917}"/>
                    </a:ext>
                  </a:extLst>
                </p14:cNvPr>
                <p14:cNvContentPartPr/>
                <p14:nvPr/>
              </p14:nvContentPartPr>
              <p14:xfrm>
                <a:off x="9003095" y="1818056"/>
                <a:ext cx="9000" cy="7920"/>
              </p14:xfrm>
            </p:contentPart>
          </mc:Choice>
          <mc:Fallback>
            <p:pic>
              <p:nvPicPr>
                <p:cNvPr id="176" name="筆跡 175">
                  <a:extLst>
                    <a:ext uri="{FF2B5EF4-FFF2-40B4-BE49-F238E27FC236}">
                      <a16:creationId xmlns:a16="http://schemas.microsoft.com/office/drawing/2014/main" id="{30300880-B43F-66DF-BC74-FA3DCED9891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98775" y="1813736"/>
                  <a:ext cx="176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77" name="筆跡 176">
                  <a:extLst>
                    <a:ext uri="{FF2B5EF4-FFF2-40B4-BE49-F238E27FC236}">
                      <a16:creationId xmlns:a16="http://schemas.microsoft.com/office/drawing/2014/main" id="{540834C8-A920-FE9C-4C9F-18EF57F4F6F1}"/>
                    </a:ext>
                  </a:extLst>
                </p14:cNvPr>
                <p14:cNvContentPartPr/>
                <p14:nvPr/>
              </p14:nvContentPartPr>
              <p14:xfrm>
                <a:off x="9409895" y="1352936"/>
                <a:ext cx="326880" cy="50040"/>
              </p14:xfrm>
            </p:contentPart>
          </mc:Choice>
          <mc:Fallback>
            <p:pic>
              <p:nvPicPr>
                <p:cNvPr id="177" name="筆跡 176">
                  <a:extLst>
                    <a:ext uri="{FF2B5EF4-FFF2-40B4-BE49-F238E27FC236}">
                      <a16:creationId xmlns:a16="http://schemas.microsoft.com/office/drawing/2014/main" id="{540834C8-A920-FE9C-4C9F-18EF57F4F6F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05575" y="1348616"/>
                  <a:ext cx="335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78" name="筆跡 177">
                  <a:extLst>
                    <a:ext uri="{FF2B5EF4-FFF2-40B4-BE49-F238E27FC236}">
                      <a16:creationId xmlns:a16="http://schemas.microsoft.com/office/drawing/2014/main" id="{508325F8-1FC6-6B0C-85A2-1FFABFE8EB6A}"/>
                    </a:ext>
                  </a:extLst>
                </p14:cNvPr>
                <p14:cNvContentPartPr/>
                <p14:nvPr/>
              </p14:nvContentPartPr>
              <p14:xfrm>
                <a:off x="9662975" y="1255736"/>
                <a:ext cx="114480" cy="231480"/>
              </p14:xfrm>
            </p:contentPart>
          </mc:Choice>
          <mc:Fallback>
            <p:pic>
              <p:nvPicPr>
                <p:cNvPr id="178" name="筆跡 177">
                  <a:extLst>
                    <a:ext uri="{FF2B5EF4-FFF2-40B4-BE49-F238E27FC236}">
                      <a16:creationId xmlns:a16="http://schemas.microsoft.com/office/drawing/2014/main" id="{508325F8-1FC6-6B0C-85A2-1FFABFE8EB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58655" y="1251416"/>
                  <a:ext cx="1231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85" name="筆跡 184">
                  <a:extLst>
                    <a:ext uri="{FF2B5EF4-FFF2-40B4-BE49-F238E27FC236}">
                      <a16:creationId xmlns:a16="http://schemas.microsoft.com/office/drawing/2014/main" id="{FD9F9392-107D-5B3F-5247-9EADF56341B3}"/>
                    </a:ext>
                  </a:extLst>
                </p14:cNvPr>
                <p14:cNvContentPartPr/>
                <p14:nvPr/>
              </p14:nvContentPartPr>
              <p14:xfrm>
                <a:off x="5634575" y="1258976"/>
                <a:ext cx="115200" cy="180360"/>
              </p14:xfrm>
            </p:contentPart>
          </mc:Choice>
          <mc:Fallback>
            <p:pic>
              <p:nvPicPr>
                <p:cNvPr id="185" name="筆跡 184">
                  <a:extLst>
                    <a:ext uri="{FF2B5EF4-FFF2-40B4-BE49-F238E27FC236}">
                      <a16:creationId xmlns:a16="http://schemas.microsoft.com/office/drawing/2014/main" id="{FD9F9392-107D-5B3F-5247-9EADF56341B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30255" y="1254656"/>
                  <a:ext cx="123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86" name="筆跡 185">
                  <a:extLst>
                    <a:ext uri="{FF2B5EF4-FFF2-40B4-BE49-F238E27FC236}">
                      <a16:creationId xmlns:a16="http://schemas.microsoft.com/office/drawing/2014/main" id="{17F980E3-7B63-736A-5DA6-3BE37071BE79}"/>
                    </a:ext>
                  </a:extLst>
                </p14:cNvPr>
                <p14:cNvContentPartPr/>
                <p14:nvPr/>
              </p14:nvContentPartPr>
              <p14:xfrm>
                <a:off x="5703335" y="1049816"/>
                <a:ext cx="179640" cy="383760"/>
              </p14:xfrm>
            </p:contentPart>
          </mc:Choice>
          <mc:Fallback>
            <p:pic>
              <p:nvPicPr>
                <p:cNvPr id="186" name="筆跡 185">
                  <a:extLst>
                    <a:ext uri="{FF2B5EF4-FFF2-40B4-BE49-F238E27FC236}">
                      <a16:creationId xmlns:a16="http://schemas.microsoft.com/office/drawing/2014/main" id="{17F980E3-7B63-736A-5DA6-3BE37071BE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99015" y="1045496"/>
                  <a:ext cx="1882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87" name="筆跡 186">
                  <a:extLst>
                    <a:ext uri="{FF2B5EF4-FFF2-40B4-BE49-F238E27FC236}">
                      <a16:creationId xmlns:a16="http://schemas.microsoft.com/office/drawing/2014/main" id="{198F23A1-7442-7E6A-F41E-DB0B6061557F}"/>
                    </a:ext>
                  </a:extLst>
                </p14:cNvPr>
                <p14:cNvContentPartPr/>
                <p14:nvPr/>
              </p14:nvContentPartPr>
              <p14:xfrm>
                <a:off x="5871095" y="1190576"/>
                <a:ext cx="142920" cy="77760"/>
              </p14:xfrm>
            </p:contentPart>
          </mc:Choice>
          <mc:Fallback>
            <p:pic>
              <p:nvPicPr>
                <p:cNvPr id="187" name="筆跡 186">
                  <a:extLst>
                    <a:ext uri="{FF2B5EF4-FFF2-40B4-BE49-F238E27FC236}">
                      <a16:creationId xmlns:a16="http://schemas.microsoft.com/office/drawing/2014/main" id="{198F23A1-7442-7E6A-F41E-DB0B6061557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66775" y="1186256"/>
                  <a:ext cx="151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88" name="筆跡 187">
                  <a:extLst>
                    <a:ext uri="{FF2B5EF4-FFF2-40B4-BE49-F238E27FC236}">
                      <a16:creationId xmlns:a16="http://schemas.microsoft.com/office/drawing/2014/main" id="{8AE110E5-1DF2-E93E-F55C-47050C5B7972}"/>
                    </a:ext>
                  </a:extLst>
                </p14:cNvPr>
                <p14:cNvContentPartPr/>
                <p14:nvPr/>
              </p14:nvContentPartPr>
              <p14:xfrm>
                <a:off x="5940575" y="1122896"/>
                <a:ext cx="194400" cy="260280"/>
              </p14:xfrm>
            </p:contentPart>
          </mc:Choice>
          <mc:Fallback>
            <p:pic>
              <p:nvPicPr>
                <p:cNvPr id="188" name="筆跡 187">
                  <a:extLst>
                    <a:ext uri="{FF2B5EF4-FFF2-40B4-BE49-F238E27FC236}">
                      <a16:creationId xmlns:a16="http://schemas.microsoft.com/office/drawing/2014/main" id="{8AE110E5-1DF2-E93E-F55C-47050C5B79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36255" y="1118576"/>
                  <a:ext cx="203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89" name="筆跡 188">
                  <a:extLst>
                    <a:ext uri="{FF2B5EF4-FFF2-40B4-BE49-F238E27FC236}">
                      <a16:creationId xmlns:a16="http://schemas.microsoft.com/office/drawing/2014/main" id="{BCBD38E5-52F1-0C74-1680-972A724B8646}"/>
                    </a:ext>
                  </a:extLst>
                </p14:cNvPr>
                <p14:cNvContentPartPr/>
                <p14:nvPr/>
              </p14:nvContentPartPr>
              <p14:xfrm>
                <a:off x="6094295" y="1095176"/>
                <a:ext cx="93960" cy="180720"/>
              </p14:xfrm>
            </p:contentPart>
          </mc:Choice>
          <mc:Fallback>
            <p:pic>
              <p:nvPicPr>
                <p:cNvPr id="189" name="筆跡 188">
                  <a:extLst>
                    <a:ext uri="{FF2B5EF4-FFF2-40B4-BE49-F238E27FC236}">
                      <a16:creationId xmlns:a16="http://schemas.microsoft.com/office/drawing/2014/main" id="{BCBD38E5-52F1-0C74-1680-972A724B864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89975" y="1090856"/>
                  <a:ext cx="1026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90" name="筆跡 189">
                  <a:extLst>
                    <a:ext uri="{FF2B5EF4-FFF2-40B4-BE49-F238E27FC236}">
                      <a16:creationId xmlns:a16="http://schemas.microsoft.com/office/drawing/2014/main" id="{E1CB64BC-0A77-B8BA-EEED-877928DD9E2D}"/>
                    </a:ext>
                  </a:extLst>
                </p14:cNvPr>
                <p14:cNvContentPartPr/>
                <p14:nvPr/>
              </p14:nvContentPartPr>
              <p14:xfrm>
                <a:off x="6190055" y="1100576"/>
                <a:ext cx="104040" cy="209160"/>
              </p14:xfrm>
            </p:contentPart>
          </mc:Choice>
          <mc:Fallback>
            <p:pic>
              <p:nvPicPr>
                <p:cNvPr id="190" name="筆跡 189">
                  <a:extLst>
                    <a:ext uri="{FF2B5EF4-FFF2-40B4-BE49-F238E27FC236}">
                      <a16:creationId xmlns:a16="http://schemas.microsoft.com/office/drawing/2014/main" id="{E1CB64BC-0A77-B8BA-EEED-877928DD9E2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85735" y="1096256"/>
                  <a:ext cx="112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91" name="筆跡 190">
                  <a:extLst>
                    <a:ext uri="{FF2B5EF4-FFF2-40B4-BE49-F238E27FC236}">
                      <a16:creationId xmlns:a16="http://schemas.microsoft.com/office/drawing/2014/main" id="{87D7BC5C-46CA-ACE0-E41C-559111B2ECDA}"/>
                    </a:ext>
                  </a:extLst>
                </p14:cNvPr>
                <p14:cNvContentPartPr/>
                <p14:nvPr/>
              </p14:nvContentPartPr>
              <p14:xfrm>
                <a:off x="5601095" y="1666136"/>
                <a:ext cx="186840" cy="79200"/>
              </p14:xfrm>
            </p:contentPart>
          </mc:Choice>
          <mc:Fallback>
            <p:pic>
              <p:nvPicPr>
                <p:cNvPr id="191" name="筆跡 190">
                  <a:extLst>
                    <a:ext uri="{FF2B5EF4-FFF2-40B4-BE49-F238E27FC236}">
                      <a16:creationId xmlns:a16="http://schemas.microsoft.com/office/drawing/2014/main" id="{87D7BC5C-46CA-ACE0-E41C-559111B2ECD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96775" y="1661816"/>
                  <a:ext cx="195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92" name="筆跡 191">
                  <a:extLst>
                    <a:ext uri="{FF2B5EF4-FFF2-40B4-BE49-F238E27FC236}">
                      <a16:creationId xmlns:a16="http://schemas.microsoft.com/office/drawing/2014/main" id="{342696B8-B40B-D6BF-6BFA-A35C5F18D135}"/>
                    </a:ext>
                  </a:extLst>
                </p14:cNvPr>
                <p14:cNvContentPartPr/>
                <p14:nvPr/>
              </p14:nvContentPartPr>
              <p14:xfrm>
                <a:off x="5693975" y="1579376"/>
                <a:ext cx="151920" cy="233280"/>
              </p14:xfrm>
            </p:contentPart>
          </mc:Choice>
          <mc:Fallback>
            <p:pic>
              <p:nvPicPr>
                <p:cNvPr id="192" name="筆跡 191">
                  <a:extLst>
                    <a:ext uri="{FF2B5EF4-FFF2-40B4-BE49-F238E27FC236}">
                      <a16:creationId xmlns:a16="http://schemas.microsoft.com/office/drawing/2014/main" id="{342696B8-B40B-D6BF-6BFA-A35C5F18D13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89655" y="1575056"/>
                  <a:ext cx="160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93" name="筆跡 192">
                  <a:extLst>
                    <a:ext uri="{FF2B5EF4-FFF2-40B4-BE49-F238E27FC236}">
                      <a16:creationId xmlns:a16="http://schemas.microsoft.com/office/drawing/2014/main" id="{B12D7AAC-FA82-3B00-73F3-483C1F6F4CAA}"/>
                    </a:ext>
                  </a:extLst>
                </p14:cNvPr>
                <p14:cNvContentPartPr/>
                <p14:nvPr/>
              </p14:nvContentPartPr>
              <p14:xfrm>
                <a:off x="5864975" y="1655696"/>
                <a:ext cx="199440" cy="87840"/>
              </p14:xfrm>
            </p:contentPart>
          </mc:Choice>
          <mc:Fallback>
            <p:pic>
              <p:nvPicPr>
                <p:cNvPr id="193" name="筆跡 192">
                  <a:extLst>
                    <a:ext uri="{FF2B5EF4-FFF2-40B4-BE49-F238E27FC236}">
                      <a16:creationId xmlns:a16="http://schemas.microsoft.com/office/drawing/2014/main" id="{B12D7AAC-FA82-3B00-73F3-483C1F6F4C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60655" y="1651376"/>
                  <a:ext cx="208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94" name="筆跡 193">
                  <a:extLst>
                    <a:ext uri="{FF2B5EF4-FFF2-40B4-BE49-F238E27FC236}">
                      <a16:creationId xmlns:a16="http://schemas.microsoft.com/office/drawing/2014/main" id="{22ACE3C1-58E6-24F0-8E0C-15C9ACB9C30C}"/>
                    </a:ext>
                  </a:extLst>
                </p14:cNvPr>
                <p14:cNvContentPartPr/>
                <p14:nvPr/>
              </p14:nvContentPartPr>
              <p14:xfrm>
                <a:off x="6053975" y="1571816"/>
                <a:ext cx="64080" cy="119880"/>
              </p14:xfrm>
            </p:contentPart>
          </mc:Choice>
          <mc:Fallback>
            <p:pic>
              <p:nvPicPr>
                <p:cNvPr id="194" name="筆跡 193">
                  <a:extLst>
                    <a:ext uri="{FF2B5EF4-FFF2-40B4-BE49-F238E27FC236}">
                      <a16:creationId xmlns:a16="http://schemas.microsoft.com/office/drawing/2014/main" id="{22ACE3C1-58E6-24F0-8E0C-15C9ACB9C30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49655" y="1567496"/>
                  <a:ext cx="72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95" name="筆跡 194">
                  <a:extLst>
                    <a:ext uri="{FF2B5EF4-FFF2-40B4-BE49-F238E27FC236}">
                      <a16:creationId xmlns:a16="http://schemas.microsoft.com/office/drawing/2014/main" id="{A14110DF-6FDB-61D0-40B3-F0C4DC5B4A6D}"/>
                    </a:ext>
                  </a:extLst>
                </p14:cNvPr>
                <p14:cNvContentPartPr/>
                <p14:nvPr/>
              </p14:nvContentPartPr>
              <p14:xfrm>
                <a:off x="5669495" y="2143496"/>
                <a:ext cx="52920" cy="108000"/>
              </p14:xfrm>
            </p:contentPart>
          </mc:Choice>
          <mc:Fallback>
            <p:pic>
              <p:nvPicPr>
                <p:cNvPr id="195" name="筆跡 194">
                  <a:extLst>
                    <a:ext uri="{FF2B5EF4-FFF2-40B4-BE49-F238E27FC236}">
                      <a16:creationId xmlns:a16="http://schemas.microsoft.com/office/drawing/2014/main" id="{A14110DF-6FDB-61D0-40B3-F0C4DC5B4A6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65175" y="2139176"/>
                  <a:ext cx="61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96" name="筆跡 195">
                  <a:extLst>
                    <a:ext uri="{FF2B5EF4-FFF2-40B4-BE49-F238E27FC236}">
                      <a16:creationId xmlns:a16="http://schemas.microsoft.com/office/drawing/2014/main" id="{EC645420-D053-C710-D70E-98B63A29C0E3}"/>
                    </a:ext>
                  </a:extLst>
                </p14:cNvPr>
                <p14:cNvContentPartPr/>
                <p14:nvPr/>
              </p14:nvContentPartPr>
              <p14:xfrm>
                <a:off x="5628095" y="2062856"/>
                <a:ext cx="23400" cy="35640"/>
              </p14:xfrm>
            </p:contentPart>
          </mc:Choice>
          <mc:Fallback>
            <p:pic>
              <p:nvPicPr>
                <p:cNvPr id="196" name="筆跡 195">
                  <a:extLst>
                    <a:ext uri="{FF2B5EF4-FFF2-40B4-BE49-F238E27FC236}">
                      <a16:creationId xmlns:a16="http://schemas.microsoft.com/office/drawing/2014/main" id="{EC645420-D053-C710-D70E-98B63A29C0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23775" y="2058536"/>
                  <a:ext cx="32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97" name="筆跡 196">
                  <a:extLst>
                    <a:ext uri="{FF2B5EF4-FFF2-40B4-BE49-F238E27FC236}">
                      <a16:creationId xmlns:a16="http://schemas.microsoft.com/office/drawing/2014/main" id="{03A1BC08-01A6-B6B8-FA22-00881D7F9689}"/>
                    </a:ext>
                  </a:extLst>
                </p14:cNvPr>
                <p14:cNvContentPartPr/>
                <p14:nvPr/>
              </p14:nvContentPartPr>
              <p14:xfrm>
                <a:off x="5751935" y="1855136"/>
                <a:ext cx="227160" cy="381960"/>
              </p14:xfrm>
            </p:contentPart>
          </mc:Choice>
          <mc:Fallback>
            <p:pic>
              <p:nvPicPr>
                <p:cNvPr id="197" name="筆跡 196">
                  <a:extLst>
                    <a:ext uri="{FF2B5EF4-FFF2-40B4-BE49-F238E27FC236}">
                      <a16:creationId xmlns:a16="http://schemas.microsoft.com/office/drawing/2014/main" id="{03A1BC08-01A6-B6B8-FA22-00881D7F968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47615" y="1850816"/>
                  <a:ext cx="2358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98" name="筆跡 197">
                  <a:extLst>
                    <a:ext uri="{FF2B5EF4-FFF2-40B4-BE49-F238E27FC236}">
                      <a16:creationId xmlns:a16="http://schemas.microsoft.com/office/drawing/2014/main" id="{88E97B3C-6531-09FE-DA55-BD11F9078EB3}"/>
                    </a:ext>
                  </a:extLst>
                </p14:cNvPr>
                <p14:cNvContentPartPr/>
                <p14:nvPr/>
              </p14:nvContentPartPr>
              <p14:xfrm>
                <a:off x="5842655" y="1972856"/>
                <a:ext cx="174960" cy="143280"/>
              </p14:xfrm>
            </p:contentPart>
          </mc:Choice>
          <mc:Fallback>
            <p:pic>
              <p:nvPicPr>
                <p:cNvPr id="198" name="筆跡 197">
                  <a:extLst>
                    <a:ext uri="{FF2B5EF4-FFF2-40B4-BE49-F238E27FC236}">
                      <a16:creationId xmlns:a16="http://schemas.microsoft.com/office/drawing/2014/main" id="{88E97B3C-6531-09FE-DA55-BD11F9078EB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38335" y="1968536"/>
                  <a:ext cx="183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99" name="筆跡 198">
                  <a:extLst>
                    <a:ext uri="{FF2B5EF4-FFF2-40B4-BE49-F238E27FC236}">
                      <a16:creationId xmlns:a16="http://schemas.microsoft.com/office/drawing/2014/main" id="{D15899C7-0118-410E-37AA-EE3C69ED6B3C}"/>
                    </a:ext>
                  </a:extLst>
                </p14:cNvPr>
                <p14:cNvContentPartPr/>
                <p14:nvPr/>
              </p14:nvContentPartPr>
              <p14:xfrm>
                <a:off x="6008975" y="1975376"/>
                <a:ext cx="197280" cy="80280"/>
              </p14:xfrm>
            </p:contentPart>
          </mc:Choice>
          <mc:Fallback>
            <p:pic>
              <p:nvPicPr>
                <p:cNvPr id="199" name="筆跡 198">
                  <a:extLst>
                    <a:ext uri="{FF2B5EF4-FFF2-40B4-BE49-F238E27FC236}">
                      <a16:creationId xmlns:a16="http://schemas.microsoft.com/office/drawing/2014/main" id="{D15899C7-0118-410E-37AA-EE3C69ED6B3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04655" y="1971056"/>
                  <a:ext cx="205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00" name="筆跡 199">
                  <a:extLst>
                    <a:ext uri="{FF2B5EF4-FFF2-40B4-BE49-F238E27FC236}">
                      <a16:creationId xmlns:a16="http://schemas.microsoft.com/office/drawing/2014/main" id="{8E0C623C-EC50-26E9-BD9A-4E7B9A340678}"/>
                    </a:ext>
                  </a:extLst>
                </p14:cNvPr>
                <p14:cNvContentPartPr/>
                <p14:nvPr/>
              </p14:nvContentPartPr>
              <p14:xfrm>
                <a:off x="6154415" y="1901576"/>
                <a:ext cx="70920" cy="61560"/>
              </p14:xfrm>
            </p:contentPart>
          </mc:Choice>
          <mc:Fallback>
            <p:pic>
              <p:nvPicPr>
                <p:cNvPr id="200" name="筆跡 199">
                  <a:extLst>
                    <a:ext uri="{FF2B5EF4-FFF2-40B4-BE49-F238E27FC236}">
                      <a16:creationId xmlns:a16="http://schemas.microsoft.com/office/drawing/2014/main" id="{8E0C623C-EC50-26E9-BD9A-4E7B9A34067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50095" y="1897256"/>
                  <a:ext cx="79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01" name="筆跡 200">
                  <a:extLst>
                    <a:ext uri="{FF2B5EF4-FFF2-40B4-BE49-F238E27FC236}">
                      <a16:creationId xmlns:a16="http://schemas.microsoft.com/office/drawing/2014/main" id="{F31BD0E3-9624-7660-BAD9-DAEE51415154}"/>
                    </a:ext>
                  </a:extLst>
                </p14:cNvPr>
                <p14:cNvContentPartPr/>
                <p14:nvPr/>
              </p14:nvContentPartPr>
              <p14:xfrm>
                <a:off x="6161255" y="1825256"/>
                <a:ext cx="146520" cy="182160"/>
              </p14:xfrm>
            </p:contentPart>
          </mc:Choice>
          <mc:Fallback>
            <p:pic>
              <p:nvPicPr>
                <p:cNvPr id="201" name="筆跡 200">
                  <a:extLst>
                    <a:ext uri="{FF2B5EF4-FFF2-40B4-BE49-F238E27FC236}">
                      <a16:creationId xmlns:a16="http://schemas.microsoft.com/office/drawing/2014/main" id="{F31BD0E3-9624-7660-BAD9-DAEE5141515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56935" y="1820936"/>
                  <a:ext cx="155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02" name="筆跡 201">
                  <a:extLst>
                    <a:ext uri="{FF2B5EF4-FFF2-40B4-BE49-F238E27FC236}">
                      <a16:creationId xmlns:a16="http://schemas.microsoft.com/office/drawing/2014/main" id="{8BE5E50A-FB68-E58E-5AF2-47AD2F027D1C}"/>
                    </a:ext>
                  </a:extLst>
                </p14:cNvPr>
                <p14:cNvContentPartPr/>
                <p14:nvPr/>
              </p14:nvContentPartPr>
              <p14:xfrm>
                <a:off x="6310655" y="1886816"/>
                <a:ext cx="51120" cy="85680"/>
              </p14:xfrm>
            </p:contentPart>
          </mc:Choice>
          <mc:Fallback>
            <p:pic>
              <p:nvPicPr>
                <p:cNvPr id="202" name="筆跡 201">
                  <a:extLst>
                    <a:ext uri="{FF2B5EF4-FFF2-40B4-BE49-F238E27FC236}">
                      <a16:creationId xmlns:a16="http://schemas.microsoft.com/office/drawing/2014/main" id="{8BE5E50A-FB68-E58E-5AF2-47AD2F027D1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06335" y="1882496"/>
                  <a:ext cx="59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03" name="筆跡 202">
                  <a:extLst>
                    <a:ext uri="{FF2B5EF4-FFF2-40B4-BE49-F238E27FC236}">
                      <a16:creationId xmlns:a16="http://schemas.microsoft.com/office/drawing/2014/main" id="{A440FAB4-A163-10E2-5BE0-A3B93D002418}"/>
                    </a:ext>
                  </a:extLst>
                </p14:cNvPr>
                <p14:cNvContentPartPr/>
                <p14:nvPr/>
              </p14:nvContentPartPr>
              <p14:xfrm>
                <a:off x="6399575" y="1868816"/>
                <a:ext cx="144720" cy="128520"/>
              </p14:xfrm>
            </p:contentPart>
          </mc:Choice>
          <mc:Fallback>
            <p:pic>
              <p:nvPicPr>
                <p:cNvPr id="203" name="筆跡 202">
                  <a:extLst>
                    <a:ext uri="{FF2B5EF4-FFF2-40B4-BE49-F238E27FC236}">
                      <a16:creationId xmlns:a16="http://schemas.microsoft.com/office/drawing/2014/main" id="{A440FAB4-A163-10E2-5BE0-A3B93D0024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95255" y="1864496"/>
                  <a:ext cx="15336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群組 234">
            <a:extLst>
              <a:ext uri="{FF2B5EF4-FFF2-40B4-BE49-F238E27FC236}">
                <a16:creationId xmlns:a16="http://schemas.microsoft.com/office/drawing/2014/main" id="{CB3438AB-BBDF-BB0A-1316-BADD7E97EFFD}"/>
              </a:ext>
            </a:extLst>
          </p:cNvPr>
          <p:cNvGrpSpPr/>
          <p:nvPr/>
        </p:nvGrpSpPr>
        <p:grpSpPr>
          <a:xfrm>
            <a:off x="5219353" y="3162898"/>
            <a:ext cx="899280" cy="548280"/>
            <a:chOff x="5219353" y="3162898"/>
            <a:chExt cx="89928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17" name="筆跡 216">
                  <a:extLst>
                    <a:ext uri="{FF2B5EF4-FFF2-40B4-BE49-F238E27FC236}">
                      <a16:creationId xmlns:a16="http://schemas.microsoft.com/office/drawing/2014/main" id="{C9A23E52-2217-38BE-F34A-AEDEC85CB528}"/>
                    </a:ext>
                  </a:extLst>
                </p14:cNvPr>
                <p14:cNvContentPartPr/>
                <p14:nvPr/>
              </p14:nvContentPartPr>
              <p14:xfrm>
                <a:off x="5219353" y="3254698"/>
                <a:ext cx="50760" cy="86400"/>
              </p14:xfrm>
            </p:contentPart>
          </mc:Choice>
          <mc:Fallback>
            <p:pic>
              <p:nvPicPr>
                <p:cNvPr id="217" name="筆跡 216">
                  <a:extLst>
                    <a:ext uri="{FF2B5EF4-FFF2-40B4-BE49-F238E27FC236}">
                      <a16:creationId xmlns:a16="http://schemas.microsoft.com/office/drawing/2014/main" id="{C9A23E52-2217-38BE-F34A-AEDEC85CB5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15033" y="3250378"/>
                  <a:ext cx="59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18" name="筆跡 217">
                  <a:extLst>
                    <a:ext uri="{FF2B5EF4-FFF2-40B4-BE49-F238E27FC236}">
                      <a16:creationId xmlns:a16="http://schemas.microsoft.com/office/drawing/2014/main" id="{69C7C499-F366-8790-D922-2253C3B1FC4E}"/>
                    </a:ext>
                  </a:extLst>
                </p14:cNvPr>
                <p14:cNvContentPartPr/>
                <p14:nvPr/>
              </p14:nvContentPartPr>
              <p14:xfrm>
                <a:off x="5253553" y="3162898"/>
                <a:ext cx="109440" cy="197280"/>
              </p14:xfrm>
            </p:contentPart>
          </mc:Choice>
          <mc:Fallback>
            <p:pic>
              <p:nvPicPr>
                <p:cNvPr id="218" name="筆跡 217">
                  <a:extLst>
                    <a:ext uri="{FF2B5EF4-FFF2-40B4-BE49-F238E27FC236}">
                      <a16:creationId xmlns:a16="http://schemas.microsoft.com/office/drawing/2014/main" id="{69C7C499-F366-8790-D922-2253C3B1FC4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49233" y="3158578"/>
                  <a:ext cx="118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0AEDA07F-6B71-ECC6-E24E-8EFB15F980D5}"/>
                    </a:ext>
                  </a:extLst>
                </p14:cNvPr>
                <p14:cNvContentPartPr/>
                <p14:nvPr/>
              </p14:nvContentPartPr>
              <p14:xfrm>
                <a:off x="5323753" y="3224098"/>
                <a:ext cx="49680" cy="37800"/>
              </p14:xfrm>
            </p:contentPart>
          </mc:Choice>
          <mc:Fallback>
            <p:pic>
              <p:nvPicPr>
                <p:cNvPr id="219" name="筆跡 218">
                  <a:extLst>
                    <a:ext uri="{FF2B5EF4-FFF2-40B4-BE49-F238E27FC236}">
                      <a16:creationId xmlns:a16="http://schemas.microsoft.com/office/drawing/2014/main" id="{0AEDA07F-6B71-ECC6-E24E-8EFB15F980D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19433" y="3219778"/>
                  <a:ext cx="58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20" name="筆跡 219">
                  <a:extLst>
                    <a:ext uri="{FF2B5EF4-FFF2-40B4-BE49-F238E27FC236}">
                      <a16:creationId xmlns:a16="http://schemas.microsoft.com/office/drawing/2014/main" id="{B571514C-7437-B037-E05F-F5B924073B36}"/>
                    </a:ext>
                  </a:extLst>
                </p14:cNvPr>
                <p14:cNvContentPartPr/>
                <p14:nvPr/>
              </p14:nvContentPartPr>
              <p14:xfrm>
                <a:off x="5334193" y="3217618"/>
                <a:ext cx="135720" cy="108000"/>
              </p14:xfrm>
            </p:contentPart>
          </mc:Choice>
          <mc:Fallback>
            <p:pic>
              <p:nvPicPr>
                <p:cNvPr id="220" name="筆跡 219">
                  <a:extLst>
                    <a:ext uri="{FF2B5EF4-FFF2-40B4-BE49-F238E27FC236}">
                      <a16:creationId xmlns:a16="http://schemas.microsoft.com/office/drawing/2014/main" id="{B571514C-7437-B037-E05F-F5B924073B3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29873" y="3213298"/>
                  <a:ext cx="144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21" name="筆跡 220">
                  <a:extLst>
                    <a:ext uri="{FF2B5EF4-FFF2-40B4-BE49-F238E27FC236}">
                      <a16:creationId xmlns:a16="http://schemas.microsoft.com/office/drawing/2014/main" id="{AD7DEBB5-05E9-5912-548A-2335580957E3}"/>
                    </a:ext>
                  </a:extLst>
                </p14:cNvPr>
                <p14:cNvContentPartPr/>
                <p14:nvPr/>
              </p14:nvContentPartPr>
              <p14:xfrm>
                <a:off x="5426713" y="3169378"/>
                <a:ext cx="59760" cy="114120"/>
              </p14:xfrm>
            </p:contentPart>
          </mc:Choice>
          <mc:Fallback>
            <p:pic>
              <p:nvPicPr>
                <p:cNvPr id="221" name="筆跡 220">
                  <a:extLst>
                    <a:ext uri="{FF2B5EF4-FFF2-40B4-BE49-F238E27FC236}">
                      <a16:creationId xmlns:a16="http://schemas.microsoft.com/office/drawing/2014/main" id="{AD7DEBB5-05E9-5912-548A-2335580957E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22393" y="3165058"/>
                  <a:ext cx="68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22" name="筆跡 221">
                  <a:extLst>
                    <a:ext uri="{FF2B5EF4-FFF2-40B4-BE49-F238E27FC236}">
                      <a16:creationId xmlns:a16="http://schemas.microsoft.com/office/drawing/2014/main" id="{E6F6F7DD-5176-43C3-85BF-FD8997707E79}"/>
                    </a:ext>
                  </a:extLst>
                </p14:cNvPr>
                <p14:cNvContentPartPr/>
                <p14:nvPr/>
              </p14:nvContentPartPr>
              <p14:xfrm>
                <a:off x="5483953" y="3200338"/>
                <a:ext cx="67320" cy="79920"/>
              </p14:xfrm>
            </p:contentPart>
          </mc:Choice>
          <mc:Fallback>
            <p:pic>
              <p:nvPicPr>
                <p:cNvPr id="222" name="筆跡 221">
                  <a:extLst>
                    <a:ext uri="{FF2B5EF4-FFF2-40B4-BE49-F238E27FC236}">
                      <a16:creationId xmlns:a16="http://schemas.microsoft.com/office/drawing/2014/main" id="{E6F6F7DD-5176-43C3-85BF-FD8997707E7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79633" y="3196018"/>
                  <a:ext cx="75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23" name="筆跡 222">
                  <a:extLst>
                    <a:ext uri="{FF2B5EF4-FFF2-40B4-BE49-F238E27FC236}">
                      <a16:creationId xmlns:a16="http://schemas.microsoft.com/office/drawing/2014/main" id="{4C3476E2-42A4-2543-C758-231876A808FF}"/>
                    </a:ext>
                  </a:extLst>
                </p14:cNvPr>
                <p14:cNvContentPartPr/>
                <p14:nvPr/>
              </p14:nvContentPartPr>
              <p14:xfrm>
                <a:off x="5273353" y="3496978"/>
                <a:ext cx="97920" cy="214200"/>
              </p14:xfrm>
            </p:contentPart>
          </mc:Choice>
          <mc:Fallback>
            <p:pic>
              <p:nvPicPr>
                <p:cNvPr id="223" name="筆跡 222">
                  <a:extLst>
                    <a:ext uri="{FF2B5EF4-FFF2-40B4-BE49-F238E27FC236}">
                      <a16:creationId xmlns:a16="http://schemas.microsoft.com/office/drawing/2014/main" id="{4C3476E2-42A4-2543-C758-231876A808F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69033" y="3492658"/>
                  <a:ext cx="106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24" name="筆跡 223">
                  <a:extLst>
                    <a:ext uri="{FF2B5EF4-FFF2-40B4-BE49-F238E27FC236}">
                      <a16:creationId xmlns:a16="http://schemas.microsoft.com/office/drawing/2014/main" id="{E4691624-B55D-FD1B-03DB-730AB795CA08}"/>
                    </a:ext>
                  </a:extLst>
                </p14:cNvPr>
                <p14:cNvContentPartPr/>
                <p14:nvPr/>
              </p14:nvContentPartPr>
              <p14:xfrm>
                <a:off x="5258593" y="3579418"/>
                <a:ext cx="91080" cy="80280"/>
              </p14:xfrm>
            </p:contentPart>
          </mc:Choice>
          <mc:Fallback>
            <p:pic>
              <p:nvPicPr>
                <p:cNvPr id="224" name="筆跡 223">
                  <a:extLst>
                    <a:ext uri="{FF2B5EF4-FFF2-40B4-BE49-F238E27FC236}">
                      <a16:creationId xmlns:a16="http://schemas.microsoft.com/office/drawing/2014/main" id="{E4691624-B55D-FD1B-03DB-730AB795CA0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254273" y="3575098"/>
                  <a:ext cx="99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25" name="筆跡 224">
                  <a:extLst>
                    <a:ext uri="{FF2B5EF4-FFF2-40B4-BE49-F238E27FC236}">
                      <a16:creationId xmlns:a16="http://schemas.microsoft.com/office/drawing/2014/main" id="{B401CD2F-5128-B4E7-3554-BD618ECCAF50}"/>
                    </a:ext>
                  </a:extLst>
                </p14:cNvPr>
                <p14:cNvContentPartPr/>
                <p14:nvPr/>
              </p14:nvContentPartPr>
              <p14:xfrm>
                <a:off x="5359393" y="3581578"/>
                <a:ext cx="142200" cy="88920"/>
              </p14:xfrm>
            </p:contentPart>
          </mc:Choice>
          <mc:Fallback>
            <p:pic>
              <p:nvPicPr>
                <p:cNvPr id="225" name="筆跡 224">
                  <a:extLst>
                    <a:ext uri="{FF2B5EF4-FFF2-40B4-BE49-F238E27FC236}">
                      <a16:creationId xmlns:a16="http://schemas.microsoft.com/office/drawing/2014/main" id="{B401CD2F-5128-B4E7-3554-BD618ECCAF5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55073" y="3577258"/>
                  <a:ext cx="1508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26" name="筆跡 225">
                  <a:extLst>
                    <a:ext uri="{FF2B5EF4-FFF2-40B4-BE49-F238E27FC236}">
                      <a16:creationId xmlns:a16="http://schemas.microsoft.com/office/drawing/2014/main" id="{F3EE731D-D2C2-55DF-5F7D-A27E4F989A76}"/>
                    </a:ext>
                  </a:extLst>
                </p14:cNvPr>
                <p14:cNvContentPartPr/>
                <p14:nvPr/>
              </p14:nvContentPartPr>
              <p14:xfrm>
                <a:off x="5446513" y="3511738"/>
                <a:ext cx="49680" cy="81000"/>
              </p14:xfrm>
            </p:contentPart>
          </mc:Choice>
          <mc:Fallback>
            <p:pic>
              <p:nvPicPr>
                <p:cNvPr id="226" name="筆跡 225">
                  <a:extLst>
                    <a:ext uri="{FF2B5EF4-FFF2-40B4-BE49-F238E27FC236}">
                      <a16:creationId xmlns:a16="http://schemas.microsoft.com/office/drawing/2014/main" id="{F3EE731D-D2C2-55DF-5F7D-A27E4F989A7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42193" y="3507418"/>
                  <a:ext cx="58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27" name="筆跡 226">
                  <a:extLst>
                    <a:ext uri="{FF2B5EF4-FFF2-40B4-BE49-F238E27FC236}">
                      <a16:creationId xmlns:a16="http://schemas.microsoft.com/office/drawing/2014/main" id="{2DE792BE-2005-F5FE-6974-61B666EB7A4F}"/>
                    </a:ext>
                  </a:extLst>
                </p14:cNvPr>
                <p14:cNvContentPartPr/>
                <p14:nvPr/>
              </p14:nvContentPartPr>
              <p14:xfrm>
                <a:off x="5472433" y="3487258"/>
                <a:ext cx="122400" cy="153000"/>
              </p14:xfrm>
            </p:contentPart>
          </mc:Choice>
          <mc:Fallback>
            <p:pic>
              <p:nvPicPr>
                <p:cNvPr id="227" name="筆跡 226">
                  <a:extLst>
                    <a:ext uri="{FF2B5EF4-FFF2-40B4-BE49-F238E27FC236}">
                      <a16:creationId xmlns:a16="http://schemas.microsoft.com/office/drawing/2014/main" id="{2DE792BE-2005-F5FE-6974-61B666EB7A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68113" y="3482938"/>
                  <a:ext cx="131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28" name="筆跡 227">
                  <a:extLst>
                    <a:ext uri="{FF2B5EF4-FFF2-40B4-BE49-F238E27FC236}">
                      <a16:creationId xmlns:a16="http://schemas.microsoft.com/office/drawing/2014/main" id="{365A5049-8965-A131-849F-1D96961A52CD}"/>
                    </a:ext>
                  </a:extLst>
                </p14:cNvPr>
                <p14:cNvContentPartPr/>
                <p14:nvPr/>
              </p14:nvContentPartPr>
              <p14:xfrm>
                <a:off x="5572153" y="3513538"/>
                <a:ext cx="51840" cy="95400"/>
              </p14:xfrm>
            </p:contentPart>
          </mc:Choice>
          <mc:Fallback>
            <p:pic>
              <p:nvPicPr>
                <p:cNvPr id="228" name="筆跡 227">
                  <a:extLst>
                    <a:ext uri="{FF2B5EF4-FFF2-40B4-BE49-F238E27FC236}">
                      <a16:creationId xmlns:a16="http://schemas.microsoft.com/office/drawing/2014/main" id="{365A5049-8965-A131-849F-1D96961A52C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67833" y="3509218"/>
                  <a:ext cx="60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29" name="筆跡 228">
                  <a:extLst>
                    <a:ext uri="{FF2B5EF4-FFF2-40B4-BE49-F238E27FC236}">
                      <a16:creationId xmlns:a16="http://schemas.microsoft.com/office/drawing/2014/main" id="{78973BBE-D819-BF42-1E65-FA157A29E2D0}"/>
                    </a:ext>
                  </a:extLst>
                </p14:cNvPr>
                <p14:cNvContentPartPr/>
                <p14:nvPr/>
              </p14:nvContentPartPr>
              <p14:xfrm>
                <a:off x="5630833" y="3508138"/>
                <a:ext cx="93960" cy="134640"/>
              </p14:xfrm>
            </p:contentPart>
          </mc:Choice>
          <mc:Fallback>
            <p:pic>
              <p:nvPicPr>
                <p:cNvPr id="229" name="筆跡 228">
                  <a:extLst>
                    <a:ext uri="{FF2B5EF4-FFF2-40B4-BE49-F238E27FC236}">
                      <a16:creationId xmlns:a16="http://schemas.microsoft.com/office/drawing/2014/main" id="{78973BBE-D819-BF42-1E65-FA157A29E2D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26513" y="3503818"/>
                  <a:ext cx="102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30" name="筆跡 229">
                  <a:extLst>
                    <a:ext uri="{FF2B5EF4-FFF2-40B4-BE49-F238E27FC236}">
                      <a16:creationId xmlns:a16="http://schemas.microsoft.com/office/drawing/2014/main" id="{84DBB951-BC10-5DCD-0A4B-7B39F0425F36}"/>
                    </a:ext>
                  </a:extLst>
                </p14:cNvPr>
                <p14:cNvContentPartPr/>
                <p14:nvPr/>
              </p14:nvContentPartPr>
              <p14:xfrm>
                <a:off x="5867713" y="3505978"/>
                <a:ext cx="32400" cy="66240"/>
              </p14:xfrm>
            </p:contentPart>
          </mc:Choice>
          <mc:Fallback>
            <p:pic>
              <p:nvPicPr>
                <p:cNvPr id="230" name="筆跡 229">
                  <a:extLst>
                    <a:ext uri="{FF2B5EF4-FFF2-40B4-BE49-F238E27FC236}">
                      <a16:creationId xmlns:a16="http://schemas.microsoft.com/office/drawing/2014/main" id="{84DBB951-BC10-5DCD-0A4B-7B39F0425F3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63393" y="3501658"/>
                  <a:ext cx="41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31" name="筆跡 230">
                  <a:extLst>
                    <a:ext uri="{FF2B5EF4-FFF2-40B4-BE49-F238E27FC236}">
                      <a16:creationId xmlns:a16="http://schemas.microsoft.com/office/drawing/2014/main" id="{3196F949-9CF7-4B19-BB74-E8242C254306}"/>
                    </a:ext>
                  </a:extLst>
                </p14:cNvPr>
                <p14:cNvContentPartPr/>
                <p14:nvPr/>
              </p14:nvContentPartPr>
              <p14:xfrm>
                <a:off x="5841073" y="3451258"/>
                <a:ext cx="19800" cy="21600"/>
              </p14:xfrm>
            </p:contentPart>
          </mc:Choice>
          <mc:Fallback>
            <p:pic>
              <p:nvPicPr>
                <p:cNvPr id="231" name="筆跡 230">
                  <a:extLst>
                    <a:ext uri="{FF2B5EF4-FFF2-40B4-BE49-F238E27FC236}">
                      <a16:creationId xmlns:a16="http://schemas.microsoft.com/office/drawing/2014/main" id="{3196F949-9CF7-4B19-BB74-E8242C2543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36753" y="3446938"/>
                  <a:ext cx="28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32" name="筆跡 231">
                  <a:extLst>
                    <a:ext uri="{FF2B5EF4-FFF2-40B4-BE49-F238E27FC236}">
                      <a16:creationId xmlns:a16="http://schemas.microsoft.com/office/drawing/2014/main" id="{F4E05E78-7D6C-2425-027B-5129204364B9}"/>
                    </a:ext>
                  </a:extLst>
                </p14:cNvPr>
                <p14:cNvContentPartPr/>
                <p14:nvPr/>
              </p14:nvContentPartPr>
              <p14:xfrm>
                <a:off x="5902993" y="3476098"/>
                <a:ext cx="91800" cy="58680"/>
              </p14:xfrm>
            </p:contentPart>
          </mc:Choice>
          <mc:Fallback>
            <p:pic>
              <p:nvPicPr>
                <p:cNvPr id="232" name="筆跡 231">
                  <a:extLst>
                    <a:ext uri="{FF2B5EF4-FFF2-40B4-BE49-F238E27FC236}">
                      <a16:creationId xmlns:a16="http://schemas.microsoft.com/office/drawing/2014/main" id="{F4E05E78-7D6C-2425-027B-5129204364B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98673" y="3471778"/>
                  <a:ext cx="100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33" name="筆跡 232">
                  <a:extLst>
                    <a:ext uri="{FF2B5EF4-FFF2-40B4-BE49-F238E27FC236}">
                      <a16:creationId xmlns:a16="http://schemas.microsoft.com/office/drawing/2014/main" id="{3A8086C2-83E3-B7DB-5E45-502CB5587181}"/>
                    </a:ext>
                  </a:extLst>
                </p14:cNvPr>
                <p14:cNvContentPartPr/>
                <p14:nvPr/>
              </p14:nvContentPartPr>
              <p14:xfrm>
                <a:off x="5943313" y="3305818"/>
                <a:ext cx="148680" cy="328320"/>
              </p14:xfrm>
            </p:contentPart>
          </mc:Choice>
          <mc:Fallback>
            <p:pic>
              <p:nvPicPr>
                <p:cNvPr id="233" name="筆跡 232">
                  <a:extLst>
                    <a:ext uri="{FF2B5EF4-FFF2-40B4-BE49-F238E27FC236}">
                      <a16:creationId xmlns:a16="http://schemas.microsoft.com/office/drawing/2014/main" id="{3A8086C2-83E3-B7DB-5E45-502CB558718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938993" y="3301498"/>
                  <a:ext cx="1573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34" name="筆跡 233">
                  <a:extLst>
                    <a:ext uri="{FF2B5EF4-FFF2-40B4-BE49-F238E27FC236}">
                      <a16:creationId xmlns:a16="http://schemas.microsoft.com/office/drawing/2014/main" id="{A90C04EE-589D-DE48-AEE9-866B4DF09E62}"/>
                    </a:ext>
                  </a:extLst>
                </p14:cNvPr>
                <p14:cNvContentPartPr/>
                <p14:nvPr/>
              </p14:nvContentPartPr>
              <p14:xfrm>
                <a:off x="6068953" y="3488698"/>
                <a:ext cx="49680" cy="48240"/>
              </p14:xfrm>
            </p:contentPart>
          </mc:Choice>
          <mc:Fallback>
            <p:pic>
              <p:nvPicPr>
                <p:cNvPr id="234" name="筆跡 233">
                  <a:extLst>
                    <a:ext uri="{FF2B5EF4-FFF2-40B4-BE49-F238E27FC236}">
                      <a16:creationId xmlns:a16="http://schemas.microsoft.com/office/drawing/2014/main" id="{A90C04EE-589D-DE48-AEE9-866B4DF09E6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64633" y="3484378"/>
                  <a:ext cx="583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61BBF2BE-E72F-34D7-2CF9-CF349640D046}"/>
              </a:ext>
            </a:extLst>
          </p:cNvPr>
          <p:cNvGrpSpPr/>
          <p:nvPr/>
        </p:nvGrpSpPr>
        <p:grpSpPr>
          <a:xfrm>
            <a:off x="7351210" y="2461988"/>
            <a:ext cx="2594880" cy="1339920"/>
            <a:chOff x="7351210" y="2461988"/>
            <a:chExt cx="2594880" cy="133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36" name="筆跡 235">
                  <a:extLst>
                    <a:ext uri="{FF2B5EF4-FFF2-40B4-BE49-F238E27FC236}">
                      <a16:creationId xmlns:a16="http://schemas.microsoft.com/office/drawing/2014/main" id="{9001F35B-4640-AE0E-7A00-2B42C13CEE6E}"/>
                    </a:ext>
                  </a:extLst>
                </p14:cNvPr>
                <p14:cNvContentPartPr/>
                <p14:nvPr/>
              </p14:nvContentPartPr>
              <p14:xfrm>
                <a:off x="7351210" y="3331388"/>
                <a:ext cx="509400" cy="325440"/>
              </p14:xfrm>
            </p:contentPart>
          </mc:Choice>
          <mc:Fallback>
            <p:pic>
              <p:nvPicPr>
                <p:cNvPr id="236" name="筆跡 235">
                  <a:extLst>
                    <a:ext uri="{FF2B5EF4-FFF2-40B4-BE49-F238E27FC236}">
                      <a16:creationId xmlns:a16="http://schemas.microsoft.com/office/drawing/2014/main" id="{9001F35B-4640-AE0E-7A00-2B42C13CEE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46890" y="3327068"/>
                  <a:ext cx="5180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37" name="筆跡 236">
                  <a:extLst>
                    <a:ext uri="{FF2B5EF4-FFF2-40B4-BE49-F238E27FC236}">
                      <a16:creationId xmlns:a16="http://schemas.microsoft.com/office/drawing/2014/main" id="{998D5766-9152-D655-8044-A2CA71D929F2}"/>
                    </a:ext>
                  </a:extLst>
                </p14:cNvPr>
                <p14:cNvContentPartPr/>
                <p14:nvPr/>
              </p14:nvContentPartPr>
              <p14:xfrm>
                <a:off x="8008570" y="3064268"/>
                <a:ext cx="244440" cy="621360"/>
              </p14:xfrm>
            </p:contentPart>
          </mc:Choice>
          <mc:Fallback>
            <p:pic>
              <p:nvPicPr>
                <p:cNvPr id="237" name="筆跡 236">
                  <a:extLst>
                    <a:ext uri="{FF2B5EF4-FFF2-40B4-BE49-F238E27FC236}">
                      <a16:creationId xmlns:a16="http://schemas.microsoft.com/office/drawing/2014/main" id="{998D5766-9152-D655-8044-A2CA71D929F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04250" y="3059948"/>
                  <a:ext cx="25308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38" name="筆跡 237">
                  <a:extLst>
                    <a:ext uri="{FF2B5EF4-FFF2-40B4-BE49-F238E27FC236}">
                      <a16:creationId xmlns:a16="http://schemas.microsoft.com/office/drawing/2014/main" id="{034DC6C9-9F0D-D72D-DCA0-E225AABA6E7B}"/>
                    </a:ext>
                  </a:extLst>
                </p14:cNvPr>
                <p14:cNvContentPartPr/>
                <p14:nvPr/>
              </p14:nvContentPartPr>
              <p14:xfrm>
                <a:off x="8011450" y="2715788"/>
                <a:ext cx="1109880" cy="1086120"/>
              </p14:xfrm>
            </p:contentPart>
          </mc:Choice>
          <mc:Fallback>
            <p:pic>
              <p:nvPicPr>
                <p:cNvPr id="238" name="筆跡 237">
                  <a:extLst>
                    <a:ext uri="{FF2B5EF4-FFF2-40B4-BE49-F238E27FC236}">
                      <a16:creationId xmlns:a16="http://schemas.microsoft.com/office/drawing/2014/main" id="{034DC6C9-9F0D-D72D-DCA0-E225AABA6E7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07130" y="2711468"/>
                  <a:ext cx="1118520" cy="10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48" name="筆跡 247">
                  <a:extLst>
                    <a:ext uri="{FF2B5EF4-FFF2-40B4-BE49-F238E27FC236}">
                      <a16:creationId xmlns:a16="http://schemas.microsoft.com/office/drawing/2014/main" id="{D4ED2ADB-6E01-21F2-6A32-CB2BC123F465}"/>
                    </a:ext>
                  </a:extLst>
                </p14:cNvPr>
                <p14:cNvContentPartPr/>
                <p14:nvPr/>
              </p14:nvContentPartPr>
              <p14:xfrm>
                <a:off x="8273890" y="3074348"/>
                <a:ext cx="93600" cy="230400"/>
              </p14:xfrm>
            </p:contentPart>
          </mc:Choice>
          <mc:Fallback>
            <p:pic>
              <p:nvPicPr>
                <p:cNvPr id="248" name="筆跡 247">
                  <a:extLst>
                    <a:ext uri="{FF2B5EF4-FFF2-40B4-BE49-F238E27FC236}">
                      <a16:creationId xmlns:a16="http://schemas.microsoft.com/office/drawing/2014/main" id="{D4ED2ADB-6E01-21F2-6A32-CB2BC123F4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69570" y="3070028"/>
                  <a:ext cx="102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49" name="筆跡 248">
                  <a:extLst>
                    <a:ext uri="{FF2B5EF4-FFF2-40B4-BE49-F238E27FC236}">
                      <a16:creationId xmlns:a16="http://schemas.microsoft.com/office/drawing/2014/main" id="{6A26D992-51AF-2707-31F1-168765418B7B}"/>
                    </a:ext>
                  </a:extLst>
                </p14:cNvPr>
                <p14:cNvContentPartPr/>
                <p14:nvPr/>
              </p14:nvContentPartPr>
              <p14:xfrm>
                <a:off x="8229970" y="3213668"/>
                <a:ext cx="60840" cy="56160"/>
              </p14:xfrm>
            </p:contentPart>
          </mc:Choice>
          <mc:Fallback>
            <p:pic>
              <p:nvPicPr>
                <p:cNvPr id="249" name="筆跡 248">
                  <a:extLst>
                    <a:ext uri="{FF2B5EF4-FFF2-40B4-BE49-F238E27FC236}">
                      <a16:creationId xmlns:a16="http://schemas.microsoft.com/office/drawing/2014/main" id="{6A26D992-51AF-2707-31F1-168765418B7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25650" y="3209348"/>
                  <a:ext cx="69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50" name="筆跡 249">
                  <a:extLst>
                    <a:ext uri="{FF2B5EF4-FFF2-40B4-BE49-F238E27FC236}">
                      <a16:creationId xmlns:a16="http://schemas.microsoft.com/office/drawing/2014/main" id="{92E2BFC9-D890-922A-2B6A-7FE0108469C2}"/>
                    </a:ext>
                  </a:extLst>
                </p14:cNvPr>
                <p14:cNvContentPartPr/>
                <p14:nvPr/>
              </p14:nvContentPartPr>
              <p14:xfrm>
                <a:off x="8371090" y="3154628"/>
                <a:ext cx="147240" cy="118800"/>
              </p14:xfrm>
            </p:contentPart>
          </mc:Choice>
          <mc:Fallback>
            <p:pic>
              <p:nvPicPr>
                <p:cNvPr id="250" name="筆跡 249">
                  <a:extLst>
                    <a:ext uri="{FF2B5EF4-FFF2-40B4-BE49-F238E27FC236}">
                      <a16:creationId xmlns:a16="http://schemas.microsoft.com/office/drawing/2014/main" id="{92E2BFC9-D890-922A-2B6A-7FE0108469C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66770" y="3150308"/>
                  <a:ext cx="155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51" name="筆跡 250">
                  <a:extLst>
                    <a:ext uri="{FF2B5EF4-FFF2-40B4-BE49-F238E27FC236}">
                      <a16:creationId xmlns:a16="http://schemas.microsoft.com/office/drawing/2014/main" id="{EEC74AD0-E329-12A3-CEE9-A5CFDE01B0F6}"/>
                    </a:ext>
                  </a:extLst>
                </p14:cNvPr>
                <p14:cNvContentPartPr/>
                <p14:nvPr/>
              </p14:nvContentPartPr>
              <p14:xfrm>
                <a:off x="8471170" y="3071828"/>
                <a:ext cx="88560" cy="80280"/>
              </p14:xfrm>
            </p:contentPart>
          </mc:Choice>
          <mc:Fallback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EC74AD0-E329-12A3-CEE9-A5CFDE01B0F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66850" y="3067508"/>
                  <a:ext cx="97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52" name="筆跡 251">
                  <a:extLst>
                    <a:ext uri="{FF2B5EF4-FFF2-40B4-BE49-F238E27FC236}">
                      <a16:creationId xmlns:a16="http://schemas.microsoft.com/office/drawing/2014/main" id="{662B0BA5-CE1E-532A-4B32-E064809E6FC8}"/>
                    </a:ext>
                  </a:extLst>
                </p14:cNvPr>
                <p14:cNvContentPartPr/>
                <p14:nvPr/>
              </p14:nvContentPartPr>
              <p14:xfrm>
                <a:off x="8510770" y="3073268"/>
                <a:ext cx="144720" cy="128880"/>
              </p14:xfrm>
            </p:contentPart>
          </mc:Choice>
          <mc:Fallback>
            <p:pic>
              <p:nvPicPr>
                <p:cNvPr id="252" name="筆跡 251">
                  <a:extLst>
                    <a:ext uri="{FF2B5EF4-FFF2-40B4-BE49-F238E27FC236}">
                      <a16:creationId xmlns:a16="http://schemas.microsoft.com/office/drawing/2014/main" id="{662B0BA5-CE1E-532A-4B32-E064809E6FC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06450" y="3068948"/>
                  <a:ext cx="1533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53" name="筆跡 252">
                  <a:extLst>
                    <a:ext uri="{FF2B5EF4-FFF2-40B4-BE49-F238E27FC236}">
                      <a16:creationId xmlns:a16="http://schemas.microsoft.com/office/drawing/2014/main" id="{6474B73A-C3EC-1127-6425-68C5C817F685}"/>
                    </a:ext>
                  </a:extLst>
                </p14:cNvPr>
                <p14:cNvContentPartPr/>
                <p14:nvPr/>
              </p14:nvContentPartPr>
              <p14:xfrm>
                <a:off x="8668090" y="3058148"/>
                <a:ext cx="46080" cy="95760"/>
              </p14:xfrm>
            </p:contentPart>
          </mc:Choice>
          <mc:Fallback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6474B73A-C3EC-1127-6425-68C5C817F68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63770" y="3053828"/>
                  <a:ext cx="54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54" name="筆跡 253">
                  <a:extLst>
                    <a:ext uri="{FF2B5EF4-FFF2-40B4-BE49-F238E27FC236}">
                      <a16:creationId xmlns:a16="http://schemas.microsoft.com/office/drawing/2014/main" id="{690E8CE1-328E-BB16-AE74-C1F4B7D42319}"/>
                    </a:ext>
                  </a:extLst>
                </p14:cNvPr>
                <p14:cNvContentPartPr/>
                <p14:nvPr/>
              </p14:nvContentPartPr>
              <p14:xfrm>
                <a:off x="8750170" y="3019628"/>
                <a:ext cx="64080" cy="74160"/>
              </p14:xfrm>
            </p:contentPart>
          </mc:Choice>
          <mc:Fallback>
            <p:pic>
              <p:nvPicPr>
                <p:cNvPr id="254" name="筆跡 253">
                  <a:extLst>
                    <a:ext uri="{FF2B5EF4-FFF2-40B4-BE49-F238E27FC236}">
                      <a16:creationId xmlns:a16="http://schemas.microsoft.com/office/drawing/2014/main" id="{690E8CE1-328E-BB16-AE74-C1F4B7D4231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45850" y="3015308"/>
                  <a:ext cx="72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55" name="筆跡 254">
                  <a:extLst>
                    <a:ext uri="{FF2B5EF4-FFF2-40B4-BE49-F238E27FC236}">
                      <a16:creationId xmlns:a16="http://schemas.microsoft.com/office/drawing/2014/main" id="{00E18953-9436-4A57-2A95-570A1316E1A7}"/>
                    </a:ext>
                  </a:extLst>
                </p14:cNvPr>
                <p14:cNvContentPartPr/>
                <p14:nvPr/>
              </p14:nvContentPartPr>
              <p14:xfrm>
                <a:off x="8391610" y="3476828"/>
                <a:ext cx="182160" cy="138240"/>
              </p14:xfrm>
            </p:contentPart>
          </mc:Choice>
          <mc:Fallback>
            <p:pic>
              <p:nvPicPr>
                <p:cNvPr id="255" name="筆跡 254">
                  <a:extLst>
                    <a:ext uri="{FF2B5EF4-FFF2-40B4-BE49-F238E27FC236}">
                      <a16:creationId xmlns:a16="http://schemas.microsoft.com/office/drawing/2014/main" id="{00E18953-9436-4A57-2A95-570A1316E1A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87290" y="3472508"/>
                  <a:ext cx="190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56" name="筆跡 255">
                  <a:extLst>
                    <a:ext uri="{FF2B5EF4-FFF2-40B4-BE49-F238E27FC236}">
                      <a16:creationId xmlns:a16="http://schemas.microsoft.com/office/drawing/2014/main" id="{343BD846-7D45-80E3-0065-73A8FB125793}"/>
                    </a:ext>
                  </a:extLst>
                </p14:cNvPr>
                <p14:cNvContentPartPr/>
                <p14:nvPr/>
              </p14:nvContentPartPr>
              <p14:xfrm>
                <a:off x="8586730" y="3465668"/>
                <a:ext cx="84960" cy="86400"/>
              </p14:xfrm>
            </p:contentPart>
          </mc:Choice>
          <mc:Fallback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343BD846-7D45-80E3-0065-73A8FB12579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82410" y="3461348"/>
                  <a:ext cx="93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57" name="筆跡 256">
                  <a:extLst>
                    <a:ext uri="{FF2B5EF4-FFF2-40B4-BE49-F238E27FC236}">
                      <a16:creationId xmlns:a16="http://schemas.microsoft.com/office/drawing/2014/main" id="{A257E484-0B00-C489-C52B-8D98A0B01E0C}"/>
                    </a:ext>
                  </a:extLst>
                </p14:cNvPr>
                <p14:cNvContentPartPr/>
                <p14:nvPr/>
              </p14:nvContentPartPr>
              <p14:xfrm>
                <a:off x="8672050" y="3426428"/>
                <a:ext cx="55440" cy="111600"/>
              </p14:xfrm>
            </p:contentPart>
          </mc:Choice>
          <mc:Fallback>
            <p:pic>
              <p:nvPicPr>
                <p:cNvPr id="257" name="筆跡 256">
                  <a:extLst>
                    <a:ext uri="{FF2B5EF4-FFF2-40B4-BE49-F238E27FC236}">
                      <a16:creationId xmlns:a16="http://schemas.microsoft.com/office/drawing/2014/main" id="{A257E484-0B00-C489-C52B-8D98A0B01E0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67730" y="3422108"/>
                  <a:ext cx="64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58" name="筆跡 257">
                  <a:extLst>
                    <a:ext uri="{FF2B5EF4-FFF2-40B4-BE49-F238E27FC236}">
                      <a16:creationId xmlns:a16="http://schemas.microsoft.com/office/drawing/2014/main" id="{FCE3C4FF-ECD1-A1EF-4F54-4AF89AF8635A}"/>
                    </a:ext>
                  </a:extLst>
                </p14:cNvPr>
                <p14:cNvContentPartPr/>
                <p14:nvPr/>
              </p14:nvContentPartPr>
              <p14:xfrm>
                <a:off x="8703730" y="3314468"/>
                <a:ext cx="100440" cy="200160"/>
              </p14:xfrm>
            </p:contentPart>
          </mc:Choice>
          <mc:Fallback>
            <p:pic>
              <p:nvPicPr>
                <p:cNvPr id="258" name="筆跡 257">
                  <a:extLst>
                    <a:ext uri="{FF2B5EF4-FFF2-40B4-BE49-F238E27FC236}">
                      <a16:creationId xmlns:a16="http://schemas.microsoft.com/office/drawing/2014/main" id="{FCE3C4FF-ECD1-A1EF-4F54-4AF89AF8635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699410" y="3310148"/>
                  <a:ext cx="109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59" name="筆跡 258">
                  <a:extLst>
                    <a:ext uri="{FF2B5EF4-FFF2-40B4-BE49-F238E27FC236}">
                      <a16:creationId xmlns:a16="http://schemas.microsoft.com/office/drawing/2014/main" id="{75D4EF94-33EF-E25D-A7F6-85D57E3D3162}"/>
                    </a:ext>
                  </a:extLst>
                </p14:cNvPr>
                <p14:cNvContentPartPr/>
                <p14:nvPr/>
              </p14:nvContentPartPr>
              <p14:xfrm>
                <a:off x="8759890" y="3399428"/>
                <a:ext cx="64440" cy="104400"/>
              </p14:xfrm>
            </p:contentPart>
          </mc:Choice>
          <mc:Fallback>
            <p:pic>
              <p:nvPicPr>
                <p:cNvPr id="259" name="筆跡 258">
                  <a:extLst>
                    <a:ext uri="{FF2B5EF4-FFF2-40B4-BE49-F238E27FC236}">
                      <a16:creationId xmlns:a16="http://schemas.microsoft.com/office/drawing/2014/main" id="{75D4EF94-33EF-E25D-A7F6-85D57E3D316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755570" y="3395108"/>
                  <a:ext cx="73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60" name="筆跡 259">
                  <a:extLst>
                    <a:ext uri="{FF2B5EF4-FFF2-40B4-BE49-F238E27FC236}">
                      <a16:creationId xmlns:a16="http://schemas.microsoft.com/office/drawing/2014/main" id="{395E9A8F-64F1-EA07-34BD-161FE474A7C9}"/>
                    </a:ext>
                  </a:extLst>
                </p14:cNvPr>
                <p14:cNvContentPartPr/>
                <p14:nvPr/>
              </p14:nvContentPartPr>
              <p14:xfrm>
                <a:off x="8900290" y="3237428"/>
                <a:ext cx="103320" cy="127080"/>
              </p14:xfrm>
            </p:contentPart>
          </mc:Choice>
          <mc:Fallback>
            <p:pic>
              <p:nvPicPr>
                <p:cNvPr id="260" name="筆跡 259">
                  <a:extLst>
                    <a:ext uri="{FF2B5EF4-FFF2-40B4-BE49-F238E27FC236}">
                      <a16:creationId xmlns:a16="http://schemas.microsoft.com/office/drawing/2014/main" id="{395E9A8F-64F1-EA07-34BD-161FE474A7C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895970" y="3233108"/>
                  <a:ext cx="111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61" name="筆跡 260">
                  <a:extLst>
                    <a:ext uri="{FF2B5EF4-FFF2-40B4-BE49-F238E27FC236}">
                      <a16:creationId xmlns:a16="http://schemas.microsoft.com/office/drawing/2014/main" id="{D79599EE-1434-9219-80D7-35A22BF1E49B}"/>
                    </a:ext>
                  </a:extLst>
                </p14:cNvPr>
                <p14:cNvContentPartPr/>
                <p14:nvPr/>
              </p14:nvContentPartPr>
              <p14:xfrm>
                <a:off x="9010450" y="3413828"/>
                <a:ext cx="68400" cy="33120"/>
              </p14:xfrm>
            </p:contentPart>
          </mc:Choice>
          <mc:Fallback>
            <p:pic>
              <p:nvPicPr>
                <p:cNvPr id="261" name="筆跡 260">
                  <a:extLst>
                    <a:ext uri="{FF2B5EF4-FFF2-40B4-BE49-F238E27FC236}">
                      <a16:creationId xmlns:a16="http://schemas.microsoft.com/office/drawing/2014/main" id="{D79599EE-1434-9219-80D7-35A22BF1E49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06130" y="3409508"/>
                  <a:ext cx="77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63" name="筆跡 262">
                  <a:extLst>
                    <a:ext uri="{FF2B5EF4-FFF2-40B4-BE49-F238E27FC236}">
                      <a16:creationId xmlns:a16="http://schemas.microsoft.com/office/drawing/2014/main" id="{CAA99845-ABD7-E80F-5DDC-0AADE522C74A}"/>
                    </a:ext>
                  </a:extLst>
                </p14:cNvPr>
                <p14:cNvContentPartPr/>
                <p14:nvPr/>
              </p14:nvContentPartPr>
              <p14:xfrm>
                <a:off x="9171370" y="2926748"/>
                <a:ext cx="211320" cy="127080"/>
              </p14:xfrm>
            </p:contentPart>
          </mc:Choice>
          <mc:Fallback>
            <p:pic>
              <p:nvPicPr>
                <p:cNvPr id="263" name="筆跡 262">
                  <a:extLst>
                    <a:ext uri="{FF2B5EF4-FFF2-40B4-BE49-F238E27FC236}">
                      <a16:creationId xmlns:a16="http://schemas.microsoft.com/office/drawing/2014/main" id="{CAA99845-ABD7-E80F-5DDC-0AADE522C74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67050" y="2922428"/>
                  <a:ext cx="219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64" name="筆跡 263">
                  <a:extLst>
                    <a:ext uri="{FF2B5EF4-FFF2-40B4-BE49-F238E27FC236}">
                      <a16:creationId xmlns:a16="http://schemas.microsoft.com/office/drawing/2014/main" id="{3721AC1B-F072-38EC-B40F-A88C5A9A24C4}"/>
                    </a:ext>
                  </a:extLst>
                </p14:cNvPr>
                <p14:cNvContentPartPr/>
                <p14:nvPr/>
              </p14:nvContentPartPr>
              <p14:xfrm>
                <a:off x="9306010" y="2897228"/>
                <a:ext cx="113760" cy="170640"/>
              </p14:xfrm>
            </p:contentPart>
          </mc:Choice>
          <mc:Fallback>
            <p:pic>
              <p:nvPicPr>
                <p:cNvPr id="264" name="筆跡 263">
                  <a:extLst>
                    <a:ext uri="{FF2B5EF4-FFF2-40B4-BE49-F238E27FC236}">
                      <a16:creationId xmlns:a16="http://schemas.microsoft.com/office/drawing/2014/main" id="{3721AC1B-F072-38EC-B40F-A88C5A9A24C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301690" y="2892908"/>
                  <a:ext cx="122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65" name="筆跡 264">
                  <a:extLst>
                    <a:ext uri="{FF2B5EF4-FFF2-40B4-BE49-F238E27FC236}">
                      <a16:creationId xmlns:a16="http://schemas.microsoft.com/office/drawing/2014/main" id="{C9514F22-BE4A-C57D-4A76-027E0851AE4F}"/>
                    </a:ext>
                  </a:extLst>
                </p14:cNvPr>
                <p14:cNvContentPartPr/>
                <p14:nvPr/>
              </p14:nvContentPartPr>
              <p14:xfrm>
                <a:off x="9441010" y="2564948"/>
                <a:ext cx="196200" cy="744120"/>
              </p14:xfrm>
            </p:contentPart>
          </mc:Choice>
          <mc:Fallback>
            <p:pic>
              <p:nvPicPr>
                <p:cNvPr id="265" name="筆跡 264">
                  <a:extLst>
                    <a:ext uri="{FF2B5EF4-FFF2-40B4-BE49-F238E27FC236}">
                      <a16:creationId xmlns:a16="http://schemas.microsoft.com/office/drawing/2014/main" id="{C9514F22-BE4A-C57D-4A76-027E0851AE4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36690" y="2560628"/>
                  <a:ext cx="20484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66" name="筆跡 265">
                  <a:extLst>
                    <a:ext uri="{FF2B5EF4-FFF2-40B4-BE49-F238E27FC236}">
                      <a16:creationId xmlns:a16="http://schemas.microsoft.com/office/drawing/2014/main" id="{A79084AA-86D9-E703-67C7-BD210F3F5F63}"/>
                    </a:ext>
                  </a:extLst>
                </p14:cNvPr>
                <p14:cNvContentPartPr/>
                <p14:nvPr/>
              </p14:nvContentPartPr>
              <p14:xfrm>
                <a:off x="9466210" y="2465948"/>
                <a:ext cx="479880" cy="866880"/>
              </p14:xfrm>
            </p:contentPart>
          </mc:Choice>
          <mc:Fallback>
            <p:pic>
              <p:nvPicPr>
                <p:cNvPr id="266" name="筆跡 265">
                  <a:extLst>
                    <a:ext uri="{FF2B5EF4-FFF2-40B4-BE49-F238E27FC236}">
                      <a16:creationId xmlns:a16="http://schemas.microsoft.com/office/drawing/2014/main" id="{A79084AA-86D9-E703-67C7-BD210F3F5F6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61890" y="2461628"/>
                  <a:ext cx="488520" cy="87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67" name="筆跡 266">
                  <a:extLst>
                    <a:ext uri="{FF2B5EF4-FFF2-40B4-BE49-F238E27FC236}">
                      <a16:creationId xmlns:a16="http://schemas.microsoft.com/office/drawing/2014/main" id="{704A7A33-11A2-C48A-398D-FFD06F449A93}"/>
                    </a:ext>
                  </a:extLst>
                </p14:cNvPr>
                <p14:cNvContentPartPr/>
                <p14:nvPr/>
              </p14:nvContentPartPr>
              <p14:xfrm>
                <a:off x="9501130" y="2585468"/>
                <a:ext cx="184680" cy="640080"/>
              </p14:xfrm>
            </p:contentPart>
          </mc:Choice>
          <mc:Fallback>
            <p:pic>
              <p:nvPicPr>
                <p:cNvPr id="267" name="筆跡 266">
                  <a:extLst>
                    <a:ext uri="{FF2B5EF4-FFF2-40B4-BE49-F238E27FC236}">
                      <a16:creationId xmlns:a16="http://schemas.microsoft.com/office/drawing/2014/main" id="{704A7A33-11A2-C48A-398D-FFD06F449A9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496810" y="2581148"/>
                  <a:ext cx="19332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68" name="筆跡 267">
                  <a:extLst>
                    <a:ext uri="{FF2B5EF4-FFF2-40B4-BE49-F238E27FC236}">
                      <a16:creationId xmlns:a16="http://schemas.microsoft.com/office/drawing/2014/main" id="{237DA6E1-3DC9-F14E-3114-5CE31904F22E}"/>
                    </a:ext>
                  </a:extLst>
                </p14:cNvPr>
                <p14:cNvContentPartPr/>
                <p14:nvPr/>
              </p14:nvContentPartPr>
              <p14:xfrm>
                <a:off x="9515890" y="2461988"/>
                <a:ext cx="425520" cy="868680"/>
              </p14:xfrm>
            </p:contentPart>
          </mc:Choice>
          <mc:Fallback>
            <p:pic>
              <p:nvPicPr>
                <p:cNvPr id="268" name="筆跡 267">
                  <a:extLst>
                    <a:ext uri="{FF2B5EF4-FFF2-40B4-BE49-F238E27FC236}">
                      <a16:creationId xmlns:a16="http://schemas.microsoft.com/office/drawing/2014/main" id="{237DA6E1-3DC9-F14E-3114-5CE31904F22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511570" y="2457668"/>
                  <a:ext cx="434160" cy="87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246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BD0-54BF-B6C6-A264-EDD7A5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SCARF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9686A6E-A9F8-64BC-8717-0E2E086DE78D}"/>
              </a:ext>
            </a:extLst>
          </p:cNvPr>
          <p:cNvGrpSpPr/>
          <p:nvPr/>
        </p:nvGrpSpPr>
        <p:grpSpPr>
          <a:xfrm>
            <a:off x="5024013" y="3161730"/>
            <a:ext cx="1211385" cy="1349122"/>
            <a:chOff x="3154072" y="2636910"/>
            <a:chExt cx="1211385" cy="1349122"/>
          </a:xfrm>
        </p:grpSpPr>
        <p:sp>
          <p:nvSpPr>
            <p:cNvPr id="54" name="流程圖: 人工作業 53">
              <a:extLst>
                <a:ext uri="{FF2B5EF4-FFF2-40B4-BE49-F238E27FC236}">
                  <a16:creationId xmlns:a16="http://schemas.microsoft.com/office/drawing/2014/main" id="{D245990A-5003-B4F1-9DD6-D34728E889D4}"/>
                </a:ext>
              </a:extLst>
            </p:cNvPr>
            <p:cNvSpPr/>
            <p:nvPr/>
          </p:nvSpPr>
          <p:spPr>
            <a:xfrm rot="5400000">
              <a:off x="3080729" y="2710253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/>
                <p:nvPr/>
              </p:nvSpPr>
              <p:spPr>
                <a:xfrm>
                  <a:off x="3184621" y="3126805"/>
                  <a:ext cx="118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621" y="3126805"/>
                  <a:ext cx="118083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29CBF99-A008-356A-5C74-A919ABD2B5CD}"/>
              </a:ext>
            </a:extLst>
          </p:cNvPr>
          <p:cNvGrpSpPr/>
          <p:nvPr/>
        </p:nvGrpSpPr>
        <p:grpSpPr>
          <a:xfrm>
            <a:off x="5024013" y="4510851"/>
            <a:ext cx="1202986" cy="1349122"/>
            <a:chOff x="3153541" y="3986032"/>
            <a:chExt cx="1202986" cy="1349122"/>
          </a:xfrm>
        </p:grpSpPr>
        <p:sp>
          <p:nvSpPr>
            <p:cNvPr id="52" name="流程圖: 人工作業 51">
              <a:extLst>
                <a:ext uri="{FF2B5EF4-FFF2-40B4-BE49-F238E27FC236}">
                  <a16:creationId xmlns:a16="http://schemas.microsoft.com/office/drawing/2014/main" id="{FC987F6A-6F44-80C6-7BA3-ED2383A45BC1}"/>
                </a:ext>
              </a:extLst>
            </p:cNvPr>
            <p:cNvSpPr/>
            <p:nvPr/>
          </p:nvSpPr>
          <p:spPr>
            <a:xfrm rot="5400000">
              <a:off x="3080198" y="4059375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/>
                <p:nvPr/>
              </p:nvSpPr>
              <p:spPr>
                <a:xfrm>
                  <a:off x="3177678" y="4475927"/>
                  <a:ext cx="1178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678" y="4475927"/>
                  <a:ext cx="117884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9356DFE-701B-9B40-A9D8-1F4E382398EE}"/>
              </a:ext>
            </a:extLst>
          </p:cNvPr>
          <p:cNvCxnSpPr>
            <a:cxnSpLocks/>
            <a:stCxn id="81" idx="3"/>
            <a:endCxn id="55" idx="1"/>
          </p:cNvCxnSpPr>
          <p:nvPr/>
        </p:nvCxnSpPr>
        <p:spPr>
          <a:xfrm flipV="1">
            <a:off x="4756585" y="3836291"/>
            <a:ext cx="29797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F5677E0-9C55-FCC1-0530-D84A77062E7B}"/>
              </a:ext>
            </a:extLst>
          </p:cNvPr>
          <p:cNvCxnSpPr>
            <a:stCxn id="54" idx="0"/>
            <a:endCxn id="11" idx="1"/>
          </p:cNvCxnSpPr>
          <p:nvPr/>
        </p:nvCxnSpPr>
        <p:spPr>
          <a:xfrm flipV="1">
            <a:off x="6226449" y="3836290"/>
            <a:ext cx="35261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E1E1B1-636D-9A67-80BF-47572D3105CB}"/>
              </a:ext>
            </a:extLst>
          </p:cNvPr>
          <p:cNvCxnSpPr>
            <a:stCxn id="52" idx="0"/>
            <a:endCxn id="12" idx="1"/>
          </p:cNvCxnSpPr>
          <p:nvPr/>
        </p:nvCxnSpPr>
        <p:spPr>
          <a:xfrm>
            <a:off x="6226449" y="5185412"/>
            <a:ext cx="37571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EF2B26AE-093F-2C73-F562-9B53255A8979}"/>
              </a:ext>
            </a:extLst>
          </p:cNvPr>
          <p:cNvGrpSpPr/>
          <p:nvPr/>
        </p:nvGrpSpPr>
        <p:grpSpPr>
          <a:xfrm>
            <a:off x="6322540" y="3651624"/>
            <a:ext cx="954364" cy="716808"/>
            <a:chOff x="7506908" y="3651624"/>
            <a:chExt cx="954364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/>
                <p:nvPr/>
              </p:nvSpPr>
              <p:spPr>
                <a:xfrm>
                  <a:off x="7506908" y="4029878"/>
                  <a:ext cx="9543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908" y="4029878"/>
                  <a:ext cx="95436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2CFC3D26-AC5E-B380-0D60-1FCC2F938BD0}"/>
              </a:ext>
            </a:extLst>
          </p:cNvPr>
          <p:cNvGrpSpPr/>
          <p:nvPr/>
        </p:nvGrpSpPr>
        <p:grpSpPr>
          <a:xfrm>
            <a:off x="6306588" y="5000746"/>
            <a:ext cx="1009572" cy="707886"/>
            <a:chOff x="7490956" y="5000746"/>
            <a:chExt cx="1009572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/>
                <p:nvPr/>
              </p:nvSpPr>
              <p:spPr>
                <a:xfrm>
                  <a:off x="7490956" y="5370078"/>
                  <a:ext cx="10095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0956" y="5370078"/>
                  <a:ext cx="1009572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肘形接點 176">
            <a:extLst>
              <a:ext uri="{FF2B5EF4-FFF2-40B4-BE49-F238E27FC236}">
                <a16:creationId xmlns:a16="http://schemas.microsoft.com/office/drawing/2014/main" id="{0C91A532-1568-E525-AAE8-C15A9BB5F166}"/>
              </a:ext>
            </a:extLst>
          </p:cNvPr>
          <p:cNvCxnSpPr>
            <a:cxnSpLocks/>
            <a:endCxn id="52" idx="2"/>
          </p:cNvCxnSpPr>
          <p:nvPr/>
        </p:nvCxnSpPr>
        <p:spPr>
          <a:xfrm rot="16200000" flipH="1">
            <a:off x="4217286" y="4378684"/>
            <a:ext cx="1164455" cy="4490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9B40F0E-C88D-E391-D557-7013F2590FBB}"/>
              </a:ext>
            </a:extLst>
          </p:cNvPr>
          <p:cNvGrpSpPr/>
          <p:nvPr/>
        </p:nvGrpSpPr>
        <p:grpSpPr>
          <a:xfrm>
            <a:off x="2868642" y="3161731"/>
            <a:ext cx="1202436" cy="1349122"/>
            <a:chOff x="3312781" y="3161731"/>
            <a:chExt cx="1202436" cy="1349122"/>
          </a:xfrm>
        </p:grpSpPr>
        <p:sp>
          <p:nvSpPr>
            <p:cNvPr id="59" name="流程圖: 人工作業 58">
              <a:extLst>
                <a:ext uri="{FF2B5EF4-FFF2-40B4-BE49-F238E27FC236}">
                  <a16:creationId xmlns:a16="http://schemas.microsoft.com/office/drawing/2014/main" id="{CFA85999-41F6-A72F-B128-AE116EC6A269}"/>
                </a:ext>
              </a:extLst>
            </p:cNvPr>
            <p:cNvSpPr/>
            <p:nvPr/>
          </p:nvSpPr>
          <p:spPr>
            <a:xfrm rot="16200000">
              <a:off x="3239438" y="3235074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0047EB0D-7387-CC81-A209-4FE8923382E3}"/>
                </a:ext>
              </a:extLst>
            </p:cNvPr>
            <p:cNvSpPr txBox="1"/>
            <p:nvPr/>
          </p:nvSpPr>
          <p:spPr>
            <a:xfrm>
              <a:off x="3434573" y="3651626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Encoder</a:t>
              </a:r>
              <a:endParaRPr lang="zh-TW" altLang="en-US" dirty="0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ED372171-060B-5953-5A0F-FD3EAC3E9AB8}"/>
              </a:ext>
            </a:extLst>
          </p:cNvPr>
          <p:cNvGrpSpPr/>
          <p:nvPr/>
        </p:nvGrpSpPr>
        <p:grpSpPr>
          <a:xfrm>
            <a:off x="460441" y="3651626"/>
            <a:ext cx="723788" cy="716807"/>
            <a:chOff x="1670924" y="3651626"/>
            <a:chExt cx="7237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/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48FA442-2A45-23FA-63D9-E8DB9C0365D2}"/>
              </a:ext>
            </a:extLst>
          </p:cNvPr>
          <p:cNvGrpSpPr/>
          <p:nvPr/>
        </p:nvGrpSpPr>
        <p:grpSpPr>
          <a:xfrm>
            <a:off x="1020274" y="3528335"/>
            <a:ext cx="1147801" cy="338554"/>
            <a:chOff x="1020274" y="3528335"/>
            <a:chExt cx="1147801" cy="338554"/>
          </a:xfrm>
        </p:grpSpPr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CED2D289-6ABE-72FF-51D1-7EE0E46FA520}"/>
                </a:ext>
              </a:extLst>
            </p:cNvPr>
            <p:cNvCxnSpPr>
              <a:cxnSpLocks/>
              <a:stCxn id="67" idx="3"/>
              <a:endCxn id="77" idx="1"/>
            </p:cNvCxnSpPr>
            <p:nvPr/>
          </p:nvCxnSpPr>
          <p:spPr>
            <a:xfrm>
              <a:off x="1020274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5ECC74FC-EE11-62E1-4BD2-857481C1FE9C}"/>
                </a:ext>
              </a:extLst>
            </p:cNvPr>
            <p:cNvSpPr txBox="1"/>
            <p:nvPr/>
          </p:nvSpPr>
          <p:spPr>
            <a:xfrm>
              <a:off x="1155912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ED0797D-7F6D-C74A-DA55-7FB8D23A2263}"/>
              </a:ext>
            </a:extLst>
          </p:cNvPr>
          <p:cNvCxnSpPr>
            <a:cxnSpLocks/>
            <a:stCxn id="59" idx="2"/>
            <a:endCxn id="81" idx="1"/>
          </p:cNvCxnSpPr>
          <p:nvPr/>
        </p:nvCxnSpPr>
        <p:spPr>
          <a:xfrm>
            <a:off x="4071078" y="3836292"/>
            <a:ext cx="331756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FFD36F8-5F6E-160C-646B-B159541C0925}"/>
              </a:ext>
            </a:extLst>
          </p:cNvPr>
          <p:cNvGrpSpPr/>
          <p:nvPr/>
        </p:nvGrpSpPr>
        <p:grpSpPr>
          <a:xfrm>
            <a:off x="1897175" y="3651626"/>
            <a:ext cx="960840" cy="716807"/>
            <a:chOff x="1555259" y="3651626"/>
            <a:chExt cx="960840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/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B47B0F01-F540-FA6F-365A-4191FD96CA88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572673" y="3836292"/>
            <a:ext cx="2959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7A2226D5-71EC-A420-7B22-08E65C9FB11C}"/>
              </a:ext>
            </a:extLst>
          </p:cNvPr>
          <p:cNvGrpSpPr/>
          <p:nvPr/>
        </p:nvGrpSpPr>
        <p:grpSpPr>
          <a:xfrm>
            <a:off x="4271275" y="3651626"/>
            <a:ext cx="602088" cy="716807"/>
            <a:chOff x="1694600" y="3651626"/>
            <a:chExt cx="6020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/>
                <p:nvPr/>
              </p:nvSpPr>
              <p:spPr>
                <a:xfrm>
                  <a:off x="1694600" y="4029879"/>
                  <a:ext cx="6020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600" y="4029879"/>
                  <a:ext cx="602088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C983B07-34AA-B0BA-2BCF-86C1FDC05DC5}"/>
              </a:ext>
            </a:extLst>
          </p:cNvPr>
          <p:cNvGrpSpPr/>
          <p:nvPr/>
        </p:nvGrpSpPr>
        <p:grpSpPr>
          <a:xfrm>
            <a:off x="10923848" y="4399855"/>
            <a:ext cx="772519" cy="707886"/>
            <a:chOff x="7593557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3125" r="-9375" b="-4688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/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(1,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E3B217-FC98-1C10-AC7B-1508583E466B}"/>
                  </a:ext>
                </a:extLst>
              </p:cNvPr>
              <p:cNvSpPr txBox="1"/>
              <p:nvPr/>
            </p:nvSpPr>
            <p:spPr>
              <a:xfrm>
                <a:off x="8789233" y="441124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E3B217-FC98-1C10-AC7B-1508583E4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233" y="4411247"/>
                <a:ext cx="40267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0BB4CD3-6A9A-D366-0E0C-26DCA82D17DD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9191907" y="4592194"/>
            <a:ext cx="295702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AD9D483-EB9C-3811-E8F1-E07610E94379}"/>
              </a:ext>
            </a:extLst>
          </p:cNvPr>
          <p:cNvGrpSpPr/>
          <p:nvPr/>
        </p:nvGrpSpPr>
        <p:grpSpPr>
          <a:xfrm>
            <a:off x="9294257" y="4407528"/>
            <a:ext cx="771814" cy="707886"/>
            <a:chOff x="9294257" y="4407528"/>
            <a:chExt cx="771814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B1403FC4-54CF-B7A7-A13C-DF2273451D73}"/>
                    </a:ext>
                  </a:extLst>
                </p:cNvPr>
                <p:cNvSpPr txBox="1"/>
                <p:nvPr/>
              </p:nvSpPr>
              <p:spPr>
                <a:xfrm>
                  <a:off x="9487609" y="4407528"/>
                  <a:ext cx="385554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B1403FC4-54CF-B7A7-A13C-DF2273451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7609" y="4407528"/>
                  <a:ext cx="38555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B26A723-8D93-6078-B645-A696056878FB}"/>
                    </a:ext>
                  </a:extLst>
                </p:cNvPr>
                <p:cNvSpPr txBox="1"/>
                <p:nvPr/>
              </p:nvSpPr>
              <p:spPr>
                <a:xfrm>
                  <a:off x="9294257" y="4776860"/>
                  <a:ext cx="7718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B26A723-8D93-6078-B645-A69605687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4257" y="4776860"/>
                  <a:ext cx="771814" cy="338554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肘形接點 183">
            <a:extLst>
              <a:ext uri="{FF2B5EF4-FFF2-40B4-BE49-F238E27FC236}">
                <a16:creationId xmlns:a16="http://schemas.microsoft.com/office/drawing/2014/main" id="{59587F1A-6334-AC33-E319-691841AC90C4}"/>
              </a:ext>
            </a:extLst>
          </p:cNvPr>
          <p:cNvCxnSpPr>
            <a:cxnSpLocks/>
            <a:stCxn id="21" idx="3"/>
            <a:endCxn id="3" idx="0"/>
          </p:cNvCxnSpPr>
          <p:nvPr/>
        </p:nvCxnSpPr>
        <p:spPr>
          <a:xfrm>
            <a:off x="8541262" y="3836290"/>
            <a:ext cx="449308" cy="57495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186">
            <a:extLst>
              <a:ext uri="{FF2B5EF4-FFF2-40B4-BE49-F238E27FC236}">
                <a16:creationId xmlns:a16="http://schemas.microsoft.com/office/drawing/2014/main" id="{8CBDAC12-2EC8-9D32-3FB5-D2DEB42E4359}"/>
              </a:ext>
            </a:extLst>
          </p:cNvPr>
          <p:cNvCxnSpPr>
            <a:cxnSpLocks/>
            <a:stCxn id="29" idx="3"/>
            <a:endCxn id="3" idx="2"/>
          </p:cNvCxnSpPr>
          <p:nvPr/>
        </p:nvCxnSpPr>
        <p:spPr>
          <a:xfrm flipV="1">
            <a:off x="8558258" y="4780579"/>
            <a:ext cx="432312" cy="4048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C58D79-E531-9122-163B-E7F2378EE37A}"/>
              </a:ext>
            </a:extLst>
          </p:cNvPr>
          <p:cNvGrpSpPr/>
          <p:nvPr/>
        </p:nvGrpSpPr>
        <p:grpSpPr>
          <a:xfrm>
            <a:off x="6994958" y="3528335"/>
            <a:ext cx="1147801" cy="338554"/>
            <a:chOff x="2204642" y="3528335"/>
            <a:chExt cx="1147801" cy="338554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281A15F-3D44-EFE1-7559-4817F11CDF99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6D99ADE-E437-77E1-A156-23A1175C591E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88777E0-786C-9F2F-DAF6-83A4DE032B9E}"/>
              </a:ext>
            </a:extLst>
          </p:cNvPr>
          <p:cNvGrpSpPr/>
          <p:nvPr/>
        </p:nvGrpSpPr>
        <p:grpSpPr>
          <a:xfrm>
            <a:off x="7988205" y="3651624"/>
            <a:ext cx="717311" cy="716808"/>
            <a:chOff x="7596445" y="3651624"/>
            <a:chExt cx="717311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80BD62E-CC62-BB58-8F85-DFE70B268931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80BD62E-CC62-BB58-8F85-DFE70B268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0E92D38-9D6B-2484-F7C9-2C0DCCA26B92}"/>
                    </a:ext>
                  </a:extLst>
                </p:cNvPr>
                <p:cNvSpPr txBox="1"/>
                <p:nvPr/>
              </p:nvSpPr>
              <p:spPr>
                <a:xfrm>
                  <a:off x="7596445" y="4029878"/>
                  <a:ext cx="7173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0E92D38-9D6B-2484-F7C9-2C0DCCA26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445" y="4029878"/>
                  <a:ext cx="717311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F3F6F81F-E6C2-563C-E0EC-D290EEE83E06}"/>
              </a:ext>
            </a:extLst>
          </p:cNvPr>
          <p:cNvGrpSpPr/>
          <p:nvPr/>
        </p:nvGrpSpPr>
        <p:grpSpPr>
          <a:xfrm>
            <a:off x="7985551" y="5000746"/>
            <a:ext cx="772519" cy="707886"/>
            <a:chOff x="7597909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D32BB332-01EA-A8D0-56AD-33453383EC4C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D32BB332-01EA-A8D0-56AD-33453383E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96F501-0B2E-11F7-0B72-AFCCF8670FE0}"/>
                    </a:ext>
                  </a:extLst>
                </p:cNvPr>
                <p:cNvSpPr txBox="1"/>
                <p:nvPr/>
              </p:nvSpPr>
              <p:spPr>
                <a:xfrm>
                  <a:off x="7597909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96F501-0B2E-11F7-0B72-AFCCF8670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909" y="5370078"/>
                  <a:ext cx="772519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0E85615-A239-40BD-9A77-947ECF6EAA82}"/>
              </a:ext>
            </a:extLst>
          </p:cNvPr>
          <p:cNvGrpSpPr/>
          <p:nvPr/>
        </p:nvGrpSpPr>
        <p:grpSpPr>
          <a:xfrm>
            <a:off x="6994958" y="4880954"/>
            <a:ext cx="1147801" cy="338554"/>
            <a:chOff x="2204642" y="3528335"/>
            <a:chExt cx="1147801" cy="33855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714209E1-1EAB-C7D7-0ADB-FE1FCD426733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FC86F08A-18B5-A916-3C95-916E133D22D3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33DCDEAB-D219-D262-9DB4-CCAEA80E3FB7}"/>
              </a:ext>
            </a:extLst>
          </p:cNvPr>
          <p:cNvGrpSpPr/>
          <p:nvPr/>
        </p:nvGrpSpPr>
        <p:grpSpPr>
          <a:xfrm>
            <a:off x="10301978" y="4132399"/>
            <a:ext cx="457200" cy="914400"/>
            <a:chOff x="7041976" y="3589735"/>
            <a:chExt cx="457200" cy="9144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4E838A6-0AE5-47A4-2EFA-EDC36EB85F8D}"/>
                </a:ext>
              </a:extLst>
            </p:cNvPr>
            <p:cNvSpPr/>
            <p:nvPr/>
          </p:nvSpPr>
          <p:spPr>
            <a:xfrm>
              <a:off x="7041976" y="3589735"/>
              <a:ext cx="457200" cy="91440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CE1DB21-78C4-7416-E92B-E9710CFFFA18}"/>
                </a:ext>
              </a:extLst>
            </p:cNvPr>
            <p:cNvSpPr txBox="1"/>
            <p:nvPr/>
          </p:nvSpPr>
          <p:spPr>
            <a:xfrm>
              <a:off x="7095688" y="3862269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</a:t>
              </a:r>
              <a:endParaRPr lang="zh-TW" altLang="en-US" dirty="0"/>
            </a:p>
          </p:txBody>
        </p:sp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C8F20DE-040D-209C-137E-B39C3951DAF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9887044" y="4589599"/>
            <a:ext cx="414934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ACF9362-3033-7FAF-789F-1488DAF68BB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759178" y="4589599"/>
            <a:ext cx="34356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A29ECC3-9197-E7CB-AE2B-C5178A87C972}"/>
              </a:ext>
            </a:extLst>
          </p:cNvPr>
          <p:cNvGrpSpPr/>
          <p:nvPr/>
        </p:nvGrpSpPr>
        <p:grpSpPr>
          <a:xfrm>
            <a:off x="5021064" y="1794719"/>
            <a:ext cx="1202436" cy="1349122"/>
            <a:chOff x="3191854" y="1287788"/>
            <a:chExt cx="1202436" cy="1349122"/>
          </a:xfrm>
        </p:grpSpPr>
        <p:sp>
          <p:nvSpPr>
            <p:cNvPr id="45" name="流程圖: 人工作業 44">
              <a:extLst>
                <a:ext uri="{FF2B5EF4-FFF2-40B4-BE49-F238E27FC236}">
                  <a16:creationId xmlns:a16="http://schemas.microsoft.com/office/drawing/2014/main" id="{97729C23-C7E3-E2BD-7484-610D65B229AC}"/>
                </a:ext>
              </a:extLst>
            </p:cNvPr>
            <p:cNvSpPr/>
            <p:nvPr/>
          </p:nvSpPr>
          <p:spPr>
            <a:xfrm rot="5400000">
              <a:off x="3118511" y="1361131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2DC5C86-A866-E168-FD7C-3C66F5A5E1A1}"/>
                    </a:ext>
                  </a:extLst>
                </p:cNvPr>
                <p:cNvSpPr txBox="1"/>
                <p:nvPr/>
              </p:nvSpPr>
              <p:spPr>
                <a:xfrm>
                  <a:off x="3215702" y="1777683"/>
                  <a:ext cx="115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zh-TW" altLang="en-US" dirty="0"/>
                    <a:t> </a:t>
                  </a:r>
                  <a:r>
                    <a:rPr lang="en-US" altLang="zh-TW" dirty="0"/>
                    <a:t>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2DC5C86-A866-E168-FD7C-3C66F5A5E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702" y="1777683"/>
                  <a:ext cx="1152816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10000" r="-42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6366EC7-5605-0CB3-28B8-A2E417A5ECE2}"/>
              </a:ext>
            </a:extLst>
          </p:cNvPr>
          <p:cNvCxnSpPr>
            <a:stCxn id="45" idx="0"/>
            <a:endCxn id="47" idx="1"/>
          </p:cNvCxnSpPr>
          <p:nvPr/>
        </p:nvCxnSpPr>
        <p:spPr>
          <a:xfrm>
            <a:off x="6223500" y="2469280"/>
            <a:ext cx="35434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7CFDBB2-8D8A-34FA-8172-4029B1E57732}"/>
              </a:ext>
            </a:extLst>
          </p:cNvPr>
          <p:cNvGrpSpPr/>
          <p:nvPr/>
        </p:nvGrpSpPr>
        <p:grpSpPr>
          <a:xfrm>
            <a:off x="6306552" y="2284614"/>
            <a:ext cx="960135" cy="725730"/>
            <a:chOff x="6306552" y="2284614"/>
            <a:chExt cx="960135" cy="72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E59B630-BAD3-BCFF-C6FF-3C2BDBEFCD1A}"/>
                    </a:ext>
                  </a:extLst>
                </p:cNvPr>
                <p:cNvSpPr txBox="1"/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E59B630-BAD3-BCFF-C6FF-3C2BDBEFC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32819F5-5C4B-7F1D-12F1-AF072430229C}"/>
                    </a:ext>
                  </a:extLst>
                </p:cNvPr>
                <p:cNvSpPr txBox="1"/>
                <p:nvPr/>
              </p:nvSpPr>
              <p:spPr>
                <a:xfrm>
                  <a:off x="6306552" y="2671790"/>
                  <a:ext cx="9601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32819F5-5C4B-7F1D-12F1-AF0724302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552" y="2671790"/>
                  <a:ext cx="960135" cy="338554"/>
                </a:xfrm>
                <a:prstGeom prst="rect">
                  <a:avLst/>
                </a:prstGeom>
                <a:blipFill>
                  <a:blip r:embed="rId2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肘形接點 176">
            <a:extLst>
              <a:ext uri="{FF2B5EF4-FFF2-40B4-BE49-F238E27FC236}">
                <a16:creationId xmlns:a16="http://schemas.microsoft.com/office/drawing/2014/main" id="{8083A27E-E438-8D89-FA11-0C7ECF0C6DC5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4214336" y="2827009"/>
            <a:ext cx="1164457" cy="4490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FD3ED016-2C3C-215D-3078-08679B3BA3CF}"/>
              </a:ext>
            </a:extLst>
          </p:cNvPr>
          <p:cNvGrpSpPr/>
          <p:nvPr/>
        </p:nvGrpSpPr>
        <p:grpSpPr>
          <a:xfrm>
            <a:off x="7981528" y="2284614"/>
            <a:ext cx="723082" cy="725730"/>
            <a:chOff x="6413507" y="2284614"/>
            <a:chExt cx="723082" cy="72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799D7E0-AC46-D8AD-C471-88AA424E4FC8}"/>
                    </a:ext>
                  </a:extLst>
                </p:cNvPr>
                <p:cNvSpPr txBox="1"/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799D7E0-AC46-D8AD-C471-88AA424E4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E1D98A62-6BBD-8CBE-5E5E-D057D58BDCBA}"/>
                    </a:ext>
                  </a:extLst>
                </p:cNvPr>
                <p:cNvSpPr txBox="1"/>
                <p:nvPr/>
              </p:nvSpPr>
              <p:spPr>
                <a:xfrm>
                  <a:off x="6413507" y="2671790"/>
                  <a:ext cx="723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E1D98A62-6BBD-8CBE-5E5E-D057D58BD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507" y="2671790"/>
                  <a:ext cx="723082" cy="338554"/>
                </a:xfrm>
                <a:prstGeom prst="rect">
                  <a:avLst/>
                </a:prstGeom>
                <a:blipFill>
                  <a:blip r:embed="rId2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46E16BC3-F16C-8EBB-FDA7-3B5110C2A0AA}"/>
              </a:ext>
            </a:extLst>
          </p:cNvPr>
          <p:cNvGrpSpPr/>
          <p:nvPr/>
        </p:nvGrpSpPr>
        <p:grpSpPr>
          <a:xfrm>
            <a:off x="6994958" y="2168880"/>
            <a:ext cx="1147801" cy="338554"/>
            <a:chOff x="2204642" y="3528335"/>
            <a:chExt cx="1147801" cy="338554"/>
          </a:xfrm>
        </p:grpSpPr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A4160CD1-CC5A-3A63-B608-8CDBD22BA627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5F47C2DA-B70A-41F3-8EAA-38A3DFAFCED0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B1E5B281-F8E9-2CCA-34FC-25F3499166D4}"/>
                  </a:ext>
                </a:extLst>
              </p:cNvPr>
              <p:cNvSpPr txBox="1"/>
              <p:nvPr/>
            </p:nvSpPr>
            <p:spPr>
              <a:xfrm>
                <a:off x="8794919" y="296221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B1E5B281-F8E9-2CCA-34FC-25F349916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919" y="2962213"/>
                <a:ext cx="40267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A791477-F583-B961-7242-992AE1E341CF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9197593" y="3146879"/>
            <a:ext cx="685442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82CD0F-2109-C73E-34E1-9CA53413A98B}"/>
              </a:ext>
            </a:extLst>
          </p:cNvPr>
          <p:cNvGrpSpPr/>
          <p:nvPr/>
        </p:nvGrpSpPr>
        <p:grpSpPr>
          <a:xfrm>
            <a:off x="9718630" y="2962213"/>
            <a:ext cx="723788" cy="712068"/>
            <a:chOff x="9718630" y="2962213"/>
            <a:chExt cx="723788" cy="712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D453748D-DA36-A32C-0651-E77C815BA200}"/>
                    </a:ext>
                  </a:extLst>
                </p:cNvPr>
                <p:cNvSpPr txBox="1"/>
                <p:nvPr/>
              </p:nvSpPr>
              <p:spPr>
                <a:xfrm>
                  <a:off x="9883035" y="2962213"/>
                  <a:ext cx="404598" cy="376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D453748D-DA36-A32C-0651-E77C815BA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3035" y="2962213"/>
                  <a:ext cx="404598" cy="376770"/>
                </a:xfrm>
                <a:prstGeom prst="rect">
                  <a:avLst/>
                </a:prstGeom>
                <a:blipFill>
                  <a:blip r:embed="rId31"/>
                  <a:stretch>
                    <a:fillRect r="-2857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3191FA47-F55D-63A0-E5FD-C38C7FE34B10}"/>
                    </a:ext>
                  </a:extLst>
                </p:cNvPr>
                <p:cNvSpPr txBox="1"/>
                <p:nvPr/>
              </p:nvSpPr>
              <p:spPr>
                <a:xfrm>
                  <a:off x="9718630" y="3335727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3191FA47-F55D-63A0-E5FD-C38C7FE34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8630" y="3335727"/>
                  <a:ext cx="723788" cy="338554"/>
                </a:xfrm>
                <a:prstGeom prst="rect">
                  <a:avLst/>
                </a:prstGeom>
                <a:blipFill>
                  <a:blip r:embed="rId3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肘形接點 178">
            <a:extLst>
              <a:ext uri="{FF2B5EF4-FFF2-40B4-BE49-F238E27FC236}">
                <a16:creationId xmlns:a16="http://schemas.microsoft.com/office/drawing/2014/main" id="{BF68E6D1-5B46-F715-66A0-75483F493E88}"/>
              </a:ext>
            </a:extLst>
          </p:cNvPr>
          <p:cNvCxnSpPr>
            <a:cxnSpLocks/>
            <a:stCxn id="60" idx="3"/>
            <a:endCxn id="72" idx="0"/>
          </p:cNvCxnSpPr>
          <p:nvPr/>
        </p:nvCxnSpPr>
        <p:spPr>
          <a:xfrm>
            <a:off x="8526358" y="2469280"/>
            <a:ext cx="469898" cy="4929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180">
            <a:extLst>
              <a:ext uri="{FF2B5EF4-FFF2-40B4-BE49-F238E27FC236}">
                <a16:creationId xmlns:a16="http://schemas.microsoft.com/office/drawing/2014/main" id="{1D8BF158-3181-FF21-59CD-BBBA1CDF464D}"/>
              </a:ext>
            </a:extLst>
          </p:cNvPr>
          <p:cNvCxnSpPr>
            <a:cxnSpLocks/>
          </p:cNvCxnSpPr>
          <p:nvPr/>
        </p:nvCxnSpPr>
        <p:spPr>
          <a:xfrm flipV="1">
            <a:off x="8557495" y="3331545"/>
            <a:ext cx="430052" cy="504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141C63C1-578F-887B-11B0-5FBF467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6</a:t>
            </a:fld>
            <a:endParaRPr lang="en-US"/>
          </a:p>
        </p:txBody>
      </p: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84945BBC-0B98-E83D-BE74-E44B8E0C7E3A}"/>
              </a:ext>
            </a:extLst>
          </p:cNvPr>
          <p:cNvGrpSpPr/>
          <p:nvPr/>
        </p:nvGrpSpPr>
        <p:grpSpPr>
          <a:xfrm>
            <a:off x="2194472" y="2314280"/>
            <a:ext cx="1432080" cy="814320"/>
            <a:chOff x="2194472" y="2314280"/>
            <a:chExt cx="1432080" cy="81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2" name="筆跡 161">
                  <a:extLst>
                    <a:ext uri="{FF2B5EF4-FFF2-40B4-BE49-F238E27FC236}">
                      <a16:creationId xmlns:a16="http://schemas.microsoft.com/office/drawing/2014/main" id="{93983788-70A1-CC9E-A92C-68292A21F61F}"/>
                    </a:ext>
                  </a:extLst>
                </p14:cNvPr>
                <p14:cNvContentPartPr/>
                <p14:nvPr/>
              </p14:nvContentPartPr>
              <p14:xfrm>
                <a:off x="2194472" y="2314280"/>
                <a:ext cx="1324080" cy="814320"/>
              </p14:xfrm>
            </p:contentPart>
          </mc:Choice>
          <mc:Fallback xmlns="">
            <p:pic>
              <p:nvPicPr>
                <p:cNvPr id="162" name="筆跡 161">
                  <a:extLst>
                    <a:ext uri="{FF2B5EF4-FFF2-40B4-BE49-F238E27FC236}">
                      <a16:creationId xmlns:a16="http://schemas.microsoft.com/office/drawing/2014/main" id="{93983788-70A1-CC9E-A92C-68292A21F61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90152" y="2309960"/>
                  <a:ext cx="133272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3" name="筆跡 162">
                  <a:extLst>
                    <a:ext uri="{FF2B5EF4-FFF2-40B4-BE49-F238E27FC236}">
                      <a16:creationId xmlns:a16="http://schemas.microsoft.com/office/drawing/2014/main" id="{3A4F307F-18FC-1D67-615A-03501CADBD89}"/>
                    </a:ext>
                  </a:extLst>
                </p14:cNvPr>
                <p14:cNvContentPartPr/>
                <p14:nvPr/>
              </p14:nvContentPartPr>
              <p14:xfrm>
                <a:off x="3401912" y="2890280"/>
                <a:ext cx="224640" cy="208080"/>
              </p14:xfrm>
            </p:contentPart>
          </mc:Choice>
          <mc:Fallback xmlns="">
            <p:pic>
              <p:nvPicPr>
                <p:cNvPr id="163" name="筆跡 162">
                  <a:extLst>
                    <a:ext uri="{FF2B5EF4-FFF2-40B4-BE49-F238E27FC236}">
                      <a16:creationId xmlns:a16="http://schemas.microsoft.com/office/drawing/2014/main" id="{3A4F307F-18FC-1D67-615A-03501CADBD8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97592" y="2885960"/>
                  <a:ext cx="23328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群組 172">
            <a:extLst>
              <a:ext uri="{FF2B5EF4-FFF2-40B4-BE49-F238E27FC236}">
                <a16:creationId xmlns:a16="http://schemas.microsoft.com/office/drawing/2014/main" id="{77BA0C2C-02AD-0069-C9AC-033AED9A49DF}"/>
              </a:ext>
            </a:extLst>
          </p:cNvPr>
          <p:cNvGrpSpPr/>
          <p:nvPr/>
        </p:nvGrpSpPr>
        <p:grpSpPr>
          <a:xfrm>
            <a:off x="2131112" y="1790840"/>
            <a:ext cx="1295640" cy="434520"/>
            <a:chOff x="2131112" y="1790840"/>
            <a:chExt cx="129564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67" name="筆跡 166">
                  <a:extLst>
                    <a:ext uri="{FF2B5EF4-FFF2-40B4-BE49-F238E27FC236}">
                      <a16:creationId xmlns:a16="http://schemas.microsoft.com/office/drawing/2014/main" id="{AA6919E2-5AFD-C564-C278-D01046D1184A}"/>
                    </a:ext>
                  </a:extLst>
                </p14:cNvPr>
                <p14:cNvContentPartPr/>
                <p14:nvPr/>
              </p14:nvContentPartPr>
              <p14:xfrm>
                <a:off x="2131112" y="2014400"/>
                <a:ext cx="320760" cy="210960"/>
              </p14:xfrm>
            </p:contentPart>
          </mc:Choice>
          <mc:Fallback xmlns="">
            <p:pic>
              <p:nvPicPr>
                <p:cNvPr id="167" name="筆跡 166">
                  <a:extLst>
                    <a:ext uri="{FF2B5EF4-FFF2-40B4-BE49-F238E27FC236}">
                      <a16:creationId xmlns:a16="http://schemas.microsoft.com/office/drawing/2014/main" id="{AA6919E2-5AFD-C564-C278-D01046D118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26792" y="2010080"/>
                  <a:ext cx="329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68" name="筆跡 167">
                  <a:extLst>
                    <a:ext uri="{FF2B5EF4-FFF2-40B4-BE49-F238E27FC236}">
                      <a16:creationId xmlns:a16="http://schemas.microsoft.com/office/drawing/2014/main" id="{CF733F16-7DA6-5FE4-BB65-0C78F9F8DBF9}"/>
                    </a:ext>
                  </a:extLst>
                </p14:cNvPr>
                <p14:cNvContentPartPr/>
                <p14:nvPr/>
              </p14:nvContentPartPr>
              <p14:xfrm>
                <a:off x="2668952" y="1952120"/>
                <a:ext cx="169920" cy="186120"/>
              </p14:xfrm>
            </p:contentPart>
          </mc:Choice>
          <mc:Fallback xmlns="">
            <p:pic>
              <p:nvPicPr>
                <p:cNvPr id="168" name="筆跡 167">
                  <a:extLst>
                    <a:ext uri="{FF2B5EF4-FFF2-40B4-BE49-F238E27FC236}">
                      <a16:creationId xmlns:a16="http://schemas.microsoft.com/office/drawing/2014/main" id="{CF733F16-7DA6-5FE4-BB65-0C78F9F8DBF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64632" y="1947800"/>
                  <a:ext cx="178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69" name="筆跡 168">
                  <a:extLst>
                    <a:ext uri="{FF2B5EF4-FFF2-40B4-BE49-F238E27FC236}">
                      <a16:creationId xmlns:a16="http://schemas.microsoft.com/office/drawing/2014/main" id="{59A9F96F-0017-4EA4-AC41-737F3E30C14C}"/>
                    </a:ext>
                  </a:extLst>
                </p14:cNvPr>
                <p14:cNvContentPartPr/>
                <p14:nvPr/>
              </p14:nvContentPartPr>
              <p14:xfrm>
                <a:off x="2847152" y="1964360"/>
                <a:ext cx="232200" cy="217440"/>
              </p14:xfrm>
            </p:contentPart>
          </mc:Choice>
          <mc:Fallback xmlns="">
            <p:pic>
              <p:nvPicPr>
                <p:cNvPr id="169" name="筆跡 168">
                  <a:extLst>
                    <a:ext uri="{FF2B5EF4-FFF2-40B4-BE49-F238E27FC236}">
                      <a16:creationId xmlns:a16="http://schemas.microsoft.com/office/drawing/2014/main" id="{59A9F96F-0017-4EA4-AC41-737F3E30C1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42832" y="1960040"/>
                  <a:ext cx="240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70" name="筆跡 169">
                  <a:extLst>
                    <a:ext uri="{FF2B5EF4-FFF2-40B4-BE49-F238E27FC236}">
                      <a16:creationId xmlns:a16="http://schemas.microsoft.com/office/drawing/2014/main" id="{B7FA8E47-6952-9014-48DF-39295D5D0902}"/>
                    </a:ext>
                  </a:extLst>
                </p14:cNvPr>
                <p14:cNvContentPartPr/>
                <p14:nvPr/>
              </p14:nvContentPartPr>
              <p14:xfrm>
                <a:off x="3016352" y="1920080"/>
                <a:ext cx="32040" cy="138240"/>
              </p14:xfrm>
            </p:contentPart>
          </mc:Choice>
          <mc:Fallback xmlns="">
            <p:pic>
              <p:nvPicPr>
                <p:cNvPr id="170" name="筆跡 169">
                  <a:extLst>
                    <a:ext uri="{FF2B5EF4-FFF2-40B4-BE49-F238E27FC236}">
                      <a16:creationId xmlns:a16="http://schemas.microsoft.com/office/drawing/2014/main" id="{B7FA8E47-6952-9014-48DF-39295D5D090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012032" y="1915760"/>
                  <a:ext cx="40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71" name="筆跡 170">
                  <a:extLst>
                    <a:ext uri="{FF2B5EF4-FFF2-40B4-BE49-F238E27FC236}">
                      <a16:creationId xmlns:a16="http://schemas.microsoft.com/office/drawing/2014/main" id="{D1D088AB-F307-25B3-CAD3-E2D43C992B74}"/>
                    </a:ext>
                  </a:extLst>
                </p14:cNvPr>
                <p14:cNvContentPartPr/>
                <p14:nvPr/>
              </p14:nvContentPartPr>
              <p14:xfrm>
                <a:off x="3068552" y="1945280"/>
                <a:ext cx="126000" cy="120240"/>
              </p14:xfrm>
            </p:contentPart>
          </mc:Choice>
          <mc:Fallback xmlns="">
            <p:pic>
              <p:nvPicPr>
                <p:cNvPr id="171" name="筆跡 170">
                  <a:extLst>
                    <a:ext uri="{FF2B5EF4-FFF2-40B4-BE49-F238E27FC236}">
                      <a16:creationId xmlns:a16="http://schemas.microsoft.com/office/drawing/2014/main" id="{D1D088AB-F307-25B3-CAD3-E2D43C992B7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64232" y="1940960"/>
                  <a:ext cx="134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72" name="筆跡 171">
                  <a:extLst>
                    <a:ext uri="{FF2B5EF4-FFF2-40B4-BE49-F238E27FC236}">
                      <a16:creationId xmlns:a16="http://schemas.microsoft.com/office/drawing/2014/main" id="{6D522592-9A60-476D-7224-0CAC28598E81}"/>
                    </a:ext>
                  </a:extLst>
                </p14:cNvPr>
                <p14:cNvContentPartPr/>
                <p14:nvPr/>
              </p14:nvContentPartPr>
              <p14:xfrm>
                <a:off x="3186632" y="1790840"/>
                <a:ext cx="240120" cy="311040"/>
              </p14:xfrm>
            </p:contentPart>
          </mc:Choice>
          <mc:Fallback xmlns="">
            <p:pic>
              <p:nvPicPr>
                <p:cNvPr id="172" name="筆跡 171">
                  <a:extLst>
                    <a:ext uri="{FF2B5EF4-FFF2-40B4-BE49-F238E27FC236}">
                      <a16:creationId xmlns:a16="http://schemas.microsoft.com/office/drawing/2014/main" id="{6D522592-9A60-476D-7224-0CAC28598E8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182312" y="1786520"/>
                  <a:ext cx="24876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群組 224">
            <a:extLst>
              <a:ext uri="{FF2B5EF4-FFF2-40B4-BE49-F238E27FC236}">
                <a16:creationId xmlns:a16="http://schemas.microsoft.com/office/drawing/2014/main" id="{62A3C211-C5B8-3DBB-4C88-7E473F19E635}"/>
              </a:ext>
            </a:extLst>
          </p:cNvPr>
          <p:cNvGrpSpPr/>
          <p:nvPr/>
        </p:nvGrpSpPr>
        <p:grpSpPr>
          <a:xfrm>
            <a:off x="2371608" y="897896"/>
            <a:ext cx="8858381" cy="5240382"/>
            <a:chOff x="2371608" y="897896"/>
            <a:chExt cx="8858381" cy="52403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14A0D26C-A6CC-6198-3E51-6428EA6E5168}"/>
                    </a:ext>
                  </a:extLst>
                </p14:cNvPr>
                <p14:cNvContentPartPr/>
                <p14:nvPr/>
              </p14:nvContentPartPr>
              <p14:xfrm>
                <a:off x="2371608" y="4370262"/>
                <a:ext cx="894600" cy="70848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14A0D26C-A6CC-6198-3E51-6428EA6E51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67288" y="4365942"/>
                  <a:ext cx="90324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02404E3C-22E7-6FDB-0490-BB54443B8393}"/>
                    </a:ext>
                  </a:extLst>
                </p14:cNvPr>
                <p14:cNvContentPartPr/>
                <p14:nvPr/>
              </p14:nvContentPartPr>
              <p14:xfrm>
                <a:off x="3150648" y="4619382"/>
                <a:ext cx="192960" cy="12348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02404E3C-22E7-6FDB-0490-BB54443B839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46328" y="4615062"/>
                  <a:ext cx="201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26F83269-F7AC-AB29-99C5-7D771D191085}"/>
                    </a:ext>
                  </a:extLst>
                </p14:cNvPr>
                <p14:cNvContentPartPr/>
                <p14:nvPr/>
              </p14:nvContentPartPr>
              <p14:xfrm>
                <a:off x="2533608" y="5288262"/>
                <a:ext cx="147240" cy="13644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26F83269-F7AC-AB29-99C5-7D771D19108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29288" y="5283942"/>
                  <a:ext cx="155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A84AE8AF-DEBC-6317-B609-E3177C4C8EF6}"/>
                    </a:ext>
                  </a:extLst>
                </p14:cNvPr>
                <p14:cNvContentPartPr/>
                <p14:nvPr/>
              </p14:nvContentPartPr>
              <p14:xfrm>
                <a:off x="2701728" y="5288982"/>
                <a:ext cx="83520" cy="13392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A84AE8AF-DEBC-6317-B609-E3177C4C8EF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97408" y="5284662"/>
                  <a:ext cx="92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5B54F550-2883-AA7B-2724-D31C067C5CAF}"/>
                    </a:ext>
                  </a:extLst>
                </p14:cNvPr>
                <p14:cNvContentPartPr/>
                <p14:nvPr/>
              </p14:nvContentPartPr>
              <p14:xfrm>
                <a:off x="2825208" y="5307702"/>
                <a:ext cx="43920" cy="91440"/>
              </p14:xfrm>
            </p:contentPart>
          </mc:Choice>
          <mc:Fallback xmlns="">
            <p:pic>
              <p:nvPicPr>
                <p:cNvPr id="69" name="筆跡 68">
                  <a:extLst>
                    <a:ext uri="{FF2B5EF4-FFF2-40B4-BE49-F238E27FC236}">
                      <a16:creationId xmlns:a16="http://schemas.microsoft.com/office/drawing/2014/main" id="{5B54F550-2883-AA7B-2724-D31C067C5CA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20888" y="5303382"/>
                  <a:ext cx="52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7" name="筆跡 86">
                  <a:extLst>
                    <a:ext uri="{FF2B5EF4-FFF2-40B4-BE49-F238E27FC236}">
                      <a16:creationId xmlns:a16="http://schemas.microsoft.com/office/drawing/2014/main" id="{ED63A827-E3DD-4850-241A-DBAD8416543D}"/>
                    </a:ext>
                  </a:extLst>
                </p14:cNvPr>
                <p14:cNvContentPartPr/>
                <p14:nvPr/>
              </p14:nvContentPartPr>
              <p14:xfrm>
                <a:off x="2910888" y="5315622"/>
                <a:ext cx="107640" cy="109440"/>
              </p14:xfrm>
            </p:contentPart>
          </mc:Choice>
          <mc:Fallback xmlns="">
            <p:pic>
              <p:nvPicPr>
                <p:cNvPr id="87" name="筆跡 86">
                  <a:extLst>
                    <a:ext uri="{FF2B5EF4-FFF2-40B4-BE49-F238E27FC236}">
                      <a16:creationId xmlns:a16="http://schemas.microsoft.com/office/drawing/2014/main" id="{ED63A827-E3DD-4850-241A-DBAD8416543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06568" y="5311302"/>
                  <a:ext cx="116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2" name="筆跡 91">
                  <a:extLst>
                    <a:ext uri="{FF2B5EF4-FFF2-40B4-BE49-F238E27FC236}">
                      <a16:creationId xmlns:a16="http://schemas.microsoft.com/office/drawing/2014/main" id="{18E1E771-2378-74B9-3909-5A3A845E5C93}"/>
                    </a:ext>
                  </a:extLst>
                </p14:cNvPr>
                <p14:cNvContentPartPr/>
                <p14:nvPr/>
              </p14:nvContentPartPr>
              <p14:xfrm>
                <a:off x="3033917" y="5325758"/>
                <a:ext cx="38160" cy="315720"/>
              </p14:xfrm>
            </p:contentPart>
          </mc:Choice>
          <mc:Fallback xmlns="">
            <p:pic>
              <p:nvPicPr>
                <p:cNvPr id="92" name="筆跡 91">
                  <a:extLst>
                    <a:ext uri="{FF2B5EF4-FFF2-40B4-BE49-F238E27FC236}">
                      <a16:creationId xmlns:a16="http://schemas.microsoft.com/office/drawing/2014/main" id="{18E1E771-2378-74B9-3909-5A3A845E5C9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29597" y="5321438"/>
                  <a:ext cx="46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3" name="筆跡 92">
                  <a:extLst>
                    <a:ext uri="{FF2B5EF4-FFF2-40B4-BE49-F238E27FC236}">
                      <a16:creationId xmlns:a16="http://schemas.microsoft.com/office/drawing/2014/main" id="{20CB0769-3E0D-4AB6-4165-14780611118C}"/>
                    </a:ext>
                  </a:extLst>
                </p14:cNvPr>
                <p14:cNvContentPartPr/>
                <p14:nvPr/>
              </p14:nvContentPartPr>
              <p14:xfrm>
                <a:off x="3010877" y="5322158"/>
                <a:ext cx="63360" cy="108360"/>
              </p14:xfrm>
            </p:contentPart>
          </mc:Choice>
          <mc:Fallback xmlns="">
            <p:pic>
              <p:nvPicPr>
                <p:cNvPr id="93" name="筆跡 92">
                  <a:extLst>
                    <a:ext uri="{FF2B5EF4-FFF2-40B4-BE49-F238E27FC236}">
                      <a16:creationId xmlns:a16="http://schemas.microsoft.com/office/drawing/2014/main" id="{20CB0769-3E0D-4AB6-4165-14780611118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006557" y="5317838"/>
                  <a:ext cx="72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4" name="筆跡 93">
                  <a:extLst>
                    <a:ext uri="{FF2B5EF4-FFF2-40B4-BE49-F238E27FC236}">
                      <a16:creationId xmlns:a16="http://schemas.microsoft.com/office/drawing/2014/main" id="{E3D0B29D-8303-8B86-1E2F-1A3BBEC5503A}"/>
                    </a:ext>
                  </a:extLst>
                </p14:cNvPr>
                <p14:cNvContentPartPr/>
                <p14:nvPr/>
              </p14:nvContentPartPr>
              <p14:xfrm>
                <a:off x="3090797" y="5261318"/>
                <a:ext cx="85320" cy="43200"/>
              </p14:xfrm>
            </p:contentPart>
          </mc:Choice>
          <mc:Fallback xmlns="">
            <p:pic>
              <p:nvPicPr>
                <p:cNvPr id="94" name="筆跡 93">
                  <a:extLst>
                    <a:ext uri="{FF2B5EF4-FFF2-40B4-BE49-F238E27FC236}">
                      <a16:creationId xmlns:a16="http://schemas.microsoft.com/office/drawing/2014/main" id="{E3D0B29D-8303-8B86-1E2F-1A3BBEC5503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86477" y="5256998"/>
                  <a:ext cx="939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5" name="筆跡 94">
                  <a:extLst>
                    <a:ext uri="{FF2B5EF4-FFF2-40B4-BE49-F238E27FC236}">
                      <a16:creationId xmlns:a16="http://schemas.microsoft.com/office/drawing/2014/main" id="{86384C56-2683-342B-26CA-5EF9A1AB5788}"/>
                    </a:ext>
                  </a:extLst>
                </p14:cNvPr>
                <p14:cNvContentPartPr/>
                <p14:nvPr/>
              </p14:nvContentPartPr>
              <p14:xfrm>
                <a:off x="3132197" y="5224598"/>
                <a:ext cx="142920" cy="178920"/>
              </p14:xfrm>
            </p:contentPart>
          </mc:Choice>
          <mc:Fallback xmlns="">
            <p:pic>
              <p:nvPicPr>
                <p:cNvPr id="95" name="筆跡 94">
                  <a:extLst>
                    <a:ext uri="{FF2B5EF4-FFF2-40B4-BE49-F238E27FC236}">
                      <a16:creationId xmlns:a16="http://schemas.microsoft.com/office/drawing/2014/main" id="{86384C56-2683-342B-26CA-5EF9A1AB578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27877" y="5220278"/>
                  <a:ext cx="151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6" name="筆跡 95">
                  <a:extLst>
                    <a:ext uri="{FF2B5EF4-FFF2-40B4-BE49-F238E27FC236}">
                      <a16:creationId xmlns:a16="http://schemas.microsoft.com/office/drawing/2014/main" id="{D082B98A-A377-EA3A-24AC-36B2CD2F15CD}"/>
                    </a:ext>
                  </a:extLst>
                </p14:cNvPr>
                <p14:cNvContentPartPr/>
                <p14:nvPr/>
              </p14:nvContentPartPr>
              <p14:xfrm>
                <a:off x="2494997" y="5784758"/>
                <a:ext cx="93600" cy="353520"/>
              </p14:xfrm>
            </p:contentPart>
          </mc:Choice>
          <mc:Fallback xmlns="">
            <p:pic>
              <p:nvPicPr>
                <p:cNvPr id="96" name="筆跡 95">
                  <a:extLst>
                    <a:ext uri="{FF2B5EF4-FFF2-40B4-BE49-F238E27FC236}">
                      <a16:creationId xmlns:a16="http://schemas.microsoft.com/office/drawing/2014/main" id="{D082B98A-A377-EA3A-24AC-36B2CD2F15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90677" y="5780438"/>
                  <a:ext cx="102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筆跡 96">
                  <a:extLst>
                    <a:ext uri="{FF2B5EF4-FFF2-40B4-BE49-F238E27FC236}">
                      <a16:creationId xmlns:a16="http://schemas.microsoft.com/office/drawing/2014/main" id="{0BA891B4-68BE-55E5-BEB7-455D2CB4860B}"/>
                    </a:ext>
                  </a:extLst>
                </p14:cNvPr>
                <p14:cNvContentPartPr/>
                <p14:nvPr/>
              </p14:nvContentPartPr>
              <p14:xfrm>
                <a:off x="2610917" y="5929838"/>
                <a:ext cx="69840" cy="129960"/>
              </p14:xfrm>
            </p:contentPart>
          </mc:Choice>
          <mc:Fallback xmlns="">
            <p:pic>
              <p:nvPicPr>
                <p:cNvPr id="97" name="筆跡 96">
                  <a:extLst>
                    <a:ext uri="{FF2B5EF4-FFF2-40B4-BE49-F238E27FC236}">
                      <a16:creationId xmlns:a16="http://schemas.microsoft.com/office/drawing/2014/main" id="{0BA891B4-68BE-55E5-BEB7-455D2CB4860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06597" y="5925518"/>
                  <a:ext cx="78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8" name="筆跡 97">
                  <a:extLst>
                    <a:ext uri="{FF2B5EF4-FFF2-40B4-BE49-F238E27FC236}">
                      <a16:creationId xmlns:a16="http://schemas.microsoft.com/office/drawing/2014/main" id="{8C12E559-5BBF-8865-B28E-72D962612EE0}"/>
                    </a:ext>
                  </a:extLst>
                </p14:cNvPr>
                <p14:cNvContentPartPr/>
                <p14:nvPr/>
              </p14:nvContentPartPr>
              <p14:xfrm>
                <a:off x="2707037" y="5944598"/>
                <a:ext cx="74880" cy="115560"/>
              </p14:xfrm>
            </p:contentPart>
          </mc:Choice>
          <mc:Fallback xmlns="">
            <p:pic>
              <p:nvPicPr>
                <p:cNvPr id="98" name="筆跡 97">
                  <a:extLst>
                    <a:ext uri="{FF2B5EF4-FFF2-40B4-BE49-F238E27FC236}">
                      <a16:creationId xmlns:a16="http://schemas.microsoft.com/office/drawing/2014/main" id="{8C12E559-5BBF-8865-B28E-72D962612EE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02717" y="5940278"/>
                  <a:ext cx="83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筆跡 100">
                  <a:extLst>
                    <a:ext uri="{FF2B5EF4-FFF2-40B4-BE49-F238E27FC236}">
                      <a16:creationId xmlns:a16="http://schemas.microsoft.com/office/drawing/2014/main" id="{996D858E-B18E-34AB-575A-3D0EA2B211C1}"/>
                    </a:ext>
                  </a:extLst>
                </p14:cNvPr>
                <p14:cNvContentPartPr/>
                <p14:nvPr/>
              </p14:nvContentPartPr>
              <p14:xfrm>
                <a:off x="2780117" y="5950718"/>
                <a:ext cx="126720" cy="107640"/>
              </p14:xfrm>
            </p:contentPart>
          </mc:Choice>
          <mc:Fallback xmlns="">
            <p:pic>
              <p:nvPicPr>
                <p:cNvPr id="101" name="筆跡 100">
                  <a:extLst>
                    <a:ext uri="{FF2B5EF4-FFF2-40B4-BE49-F238E27FC236}">
                      <a16:creationId xmlns:a16="http://schemas.microsoft.com/office/drawing/2014/main" id="{996D858E-B18E-34AB-575A-3D0EA2B211C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775797" y="5946398"/>
                  <a:ext cx="135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2" name="筆跡 101">
                  <a:extLst>
                    <a:ext uri="{FF2B5EF4-FFF2-40B4-BE49-F238E27FC236}">
                      <a16:creationId xmlns:a16="http://schemas.microsoft.com/office/drawing/2014/main" id="{85D990D0-7A4E-FFC3-2296-5D99AD5DAEC3}"/>
                    </a:ext>
                  </a:extLst>
                </p14:cNvPr>
                <p14:cNvContentPartPr/>
                <p14:nvPr/>
              </p14:nvContentPartPr>
              <p14:xfrm>
                <a:off x="2907917" y="5932358"/>
                <a:ext cx="87120" cy="135720"/>
              </p14:xfrm>
            </p:contentPart>
          </mc:Choice>
          <mc:Fallback xmlns="">
            <p:pic>
              <p:nvPicPr>
                <p:cNvPr id="102" name="筆跡 101">
                  <a:extLst>
                    <a:ext uri="{FF2B5EF4-FFF2-40B4-BE49-F238E27FC236}">
                      <a16:creationId xmlns:a16="http://schemas.microsoft.com/office/drawing/2014/main" id="{85D990D0-7A4E-FFC3-2296-5D99AD5DAEC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03597" y="5928038"/>
                  <a:ext cx="95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3" name="筆跡 102">
                  <a:extLst>
                    <a:ext uri="{FF2B5EF4-FFF2-40B4-BE49-F238E27FC236}">
                      <a16:creationId xmlns:a16="http://schemas.microsoft.com/office/drawing/2014/main" id="{1C1A1391-FF85-1B1B-1948-E43B933C6B48}"/>
                    </a:ext>
                  </a:extLst>
                </p14:cNvPr>
                <p14:cNvContentPartPr/>
                <p14:nvPr/>
              </p14:nvContentPartPr>
              <p14:xfrm>
                <a:off x="3141917" y="5958638"/>
                <a:ext cx="86040" cy="108720"/>
              </p14:xfrm>
            </p:contentPart>
          </mc:Choice>
          <mc:Fallback xmlns="">
            <p:pic>
              <p:nvPicPr>
                <p:cNvPr id="103" name="筆跡 102">
                  <a:extLst>
                    <a:ext uri="{FF2B5EF4-FFF2-40B4-BE49-F238E27FC236}">
                      <a16:creationId xmlns:a16="http://schemas.microsoft.com/office/drawing/2014/main" id="{1C1A1391-FF85-1B1B-1948-E43B933C6B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37597" y="5954318"/>
                  <a:ext cx="94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7" name="筆跡 106">
                  <a:extLst>
                    <a:ext uri="{FF2B5EF4-FFF2-40B4-BE49-F238E27FC236}">
                      <a16:creationId xmlns:a16="http://schemas.microsoft.com/office/drawing/2014/main" id="{C6470D5F-C6FD-9286-7839-931722DAD7F5}"/>
                    </a:ext>
                  </a:extLst>
                </p14:cNvPr>
                <p14:cNvContentPartPr/>
                <p14:nvPr/>
              </p14:nvContentPartPr>
              <p14:xfrm>
                <a:off x="3221117" y="5948558"/>
                <a:ext cx="45720" cy="106920"/>
              </p14:xfrm>
            </p:contentPart>
          </mc:Choice>
          <mc:Fallback xmlns="">
            <p:pic>
              <p:nvPicPr>
                <p:cNvPr id="107" name="筆跡 106">
                  <a:extLst>
                    <a:ext uri="{FF2B5EF4-FFF2-40B4-BE49-F238E27FC236}">
                      <a16:creationId xmlns:a16="http://schemas.microsoft.com/office/drawing/2014/main" id="{C6470D5F-C6FD-9286-7839-931722DAD7F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16797" y="5944238"/>
                  <a:ext cx="54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8" name="筆跡 107">
                  <a:extLst>
                    <a:ext uri="{FF2B5EF4-FFF2-40B4-BE49-F238E27FC236}">
                      <a16:creationId xmlns:a16="http://schemas.microsoft.com/office/drawing/2014/main" id="{DAD0A2BB-9D45-0625-5D80-DAB2DF69BF96}"/>
                    </a:ext>
                  </a:extLst>
                </p14:cNvPr>
                <p14:cNvContentPartPr/>
                <p14:nvPr/>
              </p14:nvContentPartPr>
              <p14:xfrm>
                <a:off x="3453677" y="5766038"/>
                <a:ext cx="118080" cy="216000"/>
              </p14:xfrm>
            </p:contentPart>
          </mc:Choice>
          <mc:Fallback xmlns="">
            <p:pic>
              <p:nvPicPr>
                <p:cNvPr id="108" name="筆跡 107">
                  <a:extLst>
                    <a:ext uri="{FF2B5EF4-FFF2-40B4-BE49-F238E27FC236}">
                      <a16:creationId xmlns:a16="http://schemas.microsoft.com/office/drawing/2014/main" id="{DAD0A2BB-9D45-0625-5D80-DAB2DF69BF9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449357" y="5761718"/>
                  <a:ext cx="126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9" name="筆跡 108">
                  <a:extLst>
                    <a:ext uri="{FF2B5EF4-FFF2-40B4-BE49-F238E27FC236}">
                      <a16:creationId xmlns:a16="http://schemas.microsoft.com/office/drawing/2014/main" id="{650D4F18-4570-23A2-4F3E-6B97E7BE85D4}"/>
                    </a:ext>
                  </a:extLst>
                </p14:cNvPr>
                <p14:cNvContentPartPr/>
                <p14:nvPr/>
              </p14:nvContentPartPr>
              <p14:xfrm>
                <a:off x="3595877" y="5779718"/>
                <a:ext cx="101520" cy="11520"/>
              </p14:xfrm>
            </p:contentPart>
          </mc:Choice>
          <mc:Fallback xmlns="">
            <p:pic>
              <p:nvPicPr>
                <p:cNvPr id="109" name="筆跡 108">
                  <a:extLst>
                    <a:ext uri="{FF2B5EF4-FFF2-40B4-BE49-F238E27FC236}">
                      <a16:creationId xmlns:a16="http://schemas.microsoft.com/office/drawing/2014/main" id="{650D4F18-4570-23A2-4F3E-6B97E7BE85D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591557" y="5775398"/>
                  <a:ext cx="110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0" name="筆跡 109">
                  <a:extLst>
                    <a:ext uri="{FF2B5EF4-FFF2-40B4-BE49-F238E27FC236}">
                      <a16:creationId xmlns:a16="http://schemas.microsoft.com/office/drawing/2014/main" id="{E80EBF18-1211-F7F9-3743-EA04D15B26F5}"/>
                    </a:ext>
                  </a:extLst>
                </p14:cNvPr>
                <p14:cNvContentPartPr/>
                <p14:nvPr/>
              </p14:nvContentPartPr>
              <p14:xfrm>
                <a:off x="3621437" y="5806358"/>
                <a:ext cx="90360" cy="162720"/>
              </p14:xfrm>
            </p:contentPart>
          </mc:Choice>
          <mc:Fallback xmlns="">
            <p:pic>
              <p:nvPicPr>
                <p:cNvPr id="110" name="筆跡 109">
                  <a:extLst>
                    <a:ext uri="{FF2B5EF4-FFF2-40B4-BE49-F238E27FC236}">
                      <a16:creationId xmlns:a16="http://schemas.microsoft.com/office/drawing/2014/main" id="{E80EBF18-1211-F7F9-3743-EA04D15B26F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17117" y="5802038"/>
                  <a:ext cx="99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1" name="筆跡 110">
                  <a:extLst>
                    <a:ext uri="{FF2B5EF4-FFF2-40B4-BE49-F238E27FC236}">
                      <a16:creationId xmlns:a16="http://schemas.microsoft.com/office/drawing/2014/main" id="{04BF5BCF-3B6C-44B2-CFFD-4640793AA66D}"/>
                    </a:ext>
                  </a:extLst>
                </p14:cNvPr>
                <p14:cNvContentPartPr/>
                <p14:nvPr/>
              </p14:nvContentPartPr>
              <p14:xfrm>
                <a:off x="3757877" y="5816798"/>
                <a:ext cx="24120" cy="152280"/>
              </p14:xfrm>
            </p:contentPart>
          </mc:Choice>
          <mc:Fallback xmlns="">
            <p:pic>
              <p:nvPicPr>
                <p:cNvPr id="111" name="筆跡 110">
                  <a:extLst>
                    <a:ext uri="{FF2B5EF4-FFF2-40B4-BE49-F238E27FC236}">
                      <a16:creationId xmlns:a16="http://schemas.microsoft.com/office/drawing/2014/main" id="{04BF5BCF-3B6C-44B2-CFFD-4640793AA66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753557" y="5812478"/>
                  <a:ext cx="32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2" name="筆跡 111">
                  <a:extLst>
                    <a:ext uri="{FF2B5EF4-FFF2-40B4-BE49-F238E27FC236}">
                      <a16:creationId xmlns:a16="http://schemas.microsoft.com/office/drawing/2014/main" id="{68E0903A-ECCE-1059-E7D7-90EA520F5643}"/>
                    </a:ext>
                  </a:extLst>
                </p14:cNvPr>
                <p14:cNvContentPartPr/>
                <p14:nvPr/>
              </p14:nvContentPartPr>
              <p14:xfrm>
                <a:off x="3756077" y="5808878"/>
                <a:ext cx="175320" cy="181080"/>
              </p14:xfrm>
            </p:contentPart>
          </mc:Choice>
          <mc:Fallback xmlns="">
            <p:pic>
              <p:nvPicPr>
                <p:cNvPr id="112" name="筆跡 111">
                  <a:extLst>
                    <a:ext uri="{FF2B5EF4-FFF2-40B4-BE49-F238E27FC236}">
                      <a16:creationId xmlns:a16="http://schemas.microsoft.com/office/drawing/2014/main" id="{68E0903A-ECCE-1059-E7D7-90EA520F564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51757" y="5804558"/>
                  <a:ext cx="183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3" name="筆跡 112">
                  <a:extLst>
                    <a:ext uri="{FF2B5EF4-FFF2-40B4-BE49-F238E27FC236}">
                      <a16:creationId xmlns:a16="http://schemas.microsoft.com/office/drawing/2014/main" id="{AF8E2F71-5717-23FA-C916-E4E8DA9B2C24}"/>
                    </a:ext>
                  </a:extLst>
                </p14:cNvPr>
                <p14:cNvContentPartPr/>
                <p14:nvPr/>
              </p14:nvContentPartPr>
              <p14:xfrm>
                <a:off x="3947957" y="5782598"/>
                <a:ext cx="73440" cy="25560"/>
              </p14:xfrm>
            </p:contentPart>
          </mc:Choice>
          <mc:Fallback xmlns="">
            <p:pic>
              <p:nvPicPr>
                <p:cNvPr id="113" name="筆跡 112">
                  <a:extLst>
                    <a:ext uri="{FF2B5EF4-FFF2-40B4-BE49-F238E27FC236}">
                      <a16:creationId xmlns:a16="http://schemas.microsoft.com/office/drawing/2014/main" id="{AF8E2F71-5717-23FA-C916-E4E8DA9B2C2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43637" y="5778278"/>
                  <a:ext cx="82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4" name="筆跡 113">
                  <a:extLst>
                    <a:ext uri="{FF2B5EF4-FFF2-40B4-BE49-F238E27FC236}">
                      <a16:creationId xmlns:a16="http://schemas.microsoft.com/office/drawing/2014/main" id="{0A0463D2-9E68-F581-7E69-1F72897A62C2}"/>
                    </a:ext>
                  </a:extLst>
                </p14:cNvPr>
                <p14:cNvContentPartPr/>
                <p14:nvPr/>
              </p14:nvContentPartPr>
              <p14:xfrm>
                <a:off x="3943997" y="5812118"/>
                <a:ext cx="131040" cy="195840"/>
              </p14:xfrm>
            </p:contentPart>
          </mc:Choice>
          <mc:Fallback xmlns="">
            <p:pic>
              <p:nvPicPr>
                <p:cNvPr id="114" name="筆跡 113">
                  <a:extLst>
                    <a:ext uri="{FF2B5EF4-FFF2-40B4-BE49-F238E27FC236}">
                      <a16:creationId xmlns:a16="http://schemas.microsoft.com/office/drawing/2014/main" id="{0A0463D2-9E68-F581-7E69-1F72897A62C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939677" y="5807798"/>
                  <a:ext cx="1396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5" name="筆跡 114">
                  <a:extLst>
                    <a:ext uri="{FF2B5EF4-FFF2-40B4-BE49-F238E27FC236}">
                      <a16:creationId xmlns:a16="http://schemas.microsoft.com/office/drawing/2014/main" id="{A72DD990-B586-E39A-349F-9B9E0CEDF7F1}"/>
                    </a:ext>
                  </a:extLst>
                </p14:cNvPr>
                <p14:cNvContentPartPr/>
                <p14:nvPr/>
              </p14:nvContentPartPr>
              <p14:xfrm>
                <a:off x="3946157" y="5862878"/>
                <a:ext cx="115920" cy="41040"/>
              </p14:xfrm>
            </p:contentPart>
          </mc:Choice>
          <mc:Fallback xmlns="">
            <p:pic>
              <p:nvPicPr>
                <p:cNvPr id="115" name="筆跡 114">
                  <a:extLst>
                    <a:ext uri="{FF2B5EF4-FFF2-40B4-BE49-F238E27FC236}">
                      <a16:creationId xmlns:a16="http://schemas.microsoft.com/office/drawing/2014/main" id="{A72DD990-B586-E39A-349F-9B9E0CEDF7F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41837" y="5858558"/>
                  <a:ext cx="124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6" name="筆跡 115">
                  <a:extLst>
                    <a:ext uri="{FF2B5EF4-FFF2-40B4-BE49-F238E27FC236}">
                      <a16:creationId xmlns:a16="http://schemas.microsoft.com/office/drawing/2014/main" id="{F3EF165E-15C4-22A1-EBD4-FD5F391B9C16}"/>
                    </a:ext>
                  </a:extLst>
                </p14:cNvPr>
                <p14:cNvContentPartPr/>
                <p14:nvPr/>
              </p14:nvContentPartPr>
              <p14:xfrm>
                <a:off x="4092677" y="5702678"/>
                <a:ext cx="92520" cy="363600"/>
              </p14:xfrm>
            </p:contentPart>
          </mc:Choice>
          <mc:Fallback xmlns="">
            <p:pic>
              <p:nvPicPr>
                <p:cNvPr id="116" name="筆跡 115">
                  <a:extLst>
                    <a:ext uri="{FF2B5EF4-FFF2-40B4-BE49-F238E27FC236}">
                      <a16:creationId xmlns:a16="http://schemas.microsoft.com/office/drawing/2014/main" id="{F3EF165E-15C4-22A1-EBD4-FD5F391B9C1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088357" y="5698358"/>
                  <a:ext cx="1011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24" name="筆跡 223">
                  <a:extLst>
                    <a:ext uri="{FF2B5EF4-FFF2-40B4-BE49-F238E27FC236}">
                      <a16:creationId xmlns:a16="http://schemas.microsoft.com/office/drawing/2014/main" id="{E68719D9-4FFE-1FF0-AD47-62621E5E0568}"/>
                    </a:ext>
                  </a:extLst>
                </p14:cNvPr>
                <p14:cNvContentPartPr/>
                <p14:nvPr/>
              </p14:nvContentPartPr>
              <p14:xfrm>
                <a:off x="4188749" y="897896"/>
                <a:ext cx="7041240" cy="5046480"/>
              </p14:xfrm>
            </p:contentPart>
          </mc:Choice>
          <mc:Fallback xmlns="">
            <p:pic>
              <p:nvPicPr>
                <p:cNvPr id="224" name="筆跡 223">
                  <a:extLst>
                    <a:ext uri="{FF2B5EF4-FFF2-40B4-BE49-F238E27FC236}">
                      <a16:creationId xmlns:a16="http://schemas.microsoft.com/office/drawing/2014/main" id="{E68719D9-4FFE-1FF0-AD47-62621E5E056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84429" y="893576"/>
                  <a:ext cx="7049880" cy="505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群組 231">
            <a:extLst>
              <a:ext uri="{FF2B5EF4-FFF2-40B4-BE49-F238E27FC236}">
                <a16:creationId xmlns:a16="http://schemas.microsoft.com/office/drawing/2014/main" id="{0354A4D4-F464-9F00-3A04-5C179330EFF0}"/>
              </a:ext>
            </a:extLst>
          </p:cNvPr>
          <p:cNvGrpSpPr/>
          <p:nvPr/>
        </p:nvGrpSpPr>
        <p:grpSpPr>
          <a:xfrm>
            <a:off x="9850469" y="638696"/>
            <a:ext cx="280440" cy="584280"/>
            <a:chOff x="9850469" y="638696"/>
            <a:chExt cx="280440" cy="5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29" name="筆跡 228">
                  <a:extLst>
                    <a:ext uri="{FF2B5EF4-FFF2-40B4-BE49-F238E27FC236}">
                      <a16:creationId xmlns:a16="http://schemas.microsoft.com/office/drawing/2014/main" id="{92AB012D-13FE-9838-3F9C-F6709107684B}"/>
                    </a:ext>
                  </a:extLst>
                </p14:cNvPr>
                <p14:cNvContentPartPr/>
                <p14:nvPr/>
              </p14:nvContentPartPr>
              <p14:xfrm>
                <a:off x="9858749" y="638696"/>
                <a:ext cx="50760" cy="584280"/>
              </p14:xfrm>
            </p:contentPart>
          </mc:Choice>
          <mc:Fallback xmlns="">
            <p:pic>
              <p:nvPicPr>
                <p:cNvPr id="229" name="筆跡 228">
                  <a:extLst>
                    <a:ext uri="{FF2B5EF4-FFF2-40B4-BE49-F238E27FC236}">
                      <a16:creationId xmlns:a16="http://schemas.microsoft.com/office/drawing/2014/main" id="{92AB012D-13FE-9838-3F9C-F6709107684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854429" y="634376"/>
                  <a:ext cx="5940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30" name="筆跡 229">
                  <a:extLst>
                    <a:ext uri="{FF2B5EF4-FFF2-40B4-BE49-F238E27FC236}">
                      <a16:creationId xmlns:a16="http://schemas.microsoft.com/office/drawing/2014/main" id="{CEA40C76-06E5-BB66-09EC-02187F2793F0}"/>
                    </a:ext>
                  </a:extLst>
                </p14:cNvPr>
                <p14:cNvContentPartPr/>
                <p14:nvPr/>
              </p14:nvContentPartPr>
              <p14:xfrm>
                <a:off x="9850469" y="672896"/>
                <a:ext cx="179280" cy="191160"/>
              </p14:xfrm>
            </p:contentPart>
          </mc:Choice>
          <mc:Fallback xmlns="">
            <p:pic>
              <p:nvPicPr>
                <p:cNvPr id="230" name="筆跡 229">
                  <a:extLst>
                    <a:ext uri="{FF2B5EF4-FFF2-40B4-BE49-F238E27FC236}">
                      <a16:creationId xmlns:a16="http://schemas.microsoft.com/office/drawing/2014/main" id="{CEA40C76-06E5-BB66-09EC-02187F2793F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846149" y="668576"/>
                  <a:ext cx="187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31" name="筆跡 230">
                  <a:extLst>
                    <a:ext uri="{FF2B5EF4-FFF2-40B4-BE49-F238E27FC236}">
                      <a16:creationId xmlns:a16="http://schemas.microsoft.com/office/drawing/2014/main" id="{1128B257-F2D0-9D39-6F2D-D0FAB7FA35B0}"/>
                    </a:ext>
                  </a:extLst>
                </p14:cNvPr>
                <p14:cNvContentPartPr/>
                <p14:nvPr/>
              </p14:nvContentPartPr>
              <p14:xfrm>
                <a:off x="10102109" y="644456"/>
                <a:ext cx="28800" cy="344880"/>
              </p14:xfrm>
            </p:contentPart>
          </mc:Choice>
          <mc:Fallback xmlns="">
            <p:pic>
              <p:nvPicPr>
                <p:cNvPr id="231" name="筆跡 230">
                  <a:extLst>
                    <a:ext uri="{FF2B5EF4-FFF2-40B4-BE49-F238E27FC236}">
                      <a16:creationId xmlns:a16="http://schemas.microsoft.com/office/drawing/2014/main" id="{1128B257-F2D0-9D39-6F2D-D0FAB7FA35B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097789" y="640136"/>
                  <a:ext cx="37440" cy="35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群組 235">
            <a:extLst>
              <a:ext uri="{FF2B5EF4-FFF2-40B4-BE49-F238E27FC236}">
                <a16:creationId xmlns:a16="http://schemas.microsoft.com/office/drawing/2014/main" id="{2B8D7BD5-D9C2-2FFC-02E9-C522A30D8CBE}"/>
              </a:ext>
            </a:extLst>
          </p:cNvPr>
          <p:cNvGrpSpPr/>
          <p:nvPr/>
        </p:nvGrpSpPr>
        <p:grpSpPr>
          <a:xfrm>
            <a:off x="10105349" y="5729456"/>
            <a:ext cx="557640" cy="587520"/>
            <a:chOff x="10105349" y="5729456"/>
            <a:chExt cx="557640" cy="58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33" name="筆跡 232">
                  <a:extLst>
                    <a:ext uri="{FF2B5EF4-FFF2-40B4-BE49-F238E27FC236}">
                      <a16:creationId xmlns:a16="http://schemas.microsoft.com/office/drawing/2014/main" id="{86442C14-D337-21C1-D4BC-BCC7EE28A79E}"/>
                    </a:ext>
                  </a:extLst>
                </p14:cNvPr>
                <p14:cNvContentPartPr/>
                <p14:nvPr/>
              </p14:nvContentPartPr>
              <p14:xfrm>
                <a:off x="10105349" y="5761856"/>
                <a:ext cx="18720" cy="555120"/>
              </p14:xfrm>
            </p:contentPart>
          </mc:Choice>
          <mc:Fallback xmlns="">
            <p:pic>
              <p:nvPicPr>
                <p:cNvPr id="233" name="筆跡 232">
                  <a:extLst>
                    <a:ext uri="{FF2B5EF4-FFF2-40B4-BE49-F238E27FC236}">
                      <a16:creationId xmlns:a16="http://schemas.microsoft.com/office/drawing/2014/main" id="{86442C14-D337-21C1-D4BC-BCC7EE28A79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101029" y="5757536"/>
                  <a:ext cx="2736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34" name="筆跡 233">
                  <a:extLst>
                    <a:ext uri="{FF2B5EF4-FFF2-40B4-BE49-F238E27FC236}">
                      <a16:creationId xmlns:a16="http://schemas.microsoft.com/office/drawing/2014/main" id="{ECED9F9E-E39F-83C6-F685-8A8360F91B2C}"/>
                    </a:ext>
                  </a:extLst>
                </p14:cNvPr>
                <p14:cNvContentPartPr/>
                <p14:nvPr/>
              </p14:nvContentPartPr>
              <p14:xfrm>
                <a:off x="10110389" y="5729456"/>
                <a:ext cx="191880" cy="243360"/>
              </p14:xfrm>
            </p:contentPart>
          </mc:Choice>
          <mc:Fallback xmlns="">
            <p:pic>
              <p:nvPicPr>
                <p:cNvPr id="234" name="筆跡 233">
                  <a:extLst>
                    <a:ext uri="{FF2B5EF4-FFF2-40B4-BE49-F238E27FC236}">
                      <a16:creationId xmlns:a16="http://schemas.microsoft.com/office/drawing/2014/main" id="{ECED9F9E-E39F-83C6-F685-8A8360F91B2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106069" y="5725136"/>
                  <a:ext cx="200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35" name="筆跡 234">
                  <a:extLst>
                    <a:ext uri="{FF2B5EF4-FFF2-40B4-BE49-F238E27FC236}">
                      <a16:creationId xmlns:a16="http://schemas.microsoft.com/office/drawing/2014/main" id="{7ABB29BC-4E99-F3F7-9218-AB96943CA2BD}"/>
                    </a:ext>
                  </a:extLst>
                </p14:cNvPr>
                <p14:cNvContentPartPr/>
                <p14:nvPr/>
              </p14:nvContentPartPr>
              <p14:xfrm>
                <a:off x="10395509" y="5834216"/>
                <a:ext cx="267480" cy="291600"/>
              </p14:xfrm>
            </p:contentPart>
          </mc:Choice>
          <mc:Fallback xmlns="">
            <p:pic>
              <p:nvPicPr>
                <p:cNvPr id="235" name="筆跡 234">
                  <a:extLst>
                    <a:ext uri="{FF2B5EF4-FFF2-40B4-BE49-F238E27FC236}">
                      <a16:creationId xmlns:a16="http://schemas.microsoft.com/office/drawing/2014/main" id="{7ABB29BC-4E99-F3F7-9218-AB96943CA2B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391189" y="5829896"/>
                  <a:ext cx="27612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群組 247">
            <a:extLst>
              <a:ext uri="{FF2B5EF4-FFF2-40B4-BE49-F238E27FC236}">
                <a16:creationId xmlns:a16="http://schemas.microsoft.com/office/drawing/2014/main" id="{0671150C-79F5-620E-44E4-9C9E7C4274BC}"/>
              </a:ext>
            </a:extLst>
          </p:cNvPr>
          <p:cNvGrpSpPr/>
          <p:nvPr/>
        </p:nvGrpSpPr>
        <p:grpSpPr>
          <a:xfrm>
            <a:off x="9292109" y="2329256"/>
            <a:ext cx="1357560" cy="493920"/>
            <a:chOff x="9292109" y="2329256"/>
            <a:chExt cx="135756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37" name="筆跡 236">
                  <a:extLst>
                    <a:ext uri="{FF2B5EF4-FFF2-40B4-BE49-F238E27FC236}">
                      <a16:creationId xmlns:a16="http://schemas.microsoft.com/office/drawing/2014/main" id="{28090CAC-B879-D4C8-8187-E4415EB1F0B9}"/>
                    </a:ext>
                  </a:extLst>
                </p14:cNvPr>
                <p14:cNvContentPartPr/>
                <p14:nvPr/>
              </p14:nvContentPartPr>
              <p14:xfrm>
                <a:off x="9292109" y="2340056"/>
                <a:ext cx="194400" cy="77760"/>
              </p14:xfrm>
            </p:contentPart>
          </mc:Choice>
          <mc:Fallback xmlns="">
            <p:pic>
              <p:nvPicPr>
                <p:cNvPr id="237" name="筆跡 236">
                  <a:extLst>
                    <a:ext uri="{FF2B5EF4-FFF2-40B4-BE49-F238E27FC236}">
                      <a16:creationId xmlns:a16="http://schemas.microsoft.com/office/drawing/2014/main" id="{28090CAC-B879-D4C8-8187-E4415EB1F0B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287789" y="2335736"/>
                  <a:ext cx="203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38" name="筆跡 237">
                  <a:extLst>
                    <a:ext uri="{FF2B5EF4-FFF2-40B4-BE49-F238E27FC236}">
                      <a16:creationId xmlns:a16="http://schemas.microsoft.com/office/drawing/2014/main" id="{1E11A4DF-B568-AA8B-4A8A-C32D4AF17279}"/>
                    </a:ext>
                  </a:extLst>
                </p14:cNvPr>
                <p14:cNvContentPartPr/>
                <p14:nvPr/>
              </p14:nvContentPartPr>
              <p14:xfrm>
                <a:off x="9360149" y="2408816"/>
                <a:ext cx="163440" cy="414360"/>
              </p14:xfrm>
            </p:contentPart>
          </mc:Choice>
          <mc:Fallback xmlns="">
            <p:pic>
              <p:nvPicPr>
                <p:cNvPr id="238" name="筆跡 237">
                  <a:extLst>
                    <a:ext uri="{FF2B5EF4-FFF2-40B4-BE49-F238E27FC236}">
                      <a16:creationId xmlns:a16="http://schemas.microsoft.com/office/drawing/2014/main" id="{1E11A4DF-B568-AA8B-4A8A-C32D4AF1727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355829" y="2404496"/>
                  <a:ext cx="1720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39" name="筆跡 238">
                  <a:extLst>
                    <a:ext uri="{FF2B5EF4-FFF2-40B4-BE49-F238E27FC236}">
                      <a16:creationId xmlns:a16="http://schemas.microsoft.com/office/drawing/2014/main" id="{31F36C9A-3896-3C9D-0EC6-13421792392C}"/>
                    </a:ext>
                  </a:extLst>
                </p14:cNvPr>
                <p14:cNvContentPartPr/>
                <p14:nvPr/>
              </p14:nvContentPartPr>
              <p14:xfrm>
                <a:off x="9582269" y="2620136"/>
                <a:ext cx="87840" cy="125640"/>
              </p14:xfrm>
            </p:contentPart>
          </mc:Choice>
          <mc:Fallback xmlns="">
            <p:pic>
              <p:nvPicPr>
                <p:cNvPr id="239" name="筆跡 238">
                  <a:extLst>
                    <a:ext uri="{FF2B5EF4-FFF2-40B4-BE49-F238E27FC236}">
                      <a16:creationId xmlns:a16="http://schemas.microsoft.com/office/drawing/2014/main" id="{31F36C9A-3896-3C9D-0EC6-13421792392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577949" y="2615816"/>
                  <a:ext cx="96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40" name="筆跡 239">
                  <a:extLst>
                    <a:ext uri="{FF2B5EF4-FFF2-40B4-BE49-F238E27FC236}">
                      <a16:creationId xmlns:a16="http://schemas.microsoft.com/office/drawing/2014/main" id="{82CE5EE0-F766-C2A8-FCEA-679173ADD3CC}"/>
                    </a:ext>
                  </a:extLst>
                </p14:cNvPr>
                <p14:cNvContentPartPr/>
                <p14:nvPr/>
              </p14:nvContentPartPr>
              <p14:xfrm>
                <a:off x="9703589" y="2359136"/>
                <a:ext cx="74880" cy="451080"/>
              </p14:xfrm>
            </p:contentPart>
          </mc:Choice>
          <mc:Fallback xmlns="">
            <p:pic>
              <p:nvPicPr>
                <p:cNvPr id="240" name="筆跡 239">
                  <a:extLst>
                    <a:ext uri="{FF2B5EF4-FFF2-40B4-BE49-F238E27FC236}">
                      <a16:creationId xmlns:a16="http://schemas.microsoft.com/office/drawing/2014/main" id="{82CE5EE0-F766-C2A8-FCEA-679173ADD3C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699269" y="2354816"/>
                  <a:ext cx="835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41" name="筆跡 240">
                  <a:extLst>
                    <a:ext uri="{FF2B5EF4-FFF2-40B4-BE49-F238E27FC236}">
                      <a16:creationId xmlns:a16="http://schemas.microsoft.com/office/drawing/2014/main" id="{5B04B8B9-CD82-E0A5-00C2-19C28D2D0FBE}"/>
                    </a:ext>
                  </a:extLst>
                </p14:cNvPr>
                <p14:cNvContentPartPr/>
                <p14:nvPr/>
              </p14:nvContentPartPr>
              <p14:xfrm>
                <a:off x="9645989" y="2556416"/>
                <a:ext cx="102600" cy="28800"/>
              </p14:xfrm>
            </p:contentPart>
          </mc:Choice>
          <mc:Fallback xmlns="">
            <p:pic>
              <p:nvPicPr>
                <p:cNvPr id="241" name="筆跡 240">
                  <a:extLst>
                    <a:ext uri="{FF2B5EF4-FFF2-40B4-BE49-F238E27FC236}">
                      <a16:creationId xmlns:a16="http://schemas.microsoft.com/office/drawing/2014/main" id="{5B04B8B9-CD82-E0A5-00C2-19C28D2D0FB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41669" y="2552096"/>
                  <a:ext cx="111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42" name="筆跡 241">
                  <a:extLst>
                    <a:ext uri="{FF2B5EF4-FFF2-40B4-BE49-F238E27FC236}">
                      <a16:creationId xmlns:a16="http://schemas.microsoft.com/office/drawing/2014/main" id="{76B84584-ECE7-654E-6481-AE7F05434256}"/>
                    </a:ext>
                  </a:extLst>
                </p14:cNvPr>
                <p14:cNvContentPartPr/>
                <p14:nvPr/>
              </p14:nvContentPartPr>
              <p14:xfrm>
                <a:off x="9836789" y="2630576"/>
                <a:ext cx="66960" cy="151200"/>
              </p14:xfrm>
            </p:contentPart>
          </mc:Choice>
          <mc:Fallback xmlns="">
            <p:pic>
              <p:nvPicPr>
                <p:cNvPr id="242" name="筆跡 241">
                  <a:extLst>
                    <a:ext uri="{FF2B5EF4-FFF2-40B4-BE49-F238E27FC236}">
                      <a16:creationId xmlns:a16="http://schemas.microsoft.com/office/drawing/2014/main" id="{76B84584-ECE7-654E-6481-AE7F0543425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832469" y="2626256"/>
                  <a:ext cx="75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43" name="筆跡 242">
                  <a:extLst>
                    <a:ext uri="{FF2B5EF4-FFF2-40B4-BE49-F238E27FC236}">
                      <a16:creationId xmlns:a16="http://schemas.microsoft.com/office/drawing/2014/main" id="{C85AA870-B721-42B7-738A-4185798EA70D}"/>
                    </a:ext>
                  </a:extLst>
                </p14:cNvPr>
                <p14:cNvContentPartPr/>
                <p14:nvPr/>
              </p14:nvContentPartPr>
              <p14:xfrm>
                <a:off x="9986189" y="2391896"/>
                <a:ext cx="8640" cy="364320"/>
              </p14:xfrm>
            </p:contentPart>
          </mc:Choice>
          <mc:Fallback xmlns="">
            <p:pic>
              <p:nvPicPr>
                <p:cNvPr id="243" name="筆跡 242">
                  <a:extLst>
                    <a:ext uri="{FF2B5EF4-FFF2-40B4-BE49-F238E27FC236}">
                      <a16:creationId xmlns:a16="http://schemas.microsoft.com/office/drawing/2014/main" id="{C85AA870-B721-42B7-738A-4185798EA70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981869" y="2387576"/>
                  <a:ext cx="172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44" name="筆跡 243">
                  <a:extLst>
                    <a:ext uri="{FF2B5EF4-FFF2-40B4-BE49-F238E27FC236}">
                      <a16:creationId xmlns:a16="http://schemas.microsoft.com/office/drawing/2014/main" id="{497B3138-0B7C-BDD2-F838-DD90751E12D5}"/>
                    </a:ext>
                  </a:extLst>
                </p14:cNvPr>
                <p14:cNvContentPartPr/>
                <p14:nvPr/>
              </p14:nvContentPartPr>
              <p14:xfrm>
                <a:off x="9999869" y="2329256"/>
                <a:ext cx="201240" cy="396720"/>
              </p14:xfrm>
            </p:contentPart>
          </mc:Choice>
          <mc:Fallback xmlns="">
            <p:pic>
              <p:nvPicPr>
                <p:cNvPr id="244" name="筆跡 243">
                  <a:extLst>
                    <a:ext uri="{FF2B5EF4-FFF2-40B4-BE49-F238E27FC236}">
                      <a16:creationId xmlns:a16="http://schemas.microsoft.com/office/drawing/2014/main" id="{497B3138-0B7C-BDD2-F838-DD90751E12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995549" y="2324936"/>
                  <a:ext cx="2098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45" name="筆跡 244">
                  <a:extLst>
                    <a:ext uri="{FF2B5EF4-FFF2-40B4-BE49-F238E27FC236}">
                      <a16:creationId xmlns:a16="http://schemas.microsoft.com/office/drawing/2014/main" id="{6E2CDB34-9CE7-0771-3B67-65BAE212FFB3}"/>
                    </a:ext>
                  </a:extLst>
                </p14:cNvPr>
                <p14:cNvContentPartPr/>
                <p14:nvPr/>
              </p14:nvContentPartPr>
              <p14:xfrm>
                <a:off x="10251869" y="2409536"/>
                <a:ext cx="194760" cy="308160"/>
              </p14:xfrm>
            </p:contentPart>
          </mc:Choice>
          <mc:Fallback xmlns="">
            <p:pic>
              <p:nvPicPr>
                <p:cNvPr id="245" name="筆跡 244">
                  <a:extLst>
                    <a:ext uri="{FF2B5EF4-FFF2-40B4-BE49-F238E27FC236}">
                      <a16:creationId xmlns:a16="http://schemas.microsoft.com/office/drawing/2014/main" id="{6E2CDB34-9CE7-0771-3B67-65BAE212FFB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247549" y="2405216"/>
                  <a:ext cx="2034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46" name="筆跡 245">
                  <a:extLst>
                    <a:ext uri="{FF2B5EF4-FFF2-40B4-BE49-F238E27FC236}">
                      <a16:creationId xmlns:a16="http://schemas.microsoft.com/office/drawing/2014/main" id="{96121FBB-15EB-3C18-2A48-F9785036B149}"/>
                    </a:ext>
                  </a:extLst>
                </p14:cNvPr>
                <p14:cNvContentPartPr/>
                <p14:nvPr/>
              </p14:nvContentPartPr>
              <p14:xfrm>
                <a:off x="10446269" y="2404496"/>
                <a:ext cx="182520" cy="36360"/>
              </p14:xfrm>
            </p:contentPart>
          </mc:Choice>
          <mc:Fallback xmlns="">
            <p:pic>
              <p:nvPicPr>
                <p:cNvPr id="246" name="筆跡 245">
                  <a:extLst>
                    <a:ext uri="{FF2B5EF4-FFF2-40B4-BE49-F238E27FC236}">
                      <a16:creationId xmlns:a16="http://schemas.microsoft.com/office/drawing/2014/main" id="{96121FBB-15EB-3C18-2A48-F9785036B14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441949" y="2400176"/>
                  <a:ext cx="191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47" name="筆跡 246">
                  <a:extLst>
                    <a:ext uri="{FF2B5EF4-FFF2-40B4-BE49-F238E27FC236}">
                      <a16:creationId xmlns:a16="http://schemas.microsoft.com/office/drawing/2014/main" id="{F975585F-9C16-6AE3-D8BA-3D4397467E81}"/>
                    </a:ext>
                  </a:extLst>
                </p14:cNvPr>
                <p14:cNvContentPartPr/>
                <p14:nvPr/>
              </p14:nvContentPartPr>
              <p14:xfrm>
                <a:off x="10450949" y="2523296"/>
                <a:ext cx="198720" cy="270360"/>
              </p14:xfrm>
            </p:contentPart>
          </mc:Choice>
          <mc:Fallback xmlns="">
            <p:pic>
              <p:nvPicPr>
                <p:cNvPr id="247" name="筆跡 246">
                  <a:extLst>
                    <a:ext uri="{FF2B5EF4-FFF2-40B4-BE49-F238E27FC236}">
                      <a16:creationId xmlns:a16="http://schemas.microsoft.com/office/drawing/2014/main" id="{F975585F-9C16-6AE3-D8BA-3D4397467E8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46629" y="2518976"/>
                  <a:ext cx="20736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群組 261">
            <a:extLst>
              <a:ext uri="{FF2B5EF4-FFF2-40B4-BE49-F238E27FC236}">
                <a16:creationId xmlns:a16="http://schemas.microsoft.com/office/drawing/2014/main" id="{C13DB62B-5999-7C2E-35F9-51BBD61A78DE}"/>
              </a:ext>
            </a:extLst>
          </p:cNvPr>
          <p:cNvGrpSpPr/>
          <p:nvPr/>
        </p:nvGrpSpPr>
        <p:grpSpPr>
          <a:xfrm>
            <a:off x="3411823" y="3444229"/>
            <a:ext cx="192960" cy="270720"/>
            <a:chOff x="3411823" y="3444229"/>
            <a:chExt cx="19296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60" name="筆跡 259">
                  <a:extLst>
                    <a:ext uri="{FF2B5EF4-FFF2-40B4-BE49-F238E27FC236}">
                      <a16:creationId xmlns:a16="http://schemas.microsoft.com/office/drawing/2014/main" id="{F464CB66-C80C-226F-D2CC-2004352A4B4B}"/>
                    </a:ext>
                  </a:extLst>
                </p14:cNvPr>
                <p14:cNvContentPartPr/>
                <p14:nvPr/>
              </p14:nvContentPartPr>
              <p14:xfrm>
                <a:off x="3496783" y="3444229"/>
                <a:ext cx="101520" cy="270720"/>
              </p14:xfrm>
            </p:contentPart>
          </mc:Choice>
          <mc:Fallback xmlns="">
            <p:pic>
              <p:nvPicPr>
                <p:cNvPr id="260" name="筆跡 259">
                  <a:extLst>
                    <a:ext uri="{FF2B5EF4-FFF2-40B4-BE49-F238E27FC236}">
                      <a16:creationId xmlns:a16="http://schemas.microsoft.com/office/drawing/2014/main" id="{F464CB66-C80C-226F-D2CC-2004352A4B4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492463" y="3439909"/>
                  <a:ext cx="1101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61" name="筆跡 260">
                  <a:extLst>
                    <a:ext uri="{FF2B5EF4-FFF2-40B4-BE49-F238E27FC236}">
                      <a16:creationId xmlns:a16="http://schemas.microsoft.com/office/drawing/2014/main" id="{AE2162DC-BCDE-CCF3-78F5-C0AC8D61B210}"/>
                    </a:ext>
                  </a:extLst>
                </p14:cNvPr>
                <p14:cNvContentPartPr/>
                <p14:nvPr/>
              </p14:nvContentPartPr>
              <p14:xfrm>
                <a:off x="3411823" y="3613789"/>
                <a:ext cx="192960" cy="19800"/>
              </p14:xfrm>
            </p:contentPart>
          </mc:Choice>
          <mc:Fallback xmlns="">
            <p:pic>
              <p:nvPicPr>
                <p:cNvPr id="261" name="筆跡 260">
                  <a:extLst>
                    <a:ext uri="{FF2B5EF4-FFF2-40B4-BE49-F238E27FC236}">
                      <a16:creationId xmlns:a16="http://schemas.microsoft.com/office/drawing/2014/main" id="{AE2162DC-BCDE-CCF3-78F5-C0AC8D61B21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407503" y="3609469"/>
                  <a:ext cx="20160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DD827068-9E2A-23DF-E041-9FD70616DFD1}"/>
              </a:ext>
            </a:extLst>
          </p:cNvPr>
          <p:cNvGrpSpPr/>
          <p:nvPr/>
        </p:nvGrpSpPr>
        <p:grpSpPr>
          <a:xfrm>
            <a:off x="4588663" y="1329229"/>
            <a:ext cx="1962720" cy="2855160"/>
            <a:chOff x="4588663" y="1329229"/>
            <a:chExt cx="1962720" cy="28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63" name="筆跡 262">
                  <a:extLst>
                    <a:ext uri="{FF2B5EF4-FFF2-40B4-BE49-F238E27FC236}">
                      <a16:creationId xmlns:a16="http://schemas.microsoft.com/office/drawing/2014/main" id="{B617405F-6F6D-0BB6-1A4C-4708D143985D}"/>
                    </a:ext>
                  </a:extLst>
                </p14:cNvPr>
                <p14:cNvContentPartPr/>
                <p14:nvPr/>
              </p14:nvContentPartPr>
              <p14:xfrm>
                <a:off x="4588663" y="1368829"/>
                <a:ext cx="1962720" cy="2815560"/>
              </p14:xfrm>
            </p:contentPart>
          </mc:Choice>
          <mc:Fallback xmlns="">
            <p:pic>
              <p:nvPicPr>
                <p:cNvPr id="263" name="筆跡 262">
                  <a:extLst>
                    <a:ext uri="{FF2B5EF4-FFF2-40B4-BE49-F238E27FC236}">
                      <a16:creationId xmlns:a16="http://schemas.microsoft.com/office/drawing/2014/main" id="{B617405F-6F6D-0BB6-1A4C-4708D143985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584343" y="1364509"/>
                  <a:ext cx="1971360" cy="28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64" name="筆跡 263">
                  <a:extLst>
                    <a:ext uri="{FF2B5EF4-FFF2-40B4-BE49-F238E27FC236}">
                      <a16:creationId xmlns:a16="http://schemas.microsoft.com/office/drawing/2014/main" id="{ADFB8EB4-78EF-839D-1B02-E5028258DAA2}"/>
                    </a:ext>
                  </a:extLst>
                </p14:cNvPr>
                <p14:cNvContentPartPr/>
                <p14:nvPr/>
              </p14:nvContentPartPr>
              <p14:xfrm>
                <a:off x="6345823" y="1329229"/>
                <a:ext cx="163440" cy="459000"/>
              </p14:xfrm>
            </p:contentPart>
          </mc:Choice>
          <mc:Fallback xmlns="">
            <p:pic>
              <p:nvPicPr>
                <p:cNvPr id="264" name="筆跡 263">
                  <a:extLst>
                    <a:ext uri="{FF2B5EF4-FFF2-40B4-BE49-F238E27FC236}">
                      <a16:creationId xmlns:a16="http://schemas.microsoft.com/office/drawing/2014/main" id="{ADFB8EB4-78EF-839D-1B02-E5028258DAA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341503" y="1324909"/>
                  <a:ext cx="172080" cy="46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38" name="筆跡 137">
                <a:extLst>
                  <a:ext uri="{FF2B5EF4-FFF2-40B4-BE49-F238E27FC236}">
                    <a16:creationId xmlns:a16="http://schemas.microsoft.com/office/drawing/2014/main" id="{7435428D-EC72-F1EC-77D5-5B2C7D7D636F}"/>
                  </a:ext>
                </a:extLst>
              </p14:cNvPr>
              <p14:cNvContentPartPr/>
              <p14:nvPr/>
            </p14:nvContentPartPr>
            <p14:xfrm>
              <a:off x="442502" y="2975276"/>
              <a:ext cx="241560" cy="351360"/>
            </p14:xfrm>
          </p:contentPart>
        </mc:Choice>
        <mc:Fallback xmlns="">
          <p:pic>
            <p:nvPicPr>
              <p:cNvPr id="138" name="筆跡 137">
                <a:extLst>
                  <a:ext uri="{FF2B5EF4-FFF2-40B4-BE49-F238E27FC236}">
                    <a16:creationId xmlns:a16="http://schemas.microsoft.com/office/drawing/2014/main" id="{7435428D-EC72-F1EC-77D5-5B2C7D7D636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38182" y="2970956"/>
                <a:ext cx="25020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7DF8EFC-0368-30AF-871C-180A3F9D266B}"/>
              </a:ext>
            </a:extLst>
          </p:cNvPr>
          <p:cNvGrpSpPr/>
          <p:nvPr/>
        </p:nvGrpSpPr>
        <p:grpSpPr>
          <a:xfrm>
            <a:off x="986462" y="2608796"/>
            <a:ext cx="350640" cy="592920"/>
            <a:chOff x="986462" y="2608796"/>
            <a:chExt cx="350640" cy="59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9" name="筆跡 138">
                  <a:extLst>
                    <a:ext uri="{FF2B5EF4-FFF2-40B4-BE49-F238E27FC236}">
                      <a16:creationId xmlns:a16="http://schemas.microsoft.com/office/drawing/2014/main" id="{88CFAA90-B31E-3E9B-D2A9-010AD59BB967}"/>
                    </a:ext>
                  </a:extLst>
                </p14:cNvPr>
                <p14:cNvContentPartPr/>
                <p14:nvPr/>
              </p14:nvContentPartPr>
              <p14:xfrm>
                <a:off x="986462" y="2838476"/>
                <a:ext cx="244440" cy="363240"/>
              </p14:xfrm>
            </p:contentPart>
          </mc:Choice>
          <mc:Fallback xmlns="">
            <p:pic>
              <p:nvPicPr>
                <p:cNvPr id="139" name="筆跡 138">
                  <a:extLst>
                    <a:ext uri="{FF2B5EF4-FFF2-40B4-BE49-F238E27FC236}">
                      <a16:creationId xmlns:a16="http://schemas.microsoft.com/office/drawing/2014/main" id="{88CFAA90-B31E-3E9B-D2A9-010AD59BB96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82142" y="2834156"/>
                  <a:ext cx="2530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0" name="筆跡 139">
                  <a:extLst>
                    <a:ext uri="{FF2B5EF4-FFF2-40B4-BE49-F238E27FC236}">
                      <a16:creationId xmlns:a16="http://schemas.microsoft.com/office/drawing/2014/main" id="{542F4033-B992-E602-A659-743F7E850671}"/>
                    </a:ext>
                  </a:extLst>
                </p14:cNvPr>
                <p14:cNvContentPartPr/>
                <p14:nvPr/>
              </p14:nvContentPartPr>
              <p14:xfrm>
                <a:off x="1279502" y="2608796"/>
                <a:ext cx="57600" cy="162720"/>
              </p14:xfrm>
            </p:contentPart>
          </mc:Choice>
          <mc:Fallback xmlns="">
            <p:pic>
              <p:nvPicPr>
                <p:cNvPr id="140" name="筆跡 139">
                  <a:extLst>
                    <a:ext uri="{FF2B5EF4-FFF2-40B4-BE49-F238E27FC236}">
                      <a16:creationId xmlns:a16="http://schemas.microsoft.com/office/drawing/2014/main" id="{542F4033-B992-E602-A659-743F7E85067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75182" y="2604476"/>
                  <a:ext cx="6624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41" name="筆跡 140">
                <a:extLst>
                  <a:ext uri="{FF2B5EF4-FFF2-40B4-BE49-F238E27FC236}">
                    <a16:creationId xmlns:a16="http://schemas.microsoft.com/office/drawing/2014/main" id="{B3CC3A96-9616-8049-004C-2A5D6EF614A1}"/>
                  </a:ext>
                </a:extLst>
              </p14:cNvPr>
              <p14:cNvContentPartPr/>
              <p14:nvPr/>
            </p14:nvContentPartPr>
            <p14:xfrm>
              <a:off x="564182" y="4728476"/>
              <a:ext cx="237960" cy="556920"/>
            </p14:xfrm>
          </p:contentPart>
        </mc:Choice>
        <mc:Fallback xmlns="">
          <p:pic>
            <p:nvPicPr>
              <p:cNvPr id="141" name="筆跡 140">
                <a:extLst>
                  <a:ext uri="{FF2B5EF4-FFF2-40B4-BE49-F238E27FC236}">
                    <a16:creationId xmlns:a16="http://schemas.microsoft.com/office/drawing/2014/main" id="{B3CC3A96-9616-8049-004C-2A5D6EF614A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59862" y="4724156"/>
                <a:ext cx="246600" cy="56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58BBCBCC-EB85-2434-F44A-5FB6D7606B58}"/>
              </a:ext>
            </a:extLst>
          </p:cNvPr>
          <p:cNvGrpSpPr/>
          <p:nvPr/>
        </p:nvGrpSpPr>
        <p:grpSpPr>
          <a:xfrm>
            <a:off x="1178702" y="4349036"/>
            <a:ext cx="258120" cy="821520"/>
            <a:chOff x="1178702" y="4349036"/>
            <a:chExt cx="258120" cy="82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2" name="筆跡 141">
                  <a:extLst>
                    <a:ext uri="{FF2B5EF4-FFF2-40B4-BE49-F238E27FC236}">
                      <a16:creationId xmlns:a16="http://schemas.microsoft.com/office/drawing/2014/main" id="{A5D28E52-E575-E210-101B-2E0BFE1C2E3C}"/>
                    </a:ext>
                  </a:extLst>
                </p14:cNvPr>
                <p14:cNvContentPartPr/>
                <p14:nvPr/>
              </p14:nvContentPartPr>
              <p14:xfrm>
                <a:off x="1178702" y="4662596"/>
                <a:ext cx="258120" cy="507960"/>
              </p14:xfrm>
            </p:contentPart>
          </mc:Choice>
          <mc:Fallback xmlns="">
            <p:pic>
              <p:nvPicPr>
                <p:cNvPr id="142" name="筆跡 141">
                  <a:extLst>
                    <a:ext uri="{FF2B5EF4-FFF2-40B4-BE49-F238E27FC236}">
                      <a16:creationId xmlns:a16="http://schemas.microsoft.com/office/drawing/2014/main" id="{A5D28E52-E575-E210-101B-2E0BFE1C2E3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74382" y="4658276"/>
                  <a:ext cx="2667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3" name="筆跡 142">
                  <a:extLst>
                    <a:ext uri="{FF2B5EF4-FFF2-40B4-BE49-F238E27FC236}">
                      <a16:creationId xmlns:a16="http://schemas.microsoft.com/office/drawing/2014/main" id="{D1AD80EB-AAE0-6C15-0D77-33321B2FF1CA}"/>
                    </a:ext>
                  </a:extLst>
                </p14:cNvPr>
                <p14:cNvContentPartPr/>
                <p14:nvPr/>
              </p14:nvContentPartPr>
              <p14:xfrm>
                <a:off x="1380302" y="4349036"/>
                <a:ext cx="30600" cy="172080"/>
              </p14:xfrm>
            </p:contentPart>
          </mc:Choice>
          <mc:Fallback xmlns="">
            <p:pic>
              <p:nvPicPr>
                <p:cNvPr id="143" name="筆跡 142">
                  <a:extLst>
                    <a:ext uri="{FF2B5EF4-FFF2-40B4-BE49-F238E27FC236}">
                      <a16:creationId xmlns:a16="http://schemas.microsoft.com/office/drawing/2014/main" id="{D1AD80EB-AAE0-6C15-0D77-33321B2FF1C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375982" y="4344716"/>
                  <a:ext cx="3924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61365585-9638-27C6-2B82-6EE33CAE3216}"/>
              </a:ext>
            </a:extLst>
          </p:cNvPr>
          <p:cNvGrpSpPr/>
          <p:nvPr/>
        </p:nvGrpSpPr>
        <p:grpSpPr>
          <a:xfrm>
            <a:off x="7209782" y="374276"/>
            <a:ext cx="1145160" cy="420120"/>
            <a:chOff x="7209782" y="374276"/>
            <a:chExt cx="114516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6" name="筆跡 145">
                  <a:extLst>
                    <a:ext uri="{FF2B5EF4-FFF2-40B4-BE49-F238E27FC236}">
                      <a16:creationId xmlns:a16="http://schemas.microsoft.com/office/drawing/2014/main" id="{D5BB4D3B-4F26-85DC-DD4D-976E940ED70C}"/>
                    </a:ext>
                  </a:extLst>
                </p14:cNvPr>
                <p14:cNvContentPartPr/>
                <p14:nvPr/>
              </p14:nvContentPartPr>
              <p14:xfrm>
                <a:off x="7209782" y="506396"/>
                <a:ext cx="224280" cy="288000"/>
              </p14:xfrm>
            </p:contentPart>
          </mc:Choice>
          <mc:Fallback xmlns="">
            <p:pic>
              <p:nvPicPr>
                <p:cNvPr id="146" name="筆跡 145">
                  <a:extLst>
                    <a:ext uri="{FF2B5EF4-FFF2-40B4-BE49-F238E27FC236}">
                      <a16:creationId xmlns:a16="http://schemas.microsoft.com/office/drawing/2014/main" id="{D5BB4D3B-4F26-85DC-DD4D-976E940ED70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205462" y="502076"/>
                  <a:ext cx="2329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7" name="筆跡 146">
                  <a:extLst>
                    <a:ext uri="{FF2B5EF4-FFF2-40B4-BE49-F238E27FC236}">
                      <a16:creationId xmlns:a16="http://schemas.microsoft.com/office/drawing/2014/main" id="{4C5AF310-95DC-1B60-783F-27C496C0F9F7}"/>
                    </a:ext>
                  </a:extLst>
                </p14:cNvPr>
                <p14:cNvContentPartPr/>
                <p14:nvPr/>
              </p14:nvContentPartPr>
              <p14:xfrm>
                <a:off x="7547462" y="547796"/>
                <a:ext cx="396000" cy="80280"/>
              </p14:xfrm>
            </p:contentPart>
          </mc:Choice>
          <mc:Fallback xmlns="">
            <p:pic>
              <p:nvPicPr>
                <p:cNvPr id="147" name="筆跡 146">
                  <a:extLst>
                    <a:ext uri="{FF2B5EF4-FFF2-40B4-BE49-F238E27FC236}">
                      <a16:creationId xmlns:a16="http://schemas.microsoft.com/office/drawing/2014/main" id="{4C5AF310-95DC-1B60-783F-27C496C0F9F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543142" y="543476"/>
                  <a:ext cx="404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8" name="筆跡 147">
                  <a:extLst>
                    <a:ext uri="{FF2B5EF4-FFF2-40B4-BE49-F238E27FC236}">
                      <a16:creationId xmlns:a16="http://schemas.microsoft.com/office/drawing/2014/main" id="{7B012979-D0E9-1F1D-3412-819AA0955008}"/>
                    </a:ext>
                  </a:extLst>
                </p14:cNvPr>
                <p14:cNvContentPartPr/>
                <p14:nvPr/>
              </p14:nvContentPartPr>
              <p14:xfrm>
                <a:off x="7557182" y="543476"/>
                <a:ext cx="94680" cy="109440"/>
              </p14:xfrm>
            </p:contentPart>
          </mc:Choice>
          <mc:Fallback xmlns="">
            <p:pic>
              <p:nvPicPr>
                <p:cNvPr id="148" name="筆跡 147">
                  <a:extLst>
                    <a:ext uri="{FF2B5EF4-FFF2-40B4-BE49-F238E27FC236}">
                      <a16:creationId xmlns:a16="http://schemas.microsoft.com/office/drawing/2014/main" id="{7B012979-D0E9-1F1D-3412-819AA095500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52862" y="539156"/>
                  <a:ext cx="103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9" name="筆跡 148">
                  <a:extLst>
                    <a:ext uri="{FF2B5EF4-FFF2-40B4-BE49-F238E27FC236}">
                      <a16:creationId xmlns:a16="http://schemas.microsoft.com/office/drawing/2014/main" id="{2A28CD6D-898C-23FB-9BBD-07DDE6CE4110}"/>
                    </a:ext>
                  </a:extLst>
                </p14:cNvPr>
                <p14:cNvContentPartPr/>
                <p14:nvPr/>
              </p14:nvContentPartPr>
              <p14:xfrm>
                <a:off x="8159462" y="374276"/>
                <a:ext cx="195480" cy="309600"/>
              </p14:xfrm>
            </p:contentPart>
          </mc:Choice>
          <mc:Fallback xmlns="">
            <p:pic>
              <p:nvPicPr>
                <p:cNvPr id="149" name="筆跡 148">
                  <a:extLst>
                    <a:ext uri="{FF2B5EF4-FFF2-40B4-BE49-F238E27FC236}">
                      <a16:creationId xmlns:a16="http://schemas.microsoft.com/office/drawing/2014/main" id="{2A28CD6D-898C-23FB-9BBD-07DDE6CE411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155142" y="369956"/>
                  <a:ext cx="204120" cy="31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50" name="筆跡 149">
                <a:extLst>
                  <a:ext uri="{FF2B5EF4-FFF2-40B4-BE49-F238E27FC236}">
                    <a16:creationId xmlns:a16="http://schemas.microsoft.com/office/drawing/2014/main" id="{6432044C-6594-0446-E6BE-8A250B64CC2E}"/>
                  </a:ext>
                </a:extLst>
              </p14:cNvPr>
              <p14:cNvContentPartPr/>
              <p14:nvPr/>
            </p14:nvContentPartPr>
            <p14:xfrm>
              <a:off x="8376542" y="184556"/>
              <a:ext cx="34560" cy="72000"/>
            </p14:xfrm>
          </p:contentPart>
        </mc:Choice>
        <mc:Fallback xmlns="">
          <p:pic>
            <p:nvPicPr>
              <p:cNvPr id="150" name="筆跡 149">
                <a:extLst>
                  <a:ext uri="{FF2B5EF4-FFF2-40B4-BE49-F238E27FC236}">
                    <a16:creationId xmlns:a16="http://schemas.microsoft.com/office/drawing/2014/main" id="{6432044C-6594-0446-E6BE-8A250B64CC2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372222" y="180236"/>
                <a:ext cx="432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52" name="筆跡 151">
                <a:extLst>
                  <a:ext uri="{FF2B5EF4-FFF2-40B4-BE49-F238E27FC236}">
                    <a16:creationId xmlns:a16="http://schemas.microsoft.com/office/drawing/2014/main" id="{55B783DE-956B-3BC9-670E-357199A36048}"/>
                  </a:ext>
                </a:extLst>
              </p14:cNvPr>
              <p14:cNvContentPartPr/>
              <p14:nvPr/>
            </p14:nvContentPartPr>
            <p14:xfrm>
              <a:off x="7900622" y="484796"/>
              <a:ext cx="58680" cy="158400"/>
            </p14:xfrm>
          </p:contentPart>
        </mc:Choice>
        <mc:Fallback xmlns="">
          <p:pic>
            <p:nvPicPr>
              <p:cNvPr id="152" name="筆跡 151">
                <a:extLst>
                  <a:ext uri="{FF2B5EF4-FFF2-40B4-BE49-F238E27FC236}">
                    <a16:creationId xmlns:a16="http://schemas.microsoft.com/office/drawing/2014/main" id="{55B783DE-956B-3BC9-670E-357199A3604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896302" y="480476"/>
                <a:ext cx="6732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C97DB82E-AA7B-5957-DC38-4760321218F1}"/>
              </a:ext>
            </a:extLst>
          </p:cNvPr>
          <p:cNvGrpSpPr/>
          <p:nvPr/>
        </p:nvGrpSpPr>
        <p:grpSpPr>
          <a:xfrm>
            <a:off x="7487342" y="187796"/>
            <a:ext cx="398880" cy="187920"/>
            <a:chOff x="7487342" y="187796"/>
            <a:chExt cx="39888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3" name="筆跡 152">
                  <a:extLst>
                    <a:ext uri="{FF2B5EF4-FFF2-40B4-BE49-F238E27FC236}">
                      <a16:creationId xmlns:a16="http://schemas.microsoft.com/office/drawing/2014/main" id="{9E5821A0-5DB3-D79D-3536-83E00D7E36FF}"/>
                    </a:ext>
                  </a:extLst>
                </p14:cNvPr>
                <p14:cNvContentPartPr/>
                <p14:nvPr/>
              </p14:nvContentPartPr>
              <p14:xfrm>
                <a:off x="7487342" y="291476"/>
                <a:ext cx="65520" cy="82800"/>
              </p14:xfrm>
            </p:contentPart>
          </mc:Choice>
          <mc:Fallback xmlns="">
            <p:pic>
              <p:nvPicPr>
                <p:cNvPr id="153" name="筆跡 152">
                  <a:extLst>
                    <a:ext uri="{FF2B5EF4-FFF2-40B4-BE49-F238E27FC236}">
                      <a16:creationId xmlns:a16="http://schemas.microsoft.com/office/drawing/2014/main" id="{9E5821A0-5DB3-D79D-3536-83E00D7E36F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483022" y="287156"/>
                  <a:ext cx="74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4" name="筆跡 153">
                  <a:extLst>
                    <a:ext uri="{FF2B5EF4-FFF2-40B4-BE49-F238E27FC236}">
                      <a16:creationId xmlns:a16="http://schemas.microsoft.com/office/drawing/2014/main" id="{447B17AA-86EF-85AD-91CA-8FD5F82DACA6}"/>
                    </a:ext>
                  </a:extLst>
                </p14:cNvPr>
                <p14:cNvContentPartPr/>
                <p14:nvPr/>
              </p14:nvContentPartPr>
              <p14:xfrm>
                <a:off x="7588502" y="187796"/>
                <a:ext cx="25560" cy="181080"/>
              </p14:xfrm>
            </p:contentPart>
          </mc:Choice>
          <mc:Fallback xmlns="">
            <p:pic>
              <p:nvPicPr>
                <p:cNvPr id="154" name="筆跡 153">
                  <a:extLst>
                    <a:ext uri="{FF2B5EF4-FFF2-40B4-BE49-F238E27FC236}">
                      <a16:creationId xmlns:a16="http://schemas.microsoft.com/office/drawing/2014/main" id="{447B17AA-86EF-85AD-91CA-8FD5F82DACA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583822" y="183476"/>
                  <a:ext cx="34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5" name="筆跡 154">
                  <a:extLst>
                    <a:ext uri="{FF2B5EF4-FFF2-40B4-BE49-F238E27FC236}">
                      <a16:creationId xmlns:a16="http://schemas.microsoft.com/office/drawing/2014/main" id="{96E209E2-8EA9-9AF7-4EA9-285F2F327E72}"/>
                    </a:ext>
                  </a:extLst>
                </p14:cNvPr>
                <p14:cNvContentPartPr/>
                <p14:nvPr/>
              </p14:nvContentPartPr>
              <p14:xfrm>
                <a:off x="7619822" y="312356"/>
                <a:ext cx="55800" cy="42480"/>
              </p14:xfrm>
            </p:contentPart>
          </mc:Choice>
          <mc:Fallback xmlns="">
            <p:pic>
              <p:nvPicPr>
                <p:cNvPr id="155" name="筆跡 154">
                  <a:extLst>
                    <a:ext uri="{FF2B5EF4-FFF2-40B4-BE49-F238E27FC236}">
                      <a16:creationId xmlns:a16="http://schemas.microsoft.com/office/drawing/2014/main" id="{96E209E2-8EA9-9AF7-4EA9-285F2F327E7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615502" y="308036"/>
                  <a:ext cx="64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6" name="筆跡 155">
                  <a:extLst>
                    <a:ext uri="{FF2B5EF4-FFF2-40B4-BE49-F238E27FC236}">
                      <a16:creationId xmlns:a16="http://schemas.microsoft.com/office/drawing/2014/main" id="{3BFEFDE5-7128-C9F5-A80E-34FE66EDFF1C}"/>
                    </a:ext>
                  </a:extLst>
                </p14:cNvPr>
                <p14:cNvContentPartPr/>
                <p14:nvPr/>
              </p14:nvContentPartPr>
              <p14:xfrm>
                <a:off x="7712702" y="261596"/>
                <a:ext cx="39240" cy="114120"/>
              </p14:xfrm>
            </p:contentPart>
          </mc:Choice>
          <mc:Fallback xmlns="">
            <p:pic>
              <p:nvPicPr>
                <p:cNvPr id="156" name="筆跡 155">
                  <a:extLst>
                    <a:ext uri="{FF2B5EF4-FFF2-40B4-BE49-F238E27FC236}">
                      <a16:creationId xmlns:a16="http://schemas.microsoft.com/office/drawing/2014/main" id="{3BFEFDE5-7128-C9F5-A80E-34FE66EDFF1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708382" y="257276"/>
                  <a:ext cx="47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7" name="筆跡 156">
                  <a:extLst>
                    <a:ext uri="{FF2B5EF4-FFF2-40B4-BE49-F238E27FC236}">
                      <a16:creationId xmlns:a16="http://schemas.microsoft.com/office/drawing/2014/main" id="{6BF43EB4-B4EC-FE0D-67A1-41F94DD29797}"/>
                    </a:ext>
                  </a:extLst>
                </p14:cNvPr>
                <p14:cNvContentPartPr/>
                <p14:nvPr/>
              </p14:nvContentPartPr>
              <p14:xfrm>
                <a:off x="7791542" y="277436"/>
                <a:ext cx="94680" cy="83520"/>
              </p14:xfrm>
            </p:contentPart>
          </mc:Choice>
          <mc:Fallback xmlns="">
            <p:pic>
              <p:nvPicPr>
                <p:cNvPr id="157" name="筆跡 156">
                  <a:extLst>
                    <a:ext uri="{FF2B5EF4-FFF2-40B4-BE49-F238E27FC236}">
                      <a16:creationId xmlns:a16="http://schemas.microsoft.com/office/drawing/2014/main" id="{6BF43EB4-B4EC-FE0D-67A1-41F94DD2979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87222" y="273116"/>
                  <a:ext cx="10332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B4878648-E33A-199E-3DDE-BBFE82131096}"/>
              </a:ext>
            </a:extLst>
          </p:cNvPr>
          <p:cNvGrpSpPr/>
          <p:nvPr/>
        </p:nvGrpSpPr>
        <p:grpSpPr>
          <a:xfrm>
            <a:off x="7372142" y="1088156"/>
            <a:ext cx="1227240" cy="499680"/>
            <a:chOff x="7372142" y="1088156"/>
            <a:chExt cx="122724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8" name="筆跡 157">
                  <a:extLst>
                    <a:ext uri="{FF2B5EF4-FFF2-40B4-BE49-F238E27FC236}">
                      <a16:creationId xmlns:a16="http://schemas.microsoft.com/office/drawing/2014/main" id="{9F792F25-79A9-387A-A7CC-EA2850B2EF77}"/>
                    </a:ext>
                  </a:extLst>
                </p14:cNvPr>
                <p14:cNvContentPartPr/>
                <p14:nvPr/>
              </p14:nvContentPartPr>
              <p14:xfrm>
                <a:off x="7372142" y="1350236"/>
                <a:ext cx="74520" cy="210600"/>
              </p14:xfrm>
            </p:contentPart>
          </mc:Choice>
          <mc:Fallback xmlns="">
            <p:pic>
              <p:nvPicPr>
                <p:cNvPr id="158" name="筆跡 157">
                  <a:extLst>
                    <a:ext uri="{FF2B5EF4-FFF2-40B4-BE49-F238E27FC236}">
                      <a16:creationId xmlns:a16="http://schemas.microsoft.com/office/drawing/2014/main" id="{9F792F25-79A9-387A-A7CC-EA2850B2EF7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367822" y="1345916"/>
                  <a:ext cx="83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9" name="筆跡 158">
                  <a:extLst>
                    <a:ext uri="{FF2B5EF4-FFF2-40B4-BE49-F238E27FC236}">
                      <a16:creationId xmlns:a16="http://schemas.microsoft.com/office/drawing/2014/main" id="{73467C99-2A39-E745-CE3C-24F478AA7462}"/>
                    </a:ext>
                  </a:extLst>
                </p14:cNvPr>
                <p14:cNvContentPartPr/>
                <p14:nvPr/>
              </p14:nvContentPartPr>
              <p14:xfrm>
                <a:off x="7443422" y="1301276"/>
                <a:ext cx="117000" cy="286560"/>
              </p14:xfrm>
            </p:contentPart>
          </mc:Choice>
          <mc:Fallback xmlns="">
            <p:pic>
              <p:nvPicPr>
                <p:cNvPr id="159" name="筆跡 158">
                  <a:extLst>
                    <a:ext uri="{FF2B5EF4-FFF2-40B4-BE49-F238E27FC236}">
                      <a16:creationId xmlns:a16="http://schemas.microsoft.com/office/drawing/2014/main" id="{73467C99-2A39-E745-CE3C-24F478AA746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439102" y="1296956"/>
                  <a:ext cx="1256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0" name="筆跡 159">
                  <a:extLst>
                    <a:ext uri="{FF2B5EF4-FFF2-40B4-BE49-F238E27FC236}">
                      <a16:creationId xmlns:a16="http://schemas.microsoft.com/office/drawing/2014/main" id="{FEE3C03E-4B96-5E9F-D586-F209FC316AAD}"/>
                    </a:ext>
                  </a:extLst>
                </p14:cNvPr>
                <p14:cNvContentPartPr/>
                <p14:nvPr/>
              </p14:nvContentPartPr>
              <p14:xfrm>
                <a:off x="7425782" y="1438796"/>
                <a:ext cx="84240" cy="29520"/>
              </p14:xfrm>
            </p:contentPart>
          </mc:Choice>
          <mc:Fallback xmlns="">
            <p:pic>
              <p:nvPicPr>
                <p:cNvPr id="160" name="筆跡 159">
                  <a:extLst>
                    <a:ext uri="{FF2B5EF4-FFF2-40B4-BE49-F238E27FC236}">
                      <a16:creationId xmlns:a16="http://schemas.microsoft.com/office/drawing/2014/main" id="{FEE3C03E-4B96-5E9F-D586-F209FC316AA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421462" y="1434476"/>
                  <a:ext cx="92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1" name="筆跡 160">
                  <a:extLst>
                    <a:ext uri="{FF2B5EF4-FFF2-40B4-BE49-F238E27FC236}">
                      <a16:creationId xmlns:a16="http://schemas.microsoft.com/office/drawing/2014/main" id="{6EF3CF7D-95C5-AFE4-0223-352EDB2934E9}"/>
                    </a:ext>
                  </a:extLst>
                </p14:cNvPr>
                <p14:cNvContentPartPr/>
                <p14:nvPr/>
              </p14:nvContentPartPr>
              <p14:xfrm>
                <a:off x="7739702" y="1377236"/>
                <a:ext cx="49320" cy="122040"/>
              </p14:xfrm>
            </p:contentPart>
          </mc:Choice>
          <mc:Fallback xmlns="">
            <p:pic>
              <p:nvPicPr>
                <p:cNvPr id="161" name="筆跡 160">
                  <a:extLst>
                    <a:ext uri="{FF2B5EF4-FFF2-40B4-BE49-F238E27FC236}">
                      <a16:creationId xmlns:a16="http://schemas.microsoft.com/office/drawing/2014/main" id="{6EF3CF7D-95C5-AFE4-0223-352EDB2934E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35382" y="1372916"/>
                  <a:ext cx="57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4" name="筆跡 163">
                  <a:extLst>
                    <a:ext uri="{FF2B5EF4-FFF2-40B4-BE49-F238E27FC236}">
                      <a16:creationId xmlns:a16="http://schemas.microsoft.com/office/drawing/2014/main" id="{D9A55609-64CD-CDFB-CA9C-ED05C2F00320}"/>
                    </a:ext>
                  </a:extLst>
                </p14:cNvPr>
                <p14:cNvContentPartPr/>
                <p14:nvPr/>
              </p14:nvContentPartPr>
              <p14:xfrm>
                <a:off x="7751942" y="1366076"/>
                <a:ext cx="254520" cy="95400"/>
              </p14:xfrm>
            </p:contentPart>
          </mc:Choice>
          <mc:Fallback xmlns="">
            <p:pic>
              <p:nvPicPr>
                <p:cNvPr id="164" name="筆跡 163">
                  <a:extLst>
                    <a:ext uri="{FF2B5EF4-FFF2-40B4-BE49-F238E27FC236}">
                      <a16:creationId xmlns:a16="http://schemas.microsoft.com/office/drawing/2014/main" id="{D9A55609-64CD-CDFB-CA9C-ED05C2F0032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747622" y="1361756"/>
                  <a:ext cx="263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5" name="筆跡 164">
                  <a:extLst>
                    <a:ext uri="{FF2B5EF4-FFF2-40B4-BE49-F238E27FC236}">
                      <a16:creationId xmlns:a16="http://schemas.microsoft.com/office/drawing/2014/main" id="{E8F8108C-5E29-F4F3-62D0-EDCC2BEA0952}"/>
                    </a:ext>
                  </a:extLst>
                </p14:cNvPr>
                <p14:cNvContentPartPr/>
                <p14:nvPr/>
              </p14:nvContentPartPr>
              <p14:xfrm>
                <a:off x="7957142" y="1285796"/>
                <a:ext cx="375480" cy="200880"/>
              </p14:xfrm>
            </p:contentPart>
          </mc:Choice>
          <mc:Fallback xmlns="">
            <p:pic>
              <p:nvPicPr>
                <p:cNvPr id="165" name="筆跡 164">
                  <a:extLst>
                    <a:ext uri="{FF2B5EF4-FFF2-40B4-BE49-F238E27FC236}">
                      <a16:creationId xmlns:a16="http://schemas.microsoft.com/office/drawing/2014/main" id="{E8F8108C-5E29-F4F3-62D0-EDCC2BEA095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952822" y="1281476"/>
                  <a:ext cx="384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74" name="筆跡 173">
                  <a:extLst>
                    <a:ext uri="{FF2B5EF4-FFF2-40B4-BE49-F238E27FC236}">
                      <a16:creationId xmlns:a16="http://schemas.microsoft.com/office/drawing/2014/main" id="{CF7B00A0-6E14-4E96-1065-8F32B33C13EF}"/>
                    </a:ext>
                  </a:extLst>
                </p14:cNvPr>
                <p14:cNvContentPartPr/>
                <p14:nvPr/>
              </p14:nvContentPartPr>
              <p14:xfrm>
                <a:off x="8266382" y="1263476"/>
                <a:ext cx="181800" cy="251640"/>
              </p14:xfrm>
            </p:contentPart>
          </mc:Choice>
          <mc:Fallback xmlns="">
            <p:pic>
              <p:nvPicPr>
                <p:cNvPr id="174" name="筆跡 173">
                  <a:extLst>
                    <a:ext uri="{FF2B5EF4-FFF2-40B4-BE49-F238E27FC236}">
                      <a16:creationId xmlns:a16="http://schemas.microsoft.com/office/drawing/2014/main" id="{CF7B00A0-6E14-4E96-1065-8F32B33C13E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262062" y="1259156"/>
                  <a:ext cx="190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5" name="筆跡 174">
                  <a:extLst>
                    <a:ext uri="{FF2B5EF4-FFF2-40B4-BE49-F238E27FC236}">
                      <a16:creationId xmlns:a16="http://schemas.microsoft.com/office/drawing/2014/main" id="{4E2CB398-DF9D-6331-0EFE-2985A8800581}"/>
                    </a:ext>
                  </a:extLst>
                </p14:cNvPr>
                <p14:cNvContentPartPr/>
                <p14:nvPr/>
              </p14:nvContentPartPr>
              <p14:xfrm>
                <a:off x="8568782" y="1088156"/>
                <a:ext cx="30600" cy="94320"/>
              </p14:xfrm>
            </p:contentPart>
          </mc:Choice>
          <mc:Fallback xmlns="">
            <p:pic>
              <p:nvPicPr>
                <p:cNvPr id="175" name="筆跡 174">
                  <a:extLst>
                    <a:ext uri="{FF2B5EF4-FFF2-40B4-BE49-F238E27FC236}">
                      <a16:creationId xmlns:a16="http://schemas.microsoft.com/office/drawing/2014/main" id="{4E2CB398-DF9D-6331-0EFE-2985A880058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564462" y="1083836"/>
                  <a:ext cx="392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6" name="筆跡 175">
                  <a:extLst>
                    <a:ext uri="{FF2B5EF4-FFF2-40B4-BE49-F238E27FC236}">
                      <a16:creationId xmlns:a16="http://schemas.microsoft.com/office/drawing/2014/main" id="{29B0E4D2-6F79-8964-C5A5-5D0D77777E5F}"/>
                    </a:ext>
                  </a:extLst>
                </p14:cNvPr>
                <p14:cNvContentPartPr/>
                <p14:nvPr/>
              </p14:nvContentPartPr>
              <p14:xfrm>
                <a:off x="7621622" y="1090676"/>
                <a:ext cx="110520" cy="258840"/>
              </p14:xfrm>
            </p:contentPart>
          </mc:Choice>
          <mc:Fallback xmlns="">
            <p:pic>
              <p:nvPicPr>
                <p:cNvPr id="176" name="筆跡 175">
                  <a:extLst>
                    <a:ext uri="{FF2B5EF4-FFF2-40B4-BE49-F238E27FC236}">
                      <a16:creationId xmlns:a16="http://schemas.microsoft.com/office/drawing/2014/main" id="{29B0E4D2-6F79-8964-C5A5-5D0D77777E5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617302" y="1086356"/>
                  <a:ext cx="119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7" name="筆跡 176">
                  <a:extLst>
                    <a:ext uri="{FF2B5EF4-FFF2-40B4-BE49-F238E27FC236}">
                      <a16:creationId xmlns:a16="http://schemas.microsoft.com/office/drawing/2014/main" id="{3BFCEB0F-47E8-4242-FE46-880DA9DA6B35}"/>
                    </a:ext>
                  </a:extLst>
                </p14:cNvPr>
                <p14:cNvContentPartPr/>
                <p14:nvPr/>
              </p14:nvContentPartPr>
              <p14:xfrm>
                <a:off x="7610462" y="1159796"/>
                <a:ext cx="121680" cy="40320"/>
              </p14:xfrm>
            </p:contentPart>
          </mc:Choice>
          <mc:Fallback xmlns="">
            <p:pic>
              <p:nvPicPr>
                <p:cNvPr id="177" name="筆跡 176">
                  <a:extLst>
                    <a:ext uri="{FF2B5EF4-FFF2-40B4-BE49-F238E27FC236}">
                      <a16:creationId xmlns:a16="http://schemas.microsoft.com/office/drawing/2014/main" id="{3BFCEB0F-47E8-4242-FE46-880DA9DA6B3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606142" y="1155476"/>
                  <a:ext cx="130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8" name="筆跡 177">
                  <a:extLst>
                    <a:ext uri="{FF2B5EF4-FFF2-40B4-BE49-F238E27FC236}">
                      <a16:creationId xmlns:a16="http://schemas.microsoft.com/office/drawing/2014/main" id="{227A17C8-8214-64DC-8593-F86B31001440}"/>
                    </a:ext>
                  </a:extLst>
                </p14:cNvPr>
                <p14:cNvContentPartPr/>
                <p14:nvPr/>
              </p14:nvContentPartPr>
              <p14:xfrm>
                <a:off x="7756262" y="1192196"/>
                <a:ext cx="65160" cy="79200"/>
              </p14:xfrm>
            </p:contentPart>
          </mc:Choice>
          <mc:Fallback xmlns="">
            <p:pic>
              <p:nvPicPr>
                <p:cNvPr id="178" name="筆跡 177">
                  <a:extLst>
                    <a:ext uri="{FF2B5EF4-FFF2-40B4-BE49-F238E27FC236}">
                      <a16:creationId xmlns:a16="http://schemas.microsoft.com/office/drawing/2014/main" id="{227A17C8-8214-64DC-8593-F86B3100144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751942" y="1187876"/>
                  <a:ext cx="73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9" name="筆跡 178">
                  <a:extLst>
                    <a:ext uri="{FF2B5EF4-FFF2-40B4-BE49-F238E27FC236}">
                      <a16:creationId xmlns:a16="http://schemas.microsoft.com/office/drawing/2014/main" id="{2A27CA61-C1B6-C2E2-EB4D-6800CB960BC1}"/>
                    </a:ext>
                  </a:extLst>
                </p14:cNvPr>
                <p14:cNvContentPartPr/>
                <p14:nvPr/>
              </p14:nvContentPartPr>
              <p14:xfrm>
                <a:off x="7838702" y="1119116"/>
                <a:ext cx="112320" cy="164520"/>
              </p14:xfrm>
            </p:contentPart>
          </mc:Choice>
          <mc:Fallback xmlns="">
            <p:pic>
              <p:nvPicPr>
                <p:cNvPr id="179" name="筆跡 178">
                  <a:extLst>
                    <a:ext uri="{FF2B5EF4-FFF2-40B4-BE49-F238E27FC236}">
                      <a16:creationId xmlns:a16="http://schemas.microsoft.com/office/drawing/2014/main" id="{2A27CA61-C1B6-C2E2-EB4D-6800CB960BC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834382" y="1114796"/>
                  <a:ext cx="12096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A73E7249-B5B1-F450-FF44-F34E7FA33F33}"/>
              </a:ext>
            </a:extLst>
          </p:cNvPr>
          <p:cNvGrpSpPr/>
          <p:nvPr/>
        </p:nvGrpSpPr>
        <p:grpSpPr>
          <a:xfrm>
            <a:off x="9114806" y="1379211"/>
            <a:ext cx="1905480" cy="817560"/>
            <a:chOff x="9114806" y="1379211"/>
            <a:chExt cx="1905480" cy="81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2" name="筆跡 181">
                  <a:extLst>
                    <a:ext uri="{FF2B5EF4-FFF2-40B4-BE49-F238E27FC236}">
                      <a16:creationId xmlns:a16="http://schemas.microsoft.com/office/drawing/2014/main" id="{A77A1BC3-2C0F-3C87-6214-01B62B8CF069}"/>
                    </a:ext>
                  </a:extLst>
                </p14:cNvPr>
                <p14:cNvContentPartPr/>
                <p14:nvPr/>
              </p14:nvContentPartPr>
              <p14:xfrm>
                <a:off x="9139286" y="1703211"/>
                <a:ext cx="134280" cy="145080"/>
              </p14:xfrm>
            </p:contentPart>
          </mc:Choice>
          <mc:Fallback xmlns="">
            <p:pic>
              <p:nvPicPr>
                <p:cNvPr id="182" name="筆跡 181">
                  <a:extLst>
                    <a:ext uri="{FF2B5EF4-FFF2-40B4-BE49-F238E27FC236}">
                      <a16:creationId xmlns:a16="http://schemas.microsoft.com/office/drawing/2014/main" id="{A77A1BC3-2C0F-3C87-6214-01B62B8CF06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134966" y="1698891"/>
                  <a:ext cx="142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83" name="筆跡 182">
                  <a:extLst>
                    <a:ext uri="{FF2B5EF4-FFF2-40B4-BE49-F238E27FC236}">
                      <a16:creationId xmlns:a16="http://schemas.microsoft.com/office/drawing/2014/main" id="{48949300-2EFA-B798-F2DB-27682CCA4A89}"/>
                    </a:ext>
                  </a:extLst>
                </p14:cNvPr>
                <p14:cNvContentPartPr/>
                <p14:nvPr/>
              </p14:nvContentPartPr>
              <p14:xfrm>
                <a:off x="9278246" y="1738491"/>
                <a:ext cx="113760" cy="116280"/>
              </p14:xfrm>
            </p:contentPart>
          </mc:Choice>
          <mc:Fallback xmlns="">
            <p:pic>
              <p:nvPicPr>
                <p:cNvPr id="183" name="筆跡 182">
                  <a:extLst>
                    <a:ext uri="{FF2B5EF4-FFF2-40B4-BE49-F238E27FC236}">
                      <a16:creationId xmlns:a16="http://schemas.microsoft.com/office/drawing/2014/main" id="{48949300-2EFA-B798-F2DB-27682CCA4A8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273926" y="1734171"/>
                  <a:ext cx="122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84" name="筆跡 183">
                  <a:extLst>
                    <a:ext uri="{FF2B5EF4-FFF2-40B4-BE49-F238E27FC236}">
                      <a16:creationId xmlns:a16="http://schemas.microsoft.com/office/drawing/2014/main" id="{94763498-C978-E5BC-81BB-98479A3416F1}"/>
                    </a:ext>
                  </a:extLst>
                </p14:cNvPr>
                <p14:cNvContentPartPr/>
                <p14:nvPr/>
              </p14:nvContentPartPr>
              <p14:xfrm>
                <a:off x="9347726" y="1704291"/>
                <a:ext cx="117360" cy="93600"/>
              </p14:xfrm>
            </p:contentPart>
          </mc:Choice>
          <mc:Fallback xmlns="">
            <p:pic>
              <p:nvPicPr>
                <p:cNvPr id="184" name="筆跡 183">
                  <a:extLst>
                    <a:ext uri="{FF2B5EF4-FFF2-40B4-BE49-F238E27FC236}">
                      <a16:creationId xmlns:a16="http://schemas.microsoft.com/office/drawing/2014/main" id="{94763498-C978-E5BC-81BB-98479A3416F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343406" y="1699971"/>
                  <a:ext cx="126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5" name="筆跡 184">
                  <a:extLst>
                    <a:ext uri="{FF2B5EF4-FFF2-40B4-BE49-F238E27FC236}">
                      <a16:creationId xmlns:a16="http://schemas.microsoft.com/office/drawing/2014/main" id="{CFF3D9B3-1F35-2778-D59D-3DA237013FBB}"/>
                    </a:ext>
                  </a:extLst>
                </p14:cNvPr>
                <p14:cNvContentPartPr/>
                <p14:nvPr/>
              </p14:nvContentPartPr>
              <p14:xfrm>
                <a:off x="9411806" y="1625811"/>
                <a:ext cx="260280" cy="257400"/>
              </p14:xfrm>
            </p:contentPart>
          </mc:Choice>
          <mc:Fallback xmlns="">
            <p:pic>
              <p:nvPicPr>
                <p:cNvPr id="185" name="筆跡 184">
                  <a:extLst>
                    <a:ext uri="{FF2B5EF4-FFF2-40B4-BE49-F238E27FC236}">
                      <a16:creationId xmlns:a16="http://schemas.microsoft.com/office/drawing/2014/main" id="{CFF3D9B3-1F35-2778-D59D-3DA237013FB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407486" y="1621491"/>
                  <a:ext cx="2689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6" name="筆跡 185">
                  <a:extLst>
                    <a:ext uri="{FF2B5EF4-FFF2-40B4-BE49-F238E27FC236}">
                      <a16:creationId xmlns:a16="http://schemas.microsoft.com/office/drawing/2014/main" id="{6B592490-CDE4-C41A-477B-723C6EC311B7}"/>
                    </a:ext>
                  </a:extLst>
                </p14:cNvPr>
                <p14:cNvContentPartPr/>
                <p14:nvPr/>
              </p14:nvContentPartPr>
              <p14:xfrm>
                <a:off x="9669926" y="1675491"/>
                <a:ext cx="62280" cy="208440"/>
              </p14:xfrm>
            </p:contentPart>
          </mc:Choice>
          <mc:Fallback xmlns="">
            <p:pic>
              <p:nvPicPr>
                <p:cNvPr id="186" name="筆跡 185">
                  <a:extLst>
                    <a:ext uri="{FF2B5EF4-FFF2-40B4-BE49-F238E27FC236}">
                      <a16:creationId xmlns:a16="http://schemas.microsoft.com/office/drawing/2014/main" id="{6B592490-CDE4-C41A-477B-723C6EC311B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65606" y="1671171"/>
                  <a:ext cx="70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87" name="筆跡 186">
                  <a:extLst>
                    <a:ext uri="{FF2B5EF4-FFF2-40B4-BE49-F238E27FC236}">
                      <a16:creationId xmlns:a16="http://schemas.microsoft.com/office/drawing/2014/main" id="{E336030E-8C7B-34F5-F6CE-185EA9CF5555}"/>
                    </a:ext>
                  </a:extLst>
                </p14:cNvPr>
                <p14:cNvContentPartPr/>
                <p14:nvPr/>
              </p14:nvContentPartPr>
              <p14:xfrm>
                <a:off x="9713846" y="1652451"/>
                <a:ext cx="95400" cy="92880"/>
              </p14:xfrm>
            </p:contentPart>
          </mc:Choice>
          <mc:Fallback xmlns="">
            <p:pic>
              <p:nvPicPr>
                <p:cNvPr id="187" name="筆跡 186">
                  <a:extLst>
                    <a:ext uri="{FF2B5EF4-FFF2-40B4-BE49-F238E27FC236}">
                      <a16:creationId xmlns:a16="http://schemas.microsoft.com/office/drawing/2014/main" id="{E336030E-8C7B-34F5-F6CE-185EA9CF555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709526" y="1648131"/>
                  <a:ext cx="104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88" name="筆跡 187">
                  <a:extLst>
                    <a:ext uri="{FF2B5EF4-FFF2-40B4-BE49-F238E27FC236}">
                      <a16:creationId xmlns:a16="http://schemas.microsoft.com/office/drawing/2014/main" id="{901DFF3B-E364-7903-13E6-775103C599DA}"/>
                    </a:ext>
                  </a:extLst>
                </p14:cNvPr>
                <p14:cNvContentPartPr/>
                <p14:nvPr/>
              </p14:nvContentPartPr>
              <p14:xfrm>
                <a:off x="9757046" y="1548051"/>
                <a:ext cx="160560" cy="292680"/>
              </p14:xfrm>
            </p:contentPart>
          </mc:Choice>
          <mc:Fallback xmlns="">
            <p:pic>
              <p:nvPicPr>
                <p:cNvPr id="188" name="筆跡 187">
                  <a:extLst>
                    <a:ext uri="{FF2B5EF4-FFF2-40B4-BE49-F238E27FC236}">
                      <a16:creationId xmlns:a16="http://schemas.microsoft.com/office/drawing/2014/main" id="{901DFF3B-E364-7903-13E6-775103C599D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52726" y="1543731"/>
                  <a:ext cx="169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9" name="筆跡 188">
                  <a:extLst>
                    <a:ext uri="{FF2B5EF4-FFF2-40B4-BE49-F238E27FC236}">
                      <a16:creationId xmlns:a16="http://schemas.microsoft.com/office/drawing/2014/main" id="{824BA2AA-9E5E-12FC-205B-5D4668DE1498}"/>
                    </a:ext>
                  </a:extLst>
                </p14:cNvPr>
                <p14:cNvContentPartPr/>
                <p14:nvPr/>
              </p14:nvContentPartPr>
              <p14:xfrm>
                <a:off x="9925886" y="1685571"/>
                <a:ext cx="86400" cy="154800"/>
              </p14:xfrm>
            </p:contentPart>
          </mc:Choice>
          <mc:Fallback xmlns="">
            <p:pic>
              <p:nvPicPr>
                <p:cNvPr id="189" name="筆跡 188">
                  <a:extLst>
                    <a:ext uri="{FF2B5EF4-FFF2-40B4-BE49-F238E27FC236}">
                      <a16:creationId xmlns:a16="http://schemas.microsoft.com/office/drawing/2014/main" id="{824BA2AA-9E5E-12FC-205B-5D4668DE149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921566" y="1681251"/>
                  <a:ext cx="95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0" name="筆跡 189">
                  <a:extLst>
                    <a:ext uri="{FF2B5EF4-FFF2-40B4-BE49-F238E27FC236}">
                      <a16:creationId xmlns:a16="http://schemas.microsoft.com/office/drawing/2014/main" id="{298B6340-F844-1236-C581-29F95227D4E9}"/>
                    </a:ext>
                  </a:extLst>
                </p14:cNvPr>
                <p14:cNvContentPartPr/>
                <p14:nvPr/>
              </p14:nvContentPartPr>
              <p14:xfrm>
                <a:off x="10034606" y="1692411"/>
                <a:ext cx="118800" cy="157680"/>
              </p14:xfrm>
            </p:contentPart>
          </mc:Choice>
          <mc:Fallback xmlns="">
            <p:pic>
              <p:nvPicPr>
                <p:cNvPr id="190" name="筆跡 189">
                  <a:extLst>
                    <a:ext uri="{FF2B5EF4-FFF2-40B4-BE49-F238E27FC236}">
                      <a16:creationId xmlns:a16="http://schemas.microsoft.com/office/drawing/2014/main" id="{298B6340-F844-1236-C581-29F95227D4E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30286" y="1688091"/>
                  <a:ext cx="127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91" name="筆跡 190">
                  <a:extLst>
                    <a:ext uri="{FF2B5EF4-FFF2-40B4-BE49-F238E27FC236}">
                      <a16:creationId xmlns:a16="http://schemas.microsoft.com/office/drawing/2014/main" id="{5CA18635-A52D-E1A2-DD51-9E536B1C4481}"/>
                    </a:ext>
                  </a:extLst>
                </p14:cNvPr>
                <p14:cNvContentPartPr/>
                <p14:nvPr/>
              </p14:nvContentPartPr>
              <p14:xfrm>
                <a:off x="10248086" y="1379211"/>
                <a:ext cx="98280" cy="529920"/>
              </p14:xfrm>
            </p:contentPart>
          </mc:Choice>
          <mc:Fallback xmlns="">
            <p:pic>
              <p:nvPicPr>
                <p:cNvPr id="191" name="筆跡 190">
                  <a:extLst>
                    <a:ext uri="{FF2B5EF4-FFF2-40B4-BE49-F238E27FC236}">
                      <a16:creationId xmlns:a16="http://schemas.microsoft.com/office/drawing/2014/main" id="{5CA18635-A52D-E1A2-DD51-9E536B1C448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243766" y="1374891"/>
                  <a:ext cx="10692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2" name="筆跡 191">
                  <a:extLst>
                    <a:ext uri="{FF2B5EF4-FFF2-40B4-BE49-F238E27FC236}">
                      <a16:creationId xmlns:a16="http://schemas.microsoft.com/office/drawing/2014/main" id="{1641D48C-B07E-6EC4-174D-A2852BD3CB84}"/>
                    </a:ext>
                  </a:extLst>
                </p14:cNvPr>
                <p14:cNvContentPartPr/>
                <p14:nvPr/>
              </p14:nvContentPartPr>
              <p14:xfrm>
                <a:off x="10366526" y="1661451"/>
                <a:ext cx="213480" cy="165600"/>
              </p14:xfrm>
            </p:contentPart>
          </mc:Choice>
          <mc:Fallback xmlns="">
            <p:pic>
              <p:nvPicPr>
                <p:cNvPr id="192" name="筆跡 191">
                  <a:extLst>
                    <a:ext uri="{FF2B5EF4-FFF2-40B4-BE49-F238E27FC236}">
                      <a16:creationId xmlns:a16="http://schemas.microsoft.com/office/drawing/2014/main" id="{1641D48C-B07E-6EC4-174D-A2852BD3CB8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362206" y="1657131"/>
                  <a:ext cx="222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3" name="筆跡 192">
                  <a:extLst>
                    <a:ext uri="{FF2B5EF4-FFF2-40B4-BE49-F238E27FC236}">
                      <a16:creationId xmlns:a16="http://schemas.microsoft.com/office/drawing/2014/main" id="{6A41F84B-49D7-04FA-2185-F833CC28E1DF}"/>
                    </a:ext>
                  </a:extLst>
                </p14:cNvPr>
                <p14:cNvContentPartPr/>
                <p14:nvPr/>
              </p14:nvContentPartPr>
              <p14:xfrm>
                <a:off x="10573886" y="1651731"/>
                <a:ext cx="143280" cy="76680"/>
              </p14:xfrm>
            </p:contentPart>
          </mc:Choice>
          <mc:Fallback xmlns="">
            <p:pic>
              <p:nvPicPr>
                <p:cNvPr id="193" name="筆跡 192">
                  <a:extLst>
                    <a:ext uri="{FF2B5EF4-FFF2-40B4-BE49-F238E27FC236}">
                      <a16:creationId xmlns:a16="http://schemas.microsoft.com/office/drawing/2014/main" id="{6A41F84B-49D7-04FA-2185-F833CC28E1D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569566" y="1647411"/>
                  <a:ext cx="1519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4" name="筆跡 193">
                  <a:extLst>
                    <a:ext uri="{FF2B5EF4-FFF2-40B4-BE49-F238E27FC236}">
                      <a16:creationId xmlns:a16="http://schemas.microsoft.com/office/drawing/2014/main" id="{560A7966-B84A-3303-ECD6-D724DED81F3C}"/>
                    </a:ext>
                  </a:extLst>
                </p14:cNvPr>
                <p14:cNvContentPartPr/>
                <p14:nvPr/>
              </p14:nvContentPartPr>
              <p14:xfrm>
                <a:off x="10743086" y="1685571"/>
                <a:ext cx="7560" cy="20880"/>
              </p14:xfrm>
            </p:contentPart>
          </mc:Choice>
          <mc:Fallback xmlns="">
            <p:pic>
              <p:nvPicPr>
                <p:cNvPr id="194" name="筆跡 193">
                  <a:extLst>
                    <a:ext uri="{FF2B5EF4-FFF2-40B4-BE49-F238E27FC236}">
                      <a16:creationId xmlns:a16="http://schemas.microsoft.com/office/drawing/2014/main" id="{560A7966-B84A-3303-ECD6-D724DED81F3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738766" y="1681251"/>
                  <a:ext cx="16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95" name="筆跡 194">
                  <a:extLst>
                    <a:ext uri="{FF2B5EF4-FFF2-40B4-BE49-F238E27FC236}">
                      <a16:creationId xmlns:a16="http://schemas.microsoft.com/office/drawing/2014/main" id="{60E59999-5238-6538-E5F8-78B5C1F87409}"/>
                    </a:ext>
                  </a:extLst>
                </p14:cNvPr>
                <p14:cNvContentPartPr/>
                <p14:nvPr/>
              </p14:nvContentPartPr>
              <p14:xfrm>
                <a:off x="10713566" y="1585851"/>
                <a:ext cx="213120" cy="610920"/>
              </p14:xfrm>
            </p:contentPart>
          </mc:Choice>
          <mc:Fallback xmlns="">
            <p:pic>
              <p:nvPicPr>
                <p:cNvPr id="195" name="筆跡 194">
                  <a:extLst>
                    <a:ext uri="{FF2B5EF4-FFF2-40B4-BE49-F238E27FC236}">
                      <a16:creationId xmlns:a16="http://schemas.microsoft.com/office/drawing/2014/main" id="{60E59999-5238-6538-E5F8-78B5C1F8740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709246" y="1581531"/>
                  <a:ext cx="22176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97" name="筆跡 196">
                  <a:extLst>
                    <a:ext uri="{FF2B5EF4-FFF2-40B4-BE49-F238E27FC236}">
                      <a16:creationId xmlns:a16="http://schemas.microsoft.com/office/drawing/2014/main" id="{20AE45D2-77A8-8853-B61D-4160E8CB00B7}"/>
                    </a:ext>
                  </a:extLst>
                </p14:cNvPr>
                <p14:cNvContentPartPr/>
                <p14:nvPr/>
              </p14:nvContentPartPr>
              <p14:xfrm>
                <a:off x="9114806" y="1821651"/>
                <a:ext cx="1905480" cy="220680"/>
              </p14:xfrm>
            </p:contentPart>
          </mc:Choice>
          <mc:Fallback xmlns="">
            <p:pic>
              <p:nvPicPr>
                <p:cNvPr id="197" name="筆跡 196">
                  <a:extLst>
                    <a:ext uri="{FF2B5EF4-FFF2-40B4-BE49-F238E27FC236}">
                      <a16:creationId xmlns:a16="http://schemas.microsoft.com/office/drawing/2014/main" id="{20AE45D2-77A8-8853-B61D-4160E8CB00B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110486" y="1817331"/>
                  <a:ext cx="1914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98" name="筆跡 197">
                  <a:extLst>
                    <a:ext uri="{FF2B5EF4-FFF2-40B4-BE49-F238E27FC236}">
                      <a16:creationId xmlns:a16="http://schemas.microsoft.com/office/drawing/2014/main" id="{3587C4A9-747C-6ACB-4E29-ADE7F61AC47A}"/>
                    </a:ext>
                  </a:extLst>
                </p14:cNvPr>
                <p14:cNvContentPartPr/>
                <p14:nvPr/>
              </p14:nvContentPartPr>
              <p14:xfrm>
                <a:off x="9187526" y="1982571"/>
                <a:ext cx="1778400" cy="153720"/>
              </p14:xfrm>
            </p:contentPart>
          </mc:Choice>
          <mc:Fallback xmlns="">
            <p:pic>
              <p:nvPicPr>
                <p:cNvPr id="198" name="筆跡 197">
                  <a:extLst>
                    <a:ext uri="{FF2B5EF4-FFF2-40B4-BE49-F238E27FC236}">
                      <a16:creationId xmlns:a16="http://schemas.microsoft.com/office/drawing/2014/main" id="{3587C4A9-747C-6ACB-4E29-ADE7F61AC47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183206" y="1978251"/>
                  <a:ext cx="178704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B5A8D082-A680-054B-B2A1-BCE14F85D09B}"/>
              </a:ext>
            </a:extLst>
          </p:cNvPr>
          <p:cNvGrpSpPr/>
          <p:nvPr/>
        </p:nvGrpSpPr>
        <p:grpSpPr>
          <a:xfrm>
            <a:off x="9595406" y="2469291"/>
            <a:ext cx="2368440" cy="1388520"/>
            <a:chOff x="9595406" y="2469291"/>
            <a:chExt cx="2368440" cy="13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02" name="筆跡 201">
                  <a:extLst>
                    <a:ext uri="{FF2B5EF4-FFF2-40B4-BE49-F238E27FC236}">
                      <a16:creationId xmlns:a16="http://schemas.microsoft.com/office/drawing/2014/main" id="{AD3977BF-F242-AEFF-6A40-2C1A84469A67}"/>
                    </a:ext>
                  </a:extLst>
                </p14:cNvPr>
                <p14:cNvContentPartPr/>
                <p14:nvPr/>
              </p14:nvContentPartPr>
              <p14:xfrm>
                <a:off x="9595406" y="2780691"/>
                <a:ext cx="1086840" cy="1077120"/>
              </p14:xfrm>
            </p:contentPart>
          </mc:Choice>
          <mc:Fallback xmlns="">
            <p:pic>
              <p:nvPicPr>
                <p:cNvPr id="202" name="筆跡 201">
                  <a:extLst>
                    <a:ext uri="{FF2B5EF4-FFF2-40B4-BE49-F238E27FC236}">
                      <a16:creationId xmlns:a16="http://schemas.microsoft.com/office/drawing/2014/main" id="{AD3977BF-F242-AEFF-6A40-2C1A84469A6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591086" y="2776371"/>
                  <a:ext cx="1095480" cy="10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03" name="筆跡 202">
                  <a:extLst>
                    <a:ext uri="{FF2B5EF4-FFF2-40B4-BE49-F238E27FC236}">
                      <a16:creationId xmlns:a16="http://schemas.microsoft.com/office/drawing/2014/main" id="{087356E6-2044-ADC5-8CA8-6A398E4F2796}"/>
                    </a:ext>
                  </a:extLst>
                </p14:cNvPr>
                <p14:cNvContentPartPr/>
                <p14:nvPr/>
              </p14:nvContentPartPr>
              <p14:xfrm>
                <a:off x="10857926" y="2804091"/>
                <a:ext cx="109080" cy="261720"/>
              </p14:xfrm>
            </p:contentPart>
          </mc:Choice>
          <mc:Fallback xmlns="">
            <p:pic>
              <p:nvPicPr>
                <p:cNvPr id="203" name="筆跡 202">
                  <a:extLst>
                    <a:ext uri="{FF2B5EF4-FFF2-40B4-BE49-F238E27FC236}">
                      <a16:creationId xmlns:a16="http://schemas.microsoft.com/office/drawing/2014/main" id="{087356E6-2044-ADC5-8CA8-6A398E4F279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853606" y="2799771"/>
                  <a:ext cx="117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04" name="筆跡 203">
                  <a:extLst>
                    <a:ext uri="{FF2B5EF4-FFF2-40B4-BE49-F238E27FC236}">
                      <a16:creationId xmlns:a16="http://schemas.microsoft.com/office/drawing/2014/main" id="{E44DB10D-ACDD-6990-60CF-A07F84210C35}"/>
                    </a:ext>
                  </a:extLst>
                </p14:cNvPr>
                <p14:cNvContentPartPr/>
                <p14:nvPr/>
              </p14:nvContentPartPr>
              <p14:xfrm>
                <a:off x="10977446" y="2796891"/>
                <a:ext cx="147600" cy="172800"/>
              </p14:xfrm>
            </p:contentPart>
          </mc:Choice>
          <mc:Fallback xmlns="">
            <p:pic>
              <p:nvPicPr>
                <p:cNvPr id="204" name="筆跡 203">
                  <a:extLst>
                    <a:ext uri="{FF2B5EF4-FFF2-40B4-BE49-F238E27FC236}">
                      <a16:creationId xmlns:a16="http://schemas.microsoft.com/office/drawing/2014/main" id="{E44DB10D-ACDD-6990-60CF-A07F84210C3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973126" y="2792571"/>
                  <a:ext cx="156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05" name="筆跡 204">
                  <a:extLst>
                    <a:ext uri="{FF2B5EF4-FFF2-40B4-BE49-F238E27FC236}">
                      <a16:creationId xmlns:a16="http://schemas.microsoft.com/office/drawing/2014/main" id="{F695E9E5-3AFF-5124-859B-32B8A7135499}"/>
                    </a:ext>
                  </a:extLst>
                </p14:cNvPr>
                <p14:cNvContentPartPr/>
                <p14:nvPr/>
              </p14:nvContentPartPr>
              <p14:xfrm>
                <a:off x="11116406" y="2580891"/>
                <a:ext cx="60840" cy="474120"/>
              </p14:xfrm>
            </p:contentPart>
          </mc:Choice>
          <mc:Fallback xmlns="">
            <p:pic>
              <p:nvPicPr>
                <p:cNvPr id="205" name="筆跡 204">
                  <a:extLst>
                    <a:ext uri="{FF2B5EF4-FFF2-40B4-BE49-F238E27FC236}">
                      <a16:creationId xmlns:a16="http://schemas.microsoft.com/office/drawing/2014/main" id="{F695E9E5-3AFF-5124-859B-32B8A713549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112086" y="2576571"/>
                  <a:ext cx="694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06" name="筆跡 205">
                  <a:extLst>
                    <a:ext uri="{FF2B5EF4-FFF2-40B4-BE49-F238E27FC236}">
                      <a16:creationId xmlns:a16="http://schemas.microsoft.com/office/drawing/2014/main" id="{F32D0C3F-8CEF-8EB3-8B12-1571A7DF1892}"/>
                    </a:ext>
                  </a:extLst>
                </p14:cNvPr>
                <p14:cNvContentPartPr/>
                <p14:nvPr/>
              </p14:nvContentPartPr>
              <p14:xfrm>
                <a:off x="11161406" y="2469291"/>
                <a:ext cx="250560" cy="613800"/>
              </p14:xfrm>
            </p:contentPart>
          </mc:Choice>
          <mc:Fallback xmlns="">
            <p:pic>
              <p:nvPicPr>
                <p:cNvPr id="206" name="筆跡 205">
                  <a:extLst>
                    <a:ext uri="{FF2B5EF4-FFF2-40B4-BE49-F238E27FC236}">
                      <a16:creationId xmlns:a16="http://schemas.microsoft.com/office/drawing/2014/main" id="{F32D0C3F-8CEF-8EB3-8B12-1571A7DF189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157086" y="2464971"/>
                  <a:ext cx="25920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07" name="筆跡 206">
                  <a:extLst>
                    <a:ext uri="{FF2B5EF4-FFF2-40B4-BE49-F238E27FC236}">
                      <a16:creationId xmlns:a16="http://schemas.microsoft.com/office/drawing/2014/main" id="{01AE9F74-FDC3-2347-AE12-ADB8ABCB469C}"/>
                    </a:ext>
                  </a:extLst>
                </p14:cNvPr>
                <p14:cNvContentPartPr/>
                <p14:nvPr/>
              </p14:nvContentPartPr>
              <p14:xfrm>
                <a:off x="10846046" y="3357771"/>
                <a:ext cx="19080" cy="424440"/>
              </p14:xfrm>
            </p:contentPart>
          </mc:Choice>
          <mc:Fallback xmlns="">
            <p:pic>
              <p:nvPicPr>
                <p:cNvPr id="207" name="筆跡 206">
                  <a:extLst>
                    <a:ext uri="{FF2B5EF4-FFF2-40B4-BE49-F238E27FC236}">
                      <a16:creationId xmlns:a16="http://schemas.microsoft.com/office/drawing/2014/main" id="{01AE9F74-FDC3-2347-AE12-ADB8ABCB469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841726" y="3353451"/>
                  <a:ext cx="277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08" name="筆跡 207">
                  <a:extLst>
                    <a:ext uri="{FF2B5EF4-FFF2-40B4-BE49-F238E27FC236}">
                      <a16:creationId xmlns:a16="http://schemas.microsoft.com/office/drawing/2014/main" id="{11559373-A776-5565-E613-C9797C8024D6}"/>
                    </a:ext>
                  </a:extLst>
                </p14:cNvPr>
                <p14:cNvContentPartPr/>
                <p14:nvPr/>
              </p14:nvContentPartPr>
              <p14:xfrm>
                <a:off x="10858286" y="3377931"/>
                <a:ext cx="117720" cy="178200"/>
              </p14:xfrm>
            </p:contentPart>
          </mc:Choice>
          <mc:Fallback xmlns="">
            <p:pic>
              <p:nvPicPr>
                <p:cNvPr id="208" name="筆跡 207">
                  <a:extLst>
                    <a:ext uri="{FF2B5EF4-FFF2-40B4-BE49-F238E27FC236}">
                      <a16:creationId xmlns:a16="http://schemas.microsoft.com/office/drawing/2014/main" id="{11559373-A776-5565-E613-C9797C8024D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853966" y="3373611"/>
                  <a:ext cx="126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09" name="筆跡 208">
                  <a:extLst>
                    <a:ext uri="{FF2B5EF4-FFF2-40B4-BE49-F238E27FC236}">
                      <a16:creationId xmlns:a16="http://schemas.microsoft.com/office/drawing/2014/main" id="{1E4361AA-C142-212E-BDE2-5583FF1615B2}"/>
                    </a:ext>
                  </a:extLst>
                </p14:cNvPr>
                <p14:cNvContentPartPr/>
                <p14:nvPr/>
              </p14:nvContentPartPr>
              <p14:xfrm>
                <a:off x="11011286" y="3337611"/>
                <a:ext cx="148320" cy="173160"/>
              </p14:xfrm>
            </p:contentPart>
          </mc:Choice>
          <mc:Fallback xmlns="">
            <p:pic>
              <p:nvPicPr>
                <p:cNvPr id="209" name="筆跡 208">
                  <a:extLst>
                    <a:ext uri="{FF2B5EF4-FFF2-40B4-BE49-F238E27FC236}">
                      <a16:creationId xmlns:a16="http://schemas.microsoft.com/office/drawing/2014/main" id="{1E4361AA-C142-212E-BDE2-5583FF1615B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006966" y="3333291"/>
                  <a:ext cx="156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10" name="筆跡 209">
                  <a:extLst>
                    <a:ext uri="{FF2B5EF4-FFF2-40B4-BE49-F238E27FC236}">
                      <a16:creationId xmlns:a16="http://schemas.microsoft.com/office/drawing/2014/main" id="{8712630C-F1F1-02DD-755D-279449562811}"/>
                    </a:ext>
                  </a:extLst>
                </p14:cNvPr>
                <p14:cNvContentPartPr/>
                <p14:nvPr/>
              </p14:nvContentPartPr>
              <p14:xfrm>
                <a:off x="11114606" y="3349491"/>
                <a:ext cx="101520" cy="185040"/>
              </p14:xfrm>
            </p:contentPart>
          </mc:Choice>
          <mc:Fallback xmlns="">
            <p:pic>
              <p:nvPicPr>
                <p:cNvPr id="210" name="筆跡 209">
                  <a:extLst>
                    <a:ext uri="{FF2B5EF4-FFF2-40B4-BE49-F238E27FC236}">
                      <a16:creationId xmlns:a16="http://schemas.microsoft.com/office/drawing/2014/main" id="{8712630C-F1F1-02DD-755D-27944956281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110286" y="3345171"/>
                  <a:ext cx="110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11" name="筆跡 210">
                  <a:extLst>
                    <a:ext uri="{FF2B5EF4-FFF2-40B4-BE49-F238E27FC236}">
                      <a16:creationId xmlns:a16="http://schemas.microsoft.com/office/drawing/2014/main" id="{427AAFBE-A697-14CF-7B84-37B425EB426B}"/>
                    </a:ext>
                  </a:extLst>
                </p14:cNvPr>
                <p14:cNvContentPartPr/>
                <p14:nvPr/>
              </p14:nvContentPartPr>
              <p14:xfrm>
                <a:off x="11198846" y="3079131"/>
                <a:ext cx="248040" cy="450720"/>
              </p14:xfrm>
            </p:contentPart>
          </mc:Choice>
          <mc:Fallback xmlns="">
            <p:pic>
              <p:nvPicPr>
                <p:cNvPr id="211" name="筆跡 210">
                  <a:extLst>
                    <a:ext uri="{FF2B5EF4-FFF2-40B4-BE49-F238E27FC236}">
                      <a16:creationId xmlns:a16="http://schemas.microsoft.com/office/drawing/2014/main" id="{427AAFBE-A697-14CF-7B84-37B425EB426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194526" y="3074811"/>
                  <a:ext cx="2566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12" name="筆跡 211">
                  <a:extLst>
                    <a:ext uri="{FF2B5EF4-FFF2-40B4-BE49-F238E27FC236}">
                      <a16:creationId xmlns:a16="http://schemas.microsoft.com/office/drawing/2014/main" id="{8FBD6B4A-17BF-1106-FCB9-B537A3321E04}"/>
                    </a:ext>
                  </a:extLst>
                </p14:cNvPr>
                <p14:cNvContentPartPr/>
                <p14:nvPr/>
              </p14:nvContentPartPr>
              <p14:xfrm>
                <a:off x="11340326" y="3297291"/>
                <a:ext cx="293040" cy="71640"/>
              </p14:xfrm>
            </p:contentPart>
          </mc:Choice>
          <mc:Fallback xmlns="">
            <p:pic>
              <p:nvPicPr>
                <p:cNvPr id="212" name="筆跡 211">
                  <a:extLst>
                    <a:ext uri="{FF2B5EF4-FFF2-40B4-BE49-F238E27FC236}">
                      <a16:creationId xmlns:a16="http://schemas.microsoft.com/office/drawing/2014/main" id="{8FBD6B4A-17BF-1106-FCB9-B537A3321E0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336006" y="3292971"/>
                  <a:ext cx="301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13" name="筆跡 212">
                  <a:extLst>
                    <a:ext uri="{FF2B5EF4-FFF2-40B4-BE49-F238E27FC236}">
                      <a16:creationId xmlns:a16="http://schemas.microsoft.com/office/drawing/2014/main" id="{F6D60616-307D-7B06-BF58-8F48A35D754A}"/>
                    </a:ext>
                  </a:extLst>
                </p14:cNvPr>
                <p14:cNvContentPartPr/>
                <p14:nvPr/>
              </p14:nvContentPartPr>
              <p14:xfrm>
                <a:off x="11527166" y="3260571"/>
                <a:ext cx="183960" cy="303840"/>
              </p14:xfrm>
            </p:contentPart>
          </mc:Choice>
          <mc:Fallback xmlns="">
            <p:pic>
              <p:nvPicPr>
                <p:cNvPr id="213" name="筆跡 212">
                  <a:extLst>
                    <a:ext uri="{FF2B5EF4-FFF2-40B4-BE49-F238E27FC236}">
                      <a16:creationId xmlns:a16="http://schemas.microsoft.com/office/drawing/2014/main" id="{F6D60616-307D-7B06-BF58-8F48A35D754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522846" y="3256251"/>
                  <a:ext cx="192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14" name="筆跡 213">
                  <a:extLst>
                    <a:ext uri="{FF2B5EF4-FFF2-40B4-BE49-F238E27FC236}">
                      <a16:creationId xmlns:a16="http://schemas.microsoft.com/office/drawing/2014/main" id="{6E96C4D1-5050-8941-DE01-DE85F761F4CB}"/>
                    </a:ext>
                  </a:extLst>
                </p14:cNvPr>
                <p14:cNvContentPartPr/>
                <p14:nvPr/>
              </p14:nvContentPartPr>
              <p14:xfrm>
                <a:off x="11643446" y="3224571"/>
                <a:ext cx="45360" cy="31320"/>
              </p14:xfrm>
            </p:contentPart>
          </mc:Choice>
          <mc:Fallback xmlns="">
            <p:pic>
              <p:nvPicPr>
                <p:cNvPr id="214" name="筆跡 213">
                  <a:extLst>
                    <a:ext uri="{FF2B5EF4-FFF2-40B4-BE49-F238E27FC236}">
                      <a16:creationId xmlns:a16="http://schemas.microsoft.com/office/drawing/2014/main" id="{6E96C4D1-5050-8941-DE01-DE85F761F4C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639126" y="3220251"/>
                  <a:ext cx="54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15" name="筆跡 214">
                  <a:extLst>
                    <a:ext uri="{FF2B5EF4-FFF2-40B4-BE49-F238E27FC236}">
                      <a16:creationId xmlns:a16="http://schemas.microsoft.com/office/drawing/2014/main" id="{DF408612-46BA-3D44-6799-A90D1543307D}"/>
                    </a:ext>
                  </a:extLst>
                </p14:cNvPr>
                <p14:cNvContentPartPr/>
                <p14:nvPr/>
              </p14:nvContentPartPr>
              <p14:xfrm>
                <a:off x="11750366" y="3337611"/>
                <a:ext cx="110160" cy="218520"/>
              </p14:xfrm>
            </p:contentPart>
          </mc:Choice>
          <mc:Fallback xmlns="">
            <p:pic>
              <p:nvPicPr>
                <p:cNvPr id="215" name="筆跡 214">
                  <a:extLst>
                    <a:ext uri="{FF2B5EF4-FFF2-40B4-BE49-F238E27FC236}">
                      <a16:creationId xmlns:a16="http://schemas.microsoft.com/office/drawing/2014/main" id="{DF408612-46BA-3D44-6799-A90D1543307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746046" y="3333291"/>
                  <a:ext cx="118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16" name="筆跡 215">
                  <a:extLst>
                    <a:ext uri="{FF2B5EF4-FFF2-40B4-BE49-F238E27FC236}">
                      <a16:creationId xmlns:a16="http://schemas.microsoft.com/office/drawing/2014/main" id="{96F6464B-A8A9-508C-BBF9-32EAAE400DB2}"/>
                    </a:ext>
                  </a:extLst>
                </p14:cNvPr>
                <p14:cNvContentPartPr/>
                <p14:nvPr/>
              </p14:nvContentPartPr>
              <p14:xfrm>
                <a:off x="11841806" y="3332211"/>
                <a:ext cx="122040" cy="249120"/>
              </p14:xfrm>
            </p:contentPart>
          </mc:Choice>
          <mc:Fallback xmlns="">
            <p:pic>
              <p:nvPicPr>
                <p:cNvPr id="216" name="筆跡 215">
                  <a:extLst>
                    <a:ext uri="{FF2B5EF4-FFF2-40B4-BE49-F238E27FC236}">
                      <a16:creationId xmlns:a16="http://schemas.microsoft.com/office/drawing/2014/main" id="{96F6464B-A8A9-508C-BBF9-32EAAE400DB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837486" y="3327891"/>
                  <a:ext cx="13068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群組 225">
            <a:extLst>
              <a:ext uri="{FF2B5EF4-FFF2-40B4-BE49-F238E27FC236}">
                <a16:creationId xmlns:a16="http://schemas.microsoft.com/office/drawing/2014/main" id="{449ACA22-EF05-6E58-872B-4F30BA561E84}"/>
              </a:ext>
            </a:extLst>
          </p:cNvPr>
          <p:cNvGrpSpPr/>
          <p:nvPr/>
        </p:nvGrpSpPr>
        <p:grpSpPr>
          <a:xfrm>
            <a:off x="11312606" y="1710771"/>
            <a:ext cx="339480" cy="391680"/>
            <a:chOff x="11312606" y="1710771"/>
            <a:chExt cx="33948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18" name="筆跡 217">
                  <a:extLst>
                    <a:ext uri="{FF2B5EF4-FFF2-40B4-BE49-F238E27FC236}">
                      <a16:creationId xmlns:a16="http://schemas.microsoft.com/office/drawing/2014/main" id="{98195E8B-63DD-D8CB-C122-BB75B4EA9A26}"/>
                    </a:ext>
                  </a:extLst>
                </p14:cNvPr>
                <p14:cNvContentPartPr/>
                <p14:nvPr/>
              </p14:nvContentPartPr>
              <p14:xfrm>
                <a:off x="11312606" y="1818771"/>
                <a:ext cx="339480" cy="62640"/>
              </p14:xfrm>
            </p:contentPart>
          </mc:Choice>
          <mc:Fallback xmlns="">
            <p:pic>
              <p:nvPicPr>
                <p:cNvPr id="218" name="筆跡 217">
                  <a:extLst>
                    <a:ext uri="{FF2B5EF4-FFF2-40B4-BE49-F238E27FC236}">
                      <a16:creationId xmlns:a16="http://schemas.microsoft.com/office/drawing/2014/main" id="{98195E8B-63DD-D8CB-C122-BB75B4EA9A2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308286" y="1814451"/>
                  <a:ext cx="3481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5774F377-C34D-5CF8-B480-B9823B6B1809}"/>
                    </a:ext>
                  </a:extLst>
                </p14:cNvPr>
                <p14:cNvContentPartPr/>
                <p14:nvPr/>
              </p14:nvContentPartPr>
              <p14:xfrm>
                <a:off x="11556326" y="1710771"/>
                <a:ext cx="28080" cy="391680"/>
              </p14:xfrm>
            </p:contentPart>
          </mc:Choice>
          <mc:Fallback xmlns="">
            <p:pic>
              <p:nvPicPr>
                <p:cNvPr id="219" name="筆跡 218">
                  <a:extLst>
                    <a:ext uri="{FF2B5EF4-FFF2-40B4-BE49-F238E27FC236}">
                      <a16:creationId xmlns:a16="http://schemas.microsoft.com/office/drawing/2014/main" id="{5774F377-C34D-5CF8-B480-B9823B6B180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552006" y="1706451"/>
                  <a:ext cx="36720" cy="40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187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FA7C9-3C30-D946-1A70-E551405E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not combine self-prediction and contrastive learning?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2C8817-953B-EA5E-6153-D8B1724F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49F-C6E7-4955-BE99-2F8147D3B1AF}" type="slidenum">
              <a:rPr lang="en-US" smtClean="0"/>
              <a:t>7</a:t>
            </a:fld>
            <a:endParaRPr 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142E9D5-C4F8-AC5B-BF7A-AFB620CAC291}"/>
              </a:ext>
            </a:extLst>
          </p:cNvPr>
          <p:cNvGrpSpPr/>
          <p:nvPr/>
        </p:nvGrpSpPr>
        <p:grpSpPr>
          <a:xfrm>
            <a:off x="2232062" y="2049356"/>
            <a:ext cx="5334480" cy="1274400"/>
            <a:chOff x="2232062" y="2049356"/>
            <a:chExt cx="5334480" cy="12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C3769E32-DDDF-E394-6BBC-80DF34158D4B}"/>
                    </a:ext>
                  </a:extLst>
                </p14:cNvPr>
                <p14:cNvContentPartPr/>
                <p14:nvPr/>
              </p14:nvContentPartPr>
              <p14:xfrm>
                <a:off x="2280662" y="2518796"/>
                <a:ext cx="181440" cy="42804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C3769E32-DDDF-E394-6BBC-80DF34158D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6342" y="2514476"/>
                  <a:ext cx="1900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42276567-ECBF-A831-2134-7D97BCBE13D8}"/>
                    </a:ext>
                  </a:extLst>
                </p14:cNvPr>
                <p14:cNvContentPartPr/>
                <p14:nvPr/>
              </p14:nvContentPartPr>
              <p14:xfrm>
                <a:off x="2232062" y="2646596"/>
                <a:ext cx="231480" cy="311400"/>
              </p14:xfrm>
            </p:contentPart>
          </mc:Choice>
          <mc:Fallback xmlns=""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42276567-ECBF-A831-2134-7D97BCBE13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27742" y="2642276"/>
                  <a:ext cx="2401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2DDAC57B-2FC6-FAAD-7CFB-6B2C9FBBB284}"/>
                    </a:ext>
                  </a:extLst>
                </p14:cNvPr>
                <p14:cNvContentPartPr/>
                <p14:nvPr/>
              </p14:nvContentPartPr>
              <p14:xfrm>
                <a:off x="2603582" y="2708156"/>
                <a:ext cx="610920" cy="57240"/>
              </p14:xfrm>
            </p:contentPart>
          </mc:Choice>
          <mc:Fallback xmlns=""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2DDAC57B-2FC6-FAAD-7CFB-6B2C9FBBB2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99262" y="2703836"/>
                  <a:ext cx="619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E5400EF4-F1B5-1376-9EF1-BE16C078B505}"/>
                    </a:ext>
                  </a:extLst>
                </p14:cNvPr>
                <p14:cNvContentPartPr/>
                <p14:nvPr/>
              </p14:nvContentPartPr>
              <p14:xfrm>
                <a:off x="3130262" y="2647676"/>
                <a:ext cx="95040" cy="16884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E5400EF4-F1B5-1376-9EF1-BE16C078B5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25942" y="2643356"/>
                  <a:ext cx="103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A5CE1E32-F8AC-8EE1-B9B3-A84D98C42988}"/>
                    </a:ext>
                  </a:extLst>
                </p14:cNvPr>
                <p14:cNvContentPartPr/>
                <p14:nvPr/>
              </p14:nvContentPartPr>
              <p14:xfrm>
                <a:off x="3342662" y="2132156"/>
                <a:ext cx="51120" cy="113976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A5CE1E32-F8AC-8EE1-B9B3-A84D98C429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38342" y="2127836"/>
                  <a:ext cx="59760" cy="11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DD56B30B-697A-EADD-EBC2-6D6525DF4A5E}"/>
                    </a:ext>
                  </a:extLst>
                </p14:cNvPr>
                <p14:cNvContentPartPr/>
                <p14:nvPr/>
              </p14:nvContentPartPr>
              <p14:xfrm>
                <a:off x="3417182" y="2150876"/>
                <a:ext cx="614520" cy="117288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DD56B30B-697A-EADD-EBC2-6D6525DF4A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2862" y="2146556"/>
                  <a:ext cx="623160" cy="11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A04D95BF-F725-58FE-6D1D-4AC1FF91D741}"/>
                    </a:ext>
                  </a:extLst>
                </p14:cNvPr>
                <p14:cNvContentPartPr/>
                <p14:nvPr/>
              </p14:nvContentPartPr>
              <p14:xfrm>
                <a:off x="3470822" y="2520956"/>
                <a:ext cx="174600" cy="3060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A04D95BF-F725-58FE-6D1D-4AC1FF91D7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6502" y="2516636"/>
                  <a:ext cx="183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8EF9ACD4-465A-3208-8137-DCFF2EFA92DA}"/>
                    </a:ext>
                  </a:extLst>
                </p14:cNvPr>
                <p14:cNvContentPartPr/>
                <p14:nvPr/>
              </p14:nvContentPartPr>
              <p14:xfrm>
                <a:off x="3478382" y="2586476"/>
                <a:ext cx="186840" cy="30168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8EF9ACD4-465A-3208-8137-DCFF2EFA92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74062" y="2582156"/>
                  <a:ext cx="1954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03558677-76D0-C314-46CA-76793E7980B5}"/>
                    </a:ext>
                  </a:extLst>
                </p14:cNvPr>
                <p14:cNvContentPartPr/>
                <p14:nvPr/>
              </p14:nvContentPartPr>
              <p14:xfrm>
                <a:off x="3494942" y="2692676"/>
                <a:ext cx="186120" cy="356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03558677-76D0-C314-46CA-76793E7980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90622" y="2688356"/>
                  <a:ext cx="194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A8811570-92B5-581B-0F65-E3707E235200}"/>
                    </a:ext>
                  </a:extLst>
                </p14:cNvPr>
                <p14:cNvContentPartPr/>
                <p14:nvPr/>
              </p14:nvContentPartPr>
              <p14:xfrm>
                <a:off x="3701222" y="2739116"/>
                <a:ext cx="119520" cy="14976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A8811570-92B5-581B-0F65-E3707E2352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96902" y="2734796"/>
                  <a:ext cx="128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0EC65A67-0B2D-F10F-C530-623899D6AA40}"/>
                    </a:ext>
                  </a:extLst>
                </p14:cNvPr>
                <p14:cNvContentPartPr/>
                <p14:nvPr/>
              </p14:nvContentPartPr>
              <p14:xfrm>
                <a:off x="4153022" y="2654516"/>
                <a:ext cx="369000" cy="3672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0EC65A67-0B2D-F10F-C530-623899D6AA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48702" y="2650196"/>
                  <a:ext cx="377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0E16FEE1-4930-0B98-6AE6-9FE4A5582248}"/>
                    </a:ext>
                  </a:extLst>
                </p14:cNvPr>
                <p14:cNvContentPartPr/>
                <p14:nvPr/>
              </p14:nvContentPartPr>
              <p14:xfrm>
                <a:off x="4375502" y="2595836"/>
                <a:ext cx="115920" cy="21240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0E16FEE1-4930-0B98-6AE6-9FE4A55822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71182" y="2591516"/>
                  <a:ext cx="124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8716AB66-6976-D723-1234-4E9DA97E7A2D}"/>
                    </a:ext>
                  </a:extLst>
                </p14:cNvPr>
                <p14:cNvContentPartPr/>
                <p14:nvPr/>
              </p14:nvContentPartPr>
              <p14:xfrm>
                <a:off x="4675022" y="2545436"/>
                <a:ext cx="169200" cy="22788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8716AB66-6976-D723-1234-4E9DA97E7A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70702" y="2541116"/>
                  <a:ext cx="177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DC22DE41-0644-FD8B-C380-F209B90EE3BF}"/>
                    </a:ext>
                  </a:extLst>
                </p14:cNvPr>
                <p14:cNvContentPartPr/>
                <p14:nvPr/>
              </p14:nvContentPartPr>
              <p14:xfrm>
                <a:off x="4679702" y="2650556"/>
                <a:ext cx="200880" cy="6516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DC22DE41-0644-FD8B-C380-F209B90EE3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5382" y="2646236"/>
                  <a:ext cx="209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73ABACE1-9813-3204-1DC1-DC16102E5345}"/>
                    </a:ext>
                  </a:extLst>
                </p14:cNvPr>
                <p14:cNvContentPartPr/>
                <p14:nvPr/>
              </p14:nvContentPartPr>
              <p14:xfrm>
                <a:off x="5042582" y="2704196"/>
                <a:ext cx="254880" cy="1692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73ABACE1-9813-3204-1DC1-DC16102E53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38262" y="2699876"/>
                  <a:ext cx="263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999AD549-EDAA-BB18-EA04-1F0B7F817BAD}"/>
                    </a:ext>
                  </a:extLst>
                </p14:cNvPr>
                <p14:cNvContentPartPr/>
                <p14:nvPr/>
              </p14:nvContentPartPr>
              <p14:xfrm>
                <a:off x="5185862" y="2621396"/>
                <a:ext cx="125640" cy="21744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999AD549-EDAA-BB18-EA04-1F0B7F817BA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81542" y="2617076"/>
                  <a:ext cx="134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6F69FA6B-BF79-6D10-1B64-EB5C5C913C0F}"/>
                    </a:ext>
                  </a:extLst>
                </p14:cNvPr>
                <p14:cNvContentPartPr/>
                <p14:nvPr/>
              </p14:nvContentPartPr>
              <p14:xfrm>
                <a:off x="5608142" y="2446076"/>
                <a:ext cx="11160" cy="474120"/>
              </p14:xfrm>
            </p:contentPart>
          </mc:Choice>
          <mc:Fallback xmlns=""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6F69FA6B-BF79-6D10-1B64-EB5C5C913C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03822" y="2441756"/>
                  <a:ext cx="198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9D2F8A65-809F-908E-5C1E-7797882E61C5}"/>
                    </a:ext>
                  </a:extLst>
                </p14:cNvPr>
                <p14:cNvContentPartPr/>
                <p14:nvPr/>
              </p14:nvContentPartPr>
              <p14:xfrm>
                <a:off x="5635142" y="2049356"/>
                <a:ext cx="808920" cy="112896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9D2F8A65-809F-908E-5C1E-7797882E61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30822" y="2045036"/>
                  <a:ext cx="817560" cy="11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8004C065-B283-84A8-2CEE-ACF65D2A464F}"/>
                    </a:ext>
                  </a:extLst>
                </p14:cNvPr>
                <p14:cNvContentPartPr/>
                <p14:nvPr/>
              </p14:nvContentPartPr>
              <p14:xfrm>
                <a:off x="5657102" y="2874836"/>
                <a:ext cx="820080" cy="27648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8004C065-B283-84A8-2CEE-ACF65D2A46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52782" y="2870516"/>
                  <a:ext cx="8287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5CD4A752-8415-0ADF-25C9-D5A17DF76D43}"/>
                    </a:ext>
                  </a:extLst>
                </p14:cNvPr>
                <p14:cNvContentPartPr/>
                <p14:nvPr/>
              </p14:nvContentPartPr>
              <p14:xfrm>
                <a:off x="5802182" y="2509076"/>
                <a:ext cx="13320" cy="28980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5CD4A752-8415-0ADF-25C9-D5A17DF76D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97862" y="2504756"/>
                  <a:ext cx="219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B4A3F0A1-C611-7AA3-95BE-4F93AD86898C}"/>
                    </a:ext>
                  </a:extLst>
                </p14:cNvPr>
                <p14:cNvContentPartPr/>
                <p14:nvPr/>
              </p14:nvContentPartPr>
              <p14:xfrm>
                <a:off x="5761502" y="2513036"/>
                <a:ext cx="249480" cy="32724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B4A3F0A1-C611-7AA3-95BE-4F93AD86898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57182" y="2508716"/>
                  <a:ext cx="258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8721723E-7CE2-EC42-A014-204B6DA0F289}"/>
                    </a:ext>
                  </a:extLst>
                </p14:cNvPr>
                <p14:cNvContentPartPr/>
                <p14:nvPr/>
              </p14:nvContentPartPr>
              <p14:xfrm>
                <a:off x="6047702" y="2614556"/>
                <a:ext cx="178920" cy="19584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8721723E-7CE2-EC42-A014-204B6DA0F28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43382" y="2610236"/>
                  <a:ext cx="187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CD3622EE-9A3B-5F7C-1861-1B2FD9DA5B4F}"/>
                    </a:ext>
                  </a:extLst>
                </p14:cNvPr>
                <p14:cNvContentPartPr/>
                <p14:nvPr/>
              </p14:nvContentPartPr>
              <p14:xfrm>
                <a:off x="6581222" y="2629676"/>
                <a:ext cx="392760" cy="65520"/>
              </p14:xfrm>
            </p:contentPart>
          </mc:Choice>
          <mc:Fallback xmlns=""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CD3622EE-9A3B-5F7C-1861-1B2FD9DA5B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76902" y="2625356"/>
                  <a:ext cx="401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C9AB2106-A02A-EB38-3987-031D16E853CD}"/>
                    </a:ext>
                  </a:extLst>
                </p14:cNvPr>
                <p14:cNvContentPartPr/>
                <p14:nvPr/>
              </p14:nvContentPartPr>
              <p14:xfrm>
                <a:off x="6831782" y="2574956"/>
                <a:ext cx="154440" cy="200880"/>
              </p14:xfrm>
            </p:contentPart>
          </mc:Choice>
          <mc:Fallback xmlns=""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C9AB2106-A02A-EB38-3987-031D16E853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27462" y="2570636"/>
                  <a:ext cx="163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FD0ACA48-318E-FA6E-1462-9C9B64BE3AB8}"/>
                    </a:ext>
                  </a:extLst>
                </p14:cNvPr>
                <p14:cNvContentPartPr/>
                <p14:nvPr/>
              </p14:nvContentPartPr>
              <p14:xfrm>
                <a:off x="7246502" y="2451836"/>
                <a:ext cx="226800" cy="412200"/>
              </p14:xfrm>
            </p:contentPart>
          </mc:Choice>
          <mc:Fallback xmlns=""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FD0ACA48-318E-FA6E-1462-9C9B64BE3A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42182" y="2447516"/>
                  <a:ext cx="2354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3648FBC9-3C1D-F0D5-C5DE-79AE20D02EE8}"/>
                    </a:ext>
                  </a:extLst>
                </p14:cNvPr>
                <p14:cNvContentPartPr/>
                <p14:nvPr/>
              </p14:nvContentPartPr>
              <p14:xfrm>
                <a:off x="7214822" y="2540036"/>
                <a:ext cx="351720" cy="36720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3648FBC9-3C1D-F0D5-C5DE-79AE20D02E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10502" y="2535716"/>
                  <a:ext cx="3603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27442430-6067-E374-36EA-8CFFA70ED94D}"/>
                    </a:ext>
                  </a:extLst>
                </p14:cNvPr>
                <p14:cNvContentPartPr/>
                <p14:nvPr/>
              </p14:nvContentPartPr>
              <p14:xfrm>
                <a:off x="7257662" y="2215316"/>
                <a:ext cx="195480" cy="18360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27442430-6067-E374-36EA-8CFFA70ED9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53342" y="2210996"/>
                  <a:ext cx="2041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74C67D6D-CA3F-914F-DBD4-E689262A35E0}"/>
              </a:ext>
            </a:extLst>
          </p:cNvPr>
          <p:cNvGrpSpPr/>
          <p:nvPr/>
        </p:nvGrpSpPr>
        <p:grpSpPr>
          <a:xfrm>
            <a:off x="2129462" y="4179836"/>
            <a:ext cx="1669680" cy="992880"/>
            <a:chOff x="2129462" y="4179836"/>
            <a:chExt cx="1669680" cy="9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9" name="筆跡 88">
                  <a:extLst>
                    <a:ext uri="{FF2B5EF4-FFF2-40B4-BE49-F238E27FC236}">
                      <a16:creationId xmlns:a16="http://schemas.microsoft.com/office/drawing/2014/main" id="{84825B07-1DCF-EEE2-239C-8591EB5B1649}"/>
                    </a:ext>
                  </a:extLst>
                </p14:cNvPr>
                <p14:cNvContentPartPr/>
                <p14:nvPr/>
              </p14:nvContentPartPr>
              <p14:xfrm>
                <a:off x="2129462" y="4179836"/>
                <a:ext cx="114120" cy="549000"/>
              </p14:xfrm>
            </p:contentPart>
          </mc:Choice>
          <mc:Fallback xmlns="">
            <p:pic>
              <p:nvPicPr>
                <p:cNvPr id="89" name="筆跡 88">
                  <a:extLst>
                    <a:ext uri="{FF2B5EF4-FFF2-40B4-BE49-F238E27FC236}">
                      <a16:creationId xmlns:a16="http://schemas.microsoft.com/office/drawing/2014/main" id="{84825B07-1DCF-EEE2-239C-8591EB5B16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25142" y="4175516"/>
                  <a:ext cx="1227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0" name="筆跡 89">
                  <a:extLst>
                    <a:ext uri="{FF2B5EF4-FFF2-40B4-BE49-F238E27FC236}">
                      <a16:creationId xmlns:a16="http://schemas.microsoft.com/office/drawing/2014/main" id="{A4974665-3BAE-6B74-AB9D-5987C1371D71}"/>
                    </a:ext>
                  </a:extLst>
                </p14:cNvPr>
                <p14:cNvContentPartPr/>
                <p14:nvPr/>
              </p14:nvContentPartPr>
              <p14:xfrm>
                <a:off x="2266262" y="4253636"/>
                <a:ext cx="223920" cy="541080"/>
              </p14:xfrm>
            </p:contentPart>
          </mc:Choice>
          <mc:Fallback xmlns="">
            <p:pic>
              <p:nvPicPr>
                <p:cNvPr id="90" name="筆跡 89">
                  <a:extLst>
                    <a:ext uri="{FF2B5EF4-FFF2-40B4-BE49-F238E27FC236}">
                      <a16:creationId xmlns:a16="http://schemas.microsoft.com/office/drawing/2014/main" id="{A4974665-3BAE-6B74-AB9D-5987C1371D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61942" y="4249316"/>
                  <a:ext cx="232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1" name="筆跡 90">
                  <a:extLst>
                    <a:ext uri="{FF2B5EF4-FFF2-40B4-BE49-F238E27FC236}">
                      <a16:creationId xmlns:a16="http://schemas.microsoft.com/office/drawing/2014/main" id="{3B1985A9-8D1F-3D8A-FE45-1440E5011F32}"/>
                    </a:ext>
                  </a:extLst>
                </p14:cNvPr>
                <p14:cNvContentPartPr/>
                <p14:nvPr/>
              </p14:nvContentPartPr>
              <p14:xfrm>
                <a:off x="2205062" y="4592756"/>
                <a:ext cx="167400" cy="34200"/>
              </p14:xfrm>
            </p:contentPart>
          </mc:Choice>
          <mc:Fallback xmlns="">
            <p:pic>
              <p:nvPicPr>
                <p:cNvPr id="91" name="筆跡 90">
                  <a:extLst>
                    <a:ext uri="{FF2B5EF4-FFF2-40B4-BE49-F238E27FC236}">
                      <a16:creationId xmlns:a16="http://schemas.microsoft.com/office/drawing/2014/main" id="{3B1985A9-8D1F-3D8A-FE45-1440E5011F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00742" y="4588436"/>
                  <a:ext cx="176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2" name="筆跡 91">
                  <a:extLst>
                    <a:ext uri="{FF2B5EF4-FFF2-40B4-BE49-F238E27FC236}">
                      <a16:creationId xmlns:a16="http://schemas.microsoft.com/office/drawing/2014/main" id="{941E4CB5-328B-70AB-4470-FF4779365D0E}"/>
                    </a:ext>
                  </a:extLst>
                </p14:cNvPr>
                <p14:cNvContentPartPr/>
                <p14:nvPr/>
              </p14:nvContentPartPr>
              <p14:xfrm>
                <a:off x="2638502" y="4298636"/>
                <a:ext cx="1160640" cy="155880"/>
              </p14:xfrm>
            </p:contentPart>
          </mc:Choice>
          <mc:Fallback xmlns="">
            <p:pic>
              <p:nvPicPr>
                <p:cNvPr id="92" name="筆跡 91">
                  <a:extLst>
                    <a:ext uri="{FF2B5EF4-FFF2-40B4-BE49-F238E27FC236}">
                      <a16:creationId xmlns:a16="http://schemas.microsoft.com/office/drawing/2014/main" id="{941E4CB5-328B-70AB-4470-FF4779365D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34182" y="4294316"/>
                  <a:ext cx="1169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3" name="筆跡 92">
                  <a:extLst>
                    <a:ext uri="{FF2B5EF4-FFF2-40B4-BE49-F238E27FC236}">
                      <a16:creationId xmlns:a16="http://schemas.microsoft.com/office/drawing/2014/main" id="{00C26003-DB6F-4CCA-87CE-103AF97A4C64}"/>
                    </a:ext>
                  </a:extLst>
                </p14:cNvPr>
                <p14:cNvContentPartPr/>
                <p14:nvPr/>
              </p14:nvContentPartPr>
              <p14:xfrm>
                <a:off x="3645782" y="4231676"/>
                <a:ext cx="112680" cy="271800"/>
              </p14:xfrm>
            </p:contentPart>
          </mc:Choice>
          <mc:Fallback xmlns="">
            <p:pic>
              <p:nvPicPr>
                <p:cNvPr id="93" name="筆跡 92">
                  <a:extLst>
                    <a:ext uri="{FF2B5EF4-FFF2-40B4-BE49-F238E27FC236}">
                      <a16:creationId xmlns:a16="http://schemas.microsoft.com/office/drawing/2014/main" id="{00C26003-DB6F-4CCA-87CE-103AF97A4C6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41462" y="4227356"/>
                  <a:ext cx="121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8" name="筆跡 97">
                  <a:extLst>
                    <a:ext uri="{FF2B5EF4-FFF2-40B4-BE49-F238E27FC236}">
                      <a16:creationId xmlns:a16="http://schemas.microsoft.com/office/drawing/2014/main" id="{DD38A8AB-8D40-F1FE-9EC3-E92359503F81}"/>
                    </a:ext>
                  </a:extLst>
                </p14:cNvPr>
                <p14:cNvContentPartPr/>
                <p14:nvPr/>
              </p14:nvContentPartPr>
              <p14:xfrm>
                <a:off x="2871422" y="4619756"/>
                <a:ext cx="129600" cy="190080"/>
              </p14:xfrm>
            </p:contentPart>
          </mc:Choice>
          <mc:Fallback xmlns="">
            <p:pic>
              <p:nvPicPr>
                <p:cNvPr id="98" name="筆跡 97">
                  <a:extLst>
                    <a:ext uri="{FF2B5EF4-FFF2-40B4-BE49-F238E27FC236}">
                      <a16:creationId xmlns:a16="http://schemas.microsoft.com/office/drawing/2014/main" id="{DD38A8AB-8D40-F1FE-9EC3-E92359503F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67102" y="4615436"/>
                  <a:ext cx="138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9" name="筆跡 98">
                  <a:extLst>
                    <a:ext uri="{FF2B5EF4-FFF2-40B4-BE49-F238E27FC236}">
                      <a16:creationId xmlns:a16="http://schemas.microsoft.com/office/drawing/2014/main" id="{9679B359-B0D9-EFAC-A16B-9B2CE549EDF0}"/>
                    </a:ext>
                  </a:extLst>
                </p14:cNvPr>
                <p14:cNvContentPartPr/>
                <p14:nvPr/>
              </p14:nvContentPartPr>
              <p14:xfrm>
                <a:off x="3044222" y="4637396"/>
                <a:ext cx="146160" cy="122040"/>
              </p14:xfrm>
            </p:contentPart>
          </mc:Choice>
          <mc:Fallback xmlns="">
            <p:pic>
              <p:nvPicPr>
                <p:cNvPr id="99" name="筆跡 98">
                  <a:extLst>
                    <a:ext uri="{FF2B5EF4-FFF2-40B4-BE49-F238E27FC236}">
                      <a16:creationId xmlns:a16="http://schemas.microsoft.com/office/drawing/2014/main" id="{9679B359-B0D9-EFAC-A16B-9B2CE549ED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39902" y="4633076"/>
                  <a:ext cx="154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0" name="筆跡 99">
                  <a:extLst>
                    <a:ext uri="{FF2B5EF4-FFF2-40B4-BE49-F238E27FC236}">
                      <a16:creationId xmlns:a16="http://schemas.microsoft.com/office/drawing/2014/main" id="{2DC60D87-81D3-7461-8EFE-664BBE9447DA}"/>
                    </a:ext>
                  </a:extLst>
                </p14:cNvPr>
                <p14:cNvContentPartPr/>
                <p14:nvPr/>
              </p14:nvContentPartPr>
              <p14:xfrm>
                <a:off x="3246542" y="4584116"/>
                <a:ext cx="187920" cy="588600"/>
              </p14:xfrm>
            </p:contentPart>
          </mc:Choice>
          <mc:Fallback xmlns="">
            <p:pic>
              <p:nvPicPr>
                <p:cNvPr id="100" name="筆跡 99">
                  <a:extLst>
                    <a:ext uri="{FF2B5EF4-FFF2-40B4-BE49-F238E27FC236}">
                      <a16:creationId xmlns:a16="http://schemas.microsoft.com/office/drawing/2014/main" id="{2DC60D87-81D3-7461-8EFE-664BBE9447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42222" y="4579796"/>
                  <a:ext cx="196560" cy="59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DE2CA7C5-4F49-A8F0-692E-A0D89A01EA56}"/>
              </a:ext>
            </a:extLst>
          </p:cNvPr>
          <p:cNvGrpSpPr/>
          <p:nvPr/>
        </p:nvGrpSpPr>
        <p:grpSpPr>
          <a:xfrm>
            <a:off x="4105862" y="3908756"/>
            <a:ext cx="509400" cy="743040"/>
            <a:chOff x="4105862" y="3908756"/>
            <a:chExt cx="509400" cy="74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1" name="筆跡 100">
                  <a:extLst>
                    <a:ext uri="{FF2B5EF4-FFF2-40B4-BE49-F238E27FC236}">
                      <a16:creationId xmlns:a16="http://schemas.microsoft.com/office/drawing/2014/main" id="{07CD192F-D76D-F83E-202C-321F3491E6BC}"/>
                    </a:ext>
                  </a:extLst>
                </p14:cNvPr>
                <p14:cNvContentPartPr/>
                <p14:nvPr/>
              </p14:nvContentPartPr>
              <p14:xfrm>
                <a:off x="4105862" y="4109276"/>
                <a:ext cx="129600" cy="509040"/>
              </p14:xfrm>
            </p:contentPart>
          </mc:Choice>
          <mc:Fallback xmlns="">
            <p:pic>
              <p:nvPicPr>
                <p:cNvPr id="101" name="筆跡 100">
                  <a:extLst>
                    <a:ext uri="{FF2B5EF4-FFF2-40B4-BE49-F238E27FC236}">
                      <a16:creationId xmlns:a16="http://schemas.microsoft.com/office/drawing/2014/main" id="{07CD192F-D76D-F83E-202C-321F3491E6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01542" y="4104956"/>
                  <a:ext cx="13824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2" name="筆跡 101">
                  <a:extLst>
                    <a:ext uri="{FF2B5EF4-FFF2-40B4-BE49-F238E27FC236}">
                      <a16:creationId xmlns:a16="http://schemas.microsoft.com/office/drawing/2014/main" id="{F70064AC-5F32-189B-6FC2-793ADE2BFE2E}"/>
                    </a:ext>
                  </a:extLst>
                </p14:cNvPr>
                <p14:cNvContentPartPr/>
                <p14:nvPr/>
              </p14:nvContentPartPr>
              <p14:xfrm>
                <a:off x="4194422" y="4126916"/>
                <a:ext cx="232920" cy="524880"/>
              </p14:xfrm>
            </p:contentPart>
          </mc:Choice>
          <mc:Fallback xmlns="">
            <p:pic>
              <p:nvPicPr>
                <p:cNvPr id="102" name="筆跡 101">
                  <a:extLst>
                    <a:ext uri="{FF2B5EF4-FFF2-40B4-BE49-F238E27FC236}">
                      <a16:creationId xmlns:a16="http://schemas.microsoft.com/office/drawing/2014/main" id="{F70064AC-5F32-189B-6FC2-793ADE2BFE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90102" y="4122596"/>
                  <a:ext cx="241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3" name="筆跡 102">
                  <a:extLst>
                    <a:ext uri="{FF2B5EF4-FFF2-40B4-BE49-F238E27FC236}">
                      <a16:creationId xmlns:a16="http://schemas.microsoft.com/office/drawing/2014/main" id="{700E6BD5-A6B4-A1A6-A11C-005EA60D8A03}"/>
                    </a:ext>
                  </a:extLst>
                </p14:cNvPr>
                <p14:cNvContentPartPr/>
                <p14:nvPr/>
              </p14:nvContentPartPr>
              <p14:xfrm>
                <a:off x="4159502" y="3908756"/>
                <a:ext cx="455760" cy="515880"/>
              </p14:xfrm>
            </p:contentPart>
          </mc:Choice>
          <mc:Fallback xmlns="">
            <p:pic>
              <p:nvPicPr>
                <p:cNvPr id="103" name="筆跡 102">
                  <a:extLst>
                    <a:ext uri="{FF2B5EF4-FFF2-40B4-BE49-F238E27FC236}">
                      <a16:creationId xmlns:a16="http://schemas.microsoft.com/office/drawing/2014/main" id="{700E6BD5-A6B4-A1A6-A11C-005EA60D8A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55182" y="3904436"/>
                  <a:ext cx="464400" cy="52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78709BC7-DC1C-EB21-8B8D-19C9F5EA841C}"/>
              </a:ext>
            </a:extLst>
          </p:cNvPr>
          <p:cNvGrpSpPr/>
          <p:nvPr/>
        </p:nvGrpSpPr>
        <p:grpSpPr>
          <a:xfrm>
            <a:off x="2108222" y="5771756"/>
            <a:ext cx="387720" cy="608040"/>
            <a:chOff x="2108222" y="5771756"/>
            <a:chExt cx="387720" cy="6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6" name="筆跡 105">
                  <a:extLst>
                    <a:ext uri="{FF2B5EF4-FFF2-40B4-BE49-F238E27FC236}">
                      <a16:creationId xmlns:a16="http://schemas.microsoft.com/office/drawing/2014/main" id="{DC285719-89CB-9E17-E2DE-5E93C0232431}"/>
                    </a:ext>
                  </a:extLst>
                </p14:cNvPr>
                <p14:cNvContentPartPr/>
                <p14:nvPr/>
              </p14:nvContentPartPr>
              <p14:xfrm>
                <a:off x="2156102" y="5817116"/>
                <a:ext cx="78840" cy="554400"/>
              </p14:xfrm>
            </p:contentPart>
          </mc:Choice>
          <mc:Fallback xmlns="">
            <p:pic>
              <p:nvPicPr>
                <p:cNvPr id="106" name="筆跡 105">
                  <a:extLst>
                    <a:ext uri="{FF2B5EF4-FFF2-40B4-BE49-F238E27FC236}">
                      <a16:creationId xmlns:a16="http://schemas.microsoft.com/office/drawing/2014/main" id="{DC285719-89CB-9E17-E2DE-5E93C02324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1782" y="5812796"/>
                  <a:ext cx="874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7" name="筆跡 106">
                  <a:extLst>
                    <a:ext uri="{FF2B5EF4-FFF2-40B4-BE49-F238E27FC236}">
                      <a16:creationId xmlns:a16="http://schemas.microsoft.com/office/drawing/2014/main" id="{5A013532-33FE-E815-815F-5C03AB6978AF}"/>
                    </a:ext>
                  </a:extLst>
                </p14:cNvPr>
                <p14:cNvContentPartPr/>
                <p14:nvPr/>
              </p14:nvContentPartPr>
              <p14:xfrm>
                <a:off x="2108222" y="5771756"/>
                <a:ext cx="387720" cy="608040"/>
              </p14:xfrm>
            </p:contentPart>
          </mc:Choice>
          <mc:Fallback xmlns="">
            <p:pic>
              <p:nvPicPr>
                <p:cNvPr id="107" name="筆跡 106">
                  <a:extLst>
                    <a:ext uri="{FF2B5EF4-FFF2-40B4-BE49-F238E27FC236}">
                      <a16:creationId xmlns:a16="http://schemas.microsoft.com/office/drawing/2014/main" id="{5A013532-33FE-E815-815F-5C03AB6978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03902" y="5767436"/>
                  <a:ext cx="396360" cy="61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85C6FF81-CC63-A174-ACF4-FB4DEE545F0B}"/>
              </a:ext>
            </a:extLst>
          </p:cNvPr>
          <p:cNvGrpSpPr/>
          <p:nvPr/>
        </p:nvGrpSpPr>
        <p:grpSpPr>
          <a:xfrm>
            <a:off x="2877902" y="5551076"/>
            <a:ext cx="1925280" cy="1176480"/>
            <a:chOff x="2877902" y="5551076"/>
            <a:chExt cx="1925280" cy="11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8" name="筆跡 107">
                  <a:extLst>
                    <a:ext uri="{FF2B5EF4-FFF2-40B4-BE49-F238E27FC236}">
                      <a16:creationId xmlns:a16="http://schemas.microsoft.com/office/drawing/2014/main" id="{AB70CD39-DDD7-D600-5209-BD8A0AF46B85}"/>
                    </a:ext>
                  </a:extLst>
                </p14:cNvPr>
                <p14:cNvContentPartPr/>
                <p14:nvPr/>
              </p14:nvContentPartPr>
              <p14:xfrm>
                <a:off x="2877902" y="5998196"/>
                <a:ext cx="1241280" cy="94680"/>
              </p14:xfrm>
            </p:contentPart>
          </mc:Choice>
          <mc:Fallback xmlns="">
            <p:pic>
              <p:nvPicPr>
                <p:cNvPr id="108" name="筆跡 107">
                  <a:extLst>
                    <a:ext uri="{FF2B5EF4-FFF2-40B4-BE49-F238E27FC236}">
                      <a16:creationId xmlns:a16="http://schemas.microsoft.com/office/drawing/2014/main" id="{AB70CD39-DDD7-D600-5209-BD8A0AF46B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73582" y="5993876"/>
                  <a:ext cx="1249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9" name="筆跡 108">
                  <a:extLst>
                    <a:ext uri="{FF2B5EF4-FFF2-40B4-BE49-F238E27FC236}">
                      <a16:creationId xmlns:a16="http://schemas.microsoft.com/office/drawing/2014/main" id="{09620EE6-E40A-1075-3AC4-1178BA7927AE}"/>
                    </a:ext>
                  </a:extLst>
                </p14:cNvPr>
                <p14:cNvContentPartPr/>
                <p14:nvPr/>
              </p14:nvContentPartPr>
              <p14:xfrm>
                <a:off x="3945302" y="5870756"/>
                <a:ext cx="128160" cy="250920"/>
              </p14:xfrm>
            </p:contentPart>
          </mc:Choice>
          <mc:Fallback xmlns="">
            <p:pic>
              <p:nvPicPr>
                <p:cNvPr id="109" name="筆跡 108">
                  <a:extLst>
                    <a:ext uri="{FF2B5EF4-FFF2-40B4-BE49-F238E27FC236}">
                      <a16:creationId xmlns:a16="http://schemas.microsoft.com/office/drawing/2014/main" id="{09620EE6-E40A-1075-3AC4-1178BA7927A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40982" y="5866436"/>
                  <a:ext cx="136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0" name="筆跡 109">
                  <a:extLst>
                    <a:ext uri="{FF2B5EF4-FFF2-40B4-BE49-F238E27FC236}">
                      <a16:creationId xmlns:a16="http://schemas.microsoft.com/office/drawing/2014/main" id="{D7A014D9-077F-59B9-12C6-6DD466D006FB}"/>
                    </a:ext>
                  </a:extLst>
                </p14:cNvPr>
                <p14:cNvContentPartPr/>
                <p14:nvPr/>
              </p14:nvContentPartPr>
              <p14:xfrm>
                <a:off x="3147182" y="6264596"/>
                <a:ext cx="132840" cy="135360"/>
              </p14:xfrm>
            </p:contentPart>
          </mc:Choice>
          <mc:Fallback xmlns="">
            <p:pic>
              <p:nvPicPr>
                <p:cNvPr id="110" name="筆跡 109">
                  <a:extLst>
                    <a:ext uri="{FF2B5EF4-FFF2-40B4-BE49-F238E27FC236}">
                      <a16:creationId xmlns:a16="http://schemas.microsoft.com/office/drawing/2014/main" id="{D7A014D9-077F-59B9-12C6-6DD466D006F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42862" y="6260276"/>
                  <a:ext cx="141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1" name="筆跡 110">
                  <a:extLst>
                    <a:ext uri="{FF2B5EF4-FFF2-40B4-BE49-F238E27FC236}">
                      <a16:creationId xmlns:a16="http://schemas.microsoft.com/office/drawing/2014/main" id="{4F3247DF-953A-2C78-DA5C-C5DB2AB413B7}"/>
                    </a:ext>
                  </a:extLst>
                </p14:cNvPr>
                <p14:cNvContentPartPr/>
                <p14:nvPr/>
              </p14:nvContentPartPr>
              <p14:xfrm>
                <a:off x="3310262" y="6224996"/>
                <a:ext cx="137160" cy="138600"/>
              </p14:xfrm>
            </p:contentPart>
          </mc:Choice>
          <mc:Fallback xmlns="">
            <p:pic>
              <p:nvPicPr>
                <p:cNvPr id="111" name="筆跡 110">
                  <a:extLst>
                    <a:ext uri="{FF2B5EF4-FFF2-40B4-BE49-F238E27FC236}">
                      <a16:creationId xmlns:a16="http://schemas.microsoft.com/office/drawing/2014/main" id="{4F3247DF-953A-2C78-DA5C-C5DB2AB413B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942" y="6220676"/>
                  <a:ext cx="145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2" name="筆跡 111">
                  <a:extLst>
                    <a:ext uri="{FF2B5EF4-FFF2-40B4-BE49-F238E27FC236}">
                      <a16:creationId xmlns:a16="http://schemas.microsoft.com/office/drawing/2014/main" id="{11D9B66E-E5EA-CD66-739F-CA4BADA53A35}"/>
                    </a:ext>
                  </a:extLst>
                </p14:cNvPr>
                <p14:cNvContentPartPr/>
                <p14:nvPr/>
              </p14:nvContentPartPr>
              <p14:xfrm>
                <a:off x="3481982" y="6210956"/>
                <a:ext cx="216720" cy="516600"/>
              </p14:xfrm>
            </p:contentPart>
          </mc:Choice>
          <mc:Fallback xmlns="">
            <p:pic>
              <p:nvPicPr>
                <p:cNvPr id="112" name="筆跡 111">
                  <a:extLst>
                    <a:ext uri="{FF2B5EF4-FFF2-40B4-BE49-F238E27FC236}">
                      <a16:creationId xmlns:a16="http://schemas.microsoft.com/office/drawing/2014/main" id="{11D9B66E-E5EA-CD66-739F-CA4BADA53A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77662" y="6206636"/>
                  <a:ext cx="2253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3" name="筆跡 112">
                  <a:extLst>
                    <a:ext uri="{FF2B5EF4-FFF2-40B4-BE49-F238E27FC236}">
                      <a16:creationId xmlns:a16="http://schemas.microsoft.com/office/drawing/2014/main" id="{53E38B0C-DC33-9E2B-B7E1-D318F4359BD6}"/>
                    </a:ext>
                  </a:extLst>
                </p14:cNvPr>
                <p14:cNvContentPartPr/>
                <p14:nvPr/>
              </p14:nvContentPartPr>
              <p14:xfrm>
                <a:off x="4342022" y="5711276"/>
                <a:ext cx="139320" cy="571680"/>
              </p14:xfrm>
            </p:contentPart>
          </mc:Choice>
          <mc:Fallback xmlns="">
            <p:pic>
              <p:nvPicPr>
                <p:cNvPr id="113" name="筆跡 112">
                  <a:extLst>
                    <a:ext uri="{FF2B5EF4-FFF2-40B4-BE49-F238E27FC236}">
                      <a16:creationId xmlns:a16="http://schemas.microsoft.com/office/drawing/2014/main" id="{53E38B0C-DC33-9E2B-B7E1-D318F4359BD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37702" y="5706956"/>
                  <a:ext cx="14796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4" name="筆跡 113">
                  <a:extLst>
                    <a:ext uri="{FF2B5EF4-FFF2-40B4-BE49-F238E27FC236}">
                      <a16:creationId xmlns:a16="http://schemas.microsoft.com/office/drawing/2014/main" id="{FC007065-F891-4693-EA20-59513098D6D9}"/>
                    </a:ext>
                  </a:extLst>
                </p14:cNvPr>
                <p14:cNvContentPartPr/>
                <p14:nvPr/>
              </p14:nvContentPartPr>
              <p14:xfrm>
                <a:off x="4294502" y="5670596"/>
                <a:ext cx="443520" cy="590400"/>
              </p14:xfrm>
            </p:contentPart>
          </mc:Choice>
          <mc:Fallback xmlns="">
            <p:pic>
              <p:nvPicPr>
                <p:cNvPr id="114" name="筆跡 113">
                  <a:extLst>
                    <a:ext uri="{FF2B5EF4-FFF2-40B4-BE49-F238E27FC236}">
                      <a16:creationId xmlns:a16="http://schemas.microsoft.com/office/drawing/2014/main" id="{FC007065-F891-4693-EA20-59513098D6D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90182" y="5666276"/>
                  <a:ext cx="4521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5" name="筆跡 114">
                  <a:extLst>
                    <a:ext uri="{FF2B5EF4-FFF2-40B4-BE49-F238E27FC236}">
                      <a16:creationId xmlns:a16="http://schemas.microsoft.com/office/drawing/2014/main" id="{25EEEFE6-124C-2161-70E0-E465EC33D9EF}"/>
                    </a:ext>
                  </a:extLst>
                </p14:cNvPr>
                <p14:cNvContentPartPr/>
                <p14:nvPr/>
              </p14:nvContentPartPr>
              <p14:xfrm>
                <a:off x="4793462" y="5551076"/>
                <a:ext cx="9720" cy="126720"/>
              </p14:xfrm>
            </p:contentPart>
          </mc:Choice>
          <mc:Fallback xmlns="">
            <p:pic>
              <p:nvPicPr>
                <p:cNvPr id="115" name="筆跡 114">
                  <a:extLst>
                    <a:ext uri="{FF2B5EF4-FFF2-40B4-BE49-F238E27FC236}">
                      <a16:creationId xmlns:a16="http://schemas.microsoft.com/office/drawing/2014/main" id="{25EEEFE6-124C-2161-70E0-E465EC33D9E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9142" y="5546756"/>
                  <a:ext cx="1836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3" name="筆跡 122">
                <a:extLst>
                  <a:ext uri="{FF2B5EF4-FFF2-40B4-BE49-F238E27FC236}">
                    <a16:creationId xmlns:a16="http://schemas.microsoft.com/office/drawing/2014/main" id="{2C9C2B13-CCBD-12D4-E262-E5C456215A3C}"/>
                  </a:ext>
                </a:extLst>
              </p14:cNvPr>
              <p14:cNvContentPartPr/>
              <p14:nvPr/>
            </p14:nvContentPartPr>
            <p14:xfrm>
              <a:off x="8217422" y="3480356"/>
              <a:ext cx="236880" cy="195120"/>
            </p14:xfrm>
          </p:contentPart>
        </mc:Choice>
        <mc:Fallback xmlns="">
          <p:pic>
            <p:nvPicPr>
              <p:cNvPr id="123" name="筆跡 122">
                <a:extLst>
                  <a:ext uri="{FF2B5EF4-FFF2-40B4-BE49-F238E27FC236}">
                    <a16:creationId xmlns:a16="http://schemas.microsoft.com/office/drawing/2014/main" id="{2C9C2B13-CCBD-12D4-E262-E5C456215A3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213102" y="3476036"/>
                <a:ext cx="245520" cy="20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群組 177">
            <a:extLst>
              <a:ext uri="{FF2B5EF4-FFF2-40B4-BE49-F238E27FC236}">
                <a16:creationId xmlns:a16="http://schemas.microsoft.com/office/drawing/2014/main" id="{86106D51-D8E7-DF58-1C82-3E4FF5D5C86A}"/>
              </a:ext>
            </a:extLst>
          </p:cNvPr>
          <p:cNvGrpSpPr/>
          <p:nvPr/>
        </p:nvGrpSpPr>
        <p:grpSpPr>
          <a:xfrm>
            <a:off x="6505262" y="3840356"/>
            <a:ext cx="2265120" cy="2914200"/>
            <a:chOff x="6505262" y="3840356"/>
            <a:chExt cx="2265120" cy="29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6" name="筆跡 115">
                  <a:extLst>
                    <a:ext uri="{FF2B5EF4-FFF2-40B4-BE49-F238E27FC236}">
                      <a16:creationId xmlns:a16="http://schemas.microsoft.com/office/drawing/2014/main" id="{E096E931-042A-882A-CC91-F3B3CB1F2878}"/>
                    </a:ext>
                  </a:extLst>
                </p14:cNvPr>
                <p14:cNvContentPartPr/>
                <p14:nvPr/>
              </p14:nvContentPartPr>
              <p14:xfrm>
                <a:off x="6539822" y="3879596"/>
                <a:ext cx="225720" cy="521640"/>
              </p14:xfrm>
            </p:contentPart>
          </mc:Choice>
          <mc:Fallback xmlns="">
            <p:pic>
              <p:nvPicPr>
                <p:cNvPr id="116" name="筆跡 115">
                  <a:extLst>
                    <a:ext uri="{FF2B5EF4-FFF2-40B4-BE49-F238E27FC236}">
                      <a16:creationId xmlns:a16="http://schemas.microsoft.com/office/drawing/2014/main" id="{E096E931-042A-882A-CC91-F3B3CB1F28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35502" y="3875276"/>
                  <a:ext cx="23436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7" name="筆跡 116">
                  <a:extLst>
                    <a:ext uri="{FF2B5EF4-FFF2-40B4-BE49-F238E27FC236}">
                      <a16:creationId xmlns:a16="http://schemas.microsoft.com/office/drawing/2014/main" id="{99AF8930-FD14-7E6C-FD5B-FC85D992A8C1}"/>
                    </a:ext>
                  </a:extLst>
                </p14:cNvPr>
                <p14:cNvContentPartPr/>
                <p14:nvPr/>
              </p14:nvContentPartPr>
              <p14:xfrm>
                <a:off x="6623702" y="3860876"/>
                <a:ext cx="344160" cy="573480"/>
              </p14:xfrm>
            </p:contentPart>
          </mc:Choice>
          <mc:Fallback xmlns="">
            <p:pic>
              <p:nvPicPr>
                <p:cNvPr id="117" name="筆跡 116">
                  <a:extLst>
                    <a:ext uri="{FF2B5EF4-FFF2-40B4-BE49-F238E27FC236}">
                      <a16:creationId xmlns:a16="http://schemas.microsoft.com/office/drawing/2014/main" id="{99AF8930-FD14-7E6C-FD5B-FC85D992A8C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19382" y="3856556"/>
                  <a:ext cx="35280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8" name="筆跡 117">
                  <a:extLst>
                    <a:ext uri="{FF2B5EF4-FFF2-40B4-BE49-F238E27FC236}">
                      <a16:creationId xmlns:a16="http://schemas.microsoft.com/office/drawing/2014/main" id="{762788AC-FD9E-9E0B-8943-206633FA3678}"/>
                    </a:ext>
                  </a:extLst>
                </p14:cNvPr>
                <p14:cNvContentPartPr/>
                <p14:nvPr/>
              </p14:nvContentPartPr>
              <p14:xfrm>
                <a:off x="6628382" y="4180916"/>
                <a:ext cx="301680" cy="35280"/>
              </p14:xfrm>
            </p:contentPart>
          </mc:Choice>
          <mc:Fallback xmlns="">
            <p:pic>
              <p:nvPicPr>
                <p:cNvPr id="118" name="筆跡 117">
                  <a:extLst>
                    <a:ext uri="{FF2B5EF4-FFF2-40B4-BE49-F238E27FC236}">
                      <a16:creationId xmlns:a16="http://schemas.microsoft.com/office/drawing/2014/main" id="{762788AC-FD9E-9E0B-8943-206633FA36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24062" y="4176596"/>
                  <a:ext cx="310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9" name="筆跡 118">
                  <a:extLst>
                    <a:ext uri="{FF2B5EF4-FFF2-40B4-BE49-F238E27FC236}">
                      <a16:creationId xmlns:a16="http://schemas.microsoft.com/office/drawing/2014/main" id="{B6F2E2FB-A24B-5553-A51B-C7DA00338181}"/>
                    </a:ext>
                  </a:extLst>
                </p14:cNvPr>
                <p14:cNvContentPartPr/>
                <p14:nvPr/>
              </p14:nvContentPartPr>
              <p14:xfrm>
                <a:off x="7120142" y="4023956"/>
                <a:ext cx="910440" cy="115200"/>
              </p14:xfrm>
            </p:contentPart>
          </mc:Choice>
          <mc:Fallback xmlns="">
            <p:pic>
              <p:nvPicPr>
                <p:cNvPr id="119" name="筆跡 118">
                  <a:extLst>
                    <a:ext uri="{FF2B5EF4-FFF2-40B4-BE49-F238E27FC236}">
                      <a16:creationId xmlns:a16="http://schemas.microsoft.com/office/drawing/2014/main" id="{B6F2E2FB-A24B-5553-A51B-C7DA003381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15822" y="4019636"/>
                  <a:ext cx="919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0" name="筆跡 119">
                  <a:extLst>
                    <a:ext uri="{FF2B5EF4-FFF2-40B4-BE49-F238E27FC236}">
                      <a16:creationId xmlns:a16="http://schemas.microsoft.com/office/drawing/2014/main" id="{7E7E9B41-7EDD-492C-B9BD-1ACBF7662A72}"/>
                    </a:ext>
                  </a:extLst>
                </p14:cNvPr>
                <p14:cNvContentPartPr/>
                <p14:nvPr/>
              </p14:nvContentPartPr>
              <p14:xfrm>
                <a:off x="7898822" y="3962396"/>
                <a:ext cx="140760" cy="190800"/>
              </p14:xfrm>
            </p:contentPart>
          </mc:Choice>
          <mc:Fallback xmlns="">
            <p:pic>
              <p:nvPicPr>
                <p:cNvPr id="120" name="筆跡 119">
                  <a:extLst>
                    <a:ext uri="{FF2B5EF4-FFF2-40B4-BE49-F238E27FC236}">
                      <a16:creationId xmlns:a16="http://schemas.microsoft.com/office/drawing/2014/main" id="{7E7E9B41-7EDD-492C-B9BD-1ACBF7662A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94502" y="3958076"/>
                  <a:ext cx="149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1" name="筆跡 120">
                  <a:extLst>
                    <a:ext uri="{FF2B5EF4-FFF2-40B4-BE49-F238E27FC236}">
                      <a16:creationId xmlns:a16="http://schemas.microsoft.com/office/drawing/2014/main" id="{DFCE26C5-B849-C200-1082-2130260132C2}"/>
                    </a:ext>
                  </a:extLst>
                </p14:cNvPr>
                <p14:cNvContentPartPr/>
                <p14:nvPr/>
              </p14:nvContentPartPr>
              <p14:xfrm>
                <a:off x="8226782" y="3840356"/>
                <a:ext cx="410400" cy="528480"/>
              </p14:xfrm>
            </p:contentPart>
          </mc:Choice>
          <mc:Fallback xmlns="">
            <p:pic>
              <p:nvPicPr>
                <p:cNvPr id="121" name="筆跡 120">
                  <a:extLst>
                    <a:ext uri="{FF2B5EF4-FFF2-40B4-BE49-F238E27FC236}">
                      <a16:creationId xmlns:a16="http://schemas.microsoft.com/office/drawing/2014/main" id="{DFCE26C5-B849-C200-1082-2130260132C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22462" y="3836036"/>
                  <a:ext cx="4190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2" name="筆跡 121">
                  <a:extLst>
                    <a:ext uri="{FF2B5EF4-FFF2-40B4-BE49-F238E27FC236}">
                      <a16:creationId xmlns:a16="http://schemas.microsoft.com/office/drawing/2014/main" id="{315BF3FF-5C9E-AD13-1405-9064EF8B099A}"/>
                    </a:ext>
                  </a:extLst>
                </p14:cNvPr>
                <p14:cNvContentPartPr/>
                <p14:nvPr/>
              </p14:nvContentPartPr>
              <p14:xfrm>
                <a:off x="8335862" y="4081196"/>
                <a:ext cx="222480" cy="73080"/>
              </p14:xfrm>
            </p:contentPart>
          </mc:Choice>
          <mc:Fallback xmlns="">
            <p:pic>
              <p:nvPicPr>
                <p:cNvPr id="122" name="筆跡 121">
                  <a:extLst>
                    <a:ext uri="{FF2B5EF4-FFF2-40B4-BE49-F238E27FC236}">
                      <a16:creationId xmlns:a16="http://schemas.microsoft.com/office/drawing/2014/main" id="{315BF3FF-5C9E-AD13-1405-9064EF8B099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31542" y="4076876"/>
                  <a:ext cx="231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1" name="筆跡 130">
                  <a:extLst>
                    <a:ext uri="{FF2B5EF4-FFF2-40B4-BE49-F238E27FC236}">
                      <a16:creationId xmlns:a16="http://schemas.microsoft.com/office/drawing/2014/main" id="{58EDD167-0C3A-CCE6-533F-FD725126A421}"/>
                    </a:ext>
                  </a:extLst>
                </p14:cNvPr>
                <p14:cNvContentPartPr/>
                <p14:nvPr/>
              </p14:nvContentPartPr>
              <p14:xfrm>
                <a:off x="7260182" y="4927556"/>
                <a:ext cx="998640" cy="111600"/>
              </p14:xfrm>
            </p:contentPart>
          </mc:Choice>
          <mc:Fallback xmlns="">
            <p:pic>
              <p:nvPicPr>
                <p:cNvPr id="131" name="筆跡 130">
                  <a:extLst>
                    <a:ext uri="{FF2B5EF4-FFF2-40B4-BE49-F238E27FC236}">
                      <a16:creationId xmlns:a16="http://schemas.microsoft.com/office/drawing/2014/main" id="{58EDD167-0C3A-CCE6-533F-FD725126A42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55862" y="4923236"/>
                  <a:ext cx="1007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2" name="筆跡 131">
                  <a:extLst>
                    <a:ext uri="{FF2B5EF4-FFF2-40B4-BE49-F238E27FC236}">
                      <a16:creationId xmlns:a16="http://schemas.microsoft.com/office/drawing/2014/main" id="{F7C2473F-3DA1-AB44-D499-4F9506F6F94F}"/>
                    </a:ext>
                  </a:extLst>
                </p14:cNvPr>
                <p14:cNvContentPartPr/>
                <p14:nvPr/>
              </p14:nvContentPartPr>
              <p14:xfrm>
                <a:off x="8062622" y="4840796"/>
                <a:ext cx="159480" cy="294480"/>
              </p14:xfrm>
            </p:contentPart>
          </mc:Choice>
          <mc:Fallback xmlns="">
            <p:pic>
              <p:nvPicPr>
                <p:cNvPr id="132" name="筆跡 131">
                  <a:extLst>
                    <a:ext uri="{FF2B5EF4-FFF2-40B4-BE49-F238E27FC236}">
                      <a16:creationId xmlns:a16="http://schemas.microsoft.com/office/drawing/2014/main" id="{F7C2473F-3DA1-AB44-D499-4F9506F6F94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58302" y="4836476"/>
                  <a:ext cx="168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4" name="筆跡 133">
                  <a:extLst>
                    <a:ext uri="{FF2B5EF4-FFF2-40B4-BE49-F238E27FC236}">
                      <a16:creationId xmlns:a16="http://schemas.microsoft.com/office/drawing/2014/main" id="{EBF1A052-8B12-421B-BA89-FA71D5258565}"/>
                    </a:ext>
                  </a:extLst>
                </p14:cNvPr>
                <p14:cNvContentPartPr/>
                <p14:nvPr/>
              </p14:nvContentPartPr>
              <p14:xfrm>
                <a:off x="8348102" y="4809836"/>
                <a:ext cx="196200" cy="500760"/>
              </p14:xfrm>
            </p:contentPart>
          </mc:Choice>
          <mc:Fallback xmlns="">
            <p:pic>
              <p:nvPicPr>
                <p:cNvPr id="134" name="筆跡 133">
                  <a:extLst>
                    <a:ext uri="{FF2B5EF4-FFF2-40B4-BE49-F238E27FC236}">
                      <a16:creationId xmlns:a16="http://schemas.microsoft.com/office/drawing/2014/main" id="{EBF1A052-8B12-421B-BA89-FA71D52585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43782" y="4805516"/>
                  <a:ext cx="2048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5" name="筆跡 134">
                  <a:extLst>
                    <a:ext uri="{FF2B5EF4-FFF2-40B4-BE49-F238E27FC236}">
                      <a16:creationId xmlns:a16="http://schemas.microsoft.com/office/drawing/2014/main" id="{12E1CF9E-6312-97E0-F3D9-3D71E4365532}"/>
                    </a:ext>
                  </a:extLst>
                </p14:cNvPr>
                <p14:cNvContentPartPr/>
                <p14:nvPr/>
              </p14:nvContentPartPr>
              <p14:xfrm>
                <a:off x="8483822" y="4845116"/>
                <a:ext cx="258120" cy="514800"/>
              </p14:xfrm>
            </p:contentPart>
          </mc:Choice>
          <mc:Fallback xmlns="">
            <p:pic>
              <p:nvPicPr>
                <p:cNvPr id="135" name="筆跡 134">
                  <a:extLst>
                    <a:ext uri="{FF2B5EF4-FFF2-40B4-BE49-F238E27FC236}">
                      <a16:creationId xmlns:a16="http://schemas.microsoft.com/office/drawing/2014/main" id="{12E1CF9E-6312-97E0-F3D9-3D71E436553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79502" y="4840796"/>
                  <a:ext cx="2667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6" name="筆跡 135">
                  <a:extLst>
                    <a:ext uri="{FF2B5EF4-FFF2-40B4-BE49-F238E27FC236}">
                      <a16:creationId xmlns:a16="http://schemas.microsoft.com/office/drawing/2014/main" id="{0C78F61E-3F29-EAE2-8A29-AEE52C57F9DB}"/>
                    </a:ext>
                  </a:extLst>
                </p14:cNvPr>
                <p14:cNvContentPartPr/>
                <p14:nvPr/>
              </p14:nvContentPartPr>
              <p14:xfrm>
                <a:off x="8488502" y="5115116"/>
                <a:ext cx="216360" cy="34200"/>
              </p14:xfrm>
            </p:contentPart>
          </mc:Choice>
          <mc:Fallback xmlns="">
            <p:pic>
              <p:nvPicPr>
                <p:cNvPr id="136" name="筆跡 135">
                  <a:extLst>
                    <a:ext uri="{FF2B5EF4-FFF2-40B4-BE49-F238E27FC236}">
                      <a16:creationId xmlns:a16="http://schemas.microsoft.com/office/drawing/2014/main" id="{0C78F61E-3F29-EAE2-8A29-AEE52C57F9D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84182" y="5110796"/>
                  <a:ext cx="225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7" name="筆跡 126">
                  <a:extLst>
                    <a:ext uri="{FF2B5EF4-FFF2-40B4-BE49-F238E27FC236}">
                      <a16:creationId xmlns:a16="http://schemas.microsoft.com/office/drawing/2014/main" id="{1104852A-797C-A3FA-80EE-2BB7D88C30A5}"/>
                    </a:ext>
                  </a:extLst>
                </p14:cNvPr>
                <p14:cNvContentPartPr/>
                <p14:nvPr/>
              </p14:nvContentPartPr>
              <p14:xfrm>
                <a:off x="6505262" y="4832156"/>
                <a:ext cx="194400" cy="462240"/>
              </p14:xfrm>
            </p:contentPart>
          </mc:Choice>
          <mc:Fallback xmlns="">
            <p:pic>
              <p:nvPicPr>
                <p:cNvPr id="127" name="筆跡 126">
                  <a:extLst>
                    <a:ext uri="{FF2B5EF4-FFF2-40B4-BE49-F238E27FC236}">
                      <a16:creationId xmlns:a16="http://schemas.microsoft.com/office/drawing/2014/main" id="{1104852A-797C-A3FA-80EE-2BB7D88C30A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00942" y="4827836"/>
                  <a:ext cx="203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8" name="筆跡 127">
                  <a:extLst>
                    <a:ext uri="{FF2B5EF4-FFF2-40B4-BE49-F238E27FC236}">
                      <a16:creationId xmlns:a16="http://schemas.microsoft.com/office/drawing/2014/main" id="{EA5A496E-2E29-69CC-A097-69E7A1BCF9EF}"/>
                    </a:ext>
                  </a:extLst>
                </p14:cNvPr>
                <p14:cNvContentPartPr/>
                <p14:nvPr/>
              </p14:nvContentPartPr>
              <p14:xfrm>
                <a:off x="6664382" y="4833956"/>
                <a:ext cx="318960" cy="528840"/>
              </p14:xfrm>
            </p:contentPart>
          </mc:Choice>
          <mc:Fallback xmlns="">
            <p:pic>
              <p:nvPicPr>
                <p:cNvPr id="128" name="筆跡 127">
                  <a:extLst>
                    <a:ext uri="{FF2B5EF4-FFF2-40B4-BE49-F238E27FC236}">
                      <a16:creationId xmlns:a16="http://schemas.microsoft.com/office/drawing/2014/main" id="{EA5A496E-2E29-69CC-A097-69E7A1BCF9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60062" y="4829636"/>
                  <a:ext cx="3276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9" name="筆跡 128">
                  <a:extLst>
                    <a:ext uri="{FF2B5EF4-FFF2-40B4-BE49-F238E27FC236}">
                      <a16:creationId xmlns:a16="http://schemas.microsoft.com/office/drawing/2014/main" id="{8094E4F5-0C1C-4C93-42A5-EBE94DCF32C7}"/>
                    </a:ext>
                  </a:extLst>
                </p14:cNvPr>
                <p14:cNvContentPartPr/>
                <p14:nvPr/>
              </p14:nvContentPartPr>
              <p14:xfrm>
                <a:off x="6655022" y="5105396"/>
                <a:ext cx="213120" cy="38880"/>
              </p14:xfrm>
            </p:contentPart>
          </mc:Choice>
          <mc:Fallback xmlns="">
            <p:pic>
              <p:nvPicPr>
                <p:cNvPr id="129" name="筆跡 128">
                  <a:extLst>
                    <a:ext uri="{FF2B5EF4-FFF2-40B4-BE49-F238E27FC236}">
                      <a16:creationId xmlns:a16="http://schemas.microsoft.com/office/drawing/2014/main" id="{8094E4F5-0C1C-4C93-42A5-EBE94DCF32C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50702" y="5101076"/>
                  <a:ext cx="221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7" name="筆跡 136">
                  <a:extLst>
                    <a:ext uri="{FF2B5EF4-FFF2-40B4-BE49-F238E27FC236}">
                      <a16:creationId xmlns:a16="http://schemas.microsoft.com/office/drawing/2014/main" id="{BC5767E9-52C5-77AC-8F81-AB6EC77F6BC5}"/>
                    </a:ext>
                  </a:extLst>
                </p14:cNvPr>
                <p14:cNvContentPartPr/>
                <p14:nvPr/>
              </p14:nvContentPartPr>
              <p14:xfrm>
                <a:off x="6896222" y="4686356"/>
                <a:ext cx="60480" cy="154800"/>
              </p14:xfrm>
            </p:contentPart>
          </mc:Choice>
          <mc:Fallback xmlns="">
            <p:pic>
              <p:nvPicPr>
                <p:cNvPr id="137" name="筆跡 136">
                  <a:extLst>
                    <a:ext uri="{FF2B5EF4-FFF2-40B4-BE49-F238E27FC236}">
                      <a16:creationId xmlns:a16="http://schemas.microsoft.com/office/drawing/2014/main" id="{BC5767E9-52C5-77AC-8F81-AB6EC77F6BC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91902" y="4682036"/>
                  <a:ext cx="69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8" name="筆跡 137">
                  <a:extLst>
                    <a:ext uri="{FF2B5EF4-FFF2-40B4-BE49-F238E27FC236}">
                      <a16:creationId xmlns:a16="http://schemas.microsoft.com/office/drawing/2014/main" id="{012FDD8F-E9B7-E579-1F98-818AA38CF5E4}"/>
                    </a:ext>
                  </a:extLst>
                </p14:cNvPr>
                <p14:cNvContentPartPr/>
                <p14:nvPr/>
              </p14:nvContentPartPr>
              <p14:xfrm>
                <a:off x="8431982" y="4511396"/>
                <a:ext cx="173520" cy="135360"/>
              </p14:xfrm>
            </p:contentPart>
          </mc:Choice>
          <mc:Fallback xmlns="">
            <p:pic>
              <p:nvPicPr>
                <p:cNvPr id="138" name="筆跡 137">
                  <a:extLst>
                    <a:ext uri="{FF2B5EF4-FFF2-40B4-BE49-F238E27FC236}">
                      <a16:creationId xmlns:a16="http://schemas.microsoft.com/office/drawing/2014/main" id="{012FDD8F-E9B7-E579-1F98-818AA38CF5E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27662" y="4507076"/>
                  <a:ext cx="182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9" name="筆跡 158">
                  <a:extLst>
                    <a:ext uri="{FF2B5EF4-FFF2-40B4-BE49-F238E27FC236}">
                      <a16:creationId xmlns:a16="http://schemas.microsoft.com/office/drawing/2014/main" id="{34B2BC4E-AE4C-D399-2FEC-5667D76F54C4}"/>
                    </a:ext>
                  </a:extLst>
                </p14:cNvPr>
                <p14:cNvContentPartPr/>
                <p14:nvPr/>
              </p14:nvContentPartPr>
              <p14:xfrm>
                <a:off x="6646742" y="5719196"/>
                <a:ext cx="64080" cy="428040"/>
              </p14:xfrm>
            </p:contentPart>
          </mc:Choice>
          <mc:Fallback xmlns="">
            <p:pic>
              <p:nvPicPr>
                <p:cNvPr id="159" name="筆跡 158">
                  <a:extLst>
                    <a:ext uri="{FF2B5EF4-FFF2-40B4-BE49-F238E27FC236}">
                      <a16:creationId xmlns:a16="http://schemas.microsoft.com/office/drawing/2014/main" id="{34B2BC4E-AE4C-D399-2FEC-5667D76F54C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42422" y="5714876"/>
                  <a:ext cx="727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0" name="筆跡 159">
                  <a:extLst>
                    <a:ext uri="{FF2B5EF4-FFF2-40B4-BE49-F238E27FC236}">
                      <a16:creationId xmlns:a16="http://schemas.microsoft.com/office/drawing/2014/main" id="{E1EA2921-0296-D59B-B225-FDFE74D0538B}"/>
                    </a:ext>
                  </a:extLst>
                </p14:cNvPr>
                <p14:cNvContentPartPr/>
                <p14:nvPr/>
              </p14:nvContentPartPr>
              <p14:xfrm>
                <a:off x="6576542" y="5706956"/>
                <a:ext cx="331920" cy="457560"/>
              </p14:xfrm>
            </p:contentPart>
          </mc:Choice>
          <mc:Fallback xmlns="">
            <p:pic>
              <p:nvPicPr>
                <p:cNvPr id="160" name="筆跡 159">
                  <a:extLst>
                    <a:ext uri="{FF2B5EF4-FFF2-40B4-BE49-F238E27FC236}">
                      <a16:creationId xmlns:a16="http://schemas.microsoft.com/office/drawing/2014/main" id="{E1EA2921-0296-D59B-B225-FDFE74D0538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72222" y="5702636"/>
                  <a:ext cx="34056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筆跡 163">
                  <a:extLst>
                    <a:ext uri="{FF2B5EF4-FFF2-40B4-BE49-F238E27FC236}">
                      <a16:creationId xmlns:a16="http://schemas.microsoft.com/office/drawing/2014/main" id="{3D9ABF25-7B0C-06AC-508F-E2FD2CFD7886}"/>
                    </a:ext>
                  </a:extLst>
                </p14:cNvPr>
                <p14:cNvContentPartPr/>
                <p14:nvPr/>
              </p14:nvContentPartPr>
              <p14:xfrm>
                <a:off x="7211582" y="5800196"/>
                <a:ext cx="857520" cy="113400"/>
              </p14:xfrm>
            </p:contentPart>
          </mc:Choice>
          <mc:Fallback xmlns="">
            <p:pic>
              <p:nvPicPr>
                <p:cNvPr id="164" name="筆跡 163">
                  <a:extLst>
                    <a:ext uri="{FF2B5EF4-FFF2-40B4-BE49-F238E27FC236}">
                      <a16:creationId xmlns:a16="http://schemas.microsoft.com/office/drawing/2014/main" id="{3D9ABF25-7B0C-06AC-508F-E2FD2CFD78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07262" y="5795876"/>
                  <a:ext cx="866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筆跡 164">
                  <a:extLst>
                    <a:ext uri="{FF2B5EF4-FFF2-40B4-BE49-F238E27FC236}">
                      <a16:creationId xmlns:a16="http://schemas.microsoft.com/office/drawing/2014/main" id="{5B150FB7-9D19-0623-853D-808BE72B7433}"/>
                    </a:ext>
                  </a:extLst>
                </p14:cNvPr>
                <p14:cNvContentPartPr/>
                <p14:nvPr/>
              </p14:nvContentPartPr>
              <p14:xfrm>
                <a:off x="7939502" y="5763116"/>
                <a:ext cx="123120" cy="250920"/>
              </p14:xfrm>
            </p:contentPart>
          </mc:Choice>
          <mc:Fallback xmlns="">
            <p:pic>
              <p:nvPicPr>
                <p:cNvPr id="165" name="筆跡 164">
                  <a:extLst>
                    <a:ext uri="{FF2B5EF4-FFF2-40B4-BE49-F238E27FC236}">
                      <a16:creationId xmlns:a16="http://schemas.microsoft.com/office/drawing/2014/main" id="{5B150FB7-9D19-0623-853D-808BE72B743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35182" y="5758796"/>
                  <a:ext cx="131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7" name="筆跡 166">
                  <a:extLst>
                    <a:ext uri="{FF2B5EF4-FFF2-40B4-BE49-F238E27FC236}">
                      <a16:creationId xmlns:a16="http://schemas.microsoft.com/office/drawing/2014/main" id="{B85C1D96-10EA-71CB-B5D3-D10D3FAC9243}"/>
                    </a:ext>
                  </a:extLst>
                </p14:cNvPr>
                <p14:cNvContentPartPr/>
                <p14:nvPr/>
              </p14:nvContentPartPr>
              <p14:xfrm>
                <a:off x="8461502" y="5688596"/>
                <a:ext cx="27000" cy="385200"/>
              </p14:xfrm>
            </p:contentPart>
          </mc:Choice>
          <mc:Fallback xmlns="">
            <p:pic>
              <p:nvPicPr>
                <p:cNvPr id="167" name="筆跡 166">
                  <a:extLst>
                    <a:ext uri="{FF2B5EF4-FFF2-40B4-BE49-F238E27FC236}">
                      <a16:creationId xmlns:a16="http://schemas.microsoft.com/office/drawing/2014/main" id="{B85C1D96-10EA-71CB-B5D3-D10D3FAC924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57182" y="5684276"/>
                  <a:ext cx="356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8" name="筆跡 167">
                  <a:extLst>
                    <a:ext uri="{FF2B5EF4-FFF2-40B4-BE49-F238E27FC236}">
                      <a16:creationId xmlns:a16="http://schemas.microsoft.com/office/drawing/2014/main" id="{6A2A4B9D-445D-D676-F078-C22BEC1C5F2D}"/>
                    </a:ext>
                  </a:extLst>
                </p14:cNvPr>
                <p14:cNvContentPartPr/>
                <p14:nvPr/>
              </p14:nvContentPartPr>
              <p14:xfrm>
                <a:off x="8373662" y="5646836"/>
                <a:ext cx="370440" cy="448560"/>
              </p14:xfrm>
            </p:contentPart>
          </mc:Choice>
          <mc:Fallback xmlns="">
            <p:pic>
              <p:nvPicPr>
                <p:cNvPr id="168" name="筆跡 167">
                  <a:extLst>
                    <a:ext uri="{FF2B5EF4-FFF2-40B4-BE49-F238E27FC236}">
                      <a16:creationId xmlns:a16="http://schemas.microsoft.com/office/drawing/2014/main" id="{6A2A4B9D-445D-D676-F078-C22BEC1C5F2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69342" y="5642516"/>
                  <a:ext cx="3790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9" name="筆跡 168">
                  <a:extLst>
                    <a:ext uri="{FF2B5EF4-FFF2-40B4-BE49-F238E27FC236}">
                      <a16:creationId xmlns:a16="http://schemas.microsoft.com/office/drawing/2014/main" id="{F6AA4508-8BCC-5BD3-369F-EE61223A782F}"/>
                    </a:ext>
                  </a:extLst>
                </p14:cNvPr>
                <p14:cNvContentPartPr/>
                <p14:nvPr/>
              </p14:nvContentPartPr>
              <p14:xfrm>
                <a:off x="8354222" y="5387276"/>
                <a:ext cx="239760" cy="176760"/>
              </p14:xfrm>
            </p:contentPart>
          </mc:Choice>
          <mc:Fallback xmlns="">
            <p:pic>
              <p:nvPicPr>
                <p:cNvPr id="169" name="筆跡 168">
                  <a:extLst>
                    <a:ext uri="{FF2B5EF4-FFF2-40B4-BE49-F238E27FC236}">
                      <a16:creationId xmlns:a16="http://schemas.microsoft.com/office/drawing/2014/main" id="{F6AA4508-8BCC-5BD3-369F-EE61223A782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49902" y="5382956"/>
                  <a:ext cx="248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筆跡 169">
                  <a:extLst>
                    <a:ext uri="{FF2B5EF4-FFF2-40B4-BE49-F238E27FC236}">
                      <a16:creationId xmlns:a16="http://schemas.microsoft.com/office/drawing/2014/main" id="{4DFED16C-570B-0718-243C-6083CF79FC9A}"/>
                    </a:ext>
                  </a:extLst>
                </p14:cNvPr>
                <p14:cNvContentPartPr/>
                <p14:nvPr/>
              </p14:nvContentPartPr>
              <p14:xfrm>
                <a:off x="6764102" y="6396356"/>
                <a:ext cx="28440" cy="316800"/>
              </p14:xfrm>
            </p:contentPart>
          </mc:Choice>
          <mc:Fallback xmlns="">
            <p:pic>
              <p:nvPicPr>
                <p:cNvPr id="170" name="筆跡 169">
                  <a:extLst>
                    <a:ext uri="{FF2B5EF4-FFF2-40B4-BE49-F238E27FC236}">
                      <a16:creationId xmlns:a16="http://schemas.microsoft.com/office/drawing/2014/main" id="{4DFED16C-570B-0718-243C-6083CF79FC9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59782" y="6392036"/>
                  <a:ext cx="37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筆跡 170">
                  <a:extLst>
                    <a:ext uri="{FF2B5EF4-FFF2-40B4-BE49-F238E27FC236}">
                      <a16:creationId xmlns:a16="http://schemas.microsoft.com/office/drawing/2014/main" id="{E6CB7DDF-8E6E-6E2D-C6A7-669827939D20}"/>
                    </a:ext>
                  </a:extLst>
                </p14:cNvPr>
                <p14:cNvContentPartPr/>
                <p14:nvPr/>
              </p14:nvContentPartPr>
              <p14:xfrm>
                <a:off x="6667982" y="6273956"/>
                <a:ext cx="404280" cy="480600"/>
              </p14:xfrm>
            </p:contentPart>
          </mc:Choice>
          <mc:Fallback xmlns="">
            <p:pic>
              <p:nvPicPr>
                <p:cNvPr id="171" name="筆跡 170">
                  <a:extLst>
                    <a:ext uri="{FF2B5EF4-FFF2-40B4-BE49-F238E27FC236}">
                      <a16:creationId xmlns:a16="http://schemas.microsoft.com/office/drawing/2014/main" id="{E6CB7DDF-8E6E-6E2D-C6A7-669827939D2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63662" y="6269636"/>
                  <a:ext cx="4129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筆跡 171">
                  <a:extLst>
                    <a:ext uri="{FF2B5EF4-FFF2-40B4-BE49-F238E27FC236}">
                      <a16:creationId xmlns:a16="http://schemas.microsoft.com/office/drawing/2014/main" id="{AF291675-AC41-13A2-7049-A006B94243F6}"/>
                    </a:ext>
                  </a:extLst>
                </p14:cNvPr>
                <p14:cNvContentPartPr/>
                <p14:nvPr/>
              </p14:nvContentPartPr>
              <p14:xfrm>
                <a:off x="7014662" y="6176036"/>
                <a:ext cx="36360" cy="127800"/>
              </p14:xfrm>
            </p:contentPart>
          </mc:Choice>
          <mc:Fallback xmlns="">
            <p:pic>
              <p:nvPicPr>
                <p:cNvPr id="172" name="筆跡 171">
                  <a:extLst>
                    <a:ext uri="{FF2B5EF4-FFF2-40B4-BE49-F238E27FC236}">
                      <a16:creationId xmlns:a16="http://schemas.microsoft.com/office/drawing/2014/main" id="{AF291675-AC41-13A2-7049-A006B94243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10342" y="6171716"/>
                  <a:ext cx="45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3" name="筆跡 172">
                  <a:extLst>
                    <a:ext uri="{FF2B5EF4-FFF2-40B4-BE49-F238E27FC236}">
                      <a16:creationId xmlns:a16="http://schemas.microsoft.com/office/drawing/2014/main" id="{2DCA7682-99F5-6F99-B4EC-3ECC3E1754A9}"/>
                    </a:ext>
                  </a:extLst>
                </p14:cNvPr>
                <p14:cNvContentPartPr/>
                <p14:nvPr/>
              </p14:nvContentPartPr>
              <p14:xfrm>
                <a:off x="7401662" y="6452156"/>
                <a:ext cx="698040" cy="39240"/>
              </p14:xfrm>
            </p:contentPart>
          </mc:Choice>
          <mc:Fallback xmlns="">
            <p:pic>
              <p:nvPicPr>
                <p:cNvPr id="173" name="筆跡 172">
                  <a:extLst>
                    <a:ext uri="{FF2B5EF4-FFF2-40B4-BE49-F238E27FC236}">
                      <a16:creationId xmlns:a16="http://schemas.microsoft.com/office/drawing/2014/main" id="{2DCA7682-99F5-6F99-B4EC-3ECC3E1754A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97342" y="6447836"/>
                  <a:ext cx="706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4" name="筆跡 173">
                  <a:extLst>
                    <a:ext uri="{FF2B5EF4-FFF2-40B4-BE49-F238E27FC236}">
                      <a16:creationId xmlns:a16="http://schemas.microsoft.com/office/drawing/2014/main" id="{DE22D3A2-91F5-238B-D3F1-92AA2FF46E30}"/>
                    </a:ext>
                  </a:extLst>
                </p14:cNvPr>
                <p14:cNvContentPartPr/>
                <p14:nvPr/>
              </p14:nvContentPartPr>
              <p14:xfrm>
                <a:off x="7972262" y="6382316"/>
                <a:ext cx="86040" cy="245520"/>
              </p14:xfrm>
            </p:contentPart>
          </mc:Choice>
          <mc:Fallback xmlns="">
            <p:pic>
              <p:nvPicPr>
                <p:cNvPr id="174" name="筆跡 173">
                  <a:extLst>
                    <a:ext uri="{FF2B5EF4-FFF2-40B4-BE49-F238E27FC236}">
                      <a16:creationId xmlns:a16="http://schemas.microsoft.com/office/drawing/2014/main" id="{DE22D3A2-91F5-238B-D3F1-92AA2FF46E3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67942" y="6377996"/>
                  <a:ext cx="94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5" name="筆跡 174">
                  <a:extLst>
                    <a:ext uri="{FF2B5EF4-FFF2-40B4-BE49-F238E27FC236}">
                      <a16:creationId xmlns:a16="http://schemas.microsoft.com/office/drawing/2014/main" id="{8117FE49-86AB-5CB2-27B5-310AA8BA0984}"/>
                    </a:ext>
                  </a:extLst>
                </p14:cNvPr>
                <p14:cNvContentPartPr/>
                <p14:nvPr/>
              </p14:nvContentPartPr>
              <p14:xfrm>
                <a:off x="8544302" y="6368276"/>
                <a:ext cx="32760" cy="371520"/>
              </p14:xfrm>
            </p:contentPart>
          </mc:Choice>
          <mc:Fallback xmlns="">
            <p:pic>
              <p:nvPicPr>
                <p:cNvPr id="175" name="筆跡 174">
                  <a:extLst>
                    <a:ext uri="{FF2B5EF4-FFF2-40B4-BE49-F238E27FC236}">
                      <a16:creationId xmlns:a16="http://schemas.microsoft.com/office/drawing/2014/main" id="{8117FE49-86AB-5CB2-27B5-310AA8BA09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39982" y="6363956"/>
                  <a:ext cx="414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6" name="筆跡 175">
                  <a:extLst>
                    <a:ext uri="{FF2B5EF4-FFF2-40B4-BE49-F238E27FC236}">
                      <a16:creationId xmlns:a16="http://schemas.microsoft.com/office/drawing/2014/main" id="{16E6C6E3-28B5-7455-C891-FE2CB7513B3A}"/>
                    </a:ext>
                  </a:extLst>
                </p14:cNvPr>
                <p14:cNvContentPartPr/>
                <p14:nvPr/>
              </p14:nvContentPartPr>
              <p14:xfrm>
                <a:off x="8463302" y="6366476"/>
                <a:ext cx="307080" cy="379080"/>
              </p14:xfrm>
            </p:contentPart>
          </mc:Choice>
          <mc:Fallback xmlns="">
            <p:pic>
              <p:nvPicPr>
                <p:cNvPr id="176" name="筆跡 175">
                  <a:extLst>
                    <a:ext uri="{FF2B5EF4-FFF2-40B4-BE49-F238E27FC236}">
                      <a16:creationId xmlns:a16="http://schemas.microsoft.com/office/drawing/2014/main" id="{16E6C6E3-28B5-7455-C891-FE2CB7513B3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58982" y="6362156"/>
                  <a:ext cx="3157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7" name="筆跡 176">
                  <a:extLst>
                    <a:ext uri="{FF2B5EF4-FFF2-40B4-BE49-F238E27FC236}">
                      <a16:creationId xmlns:a16="http://schemas.microsoft.com/office/drawing/2014/main" id="{54C90997-91B2-88BB-2C6E-82F693EE8EA0}"/>
                    </a:ext>
                  </a:extLst>
                </p14:cNvPr>
                <p14:cNvContentPartPr/>
                <p14:nvPr/>
              </p14:nvContentPartPr>
              <p14:xfrm>
                <a:off x="8488502" y="6177836"/>
                <a:ext cx="191520" cy="88200"/>
              </p14:xfrm>
            </p:contentPart>
          </mc:Choice>
          <mc:Fallback xmlns="">
            <p:pic>
              <p:nvPicPr>
                <p:cNvPr id="177" name="筆跡 176">
                  <a:extLst>
                    <a:ext uri="{FF2B5EF4-FFF2-40B4-BE49-F238E27FC236}">
                      <a16:creationId xmlns:a16="http://schemas.microsoft.com/office/drawing/2014/main" id="{54C90997-91B2-88BB-2C6E-82F693EE8EA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84182" y="6173516"/>
                  <a:ext cx="20016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83" name="筆跡 182">
                <a:extLst>
                  <a:ext uri="{FF2B5EF4-FFF2-40B4-BE49-F238E27FC236}">
                    <a16:creationId xmlns:a16="http://schemas.microsoft.com/office/drawing/2014/main" id="{36831C6B-65D4-27B8-1850-BE2415192D32}"/>
                  </a:ext>
                </a:extLst>
              </p14:cNvPr>
              <p14:cNvContentPartPr/>
              <p14:nvPr/>
            </p14:nvContentPartPr>
            <p14:xfrm>
              <a:off x="5007662" y="890516"/>
              <a:ext cx="3217680" cy="99720"/>
            </p14:xfrm>
          </p:contentPart>
        </mc:Choice>
        <mc:Fallback xmlns="">
          <p:pic>
            <p:nvPicPr>
              <p:cNvPr id="183" name="筆跡 182">
                <a:extLst>
                  <a:ext uri="{FF2B5EF4-FFF2-40B4-BE49-F238E27FC236}">
                    <a16:creationId xmlns:a16="http://schemas.microsoft.com/office/drawing/2014/main" id="{36831C6B-65D4-27B8-1850-BE2415192D3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003342" y="886196"/>
                <a:ext cx="32263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84" name="筆跡 183">
                <a:extLst>
                  <a:ext uri="{FF2B5EF4-FFF2-40B4-BE49-F238E27FC236}">
                    <a16:creationId xmlns:a16="http://schemas.microsoft.com/office/drawing/2014/main" id="{4B0935E5-E3E4-56A9-D8C0-15BDB3C4D7AF}"/>
                  </a:ext>
                </a:extLst>
              </p14:cNvPr>
              <p14:cNvContentPartPr/>
              <p14:nvPr/>
            </p14:nvContentPartPr>
            <p14:xfrm>
              <a:off x="895022" y="1479476"/>
              <a:ext cx="4376520" cy="110880"/>
            </p14:xfrm>
          </p:contentPart>
        </mc:Choice>
        <mc:Fallback xmlns="">
          <p:pic>
            <p:nvPicPr>
              <p:cNvPr id="184" name="筆跡 183">
                <a:extLst>
                  <a:ext uri="{FF2B5EF4-FFF2-40B4-BE49-F238E27FC236}">
                    <a16:creationId xmlns:a16="http://schemas.microsoft.com/office/drawing/2014/main" id="{4B0935E5-E3E4-56A9-D8C0-15BDB3C4D7A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90702" y="1475156"/>
                <a:ext cx="438516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43EE1E36-75CA-12A8-8990-28E4846D1E41}"/>
              </a:ext>
            </a:extLst>
          </p:cNvPr>
          <p:cNvGrpSpPr/>
          <p:nvPr/>
        </p:nvGrpSpPr>
        <p:grpSpPr>
          <a:xfrm>
            <a:off x="8947502" y="3785996"/>
            <a:ext cx="1168920" cy="525960"/>
            <a:chOff x="8947502" y="3785996"/>
            <a:chExt cx="1168920" cy="52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7" name="筆跡 226">
                  <a:extLst>
                    <a:ext uri="{FF2B5EF4-FFF2-40B4-BE49-F238E27FC236}">
                      <a16:creationId xmlns:a16="http://schemas.microsoft.com/office/drawing/2014/main" id="{E2A2D87D-7FDE-5F45-97CB-E1DD9D90F67D}"/>
                    </a:ext>
                  </a:extLst>
                </p14:cNvPr>
                <p14:cNvContentPartPr/>
                <p14:nvPr/>
              </p14:nvContentPartPr>
              <p14:xfrm>
                <a:off x="8952902" y="4045196"/>
                <a:ext cx="592200" cy="38880"/>
              </p14:xfrm>
            </p:contentPart>
          </mc:Choice>
          <mc:Fallback xmlns="">
            <p:pic>
              <p:nvPicPr>
                <p:cNvPr id="227" name="筆跡 226">
                  <a:extLst>
                    <a:ext uri="{FF2B5EF4-FFF2-40B4-BE49-F238E27FC236}">
                      <a16:creationId xmlns:a16="http://schemas.microsoft.com/office/drawing/2014/main" id="{E2A2D87D-7FDE-5F45-97CB-E1DD9D90F67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48582" y="4040876"/>
                  <a:ext cx="600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8" name="筆跡 227">
                  <a:extLst>
                    <a:ext uri="{FF2B5EF4-FFF2-40B4-BE49-F238E27FC236}">
                      <a16:creationId xmlns:a16="http://schemas.microsoft.com/office/drawing/2014/main" id="{8313417B-D1D7-7079-CD9C-301AA92F087E}"/>
                    </a:ext>
                  </a:extLst>
                </p14:cNvPr>
                <p14:cNvContentPartPr/>
                <p14:nvPr/>
              </p14:nvContentPartPr>
              <p14:xfrm>
                <a:off x="8947502" y="3991556"/>
                <a:ext cx="199080" cy="153000"/>
              </p14:xfrm>
            </p:contentPart>
          </mc:Choice>
          <mc:Fallback xmlns="">
            <p:pic>
              <p:nvPicPr>
                <p:cNvPr id="228" name="筆跡 227">
                  <a:extLst>
                    <a:ext uri="{FF2B5EF4-FFF2-40B4-BE49-F238E27FC236}">
                      <a16:creationId xmlns:a16="http://schemas.microsoft.com/office/drawing/2014/main" id="{8313417B-D1D7-7079-CD9C-301AA92F087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43182" y="3987236"/>
                  <a:ext cx="207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9" name="筆跡 228">
                  <a:extLst>
                    <a:ext uri="{FF2B5EF4-FFF2-40B4-BE49-F238E27FC236}">
                      <a16:creationId xmlns:a16="http://schemas.microsoft.com/office/drawing/2014/main" id="{3FB812F6-5CA8-855E-0CB0-822F90DD35BA}"/>
                    </a:ext>
                  </a:extLst>
                </p14:cNvPr>
                <p14:cNvContentPartPr/>
                <p14:nvPr/>
              </p14:nvContentPartPr>
              <p14:xfrm>
                <a:off x="9478502" y="3981476"/>
                <a:ext cx="103320" cy="193680"/>
              </p14:xfrm>
            </p:contentPart>
          </mc:Choice>
          <mc:Fallback xmlns="">
            <p:pic>
              <p:nvPicPr>
                <p:cNvPr id="229" name="筆跡 228">
                  <a:extLst>
                    <a:ext uri="{FF2B5EF4-FFF2-40B4-BE49-F238E27FC236}">
                      <a16:creationId xmlns:a16="http://schemas.microsoft.com/office/drawing/2014/main" id="{3FB812F6-5CA8-855E-0CB0-822F90DD35B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74182" y="3977156"/>
                  <a:ext cx="111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0" name="筆跡 229">
                  <a:extLst>
                    <a:ext uri="{FF2B5EF4-FFF2-40B4-BE49-F238E27FC236}">
                      <a16:creationId xmlns:a16="http://schemas.microsoft.com/office/drawing/2014/main" id="{C328F3C1-DD17-BC0B-1F71-70F1E95E2CD8}"/>
                    </a:ext>
                  </a:extLst>
                </p14:cNvPr>
                <p14:cNvContentPartPr/>
                <p14:nvPr/>
              </p14:nvContentPartPr>
              <p14:xfrm>
                <a:off x="9800342" y="3802196"/>
                <a:ext cx="167040" cy="411120"/>
              </p14:xfrm>
            </p:contentPart>
          </mc:Choice>
          <mc:Fallback xmlns="">
            <p:pic>
              <p:nvPicPr>
                <p:cNvPr id="230" name="筆跡 229">
                  <a:extLst>
                    <a:ext uri="{FF2B5EF4-FFF2-40B4-BE49-F238E27FC236}">
                      <a16:creationId xmlns:a16="http://schemas.microsoft.com/office/drawing/2014/main" id="{C328F3C1-DD17-BC0B-1F71-70F1E95E2CD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796022" y="3797876"/>
                  <a:ext cx="1756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1" name="筆跡 230">
                  <a:extLst>
                    <a:ext uri="{FF2B5EF4-FFF2-40B4-BE49-F238E27FC236}">
                      <a16:creationId xmlns:a16="http://schemas.microsoft.com/office/drawing/2014/main" id="{1F4B7D3B-DCB9-5B03-7170-5B6D3BFD0C38}"/>
                    </a:ext>
                  </a:extLst>
                </p14:cNvPr>
                <p14:cNvContentPartPr/>
                <p14:nvPr/>
              </p14:nvContentPartPr>
              <p14:xfrm>
                <a:off x="9925982" y="3785996"/>
                <a:ext cx="190440" cy="525960"/>
              </p14:xfrm>
            </p:contentPart>
          </mc:Choice>
          <mc:Fallback xmlns="">
            <p:pic>
              <p:nvPicPr>
                <p:cNvPr id="231" name="筆跡 230">
                  <a:extLst>
                    <a:ext uri="{FF2B5EF4-FFF2-40B4-BE49-F238E27FC236}">
                      <a16:creationId xmlns:a16="http://schemas.microsoft.com/office/drawing/2014/main" id="{1F4B7D3B-DCB9-5B03-7170-5B6D3BFD0C3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21662" y="3781676"/>
                  <a:ext cx="19908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2" name="筆跡 231">
                  <a:extLst>
                    <a:ext uri="{FF2B5EF4-FFF2-40B4-BE49-F238E27FC236}">
                      <a16:creationId xmlns:a16="http://schemas.microsoft.com/office/drawing/2014/main" id="{5EA02661-1E8B-B1A9-C48F-8E43739347E0}"/>
                    </a:ext>
                  </a:extLst>
                </p14:cNvPr>
                <p14:cNvContentPartPr/>
                <p14:nvPr/>
              </p14:nvContentPartPr>
              <p14:xfrm>
                <a:off x="9886382" y="4084076"/>
                <a:ext cx="140760" cy="39240"/>
              </p14:xfrm>
            </p:contentPart>
          </mc:Choice>
          <mc:Fallback xmlns="">
            <p:pic>
              <p:nvPicPr>
                <p:cNvPr id="232" name="筆跡 231">
                  <a:extLst>
                    <a:ext uri="{FF2B5EF4-FFF2-40B4-BE49-F238E27FC236}">
                      <a16:creationId xmlns:a16="http://schemas.microsoft.com/office/drawing/2014/main" id="{5EA02661-1E8B-B1A9-C48F-8E4373934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882062" y="4079756"/>
                  <a:ext cx="1494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群組 252">
            <a:extLst>
              <a:ext uri="{FF2B5EF4-FFF2-40B4-BE49-F238E27FC236}">
                <a16:creationId xmlns:a16="http://schemas.microsoft.com/office/drawing/2014/main" id="{AF927CB0-1DCF-4195-DECD-FCC3055FF8D7}"/>
              </a:ext>
            </a:extLst>
          </p:cNvPr>
          <p:cNvGrpSpPr/>
          <p:nvPr/>
        </p:nvGrpSpPr>
        <p:grpSpPr>
          <a:xfrm>
            <a:off x="9025982" y="4913516"/>
            <a:ext cx="507240" cy="242640"/>
            <a:chOff x="9025982" y="4913516"/>
            <a:chExt cx="50724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3" name="筆跡 232">
                  <a:extLst>
                    <a:ext uri="{FF2B5EF4-FFF2-40B4-BE49-F238E27FC236}">
                      <a16:creationId xmlns:a16="http://schemas.microsoft.com/office/drawing/2014/main" id="{5AEB3831-F100-0004-78E5-E7DA68BC231F}"/>
                    </a:ext>
                  </a:extLst>
                </p14:cNvPr>
                <p14:cNvContentPartPr/>
                <p14:nvPr/>
              </p14:nvContentPartPr>
              <p14:xfrm>
                <a:off x="9025982" y="4971476"/>
                <a:ext cx="452880" cy="91080"/>
              </p14:xfrm>
            </p:contentPart>
          </mc:Choice>
          <mc:Fallback xmlns="">
            <p:pic>
              <p:nvPicPr>
                <p:cNvPr id="233" name="筆跡 232">
                  <a:extLst>
                    <a:ext uri="{FF2B5EF4-FFF2-40B4-BE49-F238E27FC236}">
                      <a16:creationId xmlns:a16="http://schemas.microsoft.com/office/drawing/2014/main" id="{5AEB3831-F100-0004-78E5-E7DA68BC231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21662" y="4967156"/>
                  <a:ext cx="461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4" name="筆跡 233">
                  <a:extLst>
                    <a:ext uri="{FF2B5EF4-FFF2-40B4-BE49-F238E27FC236}">
                      <a16:creationId xmlns:a16="http://schemas.microsoft.com/office/drawing/2014/main" id="{9690B2A7-9EC1-159E-988D-771F12953210}"/>
                    </a:ext>
                  </a:extLst>
                </p14:cNvPr>
                <p14:cNvContentPartPr/>
                <p14:nvPr/>
              </p14:nvContentPartPr>
              <p14:xfrm>
                <a:off x="9036062" y="4913516"/>
                <a:ext cx="179640" cy="205920"/>
              </p14:xfrm>
            </p:contentPart>
          </mc:Choice>
          <mc:Fallback xmlns="">
            <p:pic>
              <p:nvPicPr>
                <p:cNvPr id="234" name="筆跡 233">
                  <a:extLst>
                    <a:ext uri="{FF2B5EF4-FFF2-40B4-BE49-F238E27FC236}">
                      <a16:creationId xmlns:a16="http://schemas.microsoft.com/office/drawing/2014/main" id="{9690B2A7-9EC1-159E-988D-771F1295321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31742" y="4909196"/>
                  <a:ext cx="188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5" name="筆跡 234">
                  <a:extLst>
                    <a:ext uri="{FF2B5EF4-FFF2-40B4-BE49-F238E27FC236}">
                      <a16:creationId xmlns:a16="http://schemas.microsoft.com/office/drawing/2014/main" id="{DBB3CA10-529F-6DDE-F17E-34A1B40ABCB8}"/>
                    </a:ext>
                  </a:extLst>
                </p14:cNvPr>
                <p14:cNvContentPartPr/>
                <p14:nvPr/>
              </p14:nvContentPartPr>
              <p14:xfrm>
                <a:off x="9418742" y="4927556"/>
                <a:ext cx="114480" cy="228600"/>
              </p14:xfrm>
            </p:contentPart>
          </mc:Choice>
          <mc:Fallback xmlns="">
            <p:pic>
              <p:nvPicPr>
                <p:cNvPr id="235" name="筆跡 234">
                  <a:extLst>
                    <a:ext uri="{FF2B5EF4-FFF2-40B4-BE49-F238E27FC236}">
                      <a16:creationId xmlns:a16="http://schemas.microsoft.com/office/drawing/2014/main" id="{DBB3CA10-529F-6DDE-F17E-34A1B40ABCB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14422" y="4923236"/>
                  <a:ext cx="12312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54754120-F488-3349-B096-78A3A0A5A27A}"/>
              </a:ext>
            </a:extLst>
          </p:cNvPr>
          <p:cNvGrpSpPr/>
          <p:nvPr/>
        </p:nvGrpSpPr>
        <p:grpSpPr>
          <a:xfrm>
            <a:off x="9837422" y="4797236"/>
            <a:ext cx="304920" cy="483840"/>
            <a:chOff x="9837422" y="4797236"/>
            <a:chExt cx="30492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36" name="筆跡 235">
                  <a:extLst>
                    <a:ext uri="{FF2B5EF4-FFF2-40B4-BE49-F238E27FC236}">
                      <a16:creationId xmlns:a16="http://schemas.microsoft.com/office/drawing/2014/main" id="{F0D9EFA9-5D6D-3448-D686-AA430A268AE3}"/>
                    </a:ext>
                  </a:extLst>
                </p14:cNvPr>
                <p14:cNvContentPartPr/>
                <p14:nvPr/>
              </p14:nvContentPartPr>
              <p14:xfrm>
                <a:off x="9837422" y="4797236"/>
                <a:ext cx="131400" cy="426600"/>
              </p14:xfrm>
            </p:contentPart>
          </mc:Choice>
          <mc:Fallback xmlns="">
            <p:pic>
              <p:nvPicPr>
                <p:cNvPr id="236" name="筆跡 235">
                  <a:extLst>
                    <a:ext uri="{FF2B5EF4-FFF2-40B4-BE49-F238E27FC236}">
                      <a16:creationId xmlns:a16="http://schemas.microsoft.com/office/drawing/2014/main" id="{F0D9EFA9-5D6D-3448-D686-AA430A268AE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833102" y="4792916"/>
                  <a:ext cx="1400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37" name="筆跡 236">
                  <a:extLst>
                    <a:ext uri="{FF2B5EF4-FFF2-40B4-BE49-F238E27FC236}">
                      <a16:creationId xmlns:a16="http://schemas.microsoft.com/office/drawing/2014/main" id="{037D7896-45B3-5351-7B31-7476969B1A04}"/>
                    </a:ext>
                  </a:extLst>
                </p14:cNvPr>
                <p14:cNvContentPartPr/>
                <p14:nvPr/>
              </p14:nvContentPartPr>
              <p14:xfrm>
                <a:off x="9910142" y="4806956"/>
                <a:ext cx="232200" cy="474120"/>
              </p14:xfrm>
            </p:contentPart>
          </mc:Choice>
          <mc:Fallback xmlns="">
            <p:pic>
              <p:nvPicPr>
                <p:cNvPr id="237" name="筆跡 236">
                  <a:extLst>
                    <a:ext uri="{FF2B5EF4-FFF2-40B4-BE49-F238E27FC236}">
                      <a16:creationId xmlns:a16="http://schemas.microsoft.com/office/drawing/2014/main" id="{037D7896-45B3-5351-7B31-7476969B1A0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05822" y="4802636"/>
                  <a:ext cx="240840" cy="48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群組 250">
            <a:extLst>
              <a:ext uri="{FF2B5EF4-FFF2-40B4-BE49-F238E27FC236}">
                <a16:creationId xmlns:a16="http://schemas.microsoft.com/office/drawing/2014/main" id="{4A53B714-6E1B-3E9C-1F45-22B018D39E34}"/>
              </a:ext>
            </a:extLst>
          </p:cNvPr>
          <p:cNvGrpSpPr/>
          <p:nvPr/>
        </p:nvGrpSpPr>
        <p:grpSpPr>
          <a:xfrm>
            <a:off x="9057302" y="5587796"/>
            <a:ext cx="561600" cy="309600"/>
            <a:chOff x="9057302" y="5587796"/>
            <a:chExt cx="56160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8" name="筆跡 237">
                  <a:extLst>
                    <a:ext uri="{FF2B5EF4-FFF2-40B4-BE49-F238E27FC236}">
                      <a16:creationId xmlns:a16="http://schemas.microsoft.com/office/drawing/2014/main" id="{0C081B91-5452-B6A4-DE27-CFC37EE254D6}"/>
                    </a:ext>
                  </a:extLst>
                </p14:cNvPr>
                <p14:cNvContentPartPr/>
                <p14:nvPr/>
              </p14:nvContentPartPr>
              <p14:xfrm>
                <a:off x="9057302" y="5725676"/>
                <a:ext cx="515880" cy="110160"/>
              </p14:xfrm>
            </p:contentPart>
          </mc:Choice>
          <mc:Fallback xmlns="">
            <p:pic>
              <p:nvPicPr>
                <p:cNvPr id="238" name="筆跡 237">
                  <a:extLst>
                    <a:ext uri="{FF2B5EF4-FFF2-40B4-BE49-F238E27FC236}">
                      <a16:creationId xmlns:a16="http://schemas.microsoft.com/office/drawing/2014/main" id="{0C081B91-5452-B6A4-DE27-CFC37EE254D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52982" y="5721356"/>
                  <a:ext cx="524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39" name="筆跡 238">
                  <a:extLst>
                    <a:ext uri="{FF2B5EF4-FFF2-40B4-BE49-F238E27FC236}">
                      <a16:creationId xmlns:a16="http://schemas.microsoft.com/office/drawing/2014/main" id="{0BD380F7-6BFC-685A-5D59-CF629C28BBA1}"/>
                    </a:ext>
                  </a:extLst>
                </p14:cNvPr>
                <p14:cNvContentPartPr/>
                <p14:nvPr/>
              </p14:nvContentPartPr>
              <p14:xfrm>
                <a:off x="9089342" y="5698316"/>
                <a:ext cx="113400" cy="199080"/>
              </p14:xfrm>
            </p:contentPart>
          </mc:Choice>
          <mc:Fallback xmlns="">
            <p:pic>
              <p:nvPicPr>
                <p:cNvPr id="239" name="筆跡 238">
                  <a:extLst>
                    <a:ext uri="{FF2B5EF4-FFF2-40B4-BE49-F238E27FC236}">
                      <a16:creationId xmlns:a16="http://schemas.microsoft.com/office/drawing/2014/main" id="{0BD380F7-6BFC-685A-5D59-CF629C28BBA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85022" y="5693996"/>
                  <a:ext cx="122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40" name="筆跡 239">
                  <a:extLst>
                    <a:ext uri="{FF2B5EF4-FFF2-40B4-BE49-F238E27FC236}">
                      <a16:creationId xmlns:a16="http://schemas.microsoft.com/office/drawing/2014/main" id="{8A354586-5370-4C9E-5066-41124038BDD7}"/>
                    </a:ext>
                  </a:extLst>
                </p14:cNvPr>
                <p14:cNvContentPartPr/>
                <p14:nvPr/>
              </p14:nvContentPartPr>
              <p14:xfrm>
                <a:off x="9462302" y="5587796"/>
                <a:ext cx="156600" cy="290520"/>
              </p14:xfrm>
            </p:contentPart>
          </mc:Choice>
          <mc:Fallback xmlns="">
            <p:pic>
              <p:nvPicPr>
                <p:cNvPr id="240" name="筆跡 239">
                  <a:extLst>
                    <a:ext uri="{FF2B5EF4-FFF2-40B4-BE49-F238E27FC236}">
                      <a16:creationId xmlns:a16="http://schemas.microsoft.com/office/drawing/2014/main" id="{8A354586-5370-4C9E-5066-41124038BDD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457982" y="5583476"/>
                  <a:ext cx="16524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群組 249">
            <a:extLst>
              <a:ext uri="{FF2B5EF4-FFF2-40B4-BE49-F238E27FC236}">
                <a16:creationId xmlns:a16="http://schemas.microsoft.com/office/drawing/2014/main" id="{A362F341-8DC2-FF72-9AF4-BB86426649BF}"/>
              </a:ext>
            </a:extLst>
          </p:cNvPr>
          <p:cNvGrpSpPr/>
          <p:nvPr/>
        </p:nvGrpSpPr>
        <p:grpSpPr>
          <a:xfrm>
            <a:off x="9930662" y="5585276"/>
            <a:ext cx="299520" cy="539280"/>
            <a:chOff x="9930662" y="5585276"/>
            <a:chExt cx="29952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41" name="筆跡 240">
                  <a:extLst>
                    <a:ext uri="{FF2B5EF4-FFF2-40B4-BE49-F238E27FC236}">
                      <a16:creationId xmlns:a16="http://schemas.microsoft.com/office/drawing/2014/main" id="{09E0E19E-172C-93C1-4D73-86104B8563AB}"/>
                    </a:ext>
                  </a:extLst>
                </p14:cNvPr>
                <p14:cNvContentPartPr/>
                <p14:nvPr/>
              </p14:nvContentPartPr>
              <p14:xfrm>
                <a:off x="9964502" y="5630636"/>
                <a:ext cx="64440" cy="405720"/>
              </p14:xfrm>
            </p:contentPart>
          </mc:Choice>
          <mc:Fallback xmlns="">
            <p:pic>
              <p:nvPicPr>
                <p:cNvPr id="241" name="筆跡 240">
                  <a:extLst>
                    <a:ext uri="{FF2B5EF4-FFF2-40B4-BE49-F238E27FC236}">
                      <a16:creationId xmlns:a16="http://schemas.microsoft.com/office/drawing/2014/main" id="{09E0E19E-172C-93C1-4D73-86104B8563A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60182" y="5626316"/>
                  <a:ext cx="730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42" name="筆跡 241">
                  <a:extLst>
                    <a:ext uri="{FF2B5EF4-FFF2-40B4-BE49-F238E27FC236}">
                      <a16:creationId xmlns:a16="http://schemas.microsoft.com/office/drawing/2014/main" id="{DB75D0F5-FA11-289D-D79F-30781F1C8C6E}"/>
                    </a:ext>
                  </a:extLst>
                </p14:cNvPr>
                <p14:cNvContentPartPr/>
                <p14:nvPr/>
              </p14:nvContentPartPr>
              <p14:xfrm>
                <a:off x="9930662" y="5585276"/>
                <a:ext cx="299520" cy="539280"/>
              </p14:xfrm>
            </p:contentPart>
          </mc:Choice>
          <mc:Fallback xmlns="">
            <p:pic>
              <p:nvPicPr>
                <p:cNvPr id="242" name="筆跡 241">
                  <a:extLst>
                    <a:ext uri="{FF2B5EF4-FFF2-40B4-BE49-F238E27FC236}">
                      <a16:creationId xmlns:a16="http://schemas.microsoft.com/office/drawing/2014/main" id="{DB75D0F5-FA11-289D-D79F-30781F1C8C6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26342" y="5580956"/>
                  <a:ext cx="308160" cy="54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6E9B27C3-A73D-0AB3-C937-6720DFB238E9}"/>
              </a:ext>
            </a:extLst>
          </p:cNvPr>
          <p:cNvGrpSpPr/>
          <p:nvPr/>
        </p:nvGrpSpPr>
        <p:grpSpPr>
          <a:xfrm>
            <a:off x="9087542" y="6377996"/>
            <a:ext cx="584640" cy="228600"/>
            <a:chOff x="9087542" y="6377996"/>
            <a:chExt cx="58464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43" name="筆跡 242">
                  <a:extLst>
                    <a:ext uri="{FF2B5EF4-FFF2-40B4-BE49-F238E27FC236}">
                      <a16:creationId xmlns:a16="http://schemas.microsoft.com/office/drawing/2014/main" id="{E0E3E303-4E9B-AEDE-FDA0-61FC8203D9E4}"/>
                    </a:ext>
                  </a:extLst>
                </p14:cNvPr>
                <p14:cNvContentPartPr/>
                <p14:nvPr/>
              </p14:nvContentPartPr>
              <p14:xfrm>
                <a:off x="9087542" y="6377996"/>
                <a:ext cx="101160" cy="214920"/>
              </p14:xfrm>
            </p:contentPart>
          </mc:Choice>
          <mc:Fallback xmlns="">
            <p:pic>
              <p:nvPicPr>
                <p:cNvPr id="243" name="筆跡 242">
                  <a:extLst>
                    <a:ext uri="{FF2B5EF4-FFF2-40B4-BE49-F238E27FC236}">
                      <a16:creationId xmlns:a16="http://schemas.microsoft.com/office/drawing/2014/main" id="{E0E3E303-4E9B-AEDE-FDA0-61FC8203D9E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83222" y="6373676"/>
                  <a:ext cx="109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44" name="筆跡 243">
                  <a:extLst>
                    <a:ext uri="{FF2B5EF4-FFF2-40B4-BE49-F238E27FC236}">
                      <a16:creationId xmlns:a16="http://schemas.microsoft.com/office/drawing/2014/main" id="{D9D2B286-0918-D787-BD99-7FB181B26C3B}"/>
                    </a:ext>
                  </a:extLst>
                </p14:cNvPr>
                <p14:cNvContentPartPr/>
                <p14:nvPr/>
              </p14:nvContentPartPr>
              <p14:xfrm>
                <a:off x="9142622" y="6510836"/>
                <a:ext cx="487440" cy="14760"/>
              </p14:xfrm>
            </p:contentPart>
          </mc:Choice>
          <mc:Fallback xmlns="">
            <p:pic>
              <p:nvPicPr>
                <p:cNvPr id="244" name="筆跡 243">
                  <a:extLst>
                    <a:ext uri="{FF2B5EF4-FFF2-40B4-BE49-F238E27FC236}">
                      <a16:creationId xmlns:a16="http://schemas.microsoft.com/office/drawing/2014/main" id="{D9D2B286-0918-D787-BD99-7FB181B26C3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138302" y="6506516"/>
                  <a:ext cx="496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45" name="筆跡 244">
                  <a:extLst>
                    <a:ext uri="{FF2B5EF4-FFF2-40B4-BE49-F238E27FC236}">
                      <a16:creationId xmlns:a16="http://schemas.microsoft.com/office/drawing/2014/main" id="{9C60333B-2643-B5F0-5E38-6D0C94AC48D9}"/>
                    </a:ext>
                  </a:extLst>
                </p14:cNvPr>
                <p14:cNvContentPartPr/>
                <p14:nvPr/>
              </p14:nvContentPartPr>
              <p14:xfrm>
                <a:off x="9489302" y="6421916"/>
                <a:ext cx="182880" cy="184680"/>
              </p14:xfrm>
            </p:contentPart>
          </mc:Choice>
          <mc:Fallback xmlns="">
            <p:pic>
              <p:nvPicPr>
                <p:cNvPr id="245" name="筆跡 244">
                  <a:extLst>
                    <a:ext uri="{FF2B5EF4-FFF2-40B4-BE49-F238E27FC236}">
                      <a16:creationId xmlns:a16="http://schemas.microsoft.com/office/drawing/2014/main" id="{9C60333B-2643-B5F0-5E38-6D0C94AC48D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84982" y="6417596"/>
                  <a:ext cx="19152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群組 247">
            <a:extLst>
              <a:ext uri="{FF2B5EF4-FFF2-40B4-BE49-F238E27FC236}">
                <a16:creationId xmlns:a16="http://schemas.microsoft.com/office/drawing/2014/main" id="{D1B133AA-C212-B415-5350-3DDD2D6635C7}"/>
              </a:ext>
            </a:extLst>
          </p:cNvPr>
          <p:cNvGrpSpPr/>
          <p:nvPr/>
        </p:nvGrpSpPr>
        <p:grpSpPr>
          <a:xfrm>
            <a:off x="9997982" y="6297356"/>
            <a:ext cx="354600" cy="447480"/>
            <a:chOff x="9997982" y="6297356"/>
            <a:chExt cx="35460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46" name="筆跡 245">
                  <a:extLst>
                    <a:ext uri="{FF2B5EF4-FFF2-40B4-BE49-F238E27FC236}">
                      <a16:creationId xmlns:a16="http://schemas.microsoft.com/office/drawing/2014/main" id="{816603FE-AFCE-9658-9006-1DB52C29E582}"/>
                    </a:ext>
                  </a:extLst>
                </p14:cNvPr>
                <p14:cNvContentPartPr/>
                <p14:nvPr/>
              </p14:nvContentPartPr>
              <p14:xfrm>
                <a:off x="10039742" y="6373316"/>
                <a:ext cx="52200" cy="353520"/>
              </p14:xfrm>
            </p:contentPart>
          </mc:Choice>
          <mc:Fallback xmlns="">
            <p:pic>
              <p:nvPicPr>
                <p:cNvPr id="246" name="筆跡 245">
                  <a:extLst>
                    <a:ext uri="{FF2B5EF4-FFF2-40B4-BE49-F238E27FC236}">
                      <a16:creationId xmlns:a16="http://schemas.microsoft.com/office/drawing/2014/main" id="{816603FE-AFCE-9658-9006-1DB52C29E58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035422" y="6368996"/>
                  <a:ext cx="608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47" name="筆跡 246">
                  <a:extLst>
                    <a:ext uri="{FF2B5EF4-FFF2-40B4-BE49-F238E27FC236}">
                      <a16:creationId xmlns:a16="http://schemas.microsoft.com/office/drawing/2014/main" id="{0617625B-7B10-EFC2-E79A-02899421A8DE}"/>
                    </a:ext>
                  </a:extLst>
                </p14:cNvPr>
                <p14:cNvContentPartPr/>
                <p14:nvPr/>
              </p14:nvContentPartPr>
              <p14:xfrm>
                <a:off x="9997982" y="6297356"/>
                <a:ext cx="354600" cy="447480"/>
              </p14:xfrm>
            </p:contentPart>
          </mc:Choice>
          <mc:Fallback xmlns="">
            <p:pic>
              <p:nvPicPr>
                <p:cNvPr id="247" name="筆跡 246">
                  <a:extLst>
                    <a:ext uri="{FF2B5EF4-FFF2-40B4-BE49-F238E27FC236}">
                      <a16:creationId xmlns:a16="http://schemas.microsoft.com/office/drawing/2014/main" id="{0617625B-7B10-EFC2-E79A-02899421A8D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993662" y="6293036"/>
                  <a:ext cx="363240" cy="45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群組 270">
            <a:extLst>
              <a:ext uri="{FF2B5EF4-FFF2-40B4-BE49-F238E27FC236}">
                <a16:creationId xmlns:a16="http://schemas.microsoft.com/office/drawing/2014/main" id="{BC40B223-7847-F11C-1F55-42996B1B3A14}"/>
              </a:ext>
            </a:extLst>
          </p:cNvPr>
          <p:cNvGrpSpPr/>
          <p:nvPr/>
        </p:nvGrpSpPr>
        <p:grpSpPr>
          <a:xfrm>
            <a:off x="8635022" y="3712916"/>
            <a:ext cx="2554200" cy="2126880"/>
            <a:chOff x="8635022" y="3712916"/>
            <a:chExt cx="2554200" cy="21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5" name="筆跡 254">
                  <a:extLst>
                    <a:ext uri="{FF2B5EF4-FFF2-40B4-BE49-F238E27FC236}">
                      <a16:creationId xmlns:a16="http://schemas.microsoft.com/office/drawing/2014/main" id="{75265047-00E5-F118-5CEB-96F5C7C7322F}"/>
                    </a:ext>
                  </a:extLst>
                </p14:cNvPr>
                <p14:cNvContentPartPr/>
                <p14:nvPr/>
              </p14:nvContentPartPr>
              <p14:xfrm>
                <a:off x="8706302" y="4391156"/>
                <a:ext cx="170640" cy="573480"/>
              </p14:xfrm>
            </p:contentPart>
          </mc:Choice>
          <mc:Fallback xmlns="">
            <p:pic>
              <p:nvPicPr>
                <p:cNvPr id="255" name="筆跡 254">
                  <a:extLst>
                    <a:ext uri="{FF2B5EF4-FFF2-40B4-BE49-F238E27FC236}">
                      <a16:creationId xmlns:a16="http://schemas.microsoft.com/office/drawing/2014/main" id="{75265047-00E5-F118-5CEB-96F5C7C7322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01982" y="4386836"/>
                  <a:ext cx="179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6" name="筆跡 255">
                  <a:extLst>
                    <a:ext uri="{FF2B5EF4-FFF2-40B4-BE49-F238E27FC236}">
                      <a16:creationId xmlns:a16="http://schemas.microsoft.com/office/drawing/2014/main" id="{07823C39-9B71-23B0-5EC8-ECE84CA85024}"/>
                    </a:ext>
                  </a:extLst>
                </p14:cNvPr>
                <p14:cNvContentPartPr/>
                <p14:nvPr/>
              </p14:nvContentPartPr>
              <p14:xfrm>
                <a:off x="8700542" y="4310156"/>
                <a:ext cx="155880" cy="302760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07823C39-9B71-23B0-5EC8-ECE84CA8502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96222" y="4305836"/>
                  <a:ext cx="164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7" name="筆跡 256">
                  <a:extLst>
                    <a:ext uri="{FF2B5EF4-FFF2-40B4-BE49-F238E27FC236}">
                      <a16:creationId xmlns:a16="http://schemas.microsoft.com/office/drawing/2014/main" id="{B1C2896B-719F-DC4E-0282-792161B9BE16}"/>
                    </a:ext>
                  </a:extLst>
                </p14:cNvPr>
                <p14:cNvContentPartPr/>
                <p14:nvPr/>
              </p14:nvContentPartPr>
              <p14:xfrm>
                <a:off x="8765702" y="4872836"/>
                <a:ext cx="169200" cy="142200"/>
              </p14:xfrm>
            </p:contentPart>
          </mc:Choice>
          <mc:Fallback xmlns="">
            <p:pic>
              <p:nvPicPr>
                <p:cNvPr id="257" name="筆跡 256">
                  <a:extLst>
                    <a:ext uri="{FF2B5EF4-FFF2-40B4-BE49-F238E27FC236}">
                      <a16:creationId xmlns:a16="http://schemas.microsoft.com/office/drawing/2014/main" id="{B1C2896B-719F-DC4E-0282-792161B9BE1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761382" y="4868516"/>
                  <a:ext cx="177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58" name="筆跡 257">
                  <a:extLst>
                    <a:ext uri="{FF2B5EF4-FFF2-40B4-BE49-F238E27FC236}">
                      <a16:creationId xmlns:a16="http://schemas.microsoft.com/office/drawing/2014/main" id="{F5DC7A5E-18A2-7CEB-37FB-F7735C55293A}"/>
                    </a:ext>
                  </a:extLst>
                </p14:cNvPr>
                <p14:cNvContentPartPr/>
                <p14:nvPr/>
              </p14:nvContentPartPr>
              <p14:xfrm>
                <a:off x="9030662" y="4577276"/>
                <a:ext cx="126000" cy="150840"/>
              </p14:xfrm>
            </p:contentPart>
          </mc:Choice>
          <mc:Fallback xmlns="">
            <p:pic>
              <p:nvPicPr>
                <p:cNvPr id="258" name="筆跡 257">
                  <a:extLst>
                    <a:ext uri="{FF2B5EF4-FFF2-40B4-BE49-F238E27FC236}">
                      <a16:creationId xmlns:a16="http://schemas.microsoft.com/office/drawing/2014/main" id="{F5DC7A5E-18A2-7CEB-37FB-F7735C55293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26342" y="4572956"/>
                  <a:ext cx="134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60" name="筆跡 259">
                  <a:extLst>
                    <a:ext uri="{FF2B5EF4-FFF2-40B4-BE49-F238E27FC236}">
                      <a16:creationId xmlns:a16="http://schemas.microsoft.com/office/drawing/2014/main" id="{E20FC4AF-B388-087E-C112-04C696AF72A5}"/>
                    </a:ext>
                  </a:extLst>
                </p14:cNvPr>
                <p14:cNvContentPartPr/>
                <p14:nvPr/>
              </p14:nvContentPartPr>
              <p14:xfrm>
                <a:off x="9221462" y="4402316"/>
                <a:ext cx="27000" cy="352080"/>
              </p14:xfrm>
            </p:contentPart>
          </mc:Choice>
          <mc:Fallback xmlns="">
            <p:pic>
              <p:nvPicPr>
                <p:cNvPr id="260" name="筆跡 259">
                  <a:extLst>
                    <a:ext uri="{FF2B5EF4-FFF2-40B4-BE49-F238E27FC236}">
                      <a16:creationId xmlns:a16="http://schemas.microsoft.com/office/drawing/2014/main" id="{E20FC4AF-B388-087E-C112-04C696AF72A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17142" y="4397996"/>
                  <a:ext cx="356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61" name="筆跡 260">
                  <a:extLst>
                    <a:ext uri="{FF2B5EF4-FFF2-40B4-BE49-F238E27FC236}">
                      <a16:creationId xmlns:a16="http://schemas.microsoft.com/office/drawing/2014/main" id="{9B3BD3DC-D7C5-7262-3D5C-D1AFA3936EFF}"/>
                    </a:ext>
                  </a:extLst>
                </p14:cNvPr>
                <p14:cNvContentPartPr/>
                <p14:nvPr/>
              </p14:nvContentPartPr>
              <p14:xfrm>
                <a:off x="9294542" y="4598516"/>
                <a:ext cx="91440" cy="106920"/>
              </p14:xfrm>
            </p:contentPart>
          </mc:Choice>
          <mc:Fallback xmlns="">
            <p:pic>
              <p:nvPicPr>
                <p:cNvPr id="261" name="筆跡 260">
                  <a:extLst>
                    <a:ext uri="{FF2B5EF4-FFF2-40B4-BE49-F238E27FC236}">
                      <a16:creationId xmlns:a16="http://schemas.microsoft.com/office/drawing/2014/main" id="{9B3BD3DC-D7C5-7262-3D5C-D1AFA3936E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90222" y="4594196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62" name="筆跡 261">
                  <a:extLst>
                    <a:ext uri="{FF2B5EF4-FFF2-40B4-BE49-F238E27FC236}">
                      <a16:creationId xmlns:a16="http://schemas.microsoft.com/office/drawing/2014/main" id="{DC605EA4-EFD0-E1A1-E384-B45779B92901}"/>
                    </a:ext>
                  </a:extLst>
                </p14:cNvPr>
                <p14:cNvContentPartPr/>
                <p14:nvPr/>
              </p14:nvContentPartPr>
              <p14:xfrm>
                <a:off x="9406142" y="4562156"/>
                <a:ext cx="73800" cy="178200"/>
              </p14:xfrm>
            </p:contentPart>
          </mc:Choice>
          <mc:Fallback xmlns="">
            <p:pic>
              <p:nvPicPr>
                <p:cNvPr id="262" name="筆跡 261">
                  <a:extLst>
                    <a:ext uri="{FF2B5EF4-FFF2-40B4-BE49-F238E27FC236}">
                      <a16:creationId xmlns:a16="http://schemas.microsoft.com/office/drawing/2014/main" id="{DC605EA4-EFD0-E1A1-E384-B45779B9290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01822" y="4557836"/>
                  <a:ext cx="82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63" name="筆跡 262">
                  <a:extLst>
                    <a:ext uri="{FF2B5EF4-FFF2-40B4-BE49-F238E27FC236}">
                      <a16:creationId xmlns:a16="http://schemas.microsoft.com/office/drawing/2014/main" id="{550B9A0C-2499-239E-6FB7-76DA4EEAD1FA}"/>
                    </a:ext>
                  </a:extLst>
                </p14:cNvPr>
                <p14:cNvContentPartPr/>
                <p14:nvPr/>
              </p14:nvContentPartPr>
              <p14:xfrm>
                <a:off x="9505502" y="4541276"/>
                <a:ext cx="154800" cy="221040"/>
              </p14:xfrm>
            </p:contentPart>
          </mc:Choice>
          <mc:Fallback xmlns="">
            <p:pic>
              <p:nvPicPr>
                <p:cNvPr id="263" name="筆跡 262">
                  <a:extLst>
                    <a:ext uri="{FF2B5EF4-FFF2-40B4-BE49-F238E27FC236}">
                      <a16:creationId xmlns:a16="http://schemas.microsoft.com/office/drawing/2014/main" id="{550B9A0C-2499-239E-6FB7-76DA4EEAD1F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501182" y="4536956"/>
                  <a:ext cx="1634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64" name="筆跡 263">
                  <a:extLst>
                    <a:ext uri="{FF2B5EF4-FFF2-40B4-BE49-F238E27FC236}">
                      <a16:creationId xmlns:a16="http://schemas.microsoft.com/office/drawing/2014/main" id="{25255891-B909-40D1-3076-EB0230B6CA4C}"/>
                    </a:ext>
                  </a:extLst>
                </p14:cNvPr>
                <p14:cNvContentPartPr/>
                <p14:nvPr/>
              </p14:nvContentPartPr>
              <p14:xfrm>
                <a:off x="8688662" y="3712916"/>
                <a:ext cx="2009880" cy="2089440"/>
              </p14:xfrm>
            </p:contentPart>
          </mc:Choice>
          <mc:Fallback xmlns="">
            <p:pic>
              <p:nvPicPr>
                <p:cNvPr id="264" name="筆跡 263">
                  <a:extLst>
                    <a:ext uri="{FF2B5EF4-FFF2-40B4-BE49-F238E27FC236}">
                      <a16:creationId xmlns:a16="http://schemas.microsoft.com/office/drawing/2014/main" id="{25255891-B909-40D1-3076-EB0230B6CA4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84342" y="3708596"/>
                  <a:ext cx="2018520" cy="20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65" name="筆跡 264">
                  <a:extLst>
                    <a:ext uri="{FF2B5EF4-FFF2-40B4-BE49-F238E27FC236}">
                      <a16:creationId xmlns:a16="http://schemas.microsoft.com/office/drawing/2014/main" id="{A8381743-FEC2-A1A9-D0FC-386408F53B3B}"/>
                    </a:ext>
                  </a:extLst>
                </p14:cNvPr>
                <p14:cNvContentPartPr/>
                <p14:nvPr/>
              </p14:nvContentPartPr>
              <p14:xfrm>
                <a:off x="8867942" y="5635316"/>
                <a:ext cx="167760" cy="204480"/>
              </p14:xfrm>
            </p:contentPart>
          </mc:Choice>
          <mc:Fallback xmlns="">
            <p:pic>
              <p:nvPicPr>
                <p:cNvPr id="265" name="筆跡 264">
                  <a:extLst>
                    <a:ext uri="{FF2B5EF4-FFF2-40B4-BE49-F238E27FC236}">
                      <a16:creationId xmlns:a16="http://schemas.microsoft.com/office/drawing/2014/main" id="{A8381743-FEC2-A1A9-D0FC-386408F53B3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63622" y="5630996"/>
                  <a:ext cx="176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66" name="筆跡 265">
                  <a:extLst>
                    <a:ext uri="{FF2B5EF4-FFF2-40B4-BE49-F238E27FC236}">
                      <a16:creationId xmlns:a16="http://schemas.microsoft.com/office/drawing/2014/main" id="{FB86517F-1EF7-888D-2605-1B9261AB0E5D}"/>
                    </a:ext>
                  </a:extLst>
                </p14:cNvPr>
                <p14:cNvContentPartPr/>
                <p14:nvPr/>
              </p14:nvContentPartPr>
              <p14:xfrm>
                <a:off x="8635022" y="3712916"/>
                <a:ext cx="180000" cy="234000"/>
              </p14:xfrm>
            </p:contentPart>
          </mc:Choice>
          <mc:Fallback xmlns="">
            <p:pic>
              <p:nvPicPr>
                <p:cNvPr id="266" name="筆跡 265">
                  <a:extLst>
                    <a:ext uri="{FF2B5EF4-FFF2-40B4-BE49-F238E27FC236}">
                      <a16:creationId xmlns:a16="http://schemas.microsoft.com/office/drawing/2014/main" id="{FB86517F-1EF7-888D-2605-1B9261AB0E5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30702" y="3708596"/>
                  <a:ext cx="1886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67" name="筆跡 266">
                  <a:extLst>
                    <a:ext uri="{FF2B5EF4-FFF2-40B4-BE49-F238E27FC236}">
                      <a16:creationId xmlns:a16="http://schemas.microsoft.com/office/drawing/2014/main" id="{E1DA0351-8FDE-AE7A-1E3F-28B52528961B}"/>
                    </a:ext>
                  </a:extLst>
                </p14:cNvPr>
                <p14:cNvContentPartPr/>
                <p14:nvPr/>
              </p14:nvContentPartPr>
              <p14:xfrm>
                <a:off x="10857662" y="4250756"/>
                <a:ext cx="113760" cy="538560"/>
              </p14:xfrm>
            </p:contentPart>
          </mc:Choice>
          <mc:Fallback xmlns="">
            <p:pic>
              <p:nvPicPr>
                <p:cNvPr id="267" name="筆跡 266">
                  <a:extLst>
                    <a:ext uri="{FF2B5EF4-FFF2-40B4-BE49-F238E27FC236}">
                      <a16:creationId xmlns:a16="http://schemas.microsoft.com/office/drawing/2014/main" id="{E1DA0351-8FDE-AE7A-1E3F-28B52528961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853342" y="4246436"/>
                  <a:ext cx="1224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68" name="筆跡 267">
                  <a:extLst>
                    <a:ext uri="{FF2B5EF4-FFF2-40B4-BE49-F238E27FC236}">
                      <a16:creationId xmlns:a16="http://schemas.microsoft.com/office/drawing/2014/main" id="{CF28C935-5BFD-D338-F563-7ED28AB06052}"/>
                    </a:ext>
                  </a:extLst>
                </p14:cNvPr>
                <p14:cNvContentPartPr/>
                <p14:nvPr/>
              </p14:nvContentPartPr>
              <p14:xfrm>
                <a:off x="10785302" y="4505996"/>
                <a:ext cx="201960" cy="80280"/>
              </p14:xfrm>
            </p:contentPart>
          </mc:Choice>
          <mc:Fallback xmlns="">
            <p:pic>
              <p:nvPicPr>
                <p:cNvPr id="268" name="筆跡 267">
                  <a:extLst>
                    <a:ext uri="{FF2B5EF4-FFF2-40B4-BE49-F238E27FC236}">
                      <a16:creationId xmlns:a16="http://schemas.microsoft.com/office/drawing/2014/main" id="{CF28C935-5BFD-D338-F563-7ED28AB0605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80982" y="4501676"/>
                  <a:ext cx="210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9" name="筆跡 268">
                  <a:extLst>
                    <a:ext uri="{FF2B5EF4-FFF2-40B4-BE49-F238E27FC236}">
                      <a16:creationId xmlns:a16="http://schemas.microsoft.com/office/drawing/2014/main" id="{CB4A3A20-5308-F1D2-7860-BBE50658FC23}"/>
                    </a:ext>
                  </a:extLst>
                </p14:cNvPr>
                <p14:cNvContentPartPr/>
                <p14:nvPr/>
              </p14:nvContentPartPr>
              <p14:xfrm>
                <a:off x="11006342" y="4520756"/>
                <a:ext cx="105480" cy="151200"/>
              </p14:xfrm>
            </p:contentPart>
          </mc:Choice>
          <mc:Fallback xmlns="">
            <p:pic>
              <p:nvPicPr>
                <p:cNvPr id="269" name="筆跡 268">
                  <a:extLst>
                    <a:ext uri="{FF2B5EF4-FFF2-40B4-BE49-F238E27FC236}">
                      <a16:creationId xmlns:a16="http://schemas.microsoft.com/office/drawing/2014/main" id="{CB4A3A20-5308-F1D2-7860-BBE50658FC2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002022" y="4516436"/>
                  <a:ext cx="114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70" name="筆跡 269">
                  <a:extLst>
                    <a:ext uri="{FF2B5EF4-FFF2-40B4-BE49-F238E27FC236}">
                      <a16:creationId xmlns:a16="http://schemas.microsoft.com/office/drawing/2014/main" id="{E69ECE55-021D-2BB4-015C-189E6636917C}"/>
                    </a:ext>
                  </a:extLst>
                </p14:cNvPr>
                <p14:cNvContentPartPr/>
                <p14:nvPr/>
              </p14:nvContentPartPr>
              <p14:xfrm>
                <a:off x="11122622" y="4481876"/>
                <a:ext cx="66600" cy="228960"/>
              </p14:xfrm>
            </p:contentPart>
          </mc:Choice>
          <mc:Fallback xmlns="">
            <p:pic>
              <p:nvPicPr>
                <p:cNvPr id="270" name="筆跡 269">
                  <a:extLst>
                    <a:ext uri="{FF2B5EF4-FFF2-40B4-BE49-F238E27FC236}">
                      <a16:creationId xmlns:a16="http://schemas.microsoft.com/office/drawing/2014/main" id="{E69ECE55-021D-2BB4-015C-189E6636917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118302" y="4477556"/>
                  <a:ext cx="75240" cy="23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314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FA7C9-3C30-D946-1A70-E551405E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not combine self-prediction and contrastive learning?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2C8817-953B-EA5E-6153-D8B1724F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149F-C6E7-4955-BE99-2F8147D3B1A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3" name="筆跡 182">
                <a:extLst>
                  <a:ext uri="{FF2B5EF4-FFF2-40B4-BE49-F238E27FC236}">
                    <a16:creationId xmlns:a16="http://schemas.microsoft.com/office/drawing/2014/main" id="{36831C6B-65D4-27B8-1850-BE2415192D32}"/>
                  </a:ext>
                </a:extLst>
              </p14:cNvPr>
              <p14:cNvContentPartPr/>
              <p14:nvPr/>
            </p14:nvContentPartPr>
            <p14:xfrm>
              <a:off x="5007662" y="890516"/>
              <a:ext cx="3217680" cy="99720"/>
            </p14:xfrm>
          </p:contentPart>
        </mc:Choice>
        <mc:Fallback xmlns="">
          <p:pic>
            <p:nvPicPr>
              <p:cNvPr id="183" name="筆跡 182">
                <a:extLst>
                  <a:ext uri="{FF2B5EF4-FFF2-40B4-BE49-F238E27FC236}">
                    <a16:creationId xmlns:a16="http://schemas.microsoft.com/office/drawing/2014/main" id="{36831C6B-65D4-27B8-1850-BE2415192D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3342" y="886196"/>
                <a:ext cx="32263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4" name="筆跡 183">
                <a:extLst>
                  <a:ext uri="{FF2B5EF4-FFF2-40B4-BE49-F238E27FC236}">
                    <a16:creationId xmlns:a16="http://schemas.microsoft.com/office/drawing/2014/main" id="{4B0935E5-E3E4-56A9-D8C0-15BDB3C4D7AF}"/>
                  </a:ext>
                </a:extLst>
              </p14:cNvPr>
              <p14:cNvContentPartPr/>
              <p14:nvPr/>
            </p14:nvContentPartPr>
            <p14:xfrm>
              <a:off x="895022" y="1479476"/>
              <a:ext cx="4376520" cy="110880"/>
            </p14:xfrm>
          </p:contentPart>
        </mc:Choice>
        <mc:Fallback xmlns="">
          <p:pic>
            <p:nvPicPr>
              <p:cNvPr id="184" name="筆跡 183">
                <a:extLst>
                  <a:ext uri="{FF2B5EF4-FFF2-40B4-BE49-F238E27FC236}">
                    <a16:creationId xmlns:a16="http://schemas.microsoft.com/office/drawing/2014/main" id="{4B0935E5-E3E4-56A9-D8C0-15BDB3C4D7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0702" y="1475156"/>
                <a:ext cx="43851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0EF11E93-95C9-D95E-F893-0DE927E518CA}"/>
                  </a:ext>
                </a:extLst>
              </p14:cNvPr>
              <p14:cNvContentPartPr/>
              <p14:nvPr/>
            </p14:nvContentPartPr>
            <p14:xfrm>
              <a:off x="1845686" y="3861051"/>
              <a:ext cx="235440" cy="540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0EF11E93-95C9-D95E-F893-0DE927E518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1366" y="3856731"/>
                <a:ext cx="244080" cy="54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D69186EF-A0D0-0301-3D71-5D23201BE0E3}"/>
              </a:ext>
            </a:extLst>
          </p:cNvPr>
          <p:cNvGrpSpPr/>
          <p:nvPr/>
        </p:nvGrpSpPr>
        <p:grpSpPr>
          <a:xfrm>
            <a:off x="1751006" y="2232771"/>
            <a:ext cx="7766280" cy="3627000"/>
            <a:chOff x="1751006" y="2232771"/>
            <a:chExt cx="7766280" cy="36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27957947-8F35-18DD-DBA7-875B95A37691}"/>
                    </a:ext>
                  </a:extLst>
                </p14:cNvPr>
                <p14:cNvContentPartPr/>
                <p14:nvPr/>
              </p14:nvContentPartPr>
              <p14:xfrm>
                <a:off x="1751006" y="3911811"/>
                <a:ext cx="371520" cy="46512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27957947-8F35-18DD-DBA7-875B95A376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46686" y="3907491"/>
                  <a:ext cx="3801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83EE8C45-636B-3D93-15E2-9959A6530EA8}"/>
                    </a:ext>
                  </a:extLst>
                </p14:cNvPr>
                <p14:cNvContentPartPr/>
                <p14:nvPr/>
              </p14:nvContentPartPr>
              <p14:xfrm>
                <a:off x="2169326" y="3190371"/>
                <a:ext cx="858960" cy="804240"/>
              </p14:xfrm>
            </p:contentPart>
          </mc:Choice>
          <mc:Fallback xmlns=""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83EE8C45-636B-3D93-15E2-9959A6530E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5006" y="3186051"/>
                  <a:ext cx="86760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C2B9DA8D-B51C-9EFE-3AB8-0305D856F73C}"/>
                    </a:ext>
                  </a:extLst>
                </p14:cNvPr>
                <p14:cNvContentPartPr/>
                <p14:nvPr/>
              </p14:nvContentPartPr>
              <p14:xfrm>
                <a:off x="2805086" y="3135291"/>
                <a:ext cx="252720" cy="213840"/>
              </p14:xfrm>
            </p:contentPart>
          </mc:Choice>
          <mc:Fallback xmlns=""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C2B9DA8D-B51C-9EFE-3AB8-0305D856F7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0766" y="3130971"/>
                  <a:ext cx="261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9A8AD536-950B-201D-BEC9-8E064D9B0BA2}"/>
                    </a:ext>
                  </a:extLst>
                </p14:cNvPr>
                <p14:cNvContentPartPr/>
                <p14:nvPr/>
              </p14:nvContentPartPr>
              <p14:xfrm>
                <a:off x="3313766" y="2723091"/>
                <a:ext cx="298440" cy="478440"/>
              </p14:xfrm>
            </p:contentPart>
          </mc:Choice>
          <mc:Fallback xmlns=""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9A8AD536-950B-201D-BEC9-8E064D9B0B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09446" y="2718771"/>
                  <a:ext cx="3070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07252C39-9C95-B240-33DE-8D8093BBCCEC}"/>
                    </a:ext>
                  </a:extLst>
                </p14:cNvPr>
                <p14:cNvContentPartPr/>
                <p14:nvPr/>
              </p14:nvContentPartPr>
              <p14:xfrm>
                <a:off x="3273806" y="2815611"/>
                <a:ext cx="326160" cy="43992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07252C39-9C95-B240-33DE-8D8093BBCC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69486" y="2811291"/>
                  <a:ext cx="3348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EE1DABA1-7885-B740-0A4B-F83C9980CBE8}"/>
                    </a:ext>
                  </a:extLst>
                </p14:cNvPr>
                <p14:cNvContentPartPr/>
                <p14:nvPr/>
              </p14:nvContentPartPr>
              <p14:xfrm>
                <a:off x="3736406" y="2554611"/>
                <a:ext cx="54360" cy="136080"/>
              </p14:xfrm>
            </p:contentPart>
          </mc:Choice>
          <mc:Fallback xmlns=""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EE1DABA1-7885-B740-0A4B-F83C9980CB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32086" y="2550291"/>
                  <a:ext cx="63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B5C2BC1D-31BC-A08D-B1AE-B2ABD53D0CA1}"/>
                    </a:ext>
                  </a:extLst>
                </p14:cNvPr>
                <p14:cNvContentPartPr/>
                <p14:nvPr/>
              </p14:nvContentPartPr>
              <p14:xfrm>
                <a:off x="2227286" y="3998571"/>
                <a:ext cx="877320" cy="711000"/>
              </p14:xfrm>
            </p:contentPart>
          </mc:Choice>
          <mc:Fallback xmlns=""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B5C2BC1D-31BC-A08D-B1AE-B2ABD53D0C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22966" y="3994251"/>
                  <a:ext cx="88596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CBA89879-BEC5-A1CE-64E7-D20E5154BE35}"/>
                    </a:ext>
                  </a:extLst>
                </p14:cNvPr>
                <p14:cNvContentPartPr/>
                <p14:nvPr/>
              </p14:nvContentPartPr>
              <p14:xfrm>
                <a:off x="2921726" y="4475571"/>
                <a:ext cx="225000" cy="289800"/>
              </p14:xfrm>
            </p:contentPart>
          </mc:Choice>
          <mc:Fallback xmlns=""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CBA89879-BEC5-A1CE-64E7-D20E5154BE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17406" y="4471251"/>
                  <a:ext cx="2336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0CA0F0AB-EF34-60F5-96EF-A08183A68449}"/>
                    </a:ext>
                  </a:extLst>
                </p14:cNvPr>
                <p14:cNvContentPartPr/>
                <p14:nvPr/>
              </p14:nvContentPartPr>
              <p14:xfrm>
                <a:off x="3291086" y="4862211"/>
                <a:ext cx="252720" cy="503640"/>
              </p14:xfrm>
            </p:contentPart>
          </mc:Choice>
          <mc:Fallback xmlns=""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0CA0F0AB-EF34-60F5-96EF-A08183A684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86766" y="4857891"/>
                  <a:ext cx="2613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3848FFF3-2CBA-E572-5DB4-A6F554FC6F97}"/>
                    </a:ext>
                  </a:extLst>
                </p14:cNvPr>
                <p14:cNvContentPartPr/>
                <p14:nvPr/>
              </p14:nvContentPartPr>
              <p14:xfrm>
                <a:off x="3255806" y="4969131"/>
                <a:ext cx="362520" cy="455400"/>
              </p14:xfrm>
            </p:contentPart>
          </mc:Choice>
          <mc:Fallback xmlns=""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3848FFF3-2CBA-E572-5DB4-A6F554FC6F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51486" y="4964811"/>
                  <a:ext cx="3711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777F8032-C734-F850-E052-82E263E2DE5C}"/>
                    </a:ext>
                  </a:extLst>
                </p14:cNvPr>
                <p14:cNvContentPartPr/>
                <p14:nvPr/>
              </p14:nvContentPartPr>
              <p14:xfrm>
                <a:off x="3660086" y="4766451"/>
                <a:ext cx="23760" cy="164520"/>
              </p14:xfrm>
            </p:contentPart>
          </mc:Choice>
          <mc:Fallback xmlns=""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777F8032-C734-F850-E052-82E263E2DE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55766" y="4762131"/>
                  <a:ext cx="32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筆跡 45">
                  <a:extLst>
                    <a:ext uri="{FF2B5EF4-FFF2-40B4-BE49-F238E27FC236}">
                      <a16:creationId xmlns:a16="http://schemas.microsoft.com/office/drawing/2014/main" id="{9E9C3CC5-2E28-D599-CB90-D7B5C18E1529}"/>
                    </a:ext>
                  </a:extLst>
                </p14:cNvPr>
                <p14:cNvContentPartPr/>
                <p14:nvPr/>
              </p14:nvContentPartPr>
              <p14:xfrm>
                <a:off x="3747566" y="4759971"/>
                <a:ext cx="33120" cy="181800"/>
              </p14:xfrm>
            </p:contentPart>
          </mc:Choice>
          <mc:Fallback xmlns="">
            <p:pic>
              <p:nvPicPr>
                <p:cNvPr id="46" name="筆跡 45">
                  <a:extLst>
                    <a:ext uri="{FF2B5EF4-FFF2-40B4-BE49-F238E27FC236}">
                      <a16:creationId xmlns:a16="http://schemas.microsoft.com/office/drawing/2014/main" id="{9E9C3CC5-2E28-D599-CB90-D7B5C18E15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43246" y="4755651"/>
                  <a:ext cx="41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筆跡 47">
                  <a:extLst>
                    <a:ext uri="{FF2B5EF4-FFF2-40B4-BE49-F238E27FC236}">
                      <a16:creationId xmlns:a16="http://schemas.microsoft.com/office/drawing/2014/main" id="{5A98A429-3516-36B7-BC6D-F44BCD7EB02E}"/>
                    </a:ext>
                  </a:extLst>
                </p14:cNvPr>
                <p14:cNvContentPartPr/>
                <p14:nvPr/>
              </p14:nvContentPartPr>
              <p14:xfrm>
                <a:off x="3997766" y="2945931"/>
                <a:ext cx="549360" cy="45360"/>
              </p14:xfrm>
            </p:contentPart>
          </mc:Choice>
          <mc:Fallback xmlns="">
            <p:pic>
              <p:nvPicPr>
                <p:cNvPr id="48" name="筆跡 47">
                  <a:extLst>
                    <a:ext uri="{FF2B5EF4-FFF2-40B4-BE49-F238E27FC236}">
                      <a16:creationId xmlns:a16="http://schemas.microsoft.com/office/drawing/2014/main" id="{5A98A429-3516-36B7-BC6D-F44BCD7EB02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93446" y="2941611"/>
                  <a:ext cx="558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97C38AB3-2A90-D7D3-9E1B-AD21743DD229}"/>
                    </a:ext>
                  </a:extLst>
                </p14:cNvPr>
                <p14:cNvContentPartPr/>
                <p14:nvPr/>
              </p14:nvContentPartPr>
              <p14:xfrm>
                <a:off x="4403846" y="2876091"/>
                <a:ext cx="123480" cy="24372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97C38AB3-2A90-D7D3-9E1B-AD21743DD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99526" y="2871771"/>
                  <a:ext cx="132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F70A6250-6FB2-0582-24E7-528898387D1A}"/>
                    </a:ext>
                  </a:extLst>
                </p14:cNvPr>
                <p14:cNvContentPartPr/>
                <p14:nvPr/>
              </p14:nvContentPartPr>
              <p14:xfrm>
                <a:off x="4649726" y="2232771"/>
                <a:ext cx="25920" cy="149976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F70A6250-6FB2-0582-24E7-528898387D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5406" y="2228451"/>
                  <a:ext cx="34560" cy="15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筆跡 51">
                  <a:extLst>
                    <a:ext uri="{FF2B5EF4-FFF2-40B4-BE49-F238E27FC236}">
                      <a16:creationId xmlns:a16="http://schemas.microsoft.com/office/drawing/2014/main" id="{4C34BDCD-E95E-E54D-9588-961259028BB8}"/>
                    </a:ext>
                  </a:extLst>
                </p14:cNvPr>
                <p14:cNvContentPartPr/>
                <p14:nvPr/>
              </p14:nvContentPartPr>
              <p14:xfrm>
                <a:off x="4677446" y="2250771"/>
                <a:ext cx="741600" cy="1549800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4C34BDCD-E95E-E54D-9588-961259028B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73126" y="2246451"/>
                  <a:ext cx="750240" cy="15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ED65F203-FEB1-6FC5-FB0E-D6FB66EA03C2}"/>
                    </a:ext>
                  </a:extLst>
                </p14:cNvPr>
                <p14:cNvContentPartPr/>
                <p14:nvPr/>
              </p14:nvContentPartPr>
              <p14:xfrm>
                <a:off x="4774286" y="2752611"/>
                <a:ext cx="230400" cy="5580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ED65F203-FEB1-6FC5-FB0E-D6FB66EA03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69966" y="2748291"/>
                  <a:ext cx="239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3947848F-3B9B-8CFF-B9DD-EA95D3312263}"/>
                    </a:ext>
                  </a:extLst>
                </p14:cNvPr>
                <p14:cNvContentPartPr/>
                <p14:nvPr/>
              </p14:nvContentPartPr>
              <p14:xfrm>
                <a:off x="4778606" y="2758371"/>
                <a:ext cx="235440" cy="360000"/>
              </p14:xfrm>
            </p:contentPart>
          </mc:Choice>
          <mc:Fallback xmlns=""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3947848F-3B9B-8CFF-B9DD-EA95D33122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74286" y="2754051"/>
                  <a:ext cx="2440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7AEB8D63-252B-420F-FDAE-A706A05E7480}"/>
                    </a:ext>
                  </a:extLst>
                </p14:cNvPr>
                <p14:cNvContentPartPr/>
                <p14:nvPr/>
              </p14:nvContentPartPr>
              <p14:xfrm>
                <a:off x="4825406" y="2921451"/>
                <a:ext cx="250560" cy="51120"/>
              </p14:xfrm>
            </p:contentPart>
          </mc:Choice>
          <mc:Fallback xmlns=""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7AEB8D63-252B-420F-FDAE-A706A05E74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21086" y="2917131"/>
                  <a:ext cx="259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77986409-9284-CB22-CBFF-9EFF4DC7A065}"/>
                    </a:ext>
                  </a:extLst>
                </p14:cNvPr>
                <p14:cNvContentPartPr/>
                <p14:nvPr/>
              </p14:nvContentPartPr>
              <p14:xfrm>
                <a:off x="5104046" y="3020451"/>
                <a:ext cx="156960" cy="221760"/>
              </p14:xfrm>
            </p:contentPart>
          </mc:Choice>
          <mc:Fallback xmlns=""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77986409-9284-CB22-CBFF-9EFF4DC7A0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99726" y="3016131"/>
                  <a:ext cx="165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筆跡 56">
                  <a:extLst>
                    <a:ext uri="{FF2B5EF4-FFF2-40B4-BE49-F238E27FC236}">
                      <a16:creationId xmlns:a16="http://schemas.microsoft.com/office/drawing/2014/main" id="{D833FC04-15A5-F8C3-AE63-302AC21A6695}"/>
                    </a:ext>
                  </a:extLst>
                </p14:cNvPr>
                <p14:cNvContentPartPr/>
                <p14:nvPr/>
              </p14:nvContentPartPr>
              <p14:xfrm>
                <a:off x="4032686" y="5197011"/>
                <a:ext cx="390960" cy="24480"/>
              </p14:xfrm>
            </p:contentPart>
          </mc:Choice>
          <mc:Fallback xmlns="">
            <p:pic>
              <p:nvPicPr>
                <p:cNvPr id="57" name="筆跡 56">
                  <a:extLst>
                    <a:ext uri="{FF2B5EF4-FFF2-40B4-BE49-F238E27FC236}">
                      <a16:creationId xmlns:a16="http://schemas.microsoft.com/office/drawing/2014/main" id="{D833FC04-15A5-F8C3-AE63-302AC21A66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28366" y="5192691"/>
                  <a:ext cx="399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FD3D5111-50F8-D602-A4E8-05CF74B8B309}"/>
                    </a:ext>
                  </a:extLst>
                </p14:cNvPr>
                <p14:cNvContentPartPr/>
                <p14:nvPr/>
              </p14:nvContentPartPr>
              <p14:xfrm>
                <a:off x="4354886" y="5135811"/>
                <a:ext cx="118800" cy="189360"/>
              </p14:xfrm>
            </p:contentPart>
          </mc:Choice>
          <mc:Fallback xmlns=""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FD3D5111-50F8-D602-A4E8-05CF74B8B3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50566" y="5131491"/>
                  <a:ext cx="127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09EE4039-308C-F5A8-8501-5B0AC627102F}"/>
                    </a:ext>
                  </a:extLst>
                </p14:cNvPr>
                <p14:cNvContentPartPr/>
                <p14:nvPr/>
              </p14:nvContentPartPr>
              <p14:xfrm>
                <a:off x="4746206" y="4537131"/>
                <a:ext cx="28800" cy="1275840"/>
              </p14:xfrm>
            </p:contentPart>
          </mc:Choice>
          <mc:Fallback xmlns=""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09EE4039-308C-F5A8-8501-5B0AC62710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41886" y="4532811"/>
                  <a:ext cx="37440" cy="12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筆跡 62">
                  <a:extLst>
                    <a:ext uri="{FF2B5EF4-FFF2-40B4-BE49-F238E27FC236}">
                      <a16:creationId xmlns:a16="http://schemas.microsoft.com/office/drawing/2014/main" id="{60D7B88C-4769-5AA5-622C-FE3F3EF8F7C8}"/>
                    </a:ext>
                  </a:extLst>
                </p14:cNvPr>
                <p14:cNvContentPartPr/>
                <p14:nvPr/>
              </p14:nvContentPartPr>
              <p14:xfrm>
                <a:off x="4705166" y="4563771"/>
                <a:ext cx="829440" cy="1296000"/>
              </p14:xfrm>
            </p:contentPart>
          </mc:Choice>
          <mc:Fallback xmlns="">
            <p:pic>
              <p:nvPicPr>
                <p:cNvPr id="63" name="筆跡 62">
                  <a:extLst>
                    <a:ext uri="{FF2B5EF4-FFF2-40B4-BE49-F238E27FC236}">
                      <a16:creationId xmlns:a16="http://schemas.microsoft.com/office/drawing/2014/main" id="{60D7B88C-4769-5AA5-622C-FE3F3EF8F7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00846" y="4559451"/>
                  <a:ext cx="838080" cy="13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筆跡 63">
                  <a:extLst>
                    <a:ext uri="{FF2B5EF4-FFF2-40B4-BE49-F238E27FC236}">
                      <a16:creationId xmlns:a16="http://schemas.microsoft.com/office/drawing/2014/main" id="{BA801AB5-D80A-ACFC-213D-E576BD677898}"/>
                    </a:ext>
                  </a:extLst>
                </p14:cNvPr>
                <p14:cNvContentPartPr/>
                <p14:nvPr/>
              </p14:nvContentPartPr>
              <p14:xfrm>
                <a:off x="4867166" y="5052651"/>
                <a:ext cx="238320" cy="48600"/>
              </p14:xfrm>
            </p:contentPart>
          </mc:Choice>
          <mc:Fallback xmlns="">
            <p:pic>
              <p:nvPicPr>
                <p:cNvPr id="64" name="筆跡 63">
                  <a:extLst>
                    <a:ext uri="{FF2B5EF4-FFF2-40B4-BE49-F238E27FC236}">
                      <a16:creationId xmlns:a16="http://schemas.microsoft.com/office/drawing/2014/main" id="{BA801AB5-D80A-ACFC-213D-E576BD6778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62846" y="5048331"/>
                  <a:ext cx="2469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筆跡 64">
                  <a:extLst>
                    <a:ext uri="{FF2B5EF4-FFF2-40B4-BE49-F238E27FC236}">
                      <a16:creationId xmlns:a16="http://schemas.microsoft.com/office/drawing/2014/main" id="{19EB29C3-42A1-7AC5-7E46-9B7BF2351A30}"/>
                    </a:ext>
                  </a:extLst>
                </p14:cNvPr>
                <p14:cNvContentPartPr/>
                <p14:nvPr/>
              </p14:nvContentPartPr>
              <p14:xfrm>
                <a:off x="4925846" y="5114571"/>
                <a:ext cx="258840" cy="348840"/>
              </p14:xfrm>
            </p:contentPart>
          </mc:Choice>
          <mc:Fallback xmlns="">
            <p:pic>
              <p:nvPicPr>
                <p:cNvPr id="65" name="筆跡 64">
                  <a:extLst>
                    <a:ext uri="{FF2B5EF4-FFF2-40B4-BE49-F238E27FC236}">
                      <a16:creationId xmlns:a16="http://schemas.microsoft.com/office/drawing/2014/main" id="{19EB29C3-42A1-7AC5-7E46-9B7BF2351A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21526" y="5110251"/>
                  <a:ext cx="267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6" name="筆跡 65">
                  <a:extLst>
                    <a:ext uri="{FF2B5EF4-FFF2-40B4-BE49-F238E27FC236}">
                      <a16:creationId xmlns:a16="http://schemas.microsoft.com/office/drawing/2014/main" id="{914FEB46-4538-CA52-BD34-B61837A2D6ED}"/>
                    </a:ext>
                  </a:extLst>
                </p14:cNvPr>
                <p14:cNvContentPartPr/>
                <p14:nvPr/>
              </p14:nvContentPartPr>
              <p14:xfrm>
                <a:off x="4968326" y="5280531"/>
                <a:ext cx="230040" cy="39960"/>
              </p14:xfrm>
            </p:contentPart>
          </mc:Choice>
          <mc:Fallback xmlns="">
            <p:pic>
              <p:nvPicPr>
                <p:cNvPr id="66" name="筆跡 65">
                  <a:extLst>
                    <a:ext uri="{FF2B5EF4-FFF2-40B4-BE49-F238E27FC236}">
                      <a16:creationId xmlns:a16="http://schemas.microsoft.com/office/drawing/2014/main" id="{914FEB46-4538-CA52-BD34-B61837A2D6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64006" y="5276211"/>
                  <a:ext cx="238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筆跡 66">
                  <a:extLst>
                    <a:ext uri="{FF2B5EF4-FFF2-40B4-BE49-F238E27FC236}">
                      <a16:creationId xmlns:a16="http://schemas.microsoft.com/office/drawing/2014/main" id="{F77F8737-2A4E-56AC-3228-CE81EF7CAD93}"/>
                    </a:ext>
                  </a:extLst>
                </p14:cNvPr>
                <p14:cNvContentPartPr/>
                <p14:nvPr/>
              </p14:nvContentPartPr>
              <p14:xfrm>
                <a:off x="5227526" y="5300691"/>
                <a:ext cx="111600" cy="195480"/>
              </p14:xfrm>
            </p:contentPart>
          </mc:Choice>
          <mc:Fallback xmlns="">
            <p:pic>
              <p:nvPicPr>
                <p:cNvPr id="67" name="筆跡 66">
                  <a:extLst>
                    <a:ext uri="{FF2B5EF4-FFF2-40B4-BE49-F238E27FC236}">
                      <a16:creationId xmlns:a16="http://schemas.microsoft.com/office/drawing/2014/main" id="{F77F8737-2A4E-56AC-3228-CE81EF7CAD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23206" y="5296371"/>
                  <a:ext cx="120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筆跡 67">
                  <a:extLst>
                    <a:ext uri="{FF2B5EF4-FFF2-40B4-BE49-F238E27FC236}">
                      <a16:creationId xmlns:a16="http://schemas.microsoft.com/office/drawing/2014/main" id="{E56BBA2C-4D67-1381-DDFC-0630B443488B}"/>
                    </a:ext>
                  </a:extLst>
                </p14:cNvPr>
                <p14:cNvContentPartPr/>
                <p14:nvPr/>
              </p14:nvContentPartPr>
              <p14:xfrm>
                <a:off x="5541086" y="2967531"/>
                <a:ext cx="451440" cy="16560"/>
              </p14:xfrm>
            </p:contentPart>
          </mc:Choice>
          <mc:Fallback xmlns="">
            <p:pic>
              <p:nvPicPr>
                <p:cNvPr id="68" name="筆跡 67">
                  <a:extLst>
                    <a:ext uri="{FF2B5EF4-FFF2-40B4-BE49-F238E27FC236}">
                      <a16:creationId xmlns:a16="http://schemas.microsoft.com/office/drawing/2014/main" id="{E56BBA2C-4D67-1381-DDFC-0630B44348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36766" y="2963211"/>
                  <a:ext cx="460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034AA208-4BF9-3E7A-AEF0-31CF4DFEB224}"/>
                    </a:ext>
                  </a:extLst>
                </p14:cNvPr>
                <p14:cNvContentPartPr/>
                <p14:nvPr/>
              </p14:nvContentPartPr>
              <p14:xfrm>
                <a:off x="5875166" y="2873211"/>
                <a:ext cx="113760" cy="282240"/>
              </p14:xfrm>
            </p:contentPart>
          </mc:Choice>
          <mc:Fallback xmlns="">
            <p:pic>
              <p:nvPicPr>
                <p:cNvPr id="69" name="筆跡 68">
                  <a:extLst>
                    <a:ext uri="{FF2B5EF4-FFF2-40B4-BE49-F238E27FC236}">
                      <a16:creationId xmlns:a16="http://schemas.microsoft.com/office/drawing/2014/main" id="{034AA208-4BF9-3E7A-AEF0-31CF4DFEB2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70846" y="2868891"/>
                  <a:ext cx="122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0" name="筆跡 69">
                  <a:extLst>
                    <a:ext uri="{FF2B5EF4-FFF2-40B4-BE49-F238E27FC236}">
                      <a16:creationId xmlns:a16="http://schemas.microsoft.com/office/drawing/2014/main" id="{4C6A50B9-BCF1-B9F2-AF67-0529EA9CD442}"/>
                    </a:ext>
                  </a:extLst>
                </p14:cNvPr>
                <p14:cNvContentPartPr/>
                <p14:nvPr/>
              </p14:nvContentPartPr>
              <p14:xfrm>
                <a:off x="6288446" y="2722731"/>
                <a:ext cx="228240" cy="358560"/>
              </p14:xfrm>
            </p:contentPart>
          </mc:Choice>
          <mc:Fallback xmlns="">
            <p:pic>
              <p:nvPicPr>
                <p:cNvPr id="70" name="筆跡 69">
                  <a:extLst>
                    <a:ext uri="{FF2B5EF4-FFF2-40B4-BE49-F238E27FC236}">
                      <a16:creationId xmlns:a16="http://schemas.microsoft.com/office/drawing/2014/main" id="{4C6A50B9-BCF1-B9F2-AF67-0529EA9CD4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84126" y="2718411"/>
                  <a:ext cx="2368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1" name="筆跡 70">
                  <a:extLst>
                    <a:ext uri="{FF2B5EF4-FFF2-40B4-BE49-F238E27FC236}">
                      <a16:creationId xmlns:a16="http://schemas.microsoft.com/office/drawing/2014/main" id="{F6FF19E1-F55F-1F83-2237-A872A0C47327}"/>
                    </a:ext>
                  </a:extLst>
                </p14:cNvPr>
                <p14:cNvContentPartPr/>
                <p14:nvPr/>
              </p14:nvContentPartPr>
              <p14:xfrm>
                <a:off x="6254966" y="2870331"/>
                <a:ext cx="251280" cy="57600"/>
              </p14:xfrm>
            </p:contentPart>
          </mc:Choice>
          <mc:Fallback xmlns="">
            <p:pic>
              <p:nvPicPr>
                <p:cNvPr id="71" name="筆跡 70">
                  <a:extLst>
                    <a:ext uri="{FF2B5EF4-FFF2-40B4-BE49-F238E27FC236}">
                      <a16:creationId xmlns:a16="http://schemas.microsoft.com/office/drawing/2014/main" id="{F6FF19E1-F55F-1F83-2237-A872A0C473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50646" y="2866011"/>
                  <a:ext cx="259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2" name="筆跡 71">
                  <a:extLst>
                    <a:ext uri="{FF2B5EF4-FFF2-40B4-BE49-F238E27FC236}">
                      <a16:creationId xmlns:a16="http://schemas.microsoft.com/office/drawing/2014/main" id="{C0944C24-EBEB-5029-AD00-1858AD66A018}"/>
                    </a:ext>
                  </a:extLst>
                </p14:cNvPr>
                <p14:cNvContentPartPr/>
                <p14:nvPr/>
              </p14:nvContentPartPr>
              <p14:xfrm>
                <a:off x="6648806" y="2602131"/>
                <a:ext cx="37080" cy="141120"/>
              </p14:xfrm>
            </p:contentPart>
          </mc:Choice>
          <mc:Fallback xmlns="">
            <p:pic>
              <p:nvPicPr>
                <p:cNvPr id="72" name="筆跡 71">
                  <a:extLst>
                    <a:ext uri="{FF2B5EF4-FFF2-40B4-BE49-F238E27FC236}">
                      <a16:creationId xmlns:a16="http://schemas.microsoft.com/office/drawing/2014/main" id="{C0944C24-EBEB-5029-AD00-1858AD66A0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44486" y="2597811"/>
                  <a:ext cx="45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筆跡 72">
                  <a:extLst>
                    <a:ext uri="{FF2B5EF4-FFF2-40B4-BE49-F238E27FC236}">
                      <a16:creationId xmlns:a16="http://schemas.microsoft.com/office/drawing/2014/main" id="{A4DE15C5-120A-E614-B93C-04021B204E8F}"/>
                    </a:ext>
                  </a:extLst>
                </p14:cNvPr>
                <p14:cNvContentPartPr/>
                <p14:nvPr/>
              </p14:nvContentPartPr>
              <p14:xfrm>
                <a:off x="5680046" y="5174331"/>
                <a:ext cx="366480" cy="25920"/>
              </p14:xfrm>
            </p:contentPart>
          </mc:Choice>
          <mc:Fallback xmlns="">
            <p:pic>
              <p:nvPicPr>
                <p:cNvPr id="73" name="筆跡 72">
                  <a:extLst>
                    <a:ext uri="{FF2B5EF4-FFF2-40B4-BE49-F238E27FC236}">
                      <a16:creationId xmlns:a16="http://schemas.microsoft.com/office/drawing/2014/main" id="{A4DE15C5-120A-E614-B93C-04021B204E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75726" y="5170011"/>
                  <a:ext cx="375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筆跡 73">
                  <a:extLst>
                    <a:ext uri="{FF2B5EF4-FFF2-40B4-BE49-F238E27FC236}">
                      <a16:creationId xmlns:a16="http://schemas.microsoft.com/office/drawing/2014/main" id="{B05E37AC-7CE7-6DFF-55E3-28E5D0048FA0}"/>
                    </a:ext>
                  </a:extLst>
                </p14:cNvPr>
                <p14:cNvContentPartPr/>
                <p14:nvPr/>
              </p14:nvContentPartPr>
              <p14:xfrm>
                <a:off x="5948246" y="5090091"/>
                <a:ext cx="87120" cy="250560"/>
              </p14:xfrm>
            </p:contentPart>
          </mc:Choice>
          <mc:Fallback xmlns="">
            <p:pic>
              <p:nvPicPr>
                <p:cNvPr id="74" name="筆跡 73">
                  <a:extLst>
                    <a:ext uri="{FF2B5EF4-FFF2-40B4-BE49-F238E27FC236}">
                      <a16:creationId xmlns:a16="http://schemas.microsoft.com/office/drawing/2014/main" id="{B05E37AC-7CE7-6DFF-55E3-28E5D0048F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43926" y="5085771"/>
                  <a:ext cx="957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5" name="筆跡 74">
                  <a:extLst>
                    <a:ext uri="{FF2B5EF4-FFF2-40B4-BE49-F238E27FC236}">
                      <a16:creationId xmlns:a16="http://schemas.microsoft.com/office/drawing/2014/main" id="{D8412191-ACC9-4F71-8511-E9B9D356AAA0}"/>
                    </a:ext>
                  </a:extLst>
                </p14:cNvPr>
                <p14:cNvContentPartPr/>
                <p14:nvPr/>
              </p14:nvContentPartPr>
              <p14:xfrm>
                <a:off x="6241286" y="5035011"/>
                <a:ext cx="318960" cy="346680"/>
              </p14:xfrm>
            </p:contentPart>
          </mc:Choice>
          <mc:Fallback xmlns="">
            <p:pic>
              <p:nvPicPr>
                <p:cNvPr id="75" name="筆跡 74">
                  <a:extLst>
                    <a:ext uri="{FF2B5EF4-FFF2-40B4-BE49-F238E27FC236}">
                      <a16:creationId xmlns:a16="http://schemas.microsoft.com/office/drawing/2014/main" id="{D8412191-ACC9-4F71-8511-E9B9D356AA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36966" y="5030691"/>
                  <a:ext cx="3276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6" name="筆跡 75">
                  <a:extLst>
                    <a:ext uri="{FF2B5EF4-FFF2-40B4-BE49-F238E27FC236}">
                      <a16:creationId xmlns:a16="http://schemas.microsoft.com/office/drawing/2014/main" id="{4299D8BD-01BA-17E0-FCDF-2E13EBA412E9}"/>
                    </a:ext>
                  </a:extLst>
                </p14:cNvPr>
                <p14:cNvContentPartPr/>
                <p14:nvPr/>
              </p14:nvContentPartPr>
              <p14:xfrm>
                <a:off x="6265766" y="5204571"/>
                <a:ext cx="261720" cy="43560"/>
              </p14:xfrm>
            </p:contentPart>
          </mc:Choice>
          <mc:Fallback xmlns="">
            <p:pic>
              <p:nvPicPr>
                <p:cNvPr id="76" name="筆跡 75">
                  <a:extLst>
                    <a:ext uri="{FF2B5EF4-FFF2-40B4-BE49-F238E27FC236}">
                      <a16:creationId xmlns:a16="http://schemas.microsoft.com/office/drawing/2014/main" id="{4299D8BD-01BA-17E0-FCDF-2E13EBA412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61446" y="5200251"/>
                  <a:ext cx="270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7" name="筆跡 76">
                  <a:extLst>
                    <a:ext uri="{FF2B5EF4-FFF2-40B4-BE49-F238E27FC236}">
                      <a16:creationId xmlns:a16="http://schemas.microsoft.com/office/drawing/2014/main" id="{69F244EB-49E9-6DC8-07CD-BF811964440E}"/>
                    </a:ext>
                  </a:extLst>
                </p14:cNvPr>
                <p14:cNvContentPartPr/>
                <p14:nvPr/>
              </p14:nvContentPartPr>
              <p14:xfrm>
                <a:off x="6589406" y="4846731"/>
                <a:ext cx="37080" cy="133560"/>
              </p14:xfrm>
            </p:contentPart>
          </mc:Choice>
          <mc:Fallback xmlns="">
            <p:pic>
              <p:nvPicPr>
                <p:cNvPr id="77" name="筆跡 76">
                  <a:extLst>
                    <a:ext uri="{FF2B5EF4-FFF2-40B4-BE49-F238E27FC236}">
                      <a16:creationId xmlns:a16="http://schemas.microsoft.com/office/drawing/2014/main" id="{69F244EB-49E9-6DC8-07CD-BF81196444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85086" y="4842411"/>
                  <a:ext cx="45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8" name="筆跡 77">
                  <a:extLst>
                    <a:ext uri="{FF2B5EF4-FFF2-40B4-BE49-F238E27FC236}">
                      <a16:creationId xmlns:a16="http://schemas.microsoft.com/office/drawing/2014/main" id="{B40221FA-7ABB-D435-2263-4138CB0D2306}"/>
                    </a:ext>
                  </a:extLst>
                </p14:cNvPr>
                <p14:cNvContentPartPr/>
                <p14:nvPr/>
              </p14:nvContentPartPr>
              <p14:xfrm>
                <a:off x="6650606" y="4880931"/>
                <a:ext cx="38160" cy="107280"/>
              </p14:xfrm>
            </p:contentPart>
          </mc:Choice>
          <mc:Fallback xmlns="">
            <p:pic>
              <p:nvPicPr>
                <p:cNvPr id="78" name="筆跡 77">
                  <a:extLst>
                    <a:ext uri="{FF2B5EF4-FFF2-40B4-BE49-F238E27FC236}">
                      <a16:creationId xmlns:a16="http://schemas.microsoft.com/office/drawing/2014/main" id="{B40221FA-7ABB-D435-2263-4138CB0D23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46286" y="4876611"/>
                  <a:ext cx="46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3" name="筆跡 132">
                  <a:extLst>
                    <a:ext uri="{FF2B5EF4-FFF2-40B4-BE49-F238E27FC236}">
                      <a16:creationId xmlns:a16="http://schemas.microsoft.com/office/drawing/2014/main" id="{7F0206A0-BB0D-504A-2CAB-8FEE49226B3B}"/>
                    </a:ext>
                  </a:extLst>
                </p14:cNvPr>
                <p14:cNvContentPartPr/>
                <p14:nvPr/>
              </p14:nvContentPartPr>
              <p14:xfrm>
                <a:off x="6875246" y="5246331"/>
                <a:ext cx="419040" cy="36360"/>
              </p14:xfrm>
            </p:contentPart>
          </mc:Choice>
          <mc:Fallback xmlns="">
            <p:pic>
              <p:nvPicPr>
                <p:cNvPr id="133" name="筆跡 132">
                  <a:extLst>
                    <a:ext uri="{FF2B5EF4-FFF2-40B4-BE49-F238E27FC236}">
                      <a16:creationId xmlns:a16="http://schemas.microsoft.com/office/drawing/2014/main" id="{7F0206A0-BB0D-504A-2CAB-8FEE49226B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70926" y="5242011"/>
                  <a:ext cx="427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9" name="筆跡 138">
                  <a:extLst>
                    <a:ext uri="{FF2B5EF4-FFF2-40B4-BE49-F238E27FC236}">
                      <a16:creationId xmlns:a16="http://schemas.microsoft.com/office/drawing/2014/main" id="{B10AFB1C-98B3-B5FB-70EC-A35928BA5D53}"/>
                    </a:ext>
                  </a:extLst>
                </p14:cNvPr>
                <p14:cNvContentPartPr/>
                <p14:nvPr/>
              </p14:nvContentPartPr>
              <p14:xfrm>
                <a:off x="7167566" y="5194851"/>
                <a:ext cx="134640" cy="213840"/>
              </p14:xfrm>
            </p:contentPart>
          </mc:Choice>
          <mc:Fallback xmlns="">
            <p:pic>
              <p:nvPicPr>
                <p:cNvPr id="139" name="筆跡 138">
                  <a:extLst>
                    <a:ext uri="{FF2B5EF4-FFF2-40B4-BE49-F238E27FC236}">
                      <a16:creationId xmlns:a16="http://schemas.microsoft.com/office/drawing/2014/main" id="{B10AFB1C-98B3-B5FB-70EC-A35928BA5D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63246" y="5190531"/>
                  <a:ext cx="143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0" name="筆跡 139">
                  <a:extLst>
                    <a:ext uri="{FF2B5EF4-FFF2-40B4-BE49-F238E27FC236}">
                      <a16:creationId xmlns:a16="http://schemas.microsoft.com/office/drawing/2014/main" id="{E5061B16-119B-B06C-87FF-E84D568F5D9F}"/>
                    </a:ext>
                  </a:extLst>
                </p14:cNvPr>
                <p14:cNvContentPartPr/>
                <p14:nvPr/>
              </p14:nvContentPartPr>
              <p14:xfrm>
                <a:off x="7547006" y="4933851"/>
                <a:ext cx="49320" cy="592920"/>
              </p14:xfrm>
            </p:contentPart>
          </mc:Choice>
          <mc:Fallback xmlns="">
            <p:pic>
              <p:nvPicPr>
                <p:cNvPr id="140" name="筆跡 139">
                  <a:extLst>
                    <a:ext uri="{FF2B5EF4-FFF2-40B4-BE49-F238E27FC236}">
                      <a16:creationId xmlns:a16="http://schemas.microsoft.com/office/drawing/2014/main" id="{E5061B16-119B-B06C-87FF-E84D568F5D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42686" y="4929531"/>
                  <a:ext cx="5796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1" name="筆跡 140">
                  <a:extLst>
                    <a:ext uri="{FF2B5EF4-FFF2-40B4-BE49-F238E27FC236}">
                      <a16:creationId xmlns:a16="http://schemas.microsoft.com/office/drawing/2014/main" id="{04717219-DF9F-9C10-7B25-578D02724071}"/>
                    </a:ext>
                  </a:extLst>
                </p14:cNvPr>
                <p14:cNvContentPartPr/>
                <p14:nvPr/>
              </p14:nvContentPartPr>
              <p14:xfrm>
                <a:off x="7498766" y="4853571"/>
                <a:ext cx="712080" cy="730440"/>
              </p14:xfrm>
            </p:contentPart>
          </mc:Choice>
          <mc:Fallback xmlns="">
            <p:pic>
              <p:nvPicPr>
                <p:cNvPr id="141" name="筆跡 140">
                  <a:extLst>
                    <a:ext uri="{FF2B5EF4-FFF2-40B4-BE49-F238E27FC236}">
                      <a16:creationId xmlns:a16="http://schemas.microsoft.com/office/drawing/2014/main" id="{04717219-DF9F-9C10-7B25-578D0272407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94446" y="4849251"/>
                  <a:ext cx="72072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2" name="筆跡 141">
                  <a:extLst>
                    <a:ext uri="{FF2B5EF4-FFF2-40B4-BE49-F238E27FC236}">
                      <a16:creationId xmlns:a16="http://schemas.microsoft.com/office/drawing/2014/main" id="{5977A451-BB4A-CDB1-C541-FDC96BFE82A8}"/>
                    </a:ext>
                  </a:extLst>
                </p14:cNvPr>
                <p14:cNvContentPartPr/>
                <p14:nvPr/>
              </p14:nvContentPartPr>
              <p14:xfrm>
                <a:off x="7640966" y="5510931"/>
                <a:ext cx="538920" cy="69840"/>
              </p14:xfrm>
            </p:contentPart>
          </mc:Choice>
          <mc:Fallback xmlns="">
            <p:pic>
              <p:nvPicPr>
                <p:cNvPr id="142" name="筆跡 141">
                  <a:extLst>
                    <a:ext uri="{FF2B5EF4-FFF2-40B4-BE49-F238E27FC236}">
                      <a16:creationId xmlns:a16="http://schemas.microsoft.com/office/drawing/2014/main" id="{5977A451-BB4A-CDB1-C541-FDC96BFE82A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36646" y="5506611"/>
                  <a:ext cx="547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3" name="筆跡 142">
                  <a:extLst>
                    <a:ext uri="{FF2B5EF4-FFF2-40B4-BE49-F238E27FC236}">
                      <a16:creationId xmlns:a16="http://schemas.microsoft.com/office/drawing/2014/main" id="{8BF9299F-7445-5AF5-26BC-CA2A7453CA0C}"/>
                    </a:ext>
                  </a:extLst>
                </p14:cNvPr>
                <p14:cNvContentPartPr/>
                <p14:nvPr/>
              </p14:nvContentPartPr>
              <p14:xfrm>
                <a:off x="7699286" y="5027811"/>
                <a:ext cx="250560" cy="330840"/>
              </p14:xfrm>
            </p:contentPart>
          </mc:Choice>
          <mc:Fallback xmlns="">
            <p:pic>
              <p:nvPicPr>
                <p:cNvPr id="143" name="筆跡 142">
                  <a:extLst>
                    <a:ext uri="{FF2B5EF4-FFF2-40B4-BE49-F238E27FC236}">
                      <a16:creationId xmlns:a16="http://schemas.microsoft.com/office/drawing/2014/main" id="{8BF9299F-7445-5AF5-26BC-CA2A7453CA0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94966" y="5023491"/>
                  <a:ext cx="2592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4" name="筆跡 143">
                  <a:extLst>
                    <a:ext uri="{FF2B5EF4-FFF2-40B4-BE49-F238E27FC236}">
                      <a16:creationId xmlns:a16="http://schemas.microsoft.com/office/drawing/2014/main" id="{4A253F8A-31E1-8498-1CDA-A0936AB47692}"/>
                    </a:ext>
                  </a:extLst>
                </p14:cNvPr>
                <p14:cNvContentPartPr/>
                <p14:nvPr/>
              </p14:nvContentPartPr>
              <p14:xfrm>
                <a:off x="7806926" y="5175051"/>
                <a:ext cx="169560" cy="319680"/>
              </p14:xfrm>
            </p:contentPart>
          </mc:Choice>
          <mc:Fallback xmlns="">
            <p:pic>
              <p:nvPicPr>
                <p:cNvPr id="144" name="筆跡 143">
                  <a:extLst>
                    <a:ext uri="{FF2B5EF4-FFF2-40B4-BE49-F238E27FC236}">
                      <a16:creationId xmlns:a16="http://schemas.microsoft.com/office/drawing/2014/main" id="{4A253F8A-31E1-8498-1CDA-A0936AB476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02606" y="5170731"/>
                  <a:ext cx="178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9" name="筆跡 78">
                  <a:extLst>
                    <a:ext uri="{FF2B5EF4-FFF2-40B4-BE49-F238E27FC236}">
                      <a16:creationId xmlns:a16="http://schemas.microsoft.com/office/drawing/2014/main" id="{17C7EC1D-5950-6B1E-40C3-E0F19B31FEAF}"/>
                    </a:ext>
                  </a:extLst>
                </p14:cNvPr>
                <p14:cNvContentPartPr/>
                <p14:nvPr/>
              </p14:nvContentPartPr>
              <p14:xfrm>
                <a:off x="6984686" y="2913531"/>
                <a:ext cx="348480" cy="26280"/>
              </p14:xfrm>
            </p:contentPart>
          </mc:Choice>
          <mc:Fallback xmlns="">
            <p:pic>
              <p:nvPicPr>
                <p:cNvPr id="79" name="筆跡 78">
                  <a:extLst>
                    <a:ext uri="{FF2B5EF4-FFF2-40B4-BE49-F238E27FC236}">
                      <a16:creationId xmlns:a16="http://schemas.microsoft.com/office/drawing/2014/main" id="{17C7EC1D-5950-6B1E-40C3-E0F19B31FEA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80366" y="2909211"/>
                  <a:ext cx="357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0" name="筆跡 79">
                  <a:extLst>
                    <a:ext uri="{FF2B5EF4-FFF2-40B4-BE49-F238E27FC236}">
                      <a16:creationId xmlns:a16="http://schemas.microsoft.com/office/drawing/2014/main" id="{92218C80-B4A1-1583-8AE0-E18FCFC67A73}"/>
                    </a:ext>
                  </a:extLst>
                </p14:cNvPr>
                <p14:cNvContentPartPr/>
                <p14:nvPr/>
              </p14:nvContentPartPr>
              <p14:xfrm>
                <a:off x="7225166" y="2848731"/>
                <a:ext cx="125280" cy="268200"/>
              </p14:xfrm>
            </p:contentPart>
          </mc:Choice>
          <mc:Fallback xmlns="">
            <p:pic>
              <p:nvPicPr>
                <p:cNvPr id="80" name="筆跡 79">
                  <a:extLst>
                    <a:ext uri="{FF2B5EF4-FFF2-40B4-BE49-F238E27FC236}">
                      <a16:creationId xmlns:a16="http://schemas.microsoft.com/office/drawing/2014/main" id="{92218C80-B4A1-1583-8AE0-E18FCFC67A7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20846" y="2844411"/>
                  <a:ext cx="1339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8" name="筆跡 87">
                  <a:extLst>
                    <a:ext uri="{FF2B5EF4-FFF2-40B4-BE49-F238E27FC236}">
                      <a16:creationId xmlns:a16="http://schemas.microsoft.com/office/drawing/2014/main" id="{0C561339-A401-1241-D431-63E5D20C20A7}"/>
                    </a:ext>
                  </a:extLst>
                </p14:cNvPr>
                <p14:cNvContentPartPr/>
                <p14:nvPr/>
              </p14:nvContentPartPr>
              <p14:xfrm>
                <a:off x="7415246" y="2565411"/>
                <a:ext cx="55800" cy="630360"/>
              </p14:xfrm>
            </p:contentPart>
          </mc:Choice>
          <mc:Fallback xmlns="">
            <p:pic>
              <p:nvPicPr>
                <p:cNvPr id="88" name="筆跡 87">
                  <a:extLst>
                    <a:ext uri="{FF2B5EF4-FFF2-40B4-BE49-F238E27FC236}">
                      <a16:creationId xmlns:a16="http://schemas.microsoft.com/office/drawing/2014/main" id="{0C561339-A401-1241-D431-63E5D20C20A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10926" y="2561091"/>
                  <a:ext cx="6444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4" name="筆跡 93">
                  <a:extLst>
                    <a:ext uri="{FF2B5EF4-FFF2-40B4-BE49-F238E27FC236}">
                      <a16:creationId xmlns:a16="http://schemas.microsoft.com/office/drawing/2014/main" id="{563A01AF-925D-BC0B-416D-4CD86B757B6B}"/>
                    </a:ext>
                  </a:extLst>
                </p14:cNvPr>
                <p14:cNvContentPartPr/>
                <p14:nvPr/>
              </p14:nvContentPartPr>
              <p14:xfrm>
                <a:off x="7468886" y="2399091"/>
                <a:ext cx="721800" cy="870480"/>
              </p14:xfrm>
            </p:contentPart>
          </mc:Choice>
          <mc:Fallback xmlns="">
            <p:pic>
              <p:nvPicPr>
                <p:cNvPr id="94" name="筆跡 93">
                  <a:extLst>
                    <a:ext uri="{FF2B5EF4-FFF2-40B4-BE49-F238E27FC236}">
                      <a16:creationId xmlns:a16="http://schemas.microsoft.com/office/drawing/2014/main" id="{563A01AF-925D-BC0B-416D-4CD86B757B6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64566" y="2394771"/>
                  <a:ext cx="73044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5" name="筆跡 94">
                  <a:extLst>
                    <a:ext uri="{FF2B5EF4-FFF2-40B4-BE49-F238E27FC236}">
                      <a16:creationId xmlns:a16="http://schemas.microsoft.com/office/drawing/2014/main" id="{8E8057D6-4F87-C8FE-3309-C59138B3FEB0}"/>
                    </a:ext>
                  </a:extLst>
                </p14:cNvPr>
                <p14:cNvContentPartPr/>
                <p14:nvPr/>
              </p14:nvContentPartPr>
              <p14:xfrm>
                <a:off x="7477526" y="3163371"/>
                <a:ext cx="789480" cy="88200"/>
              </p14:xfrm>
            </p:contentPart>
          </mc:Choice>
          <mc:Fallback xmlns="">
            <p:pic>
              <p:nvPicPr>
                <p:cNvPr id="95" name="筆跡 94">
                  <a:extLst>
                    <a:ext uri="{FF2B5EF4-FFF2-40B4-BE49-F238E27FC236}">
                      <a16:creationId xmlns:a16="http://schemas.microsoft.com/office/drawing/2014/main" id="{8E8057D6-4F87-C8FE-3309-C59138B3FEB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73206" y="3159051"/>
                  <a:ext cx="798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7" name="筆跡 96">
                  <a:extLst>
                    <a:ext uri="{FF2B5EF4-FFF2-40B4-BE49-F238E27FC236}">
                      <a16:creationId xmlns:a16="http://schemas.microsoft.com/office/drawing/2014/main" id="{3054A04C-95EA-E9C9-BDCF-45877E69028C}"/>
                    </a:ext>
                  </a:extLst>
                </p14:cNvPr>
                <p14:cNvContentPartPr/>
                <p14:nvPr/>
              </p14:nvContentPartPr>
              <p14:xfrm>
                <a:off x="7618646" y="2692851"/>
                <a:ext cx="273600" cy="304560"/>
              </p14:xfrm>
            </p:contentPart>
          </mc:Choice>
          <mc:Fallback xmlns="">
            <p:pic>
              <p:nvPicPr>
                <p:cNvPr id="97" name="筆跡 96">
                  <a:extLst>
                    <a:ext uri="{FF2B5EF4-FFF2-40B4-BE49-F238E27FC236}">
                      <a16:creationId xmlns:a16="http://schemas.microsoft.com/office/drawing/2014/main" id="{3054A04C-95EA-E9C9-BDCF-45877E69028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14326" y="2688531"/>
                  <a:ext cx="2822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4" name="筆跡 123">
                  <a:extLst>
                    <a:ext uri="{FF2B5EF4-FFF2-40B4-BE49-F238E27FC236}">
                      <a16:creationId xmlns:a16="http://schemas.microsoft.com/office/drawing/2014/main" id="{CE318909-2E00-CEBB-014D-D29332AC43BE}"/>
                    </a:ext>
                  </a:extLst>
                </p14:cNvPr>
                <p14:cNvContentPartPr/>
                <p14:nvPr/>
              </p14:nvContentPartPr>
              <p14:xfrm>
                <a:off x="7717286" y="2848731"/>
                <a:ext cx="196560" cy="439920"/>
              </p14:xfrm>
            </p:contentPart>
          </mc:Choice>
          <mc:Fallback xmlns="">
            <p:pic>
              <p:nvPicPr>
                <p:cNvPr id="124" name="筆跡 123">
                  <a:extLst>
                    <a:ext uri="{FF2B5EF4-FFF2-40B4-BE49-F238E27FC236}">
                      <a16:creationId xmlns:a16="http://schemas.microsoft.com/office/drawing/2014/main" id="{CE318909-2E00-CEBB-014D-D29332AC43B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12966" y="2844411"/>
                  <a:ext cx="2052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6" name="筆跡 145">
                  <a:extLst>
                    <a:ext uri="{FF2B5EF4-FFF2-40B4-BE49-F238E27FC236}">
                      <a16:creationId xmlns:a16="http://schemas.microsoft.com/office/drawing/2014/main" id="{9F8F4771-FE70-E52C-B35E-402D290D3174}"/>
                    </a:ext>
                  </a:extLst>
                </p14:cNvPr>
                <p14:cNvContentPartPr/>
                <p14:nvPr/>
              </p14:nvContentPartPr>
              <p14:xfrm>
                <a:off x="8352686" y="2925771"/>
                <a:ext cx="475560" cy="18720"/>
              </p14:xfrm>
            </p:contentPart>
          </mc:Choice>
          <mc:Fallback xmlns="">
            <p:pic>
              <p:nvPicPr>
                <p:cNvPr id="146" name="筆跡 145">
                  <a:extLst>
                    <a:ext uri="{FF2B5EF4-FFF2-40B4-BE49-F238E27FC236}">
                      <a16:creationId xmlns:a16="http://schemas.microsoft.com/office/drawing/2014/main" id="{9F8F4771-FE70-E52C-B35E-402D290D31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48366" y="2921451"/>
                  <a:ext cx="484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7" name="筆跡 146">
                  <a:extLst>
                    <a:ext uri="{FF2B5EF4-FFF2-40B4-BE49-F238E27FC236}">
                      <a16:creationId xmlns:a16="http://schemas.microsoft.com/office/drawing/2014/main" id="{02145F73-7E6D-893E-37DB-8E7FCAB8D483}"/>
                    </a:ext>
                  </a:extLst>
                </p14:cNvPr>
                <p14:cNvContentPartPr/>
                <p14:nvPr/>
              </p14:nvContentPartPr>
              <p14:xfrm>
                <a:off x="8705486" y="2848731"/>
                <a:ext cx="93240" cy="253800"/>
              </p14:xfrm>
            </p:contentPart>
          </mc:Choice>
          <mc:Fallback xmlns="">
            <p:pic>
              <p:nvPicPr>
                <p:cNvPr id="147" name="筆跡 146">
                  <a:extLst>
                    <a:ext uri="{FF2B5EF4-FFF2-40B4-BE49-F238E27FC236}">
                      <a16:creationId xmlns:a16="http://schemas.microsoft.com/office/drawing/2014/main" id="{02145F73-7E6D-893E-37DB-8E7FCAB8D48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01166" y="2844411"/>
                  <a:ext cx="1018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9" name="筆跡 148">
                  <a:extLst>
                    <a:ext uri="{FF2B5EF4-FFF2-40B4-BE49-F238E27FC236}">
                      <a16:creationId xmlns:a16="http://schemas.microsoft.com/office/drawing/2014/main" id="{BB014DFD-5AE8-4F8C-56D9-F10992B73FFF}"/>
                    </a:ext>
                  </a:extLst>
                </p14:cNvPr>
                <p14:cNvContentPartPr/>
                <p14:nvPr/>
              </p14:nvContentPartPr>
              <p14:xfrm>
                <a:off x="9086726" y="2716611"/>
                <a:ext cx="16200" cy="483840"/>
              </p14:xfrm>
            </p:contentPart>
          </mc:Choice>
          <mc:Fallback xmlns="">
            <p:pic>
              <p:nvPicPr>
                <p:cNvPr id="149" name="筆跡 148">
                  <a:extLst>
                    <a:ext uri="{FF2B5EF4-FFF2-40B4-BE49-F238E27FC236}">
                      <a16:creationId xmlns:a16="http://schemas.microsoft.com/office/drawing/2014/main" id="{BB014DFD-5AE8-4F8C-56D9-F10992B73FF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82406" y="2712291"/>
                  <a:ext cx="248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0" name="筆跡 149">
                  <a:extLst>
                    <a:ext uri="{FF2B5EF4-FFF2-40B4-BE49-F238E27FC236}">
                      <a16:creationId xmlns:a16="http://schemas.microsoft.com/office/drawing/2014/main" id="{A26DD110-1D52-2DC1-2633-342EB06A880A}"/>
                    </a:ext>
                  </a:extLst>
                </p14:cNvPr>
                <p14:cNvContentPartPr/>
                <p14:nvPr/>
              </p14:nvContentPartPr>
              <p14:xfrm>
                <a:off x="9053606" y="2696091"/>
                <a:ext cx="151560" cy="253440"/>
              </p14:xfrm>
            </p:contentPart>
          </mc:Choice>
          <mc:Fallback xmlns="">
            <p:pic>
              <p:nvPicPr>
                <p:cNvPr id="150" name="筆跡 149">
                  <a:extLst>
                    <a:ext uri="{FF2B5EF4-FFF2-40B4-BE49-F238E27FC236}">
                      <a16:creationId xmlns:a16="http://schemas.microsoft.com/office/drawing/2014/main" id="{A26DD110-1D52-2DC1-2633-342EB06A88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49286" y="2691771"/>
                  <a:ext cx="1602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1" name="筆跡 150">
                  <a:extLst>
                    <a:ext uri="{FF2B5EF4-FFF2-40B4-BE49-F238E27FC236}">
                      <a16:creationId xmlns:a16="http://schemas.microsoft.com/office/drawing/2014/main" id="{86708B3D-94ED-CC80-A5D6-A2D673185D85}"/>
                    </a:ext>
                  </a:extLst>
                </p14:cNvPr>
                <p14:cNvContentPartPr/>
                <p14:nvPr/>
              </p14:nvContentPartPr>
              <p14:xfrm>
                <a:off x="9344486" y="2518611"/>
                <a:ext cx="73800" cy="197280"/>
              </p14:xfrm>
            </p:contentPart>
          </mc:Choice>
          <mc:Fallback xmlns="">
            <p:pic>
              <p:nvPicPr>
                <p:cNvPr id="151" name="筆跡 150">
                  <a:extLst>
                    <a:ext uri="{FF2B5EF4-FFF2-40B4-BE49-F238E27FC236}">
                      <a16:creationId xmlns:a16="http://schemas.microsoft.com/office/drawing/2014/main" id="{86708B3D-94ED-CC80-A5D6-A2D673185D8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40166" y="2514291"/>
                  <a:ext cx="824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2" name="筆跡 151">
                  <a:extLst>
                    <a:ext uri="{FF2B5EF4-FFF2-40B4-BE49-F238E27FC236}">
                      <a16:creationId xmlns:a16="http://schemas.microsoft.com/office/drawing/2014/main" id="{0681F68A-6A18-86EA-3727-0FE8194D8DDB}"/>
                    </a:ext>
                  </a:extLst>
                </p14:cNvPr>
                <p14:cNvContentPartPr/>
                <p14:nvPr/>
              </p14:nvContentPartPr>
              <p14:xfrm>
                <a:off x="8479046" y="5191251"/>
                <a:ext cx="437400" cy="212040"/>
              </p14:xfrm>
            </p:contentPart>
          </mc:Choice>
          <mc:Fallback xmlns="">
            <p:pic>
              <p:nvPicPr>
                <p:cNvPr id="152" name="筆跡 151">
                  <a:extLst>
                    <a:ext uri="{FF2B5EF4-FFF2-40B4-BE49-F238E27FC236}">
                      <a16:creationId xmlns:a16="http://schemas.microsoft.com/office/drawing/2014/main" id="{0681F68A-6A18-86EA-3727-0FE8194D8D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74726" y="5186931"/>
                  <a:ext cx="446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3" name="筆跡 152">
                  <a:extLst>
                    <a:ext uri="{FF2B5EF4-FFF2-40B4-BE49-F238E27FC236}">
                      <a16:creationId xmlns:a16="http://schemas.microsoft.com/office/drawing/2014/main" id="{1D42EB27-0DDB-43A9-97B7-18DC2D9E46FF}"/>
                    </a:ext>
                  </a:extLst>
                </p14:cNvPr>
                <p14:cNvContentPartPr/>
                <p14:nvPr/>
              </p14:nvContentPartPr>
              <p14:xfrm>
                <a:off x="9149726" y="5136531"/>
                <a:ext cx="18000" cy="564120"/>
              </p14:xfrm>
            </p:contentPart>
          </mc:Choice>
          <mc:Fallback xmlns="">
            <p:pic>
              <p:nvPicPr>
                <p:cNvPr id="153" name="筆跡 152">
                  <a:extLst>
                    <a:ext uri="{FF2B5EF4-FFF2-40B4-BE49-F238E27FC236}">
                      <a16:creationId xmlns:a16="http://schemas.microsoft.com/office/drawing/2014/main" id="{1D42EB27-0DDB-43A9-97B7-18DC2D9E46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45406" y="5132211"/>
                  <a:ext cx="2664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4" name="筆跡 153">
                  <a:extLst>
                    <a:ext uri="{FF2B5EF4-FFF2-40B4-BE49-F238E27FC236}">
                      <a16:creationId xmlns:a16="http://schemas.microsoft.com/office/drawing/2014/main" id="{16CD4213-A355-818E-1294-85C2E953C818}"/>
                    </a:ext>
                  </a:extLst>
                </p14:cNvPr>
                <p14:cNvContentPartPr/>
                <p14:nvPr/>
              </p14:nvContentPartPr>
              <p14:xfrm>
                <a:off x="9116246" y="5070291"/>
                <a:ext cx="163080" cy="297000"/>
              </p14:xfrm>
            </p:contentPart>
          </mc:Choice>
          <mc:Fallback xmlns="">
            <p:pic>
              <p:nvPicPr>
                <p:cNvPr id="154" name="筆跡 153">
                  <a:extLst>
                    <a:ext uri="{FF2B5EF4-FFF2-40B4-BE49-F238E27FC236}">
                      <a16:creationId xmlns:a16="http://schemas.microsoft.com/office/drawing/2014/main" id="{16CD4213-A355-818E-1294-85C2E953C81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11926" y="5065971"/>
                  <a:ext cx="1717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5" name="筆跡 154">
                  <a:extLst>
                    <a:ext uri="{FF2B5EF4-FFF2-40B4-BE49-F238E27FC236}">
                      <a16:creationId xmlns:a16="http://schemas.microsoft.com/office/drawing/2014/main" id="{DD337CBC-7CB0-4DCF-AB19-C4DBB83A87F5}"/>
                    </a:ext>
                  </a:extLst>
                </p14:cNvPr>
                <p14:cNvContentPartPr/>
                <p14:nvPr/>
              </p14:nvContentPartPr>
              <p14:xfrm>
                <a:off x="9405686" y="4862211"/>
                <a:ext cx="111600" cy="122760"/>
              </p14:xfrm>
            </p:contentPart>
          </mc:Choice>
          <mc:Fallback xmlns="">
            <p:pic>
              <p:nvPicPr>
                <p:cNvPr id="155" name="筆跡 154">
                  <a:extLst>
                    <a:ext uri="{FF2B5EF4-FFF2-40B4-BE49-F238E27FC236}">
                      <a16:creationId xmlns:a16="http://schemas.microsoft.com/office/drawing/2014/main" id="{DD337CBC-7CB0-4DCF-AB19-C4DBB83A87F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01366" y="4857891"/>
                  <a:ext cx="12024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群組 197">
            <a:extLst>
              <a:ext uri="{FF2B5EF4-FFF2-40B4-BE49-F238E27FC236}">
                <a16:creationId xmlns:a16="http://schemas.microsoft.com/office/drawing/2014/main" id="{59DE08A6-76C4-073F-EA2F-1AF89D7ED820}"/>
              </a:ext>
            </a:extLst>
          </p:cNvPr>
          <p:cNvGrpSpPr/>
          <p:nvPr/>
        </p:nvGrpSpPr>
        <p:grpSpPr>
          <a:xfrm>
            <a:off x="9565886" y="2995251"/>
            <a:ext cx="658080" cy="513360"/>
            <a:chOff x="9565886" y="2995251"/>
            <a:chExt cx="65808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9" name="筆跡 178">
                  <a:extLst>
                    <a:ext uri="{FF2B5EF4-FFF2-40B4-BE49-F238E27FC236}">
                      <a16:creationId xmlns:a16="http://schemas.microsoft.com/office/drawing/2014/main" id="{F05E56DB-019B-9CA0-BFE7-8BA729A8F681}"/>
                    </a:ext>
                  </a:extLst>
                </p14:cNvPr>
                <p14:cNvContentPartPr/>
                <p14:nvPr/>
              </p14:nvContentPartPr>
              <p14:xfrm>
                <a:off x="9565886" y="2995251"/>
                <a:ext cx="562680" cy="319680"/>
              </p14:xfrm>
            </p:contentPart>
          </mc:Choice>
          <mc:Fallback xmlns="">
            <p:pic>
              <p:nvPicPr>
                <p:cNvPr id="179" name="筆跡 178">
                  <a:extLst>
                    <a:ext uri="{FF2B5EF4-FFF2-40B4-BE49-F238E27FC236}">
                      <a16:creationId xmlns:a16="http://schemas.microsoft.com/office/drawing/2014/main" id="{F05E56DB-019B-9CA0-BFE7-8BA729A8F68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61566" y="2990931"/>
                  <a:ext cx="571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0" name="筆跡 179">
                  <a:extLst>
                    <a:ext uri="{FF2B5EF4-FFF2-40B4-BE49-F238E27FC236}">
                      <a16:creationId xmlns:a16="http://schemas.microsoft.com/office/drawing/2014/main" id="{EFA7300A-BC04-E4DB-E3EB-7278CA12E708}"/>
                    </a:ext>
                  </a:extLst>
                </p14:cNvPr>
                <p14:cNvContentPartPr/>
                <p14:nvPr/>
              </p14:nvContentPartPr>
              <p14:xfrm>
                <a:off x="10061966" y="3181371"/>
                <a:ext cx="162000" cy="327240"/>
              </p14:xfrm>
            </p:contentPart>
          </mc:Choice>
          <mc:Fallback xmlns="">
            <p:pic>
              <p:nvPicPr>
                <p:cNvPr id="180" name="筆跡 179">
                  <a:extLst>
                    <a:ext uri="{FF2B5EF4-FFF2-40B4-BE49-F238E27FC236}">
                      <a16:creationId xmlns:a16="http://schemas.microsoft.com/office/drawing/2014/main" id="{EFA7300A-BC04-E4DB-E3EB-7278CA12E70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057646" y="3177051"/>
                  <a:ext cx="17064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4430A8B1-BB91-DE7E-1557-017F22095D98}"/>
              </a:ext>
            </a:extLst>
          </p:cNvPr>
          <p:cNvGrpSpPr/>
          <p:nvPr/>
        </p:nvGrpSpPr>
        <p:grpSpPr>
          <a:xfrm>
            <a:off x="9589646" y="4972371"/>
            <a:ext cx="378000" cy="320760"/>
            <a:chOff x="9589646" y="4972371"/>
            <a:chExt cx="37800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1" name="筆跡 180">
                  <a:extLst>
                    <a:ext uri="{FF2B5EF4-FFF2-40B4-BE49-F238E27FC236}">
                      <a16:creationId xmlns:a16="http://schemas.microsoft.com/office/drawing/2014/main" id="{298A4408-0A72-48F9-EA5D-AA154F41620A}"/>
                    </a:ext>
                  </a:extLst>
                </p14:cNvPr>
                <p14:cNvContentPartPr/>
                <p14:nvPr/>
              </p14:nvContentPartPr>
              <p14:xfrm>
                <a:off x="9589646" y="5052651"/>
                <a:ext cx="349200" cy="240480"/>
              </p14:xfrm>
            </p:contentPart>
          </mc:Choice>
          <mc:Fallback xmlns="">
            <p:pic>
              <p:nvPicPr>
                <p:cNvPr id="181" name="筆跡 180">
                  <a:extLst>
                    <a:ext uri="{FF2B5EF4-FFF2-40B4-BE49-F238E27FC236}">
                      <a16:creationId xmlns:a16="http://schemas.microsoft.com/office/drawing/2014/main" id="{298A4408-0A72-48F9-EA5D-AA154F41620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85326" y="5048331"/>
                  <a:ext cx="357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2" name="筆跡 181">
                  <a:extLst>
                    <a:ext uri="{FF2B5EF4-FFF2-40B4-BE49-F238E27FC236}">
                      <a16:creationId xmlns:a16="http://schemas.microsoft.com/office/drawing/2014/main" id="{AD9017BB-BEAF-A1D5-3D79-4DABE4A029A4}"/>
                    </a:ext>
                  </a:extLst>
                </p14:cNvPr>
                <p14:cNvContentPartPr/>
                <p14:nvPr/>
              </p14:nvContentPartPr>
              <p14:xfrm>
                <a:off x="9854966" y="4972371"/>
                <a:ext cx="112680" cy="196560"/>
              </p14:xfrm>
            </p:contentPart>
          </mc:Choice>
          <mc:Fallback xmlns="">
            <p:pic>
              <p:nvPicPr>
                <p:cNvPr id="182" name="筆跡 181">
                  <a:extLst>
                    <a:ext uri="{FF2B5EF4-FFF2-40B4-BE49-F238E27FC236}">
                      <a16:creationId xmlns:a16="http://schemas.microsoft.com/office/drawing/2014/main" id="{AD9017BB-BEAF-A1D5-3D79-4DABE4A029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850646" y="4968051"/>
                  <a:ext cx="12132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A5B2E40D-F8CB-BA13-33AF-BDE4C05E0CAA}"/>
              </a:ext>
            </a:extLst>
          </p:cNvPr>
          <p:cNvGrpSpPr/>
          <p:nvPr/>
        </p:nvGrpSpPr>
        <p:grpSpPr>
          <a:xfrm>
            <a:off x="9847766" y="3746211"/>
            <a:ext cx="1638720" cy="829800"/>
            <a:chOff x="9847766" y="3746211"/>
            <a:chExt cx="1638720" cy="82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5" name="筆跡 184">
                  <a:extLst>
                    <a:ext uri="{FF2B5EF4-FFF2-40B4-BE49-F238E27FC236}">
                      <a16:creationId xmlns:a16="http://schemas.microsoft.com/office/drawing/2014/main" id="{F05F5AC8-07C4-9CFD-F934-F21DA4EB5CB0}"/>
                    </a:ext>
                  </a:extLst>
                </p14:cNvPr>
                <p14:cNvContentPartPr/>
                <p14:nvPr/>
              </p14:nvContentPartPr>
              <p14:xfrm>
                <a:off x="9860366" y="3837651"/>
                <a:ext cx="54000" cy="729360"/>
              </p14:xfrm>
            </p:contentPart>
          </mc:Choice>
          <mc:Fallback xmlns="">
            <p:pic>
              <p:nvPicPr>
                <p:cNvPr id="185" name="筆跡 184">
                  <a:extLst>
                    <a:ext uri="{FF2B5EF4-FFF2-40B4-BE49-F238E27FC236}">
                      <a16:creationId xmlns:a16="http://schemas.microsoft.com/office/drawing/2014/main" id="{F05F5AC8-07C4-9CFD-F934-F21DA4EB5CB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56046" y="3833331"/>
                  <a:ext cx="6264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8" name="筆跡 187">
                  <a:extLst>
                    <a:ext uri="{FF2B5EF4-FFF2-40B4-BE49-F238E27FC236}">
                      <a16:creationId xmlns:a16="http://schemas.microsoft.com/office/drawing/2014/main" id="{680BDCDA-CE57-8D48-EF75-EF3640C1EBDD}"/>
                    </a:ext>
                  </a:extLst>
                </p14:cNvPr>
                <p14:cNvContentPartPr/>
                <p14:nvPr/>
              </p14:nvContentPartPr>
              <p14:xfrm>
                <a:off x="10027406" y="4036011"/>
                <a:ext cx="196560" cy="34560"/>
              </p14:xfrm>
            </p:contentPart>
          </mc:Choice>
          <mc:Fallback xmlns="">
            <p:pic>
              <p:nvPicPr>
                <p:cNvPr id="188" name="筆跡 187">
                  <a:extLst>
                    <a:ext uri="{FF2B5EF4-FFF2-40B4-BE49-F238E27FC236}">
                      <a16:creationId xmlns:a16="http://schemas.microsoft.com/office/drawing/2014/main" id="{680BDCDA-CE57-8D48-EF75-EF3640C1EBD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23086" y="4031691"/>
                  <a:ext cx="205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9" name="筆跡 188">
                  <a:extLst>
                    <a:ext uri="{FF2B5EF4-FFF2-40B4-BE49-F238E27FC236}">
                      <a16:creationId xmlns:a16="http://schemas.microsoft.com/office/drawing/2014/main" id="{BA7AB49C-4D3B-3655-402C-AC19656DD351}"/>
                    </a:ext>
                  </a:extLst>
                </p14:cNvPr>
                <p14:cNvContentPartPr/>
                <p14:nvPr/>
              </p14:nvContentPartPr>
              <p14:xfrm>
                <a:off x="10090406" y="4082451"/>
                <a:ext cx="151560" cy="343800"/>
              </p14:xfrm>
            </p:contentPart>
          </mc:Choice>
          <mc:Fallback xmlns="">
            <p:pic>
              <p:nvPicPr>
                <p:cNvPr id="189" name="筆跡 188">
                  <a:extLst>
                    <a:ext uri="{FF2B5EF4-FFF2-40B4-BE49-F238E27FC236}">
                      <a16:creationId xmlns:a16="http://schemas.microsoft.com/office/drawing/2014/main" id="{BA7AB49C-4D3B-3655-402C-AC19656DD3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86086" y="4078131"/>
                  <a:ext cx="1602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0" name="筆跡 189">
                  <a:extLst>
                    <a:ext uri="{FF2B5EF4-FFF2-40B4-BE49-F238E27FC236}">
                      <a16:creationId xmlns:a16="http://schemas.microsoft.com/office/drawing/2014/main" id="{D7CB824C-C628-C3D3-ED6B-E5E5B624E528}"/>
                    </a:ext>
                  </a:extLst>
                </p14:cNvPr>
                <p14:cNvContentPartPr/>
                <p14:nvPr/>
              </p14:nvContentPartPr>
              <p14:xfrm>
                <a:off x="10257446" y="4270731"/>
                <a:ext cx="120600" cy="122760"/>
              </p14:xfrm>
            </p:contentPart>
          </mc:Choice>
          <mc:Fallback xmlns="">
            <p:pic>
              <p:nvPicPr>
                <p:cNvPr id="190" name="筆跡 189">
                  <a:extLst>
                    <a:ext uri="{FF2B5EF4-FFF2-40B4-BE49-F238E27FC236}">
                      <a16:creationId xmlns:a16="http://schemas.microsoft.com/office/drawing/2014/main" id="{D7CB824C-C628-C3D3-ED6B-E5E5B624E52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253126" y="4266411"/>
                  <a:ext cx="129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1" name="筆跡 190">
                  <a:extLst>
                    <a:ext uri="{FF2B5EF4-FFF2-40B4-BE49-F238E27FC236}">
                      <a16:creationId xmlns:a16="http://schemas.microsoft.com/office/drawing/2014/main" id="{1BB512E5-F87A-EF29-0CA8-2B62349C002B}"/>
                    </a:ext>
                  </a:extLst>
                </p14:cNvPr>
                <p14:cNvContentPartPr/>
                <p14:nvPr/>
              </p14:nvContentPartPr>
              <p14:xfrm>
                <a:off x="10410806" y="3984171"/>
                <a:ext cx="108000" cy="493200"/>
              </p14:xfrm>
            </p:contentPart>
          </mc:Choice>
          <mc:Fallback xmlns="">
            <p:pic>
              <p:nvPicPr>
                <p:cNvPr id="191" name="筆跡 190">
                  <a:extLst>
                    <a:ext uri="{FF2B5EF4-FFF2-40B4-BE49-F238E27FC236}">
                      <a16:creationId xmlns:a16="http://schemas.microsoft.com/office/drawing/2014/main" id="{1BB512E5-F87A-EF29-0CA8-2B62349C002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406486" y="3979851"/>
                  <a:ext cx="1166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2" name="筆跡 191">
                  <a:extLst>
                    <a:ext uri="{FF2B5EF4-FFF2-40B4-BE49-F238E27FC236}">
                      <a16:creationId xmlns:a16="http://schemas.microsoft.com/office/drawing/2014/main" id="{8BC0FCF7-BD0B-69C2-8402-532C9AC9E462}"/>
                    </a:ext>
                  </a:extLst>
                </p14:cNvPr>
                <p14:cNvContentPartPr/>
                <p14:nvPr/>
              </p14:nvContentPartPr>
              <p14:xfrm>
                <a:off x="10330166" y="4164171"/>
                <a:ext cx="284400" cy="235800"/>
              </p14:xfrm>
            </p:contentPart>
          </mc:Choice>
          <mc:Fallback xmlns="">
            <p:pic>
              <p:nvPicPr>
                <p:cNvPr id="192" name="筆跡 191">
                  <a:extLst>
                    <a:ext uri="{FF2B5EF4-FFF2-40B4-BE49-F238E27FC236}">
                      <a16:creationId xmlns:a16="http://schemas.microsoft.com/office/drawing/2014/main" id="{8BC0FCF7-BD0B-69C2-8402-532C9AC9E46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325846" y="4159851"/>
                  <a:ext cx="293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3" name="筆跡 192">
                  <a:extLst>
                    <a:ext uri="{FF2B5EF4-FFF2-40B4-BE49-F238E27FC236}">
                      <a16:creationId xmlns:a16="http://schemas.microsoft.com/office/drawing/2014/main" id="{B39CD398-1390-4A7D-6853-75BC5BC9B786}"/>
                    </a:ext>
                  </a:extLst>
                </p14:cNvPr>
                <p14:cNvContentPartPr/>
                <p14:nvPr/>
              </p14:nvContentPartPr>
              <p14:xfrm>
                <a:off x="10657406" y="4060491"/>
                <a:ext cx="7560" cy="298800"/>
              </p14:xfrm>
            </p:contentPart>
          </mc:Choice>
          <mc:Fallback xmlns="">
            <p:pic>
              <p:nvPicPr>
                <p:cNvPr id="193" name="筆跡 192">
                  <a:extLst>
                    <a:ext uri="{FF2B5EF4-FFF2-40B4-BE49-F238E27FC236}">
                      <a16:creationId xmlns:a16="http://schemas.microsoft.com/office/drawing/2014/main" id="{B39CD398-1390-4A7D-6853-75BC5BC9B78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53086" y="4056171"/>
                  <a:ext cx="16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4" name="筆跡 193">
                  <a:extLst>
                    <a:ext uri="{FF2B5EF4-FFF2-40B4-BE49-F238E27FC236}">
                      <a16:creationId xmlns:a16="http://schemas.microsoft.com/office/drawing/2014/main" id="{53DF2D7B-7E38-62B1-EC3A-486D73704094}"/>
                    </a:ext>
                  </a:extLst>
                </p14:cNvPr>
                <p14:cNvContentPartPr/>
                <p14:nvPr/>
              </p14:nvContentPartPr>
              <p14:xfrm>
                <a:off x="10666406" y="3969051"/>
                <a:ext cx="188280" cy="382320"/>
              </p14:xfrm>
            </p:contentPart>
          </mc:Choice>
          <mc:Fallback xmlns="">
            <p:pic>
              <p:nvPicPr>
                <p:cNvPr id="194" name="筆跡 193">
                  <a:extLst>
                    <a:ext uri="{FF2B5EF4-FFF2-40B4-BE49-F238E27FC236}">
                      <a16:creationId xmlns:a16="http://schemas.microsoft.com/office/drawing/2014/main" id="{53DF2D7B-7E38-62B1-EC3A-486D7370409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62086" y="3964731"/>
                  <a:ext cx="1969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5" name="筆跡 194">
                  <a:extLst>
                    <a:ext uri="{FF2B5EF4-FFF2-40B4-BE49-F238E27FC236}">
                      <a16:creationId xmlns:a16="http://schemas.microsoft.com/office/drawing/2014/main" id="{80425A0A-E701-99E8-C24A-373F0B28B183}"/>
                    </a:ext>
                  </a:extLst>
                </p14:cNvPr>
                <p14:cNvContentPartPr/>
                <p14:nvPr/>
              </p14:nvContentPartPr>
              <p14:xfrm>
                <a:off x="10892126" y="4044651"/>
                <a:ext cx="253440" cy="288000"/>
              </p14:xfrm>
            </p:contentPart>
          </mc:Choice>
          <mc:Fallback xmlns="">
            <p:pic>
              <p:nvPicPr>
                <p:cNvPr id="195" name="筆跡 194">
                  <a:extLst>
                    <a:ext uri="{FF2B5EF4-FFF2-40B4-BE49-F238E27FC236}">
                      <a16:creationId xmlns:a16="http://schemas.microsoft.com/office/drawing/2014/main" id="{80425A0A-E701-99E8-C24A-373F0B28B1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887806" y="4040331"/>
                  <a:ext cx="2620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9" name="筆跡 198">
                  <a:extLst>
                    <a:ext uri="{FF2B5EF4-FFF2-40B4-BE49-F238E27FC236}">
                      <a16:creationId xmlns:a16="http://schemas.microsoft.com/office/drawing/2014/main" id="{4F45A342-4387-BB6B-CF2C-ECDBE9FD0873}"/>
                    </a:ext>
                  </a:extLst>
                </p14:cNvPr>
                <p14:cNvContentPartPr/>
                <p14:nvPr/>
              </p14:nvContentPartPr>
              <p14:xfrm>
                <a:off x="9872246" y="3746211"/>
                <a:ext cx="1614240" cy="772560"/>
              </p14:xfrm>
            </p:contentPart>
          </mc:Choice>
          <mc:Fallback xmlns="">
            <p:pic>
              <p:nvPicPr>
                <p:cNvPr id="199" name="筆跡 198">
                  <a:extLst>
                    <a:ext uri="{FF2B5EF4-FFF2-40B4-BE49-F238E27FC236}">
                      <a16:creationId xmlns:a16="http://schemas.microsoft.com/office/drawing/2014/main" id="{4F45A342-4387-BB6B-CF2C-ECDBE9FD087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67926" y="3741891"/>
                  <a:ext cx="162288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00" name="筆跡 199">
                  <a:extLst>
                    <a:ext uri="{FF2B5EF4-FFF2-40B4-BE49-F238E27FC236}">
                      <a16:creationId xmlns:a16="http://schemas.microsoft.com/office/drawing/2014/main" id="{DE3562B0-5E4F-DBFB-2E63-E9D872106DCF}"/>
                    </a:ext>
                  </a:extLst>
                </p14:cNvPr>
                <p14:cNvContentPartPr/>
                <p14:nvPr/>
              </p14:nvContentPartPr>
              <p14:xfrm>
                <a:off x="11117486" y="4027731"/>
                <a:ext cx="186480" cy="28440"/>
              </p14:xfrm>
            </p:contentPart>
          </mc:Choice>
          <mc:Fallback xmlns="">
            <p:pic>
              <p:nvPicPr>
                <p:cNvPr id="200" name="筆跡 199">
                  <a:extLst>
                    <a:ext uri="{FF2B5EF4-FFF2-40B4-BE49-F238E27FC236}">
                      <a16:creationId xmlns:a16="http://schemas.microsoft.com/office/drawing/2014/main" id="{DE3562B0-5E4F-DBFB-2E63-E9D872106DC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13166" y="4023411"/>
                  <a:ext cx="195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01" name="筆跡 200">
                  <a:extLst>
                    <a:ext uri="{FF2B5EF4-FFF2-40B4-BE49-F238E27FC236}">
                      <a16:creationId xmlns:a16="http://schemas.microsoft.com/office/drawing/2014/main" id="{11058381-B42F-C698-BF38-AD4A4665C98B}"/>
                    </a:ext>
                  </a:extLst>
                </p14:cNvPr>
                <p14:cNvContentPartPr/>
                <p14:nvPr/>
              </p14:nvContentPartPr>
              <p14:xfrm>
                <a:off x="11113166" y="4096491"/>
                <a:ext cx="200880" cy="273240"/>
              </p14:xfrm>
            </p:contentPart>
          </mc:Choice>
          <mc:Fallback xmlns="">
            <p:pic>
              <p:nvPicPr>
                <p:cNvPr id="201" name="筆跡 200">
                  <a:extLst>
                    <a:ext uri="{FF2B5EF4-FFF2-40B4-BE49-F238E27FC236}">
                      <a16:creationId xmlns:a16="http://schemas.microsoft.com/office/drawing/2014/main" id="{11058381-B42F-C698-BF38-AD4A4665C98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08846" y="4092171"/>
                  <a:ext cx="2095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2" name="筆跡 201">
                  <a:extLst>
                    <a:ext uri="{FF2B5EF4-FFF2-40B4-BE49-F238E27FC236}">
                      <a16:creationId xmlns:a16="http://schemas.microsoft.com/office/drawing/2014/main" id="{A836C9C6-08B0-29F5-FA48-521A75D933BA}"/>
                    </a:ext>
                  </a:extLst>
                </p14:cNvPr>
                <p14:cNvContentPartPr/>
                <p14:nvPr/>
              </p14:nvContentPartPr>
              <p14:xfrm>
                <a:off x="11135126" y="4159491"/>
                <a:ext cx="221040" cy="38880"/>
              </p14:xfrm>
            </p:contentPart>
          </mc:Choice>
          <mc:Fallback xmlns="">
            <p:pic>
              <p:nvPicPr>
                <p:cNvPr id="202" name="筆跡 201">
                  <a:extLst>
                    <a:ext uri="{FF2B5EF4-FFF2-40B4-BE49-F238E27FC236}">
                      <a16:creationId xmlns:a16="http://schemas.microsoft.com/office/drawing/2014/main" id="{A836C9C6-08B0-29F5-FA48-521A75D933B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130806" y="4155171"/>
                  <a:ext cx="229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04" name="筆跡 203">
                  <a:extLst>
                    <a:ext uri="{FF2B5EF4-FFF2-40B4-BE49-F238E27FC236}">
                      <a16:creationId xmlns:a16="http://schemas.microsoft.com/office/drawing/2014/main" id="{E655453B-93D7-9C68-96C3-F8A6503E4DBC}"/>
                    </a:ext>
                  </a:extLst>
                </p14:cNvPr>
                <p14:cNvContentPartPr/>
                <p14:nvPr/>
              </p14:nvContentPartPr>
              <p14:xfrm>
                <a:off x="9847766" y="4482771"/>
                <a:ext cx="1508040" cy="93240"/>
              </p14:xfrm>
            </p:contentPart>
          </mc:Choice>
          <mc:Fallback xmlns="">
            <p:pic>
              <p:nvPicPr>
                <p:cNvPr id="204" name="筆跡 203">
                  <a:extLst>
                    <a:ext uri="{FF2B5EF4-FFF2-40B4-BE49-F238E27FC236}">
                      <a16:creationId xmlns:a16="http://schemas.microsoft.com/office/drawing/2014/main" id="{E655453B-93D7-9C68-96C3-F8A6503E4DB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43446" y="4478451"/>
                  <a:ext cx="151668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群組 310">
            <a:extLst>
              <a:ext uri="{FF2B5EF4-FFF2-40B4-BE49-F238E27FC236}">
                <a16:creationId xmlns:a16="http://schemas.microsoft.com/office/drawing/2014/main" id="{31766FA9-6C14-5576-6CDE-EB521715ED1F}"/>
              </a:ext>
            </a:extLst>
          </p:cNvPr>
          <p:cNvGrpSpPr/>
          <p:nvPr/>
        </p:nvGrpSpPr>
        <p:grpSpPr>
          <a:xfrm>
            <a:off x="1857926" y="4111971"/>
            <a:ext cx="7800480" cy="2855520"/>
            <a:chOff x="1857926" y="4111971"/>
            <a:chExt cx="7800480" cy="28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80" name="筆跡 279">
                  <a:extLst>
                    <a:ext uri="{FF2B5EF4-FFF2-40B4-BE49-F238E27FC236}">
                      <a16:creationId xmlns:a16="http://schemas.microsoft.com/office/drawing/2014/main" id="{43DEA640-7499-92E1-9B87-956722CDB893}"/>
                    </a:ext>
                  </a:extLst>
                </p14:cNvPr>
                <p14:cNvContentPartPr/>
                <p14:nvPr/>
              </p14:nvContentPartPr>
              <p14:xfrm>
                <a:off x="1952246" y="4720371"/>
                <a:ext cx="87120" cy="1219680"/>
              </p14:xfrm>
            </p:contentPart>
          </mc:Choice>
          <mc:Fallback xmlns="">
            <p:pic>
              <p:nvPicPr>
                <p:cNvPr id="280" name="筆跡 279">
                  <a:extLst>
                    <a:ext uri="{FF2B5EF4-FFF2-40B4-BE49-F238E27FC236}">
                      <a16:creationId xmlns:a16="http://schemas.microsoft.com/office/drawing/2014/main" id="{43DEA640-7499-92E1-9B87-956722CDB89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47926" y="4716051"/>
                  <a:ext cx="95760" cy="12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81" name="筆跡 280">
                  <a:extLst>
                    <a:ext uri="{FF2B5EF4-FFF2-40B4-BE49-F238E27FC236}">
                      <a16:creationId xmlns:a16="http://schemas.microsoft.com/office/drawing/2014/main" id="{C2DBF886-E54F-B00E-CED7-4AF2ED4717CE}"/>
                    </a:ext>
                  </a:extLst>
                </p14:cNvPr>
                <p14:cNvContentPartPr/>
                <p14:nvPr/>
              </p14:nvContentPartPr>
              <p14:xfrm>
                <a:off x="1857926" y="5770851"/>
                <a:ext cx="474120" cy="217080"/>
              </p14:xfrm>
            </p:contentPart>
          </mc:Choice>
          <mc:Fallback xmlns="">
            <p:pic>
              <p:nvPicPr>
                <p:cNvPr id="281" name="筆跡 280">
                  <a:extLst>
                    <a:ext uri="{FF2B5EF4-FFF2-40B4-BE49-F238E27FC236}">
                      <a16:creationId xmlns:a16="http://schemas.microsoft.com/office/drawing/2014/main" id="{C2DBF886-E54F-B00E-CED7-4AF2ED4717C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53606" y="5766531"/>
                  <a:ext cx="482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9" name="筆跡 208">
                  <a:extLst>
                    <a:ext uri="{FF2B5EF4-FFF2-40B4-BE49-F238E27FC236}">
                      <a16:creationId xmlns:a16="http://schemas.microsoft.com/office/drawing/2014/main" id="{0AC3F78D-2B0C-8545-596E-06554FD600AB}"/>
                    </a:ext>
                  </a:extLst>
                </p14:cNvPr>
                <p14:cNvContentPartPr/>
                <p14:nvPr/>
              </p14:nvContentPartPr>
              <p14:xfrm>
                <a:off x="7598846" y="4915131"/>
                <a:ext cx="66960" cy="621360"/>
              </p14:xfrm>
            </p:contentPart>
          </mc:Choice>
          <mc:Fallback xmlns="">
            <p:pic>
              <p:nvPicPr>
                <p:cNvPr id="209" name="筆跡 208">
                  <a:extLst>
                    <a:ext uri="{FF2B5EF4-FFF2-40B4-BE49-F238E27FC236}">
                      <a16:creationId xmlns:a16="http://schemas.microsoft.com/office/drawing/2014/main" id="{0AC3F78D-2B0C-8545-596E-06554FD600A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94526" y="4910811"/>
                  <a:ext cx="756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0" name="筆跡 209">
                  <a:extLst>
                    <a:ext uri="{FF2B5EF4-FFF2-40B4-BE49-F238E27FC236}">
                      <a16:creationId xmlns:a16="http://schemas.microsoft.com/office/drawing/2014/main" id="{EE827BCC-6E4B-A3B1-D651-1DBEAC9D6636}"/>
                    </a:ext>
                  </a:extLst>
                </p14:cNvPr>
                <p14:cNvContentPartPr/>
                <p14:nvPr/>
              </p14:nvContentPartPr>
              <p14:xfrm>
                <a:off x="7561406" y="4370091"/>
                <a:ext cx="991440" cy="1763640"/>
              </p14:xfrm>
            </p:contentPart>
          </mc:Choice>
          <mc:Fallback xmlns="">
            <p:pic>
              <p:nvPicPr>
                <p:cNvPr id="210" name="筆跡 209">
                  <a:extLst>
                    <a:ext uri="{FF2B5EF4-FFF2-40B4-BE49-F238E27FC236}">
                      <a16:creationId xmlns:a16="http://schemas.microsoft.com/office/drawing/2014/main" id="{EE827BCC-6E4B-A3B1-D651-1DBEAC9D663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57086" y="4365771"/>
                  <a:ext cx="1000080" cy="17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1" name="筆跡 210">
                  <a:extLst>
                    <a:ext uri="{FF2B5EF4-FFF2-40B4-BE49-F238E27FC236}">
                      <a16:creationId xmlns:a16="http://schemas.microsoft.com/office/drawing/2014/main" id="{E255629A-E95D-A156-BEC7-9C8259A746CA}"/>
                    </a:ext>
                  </a:extLst>
                </p14:cNvPr>
                <p14:cNvContentPartPr/>
                <p14:nvPr/>
              </p14:nvContentPartPr>
              <p14:xfrm>
                <a:off x="7681646" y="5467731"/>
                <a:ext cx="723240" cy="662400"/>
              </p14:xfrm>
            </p:contentPart>
          </mc:Choice>
          <mc:Fallback xmlns="">
            <p:pic>
              <p:nvPicPr>
                <p:cNvPr id="211" name="筆跡 210">
                  <a:extLst>
                    <a:ext uri="{FF2B5EF4-FFF2-40B4-BE49-F238E27FC236}">
                      <a16:creationId xmlns:a16="http://schemas.microsoft.com/office/drawing/2014/main" id="{E255629A-E95D-A156-BEC7-9C8259A746C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77326" y="5463411"/>
                  <a:ext cx="73188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17" name="筆跡 216">
                  <a:extLst>
                    <a:ext uri="{FF2B5EF4-FFF2-40B4-BE49-F238E27FC236}">
                      <a16:creationId xmlns:a16="http://schemas.microsoft.com/office/drawing/2014/main" id="{BD223A95-5578-CA85-41DE-F2BE62B5C85C}"/>
                    </a:ext>
                  </a:extLst>
                </p14:cNvPr>
                <p14:cNvContentPartPr/>
                <p14:nvPr/>
              </p14:nvContentPartPr>
              <p14:xfrm>
                <a:off x="7575446" y="4165971"/>
                <a:ext cx="53640" cy="407160"/>
              </p14:xfrm>
            </p:contentPart>
          </mc:Choice>
          <mc:Fallback xmlns="">
            <p:pic>
              <p:nvPicPr>
                <p:cNvPr id="217" name="筆跡 216">
                  <a:extLst>
                    <a:ext uri="{FF2B5EF4-FFF2-40B4-BE49-F238E27FC236}">
                      <a16:creationId xmlns:a16="http://schemas.microsoft.com/office/drawing/2014/main" id="{BD223A95-5578-CA85-41DE-F2BE62B5C85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571126" y="4161651"/>
                  <a:ext cx="622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18" name="筆跡 217">
                  <a:extLst>
                    <a:ext uri="{FF2B5EF4-FFF2-40B4-BE49-F238E27FC236}">
                      <a16:creationId xmlns:a16="http://schemas.microsoft.com/office/drawing/2014/main" id="{0194FBCC-95CA-020F-5AD5-41942C7293EE}"/>
                    </a:ext>
                  </a:extLst>
                </p14:cNvPr>
                <p14:cNvContentPartPr/>
                <p14:nvPr/>
              </p14:nvContentPartPr>
              <p14:xfrm>
                <a:off x="7552766" y="4111971"/>
                <a:ext cx="185040" cy="433440"/>
              </p14:xfrm>
            </p:contentPart>
          </mc:Choice>
          <mc:Fallback xmlns="">
            <p:pic>
              <p:nvPicPr>
                <p:cNvPr id="218" name="筆跡 217">
                  <a:extLst>
                    <a:ext uri="{FF2B5EF4-FFF2-40B4-BE49-F238E27FC236}">
                      <a16:creationId xmlns:a16="http://schemas.microsoft.com/office/drawing/2014/main" id="{0194FBCC-95CA-020F-5AD5-41942C7293E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548446" y="4107651"/>
                  <a:ext cx="1936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84CDE966-98DC-7128-9225-AF7DD17CE1D2}"/>
                    </a:ext>
                  </a:extLst>
                </p14:cNvPr>
                <p14:cNvContentPartPr/>
                <p14:nvPr/>
              </p14:nvContentPartPr>
              <p14:xfrm>
                <a:off x="7817366" y="4280811"/>
                <a:ext cx="132120" cy="229680"/>
              </p14:xfrm>
            </p:contentPart>
          </mc:Choice>
          <mc:Fallback xmlns="">
            <p:pic>
              <p:nvPicPr>
                <p:cNvPr id="219" name="筆跡 218">
                  <a:extLst>
                    <a:ext uri="{FF2B5EF4-FFF2-40B4-BE49-F238E27FC236}">
                      <a16:creationId xmlns:a16="http://schemas.microsoft.com/office/drawing/2014/main" id="{84CDE966-98DC-7128-9225-AF7DD17CE1D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13046" y="4276491"/>
                  <a:ext cx="140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72" name="筆跡 271">
                  <a:extLst>
                    <a:ext uri="{FF2B5EF4-FFF2-40B4-BE49-F238E27FC236}">
                      <a16:creationId xmlns:a16="http://schemas.microsoft.com/office/drawing/2014/main" id="{9A5E6D8E-50D0-F0CA-509C-A0A457DD7AC9}"/>
                    </a:ext>
                  </a:extLst>
                </p14:cNvPr>
                <p14:cNvContentPartPr/>
                <p14:nvPr/>
              </p14:nvContentPartPr>
              <p14:xfrm>
                <a:off x="9056846" y="4669251"/>
                <a:ext cx="601560" cy="1001880"/>
              </p14:xfrm>
            </p:contentPart>
          </mc:Choice>
          <mc:Fallback xmlns="">
            <p:pic>
              <p:nvPicPr>
                <p:cNvPr id="272" name="筆跡 271">
                  <a:extLst>
                    <a:ext uri="{FF2B5EF4-FFF2-40B4-BE49-F238E27FC236}">
                      <a16:creationId xmlns:a16="http://schemas.microsoft.com/office/drawing/2014/main" id="{9A5E6D8E-50D0-F0CA-509C-A0A457DD7AC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52526" y="4664931"/>
                  <a:ext cx="61020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73" name="筆跡 272">
                  <a:extLst>
                    <a:ext uri="{FF2B5EF4-FFF2-40B4-BE49-F238E27FC236}">
                      <a16:creationId xmlns:a16="http://schemas.microsoft.com/office/drawing/2014/main" id="{D4A1FB65-5B5B-40BC-BEFF-109B1C444FAE}"/>
                    </a:ext>
                  </a:extLst>
                </p14:cNvPr>
                <p14:cNvContentPartPr/>
                <p14:nvPr/>
              </p14:nvContentPartPr>
              <p14:xfrm>
                <a:off x="9039566" y="6085131"/>
                <a:ext cx="319680" cy="488160"/>
              </p14:xfrm>
            </p:contentPart>
          </mc:Choice>
          <mc:Fallback xmlns="">
            <p:pic>
              <p:nvPicPr>
                <p:cNvPr id="273" name="筆跡 272">
                  <a:extLst>
                    <a:ext uri="{FF2B5EF4-FFF2-40B4-BE49-F238E27FC236}">
                      <a16:creationId xmlns:a16="http://schemas.microsoft.com/office/drawing/2014/main" id="{D4A1FB65-5B5B-40BC-BEFF-109B1C444FA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35246" y="6080811"/>
                  <a:ext cx="32832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74" name="筆跡 273">
                  <a:extLst>
                    <a:ext uri="{FF2B5EF4-FFF2-40B4-BE49-F238E27FC236}">
                      <a16:creationId xmlns:a16="http://schemas.microsoft.com/office/drawing/2014/main" id="{77EDF69E-8C2C-153E-55C0-CA4E4A0F6A24}"/>
                    </a:ext>
                  </a:extLst>
                </p14:cNvPr>
                <p14:cNvContentPartPr/>
                <p14:nvPr/>
              </p14:nvContentPartPr>
              <p14:xfrm>
                <a:off x="9027326" y="6224811"/>
                <a:ext cx="279000" cy="415440"/>
              </p14:xfrm>
            </p:contentPart>
          </mc:Choice>
          <mc:Fallback xmlns="">
            <p:pic>
              <p:nvPicPr>
                <p:cNvPr id="274" name="筆跡 273">
                  <a:extLst>
                    <a:ext uri="{FF2B5EF4-FFF2-40B4-BE49-F238E27FC236}">
                      <a16:creationId xmlns:a16="http://schemas.microsoft.com/office/drawing/2014/main" id="{77EDF69E-8C2C-153E-55C0-CA4E4A0F6A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23006" y="6220491"/>
                  <a:ext cx="2876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76" name="筆跡 275">
                  <a:extLst>
                    <a:ext uri="{FF2B5EF4-FFF2-40B4-BE49-F238E27FC236}">
                      <a16:creationId xmlns:a16="http://schemas.microsoft.com/office/drawing/2014/main" id="{A7B84C5F-5783-87B6-B493-8D5780142600}"/>
                    </a:ext>
                  </a:extLst>
                </p14:cNvPr>
                <p14:cNvContentPartPr/>
                <p14:nvPr/>
              </p14:nvContentPartPr>
              <p14:xfrm>
                <a:off x="9494606" y="6118971"/>
                <a:ext cx="59400" cy="105120"/>
              </p14:xfrm>
            </p:contentPart>
          </mc:Choice>
          <mc:Fallback xmlns="">
            <p:pic>
              <p:nvPicPr>
                <p:cNvPr id="276" name="筆跡 275">
                  <a:extLst>
                    <a:ext uri="{FF2B5EF4-FFF2-40B4-BE49-F238E27FC236}">
                      <a16:creationId xmlns:a16="http://schemas.microsoft.com/office/drawing/2014/main" id="{A7B84C5F-5783-87B6-B493-8D578014260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90286" y="6114651"/>
                  <a:ext cx="68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77" name="筆跡 276">
                  <a:extLst>
                    <a:ext uri="{FF2B5EF4-FFF2-40B4-BE49-F238E27FC236}">
                      <a16:creationId xmlns:a16="http://schemas.microsoft.com/office/drawing/2014/main" id="{C6A75614-B0DD-AACB-33F4-B526280EF5A4}"/>
                    </a:ext>
                  </a:extLst>
                </p14:cNvPr>
                <p14:cNvContentPartPr/>
                <p14:nvPr/>
              </p14:nvContentPartPr>
              <p14:xfrm>
                <a:off x="9529166" y="6117891"/>
                <a:ext cx="73080" cy="122760"/>
              </p14:xfrm>
            </p:contentPart>
          </mc:Choice>
          <mc:Fallback xmlns="">
            <p:pic>
              <p:nvPicPr>
                <p:cNvPr id="277" name="筆跡 276">
                  <a:extLst>
                    <a:ext uri="{FF2B5EF4-FFF2-40B4-BE49-F238E27FC236}">
                      <a16:creationId xmlns:a16="http://schemas.microsoft.com/office/drawing/2014/main" id="{C6A75614-B0DD-AACB-33F4-B526280EF5A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24846" y="6113571"/>
                  <a:ext cx="81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78" name="筆跡 277">
                  <a:extLst>
                    <a:ext uri="{FF2B5EF4-FFF2-40B4-BE49-F238E27FC236}">
                      <a16:creationId xmlns:a16="http://schemas.microsoft.com/office/drawing/2014/main" id="{7A87E9B6-0E0D-2845-CFDC-4A95FB8B9A7F}"/>
                    </a:ext>
                  </a:extLst>
                </p14:cNvPr>
                <p14:cNvContentPartPr/>
                <p14:nvPr/>
              </p14:nvContentPartPr>
              <p14:xfrm>
                <a:off x="9033086" y="5929611"/>
                <a:ext cx="160560" cy="124920"/>
              </p14:xfrm>
            </p:contentPart>
          </mc:Choice>
          <mc:Fallback xmlns="">
            <p:pic>
              <p:nvPicPr>
                <p:cNvPr id="278" name="筆跡 277">
                  <a:extLst>
                    <a:ext uri="{FF2B5EF4-FFF2-40B4-BE49-F238E27FC236}">
                      <a16:creationId xmlns:a16="http://schemas.microsoft.com/office/drawing/2014/main" id="{7A87E9B6-0E0D-2845-CFDC-4A95FB8B9A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28766" y="5925291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86" name="筆跡 285">
                  <a:extLst>
                    <a:ext uri="{FF2B5EF4-FFF2-40B4-BE49-F238E27FC236}">
                      <a16:creationId xmlns:a16="http://schemas.microsoft.com/office/drawing/2014/main" id="{0629186D-4802-3BF5-1118-1C45AA1A8557}"/>
                    </a:ext>
                  </a:extLst>
                </p14:cNvPr>
                <p14:cNvContentPartPr/>
                <p14:nvPr/>
              </p14:nvContentPartPr>
              <p14:xfrm>
                <a:off x="2579366" y="6336051"/>
                <a:ext cx="90360" cy="297720"/>
              </p14:xfrm>
            </p:contentPart>
          </mc:Choice>
          <mc:Fallback xmlns="">
            <p:pic>
              <p:nvPicPr>
                <p:cNvPr id="286" name="筆跡 285">
                  <a:extLst>
                    <a:ext uri="{FF2B5EF4-FFF2-40B4-BE49-F238E27FC236}">
                      <a16:creationId xmlns:a16="http://schemas.microsoft.com/office/drawing/2014/main" id="{0629186D-4802-3BF5-1118-1C45AA1A855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575046" y="6331731"/>
                  <a:ext cx="99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7" name="筆跡 286">
                  <a:extLst>
                    <a:ext uri="{FF2B5EF4-FFF2-40B4-BE49-F238E27FC236}">
                      <a16:creationId xmlns:a16="http://schemas.microsoft.com/office/drawing/2014/main" id="{1B72A0C4-44C0-EC57-17DA-741A029ABD73}"/>
                    </a:ext>
                  </a:extLst>
                </p14:cNvPr>
                <p14:cNvContentPartPr/>
                <p14:nvPr/>
              </p14:nvContentPartPr>
              <p14:xfrm>
                <a:off x="2680886" y="6365571"/>
                <a:ext cx="199440" cy="233280"/>
              </p14:xfrm>
            </p:contentPart>
          </mc:Choice>
          <mc:Fallback xmlns="">
            <p:pic>
              <p:nvPicPr>
                <p:cNvPr id="287" name="筆跡 286">
                  <a:extLst>
                    <a:ext uri="{FF2B5EF4-FFF2-40B4-BE49-F238E27FC236}">
                      <a16:creationId xmlns:a16="http://schemas.microsoft.com/office/drawing/2014/main" id="{1B72A0C4-44C0-EC57-17DA-741A029ABD7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76566" y="6361251"/>
                  <a:ext cx="208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88" name="筆跡 287">
                  <a:extLst>
                    <a:ext uri="{FF2B5EF4-FFF2-40B4-BE49-F238E27FC236}">
                      <a16:creationId xmlns:a16="http://schemas.microsoft.com/office/drawing/2014/main" id="{9F182D50-4228-A46D-0B24-BACC624B7059}"/>
                    </a:ext>
                  </a:extLst>
                </p14:cNvPr>
                <p14:cNvContentPartPr/>
                <p14:nvPr/>
              </p14:nvContentPartPr>
              <p14:xfrm>
                <a:off x="2858726" y="6410571"/>
                <a:ext cx="190440" cy="252360"/>
              </p14:xfrm>
            </p:contentPart>
          </mc:Choice>
          <mc:Fallback xmlns="">
            <p:pic>
              <p:nvPicPr>
                <p:cNvPr id="288" name="筆跡 287">
                  <a:extLst>
                    <a:ext uri="{FF2B5EF4-FFF2-40B4-BE49-F238E27FC236}">
                      <a16:creationId xmlns:a16="http://schemas.microsoft.com/office/drawing/2014/main" id="{9F182D50-4228-A46D-0B24-BACC624B705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54406" y="6406251"/>
                  <a:ext cx="199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89" name="筆跡 288">
                  <a:extLst>
                    <a:ext uri="{FF2B5EF4-FFF2-40B4-BE49-F238E27FC236}">
                      <a16:creationId xmlns:a16="http://schemas.microsoft.com/office/drawing/2014/main" id="{412B2295-4BD4-9619-2261-CE04AF66A349}"/>
                    </a:ext>
                  </a:extLst>
                </p14:cNvPr>
                <p14:cNvContentPartPr/>
                <p14:nvPr/>
              </p14:nvContentPartPr>
              <p14:xfrm>
                <a:off x="3038366" y="6469251"/>
                <a:ext cx="87120" cy="158040"/>
              </p14:xfrm>
            </p:contentPart>
          </mc:Choice>
          <mc:Fallback xmlns="">
            <p:pic>
              <p:nvPicPr>
                <p:cNvPr id="289" name="筆跡 288">
                  <a:extLst>
                    <a:ext uri="{FF2B5EF4-FFF2-40B4-BE49-F238E27FC236}">
                      <a16:creationId xmlns:a16="http://schemas.microsoft.com/office/drawing/2014/main" id="{412B2295-4BD4-9619-2261-CE04AF66A34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34046" y="6464931"/>
                  <a:ext cx="95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90" name="筆跡 289">
                  <a:extLst>
                    <a:ext uri="{FF2B5EF4-FFF2-40B4-BE49-F238E27FC236}">
                      <a16:creationId xmlns:a16="http://schemas.microsoft.com/office/drawing/2014/main" id="{C538AA8B-D1F7-0CC4-D20B-5C776817CA68}"/>
                    </a:ext>
                  </a:extLst>
                </p14:cNvPr>
                <p14:cNvContentPartPr/>
                <p14:nvPr/>
              </p14:nvContentPartPr>
              <p14:xfrm>
                <a:off x="3101366" y="6449091"/>
                <a:ext cx="193320" cy="184320"/>
              </p14:xfrm>
            </p:contentPart>
          </mc:Choice>
          <mc:Fallback xmlns="">
            <p:pic>
              <p:nvPicPr>
                <p:cNvPr id="290" name="筆跡 289">
                  <a:extLst>
                    <a:ext uri="{FF2B5EF4-FFF2-40B4-BE49-F238E27FC236}">
                      <a16:creationId xmlns:a16="http://schemas.microsoft.com/office/drawing/2014/main" id="{C538AA8B-D1F7-0CC4-D20B-5C776817CA6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097046" y="6444771"/>
                  <a:ext cx="201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91" name="筆跡 290">
                  <a:extLst>
                    <a:ext uri="{FF2B5EF4-FFF2-40B4-BE49-F238E27FC236}">
                      <a16:creationId xmlns:a16="http://schemas.microsoft.com/office/drawing/2014/main" id="{341BE24F-60E5-F61A-4202-C54A3EFCDDB0}"/>
                    </a:ext>
                  </a:extLst>
                </p14:cNvPr>
                <p14:cNvContentPartPr/>
                <p14:nvPr/>
              </p14:nvContentPartPr>
              <p14:xfrm>
                <a:off x="3262286" y="6449091"/>
                <a:ext cx="114480" cy="241560"/>
              </p14:xfrm>
            </p:contentPart>
          </mc:Choice>
          <mc:Fallback xmlns="">
            <p:pic>
              <p:nvPicPr>
                <p:cNvPr id="291" name="筆跡 290">
                  <a:extLst>
                    <a:ext uri="{FF2B5EF4-FFF2-40B4-BE49-F238E27FC236}">
                      <a16:creationId xmlns:a16="http://schemas.microsoft.com/office/drawing/2014/main" id="{341BE24F-60E5-F61A-4202-C54A3EFCDDB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57966" y="6444771"/>
                  <a:ext cx="123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92" name="筆跡 291">
                  <a:extLst>
                    <a:ext uri="{FF2B5EF4-FFF2-40B4-BE49-F238E27FC236}">
                      <a16:creationId xmlns:a16="http://schemas.microsoft.com/office/drawing/2014/main" id="{F17A45C5-CA7C-92D4-2F14-89DB128E4DC0}"/>
                    </a:ext>
                  </a:extLst>
                </p14:cNvPr>
                <p14:cNvContentPartPr/>
                <p14:nvPr/>
              </p14:nvContentPartPr>
              <p14:xfrm>
                <a:off x="3372806" y="6422811"/>
                <a:ext cx="167760" cy="114840"/>
              </p14:xfrm>
            </p:contentPart>
          </mc:Choice>
          <mc:Fallback xmlns="">
            <p:pic>
              <p:nvPicPr>
                <p:cNvPr id="292" name="筆跡 291">
                  <a:extLst>
                    <a:ext uri="{FF2B5EF4-FFF2-40B4-BE49-F238E27FC236}">
                      <a16:creationId xmlns:a16="http://schemas.microsoft.com/office/drawing/2014/main" id="{F17A45C5-CA7C-92D4-2F14-89DB128E4DC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68486" y="6418491"/>
                  <a:ext cx="176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93" name="筆跡 292">
                  <a:extLst>
                    <a:ext uri="{FF2B5EF4-FFF2-40B4-BE49-F238E27FC236}">
                      <a16:creationId xmlns:a16="http://schemas.microsoft.com/office/drawing/2014/main" id="{4A9B5017-269D-2DE0-EB01-5AF6FBC0E892}"/>
                    </a:ext>
                  </a:extLst>
                </p14:cNvPr>
                <p14:cNvContentPartPr/>
                <p14:nvPr/>
              </p14:nvContentPartPr>
              <p14:xfrm>
                <a:off x="3425006" y="6382491"/>
                <a:ext cx="249480" cy="293040"/>
              </p14:xfrm>
            </p:contentPart>
          </mc:Choice>
          <mc:Fallback xmlns="">
            <p:pic>
              <p:nvPicPr>
                <p:cNvPr id="293" name="筆跡 292">
                  <a:extLst>
                    <a:ext uri="{FF2B5EF4-FFF2-40B4-BE49-F238E27FC236}">
                      <a16:creationId xmlns:a16="http://schemas.microsoft.com/office/drawing/2014/main" id="{4A9B5017-269D-2DE0-EB01-5AF6FBC0E89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420686" y="6378171"/>
                  <a:ext cx="258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94" name="筆跡 293">
                  <a:extLst>
                    <a:ext uri="{FF2B5EF4-FFF2-40B4-BE49-F238E27FC236}">
                      <a16:creationId xmlns:a16="http://schemas.microsoft.com/office/drawing/2014/main" id="{E780F77F-2560-67FC-FB9B-18E2C7164BC5}"/>
                    </a:ext>
                  </a:extLst>
                </p14:cNvPr>
                <p14:cNvContentPartPr/>
                <p14:nvPr/>
              </p14:nvContentPartPr>
              <p14:xfrm>
                <a:off x="3683126" y="6495531"/>
                <a:ext cx="196560" cy="174960"/>
              </p14:xfrm>
            </p:contentPart>
          </mc:Choice>
          <mc:Fallback xmlns="">
            <p:pic>
              <p:nvPicPr>
                <p:cNvPr id="294" name="筆跡 293">
                  <a:extLst>
                    <a:ext uri="{FF2B5EF4-FFF2-40B4-BE49-F238E27FC236}">
                      <a16:creationId xmlns:a16="http://schemas.microsoft.com/office/drawing/2014/main" id="{E780F77F-2560-67FC-FB9B-18E2C7164BC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78806" y="6491211"/>
                  <a:ext cx="205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95" name="筆跡 294">
                  <a:extLst>
                    <a:ext uri="{FF2B5EF4-FFF2-40B4-BE49-F238E27FC236}">
                      <a16:creationId xmlns:a16="http://schemas.microsoft.com/office/drawing/2014/main" id="{4AB5D3DF-4283-46CE-41F8-EB71B3D4F2B1}"/>
                    </a:ext>
                  </a:extLst>
                </p14:cNvPr>
                <p14:cNvContentPartPr/>
                <p14:nvPr/>
              </p14:nvContentPartPr>
              <p14:xfrm>
                <a:off x="3856286" y="6518931"/>
                <a:ext cx="103680" cy="119160"/>
              </p14:xfrm>
            </p:contentPart>
          </mc:Choice>
          <mc:Fallback xmlns="">
            <p:pic>
              <p:nvPicPr>
                <p:cNvPr id="295" name="筆跡 294">
                  <a:extLst>
                    <a:ext uri="{FF2B5EF4-FFF2-40B4-BE49-F238E27FC236}">
                      <a16:creationId xmlns:a16="http://schemas.microsoft.com/office/drawing/2014/main" id="{4AB5D3DF-4283-46CE-41F8-EB71B3D4F2B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851966" y="6514611"/>
                  <a:ext cx="112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96" name="筆跡 295">
                  <a:extLst>
                    <a:ext uri="{FF2B5EF4-FFF2-40B4-BE49-F238E27FC236}">
                      <a16:creationId xmlns:a16="http://schemas.microsoft.com/office/drawing/2014/main" id="{D1A149EC-8A94-E48D-7611-2E89C260BC6C}"/>
                    </a:ext>
                  </a:extLst>
                </p14:cNvPr>
                <p14:cNvContentPartPr/>
                <p14:nvPr/>
              </p14:nvContentPartPr>
              <p14:xfrm>
                <a:off x="3902006" y="6473571"/>
                <a:ext cx="113760" cy="69120"/>
              </p14:xfrm>
            </p:contentPart>
          </mc:Choice>
          <mc:Fallback xmlns="">
            <p:pic>
              <p:nvPicPr>
                <p:cNvPr id="296" name="筆跡 295">
                  <a:extLst>
                    <a:ext uri="{FF2B5EF4-FFF2-40B4-BE49-F238E27FC236}">
                      <a16:creationId xmlns:a16="http://schemas.microsoft.com/office/drawing/2014/main" id="{D1A149EC-8A94-E48D-7611-2E89C260BC6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897686" y="6469251"/>
                  <a:ext cx="122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97" name="筆跡 296">
                  <a:extLst>
                    <a:ext uri="{FF2B5EF4-FFF2-40B4-BE49-F238E27FC236}">
                      <a16:creationId xmlns:a16="http://schemas.microsoft.com/office/drawing/2014/main" id="{3A01910A-8268-35CF-8BB7-EB721CEB4E5B}"/>
                    </a:ext>
                  </a:extLst>
                </p14:cNvPr>
                <p14:cNvContentPartPr/>
                <p14:nvPr/>
              </p14:nvContentPartPr>
              <p14:xfrm>
                <a:off x="3935486" y="6377811"/>
                <a:ext cx="221400" cy="320400"/>
              </p14:xfrm>
            </p:contentPart>
          </mc:Choice>
          <mc:Fallback xmlns="">
            <p:pic>
              <p:nvPicPr>
                <p:cNvPr id="297" name="筆跡 296">
                  <a:extLst>
                    <a:ext uri="{FF2B5EF4-FFF2-40B4-BE49-F238E27FC236}">
                      <a16:creationId xmlns:a16="http://schemas.microsoft.com/office/drawing/2014/main" id="{3A01910A-8268-35CF-8BB7-EB721CEB4E5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31166" y="6373491"/>
                  <a:ext cx="2300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98" name="筆跡 297">
                  <a:extLst>
                    <a:ext uri="{FF2B5EF4-FFF2-40B4-BE49-F238E27FC236}">
                      <a16:creationId xmlns:a16="http://schemas.microsoft.com/office/drawing/2014/main" id="{FF441212-8059-69E2-A412-A4C9BCE1E807}"/>
                    </a:ext>
                  </a:extLst>
                </p14:cNvPr>
                <p14:cNvContentPartPr/>
                <p14:nvPr/>
              </p14:nvContentPartPr>
              <p14:xfrm>
                <a:off x="4180646" y="6470331"/>
                <a:ext cx="284760" cy="263520"/>
              </p14:xfrm>
            </p:contentPart>
          </mc:Choice>
          <mc:Fallback xmlns="">
            <p:pic>
              <p:nvPicPr>
                <p:cNvPr id="298" name="筆跡 297">
                  <a:extLst>
                    <a:ext uri="{FF2B5EF4-FFF2-40B4-BE49-F238E27FC236}">
                      <a16:creationId xmlns:a16="http://schemas.microsoft.com/office/drawing/2014/main" id="{FF441212-8059-69E2-A412-A4C9BCE1E80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176326" y="6466011"/>
                  <a:ext cx="2934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99" name="筆跡 298">
                  <a:extLst>
                    <a:ext uri="{FF2B5EF4-FFF2-40B4-BE49-F238E27FC236}">
                      <a16:creationId xmlns:a16="http://schemas.microsoft.com/office/drawing/2014/main" id="{CEDC38A2-31C2-0962-B7BD-2A15C1B12847}"/>
                    </a:ext>
                  </a:extLst>
                </p14:cNvPr>
                <p14:cNvContentPartPr/>
                <p14:nvPr/>
              </p14:nvContentPartPr>
              <p14:xfrm>
                <a:off x="4695086" y="6450531"/>
                <a:ext cx="208440" cy="296640"/>
              </p14:xfrm>
            </p:contentPart>
          </mc:Choice>
          <mc:Fallback xmlns="">
            <p:pic>
              <p:nvPicPr>
                <p:cNvPr id="299" name="筆跡 298">
                  <a:extLst>
                    <a:ext uri="{FF2B5EF4-FFF2-40B4-BE49-F238E27FC236}">
                      <a16:creationId xmlns:a16="http://schemas.microsoft.com/office/drawing/2014/main" id="{CEDC38A2-31C2-0962-B7BD-2A15C1B1284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690766" y="6446211"/>
                  <a:ext cx="2170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00" name="筆跡 299">
                  <a:extLst>
                    <a:ext uri="{FF2B5EF4-FFF2-40B4-BE49-F238E27FC236}">
                      <a16:creationId xmlns:a16="http://schemas.microsoft.com/office/drawing/2014/main" id="{B1B53E15-00E8-5DE6-4A2E-BB64A6841FCC}"/>
                    </a:ext>
                  </a:extLst>
                </p14:cNvPr>
                <p14:cNvContentPartPr/>
                <p14:nvPr/>
              </p14:nvContentPartPr>
              <p14:xfrm>
                <a:off x="4871846" y="6391851"/>
                <a:ext cx="146880" cy="320760"/>
              </p14:xfrm>
            </p:contentPart>
          </mc:Choice>
          <mc:Fallback xmlns="">
            <p:pic>
              <p:nvPicPr>
                <p:cNvPr id="300" name="筆跡 299">
                  <a:extLst>
                    <a:ext uri="{FF2B5EF4-FFF2-40B4-BE49-F238E27FC236}">
                      <a16:creationId xmlns:a16="http://schemas.microsoft.com/office/drawing/2014/main" id="{B1B53E15-00E8-5DE6-4A2E-BB64A6841FC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67526" y="6387531"/>
                  <a:ext cx="1555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02" name="筆跡 301">
                  <a:extLst>
                    <a:ext uri="{FF2B5EF4-FFF2-40B4-BE49-F238E27FC236}">
                      <a16:creationId xmlns:a16="http://schemas.microsoft.com/office/drawing/2014/main" id="{2F8A213A-F660-69EC-0CAC-2FDA84384F06}"/>
                    </a:ext>
                  </a:extLst>
                </p14:cNvPr>
                <p14:cNvContentPartPr/>
                <p14:nvPr/>
              </p14:nvContentPartPr>
              <p14:xfrm>
                <a:off x="5058326" y="6480051"/>
                <a:ext cx="103320" cy="203760"/>
              </p14:xfrm>
            </p:contentPart>
          </mc:Choice>
          <mc:Fallback xmlns="">
            <p:pic>
              <p:nvPicPr>
                <p:cNvPr id="302" name="筆跡 301">
                  <a:extLst>
                    <a:ext uri="{FF2B5EF4-FFF2-40B4-BE49-F238E27FC236}">
                      <a16:creationId xmlns:a16="http://schemas.microsoft.com/office/drawing/2014/main" id="{2F8A213A-F660-69EC-0CAC-2FDA84384F0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054006" y="6475731"/>
                  <a:ext cx="111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03" name="筆跡 302">
                  <a:extLst>
                    <a:ext uri="{FF2B5EF4-FFF2-40B4-BE49-F238E27FC236}">
                      <a16:creationId xmlns:a16="http://schemas.microsoft.com/office/drawing/2014/main" id="{5B280727-9D9B-6BC2-1D9D-AA4886407604}"/>
                    </a:ext>
                  </a:extLst>
                </p14:cNvPr>
                <p14:cNvContentPartPr/>
                <p14:nvPr/>
              </p14:nvContentPartPr>
              <p14:xfrm>
                <a:off x="5193686" y="6514611"/>
                <a:ext cx="105480" cy="195120"/>
              </p14:xfrm>
            </p:contentPart>
          </mc:Choice>
          <mc:Fallback xmlns="">
            <p:pic>
              <p:nvPicPr>
                <p:cNvPr id="303" name="筆跡 302">
                  <a:extLst>
                    <a:ext uri="{FF2B5EF4-FFF2-40B4-BE49-F238E27FC236}">
                      <a16:creationId xmlns:a16="http://schemas.microsoft.com/office/drawing/2014/main" id="{5B280727-9D9B-6BC2-1D9D-AA488640760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189366" y="6510291"/>
                  <a:ext cx="114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04" name="筆跡 303">
                  <a:extLst>
                    <a:ext uri="{FF2B5EF4-FFF2-40B4-BE49-F238E27FC236}">
                      <a16:creationId xmlns:a16="http://schemas.microsoft.com/office/drawing/2014/main" id="{F753B13F-E1FB-ACCE-54B7-8F34662098FC}"/>
                    </a:ext>
                  </a:extLst>
                </p14:cNvPr>
                <p14:cNvContentPartPr/>
                <p14:nvPr/>
              </p14:nvContentPartPr>
              <p14:xfrm>
                <a:off x="5286926" y="6363771"/>
                <a:ext cx="151560" cy="298080"/>
              </p14:xfrm>
            </p:contentPart>
          </mc:Choice>
          <mc:Fallback xmlns="">
            <p:pic>
              <p:nvPicPr>
                <p:cNvPr id="304" name="筆跡 303">
                  <a:extLst>
                    <a:ext uri="{FF2B5EF4-FFF2-40B4-BE49-F238E27FC236}">
                      <a16:creationId xmlns:a16="http://schemas.microsoft.com/office/drawing/2014/main" id="{F753B13F-E1FB-ACCE-54B7-8F34662098F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82606" y="6359451"/>
                  <a:ext cx="1602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06" name="筆跡 305">
                  <a:extLst>
                    <a:ext uri="{FF2B5EF4-FFF2-40B4-BE49-F238E27FC236}">
                      <a16:creationId xmlns:a16="http://schemas.microsoft.com/office/drawing/2014/main" id="{96BC7267-DA69-C57A-5FEB-22835F737F11}"/>
                    </a:ext>
                  </a:extLst>
                </p14:cNvPr>
                <p14:cNvContentPartPr/>
                <p14:nvPr/>
              </p14:nvContentPartPr>
              <p14:xfrm>
                <a:off x="2024606" y="6070011"/>
                <a:ext cx="37080" cy="723240"/>
              </p14:xfrm>
            </p:contentPart>
          </mc:Choice>
          <mc:Fallback xmlns="">
            <p:pic>
              <p:nvPicPr>
                <p:cNvPr id="306" name="筆跡 305">
                  <a:extLst>
                    <a:ext uri="{FF2B5EF4-FFF2-40B4-BE49-F238E27FC236}">
                      <a16:creationId xmlns:a16="http://schemas.microsoft.com/office/drawing/2014/main" id="{96BC7267-DA69-C57A-5FEB-22835F737F1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020286" y="6065691"/>
                  <a:ext cx="4572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07" name="筆跡 306">
                  <a:extLst>
                    <a:ext uri="{FF2B5EF4-FFF2-40B4-BE49-F238E27FC236}">
                      <a16:creationId xmlns:a16="http://schemas.microsoft.com/office/drawing/2014/main" id="{14853E2E-2208-1BDA-E689-CDB3B86523BC}"/>
                    </a:ext>
                  </a:extLst>
                </p14:cNvPr>
                <p14:cNvContentPartPr/>
                <p14:nvPr/>
              </p14:nvContentPartPr>
              <p14:xfrm>
                <a:off x="1861166" y="6034011"/>
                <a:ext cx="4192560" cy="933480"/>
              </p14:xfrm>
            </p:contentPart>
          </mc:Choice>
          <mc:Fallback xmlns="">
            <p:pic>
              <p:nvPicPr>
                <p:cNvPr id="307" name="筆跡 306">
                  <a:extLst>
                    <a:ext uri="{FF2B5EF4-FFF2-40B4-BE49-F238E27FC236}">
                      <a16:creationId xmlns:a16="http://schemas.microsoft.com/office/drawing/2014/main" id="{14853E2E-2208-1BDA-E689-CDB3B86523B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856846" y="6029691"/>
                  <a:ext cx="420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08" name="筆跡 307">
                  <a:extLst>
                    <a:ext uri="{FF2B5EF4-FFF2-40B4-BE49-F238E27FC236}">
                      <a16:creationId xmlns:a16="http://schemas.microsoft.com/office/drawing/2014/main" id="{0FBC7089-C8BA-9D29-91A6-2F73F4F80B3B}"/>
                    </a:ext>
                  </a:extLst>
                </p14:cNvPr>
                <p14:cNvContentPartPr/>
                <p14:nvPr/>
              </p14:nvContentPartPr>
              <p14:xfrm>
                <a:off x="6058406" y="6492651"/>
                <a:ext cx="2786400" cy="69840"/>
              </p14:xfrm>
            </p:contentPart>
          </mc:Choice>
          <mc:Fallback xmlns="">
            <p:pic>
              <p:nvPicPr>
                <p:cNvPr id="308" name="筆跡 307">
                  <a:extLst>
                    <a:ext uri="{FF2B5EF4-FFF2-40B4-BE49-F238E27FC236}">
                      <a16:creationId xmlns:a16="http://schemas.microsoft.com/office/drawing/2014/main" id="{0FBC7089-C8BA-9D29-91A6-2F73F4F80B3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54086" y="6488331"/>
                  <a:ext cx="2795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09" name="筆跡 308">
                  <a:extLst>
                    <a:ext uri="{FF2B5EF4-FFF2-40B4-BE49-F238E27FC236}">
                      <a16:creationId xmlns:a16="http://schemas.microsoft.com/office/drawing/2014/main" id="{A3A5A6E1-5A08-D3EC-59BA-839CE116C16A}"/>
                    </a:ext>
                  </a:extLst>
                </p14:cNvPr>
                <p14:cNvContentPartPr/>
                <p14:nvPr/>
              </p14:nvContentPartPr>
              <p14:xfrm>
                <a:off x="6298526" y="6450531"/>
                <a:ext cx="360" cy="360"/>
              </p14:xfrm>
            </p:contentPart>
          </mc:Choice>
          <mc:Fallback xmlns="">
            <p:pic>
              <p:nvPicPr>
                <p:cNvPr id="309" name="筆跡 308">
                  <a:extLst>
                    <a:ext uri="{FF2B5EF4-FFF2-40B4-BE49-F238E27FC236}">
                      <a16:creationId xmlns:a16="http://schemas.microsoft.com/office/drawing/2014/main" id="{A3A5A6E1-5A08-D3EC-59BA-839CE116C16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294206" y="644621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10" name="筆跡 309">
                  <a:extLst>
                    <a:ext uri="{FF2B5EF4-FFF2-40B4-BE49-F238E27FC236}">
                      <a16:creationId xmlns:a16="http://schemas.microsoft.com/office/drawing/2014/main" id="{A9020D7E-1563-777B-2A2C-58B9206DEE87}"/>
                    </a:ext>
                  </a:extLst>
                </p14:cNvPr>
                <p14:cNvContentPartPr/>
                <p14:nvPr/>
              </p14:nvContentPartPr>
              <p14:xfrm>
                <a:off x="6049406" y="6437571"/>
                <a:ext cx="303480" cy="296640"/>
              </p14:xfrm>
            </p:contentPart>
          </mc:Choice>
          <mc:Fallback xmlns="">
            <p:pic>
              <p:nvPicPr>
                <p:cNvPr id="310" name="筆跡 309">
                  <a:extLst>
                    <a:ext uri="{FF2B5EF4-FFF2-40B4-BE49-F238E27FC236}">
                      <a16:creationId xmlns:a16="http://schemas.microsoft.com/office/drawing/2014/main" id="{A9020D7E-1563-777B-2A2C-58B9206DEE8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045086" y="6433251"/>
                  <a:ext cx="3121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群組 313">
            <a:extLst>
              <a:ext uri="{FF2B5EF4-FFF2-40B4-BE49-F238E27FC236}">
                <a16:creationId xmlns:a16="http://schemas.microsoft.com/office/drawing/2014/main" id="{49BFE610-1A60-1560-42E4-D2D52B9D0EEB}"/>
              </a:ext>
            </a:extLst>
          </p:cNvPr>
          <p:cNvGrpSpPr/>
          <p:nvPr/>
        </p:nvGrpSpPr>
        <p:grpSpPr>
          <a:xfrm>
            <a:off x="1824446" y="2518611"/>
            <a:ext cx="212760" cy="1113840"/>
            <a:chOff x="1824446" y="2518611"/>
            <a:chExt cx="212760" cy="11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12" name="筆跡 311">
                  <a:extLst>
                    <a:ext uri="{FF2B5EF4-FFF2-40B4-BE49-F238E27FC236}">
                      <a16:creationId xmlns:a16="http://schemas.microsoft.com/office/drawing/2014/main" id="{FABD9AD7-419D-DB16-2596-3ED5248B3FF1}"/>
                    </a:ext>
                  </a:extLst>
                </p14:cNvPr>
                <p14:cNvContentPartPr/>
                <p14:nvPr/>
              </p14:nvContentPartPr>
              <p14:xfrm>
                <a:off x="1887086" y="2557851"/>
                <a:ext cx="54000" cy="1074600"/>
              </p14:xfrm>
            </p:contentPart>
          </mc:Choice>
          <mc:Fallback xmlns="">
            <p:pic>
              <p:nvPicPr>
                <p:cNvPr id="312" name="筆跡 311">
                  <a:extLst>
                    <a:ext uri="{FF2B5EF4-FFF2-40B4-BE49-F238E27FC236}">
                      <a16:creationId xmlns:a16="http://schemas.microsoft.com/office/drawing/2014/main" id="{FABD9AD7-419D-DB16-2596-3ED5248B3FF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882766" y="2553531"/>
                  <a:ext cx="6264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13" name="筆跡 312">
                  <a:extLst>
                    <a:ext uri="{FF2B5EF4-FFF2-40B4-BE49-F238E27FC236}">
                      <a16:creationId xmlns:a16="http://schemas.microsoft.com/office/drawing/2014/main" id="{794FF160-3702-5E53-FBA7-0197112711DC}"/>
                    </a:ext>
                  </a:extLst>
                </p14:cNvPr>
                <p14:cNvContentPartPr/>
                <p14:nvPr/>
              </p14:nvContentPartPr>
              <p14:xfrm>
                <a:off x="1824446" y="2518611"/>
                <a:ext cx="212760" cy="114840"/>
              </p14:xfrm>
            </p:contentPart>
          </mc:Choice>
          <mc:Fallback xmlns="">
            <p:pic>
              <p:nvPicPr>
                <p:cNvPr id="313" name="筆跡 312">
                  <a:extLst>
                    <a:ext uri="{FF2B5EF4-FFF2-40B4-BE49-F238E27FC236}">
                      <a16:creationId xmlns:a16="http://schemas.microsoft.com/office/drawing/2014/main" id="{794FF160-3702-5E53-FBA7-0197112711D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820126" y="2514291"/>
                  <a:ext cx="22140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群組 328">
            <a:extLst>
              <a:ext uri="{FF2B5EF4-FFF2-40B4-BE49-F238E27FC236}">
                <a16:creationId xmlns:a16="http://schemas.microsoft.com/office/drawing/2014/main" id="{6794434E-6D9C-E45E-4D66-FEEDD58754D4}"/>
              </a:ext>
            </a:extLst>
          </p:cNvPr>
          <p:cNvGrpSpPr/>
          <p:nvPr/>
        </p:nvGrpSpPr>
        <p:grpSpPr>
          <a:xfrm>
            <a:off x="2341766" y="1744971"/>
            <a:ext cx="2504520" cy="406440"/>
            <a:chOff x="2341766" y="1744971"/>
            <a:chExt cx="250452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15" name="筆跡 314">
                  <a:extLst>
                    <a:ext uri="{FF2B5EF4-FFF2-40B4-BE49-F238E27FC236}">
                      <a16:creationId xmlns:a16="http://schemas.microsoft.com/office/drawing/2014/main" id="{EA64A5CA-4848-0B11-9AFA-F439367CD1B1}"/>
                    </a:ext>
                  </a:extLst>
                </p14:cNvPr>
                <p14:cNvContentPartPr/>
                <p14:nvPr/>
              </p14:nvContentPartPr>
              <p14:xfrm>
                <a:off x="2341766" y="1829931"/>
                <a:ext cx="143280" cy="213840"/>
              </p14:xfrm>
            </p:contentPart>
          </mc:Choice>
          <mc:Fallback xmlns="">
            <p:pic>
              <p:nvPicPr>
                <p:cNvPr id="315" name="筆跡 314">
                  <a:extLst>
                    <a:ext uri="{FF2B5EF4-FFF2-40B4-BE49-F238E27FC236}">
                      <a16:creationId xmlns:a16="http://schemas.microsoft.com/office/drawing/2014/main" id="{EA64A5CA-4848-0B11-9AFA-F439367CD1B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337446" y="1825611"/>
                  <a:ext cx="151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16" name="筆跡 315">
                  <a:extLst>
                    <a:ext uri="{FF2B5EF4-FFF2-40B4-BE49-F238E27FC236}">
                      <a16:creationId xmlns:a16="http://schemas.microsoft.com/office/drawing/2014/main" id="{32F2DC32-6914-0DB4-AC3B-E0712B41C775}"/>
                    </a:ext>
                  </a:extLst>
                </p14:cNvPr>
                <p14:cNvContentPartPr/>
                <p14:nvPr/>
              </p14:nvContentPartPr>
              <p14:xfrm>
                <a:off x="2463446" y="1845051"/>
                <a:ext cx="99360" cy="195120"/>
              </p14:xfrm>
            </p:contentPart>
          </mc:Choice>
          <mc:Fallback xmlns="">
            <p:pic>
              <p:nvPicPr>
                <p:cNvPr id="316" name="筆跡 315">
                  <a:extLst>
                    <a:ext uri="{FF2B5EF4-FFF2-40B4-BE49-F238E27FC236}">
                      <a16:creationId xmlns:a16="http://schemas.microsoft.com/office/drawing/2014/main" id="{32F2DC32-6914-0DB4-AC3B-E0712B41C77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459126" y="1840731"/>
                  <a:ext cx="1080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17" name="筆跡 316">
                  <a:extLst>
                    <a:ext uri="{FF2B5EF4-FFF2-40B4-BE49-F238E27FC236}">
                      <a16:creationId xmlns:a16="http://schemas.microsoft.com/office/drawing/2014/main" id="{88F78BF8-1C65-1B72-407D-CA48053AD2E4}"/>
                    </a:ext>
                  </a:extLst>
                </p14:cNvPr>
                <p14:cNvContentPartPr/>
                <p14:nvPr/>
              </p14:nvContentPartPr>
              <p14:xfrm>
                <a:off x="2614286" y="1879971"/>
                <a:ext cx="185400" cy="176400"/>
              </p14:xfrm>
            </p:contentPart>
          </mc:Choice>
          <mc:Fallback xmlns="">
            <p:pic>
              <p:nvPicPr>
                <p:cNvPr id="317" name="筆跡 316">
                  <a:extLst>
                    <a:ext uri="{FF2B5EF4-FFF2-40B4-BE49-F238E27FC236}">
                      <a16:creationId xmlns:a16="http://schemas.microsoft.com/office/drawing/2014/main" id="{88F78BF8-1C65-1B72-407D-CA48053AD2E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609966" y="1875651"/>
                  <a:ext cx="194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18" name="筆跡 317">
                  <a:extLst>
                    <a:ext uri="{FF2B5EF4-FFF2-40B4-BE49-F238E27FC236}">
                      <a16:creationId xmlns:a16="http://schemas.microsoft.com/office/drawing/2014/main" id="{A88EE0F3-BC5E-57AD-4AE5-037C3E1C86FE}"/>
                    </a:ext>
                  </a:extLst>
                </p14:cNvPr>
                <p14:cNvContentPartPr/>
                <p14:nvPr/>
              </p14:nvContentPartPr>
              <p14:xfrm>
                <a:off x="2793206" y="1916691"/>
                <a:ext cx="122040" cy="133920"/>
              </p14:xfrm>
            </p:contentPart>
          </mc:Choice>
          <mc:Fallback xmlns="">
            <p:pic>
              <p:nvPicPr>
                <p:cNvPr id="318" name="筆跡 317">
                  <a:extLst>
                    <a:ext uri="{FF2B5EF4-FFF2-40B4-BE49-F238E27FC236}">
                      <a16:creationId xmlns:a16="http://schemas.microsoft.com/office/drawing/2014/main" id="{A88EE0F3-BC5E-57AD-4AE5-037C3E1C86F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788886" y="1912371"/>
                  <a:ext cx="130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19" name="筆跡 318">
                  <a:extLst>
                    <a:ext uri="{FF2B5EF4-FFF2-40B4-BE49-F238E27FC236}">
                      <a16:creationId xmlns:a16="http://schemas.microsoft.com/office/drawing/2014/main" id="{E28786F5-45F5-C3F7-F3EE-C24C877BD27B}"/>
                    </a:ext>
                  </a:extLst>
                </p14:cNvPr>
                <p14:cNvContentPartPr/>
                <p14:nvPr/>
              </p14:nvContentPartPr>
              <p14:xfrm>
                <a:off x="2965646" y="1912371"/>
                <a:ext cx="85320" cy="210600"/>
              </p14:xfrm>
            </p:contentPart>
          </mc:Choice>
          <mc:Fallback xmlns="">
            <p:pic>
              <p:nvPicPr>
                <p:cNvPr id="319" name="筆跡 318">
                  <a:extLst>
                    <a:ext uri="{FF2B5EF4-FFF2-40B4-BE49-F238E27FC236}">
                      <a16:creationId xmlns:a16="http://schemas.microsoft.com/office/drawing/2014/main" id="{E28786F5-45F5-C3F7-F3EE-C24C877BD27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961326" y="1908051"/>
                  <a:ext cx="93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20" name="筆跡 319">
                  <a:extLst>
                    <a:ext uri="{FF2B5EF4-FFF2-40B4-BE49-F238E27FC236}">
                      <a16:creationId xmlns:a16="http://schemas.microsoft.com/office/drawing/2014/main" id="{D4CBF35F-40BF-63D4-3F94-1DB590E7340C}"/>
                    </a:ext>
                  </a:extLst>
                </p14:cNvPr>
                <p14:cNvContentPartPr/>
                <p14:nvPr/>
              </p14:nvContentPartPr>
              <p14:xfrm>
                <a:off x="3040526" y="1930371"/>
                <a:ext cx="118440" cy="91800"/>
              </p14:xfrm>
            </p:contentPart>
          </mc:Choice>
          <mc:Fallback xmlns="">
            <p:pic>
              <p:nvPicPr>
                <p:cNvPr id="320" name="筆跡 319">
                  <a:extLst>
                    <a:ext uri="{FF2B5EF4-FFF2-40B4-BE49-F238E27FC236}">
                      <a16:creationId xmlns:a16="http://schemas.microsoft.com/office/drawing/2014/main" id="{D4CBF35F-40BF-63D4-3F94-1DB590E7340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036206" y="1926051"/>
                  <a:ext cx="127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21" name="筆跡 320">
                  <a:extLst>
                    <a:ext uri="{FF2B5EF4-FFF2-40B4-BE49-F238E27FC236}">
                      <a16:creationId xmlns:a16="http://schemas.microsoft.com/office/drawing/2014/main" id="{E752B53E-67F4-A2D0-B494-830C60AE399C}"/>
                    </a:ext>
                  </a:extLst>
                </p14:cNvPr>
                <p14:cNvContentPartPr/>
                <p14:nvPr/>
              </p14:nvContentPartPr>
              <p14:xfrm>
                <a:off x="3081926" y="1842171"/>
                <a:ext cx="322920" cy="301680"/>
              </p14:xfrm>
            </p:contentPart>
          </mc:Choice>
          <mc:Fallback xmlns="">
            <p:pic>
              <p:nvPicPr>
                <p:cNvPr id="321" name="筆跡 320">
                  <a:extLst>
                    <a:ext uri="{FF2B5EF4-FFF2-40B4-BE49-F238E27FC236}">
                      <a16:creationId xmlns:a16="http://schemas.microsoft.com/office/drawing/2014/main" id="{E752B53E-67F4-A2D0-B494-830C60AE399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077606" y="1837851"/>
                  <a:ext cx="3315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22" name="筆跡 321">
                  <a:extLst>
                    <a:ext uri="{FF2B5EF4-FFF2-40B4-BE49-F238E27FC236}">
                      <a16:creationId xmlns:a16="http://schemas.microsoft.com/office/drawing/2014/main" id="{24829414-2752-0EFA-65C8-2C2A94166BD2}"/>
                    </a:ext>
                  </a:extLst>
                </p14:cNvPr>
                <p14:cNvContentPartPr/>
                <p14:nvPr/>
              </p14:nvContentPartPr>
              <p14:xfrm>
                <a:off x="3434726" y="1963131"/>
                <a:ext cx="76320" cy="165240"/>
              </p14:xfrm>
            </p:contentPart>
          </mc:Choice>
          <mc:Fallback xmlns="">
            <p:pic>
              <p:nvPicPr>
                <p:cNvPr id="322" name="筆跡 321">
                  <a:extLst>
                    <a:ext uri="{FF2B5EF4-FFF2-40B4-BE49-F238E27FC236}">
                      <a16:creationId xmlns:a16="http://schemas.microsoft.com/office/drawing/2014/main" id="{24829414-2752-0EFA-65C8-2C2A94166BD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430406" y="1958811"/>
                  <a:ext cx="84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23" name="筆跡 322">
                  <a:extLst>
                    <a:ext uri="{FF2B5EF4-FFF2-40B4-BE49-F238E27FC236}">
                      <a16:creationId xmlns:a16="http://schemas.microsoft.com/office/drawing/2014/main" id="{316A5F2C-D44B-CA50-2A2C-63C7203F90BA}"/>
                    </a:ext>
                  </a:extLst>
                </p14:cNvPr>
                <p14:cNvContentPartPr/>
                <p14:nvPr/>
              </p14:nvContentPartPr>
              <p14:xfrm>
                <a:off x="3494486" y="1899411"/>
                <a:ext cx="147240" cy="34560"/>
              </p14:xfrm>
            </p:contentPart>
          </mc:Choice>
          <mc:Fallback xmlns="">
            <p:pic>
              <p:nvPicPr>
                <p:cNvPr id="323" name="筆跡 322">
                  <a:extLst>
                    <a:ext uri="{FF2B5EF4-FFF2-40B4-BE49-F238E27FC236}">
                      <a16:creationId xmlns:a16="http://schemas.microsoft.com/office/drawing/2014/main" id="{316A5F2C-D44B-CA50-2A2C-63C7203F90B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490166" y="1895091"/>
                  <a:ext cx="155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24" name="筆跡 323">
                  <a:extLst>
                    <a:ext uri="{FF2B5EF4-FFF2-40B4-BE49-F238E27FC236}">
                      <a16:creationId xmlns:a16="http://schemas.microsoft.com/office/drawing/2014/main" id="{F3920A85-DD0E-5DC8-234F-6381722F919D}"/>
                    </a:ext>
                  </a:extLst>
                </p14:cNvPr>
                <p14:cNvContentPartPr/>
                <p14:nvPr/>
              </p14:nvContentPartPr>
              <p14:xfrm>
                <a:off x="3542006" y="1795731"/>
                <a:ext cx="189720" cy="355680"/>
              </p14:xfrm>
            </p:contentPart>
          </mc:Choice>
          <mc:Fallback xmlns="">
            <p:pic>
              <p:nvPicPr>
                <p:cNvPr id="324" name="筆跡 323">
                  <a:extLst>
                    <a:ext uri="{FF2B5EF4-FFF2-40B4-BE49-F238E27FC236}">
                      <a16:creationId xmlns:a16="http://schemas.microsoft.com/office/drawing/2014/main" id="{F3920A85-DD0E-5DC8-234F-6381722F919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37686" y="1791411"/>
                  <a:ext cx="1983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25" name="筆跡 324">
                  <a:extLst>
                    <a:ext uri="{FF2B5EF4-FFF2-40B4-BE49-F238E27FC236}">
                      <a16:creationId xmlns:a16="http://schemas.microsoft.com/office/drawing/2014/main" id="{DBE420A7-DF87-C2CA-2870-CE88C8B74CEB}"/>
                    </a:ext>
                  </a:extLst>
                </p14:cNvPr>
                <p14:cNvContentPartPr/>
                <p14:nvPr/>
              </p14:nvContentPartPr>
              <p14:xfrm>
                <a:off x="3754046" y="1916691"/>
                <a:ext cx="103320" cy="168840"/>
              </p14:xfrm>
            </p:contentPart>
          </mc:Choice>
          <mc:Fallback xmlns="">
            <p:pic>
              <p:nvPicPr>
                <p:cNvPr id="325" name="筆跡 324">
                  <a:extLst>
                    <a:ext uri="{FF2B5EF4-FFF2-40B4-BE49-F238E27FC236}">
                      <a16:creationId xmlns:a16="http://schemas.microsoft.com/office/drawing/2014/main" id="{DBE420A7-DF87-C2CA-2870-CE88C8B74CE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749726" y="1912371"/>
                  <a:ext cx="111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26" name="筆跡 325">
                  <a:extLst>
                    <a:ext uri="{FF2B5EF4-FFF2-40B4-BE49-F238E27FC236}">
                      <a16:creationId xmlns:a16="http://schemas.microsoft.com/office/drawing/2014/main" id="{C258819B-03A7-0818-BDAC-8A3377018D3E}"/>
                    </a:ext>
                  </a:extLst>
                </p14:cNvPr>
                <p14:cNvContentPartPr/>
                <p14:nvPr/>
              </p14:nvContentPartPr>
              <p14:xfrm>
                <a:off x="3879326" y="1904451"/>
                <a:ext cx="103320" cy="136800"/>
              </p14:xfrm>
            </p:contentPart>
          </mc:Choice>
          <mc:Fallback xmlns="">
            <p:pic>
              <p:nvPicPr>
                <p:cNvPr id="326" name="筆跡 325">
                  <a:extLst>
                    <a:ext uri="{FF2B5EF4-FFF2-40B4-BE49-F238E27FC236}">
                      <a16:creationId xmlns:a16="http://schemas.microsoft.com/office/drawing/2014/main" id="{C258819B-03A7-0818-BDAC-8A3377018D3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875006" y="1900131"/>
                  <a:ext cx="111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27" name="筆跡 326">
                  <a:extLst>
                    <a:ext uri="{FF2B5EF4-FFF2-40B4-BE49-F238E27FC236}">
                      <a16:creationId xmlns:a16="http://schemas.microsoft.com/office/drawing/2014/main" id="{0EBCC634-3601-FBA6-0D08-585D6D411D72}"/>
                    </a:ext>
                  </a:extLst>
                </p14:cNvPr>
                <p14:cNvContentPartPr/>
                <p14:nvPr/>
              </p14:nvContentPartPr>
              <p14:xfrm>
                <a:off x="4206926" y="1899411"/>
                <a:ext cx="434880" cy="189720"/>
              </p14:xfrm>
            </p:contentPart>
          </mc:Choice>
          <mc:Fallback xmlns="">
            <p:pic>
              <p:nvPicPr>
                <p:cNvPr id="327" name="筆跡 326">
                  <a:extLst>
                    <a:ext uri="{FF2B5EF4-FFF2-40B4-BE49-F238E27FC236}">
                      <a16:creationId xmlns:a16="http://schemas.microsoft.com/office/drawing/2014/main" id="{0EBCC634-3601-FBA6-0D08-585D6D411D7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202606" y="1895091"/>
                  <a:ext cx="443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28" name="筆跡 327">
                  <a:extLst>
                    <a:ext uri="{FF2B5EF4-FFF2-40B4-BE49-F238E27FC236}">
                      <a16:creationId xmlns:a16="http://schemas.microsoft.com/office/drawing/2014/main" id="{436C5995-DC2E-6B32-5E23-12A402A502D3}"/>
                    </a:ext>
                  </a:extLst>
                </p14:cNvPr>
                <p14:cNvContentPartPr/>
                <p14:nvPr/>
              </p14:nvContentPartPr>
              <p14:xfrm>
                <a:off x="4685726" y="1744971"/>
                <a:ext cx="160560" cy="339480"/>
              </p14:xfrm>
            </p:contentPart>
          </mc:Choice>
          <mc:Fallback xmlns="">
            <p:pic>
              <p:nvPicPr>
                <p:cNvPr id="328" name="筆跡 327">
                  <a:extLst>
                    <a:ext uri="{FF2B5EF4-FFF2-40B4-BE49-F238E27FC236}">
                      <a16:creationId xmlns:a16="http://schemas.microsoft.com/office/drawing/2014/main" id="{436C5995-DC2E-6B32-5E23-12A402A502D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681406" y="1740651"/>
                  <a:ext cx="169200" cy="34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30" name="筆跡 329">
                <a:extLst>
                  <a:ext uri="{FF2B5EF4-FFF2-40B4-BE49-F238E27FC236}">
                    <a16:creationId xmlns:a16="http://schemas.microsoft.com/office/drawing/2014/main" id="{2B1CD789-583E-4116-287C-BC284363CD6C}"/>
                  </a:ext>
                </a:extLst>
              </p14:cNvPr>
              <p14:cNvContentPartPr/>
              <p14:nvPr/>
            </p14:nvContentPartPr>
            <p14:xfrm>
              <a:off x="1927046" y="1634451"/>
              <a:ext cx="3172320" cy="618480"/>
            </p14:xfrm>
          </p:contentPart>
        </mc:Choice>
        <mc:Fallback xmlns="">
          <p:pic>
            <p:nvPicPr>
              <p:cNvPr id="330" name="筆跡 329">
                <a:extLst>
                  <a:ext uri="{FF2B5EF4-FFF2-40B4-BE49-F238E27FC236}">
                    <a16:creationId xmlns:a16="http://schemas.microsoft.com/office/drawing/2014/main" id="{2B1CD789-583E-4116-287C-BC284363CD6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922726" y="1630131"/>
                <a:ext cx="3180960" cy="62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5" name="群組 334">
            <a:extLst>
              <a:ext uri="{FF2B5EF4-FFF2-40B4-BE49-F238E27FC236}">
                <a16:creationId xmlns:a16="http://schemas.microsoft.com/office/drawing/2014/main" id="{89D49BE7-378F-120E-2690-6714F695B516}"/>
              </a:ext>
            </a:extLst>
          </p:cNvPr>
          <p:cNvGrpSpPr/>
          <p:nvPr/>
        </p:nvGrpSpPr>
        <p:grpSpPr>
          <a:xfrm>
            <a:off x="5422286" y="1341411"/>
            <a:ext cx="4140000" cy="2302920"/>
            <a:chOff x="5422286" y="1341411"/>
            <a:chExt cx="4140000" cy="230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6" name="筆跡 205">
                  <a:extLst>
                    <a:ext uri="{FF2B5EF4-FFF2-40B4-BE49-F238E27FC236}">
                      <a16:creationId xmlns:a16="http://schemas.microsoft.com/office/drawing/2014/main" id="{BEF2EAB7-88FC-BC44-56E1-A572014CF908}"/>
                    </a:ext>
                  </a:extLst>
                </p14:cNvPr>
                <p14:cNvContentPartPr/>
                <p14:nvPr/>
              </p14:nvContentPartPr>
              <p14:xfrm>
                <a:off x="7451246" y="2586651"/>
                <a:ext cx="32040" cy="756720"/>
              </p14:xfrm>
            </p:contentPart>
          </mc:Choice>
          <mc:Fallback xmlns="">
            <p:pic>
              <p:nvPicPr>
                <p:cNvPr id="206" name="筆跡 205">
                  <a:extLst>
                    <a:ext uri="{FF2B5EF4-FFF2-40B4-BE49-F238E27FC236}">
                      <a16:creationId xmlns:a16="http://schemas.microsoft.com/office/drawing/2014/main" id="{BEF2EAB7-88FC-BC44-56E1-A572014CF90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446926" y="2582331"/>
                  <a:ext cx="4068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7" name="筆跡 206">
                  <a:extLst>
                    <a:ext uri="{FF2B5EF4-FFF2-40B4-BE49-F238E27FC236}">
                      <a16:creationId xmlns:a16="http://schemas.microsoft.com/office/drawing/2014/main" id="{D95E8D04-A569-2A03-4CC5-9208B8CC2D4A}"/>
                    </a:ext>
                  </a:extLst>
                </p14:cNvPr>
                <p14:cNvContentPartPr/>
                <p14:nvPr/>
              </p14:nvContentPartPr>
              <p14:xfrm>
                <a:off x="7470686" y="2052411"/>
                <a:ext cx="900360" cy="1591920"/>
              </p14:xfrm>
            </p:contentPart>
          </mc:Choice>
          <mc:Fallback xmlns="">
            <p:pic>
              <p:nvPicPr>
                <p:cNvPr id="207" name="筆跡 206">
                  <a:extLst>
                    <a:ext uri="{FF2B5EF4-FFF2-40B4-BE49-F238E27FC236}">
                      <a16:creationId xmlns:a16="http://schemas.microsoft.com/office/drawing/2014/main" id="{D95E8D04-A569-2A03-4CC5-9208B8CC2D4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466366" y="2048091"/>
                  <a:ext cx="909000" cy="16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8" name="筆跡 207">
                  <a:extLst>
                    <a:ext uri="{FF2B5EF4-FFF2-40B4-BE49-F238E27FC236}">
                      <a16:creationId xmlns:a16="http://schemas.microsoft.com/office/drawing/2014/main" id="{2AF085DE-9D6A-65C9-4A76-02AA83BF2FEF}"/>
                    </a:ext>
                  </a:extLst>
                </p14:cNvPr>
                <p14:cNvContentPartPr/>
                <p14:nvPr/>
              </p14:nvContentPartPr>
              <p14:xfrm>
                <a:off x="7482566" y="3349851"/>
                <a:ext cx="766800" cy="235800"/>
              </p14:xfrm>
            </p:contentPart>
          </mc:Choice>
          <mc:Fallback xmlns="">
            <p:pic>
              <p:nvPicPr>
                <p:cNvPr id="208" name="筆跡 207">
                  <a:extLst>
                    <a:ext uri="{FF2B5EF4-FFF2-40B4-BE49-F238E27FC236}">
                      <a16:creationId xmlns:a16="http://schemas.microsoft.com/office/drawing/2014/main" id="{2AF085DE-9D6A-65C9-4A76-02AA83BF2FE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78246" y="3345531"/>
                  <a:ext cx="775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4" name="筆跡 213">
                  <a:extLst>
                    <a:ext uri="{FF2B5EF4-FFF2-40B4-BE49-F238E27FC236}">
                      <a16:creationId xmlns:a16="http://schemas.microsoft.com/office/drawing/2014/main" id="{B4C86308-0789-442E-1891-D2DE9F42BE5A}"/>
                    </a:ext>
                  </a:extLst>
                </p14:cNvPr>
                <p14:cNvContentPartPr/>
                <p14:nvPr/>
              </p14:nvContentPartPr>
              <p14:xfrm>
                <a:off x="7496966" y="1822011"/>
                <a:ext cx="60840" cy="394920"/>
              </p14:xfrm>
            </p:contentPart>
          </mc:Choice>
          <mc:Fallback xmlns="">
            <p:pic>
              <p:nvPicPr>
                <p:cNvPr id="214" name="筆跡 213">
                  <a:extLst>
                    <a:ext uri="{FF2B5EF4-FFF2-40B4-BE49-F238E27FC236}">
                      <a16:creationId xmlns:a16="http://schemas.microsoft.com/office/drawing/2014/main" id="{B4C86308-0789-442E-1891-D2DE9F42BE5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92646" y="1817691"/>
                  <a:ext cx="694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5" name="筆跡 214">
                  <a:extLst>
                    <a:ext uri="{FF2B5EF4-FFF2-40B4-BE49-F238E27FC236}">
                      <a16:creationId xmlns:a16="http://schemas.microsoft.com/office/drawing/2014/main" id="{E9913968-C37C-2204-E8EB-34E322F65354}"/>
                    </a:ext>
                  </a:extLst>
                </p14:cNvPr>
                <p14:cNvContentPartPr/>
                <p14:nvPr/>
              </p14:nvContentPartPr>
              <p14:xfrm>
                <a:off x="7509206" y="1859811"/>
                <a:ext cx="203400" cy="434880"/>
              </p14:xfrm>
            </p:contentPart>
          </mc:Choice>
          <mc:Fallback xmlns="">
            <p:pic>
              <p:nvPicPr>
                <p:cNvPr id="215" name="筆跡 214">
                  <a:extLst>
                    <a:ext uri="{FF2B5EF4-FFF2-40B4-BE49-F238E27FC236}">
                      <a16:creationId xmlns:a16="http://schemas.microsoft.com/office/drawing/2014/main" id="{E9913968-C37C-2204-E8EB-34E322F6535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504886" y="1855491"/>
                  <a:ext cx="2120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6" name="筆跡 215">
                  <a:extLst>
                    <a:ext uri="{FF2B5EF4-FFF2-40B4-BE49-F238E27FC236}">
                      <a16:creationId xmlns:a16="http://schemas.microsoft.com/office/drawing/2014/main" id="{27A8555C-F6DC-142A-874A-AC05B5AFE111}"/>
                    </a:ext>
                  </a:extLst>
                </p14:cNvPr>
                <p14:cNvContentPartPr/>
                <p14:nvPr/>
              </p14:nvContentPartPr>
              <p14:xfrm>
                <a:off x="7718726" y="2016051"/>
                <a:ext cx="238320" cy="166320"/>
              </p14:xfrm>
            </p:contentPart>
          </mc:Choice>
          <mc:Fallback xmlns="">
            <p:pic>
              <p:nvPicPr>
                <p:cNvPr id="216" name="筆跡 215">
                  <a:extLst>
                    <a:ext uri="{FF2B5EF4-FFF2-40B4-BE49-F238E27FC236}">
                      <a16:creationId xmlns:a16="http://schemas.microsoft.com/office/drawing/2014/main" id="{27A8555C-F6DC-142A-874A-AC05B5AFE11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14406" y="2011731"/>
                  <a:ext cx="246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2" name="筆跡 221">
                  <a:extLst>
                    <a:ext uri="{FF2B5EF4-FFF2-40B4-BE49-F238E27FC236}">
                      <a16:creationId xmlns:a16="http://schemas.microsoft.com/office/drawing/2014/main" id="{270E93CE-0EBA-F65C-8929-85DE486CE692}"/>
                    </a:ext>
                  </a:extLst>
                </p14:cNvPr>
                <p14:cNvContentPartPr/>
                <p14:nvPr/>
              </p14:nvContentPartPr>
              <p14:xfrm>
                <a:off x="8921126" y="2309811"/>
                <a:ext cx="589320" cy="972000"/>
              </p14:xfrm>
            </p:contentPart>
          </mc:Choice>
          <mc:Fallback xmlns="">
            <p:pic>
              <p:nvPicPr>
                <p:cNvPr id="222" name="筆跡 221">
                  <a:extLst>
                    <a:ext uri="{FF2B5EF4-FFF2-40B4-BE49-F238E27FC236}">
                      <a16:creationId xmlns:a16="http://schemas.microsoft.com/office/drawing/2014/main" id="{270E93CE-0EBA-F65C-8929-85DE486CE6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916806" y="2305491"/>
                  <a:ext cx="597960" cy="9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3" name="筆跡 222">
                  <a:extLst>
                    <a:ext uri="{FF2B5EF4-FFF2-40B4-BE49-F238E27FC236}">
                      <a16:creationId xmlns:a16="http://schemas.microsoft.com/office/drawing/2014/main" id="{BB3C687C-D523-8EC3-ED7D-5878BD86CAA8}"/>
                    </a:ext>
                  </a:extLst>
                </p14:cNvPr>
                <p14:cNvContentPartPr/>
                <p14:nvPr/>
              </p14:nvContentPartPr>
              <p14:xfrm>
                <a:off x="9088526" y="1647051"/>
                <a:ext cx="275760" cy="489600"/>
              </p14:xfrm>
            </p:contentPart>
          </mc:Choice>
          <mc:Fallback xmlns="">
            <p:pic>
              <p:nvPicPr>
                <p:cNvPr id="223" name="筆跡 222">
                  <a:extLst>
                    <a:ext uri="{FF2B5EF4-FFF2-40B4-BE49-F238E27FC236}">
                      <a16:creationId xmlns:a16="http://schemas.microsoft.com/office/drawing/2014/main" id="{BB3C687C-D523-8EC3-ED7D-5878BD86CAA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084206" y="1642731"/>
                  <a:ext cx="2844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4" name="筆跡 223">
                  <a:extLst>
                    <a:ext uri="{FF2B5EF4-FFF2-40B4-BE49-F238E27FC236}">
                      <a16:creationId xmlns:a16="http://schemas.microsoft.com/office/drawing/2014/main" id="{AA4080A4-0783-5722-0546-21D15B8F0AA3}"/>
                    </a:ext>
                  </a:extLst>
                </p14:cNvPr>
                <p14:cNvContentPartPr/>
                <p14:nvPr/>
              </p14:nvContentPartPr>
              <p14:xfrm>
                <a:off x="9081326" y="1693491"/>
                <a:ext cx="284040" cy="452880"/>
              </p14:xfrm>
            </p:contentPart>
          </mc:Choice>
          <mc:Fallback xmlns="">
            <p:pic>
              <p:nvPicPr>
                <p:cNvPr id="224" name="筆跡 223">
                  <a:extLst>
                    <a:ext uri="{FF2B5EF4-FFF2-40B4-BE49-F238E27FC236}">
                      <a16:creationId xmlns:a16="http://schemas.microsoft.com/office/drawing/2014/main" id="{AA4080A4-0783-5722-0546-21D15B8F0AA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077006" y="1689171"/>
                  <a:ext cx="2926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5" name="筆跡 224">
                  <a:extLst>
                    <a:ext uri="{FF2B5EF4-FFF2-40B4-BE49-F238E27FC236}">
                      <a16:creationId xmlns:a16="http://schemas.microsoft.com/office/drawing/2014/main" id="{B34E0A37-D1B0-FE55-9D58-E21F98DF59D4}"/>
                    </a:ext>
                  </a:extLst>
                </p14:cNvPr>
                <p14:cNvContentPartPr/>
                <p14:nvPr/>
              </p14:nvContentPartPr>
              <p14:xfrm>
                <a:off x="9038486" y="1341411"/>
                <a:ext cx="313200" cy="214560"/>
              </p14:xfrm>
            </p:contentPart>
          </mc:Choice>
          <mc:Fallback xmlns="">
            <p:pic>
              <p:nvPicPr>
                <p:cNvPr id="225" name="筆跡 224">
                  <a:extLst>
                    <a:ext uri="{FF2B5EF4-FFF2-40B4-BE49-F238E27FC236}">
                      <a16:creationId xmlns:a16="http://schemas.microsoft.com/office/drawing/2014/main" id="{B34E0A37-D1B0-FE55-9D58-E21F98DF59D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34166" y="1337091"/>
                  <a:ext cx="321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6" name="筆跡 225">
                  <a:extLst>
                    <a:ext uri="{FF2B5EF4-FFF2-40B4-BE49-F238E27FC236}">
                      <a16:creationId xmlns:a16="http://schemas.microsoft.com/office/drawing/2014/main" id="{210FD99C-7F33-5D63-C524-B32828F7FB1D}"/>
                    </a:ext>
                  </a:extLst>
                </p14:cNvPr>
                <p14:cNvContentPartPr/>
                <p14:nvPr/>
              </p14:nvContentPartPr>
              <p14:xfrm>
                <a:off x="9524126" y="1536891"/>
                <a:ext cx="38160" cy="127800"/>
              </p14:xfrm>
            </p:contentPart>
          </mc:Choice>
          <mc:Fallback xmlns="">
            <p:pic>
              <p:nvPicPr>
                <p:cNvPr id="226" name="筆跡 225">
                  <a:extLst>
                    <a:ext uri="{FF2B5EF4-FFF2-40B4-BE49-F238E27FC236}">
                      <a16:creationId xmlns:a16="http://schemas.microsoft.com/office/drawing/2014/main" id="{210FD99C-7F33-5D63-C524-B32828F7FB1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519806" y="1532571"/>
                  <a:ext cx="46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33" name="筆跡 332">
                  <a:extLst>
                    <a:ext uri="{FF2B5EF4-FFF2-40B4-BE49-F238E27FC236}">
                      <a16:creationId xmlns:a16="http://schemas.microsoft.com/office/drawing/2014/main" id="{91698CB0-9528-EDBC-7043-279F6D6A89C9}"/>
                    </a:ext>
                  </a:extLst>
                </p14:cNvPr>
                <p14:cNvContentPartPr/>
                <p14:nvPr/>
              </p14:nvContentPartPr>
              <p14:xfrm>
                <a:off x="5523806" y="1422411"/>
                <a:ext cx="3319920" cy="457560"/>
              </p14:xfrm>
            </p:contentPart>
          </mc:Choice>
          <mc:Fallback xmlns="">
            <p:pic>
              <p:nvPicPr>
                <p:cNvPr id="333" name="筆跡 332">
                  <a:extLst>
                    <a:ext uri="{FF2B5EF4-FFF2-40B4-BE49-F238E27FC236}">
                      <a16:creationId xmlns:a16="http://schemas.microsoft.com/office/drawing/2014/main" id="{91698CB0-9528-EDBC-7043-279F6D6A89C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519486" y="1418091"/>
                  <a:ext cx="332856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34" name="筆跡 333">
                  <a:extLst>
                    <a:ext uri="{FF2B5EF4-FFF2-40B4-BE49-F238E27FC236}">
                      <a16:creationId xmlns:a16="http://schemas.microsoft.com/office/drawing/2014/main" id="{9EA5A4B9-0959-11FF-FF81-93E4DEF5FD9F}"/>
                    </a:ext>
                  </a:extLst>
                </p14:cNvPr>
                <p14:cNvContentPartPr/>
                <p14:nvPr/>
              </p14:nvContentPartPr>
              <p14:xfrm>
                <a:off x="5422286" y="1628331"/>
                <a:ext cx="262080" cy="317520"/>
              </p14:xfrm>
            </p:contentPart>
          </mc:Choice>
          <mc:Fallback xmlns="">
            <p:pic>
              <p:nvPicPr>
                <p:cNvPr id="334" name="筆跡 333">
                  <a:extLst>
                    <a:ext uri="{FF2B5EF4-FFF2-40B4-BE49-F238E27FC236}">
                      <a16:creationId xmlns:a16="http://schemas.microsoft.com/office/drawing/2014/main" id="{9EA5A4B9-0959-11FF-FF81-93E4DEF5FD9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417966" y="1624011"/>
                  <a:ext cx="27072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36" name="筆跡 335">
                <a:extLst>
                  <a:ext uri="{FF2B5EF4-FFF2-40B4-BE49-F238E27FC236}">
                    <a16:creationId xmlns:a16="http://schemas.microsoft.com/office/drawing/2014/main" id="{BA8884C9-8559-B9F4-EF32-895BEB05849B}"/>
                  </a:ext>
                </a:extLst>
              </p14:cNvPr>
              <p14:cNvContentPartPr/>
              <p14:nvPr/>
            </p14:nvContentPartPr>
            <p14:xfrm>
              <a:off x="4713806" y="2368851"/>
              <a:ext cx="781920" cy="3341160"/>
            </p14:xfrm>
          </p:contentPart>
        </mc:Choice>
        <mc:Fallback xmlns="">
          <p:pic>
            <p:nvPicPr>
              <p:cNvPr id="336" name="筆跡 335">
                <a:extLst>
                  <a:ext uri="{FF2B5EF4-FFF2-40B4-BE49-F238E27FC236}">
                    <a16:creationId xmlns:a16="http://schemas.microsoft.com/office/drawing/2014/main" id="{BA8884C9-8559-B9F4-EF32-895BEB05849B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660166" y="2261211"/>
                <a:ext cx="889560" cy="35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37" name="筆跡 336">
                <a:extLst>
                  <a:ext uri="{FF2B5EF4-FFF2-40B4-BE49-F238E27FC236}">
                    <a16:creationId xmlns:a16="http://schemas.microsoft.com/office/drawing/2014/main" id="{D9AC5D7A-0188-3C53-B2E9-D0C09246F3B3}"/>
                  </a:ext>
                </a:extLst>
              </p14:cNvPr>
              <p14:cNvContentPartPr/>
              <p14:nvPr/>
            </p14:nvContentPartPr>
            <p14:xfrm>
              <a:off x="7494446" y="2554611"/>
              <a:ext cx="658440" cy="3017880"/>
            </p14:xfrm>
          </p:contentPart>
        </mc:Choice>
        <mc:Fallback xmlns="">
          <p:pic>
            <p:nvPicPr>
              <p:cNvPr id="337" name="筆跡 336">
                <a:extLst>
                  <a:ext uri="{FF2B5EF4-FFF2-40B4-BE49-F238E27FC236}">
                    <a16:creationId xmlns:a16="http://schemas.microsoft.com/office/drawing/2014/main" id="{D9AC5D7A-0188-3C53-B2E9-D0C09246F3B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440446" y="2446971"/>
                <a:ext cx="766080" cy="32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6" name="群組 345">
            <a:extLst>
              <a:ext uri="{FF2B5EF4-FFF2-40B4-BE49-F238E27FC236}">
                <a16:creationId xmlns:a16="http://schemas.microsoft.com/office/drawing/2014/main" id="{FAA6C113-5378-4BAF-9498-E8E0F06004B5}"/>
              </a:ext>
            </a:extLst>
          </p:cNvPr>
          <p:cNvGrpSpPr/>
          <p:nvPr/>
        </p:nvGrpSpPr>
        <p:grpSpPr>
          <a:xfrm>
            <a:off x="4721006" y="3724611"/>
            <a:ext cx="799200" cy="704880"/>
            <a:chOff x="4721006" y="3724611"/>
            <a:chExt cx="799200" cy="70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42" name="筆跡 341">
                  <a:extLst>
                    <a:ext uri="{FF2B5EF4-FFF2-40B4-BE49-F238E27FC236}">
                      <a16:creationId xmlns:a16="http://schemas.microsoft.com/office/drawing/2014/main" id="{0F7ACF71-C1AE-59BA-42C2-A4D78CDABB5B}"/>
                    </a:ext>
                  </a:extLst>
                </p14:cNvPr>
                <p14:cNvContentPartPr/>
                <p14:nvPr/>
              </p14:nvContentPartPr>
              <p14:xfrm>
                <a:off x="4721006" y="4082451"/>
                <a:ext cx="113400" cy="222840"/>
              </p14:xfrm>
            </p:contentPart>
          </mc:Choice>
          <mc:Fallback xmlns="">
            <p:pic>
              <p:nvPicPr>
                <p:cNvPr id="342" name="筆跡 341">
                  <a:extLst>
                    <a:ext uri="{FF2B5EF4-FFF2-40B4-BE49-F238E27FC236}">
                      <a16:creationId xmlns:a16="http://schemas.microsoft.com/office/drawing/2014/main" id="{0F7ACF71-C1AE-59BA-42C2-A4D78CDABB5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716686" y="4078131"/>
                  <a:ext cx="122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43" name="筆跡 342">
                  <a:extLst>
                    <a:ext uri="{FF2B5EF4-FFF2-40B4-BE49-F238E27FC236}">
                      <a16:creationId xmlns:a16="http://schemas.microsoft.com/office/drawing/2014/main" id="{9BEC594A-8F9F-593A-13D9-766FCB4CD044}"/>
                    </a:ext>
                  </a:extLst>
                </p14:cNvPr>
                <p14:cNvContentPartPr/>
                <p14:nvPr/>
              </p14:nvContentPartPr>
              <p14:xfrm>
                <a:off x="4837646" y="3896331"/>
                <a:ext cx="287640" cy="380880"/>
              </p14:xfrm>
            </p:contentPart>
          </mc:Choice>
          <mc:Fallback xmlns="">
            <p:pic>
              <p:nvPicPr>
                <p:cNvPr id="343" name="筆跡 342">
                  <a:extLst>
                    <a:ext uri="{FF2B5EF4-FFF2-40B4-BE49-F238E27FC236}">
                      <a16:creationId xmlns:a16="http://schemas.microsoft.com/office/drawing/2014/main" id="{9BEC594A-8F9F-593A-13D9-766FCB4CD04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833326" y="3892011"/>
                  <a:ext cx="2962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44" name="筆跡 343">
                  <a:extLst>
                    <a:ext uri="{FF2B5EF4-FFF2-40B4-BE49-F238E27FC236}">
                      <a16:creationId xmlns:a16="http://schemas.microsoft.com/office/drawing/2014/main" id="{97755BFC-AB12-8000-833D-98985BF78174}"/>
                    </a:ext>
                  </a:extLst>
                </p14:cNvPr>
                <p14:cNvContentPartPr/>
                <p14:nvPr/>
              </p14:nvContentPartPr>
              <p14:xfrm>
                <a:off x="5112326" y="4074531"/>
                <a:ext cx="64800" cy="172080"/>
              </p14:xfrm>
            </p:contentPart>
          </mc:Choice>
          <mc:Fallback xmlns="">
            <p:pic>
              <p:nvPicPr>
                <p:cNvPr id="344" name="筆跡 343">
                  <a:extLst>
                    <a:ext uri="{FF2B5EF4-FFF2-40B4-BE49-F238E27FC236}">
                      <a16:creationId xmlns:a16="http://schemas.microsoft.com/office/drawing/2014/main" id="{97755BFC-AB12-8000-833D-98985BF7817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108006" y="4070211"/>
                  <a:ext cx="73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45" name="筆跡 344">
                  <a:extLst>
                    <a:ext uri="{FF2B5EF4-FFF2-40B4-BE49-F238E27FC236}">
                      <a16:creationId xmlns:a16="http://schemas.microsoft.com/office/drawing/2014/main" id="{9593810A-CF74-0A37-1D16-E0EBDCF1A6F8}"/>
                    </a:ext>
                  </a:extLst>
                </p14:cNvPr>
                <p14:cNvContentPartPr/>
                <p14:nvPr/>
              </p14:nvContentPartPr>
              <p14:xfrm>
                <a:off x="5183606" y="3724611"/>
                <a:ext cx="336600" cy="704880"/>
              </p14:xfrm>
            </p:contentPart>
          </mc:Choice>
          <mc:Fallback xmlns="">
            <p:pic>
              <p:nvPicPr>
                <p:cNvPr id="345" name="筆跡 344">
                  <a:extLst>
                    <a:ext uri="{FF2B5EF4-FFF2-40B4-BE49-F238E27FC236}">
                      <a16:creationId xmlns:a16="http://schemas.microsoft.com/office/drawing/2014/main" id="{9593810A-CF74-0A37-1D16-E0EBDCF1A6F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179286" y="3720291"/>
                  <a:ext cx="345240" cy="71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群組 350">
            <a:extLst>
              <a:ext uri="{FF2B5EF4-FFF2-40B4-BE49-F238E27FC236}">
                <a16:creationId xmlns:a16="http://schemas.microsoft.com/office/drawing/2014/main" id="{43CD2D4D-DD68-7237-E491-87013013C664}"/>
              </a:ext>
            </a:extLst>
          </p:cNvPr>
          <p:cNvGrpSpPr/>
          <p:nvPr/>
        </p:nvGrpSpPr>
        <p:grpSpPr>
          <a:xfrm>
            <a:off x="7498046" y="3559011"/>
            <a:ext cx="766800" cy="615240"/>
            <a:chOff x="7498046" y="3559011"/>
            <a:chExt cx="766800" cy="6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47" name="筆跡 346">
                  <a:extLst>
                    <a:ext uri="{FF2B5EF4-FFF2-40B4-BE49-F238E27FC236}">
                      <a16:creationId xmlns:a16="http://schemas.microsoft.com/office/drawing/2014/main" id="{F4F29941-CB5B-8026-C315-F56C682D6C83}"/>
                    </a:ext>
                  </a:extLst>
                </p14:cNvPr>
                <p14:cNvContentPartPr/>
                <p14:nvPr/>
              </p14:nvContentPartPr>
              <p14:xfrm>
                <a:off x="7498046" y="3836931"/>
                <a:ext cx="141840" cy="202680"/>
              </p14:xfrm>
            </p:contentPart>
          </mc:Choice>
          <mc:Fallback xmlns="">
            <p:pic>
              <p:nvPicPr>
                <p:cNvPr id="347" name="筆跡 346">
                  <a:extLst>
                    <a:ext uri="{FF2B5EF4-FFF2-40B4-BE49-F238E27FC236}">
                      <a16:creationId xmlns:a16="http://schemas.microsoft.com/office/drawing/2014/main" id="{F4F29941-CB5B-8026-C315-F56C682D6C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493726" y="3832611"/>
                  <a:ext cx="150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48" name="筆跡 347">
                  <a:extLst>
                    <a:ext uri="{FF2B5EF4-FFF2-40B4-BE49-F238E27FC236}">
                      <a16:creationId xmlns:a16="http://schemas.microsoft.com/office/drawing/2014/main" id="{A1719CCF-B8A3-0E12-5CCA-554BA21DF057}"/>
                    </a:ext>
                  </a:extLst>
                </p14:cNvPr>
                <p14:cNvContentPartPr/>
                <p14:nvPr/>
              </p14:nvContentPartPr>
              <p14:xfrm>
                <a:off x="7646726" y="3667011"/>
                <a:ext cx="275040" cy="345960"/>
              </p14:xfrm>
            </p:contentPart>
          </mc:Choice>
          <mc:Fallback xmlns="">
            <p:pic>
              <p:nvPicPr>
                <p:cNvPr id="348" name="筆跡 347">
                  <a:extLst>
                    <a:ext uri="{FF2B5EF4-FFF2-40B4-BE49-F238E27FC236}">
                      <a16:creationId xmlns:a16="http://schemas.microsoft.com/office/drawing/2014/main" id="{A1719CCF-B8A3-0E12-5CCA-554BA21DF05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642406" y="3662691"/>
                  <a:ext cx="2836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9" name="筆跡 348">
                  <a:extLst>
                    <a:ext uri="{FF2B5EF4-FFF2-40B4-BE49-F238E27FC236}">
                      <a16:creationId xmlns:a16="http://schemas.microsoft.com/office/drawing/2014/main" id="{1DA40BDD-8C8B-28BF-BAFD-68BEF7201CF9}"/>
                    </a:ext>
                  </a:extLst>
                </p14:cNvPr>
                <p14:cNvContentPartPr/>
                <p14:nvPr/>
              </p14:nvContentPartPr>
              <p14:xfrm>
                <a:off x="7934006" y="3875091"/>
                <a:ext cx="42120" cy="113040"/>
              </p14:xfrm>
            </p:contentPart>
          </mc:Choice>
          <mc:Fallback xmlns="">
            <p:pic>
              <p:nvPicPr>
                <p:cNvPr id="349" name="筆跡 348">
                  <a:extLst>
                    <a:ext uri="{FF2B5EF4-FFF2-40B4-BE49-F238E27FC236}">
                      <a16:creationId xmlns:a16="http://schemas.microsoft.com/office/drawing/2014/main" id="{1DA40BDD-8C8B-28BF-BAFD-68BEF7201CF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929686" y="3870771"/>
                  <a:ext cx="50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50" name="筆跡 349">
                  <a:extLst>
                    <a:ext uri="{FF2B5EF4-FFF2-40B4-BE49-F238E27FC236}">
                      <a16:creationId xmlns:a16="http://schemas.microsoft.com/office/drawing/2014/main" id="{C35A2D0D-981B-5D56-A7EC-58A2927019C4}"/>
                    </a:ext>
                  </a:extLst>
                </p14:cNvPr>
                <p14:cNvContentPartPr/>
                <p14:nvPr/>
              </p14:nvContentPartPr>
              <p14:xfrm>
                <a:off x="7996286" y="3559011"/>
                <a:ext cx="268560" cy="615240"/>
              </p14:xfrm>
            </p:contentPart>
          </mc:Choice>
          <mc:Fallback xmlns="">
            <p:pic>
              <p:nvPicPr>
                <p:cNvPr id="350" name="筆跡 349">
                  <a:extLst>
                    <a:ext uri="{FF2B5EF4-FFF2-40B4-BE49-F238E27FC236}">
                      <a16:creationId xmlns:a16="http://schemas.microsoft.com/office/drawing/2014/main" id="{C35A2D0D-981B-5D56-A7EC-58A2927019C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991966" y="3554691"/>
                  <a:ext cx="277200" cy="62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837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BD0-54BF-B6C6-A264-EDD7A5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SubTab</a:t>
            </a:r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9686A6E-A9F8-64BC-8717-0E2E086DE78D}"/>
              </a:ext>
            </a:extLst>
          </p:cNvPr>
          <p:cNvGrpSpPr/>
          <p:nvPr/>
        </p:nvGrpSpPr>
        <p:grpSpPr>
          <a:xfrm>
            <a:off x="5024013" y="3161730"/>
            <a:ext cx="1211385" cy="1349122"/>
            <a:chOff x="3154072" y="2636910"/>
            <a:chExt cx="1211385" cy="1349122"/>
          </a:xfrm>
        </p:grpSpPr>
        <p:sp>
          <p:nvSpPr>
            <p:cNvPr id="54" name="流程圖: 人工作業 53">
              <a:extLst>
                <a:ext uri="{FF2B5EF4-FFF2-40B4-BE49-F238E27FC236}">
                  <a16:creationId xmlns:a16="http://schemas.microsoft.com/office/drawing/2014/main" id="{D245990A-5003-B4F1-9DD6-D34728E889D4}"/>
                </a:ext>
              </a:extLst>
            </p:cNvPr>
            <p:cNvSpPr/>
            <p:nvPr/>
          </p:nvSpPr>
          <p:spPr>
            <a:xfrm rot="5400000">
              <a:off x="3080729" y="2710253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/>
                <p:nvPr/>
              </p:nvSpPr>
              <p:spPr>
                <a:xfrm>
                  <a:off x="3184621" y="3126805"/>
                  <a:ext cx="118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621" y="3126805"/>
                  <a:ext cx="118083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29CBF99-A008-356A-5C74-A919ABD2B5CD}"/>
              </a:ext>
            </a:extLst>
          </p:cNvPr>
          <p:cNvGrpSpPr/>
          <p:nvPr/>
        </p:nvGrpSpPr>
        <p:grpSpPr>
          <a:xfrm>
            <a:off x="5024013" y="4510851"/>
            <a:ext cx="1202986" cy="1349122"/>
            <a:chOff x="3153541" y="3986032"/>
            <a:chExt cx="1202986" cy="1349122"/>
          </a:xfrm>
        </p:grpSpPr>
        <p:sp>
          <p:nvSpPr>
            <p:cNvPr id="52" name="流程圖: 人工作業 51">
              <a:extLst>
                <a:ext uri="{FF2B5EF4-FFF2-40B4-BE49-F238E27FC236}">
                  <a16:creationId xmlns:a16="http://schemas.microsoft.com/office/drawing/2014/main" id="{FC987F6A-6F44-80C6-7BA3-ED2383A45BC1}"/>
                </a:ext>
              </a:extLst>
            </p:cNvPr>
            <p:cNvSpPr/>
            <p:nvPr/>
          </p:nvSpPr>
          <p:spPr>
            <a:xfrm rot="5400000">
              <a:off x="3080198" y="4059375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/>
                <p:nvPr/>
              </p:nvSpPr>
              <p:spPr>
                <a:xfrm>
                  <a:off x="3177678" y="4475927"/>
                  <a:ext cx="1178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678" y="4475927"/>
                  <a:ext cx="117884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9356DFE-701B-9B40-A9D8-1F4E382398EE}"/>
              </a:ext>
            </a:extLst>
          </p:cNvPr>
          <p:cNvCxnSpPr>
            <a:cxnSpLocks/>
            <a:stCxn id="81" idx="3"/>
            <a:endCxn id="55" idx="1"/>
          </p:cNvCxnSpPr>
          <p:nvPr/>
        </p:nvCxnSpPr>
        <p:spPr>
          <a:xfrm flipV="1">
            <a:off x="4756585" y="3836291"/>
            <a:ext cx="29797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F5677E0-9C55-FCC1-0530-D84A77062E7B}"/>
              </a:ext>
            </a:extLst>
          </p:cNvPr>
          <p:cNvCxnSpPr>
            <a:stCxn id="54" idx="0"/>
            <a:endCxn id="11" idx="1"/>
          </p:cNvCxnSpPr>
          <p:nvPr/>
        </p:nvCxnSpPr>
        <p:spPr>
          <a:xfrm flipV="1">
            <a:off x="6226449" y="3836290"/>
            <a:ext cx="35261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E1E1B1-636D-9A67-80BF-47572D3105CB}"/>
              </a:ext>
            </a:extLst>
          </p:cNvPr>
          <p:cNvCxnSpPr>
            <a:stCxn id="52" idx="0"/>
            <a:endCxn id="12" idx="1"/>
          </p:cNvCxnSpPr>
          <p:nvPr/>
        </p:nvCxnSpPr>
        <p:spPr>
          <a:xfrm>
            <a:off x="6226449" y="5185412"/>
            <a:ext cx="37571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EF2B26AE-093F-2C73-F562-9B53255A8979}"/>
              </a:ext>
            </a:extLst>
          </p:cNvPr>
          <p:cNvGrpSpPr/>
          <p:nvPr/>
        </p:nvGrpSpPr>
        <p:grpSpPr>
          <a:xfrm>
            <a:off x="6322540" y="3651624"/>
            <a:ext cx="954364" cy="716808"/>
            <a:chOff x="7506908" y="3651624"/>
            <a:chExt cx="954364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/>
                <p:nvPr/>
              </p:nvSpPr>
              <p:spPr>
                <a:xfrm>
                  <a:off x="7506908" y="4029878"/>
                  <a:ext cx="9543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908" y="4029878"/>
                  <a:ext cx="95436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2CFC3D26-AC5E-B380-0D60-1FCC2F938BD0}"/>
              </a:ext>
            </a:extLst>
          </p:cNvPr>
          <p:cNvGrpSpPr/>
          <p:nvPr/>
        </p:nvGrpSpPr>
        <p:grpSpPr>
          <a:xfrm>
            <a:off x="6306588" y="5000746"/>
            <a:ext cx="1009572" cy="707886"/>
            <a:chOff x="7490956" y="5000746"/>
            <a:chExt cx="1009572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/>
                <p:nvPr/>
              </p:nvSpPr>
              <p:spPr>
                <a:xfrm>
                  <a:off x="7490956" y="5370078"/>
                  <a:ext cx="10095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0956" y="5370078"/>
                  <a:ext cx="1009572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肘形接點 176">
            <a:extLst>
              <a:ext uri="{FF2B5EF4-FFF2-40B4-BE49-F238E27FC236}">
                <a16:creationId xmlns:a16="http://schemas.microsoft.com/office/drawing/2014/main" id="{0C91A532-1568-E525-AAE8-C15A9BB5F166}"/>
              </a:ext>
            </a:extLst>
          </p:cNvPr>
          <p:cNvCxnSpPr>
            <a:cxnSpLocks/>
            <a:endCxn id="52" idx="2"/>
          </p:cNvCxnSpPr>
          <p:nvPr/>
        </p:nvCxnSpPr>
        <p:spPr>
          <a:xfrm rot="16200000" flipH="1">
            <a:off x="4217286" y="4378684"/>
            <a:ext cx="1164455" cy="4490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9B40F0E-C88D-E391-D557-7013F2590FBB}"/>
              </a:ext>
            </a:extLst>
          </p:cNvPr>
          <p:cNvGrpSpPr/>
          <p:nvPr/>
        </p:nvGrpSpPr>
        <p:grpSpPr>
          <a:xfrm>
            <a:off x="2868642" y="3161731"/>
            <a:ext cx="1202436" cy="1349122"/>
            <a:chOff x="3312781" y="3161731"/>
            <a:chExt cx="1202436" cy="1349122"/>
          </a:xfrm>
        </p:grpSpPr>
        <p:sp>
          <p:nvSpPr>
            <p:cNvPr id="59" name="流程圖: 人工作業 58">
              <a:extLst>
                <a:ext uri="{FF2B5EF4-FFF2-40B4-BE49-F238E27FC236}">
                  <a16:creationId xmlns:a16="http://schemas.microsoft.com/office/drawing/2014/main" id="{CFA85999-41F6-A72F-B128-AE116EC6A269}"/>
                </a:ext>
              </a:extLst>
            </p:cNvPr>
            <p:cNvSpPr/>
            <p:nvPr/>
          </p:nvSpPr>
          <p:spPr>
            <a:xfrm rot="16200000">
              <a:off x="3239438" y="3235074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0047EB0D-7387-CC81-A209-4FE8923382E3}"/>
                </a:ext>
              </a:extLst>
            </p:cNvPr>
            <p:cNvSpPr txBox="1"/>
            <p:nvPr/>
          </p:nvSpPr>
          <p:spPr>
            <a:xfrm>
              <a:off x="3434573" y="3651626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Encoder</a:t>
              </a:r>
              <a:endParaRPr lang="zh-TW" altLang="en-US" dirty="0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ED372171-060B-5953-5A0F-FD3EAC3E9AB8}"/>
              </a:ext>
            </a:extLst>
          </p:cNvPr>
          <p:cNvGrpSpPr/>
          <p:nvPr/>
        </p:nvGrpSpPr>
        <p:grpSpPr>
          <a:xfrm>
            <a:off x="460441" y="3651626"/>
            <a:ext cx="723788" cy="716807"/>
            <a:chOff x="1670924" y="3651626"/>
            <a:chExt cx="7237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/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48FA442-2A45-23FA-63D9-E8DB9C0365D2}"/>
              </a:ext>
            </a:extLst>
          </p:cNvPr>
          <p:cNvGrpSpPr/>
          <p:nvPr/>
        </p:nvGrpSpPr>
        <p:grpSpPr>
          <a:xfrm>
            <a:off x="1020274" y="3528335"/>
            <a:ext cx="1147801" cy="338554"/>
            <a:chOff x="1020274" y="3528335"/>
            <a:chExt cx="1147801" cy="338554"/>
          </a:xfrm>
        </p:grpSpPr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CED2D289-6ABE-72FF-51D1-7EE0E46FA520}"/>
                </a:ext>
              </a:extLst>
            </p:cNvPr>
            <p:cNvCxnSpPr>
              <a:cxnSpLocks/>
              <a:stCxn id="67" idx="3"/>
              <a:endCxn id="77" idx="1"/>
            </p:cNvCxnSpPr>
            <p:nvPr/>
          </p:nvCxnSpPr>
          <p:spPr>
            <a:xfrm>
              <a:off x="1020274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5ECC74FC-EE11-62E1-4BD2-857481C1FE9C}"/>
                </a:ext>
              </a:extLst>
            </p:cNvPr>
            <p:cNvSpPr txBox="1"/>
            <p:nvPr/>
          </p:nvSpPr>
          <p:spPr>
            <a:xfrm>
              <a:off x="1155912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ED0797D-7F6D-C74A-DA55-7FB8D23A2263}"/>
              </a:ext>
            </a:extLst>
          </p:cNvPr>
          <p:cNvCxnSpPr>
            <a:cxnSpLocks/>
            <a:stCxn id="59" idx="2"/>
            <a:endCxn id="81" idx="1"/>
          </p:cNvCxnSpPr>
          <p:nvPr/>
        </p:nvCxnSpPr>
        <p:spPr>
          <a:xfrm>
            <a:off x="4071078" y="3836292"/>
            <a:ext cx="331756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FFD36F8-5F6E-160C-646B-B159541C0925}"/>
              </a:ext>
            </a:extLst>
          </p:cNvPr>
          <p:cNvGrpSpPr/>
          <p:nvPr/>
        </p:nvGrpSpPr>
        <p:grpSpPr>
          <a:xfrm>
            <a:off x="1897175" y="3651626"/>
            <a:ext cx="960840" cy="716807"/>
            <a:chOff x="1555259" y="3651626"/>
            <a:chExt cx="960840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/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B47B0F01-F540-FA6F-365A-4191FD96CA88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572673" y="3836292"/>
            <a:ext cx="2959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7A2226D5-71EC-A420-7B22-08E65C9FB11C}"/>
              </a:ext>
            </a:extLst>
          </p:cNvPr>
          <p:cNvGrpSpPr/>
          <p:nvPr/>
        </p:nvGrpSpPr>
        <p:grpSpPr>
          <a:xfrm>
            <a:off x="4271275" y="3651626"/>
            <a:ext cx="602088" cy="716807"/>
            <a:chOff x="1694600" y="3651626"/>
            <a:chExt cx="6020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/>
                <p:nvPr/>
              </p:nvSpPr>
              <p:spPr>
                <a:xfrm>
                  <a:off x="1694600" y="4029879"/>
                  <a:ext cx="6020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600" y="4029879"/>
                  <a:ext cx="602088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C983B07-34AA-B0BA-2BCF-86C1FDC05DC5}"/>
              </a:ext>
            </a:extLst>
          </p:cNvPr>
          <p:cNvGrpSpPr/>
          <p:nvPr/>
        </p:nvGrpSpPr>
        <p:grpSpPr>
          <a:xfrm>
            <a:off x="10923848" y="4399855"/>
            <a:ext cx="772519" cy="707886"/>
            <a:chOff x="7593557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3125" r="-9375" b="-4688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/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(1,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E3B217-FC98-1C10-AC7B-1508583E466B}"/>
                  </a:ext>
                </a:extLst>
              </p:cNvPr>
              <p:cNvSpPr txBox="1"/>
              <p:nvPr/>
            </p:nvSpPr>
            <p:spPr>
              <a:xfrm>
                <a:off x="8789233" y="441124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E3B217-FC98-1C10-AC7B-1508583E4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233" y="4411247"/>
                <a:ext cx="40267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0BB4CD3-6A9A-D366-0E0C-26DCA82D17DD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9191907" y="4592194"/>
            <a:ext cx="295702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AD9D483-EB9C-3811-E8F1-E07610E94379}"/>
              </a:ext>
            </a:extLst>
          </p:cNvPr>
          <p:cNvGrpSpPr/>
          <p:nvPr/>
        </p:nvGrpSpPr>
        <p:grpSpPr>
          <a:xfrm>
            <a:off x="9294257" y="4407528"/>
            <a:ext cx="771814" cy="707886"/>
            <a:chOff x="9294257" y="4407528"/>
            <a:chExt cx="771814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B1403FC4-54CF-B7A7-A13C-DF2273451D73}"/>
                    </a:ext>
                  </a:extLst>
                </p:cNvPr>
                <p:cNvSpPr txBox="1"/>
                <p:nvPr/>
              </p:nvSpPr>
              <p:spPr>
                <a:xfrm>
                  <a:off x="9487609" y="4407528"/>
                  <a:ext cx="385554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B1403FC4-54CF-B7A7-A13C-DF2273451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7609" y="4407528"/>
                  <a:ext cx="38555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B26A723-8D93-6078-B645-A696056878FB}"/>
                    </a:ext>
                  </a:extLst>
                </p:cNvPr>
                <p:cNvSpPr txBox="1"/>
                <p:nvPr/>
              </p:nvSpPr>
              <p:spPr>
                <a:xfrm>
                  <a:off x="9294257" y="4776860"/>
                  <a:ext cx="7718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B26A723-8D93-6078-B645-A69605687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4257" y="4776860"/>
                  <a:ext cx="771814" cy="338554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肘形接點 183">
            <a:extLst>
              <a:ext uri="{FF2B5EF4-FFF2-40B4-BE49-F238E27FC236}">
                <a16:creationId xmlns:a16="http://schemas.microsoft.com/office/drawing/2014/main" id="{59587F1A-6334-AC33-E319-691841AC90C4}"/>
              </a:ext>
            </a:extLst>
          </p:cNvPr>
          <p:cNvCxnSpPr>
            <a:cxnSpLocks/>
            <a:stCxn id="21" idx="3"/>
            <a:endCxn id="3" idx="0"/>
          </p:cNvCxnSpPr>
          <p:nvPr/>
        </p:nvCxnSpPr>
        <p:spPr>
          <a:xfrm>
            <a:off x="8541262" y="3836290"/>
            <a:ext cx="449308" cy="57495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186">
            <a:extLst>
              <a:ext uri="{FF2B5EF4-FFF2-40B4-BE49-F238E27FC236}">
                <a16:creationId xmlns:a16="http://schemas.microsoft.com/office/drawing/2014/main" id="{8CBDAC12-2EC8-9D32-3FB5-D2DEB42E4359}"/>
              </a:ext>
            </a:extLst>
          </p:cNvPr>
          <p:cNvCxnSpPr>
            <a:cxnSpLocks/>
            <a:stCxn id="29" idx="3"/>
            <a:endCxn id="3" idx="2"/>
          </p:cNvCxnSpPr>
          <p:nvPr/>
        </p:nvCxnSpPr>
        <p:spPr>
          <a:xfrm flipV="1">
            <a:off x="8558258" y="4780579"/>
            <a:ext cx="432312" cy="4048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C58D79-E531-9122-163B-E7F2378EE37A}"/>
              </a:ext>
            </a:extLst>
          </p:cNvPr>
          <p:cNvGrpSpPr/>
          <p:nvPr/>
        </p:nvGrpSpPr>
        <p:grpSpPr>
          <a:xfrm>
            <a:off x="6994958" y="3528335"/>
            <a:ext cx="1147801" cy="338554"/>
            <a:chOff x="2204642" y="3528335"/>
            <a:chExt cx="1147801" cy="338554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281A15F-3D44-EFE1-7559-4817F11CDF99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6D99ADE-E437-77E1-A156-23A1175C591E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88777E0-786C-9F2F-DAF6-83A4DE032B9E}"/>
              </a:ext>
            </a:extLst>
          </p:cNvPr>
          <p:cNvGrpSpPr/>
          <p:nvPr/>
        </p:nvGrpSpPr>
        <p:grpSpPr>
          <a:xfrm>
            <a:off x="7988205" y="3651624"/>
            <a:ext cx="717311" cy="716808"/>
            <a:chOff x="7596445" y="3651624"/>
            <a:chExt cx="717311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80BD62E-CC62-BB58-8F85-DFE70B268931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80BD62E-CC62-BB58-8F85-DFE70B268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0E92D38-9D6B-2484-F7C9-2C0DCCA26B92}"/>
                    </a:ext>
                  </a:extLst>
                </p:cNvPr>
                <p:cNvSpPr txBox="1"/>
                <p:nvPr/>
              </p:nvSpPr>
              <p:spPr>
                <a:xfrm>
                  <a:off x="7596445" y="4029878"/>
                  <a:ext cx="7173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0E92D38-9D6B-2484-F7C9-2C0DCCA26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445" y="4029878"/>
                  <a:ext cx="717311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F3F6F81F-E6C2-563C-E0EC-D290EEE83E06}"/>
              </a:ext>
            </a:extLst>
          </p:cNvPr>
          <p:cNvGrpSpPr/>
          <p:nvPr/>
        </p:nvGrpSpPr>
        <p:grpSpPr>
          <a:xfrm>
            <a:off x="7985551" y="5000746"/>
            <a:ext cx="772519" cy="707886"/>
            <a:chOff x="7597909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D32BB332-01EA-A8D0-56AD-33453383EC4C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D32BB332-01EA-A8D0-56AD-33453383E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96F501-0B2E-11F7-0B72-AFCCF8670FE0}"/>
                    </a:ext>
                  </a:extLst>
                </p:cNvPr>
                <p:cNvSpPr txBox="1"/>
                <p:nvPr/>
              </p:nvSpPr>
              <p:spPr>
                <a:xfrm>
                  <a:off x="7597909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96F501-0B2E-11F7-0B72-AFCCF8670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909" y="5370078"/>
                  <a:ext cx="772519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0E85615-A239-40BD-9A77-947ECF6EAA82}"/>
              </a:ext>
            </a:extLst>
          </p:cNvPr>
          <p:cNvGrpSpPr/>
          <p:nvPr/>
        </p:nvGrpSpPr>
        <p:grpSpPr>
          <a:xfrm>
            <a:off x="6994958" y="4880954"/>
            <a:ext cx="1147801" cy="338554"/>
            <a:chOff x="2204642" y="3528335"/>
            <a:chExt cx="1147801" cy="33855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714209E1-1EAB-C7D7-0ADB-FE1FCD426733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FC86F08A-18B5-A916-3C95-916E133D22D3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33DCDEAB-D219-D262-9DB4-CCAEA80E3FB7}"/>
              </a:ext>
            </a:extLst>
          </p:cNvPr>
          <p:cNvGrpSpPr/>
          <p:nvPr/>
        </p:nvGrpSpPr>
        <p:grpSpPr>
          <a:xfrm>
            <a:off x="10301978" y="4132399"/>
            <a:ext cx="457200" cy="914400"/>
            <a:chOff x="7041976" y="3589735"/>
            <a:chExt cx="457200" cy="9144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4E838A6-0AE5-47A4-2EFA-EDC36EB85F8D}"/>
                </a:ext>
              </a:extLst>
            </p:cNvPr>
            <p:cNvSpPr/>
            <p:nvPr/>
          </p:nvSpPr>
          <p:spPr>
            <a:xfrm>
              <a:off x="7041976" y="3589735"/>
              <a:ext cx="457200" cy="91440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CE1DB21-78C4-7416-E92B-E9710CFFFA18}"/>
                </a:ext>
              </a:extLst>
            </p:cNvPr>
            <p:cNvSpPr txBox="1"/>
            <p:nvPr/>
          </p:nvSpPr>
          <p:spPr>
            <a:xfrm>
              <a:off x="7095688" y="3862269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</a:t>
              </a:r>
              <a:endParaRPr lang="zh-TW" altLang="en-US" dirty="0"/>
            </a:p>
          </p:txBody>
        </p:sp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C8F20DE-040D-209C-137E-B39C3951DAF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9887044" y="4589599"/>
            <a:ext cx="414934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ACF9362-3033-7FAF-789F-1488DAF68BB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759178" y="4589599"/>
            <a:ext cx="34356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A29ECC3-9197-E7CB-AE2B-C5178A87C972}"/>
              </a:ext>
            </a:extLst>
          </p:cNvPr>
          <p:cNvGrpSpPr/>
          <p:nvPr/>
        </p:nvGrpSpPr>
        <p:grpSpPr>
          <a:xfrm>
            <a:off x="5021064" y="1794719"/>
            <a:ext cx="1202436" cy="1349122"/>
            <a:chOff x="3191854" y="1287788"/>
            <a:chExt cx="1202436" cy="1349122"/>
          </a:xfrm>
        </p:grpSpPr>
        <p:sp>
          <p:nvSpPr>
            <p:cNvPr id="45" name="流程圖: 人工作業 44">
              <a:extLst>
                <a:ext uri="{FF2B5EF4-FFF2-40B4-BE49-F238E27FC236}">
                  <a16:creationId xmlns:a16="http://schemas.microsoft.com/office/drawing/2014/main" id="{97729C23-C7E3-E2BD-7484-610D65B229AC}"/>
                </a:ext>
              </a:extLst>
            </p:cNvPr>
            <p:cNvSpPr/>
            <p:nvPr/>
          </p:nvSpPr>
          <p:spPr>
            <a:xfrm rot="5400000">
              <a:off x="3118511" y="1361131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2DC5C86-A866-E168-FD7C-3C66F5A5E1A1}"/>
                    </a:ext>
                  </a:extLst>
                </p:cNvPr>
                <p:cNvSpPr txBox="1"/>
                <p:nvPr/>
              </p:nvSpPr>
              <p:spPr>
                <a:xfrm>
                  <a:off x="3215702" y="1777683"/>
                  <a:ext cx="115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zh-TW" altLang="en-US" dirty="0"/>
                    <a:t> </a:t>
                  </a:r>
                  <a:r>
                    <a:rPr lang="en-US" altLang="zh-TW" dirty="0"/>
                    <a:t>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2DC5C86-A866-E168-FD7C-3C66F5A5E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702" y="1777683"/>
                  <a:ext cx="1152816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10000" r="-42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6366EC7-5605-0CB3-28B8-A2E417A5ECE2}"/>
              </a:ext>
            </a:extLst>
          </p:cNvPr>
          <p:cNvCxnSpPr>
            <a:stCxn id="45" idx="0"/>
            <a:endCxn id="47" idx="1"/>
          </p:cNvCxnSpPr>
          <p:nvPr/>
        </p:nvCxnSpPr>
        <p:spPr>
          <a:xfrm>
            <a:off x="6223500" y="2469280"/>
            <a:ext cx="35434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7CFDBB2-8D8A-34FA-8172-4029B1E57732}"/>
              </a:ext>
            </a:extLst>
          </p:cNvPr>
          <p:cNvGrpSpPr/>
          <p:nvPr/>
        </p:nvGrpSpPr>
        <p:grpSpPr>
          <a:xfrm>
            <a:off x="6306552" y="2284614"/>
            <a:ext cx="960135" cy="725730"/>
            <a:chOff x="6306552" y="2284614"/>
            <a:chExt cx="960135" cy="72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E59B630-BAD3-BCFF-C6FF-3C2BDBEFCD1A}"/>
                    </a:ext>
                  </a:extLst>
                </p:cNvPr>
                <p:cNvSpPr txBox="1"/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E59B630-BAD3-BCFF-C6FF-3C2BDBEFC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32819F5-5C4B-7F1D-12F1-AF072430229C}"/>
                    </a:ext>
                  </a:extLst>
                </p:cNvPr>
                <p:cNvSpPr txBox="1"/>
                <p:nvPr/>
              </p:nvSpPr>
              <p:spPr>
                <a:xfrm>
                  <a:off x="6306552" y="2671790"/>
                  <a:ext cx="9601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32819F5-5C4B-7F1D-12F1-AF0724302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552" y="2671790"/>
                  <a:ext cx="960135" cy="338554"/>
                </a:xfrm>
                <a:prstGeom prst="rect">
                  <a:avLst/>
                </a:prstGeom>
                <a:blipFill>
                  <a:blip r:embed="rId2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肘形接點 176">
            <a:extLst>
              <a:ext uri="{FF2B5EF4-FFF2-40B4-BE49-F238E27FC236}">
                <a16:creationId xmlns:a16="http://schemas.microsoft.com/office/drawing/2014/main" id="{8083A27E-E438-8D89-FA11-0C7ECF0C6DC5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4214336" y="2827009"/>
            <a:ext cx="1164457" cy="4490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FD3ED016-2C3C-215D-3078-08679B3BA3CF}"/>
              </a:ext>
            </a:extLst>
          </p:cNvPr>
          <p:cNvGrpSpPr/>
          <p:nvPr/>
        </p:nvGrpSpPr>
        <p:grpSpPr>
          <a:xfrm>
            <a:off x="7981528" y="2284614"/>
            <a:ext cx="723082" cy="725730"/>
            <a:chOff x="6413507" y="2284614"/>
            <a:chExt cx="723082" cy="72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799D7E0-AC46-D8AD-C471-88AA424E4FC8}"/>
                    </a:ext>
                  </a:extLst>
                </p:cNvPr>
                <p:cNvSpPr txBox="1"/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799D7E0-AC46-D8AD-C471-88AA424E4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E1D98A62-6BBD-8CBE-5E5E-D057D58BDCBA}"/>
                    </a:ext>
                  </a:extLst>
                </p:cNvPr>
                <p:cNvSpPr txBox="1"/>
                <p:nvPr/>
              </p:nvSpPr>
              <p:spPr>
                <a:xfrm>
                  <a:off x="6413507" y="2671790"/>
                  <a:ext cx="723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E1D98A62-6BBD-8CBE-5E5E-D057D58BD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507" y="2671790"/>
                  <a:ext cx="723082" cy="338554"/>
                </a:xfrm>
                <a:prstGeom prst="rect">
                  <a:avLst/>
                </a:prstGeom>
                <a:blipFill>
                  <a:blip r:embed="rId2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46E16BC3-F16C-8EBB-FDA7-3B5110C2A0AA}"/>
              </a:ext>
            </a:extLst>
          </p:cNvPr>
          <p:cNvGrpSpPr/>
          <p:nvPr/>
        </p:nvGrpSpPr>
        <p:grpSpPr>
          <a:xfrm>
            <a:off x="6994958" y="2168880"/>
            <a:ext cx="1147801" cy="338554"/>
            <a:chOff x="2204642" y="3528335"/>
            <a:chExt cx="1147801" cy="338554"/>
          </a:xfrm>
        </p:grpSpPr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A4160CD1-CC5A-3A63-B608-8CDBD22BA627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5F47C2DA-B70A-41F3-8EAA-38A3DFAFCED0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B1E5B281-F8E9-2CCA-34FC-25F3499166D4}"/>
                  </a:ext>
                </a:extLst>
              </p:cNvPr>
              <p:cNvSpPr txBox="1"/>
              <p:nvPr/>
            </p:nvSpPr>
            <p:spPr>
              <a:xfrm>
                <a:off x="8794919" y="296221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B1E5B281-F8E9-2CCA-34FC-25F349916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919" y="2962213"/>
                <a:ext cx="40267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A791477-F583-B961-7242-992AE1E341CF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9197593" y="3146879"/>
            <a:ext cx="685442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82CD0F-2109-C73E-34E1-9CA53413A98B}"/>
              </a:ext>
            </a:extLst>
          </p:cNvPr>
          <p:cNvGrpSpPr/>
          <p:nvPr/>
        </p:nvGrpSpPr>
        <p:grpSpPr>
          <a:xfrm>
            <a:off x="9718630" y="2962213"/>
            <a:ext cx="723788" cy="712068"/>
            <a:chOff x="9718630" y="2962213"/>
            <a:chExt cx="723788" cy="712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D453748D-DA36-A32C-0651-E77C815BA200}"/>
                    </a:ext>
                  </a:extLst>
                </p:cNvPr>
                <p:cNvSpPr txBox="1"/>
                <p:nvPr/>
              </p:nvSpPr>
              <p:spPr>
                <a:xfrm>
                  <a:off x="9883035" y="2962213"/>
                  <a:ext cx="404598" cy="376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D453748D-DA36-A32C-0651-E77C815BA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3035" y="2962213"/>
                  <a:ext cx="404598" cy="376770"/>
                </a:xfrm>
                <a:prstGeom prst="rect">
                  <a:avLst/>
                </a:prstGeom>
                <a:blipFill>
                  <a:blip r:embed="rId31"/>
                  <a:stretch>
                    <a:fillRect r="-2857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3191FA47-F55D-63A0-E5FD-C38C7FE34B10}"/>
                    </a:ext>
                  </a:extLst>
                </p:cNvPr>
                <p:cNvSpPr txBox="1"/>
                <p:nvPr/>
              </p:nvSpPr>
              <p:spPr>
                <a:xfrm>
                  <a:off x="9718630" y="3335727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3191FA47-F55D-63A0-E5FD-C38C7FE34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8630" y="3335727"/>
                  <a:ext cx="723788" cy="338554"/>
                </a:xfrm>
                <a:prstGeom prst="rect">
                  <a:avLst/>
                </a:prstGeom>
                <a:blipFill>
                  <a:blip r:embed="rId3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肘形接點 178">
            <a:extLst>
              <a:ext uri="{FF2B5EF4-FFF2-40B4-BE49-F238E27FC236}">
                <a16:creationId xmlns:a16="http://schemas.microsoft.com/office/drawing/2014/main" id="{BF68E6D1-5B46-F715-66A0-75483F493E88}"/>
              </a:ext>
            </a:extLst>
          </p:cNvPr>
          <p:cNvCxnSpPr>
            <a:cxnSpLocks/>
            <a:stCxn id="60" idx="3"/>
            <a:endCxn id="72" idx="0"/>
          </p:cNvCxnSpPr>
          <p:nvPr/>
        </p:nvCxnSpPr>
        <p:spPr>
          <a:xfrm>
            <a:off x="8526358" y="2469280"/>
            <a:ext cx="469898" cy="4929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180">
            <a:extLst>
              <a:ext uri="{FF2B5EF4-FFF2-40B4-BE49-F238E27FC236}">
                <a16:creationId xmlns:a16="http://schemas.microsoft.com/office/drawing/2014/main" id="{1D8BF158-3181-FF21-59CD-BBBA1CDF464D}"/>
              </a:ext>
            </a:extLst>
          </p:cNvPr>
          <p:cNvCxnSpPr>
            <a:cxnSpLocks/>
          </p:cNvCxnSpPr>
          <p:nvPr/>
        </p:nvCxnSpPr>
        <p:spPr>
          <a:xfrm flipV="1">
            <a:off x="8557495" y="3331545"/>
            <a:ext cx="430052" cy="504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141C63C1-578F-887B-11B0-5FBF467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9</a:t>
            </a:fld>
            <a:endParaRPr lang="en-US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612C43C9-4C8E-BC2E-4C9F-A88ACB6D7314}"/>
              </a:ext>
            </a:extLst>
          </p:cNvPr>
          <p:cNvGrpSpPr/>
          <p:nvPr/>
        </p:nvGrpSpPr>
        <p:grpSpPr>
          <a:xfrm>
            <a:off x="939741" y="4414932"/>
            <a:ext cx="2216933" cy="2415807"/>
            <a:chOff x="939741" y="4414932"/>
            <a:chExt cx="2216933" cy="24158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07045B3C-BDF1-7C3C-9AD2-14F952FCD871}"/>
                    </a:ext>
                  </a:extLst>
                </p14:cNvPr>
                <p14:cNvContentPartPr/>
                <p14:nvPr/>
              </p14:nvContentPartPr>
              <p14:xfrm>
                <a:off x="2357114" y="4414932"/>
                <a:ext cx="11160" cy="79776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07045B3C-BDF1-7C3C-9AD2-14F952FCD87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52794" y="4410612"/>
                  <a:ext cx="1980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31AA2601-763A-54BA-8F52-EA9D47A64F0B}"/>
                    </a:ext>
                  </a:extLst>
                </p14:cNvPr>
                <p14:cNvContentPartPr/>
                <p14:nvPr/>
              </p14:nvContentPartPr>
              <p14:xfrm>
                <a:off x="1815674" y="4853772"/>
                <a:ext cx="9000" cy="30996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1AA2601-763A-54BA-8F52-EA9D47A64F0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11354" y="4849452"/>
                  <a:ext cx="176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AB26D0A6-65BD-5C91-3898-36A681354AAD}"/>
                    </a:ext>
                  </a:extLst>
                </p14:cNvPr>
                <p14:cNvContentPartPr/>
                <p14:nvPr/>
              </p14:nvContentPartPr>
              <p14:xfrm>
                <a:off x="1829714" y="4808412"/>
                <a:ext cx="1199520" cy="331200"/>
              </p14:xfrm>
            </p:contentPart>
          </mc:Choice>
          <mc:Fallback xmlns="">
            <p:pic>
              <p:nvPicPr>
                <p:cNvPr id="69" name="筆跡 68">
                  <a:extLst>
                    <a:ext uri="{FF2B5EF4-FFF2-40B4-BE49-F238E27FC236}">
                      <a16:creationId xmlns:a16="http://schemas.microsoft.com/office/drawing/2014/main" id="{AB26D0A6-65BD-5C91-3898-36A681354AA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25394" y="4804092"/>
                  <a:ext cx="12081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7" name="筆跡 86">
                  <a:extLst>
                    <a:ext uri="{FF2B5EF4-FFF2-40B4-BE49-F238E27FC236}">
                      <a16:creationId xmlns:a16="http://schemas.microsoft.com/office/drawing/2014/main" id="{60CC9A79-977B-040B-8D91-D919FB1C7B27}"/>
                    </a:ext>
                  </a:extLst>
                </p14:cNvPr>
                <p14:cNvContentPartPr/>
                <p14:nvPr/>
              </p14:nvContentPartPr>
              <p14:xfrm>
                <a:off x="1745474" y="5122332"/>
                <a:ext cx="95040" cy="77040"/>
              </p14:xfrm>
            </p:contentPart>
          </mc:Choice>
          <mc:Fallback xmlns="">
            <p:pic>
              <p:nvPicPr>
                <p:cNvPr id="87" name="筆跡 86">
                  <a:extLst>
                    <a:ext uri="{FF2B5EF4-FFF2-40B4-BE49-F238E27FC236}">
                      <a16:creationId xmlns:a16="http://schemas.microsoft.com/office/drawing/2014/main" id="{60CC9A79-977B-040B-8D91-D919FB1C7B2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41154" y="5118012"/>
                  <a:ext cx="103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8" name="筆跡 87">
                  <a:extLst>
                    <a:ext uri="{FF2B5EF4-FFF2-40B4-BE49-F238E27FC236}">
                      <a16:creationId xmlns:a16="http://schemas.microsoft.com/office/drawing/2014/main" id="{781DADD1-C5FC-7C81-62AB-8A20D7E36FB1}"/>
                    </a:ext>
                  </a:extLst>
                </p14:cNvPr>
                <p14:cNvContentPartPr/>
                <p14:nvPr/>
              </p14:nvContentPartPr>
              <p14:xfrm>
                <a:off x="2296274" y="5124492"/>
                <a:ext cx="128160" cy="110520"/>
              </p14:xfrm>
            </p:contentPart>
          </mc:Choice>
          <mc:Fallback xmlns="">
            <p:pic>
              <p:nvPicPr>
                <p:cNvPr id="88" name="筆跡 87">
                  <a:extLst>
                    <a:ext uri="{FF2B5EF4-FFF2-40B4-BE49-F238E27FC236}">
                      <a16:creationId xmlns:a16="http://schemas.microsoft.com/office/drawing/2014/main" id="{781DADD1-C5FC-7C81-62AB-8A20D7E36FB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291954" y="5120172"/>
                  <a:ext cx="136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9" name="筆跡 88">
                  <a:extLst>
                    <a:ext uri="{FF2B5EF4-FFF2-40B4-BE49-F238E27FC236}">
                      <a16:creationId xmlns:a16="http://schemas.microsoft.com/office/drawing/2014/main" id="{BA69BB54-F46C-9AF5-3A63-9B65A61C4A32}"/>
                    </a:ext>
                  </a:extLst>
                </p14:cNvPr>
                <p14:cNvContentPartPr/>
                <p14:nvPr/>
              </p14:nvContentPartPr>
              <p14:xfrm>
                <a:off x="2949674" y="5066892"/>
                <a:ext cx="123840" cy="96480"/>
              </p14:xfrm>
            </p:contentPart>
          </mc:Choice>
          <mc:Fallback xmlns="">
            <p:pic>
              <p:nvPicPr>
                <p:cNvPr id="89" name="筆跡 88">
                  <a:extLst>
                    <a:ext uri="{FF2B5EF4-FFF2-40B4-BE49-F238E27FC236}">
                      <a16:creationId xmlns:a16="http://schemas.microsoft.com/office/drawing/2014/main" id="{BA69BB54-F46C-9AF5-3A63-9B65A61C4A3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45354" y="5062572"/>
                  <a:ext cx="132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1" name="筆跡 90">
                  <a:extLst>
                    <a:ext uri="{FF2B5EF4-FFF2-40B4-BE49-F238E27FC236}">
                      <a16:creationId xmlns:a16="http://schemas.microsoft.com/office/drawing/2014/main" id="{75FFAB47-E8BD-0097-3BA5-6D279661FB16}"/>
                    </a:ext>
                  </a:extLst>
                </p14:cNvPr>
                <p14:cNvContentPartPr/>
                <p14:nvPr/>
              </p14:nvContentPartPr>
              <p14:xfrm>
                <a:off x="1634594" y="4578732"/>
                <a:ext cx="61200" cy="127800"/>
              </p14:xfrm>
            </p:contentPart>
          </mc:Choice>
          <mc:Fallback xmlns="">
            <p:pic>
              <p:nvPicPr>
                <p:cNvPr id="91" name="筆跡 90">
                  <a:extLst>
                    <a:ext uri="{FF2B5EF4-FFF2-40B4-BE49-F238E27FC236}">
                      <a16:creationId xmlns:a16="http://schemas.microsoft.com/office/drawing/2014/main" id="{75FFAB47-E8BD-0097-3BA5-6D279661FB1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30274" y="4574412"/>
                  <a:ext cx="69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2" name="筆跡 91">
                  <a:extLst>
                    <a:ext uri="{FF2B5EF4-FFF2-40B4-BE49-F238E27FC236}">
                      <a16:creationId xmlns:a16="http://schemas.microsoft.com/office/drawing/2014/main" id="{3A8AB5FB-F6F0-3B2E-3F25-3742F37AC5EA}"/>
                    </a:ext>
                  </a:extLst>
                </p14:cNvPr>
                <p14:cNvContentPartPr/>
                <p14:nvPr/>
              </p14:nvContentPartPr>
              <p14:xfrm>
                <a:off x="1721714" y="4607532"/>
                <a:ext cx="65880" cy="78120"/>
              </p14:xfrm>
            </p:contentPart>
          </mc:Choice>
          <mc:Fallback xmlns="">
            <p:pic>
              <p:nvPicPr>
                <p:cNvPr id="92" name="筆跡 91">
                  <a:extLst>
                    <a:ext uri="{FF2B5EF4-FFF2-40B4-BE49-F238E27FC236}">
                      <a16:creationId xmlns:a16="http://schemas.microsoft.com/office/drawing/2014/main" id="{3A8AB5FB-F6F0-3B2E-3F25-3742F37AC5E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17394" y="4603212"/>
                  <a:ext cx="74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3" name="筆跡 92">
                  <a:extLst>
                    <a:ext uri="{FF2B5EF4-FFF2-40B4-BE49-F238E27FC236}">
                      <a16:creationId xmlns:a16="http://schemas.microsoft.com/office/drawing/2014/main" id="{C5320740-9C66-A7BE-FFC3-F00790E7B2DE}"/>
                    </a:ext>
                  </a:extLst>
                </p14:cNvPr>
                <p14:cNvContentPartPr/>
                <p14:nvPr/>
              </p14:nvContentPartPr>
              <p14:xfrm>
                <a:off x="1774994" y="4502412"/>
                <a:ext cx="99000" cy="194760"/>
              </p14:xfrm>
            </p:contentPart>
          </mc:Choice>
          <mc:Fallback xmlns="">
            <p:pic>
              <p:nvPicPr>
                <p:cNvPr id="93" name="筆跡 92">
                  <a:extLst>
                    <a:ext uri="{FF2B5EF4-FFF2-40B4-BE49-F238E27FC236}">
                      <a16:creationId xmlns:a16="http://schemas.microsoft.com/office/drawing/2014/main" id="{C5320740-9C66-A7BE-FFC3-F00790E7B2D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770674" y="4498092"/>
                  <a:ext cx="107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4" name="筆跡 93">
                  <a:extLst>
                    <a:ext uri="{FF2B5EF4-FFF2-40B4-BE49-F238E27FC236}">
                      <a16:creationId xmlns:a16="http://schemas.microsoft.com/office/drawing/2014/main" id="{641427E3-5E3B-1F7F-CC4B-1693B6286638}"/>
                    </a:ext>
                  </a:extLst>
                </p14:cNvPr>
                <p14:cNvContentPartPr/>
                <p14:nvPr/>
              </p14:nvContentPartPr>
              <p14:xfrm>
                <a:off x="1921514" y="4597452"/>
                <a:ext cx="39600" cy="109800"/>
              </p14:xfrm>
            </p:contentPart>
          </mc:Choice>
          <mc:Fallback xmlns="">
            <p:pic>
              <p:nvPicPr>
                <p:cNvPr id="94" name="筆跡 93">
                  <a:extLst>
                    <a:ext uri="{FF2B5EF4-FFF2-40B4-BE49-F238E27FC236}">
                      <a16:creationId xmlns:a16="http://schemas.microsoft.com/office/drawing/2014/main" id="{641427E3-5E3B-1F7F-CC4B-1693B628663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17194" y="4593132"/>
                  <a:ext cx="48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5" name="筆跡 94">
                  <a:extLst>
                    <a:ext uri="{FF2B5EF4-FFF2-40B4-BE49-F238E27FC236}">
                      <a16:creationId xmlns:a16="http://schemas.microsoft.com/office/drawing/2014/main" id="{B55EA7FA-7B4F-4D05-8FBB-94D6AB75A486}"/>
                    </a:ext>
                  </a:extLst>
                </p14:cNvPr>
                <p14:cNvContentPartPr/>
                <p14:nvPr/>
              </p14:nvContentPartPr>
              <p14:xfrm>
                <a:off x="1961834" y="4590972"/>
                <a:ext cx="57960" cy="88560"/>
              </p14:xfrm>
            </p:contentPart>
          </mc:Choice>
          <mc:Fallback xmlns="">
            <p:pic>
              <p:nvPicPr>
                <p:cNvPr id="95" name="筆跡 94">
                  <a:extLst>
                    <a:ext uri="{FF2B5EF4-FFF2-40B4-BE49-F238E27FC236}">
                      <a16:creationId xmlns:a16="http://schemas.microsoft.com/office/drawing/2014/main" id="{B55EA7FA-7B4F-4D05-8FBB-94D6AB75A48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957514" y="4586652"/>
                  <a:ext cx="66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6" name="筆跡 95">
                  <a:extLst>
                    <a:ext uri="{FF2B5EF4-FFF2-40B4-BE49-F238E27FC236}">
                      <a16:creationId xmlns:a16="http://schemas.microsoft.com/office/drawing/2014/main" id="{4DDE5363-853E-D082-D09F-7FEC74FBD299}"/>
                    </a:ext>
                  </a:extLst>
                </p14:cNvPr>
                <p14:cNvContentPartPr/>
                <p14:nvPr/>
              </p14:nvContentPartPr>
              <p14:xfrm>
                <a:off x="2037074" y="4546692"/>
                <a:ext cx="48240" cy="36000"/>
              </p14:xfrm>
            </p:contentPart>
          </mc:Choice>
          <mc:Fallback xmlns="">
            <p:pic>
              <p:nvPicPr>
                <p:cNvPr id="96" name="筆跡 95">
                  <a:extLst>
                    <a:ext uri="{FF2B5EF4-FFF2-40B4-BE49-F238E27FC236}">
                      <a16:creationId xmlns:a16="http://schemas.microsoft.com/office/drawing/2014/main" id="{4DDE5363-853E-D082-D09F-7FEC74FBD29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32754" y="4542372"/>
                  <a:ext cx="56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7" name="筆跡 96">
                  <a:extLst>
                    <a:ext uri="{FF2B5EF4-FFF2-40B4-BE49-F238E27FC236}">
                      <a16:creationId xmlns:a16="http://schemas.microsoft.com/office/drawing/2014/main" id="{A21E36E2-E8F8-0E29-B35F-0B280F6EDE00}"/>
                    </a:ext>
                  </a:extLst>
                </p14:cNvPr>
                <p14:cNvContentPartPr/>
                <p14:nvPr/>
              </p14:nvContentPartPr>
              <p14:xfrm>
                <a:off x="2049674" y="4527972"/>
                <a:ext cx="116280" cy="173880"/>
              </p14:xfrm>
            </p:contentPart>
          </mc:Choice>
          <mc:Fallback xmlns="">
            <p:pic>
              <p:nvPicPr>
                <p:cNvPr id="97" name="筆跡 96">
                  <a:extLst>
                    <a:ext uri="{FF2B5EF4-FFF2-40B4-BE49-F238E27FC236}">
                      <a16:creationId xmlns:a16="http://schemas.microsoft.com/office/drawing/2014/main" id="{A21E36E2-E8F8-0E29-B35F-0B280F6EDE0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045354" y="4523652"/>
                  <a:ext cx="124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1" name="筆跡 100">
                  <a:extLst>
                    <a:ext uri="{FF2B5EF4-FFF2-40B4-BE49-F238E27FC236}">
                      <a16:creationId xmlns:a16="http://schemas.microsoft.com/office/drawing/2014/main" id="{3A586878-2695-57E5-6612-D0A9D00501AD}"/>
                    </a:ext>
                  </a:extLst>
                </p14:cNvPr>
                <p14:cNvContentPartPr/>
                <p14:nvPr/>
              </p14:nvContentPartPr>
              <p14:xfrm>
                <a:off x="1683194" y="5411412"/>
                <a:ext cx="41760" cy="204480"/>
              </p14:xfrm>
            </p:contentPart>
          </mc:Choice>
          <mc:Fallback xmlns="">
            <p:pic>
              <p:nvPicPr>
                <p:cNvPr id="101" name="筆跡 100">
                  <a:extLst>
                    <a:ext uri="{FF2B5EF4-FFF2-40B4-BE49-F238E27FC236}">
                      <a16:creationId xmlns:a16="http://schemas.microsoft.com/office/drawing/2014/main" id="{3A586878-2695-57E5-6612-D0A9D00501A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78874" y="5407092"/>
                  <a:ext cx="50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2" name="筆跡 101">
                  <a:extLst>
                    <a:ext uri="{FF2B5EF4-FFF2-40B4-BE49-F238E27FC236}">
                      <a16:creationId xmlns:a16="http://schemas.microsoft.com/office/drawing/2014/main" id="{8C5E7BEB-B576-F92F-1856-12F7187F313E}"/>
                    </a:ext>
                  </a:extLst>
                </p14:cNvPr>
                <p14:cNvContentPartPr/>
                <p14:nvPr/>
              </p14:nvContentPartPr>
              <p14:xfrm>
                <a:off x="1668794" y="5384772"/>
                <a:ext cx="122760" cy="228960"/>
              </p14:xfrm>
            </p:contentPart>
          </mc:Choice>
          <mc:Fallback xmlns="">
            <p:pic>
              <p:nvPicPr>
                <p:cNvPr id="102" name="筆跡 101">
                  <a:extLst>
                    <a:ext uri="{FF2B5EF4-FFF2-40B4-BE49-F238E27FC236}">
                      <a16:creationId xmlns:a16="http://schemas.microsoft.com/office/drawing/2014/main" id="{8C5E7BEB-B576-F92F-1856-12F7187F31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664474" y="5380452"/>
                  <a:ext cx="131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3" name="筆跡 102">
                  <a:extLst>
                    <a:ext uri="{FF2B5EF4-FFF2-40B4-BE49-F238E27FC236}">
                      <a16:creationId xmlns:a16="http://schemas.microsoft.com/office/drawing/2014/main" id="{F57CB2C3-17F7-4F4C-6CD1-A6AB937F4C2F}"/>
                    </a:ext>
                  </a:extLst>
                </p14:cNvPr>
                <p14:cNvContentPartPr/>
                <p14:nvPr/>
              </p14:nvContentPartPr>
              <p14:xfrm>
                <a:off x="1839794" y="5568372"/>
                <a:ext cx="16920" cy="92160"/>
              </p14:xfrm>
            </p:contentPart>
          </mc:Choice>
          <mc:Fallback xmlns="">
            <p:pic>
              <p:nvPicPr>
                <p:cNvPr id="103" name="筆跡 102">
                  <a:extLst>
                    <a:ext uri="{FF2B5EF4-FFF2-40B4-BE49-F238E27FC236}">
                      <a16:creationId xmlns:a16="http://schemas.microsoft.com/office/drawing/2014/main" id="{F57CB2C3-17F7-4F4C-6CD1-A6AB937F4C2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35474" y="5564052"/>
                  <a:ext cx="25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7" name="筆跡 106">
                  <a:extLst>
                    <a:ext uri="{FF2B5EF4-FFF2-40B4-BE49-F238E27FC236}">
                      <a16:creationId xmlns:a16="http://schemas.microsoft.com/office/drawing/2014/main" id="{46AA6B82-1762-5031-DC00-52477BFC6B44}"/>
                    </a:ext>
                  </a:extLst>
                </p14:cNvPr>
                <p14:cNvContentPartPr/>
                <p14:nvPr/>
              </p14:nvContentPartPr>
              <p14:xfrm>
                <a:off x="2286914" y="5410692"/>
                <a:ext cx="43920" cy="199800"/>
              </p14:xfrm>
            </p:contentPart>
          </mc:Choice>
          <mc:Fallback xmlns="">
            <p:pic>
              <p:nvPicPr>
                <p:cNvPr id="107" name="筆跡 106">
                  <a:extLst>
                    <a:ext uri="{FF2B5EF4-FFF2-40B4-BE49-F238E27FC236}">
                      <a16:creationId xmlns:a16="http://schemas.microsoft.com/office/drawing/2014/main" id="{46AA6B82-1762-5031-DC00-52477BFC6B4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82594" y="5406372"/>
                  <a:ext cx="52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8" name="筆跡 107">
                  <a:extLst>
                    <a:ext uri="{FF2B5EF4-FFF2-40B4-BE49-F238E27FC236}">
                      <a16:creationId xmlns:a16="http://schemas.microsoft.com/office/drawing/2014/main" id="{020A9D38-3D2D-B249-A498-F0EEF15B0ACB}"/>
                    </a:ext>
                  </a:extLst>
                </p14:cNvPr>
                <p14:cNvContentPartPr/>
                <p14:nvPr/>
              </p14:nvContentPartPr>
              <p14:xfrm>
                <a:off x="2264234" y="5381172"/>
                <a:ext cx="124200" cy="207360"/>
              </p14:xfrm>
            </p:contentPart>
          </mc:Choice>
          <mc:Fallback xmlns="">
            <p:pic>
              <p:nvPicPr>
                <p:cNvPr id="108" name="筆跡 107">
                  <a:extLst>
                    <a:ext uri="{FF2B5EF4-FFF2-40B4-BE49-F238E27FC236}">
                      <a16:creationId xmlns:a16="http://schemas.microsoft.com/office/drawing/2014/main" id="{020A9D38-3D2D-B249-A498-F0EEF15B0AC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59914" y="5376852"/>
                  <a:ext cx="132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9" name="筆跡 108">
                  <a:extLst>
                    <a:ext uri="{FF2B5EF4-FFF2-40B4-BE49-F238E27FC236}">
                      <a16:creationId xmlns:a16="http://schemas.microsoft.com/office/drawing/2014/main" id="{47F7784C-0EE8-1A4E-4AB4-0F681EA67910}"/>
                    </a:ext>
                  </a:extLst>
                </p14:cNvPr>
                <p14:cNvContentPartPr/>
                <p14:nvPr/>
              </p14:nvContentPartPr>
              <p14:xfrm>
                <a:off x="2434874" y="5530932"/>
                <a:ext cx="80280" cy="87480"/>
              </p14:xfrm>
            </p:contentPart>
          </mc:Choice>
          <mc:Fallback xmlns="">
            <p:pic>
              <p:nvPicPr>
                <p:cNvPr id="109" name="筆跡 108">
                  <a:extLst>
                    <a:ext uri="{FF2B5EF4-FFF2-40B4-BE49-F238E27FC236}">
                      <a16:creationId xmlns:a16="http://schemas.microsoft.com/office/drawing/2014/main" id="{47F7784C-0EE8-1A4E-4AB4-0F681EA6791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30554" y="5526612"/>
                  <a:ext cx="88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0" name="筆跡 109">
                  <a:extLst>
                    <a:ext uri="{FF2B5EF4-FFF2-40B4-BE49-F238E27FC236}">
                      <a16:creationId xmlns:a16="http://schemas.microsoft.com/office/drawing/2014/main" id="{FF832A0C-80F3-7EA3-3AF0-18ADA8F39C1C}"/>
                    </a:ext>
                  </a:extLst>
                </p14:cNvPr>
                <p14:cNvContentPartPr/>
                <p14:nvPr/>
              </p14:nvContentPartPr>
              <p14:xfrm>
                <a:off x="2935994" y="5409972"/>
                <a:ext cx="42480" cy="207360"/>
              </p14:xfrm>
            </p:contentPart>
          </mc:Choice>
          <mc:Fallback xmlns="">
            <p:pic>
              <p:nvPicPr>
                <p:cNvPr id="110" name="筆跡 109">
                  <a:extLst>
                    <a:ext uri="{FF2B5EF4-FFF2-40B4-BE49-F238E27FC236}">
                      <a16:creationId xmlns:a16="http://schemas.microsoft.com/office/drawing/2014/main" id="{FF832A0C-80F3-7EA3-3AF0-18ADA8F39C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31674" y="5405652"/>
                  <a:ext cx="51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1" name="筆跡 110">
                  <a:extLst>
                    <a:ext uri="{FF2B5EF4-FFF2-40B4-BE49-F238E27FC236}">
                      <a16:creationId xmlns:a16="http://schemas.microsoft.com/office/drawing/2014/main" id="{B725E676-47DF-C568-13E8-46C2BD189FA5}"/>
                    </a:ext>
                  </a:extLst>
                </p14:cNvPr>
                <p14:cNvContentPartPr/>
                <p14:nvPr/>
              </p14:nvContentPartPr>
              <p14:xfrm>
                <a:off x="2909354" y="5399892"/>
                <a:ext cx="126000" cy="192600"/>
              </p14:xfrm>
            </p:contentPart>
          </mc:Choice>
          <mc:Fallback xmlns="">
            <p:pic>
              <p:nvPicPr>
                <p:cNvPr id="111" name="筆跡 110">
                  <a:extLst>
                    <a:ext uri="{FF2B5EF4-FFF2-40B4-BE49-F238E27FC236}">
                      <a16:creationId xmlns:a16="http://schemas.microsoft.com/office/drawing/2014/main" id="{B725E676-47DF-C568-13E8-46C2BD189FA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905034" y="5395572"/>
                  <a:ext cx="134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2" name="筆跡 111">
                  <a:extLst>
                    <a:ext uri="{FF2B5EF4-FFF2-40B4-BE49-F238E27FC236}">
                      <a16:creationId xmlns:a16="http://schemas.microsoft.com/office/drawing/2014/main" id="{DF1C925F-2E3C-8BAF-CD1A-1D74D0A57CA7}"/>
                    </a:ext>
                  </a:extLst>
                </p14:cNvPr>
                <p14:cNvContentPartPr/>
                <p14:nvPr/>
              </p14:nvContentPartPr>
              <p14:xfrm>
                <a:off x="3070994" y="5501412"/>
                <a:ext cx="85680" cy="144360"/>
              </p14:xfrm>
            </p:contentPart>
          </mc:Choice>
          <mc:Fallback xmlns="">
            <p:pic>
              <p:nvPicPr>
                <p:cNvPr id="112" name="筆跡 111">
                  <a:extLst>
                    <a:ext uri="{FF2B5EF4-FFF2-40B4-BE49-F238E27FC236}">
                      <a16:creationId xmlns:a16="http://schemas.microsoft.com/office/drawing/2014/main" id="{DF1C925F-2E3C-8BAF-CD1A-1D74D0A57CA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66674" y="5497092"/>
                  <a:ext cx="94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6" name="筆跡 115">
                  <a:extLst>
                    <a:ext uri="{FF2B5EF4-FFF2-40B4-BE49-F238E27FC236}">
                      <a16:creationId xmlns:a16="http://schemas.microsoft.com/office/drawing/2014/main" id="{AC117B9F-0054-9CC8-BC12-3A5538EBC843}"/>
                    </a:ext>
                  </a:extLst>
                </p14:cNvPr>
                <p14:cNvContentPartPr/>
                <p14:nvPr/>
              </p14:nvContentPartPr>
              <p14:xfrm>
                <a:off x="1765581" y="5890059"/>
                <a:ext cx="45360" cy="415800"/>
              </p14:xfrm>
            </p:contentPart>
          </mc:Choice>
          <mc:Fallback xmlns="">
            <p:pic>
              <p:nvPicPr>
                <p:cNvPr id="116" name="筆跡 115">
                  <a:extLst>
                    <a:ext uri="{FF2B5EF4-FFF2-40B4-BE49-F238E27FC236}">
                      <a16:creationId xmlns:a16="http://schemas.microsoft.com/office/drawing/2014/main" id="{AC117B9F-0054-9CC8-BC12-3A5538EBC84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61261" y="5885739"/>
                  <a:ext cx="540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7" name="筆跡 116">
                  <a:extLst>
                    <a:ext uri="{FF2B5EF4-FFF2-40B4-BE49-F238E27FC236}">
                      <a16:creationId xmlns:a16="http://schemas.microsoft.com/office/drawing/2014/main" id="{E25779A4-D983-E0A1-1EBA-65AF0D2CE2B1}"/>
                    </a:ext>
                  </a:extLst>
                </p14:cNvPr>
                <p14:cNvContentPartPr/>
                <p14:nvPr/>
              </p14:nvContentPartPr>
              <p14:xfrm>
                <a:off x="1705461" y="6262659"/>
                <a:ext cx="201600" cy="121680"/>
              </p14:xfrm>
            </p:contentPart>
          </mc:Choice>
          <mc:Fallback xmlns="">
            <p:pic>
              <p:nvPicPr>
                <p:cNvPr id="117" name="筆跡 116">
                  <a:extLst>
                    <a:ext uri="{FF2B5EF4-FFF2-40B4-BE49-F238E27FC236}">
                      <a16:creationId xmlns:a16="http://schemas.microsoft.com/office/drawing/2014/main" id="{E25779A4-D983-E0A1-1EBA-65AF0D2CE2B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701141" y="6258339"/>
                  <a:ext cx="210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8" name="筆跡 117">
                  <a:extLst>
                    <a:ext uri="{FF2B5EF4-FFF2-40B4-BE49-F238E27FC236}">
                      <a16:creationId xmlns:a16="http://schemas.microsoft.com/office/drawing/2014/main" id="{4C3E262F-5351-0E28-346A-E386376672B8}"/>
                    </a:ext>
                  </a:extLst>
                </p14:cNvPr>
                <p14:cNvContentPartPr/>
                <p14:nvPr/>
              </p14:nvContentPartPr>
              <p14:xfrm>
                <a:off x="2399181" y="5883219"/>
                <a:ext cx="18000" cy="436680"/>
              </p14:xfrm>
            </p:contentPart>
          </mc:Choice>
          <mc:Fallback xmlns="">
            <p:pic>
              <p:nvPicPr>
                <p:cNvPr id="118" name="筆跡 117">
                  <a:extLst>
                    <a:ext uri="{FF2B5EF4-FFF2-40B4-BE49-F238E27FC236}">
                      <a16:creationId xmlns:a16="http://schemas.microsoft.com/office/drawing/2014/main" id="{4C3E262F-5351-0E28-346A-E386376672B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94861" y="5878899"/>
                  <a:ext cx="266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9" name="筆跡 118">
                  <a:extLst>
                    <a:ext uri="{FF2B5EF4-FFF2-40B4-BE49-F238E27FC236}">
                      <a16:creationId xmlns:a16="http://schemas.microsoft.com/office/drawing/2014/main" id="{68E0E62C-476B-E755-2390-7200A8D89E33}"/>
                    </a:ext>
                  </a:extLst>
                </p14:cNvPr>
                <p14:cNvContentPartPr/>
                <p14:nvPr/>
              </p14:nvContentPartPr>
              <p14:xfrm>
                <a:off x="2366061" y="6270219"/>
                <a:ext cx="143280" cy="109440"/>
              </p14:xfrm>
            </p:contentPart>
          </mc:Choice>
          <mc:Fallback xmlns="">
            <p:pic>
              <p:nvPicPr>
                <p:cNvPr id="119" name="筆跡 118">
                  <a:extLst>
                    <a:ext uri="{FF2B5EF4-FFF2-40B4-BE49-F238E27FC236}">
                      <a16:creationId xmlns:a16="http://schemas.microsoft.com/office/drawing/2014/main" id="{68E0E62C-476B-E755-2390-7200A8D89E3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61741" y="6265899"/>
                  <a:ext cx="151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20" name="筆跡 119">
                  <a:extLst>
                    <a:ext uri="{FF2B5EF4-FFF2-40B4-BE49-F238E27FC236}">
                      <a16:creationId xmlns:a16="http://schemas.microsoft.com/office/drawing/2014/main" id="{BE671934-FB2F-6269-77E8-D355DB28ADC1}"/>
                    </a:ext>
                  </a:extLst>
                </p14:cNvPr>
                <p14:cNvContentPartPr/>
                <p14:nvPr/>
              </p14:nvContentPartPr>
              <p14:xfrm>
                <a:off x="2964021" y="5894739"/>
                <a:ext cx="14400" cy="471960"/>
              </p14:xfrm>
            </p:contentPart>
          </mc:Choice>
          <mc:Fallback xmlns="">
            <p:pic>
              <p:nvPicPr>
                <p:cNvPr id="120" name="筆跡 119">
                  <a:extLst>
                    <a:ext uri="{FF2B5EF4-FFF2-40B4-BE49-F238E27FC236}">
                      <a16:creationId xmlns:a16="http://schemas.microsoft.com/office/drawing/2014/main" id="{BE671934-FB2F-6269-77E8-D355DB28ADC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959701" y="5890419"/>
                  <a:ext cx="230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1" name="筆跡 120">
                  <a:extLst>
                    <a:ext uri="{FF2B5EF4-FFF2-40B4-BE49-F238E27FC236}">
                      <a16:creationId xmlns:a16="http://schemas.microsoft.com/office/drawing/2014/main" id="{B7822C4F-59D9-0FC9-3018-07ADDB924F87}"/>
                    </a:ext>
                  </a:extLst>
                </p14:cNvPr>
                <p14:cNvContentPartPr/>
                <p14:nvPr/>
              </p14:nvContentPartPr>
              <p14:xfrm>
                <a:off x="2895261" y="6318099"/>
                <a:ext cx="127080" cy="69840"/>
              </p14:xfrm>
            </p:contentPart>
          </mc:Choice>
          <mc:Fallback xmlns="">
            <p:pic>
              <p:nvPicPr>
                <p:cNvPr id="121" name="筆跡 120">
                  <a:extLst>
                    <a:ext uri="{FF2B5EF4-FFF2-40B4-BE49-F238E27FC236}">
                      <a16:creationId xmlns:a16="http://schemas.microsoft.com/office/drawing/2014/main" id="{B7822C4F-59D9-0FC9-3018-07ADDB924F8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90941" y="6313779"/>
                  <a:ext cx="135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5" name="筆跡 124">
                  <a:extLst>
                    <a:ext uri="{FF2B5EF4-FFF2-40B4-BE49-F238E27FC236}">
                      <a16:creationId xmlns:a16="http://schemas.microsoft.com/office/drawing/2014/main" id="{4B386465-F4C7-352B-FB3C-D0B67199E612}"/>
                    </a:ext>
                  </a:extLst>
                </p14:cNvPr>
                <p14:cNvContentPartPr/>
                <p14:nvPr/>
              </p14:nvContentPartPr>
              <p14:xfrm>
                <a:off x="939741" y="6153579"/>
                <a:ext cx="80640" cy="123480"/>
              </p14:xfrm>
            </p:contentPart>
          </mc:Choice>
          <mc:Fallback xmlns="">
            <p:pic>
              <p:nvPicPr>
                <p:cNvPr id="125" name="筆跡 124">
                  <a:extLst>
                    <a:ext uri="{FF2B5EF4-FFF2-40B4-BE49-F238E27FC236}">
                      <a16:creationId xmlns:a16="http://schemas.microsoft.com/office/drawing/2014/main" id="{4B386465-F4C7-352B-FB3C-D0B67199E61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5421" y="6149259"/>
                  <a:ext cx="89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6" name="筆跡 125">
                  <a:extLst>
                    <a:ext uri="{FF2B5EF4-FFF2-40B4-BE49-F238E27FC236}">
                      <a16:creationId xmlns:a16="http://schemas.microsoft.com/office/drawing/2014/main" id="{EE418F5D-3C3D-B7C3-BFB1-34FBA20677D9}"/>
                    </a:ext>
                  </a:extLst>
                </p14:cNvPr>
                <p14:cNvContentPartPr/>
                <p14:nvPr/>
              </p14:nvContentPartPr>
              <p14:xfrm>
                <a:off x="1050261" y="6193539"/>
                <a:ext cx="41760" cy="69120"/>
              </p14:xfrm>
            </p:contentPart>
          </mc:Choice>
          <mc:Fallback xmlns="">
            <p:pic>
              <p:nvPicPr>
                <p:cNvPr id="126" name="筆跡 125">
                  <a:extLst>
                    <a:ext uri="{FF2B5EF4-FFF2-40B4-BE49-F238E27FC236}">
                      <a16:creationId xmlns:a16="http://schemas.microsoft.com/office/drawing/2014/main" id="{EE418F5D-3C3D-B7C3-BFB1-34FBA20677D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45941" y="6189219"/>
                  <a:ext cx="50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7" name="筆跡 126">
                  <a:extLst>
                    <a:ext uri="{FF2B5EF4-FFF2-40B4-BE49-F238E27FC236}">
                      <a16:creationId xmlns:a16="http://schemas.microsoft.com/office/drawing/2014/main" id="{E1DC8220-A410-9A6E-86A7-CABB99D51113}"/>
                    </a:ext>
                  </a:extLst>
                </p14:cNvPr>
                <p14:cNvContentPartPr/>
                <p14:nvPr/>
              </p14:nvContentPartPr>
              <p14:xfrm>
                <a:off x="1124061" y="6206859"/>
                <a:ext cx="10440" cy="78840"/>
              </p14:xfrm>
            </p:contentPart>
          </mc:Choice>
          <mc:Fallback xmlns="">
            <p:pic>
              <p:nvPicPr>
                <p:cNvPr id="127" name="筆跡 126">
                  <a:extLst>
                    <a:ext uri="{FF2B5EF4-FFF2-40B4-BE49-F238E27FC236}">
                      <a16:creationId xmlns:a16="http://schemas.microsoft.com/office/drawing/2014/main" id="{E1DC8220-A410-9A6E-86A7-CABB99D5111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19741" y="6202539"/>
                  <a:ext cx="19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8" name="筆跡 127">
                  <a:extLst>
                    <a:ext uri="{FF2B5EF4-FFF2-40B4-BE49-F238E27FC236}">
                      <a16:creationId xmlns:a16="http://schemas.microsoft.com/office/drawing/2014/main" id="{56483DED-30D1-361C-9B48-EBEE1C39C8A8}"/>
                    </a:ext>
                  </a:extLst>
                </p14:cNvPr>
                <p14:cNvContentPartPr/>
                <p14:nvPr/>
              </p14:nvContentPartPr>
              <p14:xfrm>
                <a:off x="1124061" y="6118659"/>
                <a:ext cx="21960" cy="3600"/>
              </p14:xfrm>
            </p:contentPart>
          </mc:Choice>
          <mc:Fallback xmlns="">
            <p:pic>
              <p:nvPicPr>
                <p:cNvPr id="128" name="筆跡 127">
                  <a:extLst>
                    <a:ext uri="{FF2B5EF4-FFF2-40B4-BE49-F238E27FC236}">
                      <a16:creationId xmlns:a16="http://schemas.microsoft.com/office/drawing/2014/main" id="{56483DED-30D1-361C-9B48-EBEE1C39C8A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19741" y="6114339"/>
                  <a:ext cx="30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9" name="筆跡 128">
                  <a:extLst>
                    <a:ext uri="{FF2B5EF4-FFF2-40B4-BE49-F238E27FC236}">
                      <a16:creationId xmlns:a16="http://schemas.microsoft.com/office/drawing/2014/main" id="{551CCDB3-6D37-3FF8-8908-7D750B4A1DBF}"/>
                    </a:ext>
                  </a:extLst>
                </p14:cNvPr>
                <p14:cNvContentPartPr/>
                <p14:nvPr/>
              </p14:nvContentPartPr>
              <p14:xfrm>
                <a:off x="1217301" y="6171219"/>
                <a:ext cx="54360" cy="113040"/>
              </p14:xfrm>
            </p:contentPart>
          </mc:Choice>
          <mc:Fallback xmlns="">
            <p:pic>
              <p:nvPicPr>
                <p:cNvPr id="129" name="筆跡 128">
                  <a:extLst>
                    <a:ext uri="{FF2B5EF4-FFF2-40B4-BE49-F238E27FC236}">
                      <a16:creationId xmlns:a16="http://schemas.microsoft.com/office/drawing/2014/main" id="{551CCDB3-6D37-3FF8-8908-7D750B4A1DB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212981" y="6166899"/>
                  <a:ext cx="63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0" name="筆跡 129">
                  <a:extLst>
                    <a:ext uri="{FF2B5EF4-FFF2-40B4-BE49-F238E27FC236}">
                      <a16:creationId xmlns:a16="http://schemas.microsoft.com/office/drawing/2014/main" id="{4F85B131-BCF2-CFED-6B25-6BB2A7F29707}"/>
                    </a:ext>
                  </a:extLst>
                </p14:cNvPr>
                <p14:cNvContentPartPr/>
                <p14:nvPr/>
              </p14:nvContentPartPr>
              <p14:xfrm>
                <a:off x="1296501" y="6171579"/>
                <a:ext cx="96840" cy="73440"/>
              </p14:xfrm>
            </p:contentPart>
          </mc:Choice>
          <mc:Fallback xmlns="">
            <p:pic>
              <p:nvPicPr>
                <p:cNvPr id="130" name="筆跡 129">
                  <a:extLst>
                    <a:ext uri="{FF2B5EF4-FFF2-40B4-BE49-F238E27FC236}">
                      <a16:creationId xmlns:a16="http://schemas.microsoft.com/office/drawing/2014/main" id="{4F85B131-BCF2-CFED-6B25-6BB2A7F2970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92181" y="6167259"/>
                  <a:ext cx="105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1" name="筆跡 130">
                  <a:extLst>
                    <a:ext uri="{FF2B5EF4-FFF2-40B4-BE49-F238E27FC236}">
                      <a16:creationId xmlns:a16="http://schemas.microsoft.com/office/drawing/2014/main" id="{59247F1A-2E49-FDDE-21EC-A28A6237F528}"/>
                    </a:ext>
                  </a:extLst>
                </p14:cNvPr>
                <p14:cNvContentPartPr/>
                <p14:nvPr/>
              </p14:nvContentPartPr>
              <p14:xfrm>
                <a:off x="1669101" y="6605739"/>
                <a:ext cx="20520" cy="189000"/>
              </p14:xfrm>
            </p:contentPart>
          </mc:Choice>
          <mc:Fallback xmlns="">
            <p:pic>
              <p:nvPicPr>
                <p:cNvPr id="131" name="筆跡 130">
                  <a:extLst>
                    <a:ext uri="{FF2B5EF4-FFF2-40B4-BE49-F238E27FC236}">
                      <a16:creationId xmlns:a16="http://schemas.microsoft.com/office/drawing/2014/main" id="{59247F1A-2E49-FDDE-21EC-A28A6237F52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664781" y="6601419"/>
                  <a:ext cx="29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2" name="筆跡 131">
                  <a:extLst>
                    <a:ext uri="{FF2B5EF4-FFF2-40B4-BE49-F238E27FC236}">
                      <a16:creationId xmlns:a16="http://schemas.microsoft.com/office/drawing/2014/main" id="{181DA61D-0A98-5ABC-39B7-CB7AB13BCDED}"/>
                    </a:ext>
                  </a:extLst>
                </p14:cNvPr>
                <p14:cNvContentPartPr/>
                <p14:nvPr/>
              </p14:nvContentPartPr>
              <p14:xfrm>
                <a:off x="1680981" y="6601779"/>
                <a:ext cx="127080" cy="188280"/>
              </p14:xfrm>
            </p:contentPart>
          </mc:Choice>
          <mc:Fallback xmlns="">
            <p:pic>
              <p:nvPicPr>
                <p:cNvPr id="132" name="筆跡 131">
                  <a:extLst>
                    <a:ext uri="{FF2B5EF4-FFF2-40B4-BE49-F238E27FC236}">
                      <a16:creationId xmlns:a16="http://schemas.microsoft.com/office/drawing/2014/main" id="{181DA61D-0A98-5ABC-39B7-CB7AB13BCDE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676661" y="6597459"/>
                  <a:ext cx="135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5" name="筆跡 134">
                  <a:extLst>
                    <a:ext uri="{FF2B5EF4-FFF2-40B4-BE49-F238E27FC236}">
                      <a16:creationId xmlns:a16="http://schemas.microsoft.com/office/drawing/2014/main" id="{58877BEC-CF97-706A-AD14-58AF32184A59}"/>
                    </a:ext>
                  </a:extLst>
                </p14:cNvPr>
                <p14:cNvContentPartPr/>
                <p14:nvPr/>
              </p14:nvContentPartPr>
              <p14:xfrm>
                <a:off x="1838301" y="6753699"/>
                <a:ext cx="6480" cy="58320"/>
              </p14:xfrm>
            </p:contentPart>
          </mc:Choice>
          <mc:Fallback xmlns="">
            <p:pic>
              <p:nvPicPr>
                <p:cNvPr id="135" name="筆跡 134">
                  <a:extLst>
                    <a:ext uri="{FF2B5EF4-FFF2-40B4-BE49-F238E27FC236}">
                      <a16:creationId xmlns:a16="http://schemas.microsoft.com/office/drawing/2014/main" id="{58877BEC-CF97-706A-AD14-58AF32184A5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833981" y="6749379"/>
                  <a:ext cx="15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7" name="筆跡 136">
                  <a:extLst>
                    <a:ext uri="{FF2B5EF4-FFF2-40B4-BE49-F238E27FC236}">
                      <a16:creationId xmlns:a16="http://schemas.microsoft.com/office/drawing/2014/main" id="{CF680F43-094B-9F6C-FCA4-2E6BA072B879}"/>
                    </a:ext>
                  </a:extLst>
                </p14:cNvPr>
                <p14:cNvContentPartPr/>
                <p14:nvPr/>
              </p14:nvContentPartPr>
              <p14:xfrm>
                <a:off x="1654701" y="6511419"/>
                <a:ext cx="166680" cy="49680"/>
              </p14:xfrm>
            </p:contentPart>
          </mc:Choice>
          <mc:Fallback xmlns="">
            <p:pic>
              <p:nvPicPr>
                <p:cNvPr id="137" name="筆跡 136">
                  <a:extLst>
                    <a:ext uri="{FF2B5EF4-FFF2-40B4-BE49-F238E27FC236}">
                      <a16:creationId xmlns:a16="http://schemas.microsoft.com/office/drawing/2014/main" id="{CF680F43-094B-9F6C-FCA4-2E6BA072B87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50381" y="6507099"/>
                  <a:ext cx="175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8" name="筆跡 137">
                  <a:extLst>
                    <a:ext uri="{FF2B5EF4-FFF2-40B4-BE49-F238E27FC236}">
                      <a16:creationId xmlns:a16="http://schemas.microsoft.com/office/drawing/2014/main" id="{480B349E-7F2E-16D6-C066-822A5B8FCE11}"/>
                    </a:ext>
                  </a:extLst>
                </p14:cNvPr>
                <p14:cNvContentPartPr/>
                <p14:nvPr/>
              </p14:nvContentPartPr>
              <p14:xfrm>
                <a:off x="2363901" y="6620499"/>
                <a:ext cx="9720" cy="158400"/>
              </p14:xfrm>
            </p:contentPart>
          </mc:Choice>
          <mc:Fallback xmlns="">
            <p:pic>
              <p:nvPicPr>
                <p:cNvPr id="138" name="筆跡 137">
                  <a:extLst>
                    <a:ext uri="{FF2B5EF4-FFF2-40B4-BE49-F238E27FC236}">
                      <a16:creationId xmlns:a16="http://schemas.microsoft.com/office/drawing/2014/main" id="{480B349E-7F2E-16D6-C066-822A5B8FCE1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59581" y="6616179"/>
                  <a:ext cx="18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9" name="筆跡 138">
                  <a:extLst>
                    <a:ext uri="{FF2B5EF4-FFF2-40B4-BE49-F238E27FC236}">
                      <a16:creationId xmlns:a16="http://schemas.microsoft.com/office/drawing/2014/main" id="{7466C41D-4163-AE06-27BA-8B74F65E3C81}"/>
                    </a:ext>
                  </a:extLst>
                </p14:cNvPr>
                <p14:cNvContentPartPr/>
                <p14:nvPr/>
              </p14:nvContentPartPr>
              <p14:xfrm>
                <a:off x="2361021" y="6608979"/>
                <a:ext cx="90720" cy="168480"/>
              </p14:xfrm>
            </p:contentPart>
          </mc:Choice>
          <mc:Fallback xmlns="">
            <p:pic>
              <p:nvPicPr>
                <p:cNvPr id="139" name="筆跡 138">
                  <a:extLst>
                    <a:ext uri="{FF2B5EF4-FFF2-40B4-BE49-F238E27FC236}">
                      <a16:creationId xmlns:a16="http://schemas.microsoft.com/office/drawing/2014/main" id="{7466C41D-4163-AE06-27BA-8B74F65E3C8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56701" y="6604659"/>
                  <a:ext cx="99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0" name="筆跡 139">
                  <a:extLst>
                    <a:ext uri="{FF2B5EF4-FFF2-40B4-BE49-F238E27FC236}">
                      <a16:creationId xmlns:a16="http://schemas.microsoft.com/office/drawing/2014/main" id="{8DAC38DE-5EFE-6704-77F9-2F074F4B823A}"/>
                    </a:ext>
                  </a:extLst>
                </p14:cNvPr>
                <p14:cNvContentPartPr/>
                <p14:nvPr/>
              </p14:nvContentPartPr>
              <p14:xfrm>
                <a:off x="2461821" y="6729219"/>
                <a:ext cx="51480" cy="36720"/>
              </p14:xfrm>
            </p:contentPart>
          </mc:Choice>
          <mc:Fallback xmlns="">
            <p:pic>
              <p:nvPicPr>
                <p:cNvPr id="140" name="筆跡 139">
                  <a:extLst>
                    <a:ext uri="{FF2B5EF4-FFF2-40B4-BE49-F238E27FC236}">
                      <a16:creationId xmlns:a16="http://schemas.microsoft.com/office/drawing/2014/main" id="{8DAC38DE-5EFE-6704-77F9-2F074F4B823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457501" y="6724899"/>
                  <a:ext cx="60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3" name="筆跡 142">
                  <a:extLst>
                    <a:ext uri="{FF2B5EF4-FFF2-40B4-BE49-F238E27FC236}">
                      <a16:creationId xmlns:a16="http://schemas.microsoft.com/office/drawing/2014/main" id="{4974EC1B-104A-5D76-87CD-CDE9C94020D7}"/>
                    </a:ext>
                  </a:extLst>
                </p14:cNvPr>
                <p14:cNvContentPartPr/>
                <p14:nvPr/>
              </p14:nvContentPartPr>
              <p14:xfrm>
                <a:off x="2349141" y="6500619"/>
                <a:ext cx="218520" cy="52560"/>
              </p14:xfrm>
            </p:contentPart>
          </mc:Choice>
          <mc:Fallback xmlns="">
            <p:pic>
              <p:nvPicPr>
                <p:cNvPr id="143" name="筆跡 142">
                  <a:extLst>
                    <a:ext uri="{FF2B5EF4-FFF2-40B4-BE49-F238E27FC236}">
                      <a16:creationId xmlns:a16="http://schemas.microsoft.com/office/drawing/2014/main" id="{4974EC1B-104A-5D76-87CD-CDE9C94020D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344821" y="6496299"/>
                  <a:ext cx="227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4" name="筆跡 143">
                  <a:extLst>
                    <a:ext uri="{FF2B5EF4-FFF2-40B4-BE49-F238E27FC236}">
                      <a16:creationId xmlns:a16="http://schemas.microsoft.com/office/drawing/2014/main" id="{9DE42CBE-B676-4A6F-697B-971FA501239E}"/>
                    </a:ext>
                  </a:extLst>
                </p14:cNvPr>
                <p14:cNvContentPartPr/>
                <p14:nvPr/>
              </p14:nvContentPartPr>
              <p14:xfrm>
                <a:off x="2917221" y="6653259"/>
                <a:ext cx="9360" cy="160200"/>
              </p14:xfrm>
            </p:contentPart>
          </mc:Choice>
          <mc:Fallback xmlns="">
            <p:pic>
              <p:nvPicPr>
                <p:cNvPr id="144" name="筆跡 143">
                  <a:extLst>
                    <a:ext uri="{FF2B5EF4-FFF2-40B4-BE49-F238E27FC236}">
                      <a16:creationId xmlns:a16="http://schemas.microsoft.com/office/drawing/2014/main" id="{9DE42CBE-B676-4A6F-697B-971FA501239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912901" y="6648939"/>
                  <a:ext cx="18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45" name="筆跡 144">
                  <a:extLst>
                    <a:ext uri="{FF2B5EF4-FFF2-40B4-BE49-F238E27FC236}">
                      <a16:creationId xmlns:a16="http://schemas.microsoft.com/office/drawing/2014/main" id="{5F87C1A8-FF2F-C28A-AED1-AC3B483F4CC0}"/>
                    </a:ext>
                  </a:extLst>
                </p14:cNvPr>
                <p14:cNvContentPartPr/>
                <p14:nvPr/>
              </p14:nvContentPartPr>
              <p14:xfrm>
                <a:off x="2924781" y="6643179"/>
                <a:ext cx="103320" cy="175680"/>
              </p14:xfrm>
            </p:contentPart>
          </mc:Choice>
          <mc:Fallback xmlns="">
            <p:pic>
              <p:nvPicPr>
                <p:cNvPr id="145" name="筆跡 144">
                  <a:extLst>
                    <a:ext uri="{FF2B5EF4-FFF2-40B4-BE49-F238E27FC236}">
                      <a16:creationId xmlns:a16="http://schemas.microsoft.com/office/drawing/2014/main" id="{5F87C1A8-FF2F-C28A-AED1-AC3B483F4CC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20461" y="6638859"/>
                  <a:ext cx="111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6" name="筆跡 145">
                  <a:extLst>
                    <a:ext uri="{FF2B5EF4-FFF2-40B4-BE49-F238E27FC236}">
                      <a16:creationId xmlns:a16="http://schemas.microsoft.com/office/drawing/2014/main" id="{5E564703-4F54-8B14-05D2-5AC75C13205E}"/>
                    </a:ext>
                  </a:extLst>
                </p14:cNvPr>
                <p14:cNvContentPartPr/>
                <p14:nvPr/>
              </p14:nvContentPartPr>
              <p14:xfrm>
                <a:off x="3056541" y="6737499"/>
                <a:ext cx="49320" cy="93240"/>
              </p14:xfrm>
            </p:contentPart>
          </mc:Choice>
          <mc:Fallback xmlns="">
            <p:pic>
              <p:nvPicPr>
                <p:cNvPr id="146" name="筆跡 145">
                  <a:extLst>
                    <a:ext uri="{FF2B5EF4-FFF2-40B4-BE49-F238E27FC236}">
                      <a16:creationId xmlns:a16="http://schemas.microsoft.com/office/drawing/2014/main" id="{5E564703-4F54-8B14-05D2-5AC75C13205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052221" y="6733179"/>
                  <a:ext cx="57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7" name="筆跡 146">
                  <a:extLst>
                    <a:ext uri="{FF2B5EF4-FFF2-40B4-BE49-F238E27FC236}">
                      <a16:creationId xmlns:a16="http://schemas.microsoft.com/office/drawing/2014/main" id="{4809B09F-6758-73B0-F315-52271A61C7A0}"/>
                    </a:ext>
                  </a:extLst>
                </p14:cNvPr>
                <p14:cNvContentPartPr/>
                <p14:nvPr/>
              </p14:nvContentPartPr>
              <p14:xfrm>
                <a:off x="2857821" y="6497379"/>
                <a:ext cx="273600" cy="90000"/>
              </p14:xfrm>
            </p:contentPart>
          </mc:Choice>
          <mc:Fallback xmlns="">
            <p:pic>
              <p:nvPicPr>
                <p:cNvPr id="147" name="筆跡 146">
                  <a:extLst>
                    <a:ext uri="{FF2B5EF4-FFF2-40B4-BE49-F238E27FC236}">
                      <a16:creationId xmlns:a16="http://schemas.microsoft.com/office/drawing/2014/main" id="{4809B09F-6758-73B0-F315-52271A61C7A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53501" y="6493059"/>
                  <a:ext cx="28224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群組 188">
            <a:extLst>
              <a:ext uri="{FF2B5EF4-FFF2-40B4-BE49-F238E27FC236}">
                <a16:creationId xmlns:a16="http://schemas.microsoft.com/office/drawing/2014/main" id="{93B4A318-C93B-C470-46F9-B88687D1D142}"/>
              </a:ext>
            </a:extLst>
          </p:cNvPr>
          <p:cNvGrpSpPr/>
          <p:nvPr/>
        </p:nvGrpSpPr>
        <p:grpSpPr>
          <a:xfrm>
            <a:off x="3348572" y="3492646"/>
            <a:ext cx="174600" cy="262800"/>
            <a:chOff x="3348572" y="3492646"/>
            <a:chExt cx="17460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86" name="筆跡 185">
                  <a:extLst>
                    <a:ext uri="{FF2B5EF4-FFF2-40B4-BE49-F238E27FC236}">
                      <a16:creationId xmlns:a16="http://schemas.microsoft.com/office/drawing/2014/main" id="{C5A1FFB5-75BA-FB27-4C81-C6CB20B3F5A5}"/>
                    </a:ext>
                  </a:extLst>
                </p14:cNvPr>
                <p14:cNvContentPartPr/>
                <p14:nvPr/>
              </p14:nvContentPartPr>
              <p14:xfrm>
                <a:off x="3348572" y="3492646"/>
                <a:ext cx="133200" cy="51480"/>
              </p14:xfrm>
            </p:contentPart>
          </mc:Choice>
          <mc:Fallback xmlns="">
            <p:pic>
              <p:nvPicPr>
                <p:cNvPr id="186" name="筆跡 185">
                  <a:extLst>
                    <a:ext uri="{FF2B5EF4-FFF2-40B4-BE49-F238E27FC236}">
                      <a16:creationId xmlns:a16="http://schemas.microsoft.com/office/drawing/2014/main" id="{C5A1FFB5-75BA-FB27-4C81-C6CB20B3F5A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344252" y="3488326"/>
                  <a:ext cx="141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87" name="筆跡 186">
                  <a:extLst>
                    <a:ext uri="{FF2B5EF4-FFF2-40B4-BE49-F238E27FC236}">
                      <a16:creationId xmlns:a16="http://schemas.microsoft.com/office/drawing/2014/main" id="{9CC0DDDE-820F-8D56-2579-54428FCCD345}"/>
                    </a:ext>
                  </a:extLst>
                </p14:cNvPr>
                <p14:cNvContentPartPr/>
                <p14:nvPr/>
              </p14:nvContentPartPr>
              <p14:xfrm>
                <a:off x="3378812" y="3559966"/>
                <a:ext cx="114120" cy="195480"/>
              </p14:xfrm>
            </p:contentPart>
          </mc:Choice>
          <mc:Fallback xmlns="">
            <p:pic>
              <p:nvPicPr>
                <p:cNvPr id="187" name="筆跡 186">
                  <a:extLst>
                    <a:ext uri="{FF2B5EF4-FFF2-40B4-BE49-F238E27FC236}">
                      <a16:creationId xmlns:a16="http://schemas.microsoft.com/office/drawing/2014/main" id="{9CC0DDDE-820F-8D56-2579-54428FCCD34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374492" y="3555646"/>
                  <a:ext cx="122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88" name="筆跡 187">
                  <a:extLst>
                    <a:ext uri="{FF2B5EF4-FFF2-40B4-BE49-F238E27FC236}">
                      <a16:creationId xmlns:a16="http://schemas.microsoft.com/office/drawing/2014/main" id="{9293A924-F858-2D6E-21C7-8118E55F338B}"/>
                    </a:ext>
                  </a:extLst>
                </p14:cNvPr>
                <p14:cNvContentPartPr/>
                <p14:nvPr/>
              </p14:nvContentPartPr>
              <p14:xfrm>
                <a:off x="3411572" y="3604246"/>
                <a:ext cx="111600" cy="40680"/>
              </p14:xfrm>
            </p:contentPart>
          </mc:Choice>
          <mc:Fallback xmlns="">
            <p:pic>
              <p:nvPicPr>
                <p:cNvPr id="188" name="筆跡 187">
                  <a:extLst>
                    <a:ext uri="{FF2B5EF4-FFF2-40B4-BE49-F238E27FC236}">
                      <a16:creationId xmlns:a16="http://schemas.microsoft.com/office/drawing/2014/main" id="{9293A924-F858-2D6E-21C7-8118E55F338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407252" y="3599926"/>
                  <a:ext cx="1202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94" name="筆跡 193">
                <a:extLst>
                  <a:ext uri="{FF2B5EF4-FFF2-40B4-BE49-F238E27FC236}">
                    <a16:creationId xmlns:a16="http://schemas.microsoft.com/office/drawing/2014/main" id="{F182A2C1-A706-EDF1-C01D-8482575AADE8}"/>
                  </a:ext>
                </a:extLst>
              </p14:cNvPr>
              <p14:cNvContentPartPr/>
              <p14:nvPr/>
            </p14:nvContentPartPr>
            <p14:xfrm>
              <a:off x="5520141" y="826486"/>
              <a:ext cx="228960" cy="446760"/>
            </p14:xfrm>
          </p:contentPart>
        </mc:Choice>
        <mc:Fallback xmlns="">
          <p:pic>
            <p:nvPicPr>
              <p:cNvPr id="194" name="筆跡 193">
                <a:extLst>
                  <a:ext uri="{FF2B5EF4-FFF2-40B4-BE49-F238E27FC236}">
                    <a16:creationId xmlns:a16="http://schemas.microsoft.com/office/drawing/2014/main" id="{F182A2C1-A706-EDF1-C01D-8482575AADE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515821" y="822166"/>
                <a:ext cx="23760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96" name="筆跡 195">
                <a:extLst>
                  <a:ext uri="{FF2B5EF4-FFF2-40B4-BE49-F238E27FC236}">
                    <a16:creationId xmlns:a16="http://schemas.microsoft.com/office/drawing/2014/main" id="{DE4C0B8B-DA9E-5258-74E4-8BC65467ACA2}"/>
                  </a:ext>
                </a:extLst>
              </p14:cNvPr>
              <p14:cNvContentPartPr/>
              <p14:nvPr/>
            </p14:nvContentPartPr>
            <p14:xfrm>
              <a:off x="6515901" y="921886"/>
              <a:ext cx="276120" cy="151920"/>
            </p14:xfrm>
          </p:contentPart>
        </mc:Choice>
        <mc:Fallback xmlns="">
          <p:pic>
            <p:nvPicPr>
              <p:cNvPr id="196" name="筆跡 195">
                <a:extLst>
                  <a:ext uri="{FF2B5EF4-FFF2-40B4-BE49-F238E27FC236}">
                    <a16:creationId xmlns:a16="http://schemas.microsoft.com/office/drawing/2014/main" id="{DE4C0B8B-DA9E-5258-74E4-8BC65467ACA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511581" y="917566"/>
                <a:ext cx="28476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9FF8340B-007E-9CD5-8082-661C3C6E0B86}"/>
              </a:ext>
            </a:extLst>
          </p:cNvPr>
          <p:cNvGrpSpPr/>
          <p:nvPr/>
        </p:nvGrpSpPr>
        <p:grpSpPr>
          <a:xfrm>
            <a:off x="8037770" y="511126"/>
            <a:ext cx="1317240" cy="1401120"/>
            <a:chOff x="8037770" y="511126"/>
            <a:chExt cx="1317240" cy="140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49" name="筆跡 248">
                  <a:extLst>
                    <a:ext uri="{FF2B5EF4-FFF2-40B4-BE49-F238E27FC236}">
                      <a16:creationId xmlns:a16="http://schemas.microsoft.com/office/drawing/2014/main" id="{9E9CC27E-4409-CE86-A605-A6873F052C08}"/>
                    </a:ext>
                  </a:extLst>
                </p14:cNvPr>
                <p14:cNvContentPartPr/>
                <p14:nvPr/>
              </p14:nvContentPartPr>
              <p14:xfrm>
                <a:off x="8037770" y="511126"/>
                <a:ext cx="865080" cy="402480"/>
              </p14:xfrm>
            </p:contentPart>
          </mc:Choice>
          <mc:Fallback xmlns="">
            <p:pic>
              <p:nvPicPr>
                <p:cNvPr id="249" name="筆跡 248">
                  <a:extLst>
                    <a:ext uri="{FF2B5EF4-FFF2-40B4-BE49-F238E27FC236}">
                      <a16:creationId xmlns:a16="http://schemas.microsoft.com/office/drawing/2014/main" id="{9E9CC27E-4409-CE86-A605-A6873F052C0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033450" y="506806"/>
                  <a:ext cx="8737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50" name="筆跡 249">
                  <a:extLst>
                    <a:ext uri="{FF2B5EF4-FFF2-40B4-BE49-F238E27FC236}">
                      <a16:creationId xmlns:a16="http://schemas.microsoft.com/office/drawing/2014/main" id="{98AD5E31-2812-7F1F-3D97-E08AFA20EFF2}"/>
                    </a:ext>
                  </a:extLst>
                </p14:cNvPr>
                <p14:cNvContentPartPr/>
                <p14:nvPr/>
              </p14:nvContentPartPr>
              <p14:xfrm>
                <a:off x="8140730" y="993886"/>
                <a:ext cx="1085760" cy="875520"/>
              </p14:xfrm>
            </p:contentPart>
          </mc:Choice>
          <mc:Fallback xmlns="">
            <p:pic>
              <p:nvPicPr>
                <p:cNvPr id="250" name="筆跡 249">
                  <a:extLst>
                    <a:ext uri="{FF2B5EF4-FFF2-40B4-BE49-F238E27FC236}">
                      <a16:creationId xmlns:a16="http://schemas.microsoft.com/office/drawing/2014/main" id="{98AD5E31-2812-7F1F-3D97-E08AFA20EFF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36410" y="989566"/>
                  <a:ext cx="10944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51" name="筆跡 250">
                  <a:extLst>
                    <a:ext uri="{FF2B5EF4-FFF2-40B4-BE49-F238E27FC236}">
                      <a16:creationId xmlns:a16="http://schemas.microsoft.com/office/drawing/2014/main" id="{118274E1-C555-1A6C-0D7F-767DF483CA65}"/>
                    </a:ext>
                  </a:extLst>
                </p14:cNvPr>
                <p14:cNvContentPartPr/>
                <p14:nvPr/>
              </p14:nvContentPartPr>
              <p14:xfrm>
                <a:off x="9125330" y="1714966"/>
                <a:ext cx="229680" cy="197280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118274E1-C555-1A6C-0D7F-767DF483CA6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121010" y="1710646"/>
                  <a:ext cx="23832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5E8FD78C-AD45-9DFB-641F-F33365F56382}"/>
              </a:ext>
            </a:extLst>
          </p:cNvPr>
          <p:cNvGrpSpPr/>
          <p:nvPr/>
        </p:nvGrpSpPr>
        <p:grpSpPr>
          <a:xfrm>
            <a:off x="9560570" y="1311406"/>
            <a:ext cx="838440" cy="757800"/>
            <a:chOff x="9560570" y="1311406"/>
            <a:chExt cx="838440" cy="75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63" name="筆跡 262">
                  <a:extLst>
                    <a:ext uri="{FF2B5EF4-FFF2-40B4-BE49-F238E27FC236}">
                      <a16:creationId xmlns:a16="http://schemas.microsoft.com/office/drawing/2014/main" id="{51AF4C35-691C-FB3C-1A54-50BA7AD1771F}"/>
                    </a:ext>
                  </a:extLst>
                </p14:cNvPr>
                <p14:cNvContentPartPr/>
                <p14:nvPr/>
              </p14:nvContentPartPr>
              <p14:xfrm>
                <a:off x="9560570" y="1311406"/>
                <a:ext cx="158040" cy="364320"/>
              </p14:xfrm>
            </p:contentPart>
          </mc:Choice>
          <mc:Fallback xmlns="">
            <p:pic>
              <p:nvPicPr>
                <p:cNvPr id="263" name="筆跡 262">
                  <a:extLst>
                    <a:ext uri="{FF2B5EF4-FFF2-40B4-BE49-F238E27FC236}">
                      <a16:creationId xmlns:a16="http://schemas.microsoft.com/office/drawing/2014/main" id="{51AF4C35-691C-FB3C-1A54-50BA7AD1771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556250" y="1307086"/>
                  <a:ext cx="1666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64" name="筆跡 263">
                  <a:extLst>
                    <a:ext uri="{FF2B5EF4-FFF2-40B4-BE49-F238E27FC236}">
                      <a16:creationId xmlns:a16="http://schemas.microsoft.com/office/drawing/2014/main" id="{BE3EBFC2-5D50-BCE1-66D3-3C8297F2BDB8}"/>
                    </a:ext>
                  </a:extLst>
                </p14:cNvPr>
                <p14:cNvContentPartPr/>
                <p14:nvPr/>
              </p14:nvContentPartPr>
              <p14:xfrm>
                <a:off x="9723290" y="1407526"/>
                <a:ext cx="60840" cy="186480"/>
              </p14:xfrm>
            </p:contentPart>
          </mc:Choice>
          <mc:Fallback xmlns="">
            <p:pic>
              <p:nvPicPr>
                <p:cNvPr id="264" name="筆跡 263">
                  <a:extLst>
                    <a:ext uri="{FF2B5EF4-FFF2-40B4-BE49-F238E27FC236}">
                      <a16:creationId xmlns:a16="http://schemas.microsoft.com/office/drawing/2014/main" id="{BE3EBFC2-5D50-BCE1-66D3-3C8297F2BDB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718970" y="1403206"/>
                  <a:ext cx="694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65" name="筆跡 264">
                  <a:extLst>
                    <a:ext uri="{FF2B5EF4-FFF2-40B4-BE49-F238E27FC236}">
                      <a16:creationId xmlns:a16="http://schemas.microsoft.com/office/drawing/2014/main" id="{03BBC943-A22C-2C9A-4FB8-2D5A9A5810E5}"/>
                    </a:ext>
                  </a:extLst>
                </p14:cNvPr>
                <p14:cNvContentPartPr/>
                <p14:nvPr/>
              </p14:nvContentPartPr>
              <p14:xfrm>
                <a:off x="9823010" y="1407526"/>
                <a:ext cx="68400" cy="229320"/>
              </p14:xfrm>
            </p:contentPart>
          </mc:Choice>
          <mc:Fallback xmlns="">
            <p:pic>
              <p:nvPicPr>
                <p:cNvPr id="265" name="筆跡 264">
                  <a:extLst>
                    <a:ext uri="{FF2B5EF4-FFF2-40B4-BE49-F238E27FC236}">
                      <a16:creationId xmlns:a16="http://schemas.microsoft.com/office/drawing/2014/main" id="{03BBC943-A22C-2C9A-4FB8-2D5A9A5810E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818690" y="1403206"/>
                  <a:ext cx="77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66" name="筆跡 265">
                  <a:extLst>
                    <a:ext uri="{FF2B5EF4-FFF2-40B4-BE49-F238E27FC236}">
                      <a16:creationId xmlns:a16="http://schemas.microsoft.com/office/drawing/2014/main" id="{92CE479C-E7E0-4C77-F18D-A25C73E49CC4}"/>
                    </a:ext>
                  </a:extLst>
                </p14:cNvPr>
                <p14:cNvContentPartPr/>
                <p14:nvPr/>
              </p14:nvContentPartPr>
              <p14:xfrm>
                <a:off x="9856850" y="1429846"/>
                <a:ext cx="151200" cy="80640"/>
              </p14:xfrm>
            </p:contentPart>
          </mc:Choice>
          <mc:Fallback xmlns="">
            <p:pic>
              <p:nvPicPr>
                <p:cNvPr id="266" name="筆跡 265">
                  <a:extLst>
                    <a:ext uri="{FF2B5EF4-FFF2-40B4-BE49-F238E27FC236}">
                      <a16:creationId xmlns:a16="http://schemas.microsoft.com/office/drawing/2014/main" id="{92CE479C-E7E0-4C77-F18D-A25C73E49CC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852530" y="1425526"/>
                  <a:ext cx="159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67" name="筆跡 266">
                  <a:extLst>
                    <a:ext uri="{FF2B5EF4-FFF2-40B4-BE49-F238E27FC236}">
                      <a16:creationId xmlns:a16="http://schemas.microsoft.com/office/drawing/2014/main" id="{10319BA5-AC36-5FF3-3F29-37BECBD34464}"/>
                    </a:ext>
                  </a:extLst>
                </p14:cNvPr>
                <p14:cNvContentPartPr/>
                <p14:nvPr/>
              </p14:nvContentPartPr>
              <p14:xfrm>
                <a:off x="9947570" y="1424446"/>
                <a:ext cx="189000" cy="189000"/>
              </p14:xfrm>
            </p:contentPart>
          </mc:Choice>
          <mc:Fallback xmlns="">
            <p:pic>
              <p:nvPicPr>
                <p:cNvPr id="267" name="筆跡 266">
                  <a:extLst>
                    <a:ext uri="{FF2B5EF4-FFF2-40B4-BE49-F238E27FC236}">
                      <a16:creationId xmlns:a16="http://schemas.microsoft.com/office/drawing/2014/main" id="{10319BA5-AC36-5FF3-3F29-37BECBD344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43250" y="1420126"/>
                  <a:ext cx="197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68" name="筆跡 267">
                  <a:extLst>
                    <a:ext uri="{FF2B5EF4-FFF2-40B4-BE49-F238E27FC236}">
                      <a16:creationId xmlns:a16="http://schemas.microsoft.com/office/drawing/2014/main" id="{FB40279D-6C10-6F93-1732-2D517D2CF906}"/>
                    </a:ext>
                  </a:extLst>
                </p14:cNvPr>
                <p14:cNvContentPartPr/>
                <p14:nvPr/>
              </p14:nvContentPartPr>
              <p14:xfrm>
                <a:off x="10140170" y="1462606"/>
                <a:ext cx="96480" cy="79560"/>
              </p14:xfrm>
            </p:contentPart>
          </mc:Choice>
          <mc:Fallback xmlns="">
            <p:pic>
              <p:nvPicPr>
                <p:cNvPr id="268" name="筆跡 267">
                  <a:extLst>
                    <a:ext uri="{FF2B5EF4-FFF2-40B4-BE49-F238E27FC236}">
                      <a16:creationId xmlns:a16="http://schemas.microsoft.com/office/drawing/2014/main" id="{FB40279D-6C10-6F93-1732-2D517D2CF90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135850" y="1458286"/>
                  <a:ext cx="105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69" name="筆跡 268">
                  <a:extLst>
                    <a:ext uri="{FF2B5EF4-FFF2-40B4-BE49-F238E27FC236}">
                      <a16:creationId xmlns:a16="http://schemas.microsoft.com/office/drawing/2014/main" id="{3ACEC339-FF3E-C77C-4BBB-9D971718F7F5}"/>
                    </a:ext>
                  </a:extLst>
                </p14:cNvPr>
                <p14:cNvContentPartPr/>
                <p14:nvPr/>
              </p14:nvContentPartPr>
              <p14:xfrm>
                <a:off x="10241330" y="1409326"/>
                <a:ext cx="157680" cy="173160"/>
              </p14:xfrm>
            </p:contentPart>
          </mc:Choice>
          <mc:Fallback xmlns="">
            <p:pic>
              <p:nvPicPr>
                <p:cNvPr id="269" name="筆跡 268">
                  <a:extLst>
                    <a:ext uri="{FF2B5EF4-FFF2-40B4-BE49-F238E27FC236}">
                      <a16:creationId xmlns:a16="http://schemas.microsoft.com/office/drawing/2014/main" id="{3ACEC339-FF3E-C77C-4BBB-9D971718F7F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237010" y="1405006"/>
                  <a:ext cx="166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70" name="筆跡 269">
                  <a:extLst>
                    <a:ext uri="{FF2B5EF4-FFF2-40B4-BE49-F238E27FC236}">
                      <a16:creationId xmlns:a16="http://schemas.microsoft.com/office/drawing/2014/main" id="{653DDC50-4093-4D81-4C4B-78FB05E95078}"/>
                    </a:ext>
                  </a:extLst>
                </p14:cNvPr>
                <p14:cNvContentPartPr/>
                <p14:nvPr/>
              </p14:nvContentPartPr>
              <p14:xfrm>
                <a:off x="9566690" y="1769686"/>
                <a:ext cx="91080" cy="280440"/>
              </p14:xfrm>
            </p:contentPart>
          </mc:Choice>
          <mc:Fallback xmlns="">
            <p:pic>
              <p:nvPicPr>
                <p:cNvPr id="270" name="筆跡 269">
                  <a:extLst>
                    <a:ext uri="{FF2B5EF4-FFF2-40B4-BE49-F238E27FC236}">
                      <a16:creationId xmlns:a16="http://schemas.microsoft.com/office/drawing/2014/main" id="{653DDC50-4093-4D81-4C4B-78FB05E9507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562370" y="1765366"/>
                  <a:ext cx="99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71" name="筆跡 270">
                  <a:extLst>
                    <a:ext uri="{FF2B5EF4-FFF2-40B4-BE49-F238E27FC236}">
                      <a16:creationId xmlns:a16="http://schemas.microsoft.com/office/drawing/2014/main" id="{BB901E80-8F72-7832-1521-CA9BDBB94CFC}"/>
                    </a:ext>
                  </a:extLst>
                </p14:cNvPr>
                <p14:cNvContentPartPr/>
                <p14:nvPr/>
              </p14:nvContentPartPr>
              <p14:xfrm>
                <a:off x="9715730" y="1847086"/>
                <a:ext cx="185400" cy="126720"/>
              </p14:xfrm>
            </p:contentPart>
          </mc:Choice>
          <mc:Fallback xmlns="">
            <p:pic>
              <p:nvPicPr>
                <p:cNvPr id="271" name="筆跡 270">
                  <a:extLst>
                    <a:ext uri="{FF2B5EF4-FFF2-40B4-BE49-F238E27FC236}">
                      <a16:creationId xmlns:a16="http://schemas.microsoft.com/office/drawing/2014/main" id="{BB901E80-8F72-7832-1521-CA9BDBB94CF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711410" y="1842766"/>
                  <a:ext cx="194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72" name="筆跡 271">
                  <a:extLst>
                    <a:ext uri="{FF2B5EF4-FFF2-40B4-BE49-F238E27FC236}">
                      <a16:creationId xmlns:a16="http://schemas.microsoft.com/office/drawing/2014/main" id="{CB1244DF-4674-9AC2-448F-350BCECCF93F}"/>
                    </a:ext>
                  </a:extLst>
                </p14:cNvPr>
                <p14:cNvContentPartPr/>
                <p14:nvPr/>
              </p14:nvContentPartPr>
              <p14:xfrm>
                <a:off x="9930650" y="1831246"/>
                <a:ext cx="39600" cy="133560"/>
              </p14:xfrm>
            </p:contentPart>
          </mc:Choice>
          <mc:Fallback xmlns="">
            <p:pic>
              <p:nvPicPr>
                <p:cNvPr id="272" name="筆跡 271">
                  <a:extLst>
                    <a:ext uri="{FF2B5EF4-FFF2-40B4-BE49-F238E27FC236}">
                      <a16:creationId xmlns:a16="http://schemas.microsoft.com/office/drawing/2014/main" id="{CB1244DF-4674-9AC2-448F-350BCECCF93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26330" y="1826926"/>
                  <a:ext cx="48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73" name="筆跡 272">
                  <a:extLst>
                    <a:ext uri="{FF2B5EF4-FFF2-40B4-BE49-F238E27FC236}">
                      <a16:creationId xmlns:a16="http://schemas.microsoft.com/office/drawing/2014/main" id="{287EDCA6-8BBC-4A0B-BF53-5965D6B36446}"/>
                    </a:ext>
                  </a:extLst>
                </p14:cNvPr>
                <p14:cNvContentPartPr/>
                <p14:nvPr/>
              </p14:nvContentPartPr>
              <p14:xfrm>
                <a:off x="10011650" y="1805326"/>
                <a:ext cx="114120" cy="144000"/>
              </p14:xfrm>
            </p:contentPart>
          </mc:Choice>
          <mc:Fallback xmlns="">
            <p:pic>
              <p:nvPicPr>
                <p:cNvPr id="273" name="筆跡 272">
                  <a:extLst>
                    <a:ext uri="{FF2B5EF4-FFF2-40B4-BE49-F238E27FC236}">
                      <a16:creationId xmlns:a16="http://schemas.microsoft.com/office/drawing/2014/main" id="{287EDCA6-8BBC-4A0B-BF53-5965D6B3644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07330" y="1801006"/>
                  <a:ext cx="122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74" name="筆跡 273">
                  <a:extLst>
                    <a:ext uri="{FF2B5EF4-FFF2-40B4-BE49-F238E27FC236}">
                      <a16:creationId xmlns:a16="http://schemas.microsoft.com/office/drawing/2014/main" id="{57B5B2BA-D85D-E361-0917-99A5DEF48D91}"/>
                    </a:ext>
                  </a:extLst>
                </p14:cNvPr>
                <p14:cNvContentPartPr/>
                <p14:nvPr/>
              </p14:nvContentPartPr>
              <p14:xfrm>
                <a:off x="10122890" y="1679326"/>
                <a:ext cx="123840" cy="389880"/>
              </p14:xfrm>
            </p:contentPart>
          </mc:Choice>
          <mc:Fallback xmlns="">
            <p:pic>
              <p:nvPicPr>
                <p:cNvPr id="274" name="筆跡 273">
                  <a:extLst>
                    <a:ext uri="{FF2B5EF4-FFF2-40B4-BE49-F238E27FC236}">
                      <a16:creationId xmlns:a16="http://schemas.microsoft.com/office/drawing/2014/main" id="{57B5B2BA-D85D-E361-0917-99A5DEF48D9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18570" y="1675006"/>
                  <a:ext cx="13248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群組 285">
            <a:extLst>
              <a:ext uri="{FF2B5EF4-FFF2-40B4-BE49-F238E27FC236}">
                <a16:creationId xmlns:a16="http://schemas.microsoft.com/office/drawing/2014/main" id="{0D9D7891-14EB-7AA8-3653-4E5B184D5F08}"/>
              </a:ext>
            </a:extLst>
          </p:cNvPr>
          <p:cNvGrpSpPr/>
          <p:nvPr/>
        </p:nvGrpSpPr>
        <p:grpSpPr>
          <a:xfrm>
            <a:off x="3986429" y="206696"/>
            <a:ext cx="8116200" cy="6289560"/>
            <a:chOff x="3986429" y="206696"/>
            <a:chExt cx="8116200" cy="62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2" name="筆跡 151">
                  <a:extLst>
                    <a:ext uri="{FF2B5EF4-FFF2-40B4-BE49-F238E27FC236}">
                      <a16:creationId xmlns:a16="http://schemas.microsoft.com/office/drawing/2014/main" id="{FDD555A1-6494-2EDE-419D-16748C5BD7BE}"/>
                    </a:ext>
                  </a:extLst>
                </p14:cNvPr>
                <p14:cNvContentPartPr/>
                <p14:nvPr/>
              </p14:nvContentPartPr>
              <p14:xfrm>
                <a:off x="4174345" y="3321227"/>
                <a:ext cx="136800" cy="200880"/>
              </p14:xfrm>
            </p:contentPart>
          </mc:Choice>
          <mc:Fallback xmlns="">
            <p:pic>
              <p:nvPicPr>
                <p:cNvPr id="152" name="筆跡 151">
                  <a:extLst>
                    <a:ext uri="{FF2B5EF4-FFF2-40B4-BE49-F238E27FC236}">
                      <a16:creationId xmlns:a16="http://schemas.microsoft.com/office/drawing/2014/main" id="{FDD555A1-6494-2EDE-419D-16748C5BD7B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170025" y="3316907"/>
                  <a:ext cx="145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3" name="筆跡 152">
                  <a:extLst>
                    <a:ext uri="{FF2B5EF4-FFF2-40B4-BE49-F238E27FC236}">
                      <a16:creationId xmlns:a16="http://schemas.microsoft.com/office/drawing/2014/main" id="{2F386C91-3A04-B09B-556D-D5B15A2A7815}"/>
                    </a:ext>
                  </a:extLst>
                </p14:cNvPr>
                <p14:cNvContentPartPr/>
                <p14:nvPr/>
              </p14:nvContentPartPr>
              <p14:xfrm>
                <a:off x="4181185" y="3404387"/>
                <a:ext cx="113760" cy="33480"/>
              </p14:xfrm>
            </p:contentPart>
          </mc:Choice>
          <mc:Fallback xmlns="">
            <p:pic>
              <p:nvPicPr>
                <p:cNvPr id="153" name="筆跡 152">
                  <a:extLst>
                    <a:ext uri="{FF2B5EF4-FFF2-40B4-BE49-F238E27FC236}">
                      <a16:creationId xmlns:a16="http://schemas.microsoft.com/office/drawing/2014/main" id="{2F386C91-3A04-B09B-556D-D5B15A2A781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176865" y="3400067"/>
                  <a:ext cx="122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4" name="筆跡 153">
                  <a:extLst>
                    <a:ext uri="{FF2B5EF4-FFF2-40B4-BE49-F238E27FC236}">
                      <a16:creationId xmlns:a16="http://schemas.microsoft.com/office/drawing/2014/main" id="{96C106B4-7D4E-F1EF-771E-D552D5008810}"/>
                    </a:ext>
                  </a:extLst>
                </p14:cNvPr>
                <p14:cNvContentPartPr/>
                <p14:nvPr/>
              </p14:nvContentPartPr>
              <p14:xfrm>
                <a:off x="4384225" y="3429947"/>
                <a:ext cx="4680" cy="115560"/>
              </p14:xfrm>
            </p:contentPart>
          </mc:Choice>
          <mc:Fallback xmlns="">
            <p:pic>
              <p:nvPicPr>
                <p:cNvPr id="154" name="筆跡 153">
                  <a:extLst>
                    <a:ext uri="{FF2B5EF4-FFF2-40B4-BE49-F238E27FC236}">
                      <a16:creationId xmlns:a16="http://schemas.microsoft.com/office/drawing/2014/main" id="{96C106B4-7D4E-F1EF-771E-D552D500881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379905" y="3425627"/>
                  <a:ext cx="13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5" name="筆跡 154">
                  <a:extLst>
                    <a:ext uri="{FF2B5EF4-FFF2-40B4-BE49-F238E27FC236}">
                      <a16:creationId xmlns:a16="http://schemas.microsoft.com/office/drawing/2014/main" id="{659F491D-956B-AEC4-B4EE-2B171D73F3B6}"/>
                    </a:ext>
                  </a:extLst>
                </p14:cNvPr>
                <p14:cNvContentPartPr/>
                <p14:nvPr/>
              </p14:nvContentPartPr>
              <p14:xfrm>
                <a:off x="4165705" y="3809387"/>
                <a:ext cx="146520" cy="215640"/>
              </p14:xfrm>
            </p:contentPart>
          </mc:Choice>
          <mc:Fallback xmlns="">
            <p:pic>
              <p:nvPicPr>
                <p:cNvPr id="155" name="筆跡 154">
                  <a:extLst>
                    <a:ext uri="{FF2B5EF4-FFF2-40B4-BE49-F238E27FC236}">
                      <a16:creationId xmlns:a16="http://schemas.microsoft.com/office/drawing/2014/main" id="{659F491D-956B-AEC4-B4EE-2B171D73F3B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161385" y="3805067"/>
                  <a:ext cx="1551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6" name="筆跡 155">
                  <a:extLst>
                    <a:ext uri="{FF2B5EF4-FFF2-40B4-BE49-F238E27FC236}">
                      <a16:creationId xmlns:a16="http://schemas.microsoft.com/office/drawing/2014/main" id="{A960D14C-4E68-8A86-9DEA-4F6F409BB157}"/>
                    </a:ext>
                  </a:extLst>
                </p14:cNvPr>
                <p14:cNvContentPartPr/>
                <p14:nvPr/>
              </p14:nvContentPartPr>
              <p14:xfrm>
                <a:off x="4199905" y="3930347"/>
                <a:ext cx="111240" cy="23760"/>
              </p14:xfrm>
            </p:contentPart>
          </mc:Choice>
          <mc:Fallback xmlns="">
            <p:pic>
              <p:nvPicPr>
                <p:cNvPr id="156" name="筆跡 155">
                  <a:extLst>
                    <a:ext uri="{FF2B5EF4-FFF2-40B4-BE49-F238E27FC236}">
                      <a16:creationId xmlns:a16="http://schemas.microsoft.com/office/drawing/2014/main" id="{A960D14C-4E68-8A86-9DEA-4F6F409BB15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95585" y="3926027"/>
                  <a:ext cx="119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7" name="筆跡 156">
                  <a:extLst>
                    <a:ext uri="{FF2B5EF4-FFF2-40B4-BE49-F238E27FC236}">
                      <a16:creationId xmlns:a16="http://schemas.microsoft.com/office/drawing/2014/main" id="{A1F47675-97C1-99BB-5317-820E62117062}"/>
                    </a:ext>
                  </a:extLst>
                </p14:cNvPr>
                <p14:cNvContentPartPr/>
                <p14:nvPr/>
              </p14:nvContentPartPr>
              <p14:xfrm>
                <a:off x="4347505" y="3929267"/>
                <a:ext cx="95760" cy="117000"/>
              </p14:xfrm>
            </p:contentPart>
          </mc:Choice>
          <mc:Fallback xmlns="">
            <p:pic>
              <p:nvPicPr>
                <p:cNvPr id="157" name="筆跡 156">
                  <a:extLst>
                    <a:ext uri="{FF2B5EF4-FFF2-40B4-BE49-F238E27FC236}">
                      <a16:creationId xmlns:a16="http://schemas.microsoft.com/office/drawing/2014/main" id="{A1F47675-97C1-99BB-5317-820E6211706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43185" y="3924947"/>
                  <a:ext cx="104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8" name="筆跡 157">
                  <a:extLst>
                    <a:ext uri="{FF2B5EF4-FFF2-40B4-BE49-F238E27FC236}">
                      <a16:creationId xmlns:a16="http://schemas.microsoft.com/office/drawing/2014/main" id="{0217E42E-BEEF-8E69-EBC2-6B8D4FF5047D}"/>
                    </a:ext>
                  </a:extLst>
                </p14:cNvPr>
                <p14:cNvContentPartPr/>
                <p14:nvPr/>
              </p14:nvContentPartPr>
              <p14:xfrm>
                <a:off x="4217545" y="4272707"/>
                <a:ext cx="141120" cy="147240"/>
              </p14:xfrm>
            </p:contentPart>
          </mc:Choice>
          <mc:Fallback xmlns="">
            <p:pic>
              <p:nvPicPr>
                <p:cNvPr id="158" name="筆跡 157">
                  <a:extLst>
                    <a:ext uri="{FF2B5EF4-FFF2-40B4-BE49-F238E27FC236}">
                      <a16:creationId xmlns:a16="http://schemas.microsoft.com/office/drawing/2014/main" id="{0217E42E-BEEF-8E69-EBC2-6B8D4FF5047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13225" y="4268387"/>
                  <a:ext cx="149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9" name="筆跡 158">
                  <a:extLst>
                    <a:ext uri="{FF2B5EF4-FFF2-40B4-BE49-F238E27FC236}">
                      <a16:creationId xmlns:a16="http://schemas.microsoft.com/office/drawing/2014/main" id="{7480218F-2EEE-6527-22FB-4BAAD678ABFA}"/>
                    </a:ext>
                  </a:extLst>
                </p14:cNvPr>
                <p14:cNvContentPartPr/>
                <p14:nvPr/>
              </p14:nvContentPartPr>
              <p14:xfrm>
                <a:off x="4214305" y="4311227"/>
                <a:ext cx="152280" cy="16200"/>
              </p14:xfrm>
            </p:contentPart>
          </mc:Choice>
          <mc:Fallback xmlns="">
            <p:pic>
              <p:nvPicPr>
                <p:cNvPr id="159" name="筆跡 158">
                  <a:extLst>
                    <a:ext uri="{FF2B5EF4-FFF2-40B4-BE49-F238E27FC236}">
                      <a16:creationId xmlns:a16="http://schemas.microsoft.com/office/drawing/2014/main" id="{7480218F-2EEE-6527-22FB-4BAAD678ABF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09985" y="4306907"/>
                  <a:ext cx="160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0" name="筆跡 159">
                  <a:extLst>
                    <a:ext uri="{FF2B5EF4-FFF2-40B4-BE49-F238E27FC236}">
                      <a16:creationId xmlns:a16="http://schemas.microsoft.com/office/drawing/2014/main" id="{48B1F3F9-92EC-96DB-B79E-E4EAE1F280F5}"/>
                    </a:ext>
                  </a:extLst>
                </p14:cNvPr>
                <p14:cNvContentPartPr/>
                <p14:nvPr/>
              </p14:nvContentPartPr>
              <p14:xfrm>
                <a:off x="4322665" y="4307987"/>
                <a:ext cx="142200" cy="259920"/>
              </p14:xfrm>
            </p:contentPart>
          </mc:Choice>
          <mc:Fallback xmlns="">
            <p:pic>
              <p:nvPicPr>
                <p:cNvPr id="160" name="筆跡 159">
                  <a:extLst>
                    <a:ext uri="{FF2B5EF4-FFF2-40B4-BE49-F238E27FC236}">
                      <a16:creationId xmlns:a16="http://schemas.microsoft.com/office/drawing/2014/main" id="{48B1F3F9-92EC-96DB-B79E-E4EAE1F280F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318345" y="4303667"/>
                  <a:ext cx="150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90" name="筆跡 189">
                  <a:extLst>
                    <a:ext uri="{FF2B5EF4-FFF2-40B4-BE49-F238E27FC236}">
                      <a16:creationId xmlns:a16="http://schemas.microsoft.com/office/drawing/2014/main" id="{919B9473-3B3E-4A4E-5732-DF53692B7CAD}"/>
                    </a:ext>
                  </a:extLst>
                </p14:cNvPr>
                <p14:cNvContentPartPr/>
                <p14:nvPr/>
              </p14:nvContentPartPr>
              <p14:xfrm>
                <a:off x="5005652" y="1899646"/>
                <a:ext cx="1324440" cy="2424960"/>
              </p14:xfrm>
            </p:contentPart>
          </mc:Choice>
          <mc:Fallback xmlns="">
            <p:pic>
              <p:nvPicPr>
                <p:cNvPr id="190" name="筆跡 189">
                  <a:extLst>
                    <a:ext uri="{FF2B5EF4-FFF2-40B4-BE49-F238E27FC236}">
                      <a16:creationId xmlns:a16="http://schemas.microsoft.com/office/drawing/2014/main" id="{919B9473-3B3E-4A4E-5732-DF53692B7CA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001332" y="1895326"/>
                  <a:ext cx="1333080" cy="24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91" name="筆跡 190">
                  <a:extLst>
                    <a:ext uri="{FF2B5EF4-FFF2-40B4-BE49-F238E27FC236}">
                      <a16:creationId xmlns:a16="http://schemas.microsoft.com/office/drawing/2014/main" id="{F04669E7-551B-4170-987D-920BC1BF2847}"/>
                    </a:ext>
                  </a:extLst>
                </p14:cNvPr>
                <p14:cNvContentPartPr/>
                <p14:nvPr/>
              </p14:nvContentPartPr>
              <p14:xfrm>
                <a:off x="5556092" y="2794606"/>
                <a:ext cx="59040" cy="355680"/>
              </p14:xfrm>
            </p:contentPart>
          </mc:Choice>
          <mc:Fallback xmlns="">
            <p:pic>
              <p:nvPicPr>
                <p:cNvPr id="191" name="筆跡 190">
                  <a:extLst>
                    <a:ext uri="{FF2B5EF4-FFF2-40B4-BE49-F238E27FC236}">
                      <a16:creationId xmlns:a16="http://schemas.microsoft.com/office/drawing/2014/main" id="{F04669E7-551B-4170-987D-920BC1BF284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51772" y="2790286"/>
                  <a:ext cx="676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92" name="筆跡 191">
                  <a:extLst>
                    <a:ext uri="{FF2B5EF4-FFF2-40B4-BE49-F238E27FC236}">
                      <a16:creationId xmlns:a16="http://schemas.microsoft.com/office/drawing/2014/main" id="{D21E22F6-E48B-0D9E-5288-6F4EB4439D6A}"/>
                    </a:ext>
                  </a:extLst>
                </p14:cNvPr>
                <p14:cNvContentPartPr/>
                <p14:nvPr/>
              </p14:nvContentPartPr>
              <p14:xfrm>
                <a:off x="5555372" y="2820886"/>
                <a:ext cx="274320" cy="372600"/>
              </p14:xfrm>
            </p:contentPart>
          </mc:Choice>
          <mc:Fallback xmlns="">
            <p:pic>
              <p:nvPicPr>
                <p:cNvPr id="192" name="筆跡 191">
                  <a:extLst>
                    <a:ext uri="{FF2B5EF4-FFF2-40B4-BE49-F238E27FC236}">
                      <a16:creationId xmlns:a16="http://schemas.microsoft.com/office/drawing/2014/main" id="{D21E22F6-E48B-0D9E-5288-6F4EB4439D6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51052" y="2816566"/>
                  <a:ext cx="282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78" name="筆跡 177">
                  <a:extLst>
                    <a:ext uri="{FF2B5EF4-FFF2-40B4-BE49-F238E27FC236}">
                      <a16:creationId xmlns:a16="http://schemas.microsoft.com/office/drawing/2014/main" id="{18BC439E-3289-B712-48E6-3A5D83AF6849}"/>
                    </a:ext>
                  </a:extLst>
                </p14:cNvPr>
                <p14:cNvContentPartPr/>
                <p14:nvPr/>
              </p14:nvContentPartPr>
              <p14:xfrm>
                <a:off x="4442549" y="887456"/>
                <a:ext cx="484560" cy="1639440"/>
              </p14:xfrm>
            </p:contentPart>
          </mc:Choice>
          <mc:Fallback xmlns="">
            <p:pic>
              <p:nvPicPr>
                <p:cNvPr id="178" name="筆跡 177">
                  <a:extLst>
                    <a:ext uri="{FF2B5EF4-FFF2-40B4-BE49-F238E27FC236}">
                      <a16:creationId xmlns:a16="http://schemas.microsoft.com/office/drawing/2014/main" id="{18BC439E-3289-B712-48E6-3A5D83AF684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438229" y="883136"/>
                  <a:ext cx="493200" cy="16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79" name="筆跡 178">
                  <a:extLst>
                    <a:ext uri="{FF2B5EF4-FFF2-40B4-BE49-F238E27FC236}">
                      <a16:creationId xmlns:a16="http://schemas.microsoft.com/office/drawing/2014/main" id="{7279B608-CF96-459E-E721-3CEE51372037}"/>
                    </a:ext>
                  </a:extLst>
                </p14:cNvPr>
                <p14:cNvContentPartPr/>
                <p14:nvPr/>
              </p14:nvContentPartPr>
              <p14:xfrm>
                <a:off x="4836029" y="841376"/>
                <a:ext cx="140760" cy="266760"/>
              </p14:xfrm>
            </p:contentPart>
          </mc:Choice>
          <mc:Fallback xmlns="">
            <p:pic>
              <p:nvPicPr>
                <p:cNvPr id="179" name="筆跡 178">
                  <a:extLst>
                    <a:ext uri="{FF2B5EF4-FFF2-40B4-BE49-F238E27FC236}">
                      <a16:creationId xmlns:a16="http://schemas.microsoft.com/office/drawing/2014/main" id="{7279B608-CF96-459E-E721-3CEE5137203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831709" y="837056"/>
                  <a:ext cx="149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81" name="筆跡 180">
                  <a:extLst>
                    <a:ext uri="{FF2B5EF4-FFF2-40B4-BE49-F238E27FC236}">
                      <a16:creationId xmlns:a16="http://schemas.microsoft.com/office/drawing/2014/main" id="{B8349BA7-5677-765E-747C-2D0516692338}"/>
                    </a:ext>
                  </a:extLst>
                </p14:cNvPr>
                <p14:cNvContentPartPr/>
                <p14:nvPr/>
              </p14:nvContentPartPr>
              <p14:xfrm>
                <a:off x="5103869" y="696656"/>
                <a:ext cx="36360" cy="777600"/>
              </p14:xfrm>
            </p:contentPart>
          </mc:Choice>
          <mc:Fallback xmlns="">
            <p:pic>
              <p:nvPicPr>
                <p:cNvPr id="181" name="筆跡 180">
                  <a:extLst>
                    <a:ext uri="{FF2B5EF4-FFF2-40B4-BE49-F238E27FC236}">
                      <a16:creationId xmlns:a16="http://schemas.microsoft.com/office/drawing/2014/main" id="{B8349BA7-5677-765E-747C-2D051669233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099549" y="692336"/>
                  <a:ext cx="4500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83" name="筆跡 182">
                  <a:extLst>
                    <a:ext uri="{FF2B5EF4-FFF2-40B4-BE49-F238E27FC236}">
                      <a16:creationId xmlns:a16="http://schemas.microsoft.com/office/drawing/2014/main" id="{B2B642BA-9B66-F565-6C24-A10399F500CE}"/>
                    </a:ext>
                  </a:extLst>
                </p14:cNvPr>
                <p14:cNvContentPartPr/>
                <p14:nvPr/>
              </p14:nvContentPartPr>
              <p14:xfrm>
                <a:off x="5099189" y="206696"/>
                <a:ext cx="1136160" cy="1515960"/>
              </p14:xfrm>
            </p:contentPart>
          </mc:Choice>
          <mc:Fallback xmlns="">
            <p:pic>
              <p:nvPicPr>
                <p:cNvPr id="183" name="筆跡 182">
                  <a:extLst>
                    <a:ext uri="{FF2B5EF4-FFF2-40B4-BE49-F238E27FC236}">
                      <a16:creationId xmlns:a16="http://schemas.microsoft.com/office/drawing/2014/main" id="{B2B642BA-9B66-F565-6C24-A10399F500C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094869" y="202376"/>
                  <a:ext cx="1144800" cy="15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84" name="筆跡 183">
                  <a:extLst>
                    <a:ext uri="{FF2B5EF4-FFF2-40B4-BE49-F238E27FC236}">
                      <a16:creationId xmlns:a16="http://schemas.microsoft.com/office/drawing/2014/main" id="{96845B2E-0E4A-D287-DA98-D3DFD25E3215}"/>
                    </a:ext>
                  </a:extLst>
                </p14:cNvPr>
                <p14:cNvContentPartPr/>
                <p14:nvPr/>
              </p14:nvContentPartPr>
              <p14:xfrm>
                <a:off x="5189909" y="1395056"/>
                <a:ext cx="995400" cy="434880"/>
              </p14:xfrm>
            </p:contentPart>
          </mc:Choice>
          <mc:Fallback xmlns="">
            <p:pic>
              <p:nvPicPr>
                <p:cNvPr id="184" name="筆跡 183">
                  <a:extLst>
                    <a:ext uri="{FF2B5EF4-FFF2-40B4-BE49-F238E27FC236}">
                      <a16:creationId xmlns:a16="http://schemas.microsoft.com/office/drawing/2014/main" id="{96845B2E-0E4A-D287-DA98-D3DFD25E321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185589" y="1390736"/>
                  <a:ext cx="10040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97" name="筆跡 196">
                  <a:extLst>
                    <a:ext uri="{FF2B5EF4-FFF2-40B4-BE49-F238E27FC236}">
                      <a16:creationId xmlns:a16="http://schemas.microsoft.com/office/drawing/2014/main" id="{2A87FE2D-2CCF-688B-3B86-E75DA9E2C575}"/>
                    </a:ext>
                  </a:extLst>
                </p14:cNvPr>
                <p14:cNvContentPartPr/>
                <p14:nvPr/>
              </p14:nvContentPartPr>
              <p14:xfrm>
                <a:off x="7303941" y="399166"/>
                <a:ext cx="182160" cy="412200"/>
              </p14:xfrm>
            </p:contentPart>
          </mc:Choice>
          <mc:Fallback xmlns="">
            <p:pic>
              <p:nvPicPr>
                <p:cNvPr id="197" name="筆跡 196">
                  <a:extLst>
                    <a:ext uri="{FF2B5EF4-FFF2-40B4-BE49-F238E27FC236}">
                      <a16:creationId xmlns:a16="http://schemas.microsoft.com/office/drawing/2014/main" id="{2A87FE2D-2CCF-688B-3B86-E75DA9E2C57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299621" y="394846"/>
                  <a:ext cx="1908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98" name="筆跡 197">
                  <a:extLst>
                    <a:ext uri="{FF2B5EF4-FFF2-40B4-BE49-F238E27FC236}">
                      <a16:creationId xmlns:a16="http://schemas.microsoft.com/office/drawing/2014/main" id="{59E8C604-C53A-2DBD-6C15-A7F22ADCF757}"/>
                    </a:ext>
                  </a:extLst>
                </p14:cNvPr>
                <p14:cNvContentPartPr/>
                <p14:nvPr/>
              </p14:nvContentPartPr>
              <p14:xfrm>
                <a:off x="7628301" y="595726"/>
                <a:ext cx="21960" cy="145440"/>
              </p14:xfrm>
            </p:contentPart>
          </mc:Choice>
          <mc:Fallback xmlns="">
            <p:pic>
              <p:nvPicPr>
                <p:cNvPr id="198" name="筆跡 197">
                  <a:extLst>
                    <a:ext uri="{FF2B5EF4-FFF2-40B4-BE49-F238E27FC236}">
                      <a16:creationId xmlns:a16="http://schemas.microsoft.com/office/drawing/2014/main" id="{59E8C604-C53A-2DBD-6C15-A7F22ADCF75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623981" y="591406"/>
                  <a:ext cx="30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9" name="筆跡 198">
                  <a:extLst>
                    <a:ext uri="{FF2B5EF4-FFF2-40B4-BE49-F238E27FC236}">
                      <a16:creationId xmlns:a16="http://schemas.microsoft.com/office/drawing/2014/main" id="{020CFB40-C8F6-A52C-E0E9-7208025F4A9A}"/>
                    </a:ext>
                  </a:extLst>
                </p14:cNvPr>
                <p14:cNvContentPartPr/>
                <p14:nvPr/>
              </p14:nvContentPartPr>
              <p14:xfrm>
                <a:off x="7373061" y="1028806"/>
                <a:ext cx="148320" cy="380520"/>
              </p14:xfrm>
            </p:contentPart>
          </mc:Choice>
          <mc:Fallback xmlns="">
            <p:pic>
              <p:nvPicPr>
                <p:cNvPr id="199" name="筆跡 198">
                  <a:extLst>
                    <a:ext uri="{FF2B5EF4-FFF2-40B4-BE49-F238E27FC236}">
                      <a16:creationId xmlns:a16="http://schemas.microsoft.com/office/drawing/2014/main" id="{020CFB40-C8F6-A52C-E0E9-7208025F4A9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368741" y="1024486"/>
                  <a:ext cx="1569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0" name="筆跡 199">
                  <a:extLst>
                    <a:ext uri="{FF2B5EF4-FFF2-40B4-BE49-F238E27FC236}">
                      <a16:creationId xmlns:a16="http://schemas.microsoft.com/office/drawing/2014/main" id="{6F1D3C77-B4DB-FAE0-2AEE-F4496BDDB986}"/>
                    </a:ext>
                  </a:extLst>
                </p14:cNvPr>
                <p14:cNvContentPartPr/>
                <p14:nvPr/>
              </p14:nvContentPartPr>
              <p14:xfrm>
                <a:off x="7624341" y="1234726"/>
                <a:ext cx="47160" cy="77760"/>
              </p14:xfrm>
            </p:contentPart>
          </mc:Choice>
          <mc:Fallback xmlns="">
            <p:pic>
              <p:nvPicPr>
                <p:cNvPr id="200" name="筆跡 199">
                  <a:extLst>
                    <a:ext uri="{FF2B5EF4-FFF2-40B4-BE49-F238E27FC236}">
                      <a16:creationId xmlns:a16="http://schemas.microsoft.com/office/drawing/2014/main" id="{6F1D3C77-B4DB-FAE0-2AEE-F4496BDDB98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620021" y="1230406"/>
                  <a:ext cx="55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01" name="筆跡 200">
                  <a:extLst>
                    <a:ext uri="{FF2B5EF4-FFF2-40B4-BE49-F238E27FC236}">
                      <a16:creationId xmlns:a16="http://schemas.microsoft.com/office/drawing/2014/main" id="{146D8EC9-07A6-332A-9843-0C5BF8CAFD12}"/>
                    </a:ext>
                  </a:extLst>
                </p14:cNvPr>
                <p14:cNvContentPartPr/>
                <p14:nvPr/>
              </p14:nvContentPartPr>
              <p14:xfrm>
                <a:off x="7504821" y="1564486"/>
                <a:ext cx="153000" cy="420840"/>
              </p14:xfrm>
            </p:contentPart>
          </mc:Choice>
          <mc:Fallback xmlns="">
            <p:pic>
              <p:nvPicPr>
                <p:cNvPr id="201" name="筆跡 200">
                  <a:extLst>
                    <a:ext uri="{FF2B5EF4-FFF2-40B4-BE49-F238E27FC236}">
                      <a16:creationId xmlns:a16="http://schemas.microsoft.com/office/drawing/2014/main" id="{146D8EC9-07A6-332A-9843-0C5BF8CAFD1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500501" y="1560166"/>
                  <a:ext cx="1616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02" name="筆跡 201">
                  <a:extLst>
                    <a:ext uri="{FF2B5EF4-FFF2-40B4-BE49-F238E27FC236}">
                      <a16:creationId xmlns:a16="http://schemas.microsoft.com/office/drawing/2014/main" id="{C3BE5E82-3540-9766-5396-14DD5C9D83D1}"/>
                    </a:ext>
                  </a:extLst>
                </p14:cNvPr>
                <p14:cNvContentPartPr/>
                <p14:nvPr/>
              </p14:nvContentPartPr>
              <p14:xfrm>
                <a:off x="7759341" y="1746286"/>
                <a:ext cx="111240" cy="159120"/>
              </p14:xfrm>
            </p:contentPart>
          </mc:Choice>
          <mc:Fallback xmlns="">
            <p:pic>
              <p:nvPicPr>
                <p:cNvPr id="202" name="筆跡 201">
                  <a:extLst>
                    <a:ext uri="{FF2B5EF4-FFF2-40B4-BE49-F238E27FC236}">
                      <a16:creationId xmlns:a16="http://schemas.microsoft.com/office/drawing/2014/main" id="{C3BE5E82-3540-9766-5396-14DD5C9D83D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755021" y="1741966"/>
                  <a:ext cx="119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13" name="筆跡 212">
                  <a:extLst>
                    <a:ext uri="{FF2B5EF4-FFF2-40B4-BE49-F238E27FC236}">
                      <a16:creationId xmlns:a16="http://schemas.microsoft.com/office/drawing/2014/main" id="{056F0EAE-EF02-3EB6-3875-EE5FBB4DDFFB}"/>
                    </a:ext>
                  </a:extLst>
                </p14:cNvPr>
                <p14:cNvContentPartPr/>
                <p14:nvPr/>
              </p14:nvContentPartPr>
              <p14:xfrm>
                <a:off x="10163210" y="2339206"/>
                <a:ext cx="60480" cy="305280"/>
              </p14:xfrm>
            </p:contentPart>
          </mc:Choice>
          <mc:Fallback xmlns="">
            <p:pic>
              <p:nvPicPr>
                <p:cNvPr id="213" name="筆跡 212">
                  <a:extLst>
                    <a:ext uri="{FF2B5EF4-FFF2-40B4-BE49-F238E27FC236}">
                      <a16:creationId xmlns:a16="http://schemas.microsoft.com/office/drawing/2014/main" id="{056F0EAE-EF02-3EB6-3875-EE5FBB4DDFF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158890" y="2334886"/>
                  <a:ext cx="691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14" name="筆跡 213">
                  <a:extLst>
                    <a:ext uri="{FF2B5EF4-FFF2-40B4-BE49-F238E27FC236}">
                      <a16:creationId xmlns:a16="http://schemas.microsoft.com/office/drawing/2014/main" id="{DFEED4D3-12ED-3B04-3FA6-3F0F8AA32F34}"/>
                    </a:ext>
                  </a:extLst>
                </p14:cNvPr>
                <p14:cNvContentPartPr/>
                <p14:nvPr/>
              </p14:nvContentPartPr>
              <p14:xfrm>
                <a:off x="10193450" y="2337046"/>
                <a:ext cx="200520" cy="285120"/>
              </p14:xfrm>
            </p:contentPart>
          </mc:Choice>
          <mc:Fallback xmlns="">
            <p:pic>
              <p:nvPicPr>
                <p:cNvPr id="214" name="筆跡 213">
                  <a:extLst>
                    <a:ext uri="{FF2B5EF4-FFF2-40B4-BE49-F238E27FC236}">
                      <a16:creationId xmlns:a16="http://schemas.microsoft.com/office/drawing/2014/main" id="{DFEED4D3-12ED-3B04-3FA6-3F0F8AA32F3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189130" y="2332726"/>
                  <a:ext cx="209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15" name="筆跡 214">
                  <a:extLst>
                    <a:ext uri="{FF2B5EF4-FFF2-40B4-BE49-F238E27FC236}">
                      <a16:creationId xmlns:a16="http://schemas.microsoft.com/office/drawing/2014/main" id="{6A52EBB1-AC1E-2740-53C8-6E3F483B4338}"/>
                    </a:ext>
                  </a:extLst>
                </p14:cNvPr>
                <p14:cNvContentPartPr/>
                <p14:nvPr/>
              </p14:nvContentPartPr>
              <p14:xfrm>
                <a:off x="10399010" y="2526046"/>
                <a:ext cx="23400" cy="115920"/>
              </p14:xfrm>
            </p:contentPart>
          </mc:Choice>
          <mc:Fallback xmlns="">
            <p:pic>
              <p:nvPicPr>
                <p:cNvPr id="215" name="筆跡 214">
                  <a:extLst>
                    <a:ext uri="{FF2B5EF4-FFF2-40B4-BE49-F238E27FC236}">
                      <a16:creationId xmlns:a16="http://schemas.microsoft.com/office/drawing/2014/main" id="{6A52EBB1-AC1E-2740-53C8-6E3F483B433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394690" y="2521726"/>
                  <a:ext cx="32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16" name="筆跡 215">
                  <a:extLst>
                    <a:ext uri="{FF2B5EF4-FFF2-40B4-BE49-F238E27FC236}">
                      <a16:creationId xmlns:a16="http://schemas.microsoft.com/office/drawing/2014/main" id="{5F31503A-2077-34D7-9A3B-D4E68BFDFA81}"/>
                    </a:ext>
                  </a:extLst>
                </p14:cNvPr>
                <p14:cNvContentPartPr/>
                <p14:nvPr/>
              </p14:nvContentPartPr>
              <p14:xfrm>
                <a:off x="10139450" y="2162086"/>
                <a:ext cx="173160" cy="95400"/>
              </p14:xfrm>
            </p:contentPart>
          </mc:Choice>
          <mc:Fallback xmlns="">
            <p:pic>
              <p:nvPicPr>
                <p:cNvPr id="216" name="筆跡 215">
                  <a:extLst>
                    <a:ext uri="{FF2B5EF4-FFF2-40B4-BE49-F238E27FC236}">
                      <a16:creationId xmlns:a16="http://schemas.microsoft.com/office/drawing/2014/main" id="{5F31503A-2077-34D7-9A3B-D4E68BFDFA8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35130" y="2157766"/>
                  <a:ext cx="181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17" name="筆跡 216">
                  <a:extLst>
                    <a:ext uri="{FF2B5EF4-FFF2-40B4-BE49-F238E27FC236}">
                      <a16:creationId xmlns:a16="http://schemas.microsoft.com/office/drawing/2014/main" id="{8F43BA53-A08C-5FE6-57F9-75534DCE055A}"/>
                    </a:ext>
                  </a:extLst>
                </p14:cNvPr>
                <p14:cNvContentPartPr/>
                <p14:nvPr/>
              </p14:nvContentPartPr>
              <p14:xfrm>
                <a:off x="10203530" y="2814406"/>
                <a:ext cx="77400" cy="218880"/>
              </p14:xfrm>
            </p:contentPart>
          </mc:Choice>
          <mc:Fallback xmlns="">
            <p:pic>
              <p:nvPicPr>
                <p:cNvPr id="217" name="筆跡 216">
                  <a:extLst>
                    <a:ext uri="{FF2B5EF4-FFF2-40B4-BE49-F238E27FC236}">
                      <a16:creationId xmlns:a16="http://schemas.microsoft.com/office/drawing/2014/main" id="{8F43BA53-A08C-5FE6-57F9-75534DCE055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199210" y="2810086"/>
                  <a:ext cx="86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18" name="筆跡 217">
                  <a:extLst>
                    <a:ext uri="{FF2B5EF4-FFF2-40B4-BE49-F238E27FC236}">
                      <a16:creationId xmlns:a16="http://schemas.microsoft.com/office/drawing/2014/main" id="{7C4AFF3F-D2A7-93AF-C290-0A889413DCB0}"/>
                    </a:ext>
                  </a:extLst>
                </p14:cNvPr>
                <p14:cNvContentPartPr/>
                <p14:nvPr/>
              </p14:nvContentPartPr>
              <p14:xfrm>
                <a:off x="10275530" y="2849686"/>
                <a:ext cx="74880" cy="171360"/>
              </p14:xfrm>
            </p:contentPart>
          </mc:Choice>
          <mc:Fallback xmlns="">
            <p:pic>
              <p:nvPicPr>
                <p:cNvPr id="218" name="筆跡 217">
                  <a:extLst>
                    <a:ext uri="{FF2B5EF4-FFF2-40B4-BE49-F238E27FC236}">
                      <a16:creationId xmlns:a16="http://schemas.microsoft.com/office/drawing/2014/main" id="{7C4AFF3F-D2A7-93AF-C290-0A889413DCB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271210" y="2845366"/>
                  <a:ext cx="83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540AA417-C20A-3DF9-1D76-E111C66C09D1}"/>
                    </a:ext>
                  </a:extLst>
                </p14:cNvPr>
                <p14:cNvContentPartPr/>
                <p14:nvPr/>
              </p14:nvContentPartPr>
              <p14:xfrm>
                <a:off x="10371290" y="2956606"/>
                <a:ext cx="134280" cy="101520"/>
              </p14:xfrm>
            </p:contentPart>
          </mc:Choice>
          <mc:Fallback xmlns="">
            <p:pic>
              <p:nvPicPr>
                <p:cNvPr id="219" name="筆跡 218">
                  <a:extLst>
                    <a:ext uri="{FF2B5EF4-FFF2-40B4-BE49-F238E27FC236}">
                      <a16:creationId xmlns:a16="http://schemas.microsoft.com/office/drawing/2014/main" id="{540AA417-C20A-3DF9-1D76-E111C66C09D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366970" y="2952286"/>
                  <a:ext cx="142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20" name="筆跡 219">
                  <a:extLst>
                    <a:ext uri="{FF2B5EF4-FFF2-40B4-BE49-F238E27FC236}">
                      <a16:creationId xmlns:a16="http://schemas.microsoft.com/office/drawing/2014/main" id="{0E38F2BF-20D0-DF46-86F7-96A15E4C0552}"/>
                    </a:ext>
                  </a:extLst>
                </p14:cNvPr>
                <p14:cNvContentPartPr/>
                <p14:nvPr/>
              </p14:nvContentPartPr>
              <p14:xfrm>
                <a:off x="10163210" y="2662126"/>
                <a:ext cx="247680" cy="898200"/>
              </p14:xfrm>
            </p:contentPart>
          </mc:Choice>
          <mc:Fallback xmlns="">
            <p:pic>
              <p:nvPicPr>
                <p:cNvPr id="220" name="筆跡 219">
                  <a:extLst>
                    <a:ext uri="{FF2B5EF4-FFF2-40B4-BE49-F238E27FC236}">
                      <a16:creationId xmlns:a16="http://schemas.microsoft.com/office/drawing/2014/main" id="{0E38F2BF-20D0-DF46-86F7-96A15E4C055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158890" y="2657806"/>
                  <a:ext cx="25632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21" name="筆跡 220">
                  <a:extLst>
                    <a:ext uri="{FF2B5EF4-FFF2-40B4-BE49-F238E27FC236}">
                      <a16:creationId xmlns:a16="http://schemas.microsoft.com/office/drawing/2014/main" id="{5EA5ED99-96C1-9DCB-58AD-FCB3E5527D86}"/>
                    </a:ext>
                  </a:extLst>
                </p14:cNvPr>
                <p14:cNvContentPartPr/>
                <p14:nvPr/>
              </p14:nvContentPartPr>
              <p14:xfrm>
                <a:off x="10376330" y="3295006"/>
                <a:ext cx="124200" cy="261000"/>
              </p14:xfrm>
            </p:contentPart>
          </mc:Choice>
          <mc:Fallback xmlns="">
            <p:pic>
              <p:nvPicPr>
                <p:cNvPr id="221" name="筆跡 220">
                  <a:extLst>
                    <a:ext uri="{FF2B5EF4-FFF2-40B4-BE49-F238E27FC236}">
                      <a16:creationId xmlns:a16="http://schemas.microsoft.com/office/drawing/2014/main" id="{5EA5ED99-96C1-9DCB-58AD-FCB3E5527D8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372010" y="3290686"/>
                  <a:ext cx="132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22" name="筆跡 221">
                  <a:extLst>
                    <a:ext uri="{FF2B5EF4-FFF2-40B4-BE49-F238E27FC236}">
                      <a16:creationId xmlns:a16="http://schemas.microsoft.com/office/drawing/2014/main" id="{C7A5054F-EF44-AF2E-9EE1-1CDC057229B9}"/>
                    </a:ext>
                  </a:extLst>
                </p14:cNvPr>
                <p14:cNvContentPartPr/>
                <p14:nvPr/>
              </p14:nvContentPartPr>
              <p14:xfrm>
                <a:off x="10507370" y="3389686"/>
                <a:ext cx="96480" cy="214200"/>
              </p14:xfrm>
            </p:contentPart>
          </mc:Choice>
          <mc:Fallback xmlns="">
            <p:pic>
              <p:nvPicPr>
                <p:cNvPr id="222" name="筆跡 221">
                  <a:extLst>
                    <a:ext uri="{FF2B5EF4-FFF2-40B4-BE49-F238E27FC236}">
                      <a16:creationId xmlns:a16="http://schemas.microsoft.com/office/drawing/2014/main" id="{C7A5054F-EF44-AF2E-9EE1-1CDC057229B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503050" y="3385366"/>
                  <a:ext cx="105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23" name="筆跡 222">
                  <a:extLst>
                    <a:ext uri="{FF2B5EF4-FFF2-40B4-BE49-F238E27FC236}">
                      <a16:creationId xmlns:a16="http://schemas.microsoft.com/office/drawing/2014/main" id="{EA59070B-7611-5E43-B796-8D1607A54DB8}"/>
                    </a:ext>
                  </a:extLst>
                </p14:cNvPr>
                <p14:cNvContentPartPr/>
                <p14:nvPr/>
              </p14:nvContentPartPr>
              <p14:xfrm>
                <a:off x="10298210" y="3108526"/>
                <a:ext cx="215640" cy="133920"/>
              </p14:xfrm>
            </p:contentPart>
          </mc:Choice>
          <mc:Fallback xmlns="">
            <p:pic>
              <p:nvPicPr>
                <p:cNvPr id="223" name="筆跡 222">
                  <a:extLst>
                    <a:ext uri="{FF2B5EF4-FFF2-40B4-BE49-F238E27FC236}">
                      <a16:creationId xmlns:a16="http://schemas.microsoft.com/office/drawing/2014/main" id="{EA59070B-7611-5E43-B796-8D1607A54DB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293890" y="3104206"/>
                  <a:ext cx="224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05" name="筆跡 204">
                  <a:extLst>
                    <a:ext uri="{FF2B5EF4-FFF2-40B4-BE49-F238E27FC236}">
                      <a16:creationId xmlns:a16="http://schemas.microsoft.com/office/drawing/2014/main" id="{93226FD1-A8BC-148E-FC86-5DBDCFF031D2}"/>
                    </a:ext>
                  </a:extLst>
                </p14:cNvPr>
                <p14:cNvContentPartPr/>
                <p14:nvPr/>
              </p14:nvContentPartPr>
              <p14:xfrm>
                <a:off x="8373650" y="458206"/>
                <a:ext cx="12960" cy="419400"/>
              </p14:xfrm>
            </p:contentPart>
          </mc:Choice>
          <mc:Fallback xmlns="">
            <p:pic>
              <p:nvPicPr>
                <p:cNvPr id="205" name="筆跡 204">
                  <a:extLst>
                    <a:ext uri="{FF2B5EF4-FFF2-40B4-BE49-F238E27FC236}">
                      <a16:creationId xmlns:a16="http://schemas.microsoft.com/office/drawing/2014/main" id="{93226FD1-A8BC-148E-FC86-5DBDCFF031D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369330" y="453886"/>
                  <a:ext cx="216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06" name="筆跡 205">
                  <a:extLst>
                    <a:ext uri="{FF2B5EF4-FFF2-40B4-BE49-F238E27FC236}">
                      <a16:creationId xmlns:a16="http://schemas.microsoft.com/office/drawing/2014/main" id="{DF5E3FA7-B9F3-3473-887B-6AD0FEE2CDBA}"/>
                    </a:ext>
                  </a:extLst>
                </p14:cNvPr>
                <p14:cNvContentPartPr/>
                <p14:nvPr/>
              </p14:nvContentPartPr>
              <p14:xfrm>
                <a:off x="8347010" y="475846"/>
                <a:ext cx="129600" cy="119160"/>
              </p14:xfrm>
            </p:contentPart>
          </mc:Choice>
          <mc:Fallback xmlns="">
            <p:pic>
              <p:nvPicPr>
                <p:cNvPr id="206" name="筆跡 205">
                  <a:extLst>
                    <a:ext uri="{FF2B5EF4-FFF2-40B4-BE49-F238E27FC236}">
                      <a16:creationId xmlns:a16="http://schemas.microsoft.com/office/drawing/2014/main" id="{DF5E3FA7-B9F3-3473-887B-6AD0FEE2CDB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342690" y="471526"/>
                  <a:ext cx="138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07" name="筆跡 206">
                  <a:extLst>
                    <a:ext uri="{FF2B5EF4-FFF2-40B4-BE49-F238E27FC236}">
                      <a16:creationId xmlns:a16="http://schemas.microsoft.com/office/drawing/2014/main" id="{97FE45E7-2689-1705-ACD4-05CB2DCD3401}"/>
                    </a:ext>
                  </a:extLst>
                </p14:cNvPr>
                <p14:cNvContentPartPr/>
                <p14:nvPr/>
              </p14:nvContentPartPr>
              <p14:xfrm>
                <a:off x="8519810" y="468646"/>
                <a:ext cx="92160" cy="117720"/>
              </p14:xfrm>
            </p:contentPart>
          </mc:Choice>
          <mc:Fallback xmlns="">
            <p:pic>
              <p:nvPicPr>
                <p:cNvPr id="207" name="筆跡 206">
                  <a:extLst>
                    <a:ext uri="{FF2B5EF4-FFF2-40B4-BE49-F238E27FC236}">
                      <a16:creationId xmlns:a16="http://schemas.microsoft.com/office/drawing/2014/main" id="{97FE45E7-2689-1705-ACD4-05CB2DCD340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515490" y="464326"/>
                  <a:ext cx="100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08" name="筆跡 207">
                  <a:extLst>
                    <a:ext uri="{FF2B5EF4-FFF2-40B4-BE49-F238E27FC236}">
                      <a16:creationId xmlns:a16="http://schemas.microsoft.com/office/drawing/2014/main" id="{A4D13419-E96A-6B69-2A51-31CC116E4A08}"/>
                    </a:ext>
                  </a:extLst>
                </p14:cNvPr>
                <p14:cNvContentPartPr/>
                <p14:nvPr/>
              </p14:nvContentPartPr>
              <p14:xfrm>
                <a:off x="8666330" y="427966"/>
                <a:ext cx="82080" cy="249120"/>
              </p14:xfrm>
            </p:contentPart>
          </mc:Choice>
          <mc:Fallback xmlns="">
            <p:pic>
              <p:nvPicPr>
                <p:cNvPr id="208" name="筆跡 207">
                  <a:extLst>
                    <a:ext uri="{FF2B5EF4-FFF2-40B4-BE49-F238E27FC236}">
                      <a16:creationId xmlns:a16="http://schemas.microsoft.com/office/drawing/2014/main" id="{A4D13419-E96A-6B69-2A51-31CC116E4A0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62010" y="423646"/>
                  <a:ext cx="907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10" name="筆跡 209">
                  <a:extLst>
                    <a:ext uri="{FF2B5EF4-FFF2-40B4-BE49-F238E27FC236}">
                      <a16:creationId xmlns:a16="http://schemas.microsoft.com/office/drawing/2014/main" id="{DCE5AEF7-1815-2F14-C2E8-B7B42D217DC7}"/>
                    </a:ext>
                  </a:extLst>
                </p14:cNvPr>
                <p14:cNvContentPartPr/>
                <p14:nvPr/>
              </p14:nvContentPartPr>
              <p14:xfrm>
                <a:off x="8358530" y="1122046"/>
                <a:ext cx="90000" cy="143280"/>
              </p14:xfrm>
            </p:contentPart>
          </mc:Choice>
          <mc:Fallback xmlns="">
            <p:pic>
              <p:nvPicPr>
                <p:cNvPr id="210" name="筆跡 209">
                  <a:extLst>
                    <a:ext uri="{FF2B5EF4-FFF2-40B4-BE49-F238E27FC236}">
                      <a16:creationId xmlns:a16="http://schemas.microsoft.com/office/drawing/2014/main" id="{DCE5AEF7-1815-2F14-C2E8-B7B42D217DC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354210" y="1117726"/>
                  <a:ext cx="98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11" name="筆跡 210">
                  <a:extLst>
                    <a:ext uri="{FF2B5EF4-FFF2-40B4-BE49-F238E27FC236}">
                      <a16:creationId xmlns:a16="http://schemas.microsoft.com/office/drawing/2014/main" id="{F2A3EB44-E8A6-F368-48D0-7387DB9C75A7}"/>
                    </a:ext>
                  </a:extLst>
                </p14:cNvPr>
                <p14:cNvContentPartPr/>
                <p14:nvPr/>
              </p14:nvContentPartPr>
              <p14:xfrm>
                <a:off x="8464370" y="1097206"/>
                <a:ext cx="290880" cy="621000"/>
              </p14:xfrm>
            </p:contentPart>
          </mc:Choice>
          <mc:Fallback xmlns="">
            <p:pic>
              <p:nvPicPr>
                <p:cNvPr id="211" name="筆跡 210">
                  <a:extLst>
                    <a:ext uri="{FF2B5EF4-FFF2-40B4-BE49-F238E27FC236}">
                      <a16:creationId xmlns:a16="http://schemas.microsoft.com/office/drawing/2014/main" id="{F2A3EB44-E8A6-F368-48D0-7387DB9C75A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60050" y="1092886"/>
                  <a:ext cx="29952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25" name="筆跡 224">
                  <a:extLst>
                    <a:ext uri="{FF2B5EF4-FFF2-40B4-BE49-F238E27FC236}">
                      <a16:creationId xmlns:a16="http://schemas.microsoft.com/office/drawing/2014/main" id="{7B5D1BE1-B8F9-1948-ADA4-50E09FD8797F}"/>
                    </a:ext>
                  </a:extLst>
                </p14:cNvPr>
                <p14:cNvContentPartPr/>
                <p14:nvPr/>
              </p14:nvContentPartPr>
              <p14:xfrm>
                <a:off x="8178530" y="401686"/>
                <a:ext cx="912960" cy="1178280"/>
              </p14:xfrm>
            </p:contentPart>
          </mc:Choice>
          <mc:Fallback xmlns="">
            <p:pic>
              <p:nvPicPr>
                <p:cNvPr id="225" name="筆跡 224">
                  <a:extLst>
                    <a:ext uri="{FF2B5EF4-FFF2-40B4-BE49-F238E27FC236}">
                      <a16:creationId xmlns:a16="http://schemas.microsoft.com/office/drawing/2014/main" id="{7B5D1BE1-B8F9-1948-ADA4-50E09FD8797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174210" y="397366"/>
                  <a:ext cx="921600" cy="11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26" name="筆跡 225">
                  <a:extLst>
                    <a:ext uri="{FF2B5EF4-FFF2-40B4-BE49-F238E27FC236}">
                      <a16:creationId xmlns:a16="http://schemas.microsoft.com/office/drawing/2014/main" id="{45E0B87C-7139-F5AE-5228-9190B659311E}"/>
                    </a:ext>
                  </a:extLst>
                </p14:cNvPr>
                <p14:cNvContentPartPr/>
                <p14:nvPr/>
              </p14:nvContentPartPr>
              <p14:xfrm>
                <a:off x="9324770" y="569806"/>
                <a:ext cx="271800" cy="197640"/>
              </p14:xfrm>
            </p:contentPart>
          </mc:Choice>
          <mc:Fallback xmlns="">
            <p:pic>
              <p:nvPicPr>
                <p:cNvPr id="226" name="筆跡 225">
                  <a:extLst>
                    <a:ext uri="{FF2B5EF4-FFF2-40B4-BE49-F238E27FC236}">
                      <a16:creationId xmlns:a16="http://schemas.microsoft.com/office/drawing/2014/main" id="{45E0B87C-7139-F5AE-5228-9190B659311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320450" y="565486"/>
                  <a:ext cx="280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38" name="筆跡 237">
                  <a:extLst>
                    <a:ext uri="{FF2B5EF4-FFF2-40B4-BE49-F238E27FC236}">
                      <a16:creationId xmlns:a16="http://schemas.microsoft.com/office/drawing/2014/main" id="{D96181C7-D7C5-B0C9-015B-D9AAC3825637}"/>
                    </a:ext>
                  </a:extLst>
                </p14:cNvPr>
                <p14:cNvContentPartPr/>
                <p14:nvPr/>
              </p14:nvContentPartPr>
              <p14:xfrm>
                <a:off x="9711410" y="466126"/>
                <a:ext cx="44640" cy="190440"/>
              </p14:xfrm>
            </p:contentPart>
          </mc:Choice>
          <mc:Fallback xmlns="">
            <p:pic>
              <p:nvPicPr>
                <p:cNvPr id="238" name="筆跡 237">
                  <a:extLst>
                    <a:ext uri="{FF2B5EF4-FFF2-40B4-BE49-F238E27FC236}">
                      <a16:creationId xmlns:a16="http://schemas.microsoft.com/office/drawing/2014/main" id="{D96181C7-D7C5-B0C9-015B-D9AAC382563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707090" y="461806"/>
                  <a:ext cx="53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39" name="筆跡 238">
                  <a:extLst>
                    <a:ext uri="{FF2B5EF4-FFF2-40B4-BE49-F238E27FC236}">
                      <a16:creationId xmlns:a16="http://schemas.microsoft.com/office/drawing/2014/main" id="{32B241ED-FCED-9AB0-5710-C24CBE9532C6}"/>
                    </a:ext>
                  </a:extLst>
                </p14:cNvPr>
                <p14:cNvContentPartPr/>
                <p14:nvPr/>
              </p14:nvContentPartPr>
              <p14:xfrm>
                <a:off x="9749570" y="413206"/>
                <a:ext cx="143640" cy="289440"/>
              </p14:xfrm>
            </p:contentPart>
          </mc:Choice>
          <mc:Fallback xmlns="">
            <p:pic>
              <p:nvPicPr>
                <p:cNvPr id="239" name="筆跡 238">
                  <a:extLst>
                    <a:ext uri="{FF2B5EF4-FFF2-40B4-BE49-F238E27FC236}">
                      <a16:creationId xmlns:a16="http://schemas.microsoft.com/office/drawing/2014/main" id="{32B241ED-FCED-9AB0-5710-C24CBE9532C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745250" y="408886"/>
                  <a:ext cx="152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40" name="筆跡 239">
                  <a:extLst>
                    <a:ext uri="{FF2B5EF4-FFF2-40B4-BE49-F238E27FC236}">
                      <a16:creationId xmlns:a16="http://schemas.microsoft.com/office/drawing/2014/main" id="{4831310D-F0B1-D41D-529D-8E20AAA5234D}"/>
                    </a:ext>
                  </a:extLst>
                </p14:cNvPr>
                <p14:cNvContentPartPr/>
                <p14:nvPr/>
              </p14:nvContentPartPr>
              <p14:xfrm>
                <a:off x="9922730" y="400606"/>
                <a:ext cx="177840" cy="66600"/>
              </p14:xfrm>
            </p:contentPart>
          </mc:Choice>
          <mc:Fallback xmlns="">
            <p:pic>
              <p:nvPicPr>
                <p:cNvPr id="240" name="筆跡 239">
                  <a:extLst>
                    <a:ext uri="{FF2B5EF4-FFF2-40B4-BE49-F238E27FC236}">
                      <a16:creationId xmlns:a16="http://schemas.microsoft.com/office/drawing/2014/main" id="{4831310D-F0B1-D41D-529D-8E20AAA5234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918410" y="396286"/>
                  <a:ext cx="186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41" name="筆跡 240">
                  <a:extLst>
                    <a:ext uri="{FF2B5EF4-FFF2-40B4-BE49-F238E27FC236}">
                      <a16:creationId xmlns:a16="http://schemas.microsoft.com/office/drawing/2014/main" id="{9A58D5C5-721D-43AF-7BCA-36123C48E591}"/>
                    </a:ext>
                  </a:extLst>
                </p14:cNvPr>
                <p14:cNvContentPartPr/>
                <p14:nvPr/>
              </p14:nvContentPartPr>
              <p14:xfrm>
                <a:off x="9993650" y="480526"/>
                <a:ext cx="20880" cy="242280"/>
              </p14:xfrm>
            </p:contentPart>
          </mc:Choice>
          <mc:Fallback xmlns="">
            <p:pic>
              <p:nvPicPr>
                <p:cNvPr id="241" name="筆跡 240">
                  <a:extLst>
                    <a:ext uri="{FF2B5EF4-FFF2-40B4-BE49-F238E27FC236}">
                      <a16:creationId xmlns:a16="http://schemas.microsoft.com/office/drawing/2014/main" id="{9A58D5C5-721D-43AF-7BCA-36123C48E59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989330" y="476206"/>
                  <a:ext cx="29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42" name="筆跡 241">
                  <a:extLst>
                    <a:ext uri="{FF2B5EF4-FFF2-40B4-BE49-F238E27FC236}">
                      <a16:creationId xmlns:a16="http://schemas.microsoft.com/office/drawing/2014/main" id="{2E7FDDF9-90AE-B53E-8E98-A069A4AED700}"/>
                    </a:ext>
                  </a:extLst>
                </p14:cNvPr>
                <p14:cNvContentPartPr/>
                <p14:nvPr/>
              </p14:nvContentPartPr>
              <p14:xfrm>
                <a:off x="10117850" y="566926"/>
                <a:ext cx="65520" cy="21960"/>
              </p14:xfrm>
            </p:contentPart>
          </mc:Choice>
          <mc:Fallback xmlns="">
            <p:pic>
              <p:nvPicPr>
                <p:cNvPr id="242" name="筆跡 241">
                  <a:extLst>
                    <a:ext uri="{FF2B5EF4-FFF2-40B4-BE49-F238E27FC236}">
                      <a16:creationId xmlns:a16="http://schemas.microsoft.com/office/drawing/2014/main" id="{2E7FDDF9-90AE-B53E-8E98-A069A4AED70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113530" y="562606"/>
                  <a:ext cx="74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43" name="筆跡 242">
                  <a:extLst>
                    <a:ext uri="{FF2B5EF4-FFF2-40B4-BE49-F238E27FC236}">
                      <a16:creationId xmlns:a16="http://schemas.microsoft.com/office/drawing/2014/main" id="{D285E307-C109-A6C7-846C-C0EAEDDDA26D}"/>
                    </a:ext>
                  </a:extLst>
                </p14:cNvPr>
                <p14:cNvContentPartPr/>
                <p14:nvPr/>
              </p14:nvContentPartPr>
              <p14:xfrm>
                <a:off x="10246370" y="416806"/>
                <a:ext cx="123840" cy="227880"/>
              </p14:xfrm>
            </p:contentPart>
          </mc:Choice>
          <mc:Fallback xmlns="">
            <p:pic>
              <p:nvPicPr>
                <p:cNvPr id="243" name="筆跡 242">
                  <a:extLst>
                    <a:ext uri="{FF2B5EF4-FFF2-40B4-BE49-F238E27FC236}">
                      <a16:creationId xmlns:a16="http://schemas.microsoft.com/office/drawing/2014/main" id="{D285E307-C109-A6C7-846C-C0EAEDDDA26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242050" y="412486"/>
                  <a:ext cx="132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44" name="筆跡 243">
                  <a:extLst>
                    <a:ext uri="{FF2B5EF4-FFF2-40B4-BE49-F238E27FC236}">
                      <a16:creationId xmlns:a16="http://schemas.microsoft.com/office/drawing/2014/main" id="{DCC197A9-20E0-6FB4-FF69-709BFDD7C63D}"/>
                    </a:ext>
                  </a:extLst>
                </p14:cNvPr>
                <p14:cNvContentPartPr/>
                <p14:nvPr/>
              </p14:nvContentPartPr>
              <p14:xfrm>
                <a:off x="10276610" y="435526"/>
                <a:ext cx="75960" cy="259560"/>
              </p14:xfrm>
            </p:contentPart>
          </mc:Choice>
          <mc:Fallback xmlns="">
            <p:pic>
              <p:nvPicPr>
                <p:cNvPr id="244" name="筆跡 243">
                  <a:extLst>
                    <a:ext uri="{FF2B5EF4-FFF2-40B4-BE49-F238E27FC236}">
                      <a16:creationId xmlns:a16="http://schemas.microsoft.com/office/drawing/2014/main" id="{DCC197A9-20E0-6FB4-FF69-709BFDD7C63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272290" y="431206"/>
                  <a:ext cx="84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45" name="筆跡 244">
                  <a:extLst>
                    <a:ext uri="{FF2B5EF4-FFF2-40B4-BE49-F238E27FC236}">
                      <a16:creationId xmlns:a16="http://schemas.microsoft.com/office/drawing/2014/main" id="{FB23BD01-874D-630F-01C0-32CA90DDC2D6}"/>
                    </a:ext>
                  </a:extLst>
                </p14:cNvPr>
                <p14:cNvContentPartPr/>
                <p14:nvPr/>
              </p14:nvContentPartPr>
              <p14:xfrm>
                <a:off x="10359770" y="518326"/>
                <a:ext cx="196920" cy="149400"/>
              </p14:xfrm>
            </p:contentPart>
          </mc:Choice>
          <mc:Fallback xmlns="">
            <p:pic>
              <p:nvPicPr>
                <p:cNvPr id="245" name="筆跡 244">
                  <a:extLst>
                    <a:ext uri="{FF2B5EF4-FFF2-40B4-BE49-F238E27FC236}">
                      <a16:creationId xmlns:a16="http://schemas.microsoft.com/office/drawing/2014/main" id="{FB23BD01-874D-630F-01C0-32CA90DDC2D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355450" y="514006"/>
                  <a:ext cx="205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46" name="筆跡 245">
                  <a:extLst>
                    <a:ext uri="{FF2B5EF4-FFF2-40B4-BE49-F238E27FC236}">
                      <a16:creationId xmlns:a16="http://schemas.microsoft.com/office/drawing/2014/main" id="{BDC62300-5CF5-479F-B9C6-C6104EDFFDCD}"/>
                    </a:ext>
                  </a:extLst>
                </p14:cNvPr>
                <p14:cNvContentPartPr/>
                <p14:nvPr/>
              </p14:nvContentPartPr>
              <p14:xfrm>
                <a:off x="10526450" y="512206"/>
                <a:ext cx="129600" cy="70920"/>
              </p14:xfrm>
            </p:contentPart>
          </mc:Choice>
          <mc:Fallback xmlns="">
            <p:pic>
              <p:nvPicPr>
                <p:cNvPr id="246" name="筆跡 245">
                  <a:extLst>
                    <a:ext uri="{FF2B5EF4-FFF2-40B4-BE49-F238E27FC236}">
                      <a16:creationId xmlns:a16="http://schemas.microsoft.com/office/drawing/2014/main" id="{BDC62300-5CF5-479F-B9C6-C6104EDFFDC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522130" y="507886"/>
                  <a:ext cx="138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47" name="筆跡 246">
                  <a:extLst>
                    <a:ext uri="{FF2B5EF4-FFF2-40B4-BE49-F238E27FC236}">
                      <a16:creationId xmlns:a16="http://schemas.microsoft.com/office/drawing/2014/main" id="{DC506EFD-A4FB-63E3-B94E-38E0FDF241B7}"/>
                    </a:ext>
                  </a:extLst>
                </p14:cNvPr>
                <p14:cNvContentPartPr/>
                <p14:nvPr/>
              </p14:nvContentPartPr>
              <p14:xfrm>
                <a:off x="10589810" y="476926"/>
                <a:ext cx="148680" cy="209880"/>
              </p14:xfrm>
            </p:contentPart>
          </mc:Choice>
          <mc:Fallback xmlns="">
            <p:pic>
              <p:nvPicPr>
                <p:cNvPr id="247" name="筆跡 246">
                  <a:extLst>
                    <a:ext uri="{FF2B5EF4-FFF2-40B4-BE49-F238E27FC236}">
                      <a16:creationId xmlns:a16="http://schemas.microsoft.com/office/drawing/2014/main" id="{DC506EFD-A4FB-63E3-B94E-38E0FDF241B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585490" y="472606"/>
                  <a:ext cx="157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76" name="筆跡 275">
                  <a:extLst>
                    <a:ext uri="{FF2B5EF4-FFF2-40B4-BE49-F238E27FC236}">
                      <a16:creationId xmlns:a16="http://schemas.microsoft.com/office/drawing/2014/main" id="{14ECB14F-18CB-6453-802A-04D3249265CB}"/>
                    </a:ext>
                  </a:extLst>
                </p14:cNvPr>
                <p14:cNvContentPartPr/>
                <p14:nvPr/>
              </p14:nvContentPartPr>
              <p14:xfrm>
                <a:off x="3986429" y="1019936"/>
                <a:ext cx="7991640" cy="5476320"/>
              </p14:xfrm>
            </p:contentPart>
          </mc:Choice>
          <mc:Fallback xmlns="">
            <p:pic>
              <p:nvPicPr>
                <p:cNvPr id="276" name="筆跡 275">
                  <a:extLst>
                    <a:ext uri="{FF2B5EF4-FFF2-40B4-BE49-F238E27FC236}">
                      <a16:creationId xmlns:a16="http://schemas.microsoft.com/office/drawing/2014/main" id="{14ECB14F-18CB-6453-802A-04D3249265C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982109" y="1015616"/>
                  <a:ext cx="8000280" cy="54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78" name="筆跡 277">
                  <a:extLst>
                    <a:ext uri="{FF2B5EF4-FFF2-40B4-BE49-F238E27FC236}">
                      <a16:creationId xmlns:a16="http://schemas.microsoft.com/office/drawing/2014/main" id="{F3B3A4AE-767E-B986-76AA-92F87E2D602E}"/>
                    </a:ext>
                  </a:extLst>
                </p14:cNvPr>
                <p14:cNvContentPartPr/>
                <p14:nvPr/>
              </p14:nvContentPartPr>
              <p14:xfrm>
                <a:off x="11518349" y="442856"/>
                <a:ext cx="18000" cy="331560"/>
              </p14:xfrm>
            </p:contentPart>
          </mc:Choice>
          <mc:Fallback xmlns="">
            <p:pic>
              <p:nvPicPr>
                <p:cNvPr id="278" name="筆跡 277">
                  <a:extLst>
                    <a:ext uri="{FF2B5EF4-FFF2-40B4-BE49-F238E27FC236}">
                      <a16:creationId xmlns:a16="http://schemas.microsoft.com/office/drawing/2014/main" id="{F3B3A4AE-767E-B986-76AA-92F87E2D602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514029" y="438536"/>
                  <a:ext cx="266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79" name="筆跡 278">
                  <a:extLst>
                    <a:ext uri="{FF2B5EF4-FFF2-40B4-BE49-F238E27FC236}">
                      <a16:creationId xmlns:a16="http://schemas.microsoft.com/office/drawing/2014/main" id="{65C31553-B465-4436-EADE-6084229E329E}"/>
                    </a:ext>
                  </a:extLst>
                </p14:cNvPr>
                <p14:cNvContentPartPr/>
                <p14:nvPr/>
              </p14:nvContentPartPr>
              <p14:xfrm>
                <a:off x="11496389" y="361856"/>
                <a:ext cx="192600" cy="153360"/>
              </p14:xfrm>
            </p:contentPart>
          </mc:Choice>
          <mc:Fallback xmlns="">
            <p:pic>
              <p:nvPicPr>
                <p:cNvPr id="279" name="筆跡 278">
                  <a:extLst>
                    <a:ext uri="{FF2B5EF4-FFF2-40B4-BE49-F238E27FC236}">
                      <a16:creationId xmlns:a16="http://schemas.microsoft.com/office/drawing/2014/main" id="{65C31553-B465-4436-EADE-6084229E329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492069" y="357536"/>
                  <a:ext cx="201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80" name="筆跡 279">
                  <a:extLst>
                    <a:ext uri="{FF2B5EF4-FFF2-40B4-BE49-F238E27FC236}">
                      <a16:creationId xmlns:a16="http://schemas.microsoft.com/office/drawing/2014/main" id="{B1BB1448-1BE3-B8C6-41AE-0FCA1F8E9106}"/>
                    </a:ext>
                  </a:extLst>
                </p14:cNvPr>
                <p14:cNvContentPartPr/>
                <p14:nvPr/>
              </p14:nvContentPartPr>
              <p14:xfrm>
                <a:off x="11786549" y="312176"/>
                <a:ext cx="18000" cy="369720"/>
              </p14:xfrm>
            </p:contentPart>
          </mc:Choice>
          <mc:Fallback xmlns="">
            <p:pic>
              <p:nvPicPr>
                <p:cNvPr id="280" name="筆跡 279">
                  <a:extLst>
                    <a:ext uri="{FF2B5EF4-FFF2-40B4-BE49-F238E27FC236}">
                      <a16:creationId xmlns:a16="http://schemas.microsoft.com/office/drawing/2014/main" id="{B1BB1448-1BE3-B8C6-41AE-0FCA1F8E910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782229" y="307856"/>
                  <a:ext cx="266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81" name="筆跡 280">
                  <a:extLst>
                    <a:ext uri="{FF2B5EF4-FFF2-40B4-BE49-F238E27FC236}">
                      <a16:creationId xmlns:a16="http://schemas.microsoft.com/office/drawing/2014/main" id="{284D75A8-C970-6C6D-86AA-816BBA661F9B}"/>
                    </a:ext>
                  </a:extLst>
                </p14:cNvPr>
                <p14:cNvContentPartPr/>
                <p14:nvPr/>
              </p14:nvContentPartPr>
              <p14:xfrm>
                <a:off x="11434469" y="322616"/>
                <a:ext cx="563760" cy="497160"/>
              </p14:xfrm>
            </p:contentPart>
          </mc:Choice>
          <mc:Fallback xmlns="">
            <p:pic>
              <p:nvPicPr>
                <p:cNvPr id="281" name="筆跡 280">
                  <a:extLst>
                    <a:ext uri="{FF2B5EF4-FFF2-40B4-BE49-F238E27FC236}">
                      <a16:creationId xmlns:a16="http://schemas.microsoft.com/office/drawing/2014/main" id="{284D75A8-C970-6C6D-86AA-816BBA661F9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430149" y="318296"/>
                  <a:ext cx="5724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82" name="筆跡 281">
                  <a:extLst>
                    <a:ext uri="{FF2B5EF4-FFF2-40B4-BE49-F238E27FC236}">
                      <a16:creationId xmlns:a16="http://schemas.microsoft.com/office/drawing/2014/main" id="{0B224DD9-059E-3331-F8AD-FC7450FEA922}"/>
                    </a:ext>
                  </a:extLst>
                </p14:cNvPr>
                <p14:cNvContentPartPr/>
                <p14:nvPr/>
              </p14:nvContentPartPr>
              <p14:xfrm>
                <a:off x="11456069" y="5596616"/>
                <a:ext cx="34920" cy="374760"/>
              </p14:xfrm>
            </p:contentPart>
          </mc:Choice>
          <mc:Fallback xmlns="">
            <p:pic>
              <p:nvPicPr>
                <p:cNvPr id="282" name="筆跡 281">
                  <a:extLst>
                    <a:ext uri="{FF2B5EF4-FFF2-40B4-BE49-F238E27FC236}">
                      <a16:creationId xmlns:a16="http://schemas.microsoft.com/office/drawing/2014/main" id="{0B224DD9-059E-3331-F8AD-FC7450FEA92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451749" y="5592296"/>
                  <a:ext cx="435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83" name="筆跡 282">
                  <a:extLst>
                    <a:ext uri="{FF2B5EF4-FFF2-40B4-BE49-F238E27FC236}">
                      <a16:creationId xmlns:a16="http://schemas.microsoft.com/office/drawing/2014/main" id="{6C8BECB9-E4AF-C6AC-F69D-852547210868}"/>
                    </a:ext>
                  </a:extLst>
                </p14:cNvPr>
                <p14:cNvContentPartPr/>
                <p14:nvPr/>
              </p14:nvContentPartPr>
              <p14:xfrm>
                <a:off x="11402429" y="5603816"/>
                <a:ext cx="207000" cy="230400"/>
              </p14:xfrm>
            </p:contentPart>
          </mc:Choice>
          <mc:Fallback xmlns="">
            <p:pic>
              <p:nvPicPr>
                <p:cNvPr id="283" name="筆跡 282">
                  <a:extLst>
                    <a:ext uri="{FF2B5EF4-FFF2-40B4-BE49-F238E27FC236}">
                      <a16:creationId xmlns:a16="http://schemas.microsoft.com/office/drawing/2014/main" id="{6C8BECB9-E4AF-C6AC-F69D-85254721086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398109" y="5599496"/>
                  <a:ext cx="215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84" name="筆跡 283">
                  <a:extLst>
                    <a:ext uri="{FF2B5EF4-FFF2-40B4-BE49-F238E27FC236}">
                      <a16:creationId xmlns:a16="http://schemas.microsoft.com/office/drawing/2014/main" id="{B7CCB2DF-6C88-2FF8-8C29-07EE036FEB70}"/>
                    </a:ext>
                  </a:extLst>
                </p14:cNvPr>
                <p14:cNvContentPartPr/>
                <p14:nvPr/>
              </p14:nvContentPartPr>
              <p14:xfrm>
                <a:off x="11667749" y="5665376"/>
                <a:ext cx="114480" cy="165600"/>
              </p14:xfrm>
            </p:contentPart>
          </mc:Choice>
          <mc:Fallback xmlns="">
            <p:pic>
              <p:nvPicPr>
                <p:cNvPr id="284" name="筆跡 283">
                  <a:extLst>
                    <a:ext uri="{FF2B5EF4-FFF2-40B4-BE49-F238E27FC236}">
                      <a16:creationId xmlns:a16="http://schemas.microsoft.com/office/drawing/2014/main" id="{B7CCB2DF-6C88-2FF8-8C29-07EE036FEB7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663429" y="5661056"/>
                  <a:ext cx="123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85" name="筆跡 284">
                  <a:extLst>
                    <a:ext uri="{FF2B5EF4-FFF2-40B4-BE49-F238E27FC236}">
                      <a16:creationId xmlns:a16="http://schemas.microsoft.com/office/drawing/2014/main" id="{75A30AF0-25FD-0567-792B-3A97E6C8868D}"/>
                    </a:ext>
                  </a:extLst>
                </p14:cNvPr>
                <p14:cNvContentPartPr/>
                <p14:nvPr/>
              </p14:nvContentPartPr>
              <p14:xfrm>
                <a:off x="11328629" y="5454056"/>
                <a:ext cx="774000" cy="804960"/>
              </p14:xfrm>
            </p:contentPart>
          </mc:Choice>
          <mc:Fallback xmlns="">
            <p:pic>
              <p:nvPicPr>
                <p:cNvPr id="285" name="筆跡 284">
                  <a:extLst>
                    <a:ext uri="{FF2B5EF4-FFF2-40B4-BE49-F238E27FC236}">
                      <a16:creationId xmlns:a16="http://schemas.microsoft.com/office/drawing/2014/main" id="{75A30AF0-25FD-0567-792B-3A97E6C8868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324309" y="5449736"/>
                  <a:ext cx="782640" cy="81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7">
            <p14:nvContentPartPr>
              <p14:cNvPr id="165" name="筆跡 164">
                <a:extLst>
                  <a:ext uri="{FF2B5EF4-FFF2-40B4-BE49-F238E27FC236}">
                    <a16:creationId xmlns:a16="http://schemas.microsoft.com/office/drawing/2014/main" id="{BEC366ED-ACA1-F4EA-672F-C2E0E7F02219}"/>
                  </a:ext>
                </a:extLst>
              </p14:cNvPr>
              <p14:cNvContentPartPr/>
              <p14:nvPr/>
            </p14:nvContentPartPr>
            <p14:xfrm>
              <a:off x="1457702" y="1773596"/>
              <a:ext cx="10068840" cy="458640"/>
            </p14:xfrm>
          </p:contentPart>
        </mc:Choice>
        <mc:Fallback xmlns="">
          <p:pic>
            <p:nvPicPr>
              <p:cNvPr id="165" name="筆跡 164">
                <a:extLst>
                  <a:ext uri="{FF2B5EF4-FFF2-40B4-BE49-F238E27FC236}">
                    <a16:creationId xmlns:a16="http://schemas.microsoft.com/office/drawing/2014/main" id="{BEC366ED-ACA1-F4EA-672F-C2E0E7F02219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453382" y="1769276"/>
                <a:ext cx="10077480" cy="46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群組 235">
            <a:extLst>
              <a:ext uri="{FF2B5EF4-FFF2-40B4-BE49-F238E27FC236}">
                <a16:creationId xmlns:a16="http://schemas.microsoft.com/office/drawing/2014/main" id="{0F5333EB-0D17-14D8-1374-D5E215FDCA47}"/>
              </a:ext>
            </a:extLst>
          </p:cNvPr>
          <p:cNvGrpSpPr/>
          <p:nvPr/>
        </p:nvGrpSpPr>
        <p:grpSpPr>
          <a:xfrm>
            <a:off x="2183726" y="1311171"/>
            <a:ext cx="1326960" cy="702000"/>
            <a:chOff x="2183726" y="1311171"/>
            <a:chExt cx="1326960" cy="70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0" name="筆跡 169">
                  <a:extLst>
                    <a:ext uri="{FF2B5EF4-FFF2-40B4-BE49-F238E27FC236}">
                      <a16:creationId xmlns:a16="http://schemas.microsoft.com/office/drawing/2014/main" id="{8DB539D4-4617-0CD8-D236-8DF2C5F6E74D}"/>
                    </a:ext>
                  </a:extLst>
                </p14:cNvPr>
                <p14:cNvContentPartPr/>
                <p14:nvPr/>
              </p14:nvContentPartPr>
              <p14:xfrm>
                <a:off x="2233766" y="1545531"/>
                <a:ext cx="234720" cy="226080"/>
              </p14:xfrm>
            </p:contentPart>
          </mc:Choice>
          <mc:Fallback xmlns="">
            <p:pic>
              <p:nvPicPr>
                <p:cNvPr id="170" name="筆跡 169">
                  <a:extLst>
                    <a:ext uri="{FF2B5EF4-FFF2-40B4-BE49-F238E27FC236}">
                      <a16:creationId xmlns:a16="http://schemas.microsoft.com/office/drawing/2014/main" id="{8DB539D4-4617-0CD8-D236-8DF2C5F6E74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229446" y="1541211"/>
                  <a:ext cx="243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1" name="筆跡 170">
                  <a:extLst>
                    <a:ext uri="{FF2B5EF4-FFF2-40B4-BE49-F238E27FC236}">
                      <a16:creationId xmlns:a16="http://schemas.microsoft.com/office/drawing/2014/main" id="{FCBC6FDA-F50B-1296-B4E7-93AE03435025}"/>
                    </a:ext>
                  </a:extLst>
                </p14:cNvPr>
                <p14:cNvContentPartPr/>
                <p14:nvPr/>
              </p14:nvContentPartPr>
              <p14:xfrm>
                <a:off x="2447966" y="1561011"/>
                <a:ext cx="160560" cy="127080"/>
              </p14:xfrm>
            </p:contentPart>
          </mc:Choice>
          <mc:Fallback xmlns="">
            <p:pic>
              <p:nvPicPr>
                <p:cNvPr id="171" name="筆跡 170">
                  <a:extLst>
                    <a:ext uri="{FF2B5EF4-FFF2-40B4-BE49-F238E27FC236}">
                      <a16:creationId xmlns:a16="http://schemas.microsoft.com/office/drawing/2014/main" id="{FCBC6FDA-F50B-1296-B4E7-93AE0343502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443646" y="1556691"/>
                  <a:ext cx="169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2" name="筆跡 171">
                  <a:extLst>
                    <a:ext uri="{FF2B5EF4-FFF2-40B4-BE49-F238E27FC236}">
                      <a16:creationId xmlns:a16="http://schemas.microsoft.com/office/drawing/2014/main" id="{7A0F5221-9E08-9161-E45F-BD0858B84EAD}"/>
                    </a:ext>
                  </a:extLst>
                </p14:cNvPr>
                <p14:cNvContentPartPr/>
                <p14:nvPr/>
              </p14:nvContentPartPr>
              <p14:xfrm>
                <a:off x="2576846" y="1513851"/>
                <a:ext cx="129240" cy="86040"/>
              </p14:xfrm>
            </p:contentPart>
          </mc:Choice>
          <mc:Fallback xmlns="">
            <p:pic>
              <p:nvPicPr>
                <p:cNvPr id="172" name="筆跡 171">
                  <a:extLst>
                    <a:ext uri="{FF2B5EF4-FFF2-40B4-BE49-F238E27FC236}">
                      <a16:creationId xmlns:a16="http://schemas.microsoft.com/office/drawing/2014/main" id="{7A0F5221-9E08-9161-E45F-BD0858B84EA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572526" y="1509531"/>
                  <a:ext cx="137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3" name="筆跡 172">
                  <a:extLst>
                    <a:ext uri="{FF2B5EF4-FFF2-40B4-BE49-F238E27FC236}">
                      <a16:creationId xmlns:a16="http://schemas.microsoft.com/office/drawing/2014/main" id="{9C9F1EF4-0E69-8FCF-41FF-18880F112409}"/>
                    </a:ext>
                  </a:extLst>
                </p14:cNvPr>
                <p14:cNvContentPartPr/>
                <p14:nvPr/>
              </p14:nvContentPartPr>
              <p14:xfrm>
                <a:off x="2633366" y="1464171"/>
                <a:ext cx="189720" cy="210960"/>
              </p14:xfrm>
            </p:contentPart>
          </mc:Choice>
          <mc:Fallback xmlns="">
            <p:pic>
              <p:nvPicPr>
                <p:cNvPr id="173" name="筆跡 172">
                  <a:extLst>
                    <a:ext uri="{FF2B5EF4-FFF2-40B4-BE49-F238E27FC236}">
                      <a16:creationId xmlns:a16="http://schemas.microsoft.com/office/drawing/2014/main" id="{9C9F1EF4-0E69-8FCF-41FF-18880F11240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629046" y="1459851"/>
                  <a:ext cx="198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4" name="筆跡 173">
                  <a:extLst>
                    <a:ext uri="{FF2B5EF4-FFF2-40B4-BE49-F238E27FC236}">
                      <a16:creationId xmlns:a16="http://schemas.microsoft.com/office/drawing/2014/main" id="{328BA325-99C9-B665-F1A4-8B2C960B660F}"/>
                    </a:ext>
                  </a:extLst>
                </p14:cNvPr>
                <p14:cNvContentPartPr/>
                <p14:nvPr/>
              </p14:nvContentPartPr>
              <p14:xfrm>
                <a:off x="2818766" y="1494051"/>
                <a:ext cx="115560" cy="134280"/>
              </p14:xfrm>
            </p:contentPart>
          </mc:Choice>
          <mc:Fallback xmlns="">
            <p:pic>
              <p:nvPicPr>
                <p:cNvPr id="174" name="筆跡 173">
                  <a:extLst>
                    <a:ext uri="{FF2B5EF4-FFF2-40B4-BE49-F238E27FC236}">
                      <a16:creationId xmlns:a16="http://schemas.microsoft.com/office/drawing/2014/main" id="{328BA325-99C9-B665-F1A4-8B2C960B660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814446" y="1489731"/>
                  <a:ext cx="124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5" name="筆跡 174">
                  <a:extLst>
                    <a:ext uri="{FF2B5EF4-FFF2-40B4-BE49-F238E27FC236}">
                      <a16:creationId xmlns:a16="http://schemas.microsoft.com/office/drawing/2014/main" id="{F41BC2F5-FE3E-A5B0-3E81-A4E0DCADFA3B}"/>
                    </a:ext>
                  </a:extLst>
                </p14:cNvPr>
                <p14:cNvContentPartPr/>
                <p14:nvPr/>
              </p14:nvContentPartPr>
              <p14:xfrm>
                <a:off x="2933966" y="1441131"/>
                <a:ext cx="108720" cy="220320"/>
              </p14:xfrm>
            </p:contentPart>
          </mc:Choice>
          <mc:Fallback xmlns="">
            <p:pic>
              <p:nvPicPr>
                <p:cNvPr id="175" name="筆跡 174">
                  <a:extLst>
                    <a:ext uri="{FF2B5EF4-FFF2-40B4-BE49-F238E27FC236}">
                      <a16:creationId xmlns:a16="http://schemas.microsoft.com/office/drawing/2014/main" id="{F41BC2F5-FE3E-A5B0-3E81-A4E0DCADFA3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929646" y="1436811"/>
                  <a:ext cx="117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76" name="筆跡 175">
                  <a:extLst>
                    <a:ext uri="{FF2B5EF4-FFF2-40B4-BE49-F238E27FC236}">
                      <a16:creationId xmlns:a16="http://schemas.microsoft.com/office/drawing/2014/main" id="{B5BFFB7B-A0C7-4F5E-A0A0-3FD7FBDC2C2A}"/>
                    </a:ext>
                  </a:extLst>
                </p14:cNvPr>
                <p14:cNvContentPartPr/>
                <p14:nvPr/>
              </p14:nvContentPartPr>
              <p14:xfrm>
                <a:off x="2989406" y="1388931"/>
                <a:ext cx="150120" cy="210240"/>
              </p14:xfrm>
            </p:contentPart>
          </mc:Choice>
          <mc:Fallback xmlns="">
            <p:pic>
              <p:nvPicPr>
                <p:cNvPr id="176" name="筆跡 175">
                  <a:extLst>
                    <a:ext uri="{FF2B5EF4-FFF2-40B4-BE49-F238E27FC236}">
                      <a16:creationId xmlns:a16="http://schemas.microsoft.com/office/drawing/2014/main" id="{B5BFFB7B-A0C7-4F5E-A0A0-3FD7FBDC2C2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985086" y="1384611"/>
                  <a:ext cx="158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7" name="筆跡 176">
                  <a:extLst>
                    <a:ext uri="{FF2B5EF4-FFF2-40B4-BE49-F238E27FC236}">
                      <a16:creationId xmlns:a16="http://schemas.microsoft.com/office/drawing/2014/main" id="{60229988-D2F0-C0F5-300C-3E76EEAA5D18}"/>
                    </a:ext>
                  </a:extLst>
                </p14:cNvPr>
                <p14:cNvContentPartPr/>
                <p14:nvPr/>
              </p14:nvContentPartPr>
              <p14:xfrm>
                <a:off x="3057446" y="1311171"/>
                <a:ext cx="45360" cy="67320"/>
              </p14:xfrm>
            </p:contentPart>
          </mc:Choice>
          <mc:Fallback xmlns="">
            <p:pic>
              <p:nvPicPr>
                <p:cNvPr id="177" name="筆跡 176">
                  <a:extLst>
                    <a:ext uri="{FF2B5EF4-FFF2-40B4-BE49-F238E27FC236}">
                      <a16:creationId xmlns:a16="http://schemas.microsoft.com/office/drawing/2014/main" id="{60229988-D2F0-C0F5-300C-3E76EEAA5D1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053126" y="1306851"/>
                  <a:ext cx="54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0" name="筆跡 179">
                  <a:extLst>
                    <a:ext uri="{FF2B5EF4-FFF2-40B4-BE49-F238E27FC236}">
                      <a16:creationId xmlns:a16="http://schemas.microsoft.com/office/drawing/2014/main" id="{EC408010-523F-17F4-1B5F-AF527B4E08E1}"/>
                    </a:ext>
                  </a:extLst>
                </p14:cNvPr>
                <p14:cNvContentPartPr/>
                <p14:nvPr/>
              </p14:nvContentPartPr>
              <p14:xfrm>
                <a:off x="3163646" y="1370571"/>
                <a:ext cx="254520" cy="222480"/>
              </p14:xfrm>
            </p:contentPart>
          </mc:Choice>
          <mc:Fallback xmlns="">
            <p:pic>
              <p:nvPicPr>
                <p:cNvPr id="180" name="筆跡 179">
                  <a:extLst>
                    <a:ext uri="{FF2B5EF4-FFF2-40B4-BE49-F238E27FC236}">
                      <a16:creationId xmlns:a16="http://schemas.microsoft.com/office/drawing/2014/main" id="{EC408010-523F-17F4-1B5F-AF527B4E08E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159326" y="1366251"/>
                  <a:ext cx="263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5" name="筆跡 184">
                  <a:extLst>
                    <a:ext uri="{FF2B5EF4-FFF2-40B4-BE49-F238E27FC236}">
                      <a16:creationId xmlns:a16="http://schemas.microsoft.com/office/drawing/2014/main" id="{A96CAC8D-70F6-5732-D779-728538D96BC9}"/>
                    </a:ext>
                  </a:extLst>
                </p14:cNvPr>
                <p14:cNvContentPartPr/>
                <p14:nvPr/>
              </p14:nvContentPartPr>
              <p14:xfrm>
                <a:off x="2183726" y="1524651"/>
                <a:ext cx="1326960" cy="389160"/>
              </p14:xfrm>
            </p:contentPart>
          </mc:Choice>
          <mc:Fallback xmlns="">
            <p:pic>
              <p:nvPicPr>
                <p:cNvPr id="185" name="筆跡 184">
                  <a:extLst>
                    <a:ext uri="{FF2B5EF4-FFF2-40B4-BE49-F238E27FC236}">
                      <a16:creationId xmlns:a16="http://schemas.microsoft.com/office/drawing/2014/main" id="{A96CAC8D-70F6-5732-D779-728538D96BC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179406" y="1520331"/>
                  <a:ext cx="13356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3" name="筆跡 192">
                  <a:extLst>
                    <a:ext uri="{FF2B5EF4-FFF2-40B4-BE49-F238E27FC236}">
                      <a16:creationId xmlns:a16="http://schemas.microsoft.com/office/drawing/2014/main" id="{72DA9ABB-DDFE-A331-9200-68B897242E90}"/>
                    </a:ext>
                  </a:extLst>
                </p14:cNvPr>
                <p14:cNvContentPartPr/>
                <p14:nvPr/>
              </p14:nvContentPartPr>
              <p14:xfrm>
                <a:off x="2344286" y="1719771"/>
                <a:ext cx="884160" cy="293400"/>
              </p14:xfrm>
            </p:contentPart>
          </mc:Choice>
          <mc:Fallback xmlns="">
            <p:pic>
              <p:nvPicPr>
                <p:cNvPr id="193" name="筆跡 192">
                  <a:extLst>
                    <a:ext uri="{FF2B5EF4-FFF2-40B4-BE49-F238E27FC236}">
                      <a16:creationId xmlns:a16="http://schemas.microsoft.com/office/drawing/2014/main" id="{72DA9ABB-DDFE-A331-9200-68B897242E9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339966" y="1715451"/>
                  <a:ext cx="89280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E9DE2384-61A3-5AF1-732B-021096FAF7B3}"/>
              </a:ext>
            </a:extLst>
          </p:cNvPr>
          <p:cNvGrpSpPr/>
          <p:nvPr/>
        </p:nvGrpSpPr>
        <p:grpSpPr>
          <a:xfrm>
            <a:off x="2355086" y="2340771"/>
            <a:ext cx="1990800" cy="867240"/>
            <a:chOff x="2355086" y="2340771"/>
            <a:chExt cx="1990800" cy="86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5" name="筆跡 194">
                  <a:extLst>
                    <a:ext uri="{FF2B5EF4-FFF2-40B4-BE49-F238E27FC236}">
                      <a16:creationId xmlns:a16="http://schemas.microsoft.com/office/drawing/2014/main" id="{C59FA13D-26B4-D14F-6395-29690F5AF723}"/>
                    </a:ext>
                  </a:extLst>
                </p14:cNvPr>
                <p14:cNvContentPartPr/>
                <p14:nvPr/>
              </p14:nvContentPartPr>
              <p14:xfrm>
                <a:off x="2355086" y="2659371"/>
                <a:ext cx="124920" cy="255240"/>
              </p14:xfrm>
            </p:contentPart>
          </mc:Choice>
          <mc:Fallback xmlns="">
            <p:pic>
              <p:nvPicPr>
                <p:cNvPr id="195" name="筆跡 194">
                  <a:extLst>
                    <a:ext uri="{FF2B5EF4-FFF2-40B4-BE49-F238E27FC236}">
                      <a16:creationId xmlns:a16="http://schemas.microsoft.com/office/drawing/2014/main" id="{C59FA13D-26B4-D14F-6395-29690F5AF72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350766" y="2655051"/>
                  <a:ext cx="133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3" name="筆跡 202">
                  <a:extLst>
                    <a:ext uri="{FF2B5EF4-FFF2-40B4-BE49-F238E27FC236}">
                      <a16:creationId xmlns:a16="http://schemas.microsoft.com/office/drawing/2014/main" id="{710DFD28-DC63-0A6D-18F9-46D7A530675E}"/>
                    </a:ext>
                  </a:extLst>
                </p14:cNvPr>
                <p14:cNvContentPartPr/>
                <p14:nvPr/>
              </p14:nvContentPartPr>
              <p14:xfrm>
                <a:off x="2498366" y="2711931"/>
                <a:ext cx="122760" cy="176400"/>
              </p14:xfrm>
            </p:contentPart>
          </mc:Choice>
          <mc:Fallback xmlns="">
            <p:pic>
              <p:nvPicPr>
                <p:cNvPr id="203" name="筆跡 202">
                  <a:extLst>
                    <a:ext uri="{FF2B5EF4-FFF2-40B4-BE49-F238E27FC236}">
                      <a16:creationId xmlns:a16="http://schemas.microsoft.com/office/drawing/2014/main" id="{710DFD28-DC63-0A6D-18F9-46D7A530675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494046" y="2707611"/>
                  <a:ext cx="131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4" name="筆跡 203">
                  <a:extLst>
                    <a:ext uri="{FF2B5EF4-FFF2-40B4-BE49-F238E27FC236}">
                      <a16:creationId xmlns:a16="http://schemas.microsoft.com/office/drawing/2014/main" id="{93CC3539-1E22-7D9E-1393-065D9E521AC1}"/>
                    </a:ext>
                  </a:extLst>
                </p14:cNvPr>
                <p14:cNvContentPartPr/>
                <p14:nvPr/>
              </p14:nvContentPartPr>
              <p14:xfrm>
                <a:off x="2593406" y="2517171"/>
                <a:ext cx="131760" cy="368640"/>
              </p14:xfrm>
            </p:contentPart>
          </mc:Choice>
          <mc:Fallback xmlns="">
            <p:pic>
              <p:nvPicPr>
                <p:cNvPr id="204" name="筆跡 203">
                  <a:extLst>
                    <a:ext uri="{FF2B5EF4-FFF2-40B4-BE49-F238E27FC236}">
                      <a16:creationId xmlns:a16="http://schemas.microsoft.com/office/drawing/2014/main" id="{93CC3539-1E22-7D9E-1393-065D9E521AC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589086" y="2512851"/>
                  <a:ext cx="1404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9" name="筆跡 208">
                  <a:extLst>
                    <a:ext uri="{FF2B5EF4-FFF2-40B4-BE49-F238E27FC236}">
                      <a16:creationId xmlns:a16="http://schemas.microsoft.com/office/drawing/2014/main" id="{4500A677-6257-1181-7FDE-2D299DF3C9E8}"/>
                    </a:ext>
                  </a:extLst>
                </p14:cNvPr>
                <p14:cNvContentPartPr/>
                <p14:nvPr/>
              </p14:nvContentPartPr>
              <p14:xfrm>
                <a:off x="2723366" y="2401971"/>
                <a:ext cx="258120" cy="576720"/>
              </p14:xfrm>
            </p:contentPart>
          </mc:Choice>
          <mc:Fallback xmlns="">
            <p:pic>
              <p:nvPicPr>
                <p:cNvPr id="209" name="筆跡 208">
                  <a:extLst>
                    <a:ext uri="{FF2B5EF4-FFF2-40B4-BE49-F238E27FC236}">
                      <a16:creationId xmlns:a16="http://schemas.microsoft.com/office/drawing/2014/main" id="{4500A677-6257-1181-7FDE-2D299DF3C9E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719046" y="2397651"/>
                  <a:ext cx="26676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12" name="筆跡 211">
                  <a:extLst>
                    <a:ext uri="{FF2B5EF4-FFF2-40B4-BE49-F238E27FC236}">
                      <a16:creationId xmlns:a16="http://schemas.microsoft.com/office/drawing/2014/main" id="{381BF653-9113-495A-695C-80EF0B0D5E5F}"/>
                    </a:ext>
                  </a:extLst>
                </p14:cNvPr>
                <p14:cNvContentPartPr/>
                <p14:nvPr/>
              </p14:nvContentPartPr>
              <p14:xfrm>
                <a:off x="3085166" y="2676651"/>
                <a:ext cx="78840" cy="381240"/>
              </p14:xfrm>
            </p:contentPart>
          </mc:Choice>
          <mc:Fallback xmlns="">
            <p:pic>
              <p:nvPicPr>
                <p:cNvPr id="212" name="筆跡 211">
                  <a:extLst>
                    <a:ext uri="{FF2B5EF4-FFF2-40B4-BE49-F238E27FC236}">
                      <a16:creationId xmlns:a16="http://schemas.microsoft.com/office/drawing/2014/main" id="{381BF653-9113-495A-695C-80EF0B0D5E5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080846" y="2672331"/>
                  <a:ext cx="874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24" name="筆跡 223">
                  <a:extLst>
                    <a:ext uri="{FF2B5EF4-FFF2-40B4-BE49-F238E27FC236}">
                      <a16:creationId xmlns:a16="http://schemas.microsoft.com/office/drawing/2014/main" id="{D32D09B7-BAFC-6E15-75BB-99980D88DDE0}"/>
                    </a:ext>
                  </a:extLst>
                </p14:cNvPr>
                <p14:cNvContentPartPr/>
                <p14:nvPr/>
              </p14:nvContentPartPr>
              <p14:xfrm>
                <a:off x="3084086" y="2684571"/>
                <a:ext cx="38160" cy="136800"/>
              </p14:xfrm>
            </p:contentPart>
          </mc:Choice>
          <mc:Fallback xmlns="">
            <p:pic>
              <p:nvPicPr>
                <p:cNvPr id="224" name="筆跡 223">
                  <a:extLst>
                    <a:ext uri="{FF2B5EF4-FFF2-40B4-BE49-F238E27FC236}">
                      <a16:creationId xmlns:a16="http://schemas.microsoft.com/office/drawing/2014/main" id="{D32D09B7-BAFC-6E15-75BB-99980D88DDE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079766" y="2680251"/>
                  <a:ext cx="46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27" name="筆跡 226">
                  <a:extLst>
                    <a:ext uri="{FF2B5EF4-FFF2-40B4-BE49-F238E27FC236}">
                      <a16:creationId xmlns:a16="http://schemas.microsoft.com/office/drawing/2014/main" id="{9C171CAF-7288-1292-26FE-912C85212C5B}"/>
                    </a:ext>
                  </a:extLst>
                </p14:cNvPr>
                <p14:cNvContentPartPr/>
                <p14:nvPr/>
              </p14:nvContentPartPr>
              <p14:xfrm>
                <a:off x="3186326" y="2669091"/>
                <a:ext cx="71640" cy="105120"/>
              </p14:xfrm>
            </p:contentPart>
          </mc:Choice>
          <mc:Fallback xmlns="">
            <p:pic>
              <p:nvPicPr>
                <p:cNvPr id="227" name="筆跡 226">
                  <a:extLst>
                    <a:ext uri="{FF2B5EF4-FFF2-40B4-BE49-F238E27FC236}">
                      <a16:creationId xmlns:a16="http://schemas.microsoft.com/office/drawing/2014/main" id="{9C171CAF-7288-1292-26FE-912C85212C5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182006" y="2664771"/>
                  <a:ext cx="80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28" name="筆跡 227">
                  <a:extLst>
                    <a:ext uri="{FF2B5EF4-FFF2-40B4-BE49-F238E27FC236}">
                      <a16:creationId xmlns:a16="http://schemas.microsoft.com/office/drawing/2014/main" id="{BEE30896-CFA0-3594-ECB9-2D2A3D683C04}"/>
                    </a:ext>
                  </a:extLst>
                </p14:cNvPr>
                <p14:cNvContentPartPr/>
                <p14:nvPr/>
              </p14:nvContentPartPr>
              <p14:xfrm>
                <a:off x="3279926" y="2340771"/>
                <a:ext cx="174600" cy="439920"/>
              </p14:xfrm>
            </p:contentPart>
          </mc:Choice>
          <mc:Fallback xmlns="">
            <p:pic>
              <p:nvPicPr>
                <p:cNvPr id="228" name="筆跡 227">
                  <a:extLst>
                    <a:ext uri="{FF2B5EF4-FFF2-40B4-BE49-F238E27FC236}">
                      <a16:creationId xmlns:a16="http://schemas.microsoft.com/office/drawing/2014/main" id="{BEE30896-CFA0-3594-ECB9-2D2A3D683C0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275606" y="2336451"/>
                  <a:ext cx="1832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29" name="筆跡 228">
                  <a:extLst>
                    <a:ext uri="{FF2B5EF4-FFF2-40B4-BE49-F238E27FC236}">
                      <a16:creationId xmlns:a16="http://schemas.microsoft.com/office/drawing/2014/main" id="{3F222060-E800-21BB-8E6E-E78FDD56A378}"/>
                    </a:ext>
                  </a:extLst>
                </p14:cNvPr>
                <p14:cNvContentPartPr/>
                <p14:nvPr/>
              </p14:nvContentPartPr>
              <p14:xfrm>
                <a:off x="3463526" y="2504931"/>
                <a:ext cx="70200" cy="215280"/>
              </p14:xfrm>
            </p:contentPart>
          </mc:Choice>
          <mc:Fallback xmlns="">
            <p:pic>
              <p:nvPicPr>
                <p:cNvPr id="229" name="筆跡 228">
                  <a:extLst>
                    <a:ext uri="{FF2B5EF4-FFF2-40B4-BE49-F238E27FC236}">
                      <a16:creationId xmlns:a16="http://schemas.microsoft.com/office/drawing/2014/main" id="{3F222060-E800-21BB-8E6E-E78FDD56A37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459206" y="2500611"/>
                  <a:ext cx="788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30" name="筆跡 229">
                  <a:extLst>
                    <a:ext uri="{FF2B5EF4-FFF2-40B4-BE49-F238E27FC236}">
                      <a16:creationId xmlns:a16="http://schemas.microsoft.com/office/drawing/2014/main" id="{F48E2643-A038-855A-AF82-084671AF8FC5}"/>
                    </a:ext>
                  </a:extLst>
                </p14:cNvPr>
                <p14:cNvContentPartPr/>
                <p14:nvPr/>
              </p14:nvContentPartPr>
              <p14:xfrm>
                <a:off x="3553886" y="2570091"/>
                <a:ext cx="77040" cy="31320"/>
              </p14:xfrm>
            </p:contentPart>
          </mc:Choice>
          <mc:Fallback xmlns="">
            <p:pic>
              <p:nvPicPr>
                <p:cNvPr id="230" name="筆跡 229">
                  <a:extLst>
                    <a:ext uri="{FF2B5EF4-FFF2-40B4-BE49-F238E27FC236}">
                      <a16:creationId xmlns:a16="http://schemas.microsoft.com/office/drawing/2014/main" id="{F48E2643-A038-855A-AF82-084671AF8FC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549566" y="2565771"/>
                  <a:ext cx="85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31" name="筆跡 230">
                  <a:extLst>
                    <a:ext uri="{FF2B5EF4-FFF2-40B4-BE49-F238E27FC236}">
                      <a16:creationId xmlns:a16="http://schemas.microsoft.com/office/drawing/2014/main" id="{67243F7B-FD88-F873-0A7C-E423BDBD3A6B}"/>
                    </a:ext>
                  </a:extLst>
                </p14:cNvPr>
                <p14:cNvContentPartPr/>
                <p14:nvPr/>
              </p14:nvContentPartPr>
              <p14:xfrm>
                <a:off x="3578726" y="2477211"/>
                <a:ext cx="132480" cy="249840"/>
              </p14:xfrm>
            </p:contentPart>
          </mc:Choice>
          <mc:Fallback xmlns="">
            <p:pic>
              <p:nvPicPr>
                <p:cNvPr id="231" name="筆跡 230">
                  <a:extLst>
                    <a:ext uri="{FF2B5EF4-FFF2-40B4-BE49-F238E27FC236}">
                      <a16:creationId xmlns:a16="http://schemas.microsoft.com/office/drawing/2014/main" id="{67243F7B-FD88-F873-0A7C-E423BDBD3A6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574406" y="2472891"/>
                  <a:ext cx="141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32" name="筆跡 231">
                  <a:extLst>
                    <a:ext uri="{FF2B5EF4-FFF2-40B4-BE49-F238E27FC236}">
                      <a16:creationId xmlns:a16="http://schemas.microsoft.com/office/drawing/2014/main" id="{08FED920-9782-A451-985E-CD56BD934BC2}"/>
                    </a:ext>
                  </a:extLst>
                </p14:cNvPr>
                <p14:cNvContentPartPr/>
                <p14:nvPr/>
              </p14:nvContentPartPr>
              <p14:xfrm>
                <a:off x="3735326" y="2584131"/>
                <a:ext cx="85320" cy="91080"/>
              </p14:xfrm>
            </p:contentPart>
          </mc:Choice>
          <mc:Fallback xmlns="">
            <p:pic>
              <p:nvPicPr>
                <p:cNvPr id="232" name="筆跡 231">
                  <a:extLst>
                    <a:ext uri="{FF2B5EF4-FFF2-40B4-BE49-F238E27FC236}">
                      <a16:creationId xmlns:a16="http://schemas.microsoft.com/office/drawing/2014/main" id="{08FED920-9782-A451-985E-CD56BD934BC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731006" y="2579811"/>
                  <a:ext cx="93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33" name="筆跡 232">
                  <a:extLst>
                    <a:ext uri="{FF2B5EF4-FFF2-40B4-BE49-F238E27FC236}">
                      <a16:creationId xmlns:a16="http://schemas.microsoft.com/office/drawing/2014/main" id="{2760E321-7DC0-43C7-0E74-0035661929E5}"/>
                    </a:ext>
                  </a:extLst>
                </p14:cNvPr>
                <p14:cNvContentPartPr/>
                <p14:nvPr/>
              </p14:nvContentPartPr>
              <p14:xfrm>
                <a:off x="3775286" y="2596371"/>
                <a:ext cx="59400" cy="83880"/>
              </p14:xfrm>
            </p:contentPart>
          </mc:Choice>
          <mc:Fallback xmlns="">
            <p:pic>
              <p:nvPicPr>
                <p:cNvPr id="233" name="筆跡 232">
                  <a:extLst>
                    <a:ext uri="{FF2B5EF4-FFF2-40B4-BE49-F238E27FC236}">
                      <a16:creationId xmlns:a16="http://schemas.microsoft.com/office/drawing/2014/main" id="{2760E321-7DC0-43C7-0E74-0035661929E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770966" y="2592051"/>
                  <a:ext cx="68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34" name="筆跡 233">
                  <a:extLst>
                    <a:ext uri="{FF2B5EF4-FFF2-40B4-BE49-F238E27FC236}">
                      <a16:creationId xmlns:a16="http://schemas.microsoft.com/office/drawing/2014/main" id="{D5110D9A-39E5-E79B-5EAD-9D19A33219C8}"/>
                    </a:ext>
                  </a:extLst>
                </p14:cNvPr>
                <p14:cNvContentPartPr/>
                <p14:nvPr/>
              </p14:nvContentPartPr>
              <p14:xfrm>
                <a:off x="3842606" y="2584131"/>
                <a:ext cx="105120" cy="83520"/>
              </p14:xfrm>
            </p:contentPart>
          </mc:Choice>
          <mc:Fallback xmlns="">
            <p:pic>
              <p:nvPicPr>
                <p:cNvPr id="234" name="筆跡 233">
                  <a:extLst>
                    <a:ext uri="{FF2B5EF4-FFF2-40B4-BE49-F238E27FC236}">
                      <a16:creationId xmlns:a16="http://schemas.microsoft.com/office/drawing/2014/main" id="{D5110D9A-39E5-E79B-5EAD-9D19A33219C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838286" y="2579811"/>
                  <a:ext cx="1137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37" name="筆跡 236">
                  <a:extLst>
                    <a:ext uri="{FF2B5EF4-FFF2-40B4-BE49-F238E27FC236}">
                      <a16:creationId xmlns:a16="http://schemas.microsoft.com/office/drawing/2014/main" id="{82F67752-1E16-44A3-647F-6C318F0EA6FC}"/>
                    </a:ext>
                  </a:extLst>
                </p14:cNvPr>
                <p14:cNvContentPartPr/>
                <p14:nvPr/>
              </p14:nvContentPartPr>
              <p14:xfrm>
                <a:off x="3529406" y="2662611"/>
                <a:ext cx="105120" cy="52920"/>
              </p14:xfrm>
            </p:contentPart>
          </mc:Choice>
          <mc:Fallback xmlns="">
            <p:pic>
              <p:nvPicPr>
                <p:cNvPr id="237" name="筆跡 236">
                  <a:extLst>
                    <a:ext uri="{FF2B5EF4-FFF2-40B4-BE49-F238E27FC236}">
                      <a16:creationId xmlns:a16="http://schemas.microsoft.com/office/drawing/2014/main" id="{82F67752-1E16-44A3-647F-6C318F0EA6F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525086" y="2658291"/>
                  <a:ext cx="113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53" name="筆跡 252">
                  <a:extLst>
                    <a:ext uri="{FF2B5EF4-FFF2-40B4-BE49-F238E27FC236}">
                      <a16:creationId xmlns:a16="http://schemas.microsoft.com/office/drawing/2014/main" id="{3F0B24AD-45D0-3C56-ACF0-7DAABCC371B8}"/>
                    </a:ext>
                  </a:extLst>
                </p14:cNvPr>
                <p14:cNvContentPartPr/>
                <p14:nvPr/>
              </p14:nvContentPartPr>
              <p14:xfrm>
                <a:off x="2376326" y="2638491"/>
                <a:ext cx="1822680" cy="497520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3F0B24AD-45D0-3C56-ACF0-7DAABCC371B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372006" y="2634171"/>
                  <a:ext cx="18313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54" name="筆跡 253">
                  <a:extLst>
                    <a:ext uri="{FF2B5EF4-FFF2-40B4-BE49-F238E27FC236}">
                      <a16:creationId xmlns:a16="http://schemas.microsoft.com/office/drawing/2014/main" id="{752B0B27-A293-1DEF-D07D-E8DDB53DBF86}"/>
                    </a:ext>
                  </a:extLst>
                </p14:cNvPr>
                <p14:cNvContentPartPr/>
                <p14:nvPr/>
              </p14:nvContentPartPr>
              <p14:xfrm>
                <a:off x="2581886" y="2670171"/>
                <a:ext cx="1764000" cy="537840"/>
              </p14:xfrm>
            </p:contentPart>
          </mc:Choice>
          <mc:Fallback xmlns="">
            <p:pic>
              <p:nvPicPr>
                <p:cNvPr id="254" name="筆跡 253">
                  <a:extLst>
                    <a:ext uri="{FF2B5EF4-FFF2-40B4-BE49-F238E27FC236}">
                      <a16:creationId xmlns:a16="http://schemas.microsoft.com/office/drawing/2014/main" id="{752B0B27-A293-1DEF-D07D-E8DDB53DBF8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577566" y="2665851"/>
                  <a:ext cx="1772640" cy="54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405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8158</TotalTime>
  <Words>673</Words>
  <Application>Microsoft Office PowerPoint</Application>
  <PresentationFormat>寬螢幕</PresentationFormat>
  <Paragraphs>282</Paragraphs>
  <Slides>11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佈景主題</vt:lpstr>
      <vt:lpstr>PRESAGE-Net (final solution)</vt:lpstr>
      <vt:lpstr>Main architecture</vt:lpstr>
      <vt:lpstr>PRESAGE-Net (w/o anything)</vt:lpstr>
      <vt:lpstr>VIME</vt:lpstr>
      <vt:lpstr>VIME</vt:lpstr>
      <vt:lpstr>SCARF</vt:lpstr>
      <vt:lpstr>Why not combine self-prediction and contrastive learning?</vt:lpstr>
      <vt:lpstr>Why not combine self-prediction and contrastive learning?</vt:lpstr>
      <vt:lpstr>SubTab</vt:lpstr>
      <vt:lpstr>ForeClass</vt:lpstr>
      <vt:lpstr>ForeClass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Self-supervised Learning on Time Series Data</dc:title>
  <dc:creator>張敬</dc:creator>
  <cp:lastModifiedBy>敬 張</cp:lastModifiedBy>
  <cp:revision>54</cp:revision>
  <dcterms:created xsi:type="dcterms:W3CDTF">2022-10-22T07:48:33Z</dcterms:created>
  <dcterms:modified xsi:type="dcterms:W3CDTF">2023-01-04T10:21:35Z</dcterms:modified>
</cp:coreProperties>
</file>