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1039" r:id="rId4"/>
    <p:sldId id="756" r:id="rId5"/>
    <p:sldId id="270" r:id="rId6"/>
    <p:sldId id="271" r:id="rId7"/>
    <p:sldId id="924" r:id="rId8"/>
    <p:sldId id="1038" r:id="rId9"/>
    <p:sldId id="1040" r:id="rId10"/>
    <p:sldId id="1041" r:id="rId11"/>
    <p:sldId id="1042" r:id="rId12"/>
    <p:sldId id="1043" r:id="rId13"/>
    <p:sldId id="1044" r:id="rId14"/>
    <p:sldId id="1045" r:id="rId15"/>
    <p:sldId id="1049" r:id="rId16"/>
    <p:sldId id="1047" r:id="rId17"/>
    <p:sldId id="1046" r:id="rId18"/>
    <p:sldId id="104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CD0CB1-1E59-4CFA-B996-AB9D763040F3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812CE8-9CBB-4F20-A96E-552A011C1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277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240548a8e34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240548a8e34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240548a8e34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240548a8e34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7B49C4-D4ED-9231-D555-486B90AE03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09D543C-1D3E-5149-FF69-D7106136A9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6FFDE02-997A-67D9-94F7-C627A9609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347F6-2D30-447B-B3D4-F89D09616B9C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5CCAA53-83EE-316D-9F8A-7BA48AC12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8ACB549-0BCD-64EF-5791-3B70C5B18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4786B-EFE8-427E-A5D7-209D1FC86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096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AD6293-5B08-4A78-F288-A2B378941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5B9E078-3865-6C0E-20F8-D827416791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7718CB8-9419-676B-32B7-A8026247C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347F6-2D30-447B-B3D4-F89D09616B9C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BDAC84A-8E6C-6000-F59B-52B7C3EB0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A4E363B-EF11-0529-BCCE-29D2EC02C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4786B-EFE8-427E-A5D7-209D1FC86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392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CB0F08D-C7CB-5F0C-DD77-EACADE7815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4850164-AE7D-92E4-DD2C-00CB2FE888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D83345B-3106-7246-7D47-18D9C8538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347F6-2D30-447B-B3D4-F89D09616B9C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CD6E2B9-3341-FA00-F23D-88EB80053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23AC209-7F1E-8001-0AE1-6CCDD8EAC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4786B-EFE8-427E-A5D7-209D1FC86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6764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4634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C8949C-1364-83DF-DECC-68B674162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96A4A39-5911-38E9-317E-01C626B112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CE77F69-A7D6-FD71-FD51-3602F3D72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347F6-2D30-447B-B3D4-F89D09616B9C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697D268-B4DD-4E77-9930-BECEE9327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5BFEAFC-5CD8-ABA1-29D6-182D77BD1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4786B-EFE8-427E-A5D7-209D1FC86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957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2D7832-D2F2-FEAA-90E6-3367B4AD2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EB22855-F20A-2CFA-FC4A-E72D3D5B80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E977802-65A6-BE41-F603-47B82C6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347F6-2D30-447B-B3D4-F89D09616B9C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C82C32E-4D5E-A2E5-9E65-F47F03577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5451701-2654-5247-AE6A-BE48171FF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4786B-EFE8-427E-A5D7-209D1FC86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196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D4572D-4E30-EAC9-6196-D6BAD4866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8582B99-60A9-F8A8-6534-AC4E5C793F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F5FD70E-A34A-D9AC-4BEC-17E452C9EA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21C889C-029C-BCB5-CD71-E00EFC30C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347F6-2D30-447B-B3D4-F89D09616B9C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95F23E5-9279-B4C2-56A2-D3E41CD6C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AA078C6-160A-8157-6000-03AE4F2BE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4786B-EFE8-427E-A5D7-209D1FC86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35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4F8E84-2701-1FF9-925B-EDA01200C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2EAEECC-1ABA-8BAC-2E8D-735914679D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4B87A03-78DB-6C57-545B-A79F1D10FF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AFB782B-E113-C93F-3F01-D37A0BA967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91AB24A-C937-4243-487C-CF40151B8A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1008572-6C47-9AA4-2F69-1D27FE6D2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347F6-2D30-447B-B3D4-F89D09616B9C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FB27D529-EB94-4450-9C31-90B09809F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F1AA63D-76E3-15B7-E652-F279255C1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4786B-EFE8-427E-A5D7-209D1FC86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650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EA5D90-2134-EB92-6C77-50A968AB9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71B3E06-8A62-5C69-3BFA-7E4F12473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347F6-2D30-447B-B3D4-F89D09616B9C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E47A73A-07F7-46E3-E216-3C03D454A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F0F4D8E-7559-F7F7-C0EA-DE2A57B55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4786B-EFE8-427E-A5D7-209D1FC86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891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6FE281F-B8E5-A30D-A380-D20993E05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347F6-2D30-447B-B3D4-F89D09616B9C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FC0C888-8F65-27C9-52FE-6625B5BC4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97CE57A-1C57-697E-B013-15F2B2DB6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4786B-EFE8-427E-A5D7-209D1FC86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722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07A354-BC8B-59AD-C56C-66E9853F2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4C15B1D-3385-6A7B-BABE-C2F823893D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F4A4B72-A540-0C11-1BD0-F5C95932D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78AE55A-6CD1-277D-8A8A-348EBE7C9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347F6-2D30-447B-B3D4-F89D09616B9C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2163C4F-ADBC-6C6C-75EA-1864F84F9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6D2BAE6-E40A-89B0-BB2B-DE8BFFD04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4786B-EFE8-427E-A5D7-209D1FC86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919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5A0915-25C6-6217-4E0D-E196D59C0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FC5EC8D-2434-0F42-2B96-EC97CF15F5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E933CB0-E556-7E89-17BE-F79413AAB6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8FFDC91-1695-E0E6-991F-4F23370D2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347F6-2D30-447B-B3D4-F89D09616B9C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43B4F94-5C23-1CA0-732A-BD07CC2AA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6FC41D5-397D-4A7B-F605-2B748BF0F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4786B-EFE8-427E-A5D7-209D1FC86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013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90D5837-2F42-6796-1E9A-F30A9D9C1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A366F5D-5130-793B-FA27-1BB2CCDDF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319FAFE-770B-E0F3-FE56-8C11440239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1F347F6-2D30-447B-B3D4-F89D09616B9C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5036D05-1825-3E5C-A33B-75539CDDBB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67F48AE-8646-F96B-C107-850CE73861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004786B-EFE8-427E-A5D7-209D1FC86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662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uhaixu2016.github.io/pdf/ICLR2023_TimesNet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B79C43-6E46-898D-C2C7-3FCD64A5C5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Survey of Deep Learning and Foundation Models for Time</a:t>
            </a:r>
            <a:br>
              <a:rPr lang="en-US" dirty="0"/>
            </a:br>
            <a:r>
              <a:rPr lang="en-US" dirty="0"/>
              <a:t>Series Forecasting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389363D-0FB7-BBBF-41D9-0CC9B19B60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Speaker: Ching (Jason) Chang</a:t>
            </a:r>
          </a:p>
          <a:p>
            <a:r>
              <a:rPr lang="en-US" dirty="0"/>
              <a:t>Supervisor: Wen-</a:t>
            </a:r>
            <a:r>
              <a:rPr lang="en-US" dirty="0" err="1"/>
              <a:t>Chih</a:t>
            </a:r>
            <a:r>
              <a:rPr lang="en-US" dirty="0"/>
              <a:t> (Chris) Peng</a:t>
            </a:r>
          </a:p>
        </p:txBody>
      </p:sp>
    </p:spTree>
    <p:extLst>
      <p:ext uri="{BB962C8B-B14F-4D97-AF65-F5344CB8AC3E}">
        <p14:creationId xmlns:p14="http://schemas.microsoft.com/office/powerpoint/2010/main" val="10682198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DD2F5882-AD19-9D89-7893-9B29FF3E3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and Deep Learning Models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F8F44574-5845-E679-97D0-66EC043E60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3539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Statistical Models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ARIMA</a:t>
            </a:r>
          </a:p>
          <a:p>
            <a:r>
              <a:rPr lang="en-US" dirty="0"/>
              <a:t>Deep Learning Models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LSTM/GRU</a:t>
            </a:r>
          </a:p>
          <a:p>
            <a:pPr lvl="1"/>
            <a:r>
              <a:rPr lang="en-US" dirty="0"/>
              <a:t>CNN</a:t>
            </a:r>
          </a:p>
          <a:p>
            <a:pPr lvl="1"/>
            <a:r>
              <a:rPr lang="en-US" dirty="0"/>
              <a:t>TCN-based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TCN</a:t>
            </a:r>
            <a:r>
              <a:rPr lang="en-US" dirty="0"/>
              <a:t>, </a:t>
            </a:r>
            <a:r>
              <a:rPr lang="en-US" dirty="0" err="1"/>
              <a:t>TimesNet</a:t>
            </a:r>
            <a:endParaRPr lang="en-US" dirty="0"/>
          </a:p>
          <a:p>
            <a:pPr lvl="1"/>
            <a:r>
              <a:rPr lang="en-US" dirty="0"/>
              <a:t>N-BEATS</a:t>
            </a:r>
          </a:p>
          <a:p>
            <a:pPr lvl="1"/>
            <a:r>
              <a:rPr lang="en-US" dirty="0"/>
              <a:t>Linear-based</a:t>
            </a:r>
          </a:p>
          <a:p>
            <a:pPr lvl="2"/>
            <a:r>
              <a:rPr lang="en-US" dirty="0" err="1">
                <a:solidFill>
                  <a:srgbClr val="FF0000"/>
                </a:solidFill>
              </a:rPr>
              <a:t>DLinear</a:t>
            </a:r>
            <a:r>
              <a:rPr lang="en-US" dirty="0"/>
              <a:t>, </a:t>
            </a:r>
            <a:r>
              <a:rPr lang="en-US" dirty="0" err="1"/>
              <a:t>RLinear</a:t>
            </a:r>
            <a:endParaRPr lang="en-US" dirty="0"/>
          </a:p>
          <a:p>
            <a:pPr lvl="1"/>
            <a:r>
              <a:rPr lang="en-US" dirty="0"/>
              <a:t>MLP-based</a:t>
            </a:r>
          </a:p>
          <a:p>
            <a:pPr lvl="2"/>
            <a:r>
              <a:rPr lang="en-US" dirty="0" err="1"/>
              <a:t>TSMixer</a:t>
            </a:r>
            <a:endParaRPr lang="en-US" dirty="0"/>
          </a:p>
          <a:p>
            <a:pPr lvl="2"/>
            <a:r>
              <a:rPr lang="en-US" dirty="0" err="1"/>
              <a:t>TiDE</a:t>
            </a:r>
            <a:endParaRPr lang="en-US" dirty="0"/>
          </a:p>
          <a:p>
            <a:pPr lvl="2"/>
            <a:r>
              <a:rPr lang="en-US" dirty="0" err="1"/>
              <a:t>TimeMixer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365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DD2F5882-AD19-9D89-7893-9B29FF3E3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Transformers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F8F44574-5845-E679-97D0-66EC043E60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Informer</a:t>
            </a:r>
          </a:p>
          <a:p>
            <a:r>
              <a:rPr lang="en-US" dirty="0" err="1"/>
              <a:t>Autoformer</a:t>
            </a:r>
            <a:endParaRPr lang="en-US" dirty="0"/>
          </a:p>
          <a:p>
            <a:r>
              <a:rPr lang="en-US" dirty="0" err="1"/>
              <a:t>FEDformer</a:t>
            </a:r>
            <a:endParaRPr lang="en-US" dirty="0"/>
          </a:p>
          <a:p>
            <a:r>
              <a:rPr lang="en-US" dirty="0" err="1"/>
              <a:t>Crossformer</a:t>
            </a:r>
            <a:endParaRPr lang="en-US" dirty="0"/>
          </a:p>
          <a:p>
            <a:r>
              <a:rPr lang="en-US" dirty="0" err="1">
                <a:solidFill>
                  <a:srgbClr val="FF0000"/>
                </a:solidFill>
              </a:rPr>
              <a:t>PatchTST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err="1">
                <a:solidFill>
                  <a:srgbClr val="FF0000"/>
                </a:solidFill>
              </a:rPr>
              <a:t>iTransformer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98329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DD2F5882-AD19-9D89-7893-9B29FF3E3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Neural Networks (GNNs)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F8F44574-5845-E679-97D0-66EC043E60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GCN</a:t>
            </a:r>
          </a:p>
          <a:p>
            <a:r>
              <a:rPr lang="en-US" dirty="0"/>
              <a:t>GAT</a:t>
            </a:r>
          </a:p>
          <a:p>
            <a:r>
              <a:rPr lang="en-US" dirty="0"/>
              <a:t>GIN</a:t>
            </a:r>
          </a:p>
          <a:p>
            <a:r>
              <a:rPr lang="en-US" dirty="0"/>
              <a:t>TGN</a:t>
            </a:r>
          </a:p>
        </p:txBody>
      </p:sp>
    </p:spTree>
    <p:extLst>
      <p:ext uri="{BB962C8B-B14F-4D97-AF65-F5344CB8AC3E}">
        <p14:creationId xmlns:p14="http://schemas.microsoft.com/office/powerpoint/2010/main" val="27663828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DD2F5882-AD19-9D89-7893-9B29FF3E3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Foundation Models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F8F44574-5845-E679-97D0-66EC043E60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Repurposed LLMs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GPT4TS</a:t>
            </a:r>
            <a:r>
              <a:rPr lang="en-US" dirty="0"/>
              <a:t>, LLM4TS, TEMPO</a:t>
            </a:r>
          </a:p>
          <a:p>
            <a:r>
              <a:rPr lang="en-US" dirty="0"/>
              <a:t>Broadly Pre-trained on Time-Series Datasets</a:t>
            </a:r>
          </a:p>
          <a:p>
            <a:pPr lvl="1"/>
            <a:r>
              <a:rPr lang="en-US" dirty="0" err="1"/>
              <a:t>TimeGPT</a:t>
            </a:r>
            <a:r>
              <a:rPr lang="en-US" dirty="0"/>
              <a:t>, </a:t>
            </a:r>
            <a:r>
              <a:rPr lang="en-US" dirty="0" err="1">
                <a:solidFill>
                  <a:srgbClr val="FF0000"/>
                </a:solidFill>
              </a:rPr>
              <a:t>TimesFM</a:t>
            </a:r>
            <a:r>
              <a:rPr lang="en-US" dirty="0"/>
              <a:t>, Lag-Llama</a:t>
            </a:r>
          </a:p>
          <a:p>
            <a:r>
              <a:rPr lang="en-US" dirty="0"/>
              <a:t>Pre-trained on Domain-related Time-Series Datasets</a:t>
            </a:r>
          </a:p>
          <a:p>
            <a:pPr lvl="1"/>
            <a:r>
              <a:rPr lang="en-US" dirty="0" err="1"/>
              <a:t>AutoMixer</a:t>
            </a:r>
            <a:endParaRPr lang="en-US" dirty="0"/>
          </a:p>
          <a:p>
            <a:r>
              <a:rPr lang="en-US" dirty="0"/>
              <a:t>Multimodal with Text and Time-Series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Time-LLM</a:t>
            </a:r>
            <a:r>
              <a:rPr lang="en-US" dirty="0"/>
              <a:t>, </a:t>
            </a:r>
            <a:r>
              <a:rPr lang="en-US" dirty="0" err="1"/>
              <a:t>UniTime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2085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80FF13B0-54AE-2933-99FF-443828DE8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755EF1D-E306-54CC-BF5E-48EA083A5D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5407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DD2F5882-AD19-9D89-7893-9B29FF3E3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</a:t>
            </a:r>
          </a:p>
        </p:txBody>
      </p:sp>
      <p:pic>
        <p:nvPicPr>
          <p:cNvPr id="3" name="內容版面配置區 2">
            <a:extLst>
              <a:ext uri="{FF2B5EF4-FFF2-40B4-BE49-F238E27FC236}">
                <a16:creationId xmlns:a16="http://schemas.microsoft.com/office/drawing/2014/main" id="{14ACB294-48A0-53F9-802A-AAA7ED44FE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7376" y="1825625"/>
            <a:ext cx="6837248" cy="4351338"/>
          </a:xfrm>
        </p:spPr>
      </p:pic>
    </p:spTree>
    <p:extLst>
      <p:ext uri="{BB962C8B-B14F-4D97-AF65-F5344CB8AC3E}">
        <p14:creationId xmlns:p14="http://schemas.microsoft.com/office/powerpoint/2010/main" val="14722511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DD2F5882-AD19-9D89-7893-9B29FF3E3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Datasets</a:t>
            </a:r>
          </a:p>
        </p:txBody>
      </p:sp>
      <p:pic>
        <p:nvPicPr>
          <p:cNvPr id="3" name="內容版面配置區 2">
            <a:extLst>
              <a:ext uri="{FF2B5EF4-FFF2-40B4-BE49-F238E27FC236}">
                <a16:creationId xmlns:a16="http://schemas.microsoft.com/office/drawing/2014/main" id="{F7D3A48F-F111-7446-0166-16E5E03FA6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0052" y="1459345"/>
            <a:ext cx="9831896" cy="5083898"/>
          </a:xfrm>
        </p:spPr>
      </p:pic>
    </p:spTree>
    <p:extLst>
      <p:ext uri="{BB962C8B-B14F-4D97-AF65-F5344CB8AC3E}">
        <p14:creationId xmlns:p14="http://schemas.microsoft.com/office/powerpoint/2010/main" val="20165728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80FF13B0-54AE-2933-99FF-443828DE8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Quality Findings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755EF1D-E306-54CC-BF5E-48EA083A5D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6059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DD2F5882-AD19-9D89-7893-9B29FF3E3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Quality Findings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F8F44574-5845-E679-97D0-66EC043E60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Look-back window</a:t>
            </a:r>
          </a:p>
          <a:p>
            <a:r>
              <a:rPr lang="en-US" dirty="0"/>
              <a:t>Channel Mixing vs. Channel Independence</a:t>
            </a:r>
          </a:p>
          <a:p>
            <a:r>
              <a:rPr lang="en-US" dirty="0"/>
              <a:t>Temporal Embeddings</a:t>
            </a:r>
          </a:p>
          <a:p>
            <a:r>
              <a:rPr lang="en-US" dirty="0"/>
              <a:t>Instance Normalization</a:t>
            </a:r>
          </a:p>
          <a:p>
            <a:r>
              <a:rPr lang="en-US" dirty="0"/>
              <a:t>Layer Normalization vs. Batch Normalization</a:t>
            </a:r>
          </a:p>
          <a:p>
            <a:r>
              <a:rPr lang="en-US" dirty="0"/>
              <a:t>Residual Attention</a:t>
            </a:r>
          </a:p>
        </p:txBody>
      </p:sp>
    </p:spTree>
    <p:extLst>
      <p:ext uri="{BB962C8B-B14F-4D97-AF65-F5344CB8AC3E}">
        <p14:creationId xmlns:p14="http://schemas.microsoft.com/office/powerpoint/2010/main" val="3297431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9AFE50-A533-079B-4271-1FC2F2F28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5163E81-C764-1FC5-0C76-F6EE6C0D7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0174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Introduction</a:t>
            </a:r>
          </a:p>
          <a:p>
            <a:pPr lvl="1"/>
            <a:r>
              <a:rPr lang="en-US" dirty="0"/>
              <a:t>What is time-series data?</a:t>
            </a:r>
          </a:p>
          <a:p>
            <a:pPr lvl="1"/>
            <a:r>
              <a:rPr lang="en-US" dirty="0"/>
              <a:t>What is time-series forecasting?</a:t>
            </a:r>
          </a:p>
          <a:p>
            <a:r>
              <a:rPr lang="en-US" altLang="zh-TW" dirty="0"/>
              <a:t>Methods</a:t>
            </a:r>
            <a:endParaRPr lang="en-US" dirty="0"/>
          </a:p>
          <a:p>
            <a:pPr lvl="1"/>
            <a:r>
              <a:rPr lang="en-US" dirty="0"/>
              <a:t>Statistical and Deep Learning Models</a:t>
            </a:r>
          </a:p>
          <a:p>
            <a:pPr lvl="1"/>
            <a:r>
              <a:rPr lang="en-US" dirty="0"/>
              <a:t>Transformers</a:t>
            </a:r>
          </a:p>
          <a:p>
            <a:pPr lvl="1"/>
            <a:r>
              <a:rPr lang="en-US" dirty="0"/>
              <a:t>Graph Neural Networks (GNNs)</a:t>
            </a:r>
          </a:p>
          <a:p>
            <a:pPr lvl="1"/>
            <a:r>
              <a:rPr lang="en-US" dirty="0"/>
              <a:t>Foundation Models</a:t>
            </a:r>
          </a:p>
          <a:p>
            <a:r>
              <a:rPr lang="en-US" dirty="0"/>
              <a:t>Evaluation</a:t>
            </a:r>
          </a:p>
          <a:p>
            <a:pPr lvl="1"/>
            <a:r>
              <a:rPr lang="en-US" dirty="0"/>
              <a:t>Metrics</a:t>
            </a:r>
          </a:p>
          <a:p>
            <a:pPr lvl="1"/>
            <a:r>
              <a:rPr lang="en-US" dirty="0"/>
              <a:t>Datasets</a:t>
            </a:r>
          </a:p>
          <a:p>
            <a:r>
              <a:rPr lang="en-US" dirty="0"/>
              <a:t>Quality Findings</a:t>
            </a:r>
          </a:p>
        </p:txBody>
      </p:sp>
    </p:spTree>
    <p:extLst>
      <p:ext uri="{BB962C8B-B14F-4D97-AF65-F5344CB8AC3E}">
        <p14:creationId xmlns:p14="http://schemas.microsoft.com/office/powerpoint/2010/main" val="2962542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80FF13B0-54AE-2933-99FF-443828DE8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755EF1D-E306-54CC-BF5E-48EA083A5D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097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: 圓角 27">
            <a:extLst>
              <a:ext uri="{FF2B5EF4-FFF2-40B4-BE49-F238E27FC236}">
                <a16:creationId xmlns:a16="http://schemas.microsoft.com/office/drawing/2014/main" id="{C90A583C-440F-214A-D85F-772B9AF627F3}"/>
              </a:ext>
            </a:extLst>
          </p:cNvPr>
          <p:cNvSpPr/>
          <p:nvPr/>
        </p:nvSpPr>
        <p:spPr>
          <a:xfrm>
            <a:off x="5766318" y="365125"/>
            <a:ext cx="5873417" cy="6127750"/>
          </a:xfrm>
          <a:prstGeom prst="roundRect">
            <a:avLst>
              <a:gd name="adj" fmla="val 7581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2415FAE-4136-656E-A849-96B0903B5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Tabular Data          </a:t>
            </a:r>
            <a:r>
              <a:rPr lang="en-US" b="1" dirty="0"/>
              <a:t>≠</a:t>
            </a:r>
            <a:r>
              <a:rPr lang="en-US" dirty="0"/>
              <a:t>         Time Series Data</a:t>
            </a:r>
          </a:p>
        </p:txBody>
      </p:sp>
      <p:grpSp>
        <p:nvGrpSpPr>
          <p:cNvPr id="42" name="群組 41">
            <a:extLst>
              <a:ext uri="{FF2B5EF4-FFF2-40B4-BE49-F238E27FC236}">
                <a16:creationId xmlns:a16="http://schemas.microsoft.com/office/drawing/2014/main" id="{CB002E01-D90A-8C78-EA80-80BE3A2E0480}"/>
              </a:ext>
            </a:extLst>
          </p:cNvPr>
          <p:cNvGrpSpPr/>
          <p:nvPr/>
        </p:nvGrpSpPr>
        <p:grpSpPr>
          <a:xfrm>
            <a:off x="6545797" y="2085975"/>
            <a:ext cx="4949646" cy="4032322"/>
            <a:chOff x="8079495" y="348330"/>
            <a:chExt cx="4949646" cy="5924421"/>
          </a:xfrm>
        </p:grpSpPr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48D03029-C14F-1DEE-5C16-322B97E60392}"/>
                </a:ext>
              </a:extLst>
            </p:cNvPr>
            <p:cNvSpPr/>
            <p:nvPr/>
          </p:nvSpPr>
          <p:spPr>
            <a:xfrm>
              <a:off x="8272455" y="1473016"/>
              <a:ext cx="2618913" cy="479973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754AFC15-1566-1E5E-6C93-EA15C7BEE72D}"/>
                </a:ext>
              </a:extLst>
            </p:cNvPr>
            <p:cNvSpPr/>
            <p:nvPr/>
          </p:nvSpPr>
          <p:spPr>
            <a:xfrm>
              <a:off x="8655675" y="1772444"/>
              <a:ext cx="433526" cy="446150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AAAB4A9E-B7F9-3854-FF91-F6825CC0E64E}"/>
                </a:ext>
              </a:extLst>
            </p:cNvPr>
            <p:cNvSpPr/>
            <p:nvPr/>
          </p:nvSpPr>
          <p:spPr>
            <a:xfrm>
              <a:off x="9375136" y="1772444"/>
              <a:ext cx="433526" cy="446150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8D303469-1A63-9DC2-ABC0-B4F26D837AA2}"/>
                </a:ext>
              </a:extLst>
            </p:cNvPr>
            <p:cNvSpPr/>
            <p:nvPr/>
          </p:nvSpPr>
          <p:spPr>
            <a:xfrm>
              <a:off x="10094597" y="1772444"/>
              <a:ext cx="433526" cy="446150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FFE45B99-768D-7E5E-D777-EF2BB309AC4F}"/>
                </a:ext>
              </a:extLst>
            </p:cNvPr>
            <p:cNvSpPr/>
            <p:nvPr/>
          </p:nvSpPr>
          <p:spPr>
            <a:xfrm>
              <a:off x="8655675" y="2528526"/>
              <a:ext cx="433526" cy="446150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3FA8A9B3-2D7A-CA0B-A895-858B94B3750E}"/>
                </a:ext>
              </a:extLst>
            </p:cNvPr>
            <p:cNvSpPr/>
            <p:nvPr/>
          </p:nvSpPr>
          <p:spPr>
            <a:xfrm>
              <a:off x="9375136" y="2528526"/>
              <a:ext cx="433526" cy="446150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1877D983-C80C-E75C-44A4-3E56CD695F71}"/>
                </a:ext>
              </a:extLst>
            </p:cNvPr>
            <p:cNvSpPr/>
            <p:nvPr/>
          </p:nvSpPr>
          <p:spPr>
            <a:xfrm>
              <a:off x="10094597" y="2528526"/>
              <a:ext cx="433526" cy="446150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E68A4329-D464-3E47-A294-1A111899DCB3}"/>
                </a:ext>
              </a:extLst>
            </p:cNvPr>
            <p:cNvSpPr/>
            <p:nvPr/>
          </p:nvSpPr>
          <p:spPr>
            <a:xfrm>
              <a:off x="8655675" y="3284608"/>
              <a:ext cx="433526" cy="446150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E3023D8C-D4ED-B483-6894-6D21AB6C4126}"/>
                </a:ext>
              </a:extLst>
            </p:cNvPr>
            <p:cNvSpPr/>
            <p:nvPr/>
          </p:nvSpPr>
          <p:spPr>
            <a:xfrm>
              <a:off x="9375136" y="3284608"/>
              <a:ext cx="433526" cy="446150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9804508E-A674-0200-10B1-DC11CAEA23B5}"/>
                </a:ext>
              </a:extLst>
            </p:cNvPr>
            <p:cNvSpPr/>
            <p:nvPr/>
          </p:nvSpPr>
          <p:spPr>
            <a:xfrm>
              <a:off x="10094597" y="3284608"/>
              <a:ext cx="433526" cy="446150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F7FBB244-C695-2ED7-5965-2D6BF338E05A}"/>
                </a:ext>
              </a:extLst>
            </p:cNvPr>
            <p:cNvSpPr/>
            <p:nvPr/>
          </p:nvSpPr>
          <p:spPr>
            <a:xfrm>
              <a:off x="8655675" y="4036230"/>
              <a:ext cx="433526" cy="4461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2AE363B3-1E6B-2862-ED34-590F5FBFA9CC}"/>
                </a:ext>
              </a:extLst>
            </p:cNvPr>
            <p:cNvSpPr/>
            <p:nvPr/>
          </p:nvSpPr>
          <p:spPr>
            <a:xfrm>
              <a:off x="9375136" y="4036230"/>
              <a:ext cx="433526" cy="4461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CA9E6417-2A91-F3D0-1258-BE7CF6ABC51C}"/>
                </a:ext>
              </a:extLst>
            </p:cNvPr>
            <p:cNvSpPr/>
            <p:nvPr/>
          </p:nvSpPr>
          <p:spPr>
            <a:xfrm>
              <a:off x="10094597" y="4036230"/>
              <a:ext cx="433526" cy="44615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B73FC66B-0256-9CF0-1D4B-C11ACFEADDD1}"/>
                </a:ext>
              </a:extLst>
            </p:cNvPr>
            <p:cNvSpPr/>
            <p:nvPr/>
          </p:nvSpPr>
          <p:spPr>
            <a:xfrm>
              <a:off x="8655675" y="4787852"/>
              <a:ext cx="433526" cy="4461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C4DA4742-32AA-400C-D9EC-98930343B941}"/>
                </a:ext>
              </a:extLst>
            </p:cNvPr>
            <p:cNvSpPr/>
            <p:nvPr/>
          </p:nvSpPr>
          <p:spPr>
            <a:xfrm>
              <a:off x="9375136" y="4787852"/>
              <a:ext cx="433526" cy="4461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35A566AB-A932-B809-396D-882D63A2619E}"/>
                </a:ext>
              </a:extLst>
            </p:cNvPr>
            <p:cNvSpPr/>
            <p:nvPr/>
          </p:nvSpPr>
          <p:spPr>
            <a:xfrm>
              <a:off x="10094597" y="4787852"/>
              <a:ext cx="433526" cy="44615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C8CA98A1-F9D7-7BE0-44F3-7D5C6BE66097}"/>
                </a:ext>
              </a:extLst>
            </p:cNvPr>
            <p:cNvSpPr/>
            <p:nvPr/>
          </p:nvSpPr>
          <p:spPr>
            <a:xfrm>
              <a:off x="8655675" y="5539474"/>
              <a:ext cx="433526" cy="4461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E37D8F9B-10AE-74EB-BD45-1CC88277B199}"/>
                </a:ext>
              </a:extLst>
            </p:cNvPr>
            <p:cNvSpPr/>
            <p:nvPr/>
          </p:nvSpPr>
          <p:spPr>
            <a:xfrm>
              <a:off x="9375136" y="5539474"/>
              <a:ext cx="433526" cy="4461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870D7DFA-FEF3-729F-E8A4-2153BC84B3FF}"/>
                </a:ext>
              </a:extLst>
            </p:cNvPr>
            <p:cNvSpPr/>
            <p:nvPr/>
          </p:nvSpPr>
          <p:spPr>
            <a:xfrm>
              <a:off x="10094597" y="5539474"/>
              <a:ext cx="433526" cy="4461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文字方塊 61">
              <a:extLst>
                <a:ext uri="{FF2B5EF4-FFF2-40B4-BE49-F238E27FC236}">
                  <a16:creationId xmlns:a16="http://schemas.microsoft.com/office/drawing/2014/main" id="{8955D804-C708-8D36-2092-B9DDF129B714}"/>
                </a:ext>
              </a:extLst>
            </p:cNvPr>
            <p:cNvSpPr txBox="1"/>
            <p:nvPr/>
          </p:nvSpPr>
          <p:spPr>
            <a:xfrm>
              <a:off x="8680828" y="1034534"/>
              <a:ext cx="3832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f1</a:t>
              </a:r>
            </a:p>
          </p:txBody>
        </p:sp>
        <p:sp>
          <p:nvSpPr>
            <p:cNvPr id="63" name="文字方塊 62">
              <a:extLst>
                <a:ext uri="{FF2B5EF4-FFF2-40B4-BE49-F238E27FC236}">
                  <a16:creationId xmlns:a16="http://schemas.microsoft.com/office/drawing/2014/main" id="{679AB09F-5A27-D218-BE55-BAAEE2CF4440}"/>
                </a:ext>
              </a:extLst>
            </p:cNvPr>
            <p:cNvSpPr txBox="1"/>
            <p:nvPr/>
          </p:nvSpPr>
          <p:spPr>
            <a:xfrm>
              <a:off x="9400288" y="1034534"/>
              <a:ext cx="4335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f2</a:t>
              </a:r>
            </a:p>
          </p:txBody>
        </p:sp>
        <p:sp>
          <p:nvSpPr>
            <p:cNvPr id="64" name="文字方塊 63">
              <a:extLst>
                <a:ext uri="{FF2B5EF4-FFF2-40B4-BE49-F238E27FC236}">
                  <a16:creationId xmlns:a16="http://schemas.microsoft.com/office/drawing/2014/main" id="{37C7E24C-F8C7-FD2A-185D-1B9361581D0E}"/>
                </a:ext>
              </a:extLst>
            </p:cNvPr>
            <p:cNvSpPr txBox="1"/>
            <p:nvPr/>
          </p:nvSpPr>
          <p:spPr>
            <a:xfrm>
              <a:off x="10119750" y="1034534"/>
              <a:ext cx="3832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f3</a:t>
              </a:r>
            </a:p>
          </p:txBody>
        </p:sp>
        <p:sp>
          <p:nvSpPr>
            <p:cNvPr id="65" name="矩形: 圓角 64">
              <a:extLst>
                <a:ext uri="{FF2B5EF4-FFF2-40B4-BE49-F238E27FC236}">
                  <a16:creationId xmlns:a16="http://schemas.microsoft.com/office/drawing/2014/main" id="{9E69EC62-D86F-2E36-7808-E069FB515C25}"/>
                </a:ext>
              </a:extLst>
            </p:cNvPr>
            <p:cNvSpPr/>
            <p:nvPr/>
          </p:nvSpPr>
          <p:spPr>
            <a:xfrm>
              <a:off x="8079495" y="1623997"/>
              <a:ext cx="3010752" cy="3728179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文字方塊 67">
              <a:extLst>
                <a:ext uri="{FF2B5EF4-FFF2-40B4-BE49-F238E27FC236}">
                  <a16:creationId xmlns:a16="http://schemas.microsoft.com/office/drawing/2014/main" id="{1EE48290-DE7E-BCE8-F4FF-102064E58835}"/>
                </a:ext>
              </a:extLst>
            </p:cNvPr>
            <p:cNvSpPr txBox="1"/>
            <p:nvPr/>
          </p:nvSpPr>
          <p:spPr>
            <a:xfrm>
              <a:off x="12212985" y="3642050"/>
              <a:ext cx="8161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2">
                      <a:lumMod val="10000"/>
                    </a:schemeClr>
                  </a:solidFill>
                </a:rPr>
                <a:t>time</a:t>
              </a:r>
            </a:p>
          </p:txBody>
        </p:sp>
        <p:sp>
          <p:nvSpPr>
            <p:cNvPr id="69" name="文字方塊 68">
              <a:extLst>
                <a:ext uri="{FF2B5EF4-FFF2-40B4-BE49-F238E27FC236}">
                  <a16:creationId xmlns:a16="http://schemas.microsoft.com/office/drawing/2014/main" id="{1247AAC2-03FF-A0C6-53E7-C335413585B3}"/>
                </a:ext>
              </a:extLst>
            </p:cNvPr>
            <p:cNvSpPr txBox="1"/>
            <p:nvPr/>
          </p:nvSpPr>
          <p:spPr>
            <a:xfrm>
              <a:off x="8999716" y="348330"/>
              <a:ext cx="13311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2">
                      <a:lumMod val="10000"/>
                    </a:schemeClr>
                  </a:solidFill>
                </a:rPr>
                <a:t>features</a:t>
              </a:r>
            </a:p>
          </p:txBody>
        </p:sp>
        <p:cxnSp>
          <p:nvCxnSpPr>
            <p:cNvPr id="74" name="直線單箭頭接點 73">
              <a:extLst>
                <a:ext uri="{FF2B5EF4-FFF2-40B4-BE49-F238E27FC236}">
                  <a16:creationId xmlns:a16="http://schemas.microsoft.com/office/drawing/2014/main" id="{833CEE36-5C33-711E-7A01-A71B8AF07BEE}"/>
                </a:ext>
              </a:extLst>
            </p:cNvPr>
            <p:cNvCxnSpPr>
              <a:cxnSpLocks/>
            </p:cNvCxnSpPr>
            <p:nvPr/>
          </p:nvCxnSpPr>
          <p:spPr>
            <a:xfrm>
              <a:off x="8272455" y="995702"/>
              <a:ext cx="2618913" cy="0"/>
            </a:xfrm>
            <a:prstGeom prst="straightConnector1">
              <a:avLst/>
            </a:prstGeom>
            <a:ln w="28575">
              <a:solidFill>
                <a:srgbClr val="0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單箭頭接點 74">
              <a:extLst>
                <a:ext uri="{FF2B5EF4-FFF2-40B4-BE49-F238E27FC236}">
                  <a16:creationId xmlns:a16="http://schemas.microsoft.com/office/drawing/2014/main" id="{161DAB70-4C87-E8AF-C35E-80FD1FAFB1BE}"/>
                </a:ext>
              </a:extLst>
            </p:cNvPr>
            <p:cNvCxnSpPr>
              <a:cxnSpLocks/>
            </p:cNvCxnSpPr>
            <p:nvPr/>
          </p:nvCxnSpPr>
          <p:spPr>
            <a:xfrm>
              <a:off x="12110631" y="1473016"/>
              <a:ext cx="0" cy="4799735"/>
            </a:xfrm>
            <a:prstGeom prst="straightConnector1">
              <a:avLst/>
            </a:prstGeom>
            <a:ln w="28575">
              <a:solidFill>
                <a:srgbClr val="0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矩形: 圓角 75">
              <a:extLst>
                <a:ext uri="{FF2B5EF4-FFF2-40B4-BE49-F238E27FC236}">
                  <a16:creationId xmlns:a16="http://schemas.microsoft.com/office/drawing/2014/main" id="{AB475481-007B-F903-062C-A5E8A19B107C}"/>
                </a:ext>
              </a:extLst>
            </p:cNvPr>
            <p:cNvSpPr/>
            <p:nvPr/>
          </p:nvSpPr>
          <p:spPr>
            <a:xfrm>
              <a:off x="8079495" y="2376918"/>
              <a:ext cx="3010752" cy="3728179"/>
            </a:xfrm>
            <a:prstGeom prst="roundRect">
              <a:avLst/>
            </a:prstGeom>
            <a:noFill/>
            <a:ln w="28575">
              <a:solidFill>
                <a:srgbClr val="FF0000">
                  <a:alpha val="30000"/>
                </a:srgbClr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7" name="文字方塊 76">
              <a:extLst>
                <a:ext uri="{FF2B5EF4-FFF2-40B4-BE49-F238E27FC236}">
                  <a16:creationId xmlns:a16="http://schemas.microsoft.com/office/drawing/2014/main" id="{9B41036F-199B-21A4-CFB4-0054DBA1AAC7}"/>
                </a:ext>
              </a:extLst>
            </p:cNvPr>
            <p:cNvSpPr txBox="1"/>
            <p:nvPr/>
          </p:nvSpPr>
          <p:spPr>
            <a:xfrm>
              <a:off x="11025008" y="1271078"/>
              <a:ext cx="10326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</a:rPr>
                <a:t>data window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84" name="群組 83">
            <a:extLst>
              <a:ext uri="{FF2B5EF4-FFF2-40B4-BE49-F238E27FC236}">
                <a16:creationId xmlns:a16="http://schemas.microsoft.com/office/drawing/2014/main" id="{84BDF8C6-3940-77D5-E6E3-C077FB65E2B4}"/>
              </a:ext>
            </a:extLst>
          </p:cNvPr>
          <p:cNvGrpSpPr/>
          <p:nvPr/>
        </p:nvGrpSpPr>
        <p:grpSpPr>
          <a:xfrm>
            <a:off x="548221" y="2085975"/>
            <a:ext cx="4724295" cy="4032322"/>
            <a:chOff x="2126196" y="2085975"/>
            <a:chExt cx="4724295" cy="4032322"/>
          </a:xfrm>
        </p:grpSpPr>
        <p:grpSp>
          <p:nvGrpSpPr>
            <p:cNvPr id="4" name="群組 3">
              <a:extLst>
                <a:ext uri="{FF2B5EF4-FFF2-40B4-BE49-F238E27FC236}">
                  <a16:creationId xmlns:a16="http://schemas.microsoft.com/office/drawing/2014/main" id="{5E88ABB2-BD18-401F-E220-7187CF1C5B3A}"/>
                </a:ext>
              </a:extLst>
            </p:cNvPr>
            <p:cNvGrpSpPr/>
            <p:nvPr/>
          </p:nvGrpSpPr>
          <p:grpSpPr>
            <a:xfrm>
              <a:off x="2319157" y="2085975"/>
              <a:ext cx="3362262" cy="4032322"/>
              <a:chOff x="8272455" y="348330"/>
              <a:chExt cx="3362262" cy="5924421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D5CF68D1-19E8-9250-17AC-934E6D04D0E5}"/>
                  </a:ext>
                </a:extLst>
              </p:cNvPr>
              <p:cNvSpPr/>
              <p:nvPr/>
            </p:nvSpPr>
            <p:spPr>
              <a:xfrm>
                <a:off x="8272456" y="1473016"/>
                <a:ext cx="2541604" cy="479973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1D17B65F-C93D-D5DD-9CFC-0CEAF565CC03}"/>
                  </a:ext>
                </a:extLst>
              </p:cNvPr>
              <p:cNvSpPr/>
              <p:nvPr/>
            </p:nvSpPr>
            <p:spPr>
              <a:xfrm>
                <a:off x="8655675" y="1772444"/>
                <a:ext cx="433526" cy="446150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A336F7E6-1EBB-D042-057A-670BFFFD3A88}"/>
                  </a:ext>
                </a:extLst>
              </p:cNvPr>
              <p:cNvSpPr/>
              <p:nvPr/>
            </p:nvSpPr>
            <p:spPr>
              <a:xfrm>
                <a:off x="9375136" y="1772444"/>
                <a:ext cx="433526" cy="446150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0EB5E118-BBDA-5CCE-5D77-12B78E0FEA31}"/>
                  </a:ext>
                </a:extLst>
              </p:cNvPr>
              <p:cNvSpPr/>
              <p:nvPr/>
            </p:nvSpPr>
            <p:spPr>
              <a:xfrm>
                <a:off x="10094597" y="1772444"/>
                <a:ext cx="433526" cy="446150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66497CA6-28C8-1692-961C-886103C3358F}"/>
                  </a:ext>
                </a:extLst>
              </p:cNvPr>
              <p:cNvSpPr/>
              <p:nvPr/>
            </p:nvSpPr>
            <p:spPr>
              <a:xfrm>
                <a:off x="8655675" y="2528526"/>
                <a:ext cx="433526" cy="44615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CF3BD81A-0B05-3DC7-48A7-66AA6B5A591C}"/>
                  </a:ext>
                </a:extLst>
              </p:cNvPr>
              <p:cNvSpPr/>
              <p:nvPr/>
            </p:nvSpPr>
            <p:spPr>
              <a:xfrm>
                <a:off x="9375136" y="2528526"/>
                <a:ext cx="433526" cy="44615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46322946-185E-6138-4AA6-892352A75CA9}"/>
                  </a:ext>
                </a:extLst>
              </p:cNvPr>
              <p:cNvSpPr/>
              <p:nvPr/>
            </p:nvSpPr>
            <p:spPr>
              <a:xfrm>
                <a:off x="10094597" y="2528526"/>
                <a:ext cx="433526" cy="44615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9561ED96-6B6E-7A6C-8C21-FF0DFD10E69B}"/>
                  </a:ext>
                </a:extLst>
              </p:cNvPr>
              <p:cNvSpPr/>
              <p:nvPr/>
            </p:nvSpPr>
            <p:spPr>
              <a:xfrm>
                <a:off x="8655675" y="3284608"/>
                <a:ext cx="433526" cy="44615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D1B46201-5137-B2A7-2D8E-CEE05610CD88}"/>
                  </a:ext>
                </a:extLst>
              </p:cNvPr>
              <p:cNvSpPr/>
              <p:nvPr/>
            </p:nvSpPr>
            <p:spPr>
              <a:xfrm>
                <a:off x="9375136" y="3284608"/>
                <a:ext cx="433526" cy="44615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66A829A8-4B35-16D6-CFB9-7382075E1DD9}"/>
                  </a:ext>
                </a:extLst>
              </p:cNvPr>
              <p:cNvSpPr/>
              <p:nvPr/>
            </p:nvSpPr>
            <p:spPr>
              <a:xfrm>
                <a:off x="10094597" y="3284608"/>
                <a:ext cx="433526" cy="44615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B8764F17-EB63-31A3-00E2-9A0FD46FDBEF}"/>
                  </a:ext>
                </a:extLst>
              </p:cNvPr>
              <p:cNvSpPr/>
              <p:nvPr/>
            </p:nvSpPr>
            <p:spPr>
              <a:xfrm>
                <a:off x="8655675" y="4036230"/>
                <a:ext cx="433526" cy="44615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2AA0F5AE-8407-455D-3988-1BBAFE322B44}"/>
                  </a:ext>
                </a:extLst>
              </p:cNvPr>
              <p:cNvSpPr/>
              <p:nvPr/>
            </p:nvSpPr>
            <p:spPr>
              <a:xfrm>
                <a:off x="9375136" y="4036230"/>
                <a:ext cx="433526" cy="44615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404D602B-6D5E-2273-AA38-4C01199EB0D5}"/>
                  </a:ext>
                </a:extLst>
              </p:cNvPr>
              <p:cNvSpPr/>
              <p:nvPr/>
            </p:nvSpPr>
            <p:spPr>
              <a:xfrm>
                <a:off x="10094597" y="4036230"/>
                <a:ext cx="433526" cy="44615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F87F8F62-3FF8-1491-1C1A-41AD57539CB1}"/>
                  </a:ext>
                </a:extLst>
              </p:cNvPr>
              <p:cNvSpPr/>
              <p:nvPr/>
            </p:nvSpPr>
            <p:spPr>
              <a:xfrm>
                <a:off x="8655675" y="4787852"/>
                <a:ext cx="433526" cy="44615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2B6F8D9F-FD6E-5175-0663-28ACDE6A4E5F}"/>
                  </a:ext>
                </a:extLst>
              </p:cNvPr>
              <p:cNvSpPr/>
              <p:nvPr/>
            </p:nvSpPr>
            <p:spPr>
              <a:xfrm>
                <a:off x="9375136" y="4787852"/>
                <a:ext cx="433526" cy="44615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0AC9E14F-61A4-3B89-2A3A-00E1A0549C3A}"/>
                  </a:ext>
                </a:extLst>
              </p:cNvPr>
              <p:cNvSpPr/>
              <p:nvPr/>
            </p:nvSpPr>
            <p:spPr>
              <a:xfrm>
                <a:off x="10094597" y="4787852"/>
                <a:ext cx="433526" cy="44615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313FB578-E569-F5A3-9432-0F0E384F11E1}"/>
                  </a:ext>
                </a:extLst>
              </p:cNvPr>
              <p:cNvSpPr/>
              <p:nvPr/>
            </p:nvSpPr>
            <p:spPr>
              <a:xfrm>
                <a:off x="8655675" y="5539474"/>
                <a:ext cx="433526" cy="44615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FAD83479-1473-BE45-F3DB-5F2E204EC398}"/>
                  </a:ext>
                </a:extLst>
              </p:cNvPr>
              <p:cNvSpPr/>
              <p:nvPr/>
            </p:nvSpPr>
            <p:spPr>
              <a:xfrm>
                <a:off x="9375136" y="5539474"/>
                <a:ext cx="433526" cy="44615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73DD005E-8C55-530D-CF4B-537CF8D1E461}"/>
                  </a:ext>
                </a:extLst>
              </p:cNvPr>
              <p:cNvSpPr/>
              <p:nvPr/>
            </p:nvSpPr>
            <p:spPr>
              <a:xfrm>
                <a:off x="10094597" y="5539474"/>
                <a:ext cx="433526" cy="44615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CC8A553A-B7E2-FA72-740B-BE09778D6BE4}"/>
                  </a:ext>
                </a:extLst>
              </p:cNvPr>
              <p:cNvSpPr txBox="1"/>
              <p:nvPr/>
            </p:nvSpPr>
            <p:spPr>
              <a:xfrm>
                <a:off x="8680827" y="1034534"/>
                <a:ext cx="433523" cy="5426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x1</a:t>
                </a:r>
              </a:p>
            </p:txBody>
          </p:sp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E46FD4DF-94CA-A71E-C42F-B9C4975F4523}"/>
                  </a:ext>
                </a:extLst>
              </p:cNvPr>
              <p:cNvSpPr txBox="1"/>
              <p:nvPr/>
            </p:nvSpPr>
            <p:spPr>
              <a:xfrm>
                <a:off x="9400288" y="1034534"/>
                <a:ext cx="433525" cy="5426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x2</a:t>
                </a:r>
              </a:p>
            </p:txBody>
          </p:sp>
          <p:sp>
            <p:nvSpPr>
              <p:cNvPr id="26" name="文字方塊 25">
                <a:extLst>
                  <a:ext uri="{FF2B5EF4-FFF2-40B4-BE49-F238E27FC236}">
                    <a16:creationId xmlns:a16="http://schemas.microsoft.com/office/drawing/2014/main" id="{252C0E7A-ED2E-1117-ABA2-F568000B3CCD}"/>
                  </a:ext>
                </a:extLst>
              </p:cNvPr>
              <p:cNvSpPr txBox="1"/>
              <p:nvPr/>
            </p:nvSpPr>
            <p:spPr>
              <a:xfrm>
                <a:off x="10119750" y="1034534"/>
                <a:ext cx="432120" cy="5426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x3</a:t>
                </a:r>
              </a:p>
            </p:txBody>
          </p:sp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303AE022-C26F-4147-2F6B-6A5D30D5EEBD}"/>
                  </a:ext>
                </a:extLst>
              </p:cNvPr>
              <p:cNvSpPr txBox="1"/>
              <p:nvPr/>
            </p:nvSpPr>
            <p:spPr>
              <a:xfrm>
                <a:off x="8999716" y="348330"/>
                <a:ext cx="133116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chemeClr val="bg2">
                        <a:lumMod val="10000"/>
                      </a:schemeClr>
                    </a:solidFill>
                  </a:rPr>
                  <a:t>features</a:t>
                </a:r>
              </a:p>
            </p:txBody>
          </p:sp>
          <p:cxnSp>
            <p:nvCxnSpPr>
              <p:cNvPr id="30" name="直線單箭頭接點 29">
                <a:extLst>
                  <a:ext uri="{FF2B5EF4-FFF2-40B4-BE49-F238E27FC236}">
                    <a16:creationId xmlns:a16="http://schemas.microsoft.com/office/drawing/2014/main" id="{C2976179-3153-489A-6604-E71BF15F3C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72455" y="995702"/>
                <a:ext cx="2618913" cy="0"/>
              </a:xfrm>
              <a:prstGeom prst="straightConnector1">
                <a:avLst/>
              </a:prstGeom>
              <a:ln w="28575">
                <a:solidFill>
                  <a:srgbClr val="00000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7D7E9BC7-487B-16F3-0409-55A5CE2DF247}"/>
                  </a:ext>
                </a:extLst>
              </p:cNvPr>
              <p:cNvSpPr/>
              <p:nvPr/>
            </p:nvSpPr>
            <p:spPr>
              <a:xfrm>
                <a:off x="10814059" y="1473016"/>
                <a:ext cx="820658" cy="479973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B95551C3-A22E-3273-8522-E30B4A5E95E4}"/>
                  </a:ext>
                </a:extLst>
              </p:cNvPr>
              <p:cNvSpPr/>
              <p:nvPr/>
            </p:nvSpPr>
            <p:spPr>
              <a:xfrm>
                <a:off x="11003851" y="1761732"/>
                <a:ext cx="433526" cy="446150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E41590F7-DF34-F78E-8979-DCA51CFFF598}"/>
                  </a:ext>
                </a:extLst>
              </p:cNvPr>
              <p:cNvSpPr/>
              <p:nvPr/>
            </p:nvSpPr>
            <p:spPr>
              <a:xfrm>
                <a:off x="11003851" y="2528526"/>
                <a:ext cx="433526" cy="44615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743EAF86-E8FB-B621-9B70-93EDF29C972A}"/>
                  </a:ext>
                </a:extLst>
              </p:cNvPr>
              <p:cNvSpPr/>
              <p:nvPr/>
            </p:nvSpPr>
            <p:spPr>
              <a:xfrm>
                <a:off x="11003851" y="3284609"/>
                <a:ext cx="433526" cy="44615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16AF3733-1652-43AC-8E45-395B5F8A6DB0}"/>
                  </a:ext>
                </a:extLst>
              </p:cNvPr>
              <p:cNvSpPr/>
              <p:nvPr/>
            </p:nvSpPr>
            <p:spPr>
              <a:xfrm>
                <a:off x="11003851" y="4036230"/>
                <a:ext cx="433526" cy="44615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7CA0D272-CDF6-04CB-6BDB-E6B98100F4F5}"/>
                  </a:ext>
                </a:extLst>
              </p:cNvPr>
              <p:cNvSpPr/>
              <p:nvPr/>
            </p:nvSpPr>
            <p:spPr>
              <a:xfrm>
                <a:off x="11003851" y="4787851"/>
                <a:ext cx="433526" cy="44615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F40F94F7-BF21-F346-6638-367091A31997}"/>
                  </a:ext>
                </a:extLst>
              </p:cNvPr>
              <p:cNvSpPr/>
              <p:nvPr/>
            </p:nvSpPr>
            <p:spPr>
              <a:xfrm>
                <a:off x="11003851" y="5539474"/>
                <a:ext cx="433526" cy="44615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文字方塊 84">
                <a:extLst>
                  <a:ext uri="{FF2B5EF4-FFF2-40B4-BE49-F238E27FC236}">
                    <a16:creationId xmlns:a16="http://schemas.microsoft.com/office/drawing/2014/main" id="{44C90178-CAB5-C41A-520C-60D81B005EBA}"/>
                  </a:ext>
                </a:extLst>
              </p:cNvPr>
              <p:cNvSpPr txBox="1"/>
              <p:nvPr/>
            </p:nvSpPr>
            <p:spPr>
              <a:xfrm>
                <a:off x="11063828" y="1034534"/>
                <a:ext cx="432120" cy="5426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y</a:t>
                </a:r>
              </a:p>
            </p:txBody>
          </p:sp>
        </p:grpSp>
        <p:sp>
          <p:nvSpPr>
            <p:cNvPr id="81" name="矩形: 圓角 80">
              <a:extLst>
                <a:ext uri="{FF2B5EF4-FFF2-40B4-BE49-F238E27FC236}">
                  <a16:creationId xmlns:a16="http://schemas.microsoft.com/office/drawing/2014/main" id="{611E2E8B-78D3-3535-19A4-93A49769A6CB}"/>
                </a:ext>
              </a:extLst>
            </p:cNvPr>
            <p:cNvSpPr/>
            <p:nvPr/>
          </p:nvSpPr>
          <p:spPr>
            <a:xfrm>
              <a:off x="2126196" y="2954229"/>
              <a:ext cx="3728985" cy="498492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矩形: 圓角 81">
              <a:extLst>
                <a:ext uri="{FF2B5EF4-FFF2-40B4-BE49-F238E27FC236}">
                  <a16:creationId xmlns:a16="http://schemas.microsoft.com/office/drawing/2014/main" id="{3B8701C4-7584-BB0C-8CB8-64DF25D7DBDD}"/>
                </a:ext>
              </a:extLst>
            </p:cNvPr>
            <p:cNvSpPr/>
            <p:nvPr/>
          </p:nvSpPr>
          <p:spPr>
            <a:xfrm>
              <a:off x="2126196" y="3466687"/>
              <a:ext cx="3728985" cy="498492"/>
            </a:xfrm>
            <a:prstGeom prst="roundRect">
              <a:avLst/>
            </a:prstGeom>
            <a:noFill/>
            <a:ln w="28575">
              <a:solidFill>
                <a:srgbClr val="FF0000">
                  <a:alpha val="30000"/>
                </a:srgbClr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3" name="文字方塊 82">
              <a:extLst>
                <a:ext uri="{FF2B5EF4-FFF2-40B4-BE49-F238E27FC236}">
                  <a16:creationId xmlns:a16="http://schemas.microsoft.com/office/drawing/2014/main" id="{7FF87B6B-B79B-6794-F444-77BB4BCD9C3B}"/>
                </a:ext>
              </a:extLst>
            </p:cNvPr>
            <p:cNvSpPr txBox="1"/>
            <p:nvPr/>
          </p:nvSpPr>
          <p:spPr>
            <a:xfrm>
              <a:off x="5817835" y="2714022"/>
              <a:ext cx="1032656" cy="4399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</a:rPr>
                <a:t>data window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3730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8" name="Google Shape;368;p27"/>
          <p:cNvGraphicFramePr/>
          <p:nvPr/>
        </p:nvGraphicFramePr>
        <p:xfrm>
          <a:off x="4546128" y="2090498"/>
          <a:ext cx="7634664" cy="470711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54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4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4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4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4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543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543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543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6806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 b="1">
                          <a:solidFill>
                            <a:schemeClr val="lt1"/>
                          </a:solidFill>
                        </a:rPr>
                        <a:t>wafer</a:t>
                      </a:r>
                      <a:endParaRPr sz="1700" b="1">
                        <a:solidFill>
                          <a:schemeClr val="lt1"/>
                        </a:solidFill>
                      </a:endParaRPr>
                    </a:p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700" b="1">
                        <a:solidFill>
                          <a:schemeClr val="lt1"/>
                        </a:solidFill>
                      </a:endParaRPr>
                    </a:p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 b="1">
                          <a:solidFill>
                            <a:schemeClr val="lt1"/>
                          </a:solidFill>
                        </a:rPr>
                        <a:t> id</a:t>
                      </a:r>
                      <a:endParaRPr sz="1700" b="1">
                        <a:solidFill>
                          <a:schemeClr val="lt1"/>
                        </a:solidFill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 b="1">
                          <a:solidFill>
                            <a:srgbClr val="FFFF00"/>
                          </a:solidFill>
                        </a:rPr>
                        <a:t>f1</a:t>
                      </a:r>
                      <a:endParaRPr sz="1700" b="1">
                        <a:solidFill>
                          <a:srgbClr val="FFFF00"/>
                        </a:solidFill>
                      </a:endParaRPr>
                    </a:p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700" b="1">
                        <a:solidFill>
                          <a:srgbClr val="FFFF00"/>
                        </a:solidFill>
                      </a:endParaRPr>
                    </a:p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 b="1">
                          <a:solidFill>
                            <a:srgbClr val="FFFF00"/>
                          </a:solidFill>
                        </a:rPr>
                        <a:t>(M)</a:t>
                      </a:r>
                      <a:endParaRPr sz="1700" b="1">
                        <a:solidFill>
                          <a:srgbClr val="FFFF00"/>
                        </a:solidFill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 b="1">
                          <a:solidFill>
                            <a:schemeClr val="lt1"/>
                          </a:solidFill>
                        </a:rPr>
                        <a:t>S1_f1</a:t>
                      </a:r>
                      <a:endParaRPr sz="1700" b="1">
                        <a:solidFill>
                          <a:schemeClr val="lt1"/>
                        </a:solidFill>
                      </a:endParaRPr>
                    </a:p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700" b="1">
                        <a:solidFill>
                          <a:schemeClr val="lt1"/>
                        </a:solidFill>
                      </a:endParaRPr>
                    </a:p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 b="1">
                          <a:solidFill>
                            <a:schemeClr val="lt1"/>
                          </a:solidFill>
                        </a:rPr>
                        <a:t>(M)</a:t>
                      </a:r>
                      <a:endParaRPr sz="1700" b="1">
                        <a:solidFill>
                          <a:schemeClr val="lt1"/>
                        </a:solidFill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 b="1">
                          <a:solidFill>
                            <a:schemeClr val="lt1"/>
                          </a:solidFill>
                        </a:rPr>
                        <a:t>S2_f2</a:t>
                      </a:r>
                      <a:endParaRPr sz="1700" b="1">
                        <a:solidFill>
                          <a:schemeClr val="lt1"/>
                        </a:solidFill>
                      </a:endParaRPr>
                    </a:p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700" b="1">
                        <a:solidFill>
                          <a:schemeClr val="lt1"/>
                        </a:solidFill>
                      </a:endParaRPr>
                    </a:p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 b="1">
                          <a:solidFill>
                            <a:schemeClr val="lt1"/>
                          </a:solidFill>
                        </a:rPr>
                        <a:t>(M)</a:t>
                      </a:r>
                      <a:endParaRPr sz="1700" b="1">
                        <a:solidFill>
                          <a:schemeClr val="lt1"/>
                        </a:solidFill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 b="1">
                          <a:solidFill>
                            <a:schemeClr val="lt1"/>
                          </a:solidFill>
                        </a:rPr>
                        <a:t>S3_f1</a:t>
                      </a:r>
                      <a:endParaRPr sz="1700" b="1">
                        <a:solidFill>
                          <a:schemeClr val="lt1"/>
                        </a:solidFill>
                      </a:endParaRPr>
                    </a:p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700" b="1">
                        <a:solidFill>
                          <a:schemeClr val="lt1"/>
                        </a:solidFill>
                      </a:endParaRPr>
                    </a:p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 b="1">
                          <a:solidFill>
                            <a:schemeClr val="lt1"/>
                          </a:solidFill>
                        </a:rPr>
                        <a:t>(Q)</a:t>
                      </a:r>
                      <a:endParaRPr sz="1700" b="1">
                        <a:solidFill>
                          <a:schemeClr val="lt1"/>
                        </a:solidFill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 b="1">
                          <a:solidFill>
                            <a:schemeClr val="lt1"/>
                          </a:solidFill>
                        </a:rPr>
                        <a:t>S3_f2</a:t>
                      </a:r>
                      <a:endParaRPr sz="1700" b="1">
                        <a:solidFill>
                          <a:schemeClr val="lt1"/>
                        </a:solidFill>
                      </a:endParaRPr>
                    </a:p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700" b="1">
                        <a:solidFill>
                          <a:schemeClr val="lt1"/>
                        </a:solidFill>
                      </a:endParaRPr>
                    </a:p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 b="1">
                          <a:solidFill>
                            <a:schemeClr val="lt1"/>
                          </a:solidFill>
                        </a:rPr>
                        <a:t>(M)</a:t>
                      </a:r>
                      <a:endParaRPr sz="1700" b="1">
                        <a:solidFill>
                          <a:schemeClr val="lt1"/>
                        </a:solidFill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 b="1">
                          <a:solidFill>
                            <a:schemeClr val="lt1"/>
                          </a:solidFill>
                        </a:rPr>
                        <a:t>…</a:t>
                      </a:r>
                      <a:endParaRPr sz="1700" b="1">
                        <a:solidFill>
                          <a:schemeClr val="lt1"/>
                        </a:solidFill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 b="1">
                          <a:solidFill>
                            <a:schemeClr val="lt1"/>
                          </a:solidFill>
                        </a:rPr>
                        <a:t>S7_f1</a:t>
                      </a:r>
                      <a:endParaRPr sz="1700" b="1">
                        <a:solidFill>
                          <a:schemeClr val="lt1"/>
                        </a:solidFill>
                      </a:endParaRPr>
                    </a:p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700" b="1">
                        <a:solidFill>
                          <a:schemeClr val="lt1"/>
                        </a:solidFill>
                      </a:endParaRPr>
                    </a:p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 b="1">
                          <a:solidFill>
                            <a:schemeClr val="lt1"/>
                          </a:solidFill>
                        </a:rPr>
                        <a:t>(Q)</a:t>
                      </a:r>
                      <a:endParaRPr sz="1700" b="1">
                        <a:solidFill>
                          <a:schemeClr val="lt1"/>
                        </a:solidFill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90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/>
                        <a:t>W1</a:t>
                      </a:r>
                      <a:endParaRPr sz="1700"/>
                    </a:p>
                  </a:txBody>
                  <a:tcPr marL="121900" marR="121900" marT="121900" marB="1219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/>
                        <a:t>PART1</a:t>
                      </a:r>
                      <a:endParaRPr sz="1600"/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/>
                        <a:t>RCP1</a:t>
                      </a:r>
                      <a:endParaRPr sz="1700"/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/>
                        <a:t>7.3</a:t>
                      </a:r>
                      <a:endParaRPr sz="1700"/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/>
                        <a:t>XXX</a:t>
                      </a:r>
                      <a:endParaRPr sz="1700"/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/>
                        <a:t>23</a:t>
                      </a:r>
                      <a:endParaRPr sz="1700"/>
                    </a:p>
                  </a:txBody>
                  <a:tcPr marL="121900" marR="121900" marT="121900" marB="1219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/>
                        <a:t>…</a:t>
                      </a:r>
                      <a:endParaRPr sz="1700"/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/>
                        <a:t>22</a:t>
                      </a:r>
                      <a:endParaRPr sz="1700"/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390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/>
                        <a:t>W2</a:t>
                      </a:r>
                      <a:endParaRPr sz="1700"/>
                    </a:p>
                  </a:txBody>
                  <a:tcPr marL="121900" marR="121900" marT="121900" marB="1219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solidFill>
                            <a:schemeClr val="dk1"/>
                          </a:solidFill>
                        </a:rPr>
                        <a:t>PART1</a:t>
                      </a:r>
                      <a:endParaRPr sz="1700"/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>
                          <a:solidFill>
                            <a:schemeClr val="dk1"/>
                          </a:solidFill>
                        </a:rPr>
                        <a:t>RCP1</a:t>
                      </a:r>
                      <a:endParaRPr sz="1700"/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>
                          <a:solidFill>
                            <a:schemeClr val="dk1"/>
                          </a:solidFill>
                        </a:rPr>
                        <a:t>1.6</a:t>
                      </a:r>
                      <a:endParaRPr sz="1700"/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/>
                        <a:t>XXX</a:t>
                      </a:r>
                      <a:endParaRPr sz="1700"/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/>
                        <a:t>45</a:t>
                      </a:r>
                      <a:endParaRPr sz="1700"/>
                    </a:p>
                  </a:txBody>
                  <a:tcPr marL="121900" marR="121900" marT="121900" marB="1219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>
                          <a:solidFill>
                            <a:schemeClr val="dk1"/>
                          </a:solidFill>
                        </a:rPr>
                        <a:t>…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/>
                        <a:t>31</a:t>
                      </a:r>
                      <a:endParaRPr sz="1700"/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390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/>
                        <a:t>W3</a:t>
                      </a:r>
                      <a:endParaRPr sz="1700"/>
                    </a:p>
                  </a:txBody>
                  <a:tcPr marL="121900" marR="121900" marT="121900" marB="1219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solidFill>
                            <a:schemeClr val="dk1"/>
                          </a:solidFill>
                        </a:rPr>
                        <a:t>PART1</a:t>
                      </a:r>
                      <a:endParaRPr sz="1700"/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/>
                        <a:t>RCP1</a:t>
                      </a:r>
                      <a:endParaRPr sz="1700"/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/>
                        <a:t>0.4</a:t>
                      </a:r>
                      <a:endParaRPr sz="1700"/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>
                          <a:solidFill>
                            <a:schemeClr val="dk1"/>
                          </a:solidFill>
                        </a:rPr>
                        <a:t>XXX</a:t>
                      </a:r>
                      <a:endParaRPr sz="1700"/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/>
                        <a:t>30</a:t>
                      </a:r>
                      <a:endParaRPr sz="1700"/>
                    </a:p>
                  </a:txBody>
                  <a:tcPr marL="121900" marR="121900" marT="121900" marB="1219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>
                          <a:solidFill>
                            <a:schemeClr val="dk1"/>
                          </a:solidFill>
                        </a:rPr>
                        <a:t>…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/>
                        <a:t>13</a:t>
                      </a:r>
                      <a:endParaRPr sz="1700"/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390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/>
                        <a:t>W4</a:t>
                      </a:r>
                      <a:endParaRPr sz="1700"/>
                    </a:p>
                  </a:txBody>
                  <a:tcPr marL="121900" marR="121900" marT="121900" marB="1219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solidFill>
                            <a:schemeClr val="dk1"/>
                          </a:solidFill>
                        </a:rPr>
                        <a:t>PART2</a:t>
                      </a:r>
                      <a:endParaRPr sz="1700"/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/>
                        <a:t>RCP2</a:t>
                      </a:r>
                      <a:endParaRPr sz="1700"/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>
                          <a:solidFill>
                            <a:schemeClr val="dk1"/>
                          </a:solidFill>
                        </a:rPr>
                        <a:t>0.2</a:t>
                      </a:r>
                      <a:endParaRPr sz="1700"/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>
                          <a:solidFill>
                            <a:schemeClr val="dk1"/>
                          </a:solidFill>
                        </a:rPr>
                        <a:t>XXX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/>
                        <a:t>14</a:t>
                      </a:r>
                      <a:endParaRPr sz="1700"/>
                    </a:p>
                  </a:txBody>
                  <a:tcPr marL="121900" marR="121900" marT="121900" marB="1219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>
                          <a:solidFill>
                            <a:schemeClr val="dk1"/>
                          </a:solidFill>
                        </a:rPr>
                        <a:t>…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/>
                        <a:t>24</a:t>
                      </a:r>
                      <a:endParaRPr sz="1700"/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390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/>
                        <a:t>W5</a:t>
                      </a:r>
                      <a:endParaRPr sz="1700"/>
                    </a:p>
                  </a:txBody>
                  <a:tcPr marL="121900" marR="121900" marT="121900" marB="1219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solidFill>
                            <a:schemeClr val="dk1"/>
                          </a:solidFill>
                        </a:rPr>
                        <a:t>PART2</a:t>
                      </a:r>
                      <a:endParaRPr sz="1700"/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>
                          <a:solidFill>
                            <a:schemeClr val="dk1"/>
                          </a:solidFill>
                        </a:rPr>
                        <a:t>RCP2</a:t>
                      </a:r>
                      <a:endParaRPr sz="1700"/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>
                          <a:solidFill>
                            <a:schemeClr val="dk1"/>
                          </a:solidFill>
                        </a:rPr>
                        <a:t>0.9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>
                          <a:solidFill>
                            <a:schemeClr val="dk1"/>
                          </a:solidFill>
                        </a:rPr>
                        <a:t>XXX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>
                          <a:solidFill>
                            <a:schemeClr val="dk1"/>
                          </a:solidFill>
                        </a:rPr>
                        <a:t>36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>
                          <a:solidFill>
                            <a:schemeClr val="dk1"/>
                          </a:solidFill>
                        </a:rPr>
                        <a:t>…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>
                          <a:solidFill>
                            <a:schemeClr val="dk1"/>
                          </a:solidFill>
                        </a:rPr>
                        <a:t>34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390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/>
                        <a:t>…</a:t>
                      </a:r>
                      <a:endParaRPr sz="1700"/>
                    </a:p>
                  </a:txBody>
                  <a:tcPr marL="121900" marR="121900" marT="121900" marB="1219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solidFill>
                            <a:schemeClr val="dk1"/>
                          </a:solidFill>
                        </a:rPr>
                        <a:t>…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>
                          <a:solidFill>
                            <a:schemeClr val="dk1"/>
                          </a:solidFill>
                        </a:rPr>
                        <a:t>…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>
                          <a:solidFill>
                            <a:schemeClr val="dk1"/>
                          </a:solidFill>
                        </a:rPr>
                        <a:t>…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>
                          <a:solidFill>
                            <a:schemeClr val="dk1"/>
                          </a:solidFill>
                        </a:rPr>
                        <a:t>…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>
                          <a:solidFill>
                            <a:schemeClr val="dk1"/>
                          </a:solidFill>
                        </a:rPr>
                        <a:t>…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>
                          <a:solidFill>
                            <a:schemeClr val="dk1"/>
                          </a:solidFill>
                        </a:rPr>
                        <a:t>…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>
                          <a:solidFill>
                            <a:schemeClr val="dk1"/>
                          </a:solidFill>
                        </a:rPr>
                        <a:t>…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390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/>
                        <a:t>W97</a:t>
                      </a:r>
                      <a:endParaRPr sz="1700"/>
                    </a:p>
                  </a:txBody>
                  <a:tcPr marL="121900" marR="121900" marT="121900" marB="1219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solidFill>
                            <a:schemeClr val="dk1"/>
                          </a:solidFill>
                        </a:rPr>
                        <a:t>PART3</a:t>
                      </a:r>
                      <a:endParaRPr sz="1700"/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>
                          <a:solidFill>
                            <a:schemeClr val="dk1"/>
                          </a:solidFill>
                        </a:rPr>
                        <a:t>RCP1</a:t>
                      </a:r>
                      <a:endParaRPr sz="1700"/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>
                          <a:solidFill>
                            <a:schemeClr val="dk1"/>
                          </a:solidFill>
                        </a:rPr>
                        <a:t>3.7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>
                          <a:solidFill>
                            <a:schemeClr val="dk1"/>
                          </a:solidFill>
                        </a:rPr>
                        <a:t>XXX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>
                          <a:solidFill>
                            <a:schemeClr val="dk1"/>
                          </a:solidFill>
                        </a:rPr>
                        <a:t>30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>
                          <a:solidFill>
                            <a:schemeClr val="dk1"/>
                          </a:solidFill>
                        </a:rPr>
                        <a:t>…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>
                          <a:solidFill>
                            <a:schemeClr val="dk1"/>
                          </a:solidFill>
                        </a:rPr>
                        <a:t>23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390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/>
                        <a:t>W98</a:t>
                      </a:r>
                      <a:endParaRPr sz="1700"/>
                    </a:p>
                  </a:txBody>
                  <a:tcPr marL="121900" marR="121900" marT="121900" marB="1219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600">
                          <a:solidFill>
                            <a:schemeClr val="dk1"/>
                          </a:solidFill>
                        </a:rPr>
                        <a:t>PART3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>
                          <a:solidFill>
                            <a:schemeClr val="dk1"/>
                          </a:solidFill>
                        </a:rPr>
                        <a:t>RCP2</a:t>
                      </a:r>
                      <a:endParaRPr sz="1700"/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>
                          <a:solidFill>
                            <a:schemeClr val="dk1"/>
                          </a:solidFill>
                        </a:rPr>
                        <a:t>1.6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>
                          <a:solidFill>
                            <a:schemeClr val="dk1"/>
                          </a:solidFill>
                        </a:rPr>
                        <a:t>XXX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>
                          <a:solidFill>
                            <a:schemeClr val="dk1"/>
                          </a:solidFill>
                        </a:rPr>
                        <a:t>45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>
                          <a:solidFill>
                            <a:schemeClr val="dk1"/>
                          </a:solidFill>
                        </a:rPr>
                        <a:t>…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>
                          <a:solidFill>
                            <a:schemeClr val="dk1"/>
                          </a:solidFill>
                        </a:rPr>
                        <a:t>67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390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/>
                        <a:t>W99</a:t>
                      </a:r>
                      <a:endParaRPr sz="1700"/>
                    </a:p>
                  </a:txBody>
                  <a:tcPr marL="121900" marR="121900" marT="121900" marB="1219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600">
                          <a:solidFill>
                            <a:schemeClr val="dk1"/>
                          </a:solidFill>
                        </a:rPr>
                        <a:t>PART3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>
                          <a:solidFill>
                            <a:schemeClr val="dk1"/>
                          </a:solidFill>
                        </a:rPr>
                        <a:t>RCP2</a:t>
                      </a:r>
                      <a:endParaRPr sz="1700"/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>
                          <a:solidFill>
                            <a:schemeClr val="dk1"/>
                          </a:solidFill>
                        </a:rPr>
                        <a:t>0.5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>
                          <a:solidFill>
                            <a:schemeClr val="dk1"/>
                          </a:solidFill>
                        </a:rPr>
                        <a:t>XXX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>
                          <a:solidFill>
                            <a:schemeClr val="dk1"/>
                          </a:solidFill>
                        </a:rPr>
                        <a:t>64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>
                          <a:solidFill>
                            <a:schemeClr val="dk1"/>
                          </a:solidFill>
                        </a:rPr>
                        <a:t>…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>
                          <a:solidFill>
                            <a:schemeClr val="dk1"/>
                          </a:solidFill>
                        </a:rPr>
                        <a:t>83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0390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/>
                        <a:t>W100</a:t>
                      </a:r>
                      <a:endParaRPr sz="1700"/>
                    </a:p>
                  </a:txBody>
                  <a:tcPr marL="121900" marR="121900" marT="121900" marB="1219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600">
                          <a:solidFill>
                            <a:schemeClr val="dk1"/>
                          </a:solidFill>
                        </a:rPr>
                        <a:t>PART3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/>
                        <a:t>RCP2</a:t>
                      </a:r>
                      <a:endParaRPr sz="1700"/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>
                          <a:solidFill>
                            <a:schemeClr val="dk1"/>
                          </a:solidFill>
                        </a:rPr>
                        <a:t>3.5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>
                          <a:solidFill>
                            <a:schemeClr val="dk1"/>
                          </a:solidFill>
                        </a:rPr>
                        <a:t>XXX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>
                          <a:solidFill>
                            <a:schemeClr val="dk1"/>
                          </a:solidFill>
                        </a:rPr>
                        <a:t>12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>
                          <a:solidFill>
                            <a:schemeClr val="dk1"/>
                          </a:solidFill>
                        </a:rPr>
                        <a:t>…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 dirty="0">
                          <a:solidFill>
                            <a:schemeClr val="dk1"/>
                          </a:solidFill>
                        </a:rPr>
                        <a:t>80</a:t>
                      </a:r>
                      <a:endParaRPr sz="1700" dirty="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69" name="Google Shape;369;p2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zh-TW"/>
              <a:t>Group POV (case 1)</a:t>
            </a:r>
            <a:endParaRPr/>
          </a:p>
        </p:txBody>
      </p:sp>
      <p:sp>
        <p:nvSpPr>
          <p:cNvPr id="370" name="Google Shape;370;p27"/>
          <p:cNvSpPr txBox="1"/>
          <p:nvPr/>
        </p:nvSpPr>
        <p:spPr>
          <a:xfrm>
            <a:off x="8031600" y="70634"/>
            <a:ext cx="41604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US" altLang="zh-TW" sz="2400" b="1" i="1" u="sng">
                <a:highlight>
                  <a:srgbClr val="FFE599"/>
                </a:highlight>
              </a:rPr>
              <a:t>Irregular Time-Series Data</a:t>
            </a:r>
            <a:endParaRPr sz="2400" b="1" i="1" u="sng">
              <a:highlight>
                <a:srgbClr val="FFE599"/>
              </a:highlight>
            </a:endParaRPr>
          </a:p>
        </p:txBody>
      </p:sp>
      <p:sp>
        <p:nvSpPr>
          <p:cNvPr id="371" name="Google Shape;371;p27"/>
          <p:cNvSpPr/>
          <p:nvPr/>
        </p:nvSpPr>
        <p:spPr>
          <a:xfrm>
            <a:off x="4546128" y="4387897"/>
            <a:ext cx="7646000" cy="2409716"/>
          </a:xfrm>
          <a:prstGeom prst="roundRect">
            <a:avLst>
              <a:gd name="adj" fmla="val 10709"/>
            </a:avLst>
          </a:prstGeom>
          <a:noFill/>
          <a:ln w="76200" cap="flat" cmpd="sng">
            <a:solidFill>
              <a:srgbClr val="4A86E8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72" name="Google Shape;372;p27"/>
          <p:cNvSpPr txBox="1"/>
          <p:nvPr/>
        </p:nvSpPr>
        <p:spPr>
          <a:xfrm>
            <a:off x="4490367" y="427735"/>
            <a:ext cx="5878400" cy="574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US" altLang="zh-TW" sz="2133" b="1">
                <a:solidFill>
                  <a:schemeClr val="accent1"/>
                </a:solidFill>
              </a:rPr>
              <a:t>We also care about the </a:t>
            </a:r>
            <a:r>
              <a:rPr lang="en-US" altLang="zh-TW" sz="2133" b="1" u="sng">
                <a:solidFill>
                  <a:schemeClr val="accent1"/>
                </a:solidFill>
              </a:rPr>
              <a:t>ordering</a:t>
            </a:r>
            <a:endParaRPr sz="2133" b="1" u="sng">
              <a:solidFill>
                <a:schemeClr val="accent1"/>
              </a:solidFill>
            </a:endParaRPr>
          </a:p>
        </p:txBody>
      </p:sp>
      <p:sp>
        <p:nvSpPr>
          <p:cNvPr id="373" name="Google Shape;373;p27"/>
          <p:cNvSpPr/>
          <p:nvPr/>
        </p:nvSpPr>
        <p:spPr>
          <a:xfrm>
            <a:off x="1885967" y="1351433"/>
            <a:ext cx="2543200" cy="4901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74" name="Google Shape;374;p27"/>
          <p:cNvSpPr/>
          <p:nvPr/>
        </p:nvSpPr>
        <p:spPr>
          <a:xfrm>
            <a:off x="768567" y="2330832"/>
            <a:ext cx="400800" cy="4008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75" name="Google Shape;375;p27"/>
          <p:cNvSpPr/>
          <p:nvPr/>
        </p:nvSpPr>
        <p:spPr>
          <a:xfrm>
            <a:off x="768567" y="3659897"/>
            <a:ext cx="400800" cy="4008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76" name="Google Shape;376;p27"/>
          <p:cNvSpPr/>
          <p:nvPr/>
        </p:nvSpPr>
        <p:spPr>
          <a:xfrm>
            <a:off x="768567" y="5115459"/>
            <a:ext cx="400800" cy="4008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77" name="Google Shape;377;p27"/>
          <p:cNvSpPr/>
          <p:nvPr/>
        </p:nvSpPr>
        <p:spPr>
          <a:xfrm>
            <a:off x="768567" y="4388035"/>
            <a:ext cx="400800" cy="4008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78" name="Google Shape;378;p27"/>
          <p:cNvSpPr/>
          <p:nvPr/>
        </p:nvSpPr>
        <p:spPr>
          <a:xfrm>
            <a:off x="768567" y="5797121"/>
            <a:ext cx="400800" cy="4008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79" name="Google Shape;379;p27"/>
          <p:cNvSpPr/>
          <p:nvPr/>
        </p:nvSpPr>
        <p:spPr>
          <a:xfrm>
            <a:off x="768567" y="3020649"/>
            <a:ext cx="400800" cy="4008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380" name="Google Shape;380;p27"/>
          <p:cNvCxnSpPr>
            <a:stCxn id="374" idx="4"/>
            <a:endCxn id="379" idx="0"/>
          </p:cNvCxnSpPr>
          <p:nvPr/>
        </p:nvCxnSpPr>
        <p:spPr>
          <a:xfrm>
            <a:off x="968967" y="2731632"/>
            <a:ext cx="0" cy="289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1" name="Google Shape;381;p27"/>
          <p:cNvCxnSpPr>
            <a:stCxn id="379" idx="4"/>
            <a:endCxn id="375" idx="0"/>
          </p:cNvCxnSpPr>
          <p:nvPr/>
        </p:nvCxnSpPr>
        <p:spPr>
          <a:xfrm>
            <a:off x="968967" y="3421449"/>
            <a:ext cx="0" cy="23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2" name="Google Shape;382;p27"/>
          <p:cNvCxnSpPr>
            <a:stCxn id="375" idx="4"/>
            <a:endCxn id="377" idx="0"/>
          </p:cNvCxnSpPr>
          <p:nvPr/>
        </p:nvCxnSpPr>
        <p:spPr>
          <a:xfrm>
            <a:off x="968967" y="4060697"/>
            <a:ext cx="0" cy="327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3" name="Google Shape;383;p27"/>
          <p:cNvCxnSpPr>
            <a:stCxn id="377" idx="4"/>
            <a:endCxn id="376" idx="0"/>
          </p:cNvCxnSpPr>
          <p:nvPr/>
        </p:nvCxnSpPr>
        <p:spPr>
          <a:xfrm>
            <a:off x="968967" y="4788835"/>
            <a:ext cx="0" cy="326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4" name="Google Shape;384;p27"/>
          <p:cNvCxnSpPr>
            <a:stCxn id="376" idx="4"/>
            <a:endCxn id="378" idx="0"/>
          </p:cNvCxnSpPr>
          <p:nvPr/>
        </p:nvCxnSpPr>
        <p:spPr>
          <a:xfrm>
            <a:off x="968967" y="5516259"/>
            <a:ext cx="0" cy="28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85" name="Google Shape;385;p27"/>
          <p:cNvSpPr/>
          <p:nvPr/>
        </p:nvSpPr>
        <p:spPr>
          <a:xfrm>
            <a:off x="768567" y="1640832"/>
            <a:ext cx="400800" cy="4008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386" name="Google Shape;386;p27"/>
          <p:cNvCxnSpPr>
            <a:stCxn id="385" idx="4"/>
          </p:cNvCxnSpPr>
          <p:nvPr/>
        </p:nvCxnSpPr>
        <p:spPr>
          <a:xfrm>
            <a:off x="968967" y="2041632"/>
            <a:ext cx="0" cy="289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87" name="Google Shape;387;p27"/>
          <p:cNvSpPr/>
          <p:nvPr/>
        </p:nvSpPr>
        <p:spPr>
          <a:xfrm>
            <a:off x="3215860" y="1425167"/>
            <a:ext cx="238400" cy="238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88" name="Google Shape;388;p27"/>
          <p:cNvSpPr txBox="1"/>
          <p:nvPr/>
        </p:nvSpPr>
        <p:spPr>
          <a:xfrm>
            <a:off x="1539733" y="1574436"/>
            <a:ext cx="13780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-US" altLang="zh-TW" sz="2400"/>
              <a:t>S1</a:t>
            </a:r>
            <a:endParaRPr sz="2400"/>
          </a:p>
        </p:txBody>
      </p:sp>
      <p:sp>
        <p:nvSpPr>
          <p:cNvPr id="389" name="Google Shape;389;p27"/>
          <p:cNvSpPr txBox="1"/>
          <p:nvPr/>
        </p:nvSpPr>
        <p:spPr>
          <a:xfrm>
            <a:off x="1539733" y="2226192"/>
            <a:ext cx="13780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-US" altLang="zh-TW" sz="2400"/>
              <a:t>S2</a:t>
            </a:r>
            <a:endParaRPr sz="2400"/>
          </a:p>
        </p:txBody>
      </p:sp>
      <p:sp>
        <p:nvSpPr>
          <p:cNvPr id="390" name="Google Shape;390;p27"/>
          <p:cNvSpPr txBox="1"/>
          <p:nvPr/>
        </p:nvSpPr>
        <p:spPr>
          <a:xfrm>
            <a:off x="1539733" y="2892616"/>
            <a:ext cx="13780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-US" altLang="zh-TW" sz="2400"/>
              <a:t>S3</a:t>
            </a:r>
            <a:endParaRPr sz="2400"/>
          </a:p>
        </p:txBody>
      </p:sp>
      <p:sp>
        <p:nvSpPr>
          <p:cNvPr id="391" name="Google Shape;391;p27"/>
          <p:cNvSpPr txBox="1"/>
          <p:nvPr/>
        </p:nvSpPr>
        <p:spPr>
          <a:xfrm>
            <a:off x="1539733" y="3601316"/>
            <a:ext cx="13780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-US" altLang="zh-TW" sz="2400"/>
              <a:t>S4</a:t>
            </a:r>
            <a:endParaRPr sz="2400"/>
          </a:p>
        </p:txBody>
      </p:sp>
      <p:sp>
        <p:nvSpPr>
          <p:cNvPr id="392" name="Google Shape;392;p27"/>
          <p:cNvSpPr txBox="1"/>
          <p:nvPr/>
        </p:nvSpPr>
        <p:spPr>
          <a:xfrm>
            <a:off x="1539733" y="4328143"/>
            <a:ext cx="13780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-US" altLang="zh-TW" sz="2400"/>
              <a:t>S5</a:t>
            </a:r>
            <a:endParaRPr sz="2400"/>
          </a:p>
        </p:txBody>
      </p:sp>
      <p:sp>
        <p:nvSpPr>
          <p:cNvPr id="393" name="Google Shape;393;p27"/>
          <p:cNvSpPr txBox="1"/>
          <p:nvPr/>
        </p:nvSpPr>
        <p:spPr>
          <a:xfrm>
            <a:off x="1539733" y="5022301"/>
            <a:ext cx="13780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-US" altLang="zh-TW" sz="2400"/>
              <a:t>S6</a:t>
            </a:r>
            <a:endParaRPr sz="2400"/>
          </a:p>
        </p:txBody>
      </p:sp>
      <p:sp>
        <p:nvSpPr>
          <p:cNvPr id="394" name="Google Shape;394;p27"/>
          <p:cNvSpPr txBox="1"/>
          <p:nvPr/>
        </p:nvSpPr>
        <p:spPr>
          <a:xfrm>
            <a:off x="1539733" y="5702435"/>
            <a:ext cx="13780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-US" altLang="zh-TW" sz="2400"/>
              <a:t>S7</a:t>
            </a:r>
            <a:endParaRPr sz="2400"/>
          </a:p>
        </p:txBody>
      </p:sp>
      <p:sp>
        <p:nvSpPr>
          <p:cNvPr id="395" name="Google Shape;395;p27"/>
          <p:cNvSpPr/>
          <p:nvPr/>
        </p:nvSpPr>
        <p:spPr>
          <a:xfrm>
            <a:off x="2652460" y="1672400"/>
            <a:ext cx="238400" cy="238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96" name="Google Shape;396;p27"/>
          <p:cNvSpPr/>
          <p:nvPr/>
        </p:nvSpPr>
        <p:spPr>
          <a:xfrm>
            <a:off x="3597977" y="1649949"/>
            <a:ext cx="238400" cy="238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97" name="Google Shape;397;p27"/>
          <p:cNvSpPr/>
          <p:nvPr/>
        </p:nvSpPr>
        <p:spPr>
          <a:xfrm>
            <a:off x="3184893" y="1895983"/>
            <a:ext cx="238400" cy="238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98" name="Google Shape;398;p27"/>
          <p:cNvSpPr/>
          <p:nvPr/>
        </p:nvSpPr>
        <p:spPr>
          <a:xfrm>
            <a:off x="2825227" y="2252733"/>
            <a:ext cx="238400" cy="238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99" name="Google Shape;399;p27"/>
          <p:cNvSpPr/>
          <p:nvPr/>
        </p:nvSpPr>
        <p:spPr>
          <a:xfrm>
            <a:off x="3170060" y="2434967"/>
            <a:ext cx="238400" cy="238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00" name="Google Shape;400;p27"/>
          <p:cNvSpPr/>
          <p:nvPr/>
        </p:nvSpPr>
        <p:spPr>
          <a:xfrm>
            <a:off x="2917727" y="3094283"/>
            <a:ext cx="238400" cy="238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01" name="Google Shape;401;p27"/>
          <p:cNvSpPr/>
          <p:nvPr/>
        </p:nvSpPr>
        <p:spPr>
          <a:xfrm>
            <a:off x="2917727" y="5857067"/>
            <a:ext cx="238400" cy="238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02" name="Google Shape;402;p27"/>
          <p:cNvSpPr/>
          <p:nvPr/>
        </p:nvSpPr>
        <p:spPr>
          <a:xfrm>
            <a:off x="3451909" y="3047067"/>
            <a:ext cx="238400" cy="238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03" name="Google Shape;403;p27"/>
          <p:cNvSpPr/>
          <p:nvPr/>
        </p:nvSpPr>
        <p:spPr>
          <a:xfrm>
            <a:off x="3286643" y="5866767"/>
            <a:ext cx="238400" cy="2384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04" name="Google Shape;404;p27"/>
          <p:cNvSpPr/>
          <p:nvPr/>
        </p:nvSpPr>
        <p:spPr>
          <a:xfrm>
            <a:off x="2871427" y="3734633"/>
            <a:ext cx="238400" cy="238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05" name="Google Shape;405;p27"/>
          <p:cNvSpPr/>
          <p:nvPr/>
        </p:nvSpPr>
        <p:spPr>
          <a:xfrm>
            <a:off x="3262227" y="3764833"/>
            <a:ext cx="238400" cy="238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406" name="Google Shape;406;p27"/>
          <p:cNvCxnSpPr>
            <a:stCxn id="387" idx="2"/>
            <a:endCxn id="395" idx="7"/>
          </p:cNvCxnSpPr>
          <p:nvPr/>
        </p:nvCxnSpPr>
        <p:spPr>
          <a:xfrm flipH="1">
            <a:off x="2855860" y="1544367"/>
            <a:ext cx="360000" cy="16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7" name="Google Shape;407;p27"/>
          <p:cNvCxnSpPr>
            <a:stCxn id="387" idx="4"/>
            <a:endCxn id="397" idx="0"/>
          </p:cNvCxnSpPr>
          <p:nvPr/>
        </p:nvCxnSpPr>
        <p:spPr>
          <a:xfrm flipH="1">
            <a:off x="3304260" y="1663567"/>
            <a:ext cx="30800" cy="23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8" name="Google Shape;408;p27"/>
          <p:cNvCxnSpPr>
            <a:stCxn id="396" idx="2"/>
            <a:endCxn id="397" idx="6"/>
          </p:cNvCxnSpPr>
          <p:nvPr/>
        </p:nvCxnSpPr>
        <p:spPr>
          <a:xfrm flipH="1">
            <a:off x="3423177" y="1769149"/>
            <a:ext cx="174800" cy="24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9" name="Google Shape;409;p27"/>
          <p:cNvCxnSpPr>
            <a:stCxn id="387" idx="3"/>
            <a:endCxn id="398" idx="0"/>
          </p:cNvCxnSpPr>
          <p:nvPr/>
        </p:nvCxnSpPr>
        <p:spPr>
          <a:xfrm flipH="1">
            <a:off x="2944372" y="1628653"/>
            <a:ext cx="306400" cy="62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0" name="Google Shape;410;p27"/>
          <p:cNvCxnSpPr>
            <a:stCxn id="397" idx="4"/>
            <a:endCxn id="399" idx="0"/>
          </p:cNvCxnSpPr>
          <p:nvPr/>
        </p:nvCxnSpPr>
        <p:spPr>
          <a:xfrm flipH="1">
            <a:off x="3289293" y="2134383"/>
            <a:ext cx="14800" cy="300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1" name="Google Shape;411;p27"/>
          <p:cNvCxnSpPr>
            <a:stCxn id="399" idx="4"/>
            <a:endCxn id="402" idx="0"/>
          </p:cNvCxnSpPr>
          <p:nvPr/>
        </p:nvCxnSpPr>
        <p:spPr>
          <a:xfrm>
            <a:off x="3289260" y="2673367"/>
            <a:ext cx="282000" cy="37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2" name="Google Shape;412;p27"/>
          <p:cNvCxnSpPr>
            <a:stCxn id="398" idx="4"/>
            <a:endCxn id="400" idx="0"/>
          </p:cNvCxnSpPr>
          <p:nvPr/>
        </p:nvCxnSpPr>
        <p:spPr>
          <a:xfrm>
            <a:off x="2944427" y="2491133"/>
            <a:ext cx="92400" cy="603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3" name="Google Shape;413;p27"/>
          <p:cNvCxnSpPr>
            <a:stCxn id="402" idx="2"/>
            <a:endCxn id="400" idx="6"/>
          </p:cNvCxnSpPr>
          <p:nvPr/>
        </p:nvCxnSpPr>
        <p:spPr>
          <a:xfrm flipH="1">
            <a:off x="3156309" y="3166267"/>
            <a:ext cx="295600" cy="47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4" name="Google Shape;414;p27"/>
          <p:cNvCxnSpPr>
            <a:stCxn id="402" idx="4"/>
            <a:endCxn id="405" idx="0"/>
          </p:cNvCxnSpPr>
          <p:nvPr/>
        </p:nvCxnSpPr>
        <p:spPr>
          <a:xfrm flipH="1">
            <a:off x="3381509" y="3285467"/>
            <a:ext cx="189600" cy="479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5" name="Google Shape;415;p27"/>
          <p:cNvCxnSpPr>
            <a:stCxn id="395" idx="3"/>
            <a:endCxn id="404" idx="2"/>
          </p:cNvCxnSpPr>
          <p:nvPr/>
        </p:nvCxnSpPr>
        <p:spPr>
          <a:xfrm rot="-5400000" flipH="1">
            <a:off x="1790372" y="2772887"/>
            <a:ext cx="1978000" cy="1840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6" name="Google Shape;416;p27"/>
          <p:cNvCxnSpPr>
            <a:stCxn id="399" idx="6"/>
            <a:endCxn id="405" idx="6"/>
          </p:cNvCxnSpPr>
          <p:nvPr/>
        </p:nvCxnSpPr>
        <p:spPr>
          <a:xfrm>
            <a:off x="3408460" y="2554167"/>
            <a:ext cx="92000" cy="1330000"/>
          </a:xfrm>
          <a:prstGeom prst="curvedConnector3">
            <a:avLst>
              <a:gd name="adj1" fmla="val 44529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17" name="Google Shape;417;p27"/>
          <p:cNvSpPr/>
          <p:nvPr/>
        </p:nvSpPr>
        <p:spPr>
          <a:xfrm>
            <a:off x="3494360" y="4406500"/>
            <a:ext cx="238400" cy="238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18" name="Google Shape;418;p27"/>
          <p:cNvSpPr/>
          <p:nvPr/>
        </p:nvSpPr>
        <p:spPr>
          <a:xfrm>
            <a:off x="2825227" y="5162883"/>
            <a:ext cx="238400" cy="238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19" name="Google Shape;419;p27"/>
          <p:cNvSpPr/>
          <p:nvPr/>
        </p:nvSpPr>
        <p:spPr>
          <a:xfrm>
            <a:off x="3250760" y="5333300"/>
            <a:ext cx="238400" cy="238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20" name="Google Shape;420;p27"/>
          <p:cNvSpPr/>
          <p:nvPr/>
        </p:nvSpPr>
        <p:spPr>
          <a:xfrm>
            <a:off x="3311060" y="4983800"/>
            <a:ext cx="238400" cy="238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421" name="Google Shape;421;p27"/>
          <p:cNvCxnSpPr>
            <a:stCxn id="405" idx="4"/>
            <a:endCxn id="420" idx="0"/>
          </p:cNvCxnSpPr>
          <p:nvPr/>
        </p:nvCxnSpPr>
        <p:spPr>
          <a:xfrm>
            <a:off x="3381427" y="4003233"/>
            <a:ext cx="48800" cy="9804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dash"/>
            <a:round/>
            <a:headEnd type="none" w="med" len="med"/>
            <a:tailEnd type="triangle" w="med" len="med"/>
          </a:ln>
        </p:spPr>
      </p:cxnSp>
      <p:sp>
        <p:nvSpPr>
          <p:cNvPr id="422" name="Google Shape;422;p27"/>
          <p:cNvSpPr/>
          <p:nvPr/>
        </p:nvSpPr>
        <p:spPr>
          <a:xfrm>
            <a:off x="2825227" y="4452383"/>
            <a:ext cx="238400" cy="238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423" name="Google Shape;423;p27"/>
          <p:cNvCxnSpPr>
            <a:stCxn id="404" idx="4"/>
            <a:endCxn id="422" idx="0"/>
          </p:cNvCxnSpPr>
          <p:nvPr/>
        </p:nvCxnSpPr>
        <p:spPr>
          <a:xfrm flipH="1">
            <a:off x="2944227" y="3973033"/>
            <a:ext cx="46400" cy="479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4" name="Google Shape;424;p27"/>
          <p:cNvCxnSpPr>
            <a:stCxn id="400" idx="2"/>
            <a:endCxn id="418" idx="2"/>
          </p:cNvCxnSpPr>
          <p:nvPr/>
        </p:nvCxnSpPr>
        <p:spPr>
          <a:xfrm flipH="1">
            <a:off x="2825327" y="3213483"/>
            <a:ext cx="92400" cy="2068800"/>
          </a:xfrm>
          <a:prstGeom prst="curvedConnector3">
            <a:avLst>
              <a:gd name="adj1" fmla="val 443723"/>
            </a:avLst>
          </a:prstGeom>
          <a:noFill/>
          <a:ln w="9525" cap="flat" cmpd="sng">
            <a:solidFill>
              <a:srgbClr val="D9D9D9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425" name="Google Shape;425;p27"/>
          <p:cNvCxnSpPr>
            <a:stCxn id="418" idx="4"/>
            <a:endCxn id="401" idx="0"/>
          </p:cNvCxnSpPr>
          <p:nvPr/>
        </p:nvCxnSpPr>
        <p:spPr>
          <a:xfrm>
            <a:off x="2944427" y="5401283"/>
            <a:ext cx="92400" cy="4556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426" name="Google Shape;426;p27"/>
          <p:cNvCxnSpPr>
            <a:stCxn id="419" idx="4"/>
            <a:endCxn id="403" idx="0"/>
          </p:cNvCxnSpPr>
          <p:nvPr/>
        </p:nvCxnSpPr>
        <p:spPr>
          <a:xfrm>
            <a:off x="3369960" y="5571700"/>
            <a:ext cx="36000" cy="295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8" name="Google Shape;428;p27"/>
          <p:cNvCxnSpPr/>
          <p:nvPr/>
        </p:nvCxnSpPr>
        <p:spPr>
          <a:xfrm>
            <a:off x="415600" y="2181300"/>
            <a:ext cx="3451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429" name="Google Shape;429;p27"/>
          <p:cNvCxnSpPr/>
          <p:nvPr/>
        </p:nvCxnSpPr>
        <p:spPr>
          <a:xfrm>
            <a:off x="415600" y="2833056"/>
            <a:ext cx="3451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430" name="Google Shape;430;p27"/>
          <p:cNvCxnSpPr/>
          <p:nvPr/>
        </p:nvCxnSpPr>
        <p:spPr>
          <a:xfrm>
            <a:off x="415600" y="3499480"/>
            <a:ext cx="3451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431" name="Google Shape;431;p27"/>
          <p:cNvCxnSpPr/>
          <p:nvPr/>
        </p:nvCxnSpPr>
        <p:spPr>
          <a:xfrm>
            <a:off x="415600" y="4208180"/>
            <a:ext cx="3451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432" name="Google Shape;432;p27"/>
          <p:cNvCxnSpPr/>
          <p:nvPr/>
        </p:nvCxnSpPr>
        <p:spPr>
          <a:xfrm>
            <a:off x="415600" y="4935008"/>
            <a:ext cx="3451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433" name="Google Shape;433;p27"/>
          <p:cNvCxnSpPr/>
          <p:nvPr/>
        </p:nvCxnSpPr>
        <p:spPr>
          <a:xfrm>
            <a:off x="415600" y="5629167"/>
            <a:ext cx="3451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434" name="Google Shape;434;p27"/>
          <p:cNvSpPr/>
          <p:nvPr/>
        </p:nvSpPr>
        <p:spPr>
          <a:xfrm>
            <a:off x="4024943" y="2554167"/>
            <a:ext cx="238400" cy="238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35" name="Google Shape;435;p27"/>
          <p:cNvSpPr/>
          <p:nvPr/>
        </p:nvSpPr>
        <p:spPr>
          <a:xfrm>
            <a:off x="4084760" y="4805467"/>
            <a:ext cx="238400" cy="238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36" name="Google Shape;436;p27"/>
          <p:cNvSpPr/>
          <p:nvPr/>
        </p:nvSpPr>
        <p:spPr>
          <a:xfrm>
            <a:off x="4134793" y="3884167"/>
            <a:ext cx="238400" cy="238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437" name="Google Shape;437;p27"/>
          <p:cNvCxnSpPr>
            <a:stCxn id="396" idx="5"/>
            <a:endCxn id="434" idx="0"/>
          </p:cNvCxnSpPr>
          <p:nvPr/>
        </p:nvCxnSpPr>
        <p:spPr>
          <a:xfrm>
            <a:off x="3801464" y="1853436"/>
            <a:ext cx="342800" cy="70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38" name="Google Shape;438;p27"/>
          <p:cNvCxnSpPr>
            <a:stCxn id="434" idx="3"/>
            <a:endCxn id="402" idx="7"/>
          </p:cNvCxnSpPr>
          <p:nvPr/>
        </p:nvCxnSpPr>
        <p:spPr>
          <a:xfrm flipH="1">
            <a:off x="3655456" y="2757653"/>
            <a:ext cx="404400" cy="32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39" name="Google Shape;439;p27"/>
          <p:cNvCxnSpPr>
            <a:stCxn id="417" idx="7"/>
            <a:endCxn id="436" idx="3"/>
          </p:cNvCxnSpPr>
          <p:nvPr/>
        </p:nvCxnSpPr>
        <p:spPr>
          <a:xfrm rot="10800000" flipH="1">
            <a:off x="3697847" y="4087812"/>
            <a:ext cx="472000" cy="35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40" name="Google Shape;440;p27"/>
          <p:cNvCxnSpPr>
            <a:stCxn id="436" idx="2"/>
            <a:endCxn id="405" idx="6"/>
          </p:cNvCxnSpPr>
          <p:nvPr/>
        </p:nvCxnSpPr>
        <p:spPr>
          <a:xfrm rot="10800000">
            <a:off x="3500793" y="3884167"/>
            <a:ext cx="634000" cy="1192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441" name="Google Shape;441;p27"/>
          <p:cNvCxnSpPr>
            <a:stCxn id="436" idx="4"/>
            <a:endCxn id="435" idx="0"/>
          </p:cNvCxnSpPr>
          <p:nvPr/>
        </p:nvCxnSpPr>
        <p:spPr>
          <a:xfrm flipH="1">
            <a:off x="4203993" y="4122567"/>
            <a:ext cx="50000" cy="68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42" name="Google Shape;442;p27"/>
          <p:cNvCxnSpPr>
            <a:stCxn id="435" idx="2"/>
            <a:endCxn id="420" idx="6"/>
          </p:cNvCxnSpPr>
          <p:nvPr/>
        </p:nvCxnSpPr>
        <p:spPr>
          <a:xfrm flipH="1">
            <a:off x="3549560" y="4924667"/>
            <a:ext cx="535200" cy="17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43" name="Google Shape;443;p27"/>
          <p:cNvCxnSpPr/>
          <p:nvPr/>
        </p:nvCxnSpPr>
        <p:spPr>
          <a:xfrm>
            <a:off x="3408460" y="2554167"/>
            <a:ext cx="80800" cy="2898400"/>
          </a:xfrm>
          <a:prstGeom prst="curvedConnector3">
            <a:avLst>
              <a:gd name="adj1" fmla="val 808507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44" name="Google Shape;444;p27"/>
          <p:cNvCxnSpPr/>
          <p:nvPr/>
        </p:nvCxnSpPr>
        <p:spPr>
          <a:xfrm rot="10800000">
            <a:off x="3857667" y="1438867"/>
            <a:ext cx="0" cy="476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grpSp>
        <p:nvGrpSpPr>
          <p:cNvPr id="445" name="Google Shape;445;p27"/>
          <p:cNvGrpSpPr/>
          <p:nvPr/>
        </p:nvGrpSpPr>
        <p:grpSpPr>
          <a:xfrm>
            <a:off x="6610271" y="789001"/>
            <a:ext cx="4814515" cy="918161"/>
            <a:chOff x="4239615" y="0"/>
            <a:chExt cx="3610886" cy="688621"/>
          </a:xfrm>
        </p:grpSpPr>
        <p:grpSp>
          <p:nvGrpSpPr>
            <p:cNvPr id="446" name="Google Shape;446;p27"/>
            <p:cNvGrpSpPr/>
            <p:nvPr/>
          </p:nvGrpSpPr>
          <p:grpSpPr>
            <a:xfrm rot="-5400000">
              <a:off x="5893250" y="-1170588"/>
              <a:ext cx="300600" cy="3417817"/>
              <a:chOff x="576425" y="1230624"/>
              <a:chExt cx="300600" cy="3417817"/>
            </a:xfrm>
          </p:grpSpPr>
          <p:sp>
            <p:nvSpPr>
              <p:cNvPr id="447" name="Google Shape;447;p27"/>
              <p:cNvSpPr/>
              <p:nvPr/>
            </p:nvSpPr>
            <p:spPr>
              <a:xfrm>
                <a:off x="576425" y="1748124"/>
                <a:ext cx="300600" cy="3006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448" name="Google Shape;448;p27"/>
              <p:cNvSpPr/>
              <p:nvPr/>
            </p:nvSpPr>
            <p:spPr>
              <a:xfrm>
                <a:off x="576425" y="2744923"/>
                <a:ext cx="300600" cy="3006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449" name="Google Shape;449;p27"/>
              <p:cNvSpPr/>
              <p:nvPr/>
            </p:nvSpPr>
            <p:spPr>
              <a:xfrm>
                <a:off x="576425" y="3836594"/>
                <a:ext cx="300600" cy="3006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450" name="Google Shape;450;p27"/>
              <p:cNvSpPr/>
              <p:nvPr/>
            </p:nvSpPr>
            <p:spPr>
              <a:xfrm>
                <a:off x="576425" y="3291026"/>
                <a:ext cx="300600" cy="3006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451" name="Google Shape;451;p27"/>
              <p:cNvSpPr/>
              <p:nvPr/>
            </p:nvSpPr>
            <p:spPr>
              <a:xfrm>
                <a:off x="576425" y="4347841"/>
                <a:ext cx="300600" cy="3006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452" name="Google Shape;452;p27"/>
              <p:cNvSpPr/>
              <p:nvPr/>
            </p:nvSpPr>
            <p:spPr>
              <a:xfrm>
                <a:off x="576425" y="2265487"/>
                <a:ext cx="300600" cy="3006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cxnSp>
            <p:nvCxnSpPr>
              <p:cNvPr id="453" name="Google Shape;453;p27"/>
              <p:cNvCxnSpPr>
                <a:stCxn id="447" idx="4"/>
                <a:endCxn id="452" idx="0"/>
              </p:cNvCxnSpPr>
              <p:nvPr/>
            </p:nvCxnSpPr>
            <p:spPr>
              <a:xfrm rot="5400000">
                <a:off x="618275" y="2157174"/>
                <a:ext cx="216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454" name="Google Shape;454;p27"/>
              <p:cNvCxnSpPr>
                <a:stCxn id="452" idx="4"/>
                <a:endCxn id="448" idx="0"/>
              </p:cNvCxnSpPr>
              <p:nvPr/>
            </p:nvCxnSpPr>
            <p:spPr>
              <a:xfrm rot="5400000">
                <a:off x="637325" y="2655487"/>
                <a:ext cx="178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455" name="Google Shape;455;p27"/>
              <p:cNvCxnSpPr>
                <a:stCxn id="448" idx="4"/>
                <a:endCxn id="450" idx="0"/>
              </p:cNvCxnSpPr>
              <p:nvPr/>
            </p:nvCxnSpPr>
            <p:spPr>
              <a:xfrm rot="5400000">
                <a:off x="604025" y="3168223"/>
                <a:ext cx="24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456" name="Google Shape;456;p27"/>
              <p:cNvCxnSpPr>
                <a:stCxn id="450" idx="4"/>
                <a:endCxn id="449" idx="0"/>
              </p:cNvCxnSpPr>
              <p:nvPr/>
            </p:nvCxnSpPr>
            <p:spPr>
              <a:xfrm rot="5400000">
                <a:off x="604175" y="3714176"/>
                <a:ext cx="245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457" name="Google Shape;457;p27"/>
              <p:cNvCxnSpPr>
                <a:stCxn id="449" idx="4"/>
                <a:endCxn id="451" idx="0"/>
              </p:cNvCxnSpPr>
              <p:nvPr/>
            </p:nvCxnSpPr>
            <p:spPr>
              <a:xfrm rot="5400000">
                <a:off x="621425" y="4242494"/>
                <a:ext cx="210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458" name="Google Shape;458;p27"/>
              <p:cNvSpPr/>
              <p:nvPr/>
            </p:nvSpPr>
            <p:spPr>
              <a:xfrm>
                <a:off x="576425" y="1230624"/>
                <a:ext cx="300600" cy="3006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cxnSp>
            <p:nvCxnSpPr>
              <p:cNvPr id="459" name="Google Shape;459;p27"/>
              <p:cNvCxnSpPr>
                <a:stCxn id="458" idx="4"/>
              </p:cNvCxnSpPr>
              <p:nvPr/>
            </p:nvCxnSpPr>
            <p:spPr>
              <a:xfrm rot="5400000">
                <a:off x="618275" y="1639674"/>
                <a:ext cx="216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  <p:sp>
          <p:nvSpPr>
            <p:cNvPr id="460" name="Google Shape;460;p27"/>
            <p:cNvSpPr txBox="1"/>
            <p:nvPr/>
          </p:nvSpPr>
          <p:spPr>
            <a:xfrm>
              <a:off x="4239615" y="0"/>
              <a:ext cx="499800" cy="4616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spAutoFit/>
            </a:bodyPr>
            <a:lstStyle/>
            <a:p>
              <a:pPr algn="ctr"/>
              <a:r>
                <a:rPr lang="en-US" altLang="zh-TW" sz="2400"/>
                <a:t>S1</a:t>
              </a:r>
              <a:endParaRPr sz="2400"/>
            </a:p>
          </p:txBody>
        </p:sp>
        <p:sp>
          <p:nvSpPr>
            <p:cNvPr id="461" name="Google Shape;461;p27"/>
            <p:cNvSpPr txBox="1"/>
            <p:nvPr/>
          </p:nvSpPr>
          <p:spPr>
            <a:xfrm>
              <a:off x="4753949" y="0"/>
              <a:ext cx="499800" cy="4616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spAutoFit/>
            </a:bodyPr>
            <a:lstStyle/>
            <a:p>
              <a:pPr algn="ctr"/>
              <a:r>
                <a:rPr lang="en-US" altLang="zh-TW" sz="2400"/>
                <a:t>S2</a:t>
              </a:r>
              <a:endParaRPr sz="2400"/>
            </a:p>
          </p:txBody>
        </p:sp>
        <p:sp>
          <p:nvSpPr>
            <p:cNvPr id="462" name="Google Shape;462;p27"/>
            <p:cNvSpPr txBox="1"/>
            <p:nvPr/>
          </p:nvSpPr>
          <p:spPr>
            <a:xfrm>
              <a:off x="5268876" y="0"/>
              <a:ext cx="499800" cy="4616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spAutoFit/>
            </a:bodyPr>
            <a:lstStyle/>
            <a:p>
              <a:pPr algn="ctr"/>
              <a:r>
                <a:rPr lang="en-US" altLang="zh-TW" sz="2400"/>
                <a:t>S3</a:t>
              </a:r>
              <a:endParaRPr sz="2400"/>
            </a:p>
          </p:txBody>
        </p:sp>
        <p:sp>
          <p:nvSpPr>
            <p:cNvPr id="463" name="Google Shape;463;p27"/>
            <p:cNvSpPr txBox="1"/>
            <p:nvPr/>
          </p:nvSpPr>
          <p:spPr>
            <a:xfrm>
              <a:off x="5742360" y="0"/>
              <a:ext cx="499800" cy="4616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spAutoFit/>
            </a:bodyPr>
            <a:lstStyle/>
            <a:p>
              <a:pPr algn="ctr"/>
              <a:r>
                <a:rPr lang="en-US" altLang="zh-TW" sz="2400"/>
                <a:t>S4</a:t>
              </a:r>
              <a:endParaRPr sz="2400"/>
            </a:p>
          </p:txBody>
        </p:sp>
        <p:sp>
          <p:nvSpPr>
            <p:cNvPr id="464" name="Google Shape;464;p27"/>
            <p:cNvSpPr txBox="1"/>
            <p:nvPr/>
          </p:nvSpPr>
          <p:spPr>
            <a:xfrm>
              <a:off x="6298138" y="0"/>
              <a:ext cx="499800" cy="4616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spAutoFit/>
            </a:bodyPr>
            <a:lstStyle/>
            <a:p>
              <a:pPr algn="ctr"/>
              <a:r>
                <a:rPr lang="en-US" altLang="zh-TW" sz="2400"/>
                <a:t>S5</a:t>
              </a:r>
              <a:endParaRPr sz="2400"/>
            </a:p>
          </p:txBody>
        </p:sp>
        <p:sp>
          <p:nvSpPr>
            <p:cNvPr id="465" name="Google Shape;465;p27"/>
            <p:cNvSpPr txBox="1"/>
            <p:nvPr/>
          </p:nvSpPr>
          <p:spPr>
            <a:xfrm>
              <a:off x="6843329" y="0"/>
              <a:ext cx="499800" cy="4616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spAutoFit/>
            </a:bodyPr>
            <a:lstStyle/>
            <a:p>
              <a:pPr algn="ctr"/>
              <a:r>
                <a:rPr lang="en-US" altLang="zh-TW" sz="2400"/>
                <a:t>S6</a:t>
              </a:r>
              <a:endParaRPr sz="2400"/>
            </a:p>
          </p:txBody>
        </p:sp>
        <p:sp>
          <p:nvSpPr>
            <p:cNvPr id="466" name="Google Shape;466;p27"/>
            <p:cNvSpPr txBox="1"/>
            <p:nvPr/>
          </p:nvSpPr>
          <p:spPr>
            <a:xfrm>
              <a:off x="7350701" y="0"/>
              <a:ext cx="499800" cy="4616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spAutoFit/>
            </a:bodyPr>
            <a:lstStyle/>
            <a:p>
              <a:pPr algn="ctr"/>
              <a:r>
                <a:rPr lang="en-US" altLang="zh-TW" sz="2400"/>
                <a:t>S7</a:t>
              </a:r>
              <a:endParaRPr sz="2400"/>
            </a:p>
          </p:txBody>
        </p:sp>
      </p:grpSp>
      <p:sp>
        <p:nvSpPr>
          <p:cNvPr id="2" name="Google Shape;552;p28">
            <a:extLst>
              <a:ext uri="{FF2B5EF4-FFF2-40B4-BE49-F238E27FC236}">
                <a16:creationId xmlns:a16="http://schemas.microsoft.com/office/drawing/2014/main" id="{9F7E74DF-3A14-D371-2ADC-6DCE1537A15D}"/>
              </a:ext>
            </a:extLst>
          </p:cNvPr>
          <p:cNvSpPr txBox="1"/>
          <p:nvPr/>
        </p:nvSpPr>
        <p:spPr>
          <a:xfrm>
            <a:off x="2004293" y="6216401"/>
            <a:ext cx="2255748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FF0000"/>
                </a:solidFill>
              </a:rPr>
              <a:t>causal graph</a:t>
            </a:r>
            <a:endParaRPr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28"/>
          <p:cNvSpPr txBox="1"/>
          <p:nvPr/>
        </p:nvSpPr>
        <p:spPr>
          <a:xfrm>
            <a:off x="9203600" y="70633"/>
            <a:ext cx="29884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US" altLang="zh-TW" sz="2400" b="1" i="1" u="sng">
                <a:highlight>
                  <a:srgbClr val="FFE599"/>
                </a:highlight>
              </a:rPr>
              <a:t>Tabular Data</a:t>
            </a:r>
            <a:endParaRPr sz="2400" b="1" i="1" u="sng">
              <a:highlight>
                <a:srgbClr val="FFE599"/>
              </a:highlight>
            </a:endParaRPr>
          </a:p>
        </p:txBody>
      </p:sp>
      <p:sp>
        <p:nvSpPr>
          <p:cNvPr id="473" name="Google Shape;473;p2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zh-TW"/>
              <a:t>Individual POV (case 2)</a:t>
            </a:r>
            <a:endParaRPr/>
          </a:p>
        </p:txBody>
      </p:sp>
      <p:sp>
        <p:nvSpPr>
          <p:cNvPr id="474" name="Google Shape;474;p28"/>
          <p:cNvSpPr txBox="1"/>
          <p:nvPr/>
        </p:nvSpPr>
        <p:spPr>
          <a:xfrm>
            <a:off x="4490367" y="427735"/>
            <a:ext cx="5878400" cy="574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US" altLang="zh-TW" sz="2133" b="1">
                <a:solidFill>
                  <a:schemeClr val="accent1"/>
                </a:solidFill>
              </a:rPr>
              <a:t>We treat each wafer individually</a:t>
            </a:r>
            <a:endParaRPr sz="2133" b="1">
              <a:solidFill>
                <a:schemeClr val="accent1"/>
              </a:solidFill>
            </a:endParaRPr>
          </a:p>
        </p:txBody>
      </p:sp>
      <p:graphicFrame>
        <p:nvGraphicFramePr>
          <p:cNvPr id="475" name="Google Shape;475;p28"/>
          <p:cNvGraphicFramePr/>
          <p:nvPr/>
        </p:nvGraphicFramePr>
        <p:xfrm>
          <a:off x="4546128" y="2090498"/>
          <a:ext cx="7634664" cy="470711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54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4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4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4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4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543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543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543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6806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 b="1">
                          <a:solidFill>
                            <a:schemeClr val="lt1"/>
                          </a:solidFill>
                        </a:rPr>
                        <a:t>wafer</a:t>
                      </a:r>
                      <a:endParaRPr sz="1700" b="1">
                        <a:solidFill>
                          <a:schemeClr val="lt1"/>
                        </a:solidFill>
                      </a:endParaRPr>
                    </a:p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700" b="1">
                        <a:solidFill>
                          <a:schemeClr val="lt1"/>
                        </a:solidFill>
                      </a:endParaRPr>
                    </a:p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 b="1">
                          <a:solidFill>
                            <a:schemeClr val="lt1"/>
                          </a:solidFill>
                        </a:rPr>
                        <a:t> id</a:t>
                      </a:r>
                      <a:endParaRPr sz="1700" b="1">
                        <a:solidFill>
                          <a:schemeClr val="lt1"/>
                        </a:solidFill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 b="1">
                          <a:solidFill>
                            <a:srgbClr val="FFFF00"/>
                          </a:solidFill>
                        </a:rPr>
                        <a:t>f1</a:t>
                      </a:r>
                      <a:endParaRPr sz="1700" b="1">
                        <a:solidFill>
                          <a:srgbClr val="FFFF00"/>
                        </a:solidFill>
                      </a:endParaRPr>
                    </a:p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700" b="1">
                        <a:solidFill>
                          <a:srgbClr val="FFFF00"/>
                        </a:solidFill>
                      </a:endParaRPr>
                    </a:p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 b="1">
                          <a:solidFill>
                            <a:srgbClr val="FFFF00"/>
                          </a:solidFill>
                        </a:rPr>
                        <a:t>(M)</a:t>
                      </a:r>
                      <a:endParaRPr sz="1700" b="1">
                        <a:solidFill>
                          <a:srgbClr val="FFFF00"/>
                        </a:solidFill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 b="1">
                          <a:solidFill>
                            <a:schemeClr val="lt1"/>
                          </a:solidFill>
                        </a:rPr>
                        <a:t>S1_f1</a:t>
                      </a:r>
                      <a:endParaRPr sz="1700" b="1">
                        <a:solidFill>
                          <a:schemeClr val="lt1"/>
                        </a:solidFill>
                      </a:endParaRPr>
                    </a:p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700" b="1">
                        <a:solidFill>
                          <a:schemeClr val="lt1"/>
                        </a:solidFill>
                      </a:endParaRPr>
                    </a:p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 b="1">
                          <a:solidFill>
                            <a:schemeClr val="lt1"/>
                          </a:solidFill>
                        </a:rPr>
                        <a:t>(M)</a:t>
                      </a:r>
                      <a:endParaRPr sz="1700" b="1">
                        <a:solidFill>
                          <a:schemeClr val="lt1"/>
                        </a:solidFill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 b="1">
                          <a:solidFill>
                            <a:schemeClr val="lt1"/>
                          </a:solidFill>
                        </a:rPr>
                        <a:t>S2_f2</a:t>
                      </a:r>
                      <a:endParaRPr sz="1700" b="1">
                        <a:solidFill>
                          <a:schemeClr val="lt1"/>
                        </a:solidFill>
                      </a:endParaRPr>
                    </a:p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700" b="1">
                        <a:solidFill>
                          <a:schemeClr val="lt1"/>
                        </a:solidFill>
                      </a:endParaRPr>
                    </a:p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 b="1">
                          <a:solidFill>
                            <a:schemeClr val="lt1"/>
                          </a:solidFill>
                        </a:rPr>
                        <a:t>(M)</a:t>
                      </a:r>
                      <a:endParaRPr sz="1700" b="1">
                        <a:solidFill>
                          <a:schemeClr val="lt1"/>
                        </a:solidFill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 b="1">
                          <a:solidFill>
                            <a:schemeClr val="lt1"/>
                          </a:solidFill>
                        </a:rPr>
                        <a:t>S3_f1</a:t>
                      </a:r>
                      <a:endParaRPr sz="1700" b="1">
                        <a:solidFill>
                          <a:schemeClr val="lt1"/>
                        </a:solidFill>
                      </a:endParaRPr>
                    </a:p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700" b="1">
                        <a:solidFill>
                          <a:schemeClr val="lt1"/>
                        </a:solidFill>
                      </a:endParaRPr>
                    </a:p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 b="1">
                          <a:solidFill>
                            <a:schemeClr val="lt1"/>
                          </a:solidFill>
                        </a:rPr>
                        <a:t>(Q)</a:t>
                      </a:r>
                      <a:endParaRPr sz="1700" b="1">
                        <a:solidFill>
                          <a:schemeClr val="lt1"/>
                        </a:solidFill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 b="1">
                          <a:solidFill>
                            <a:schemeClr val="lt1"/>
                          </a:solidFill>
                        </a:rPr>
                        <a:t>S3_f2</a:t>
                      </a:r>
                      <a:endParaRPr sz="1700" b="1">
                        <a:solidFill>
                          <a:schemeClr val="lt1"/>
                        </a:solidFill>
                      </a:endParaRPr>
                    </a:p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700" b="1">
                        <a:solidFill>
                          <a:schemeClr val="lt1"/>
                        </a:solidFill>
                      </a:endParaRPr>
                    </a:p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 b="1">
                          <a:solidFill>
                            <a:schemeClr val="lt1"/>
                          </a:solidFill>
                        </a:rPr>
                        <a:t>(M)</a:t>
                      </a:r>
                      <a:endParaRPr sz="1700" b="1">
                        <a:solidFill>
                          <a:schemeClr val="lt1"/>
                        </a:solidFill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 b="1">
                          <a:solidFill>
                            <a:schemeClr val="lt1"/>
                          </a:solidFill>
                        </a:rPr>
                        <a:t>…</a:t>
                      </a:r>
                      <a:endParaRPr sz="1700" b="1">
                        <a:solidFill>
                          <a:schemeClr val="lt1"/>
                        </a:solidFill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 b="1">
                          <a:solidFill>
                            <a:schemeClr val="lt1"/>
                          </a:solidFill>
                        </a:rPr>
                        <a:t>S7_f1</a:t>
                      </a:r>
                      <a:endParaRPr sz="1700" b="1">
                        <a:solidFill>
                          <a:schemeClr val="lt1"/>
                        </a:solidFill>
                      </a:endParaRPr>
                    </a:p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700" b="1">
                        <a:solidFill>
                          <a:schemeClr val="lt1"/>
                        </a:solidFill>
                      </a:endParaRPr>
                    </a:p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 b="1">
                          <a:solidFill>
                            <a:schemeClr val="lt1"/>
                          </a:solidFill>
                        </a:rPr>
                        <a:t>(Q)</a:t>
                      </a:r>
                      <a:endParaRPr sz="1700" b="1">
                        <a:solidFill>
                          <a:schemeClr val="lt1"/>
                        </a:solidFill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90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/>
                        <a:t>W1</a:t>
                      </a:r>
                      <a:endParaRPr sz="1700"/>
                    </a:p>
                  </a:txBody>
                  <a:tcPr marL="121900" marR="121900" marT="121900" marB="1219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/>
                        <a:t>PART1</a:t>
                      </a:r>
                      <a:endParaRPr sz="1600"/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/>
                        <a:t>RCP1</a:t>
                      </a:r>
                      <a:endParaRPr sz="1700"/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/>
                        <a:t>7.3</a:t>
                      </a:r>
                      <a:endParaRPr sz="1700"/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/>
                        <a:t>XXX</a:t>
                      </a:r>
                      <a:endParaRPr sz="1700"/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/>
                        <a:t>23</a:t>
                      </a:r>
                      <a:endParaRPr sz="1700"/>
                    </a:p>
                  </a:txBody>
                  <a:tcPr marL="121900" marR="121900" marT="121900" marB="1219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/>
                        <a:t>…</a:t>
                      </a:r>
                      <a:endParaRPr sz="1700"/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/>
                        <a:t>22</a:t>
                      </a:r>
                      <a:endParaRPr sz="1700"/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390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/>
                        <a:t>W2</a:t>
                      </a:r>
                      <a:endParaRPr sz="1700"/>
                    </a:p>
                  </a:txBody>
                  <a:tcPr marL="121900" marR="121900" marT="121900" marB="1219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solidFill>
                            <a:schemeClr val="dk1"/>
                          </a:solidFill>
                        </a:rPr>
                        <a:t>PART1</a:t>
                      </a:r>
                      <a:endParaRPr sz="1700"/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>
                          <a:solidFill>
                            <a:schemeClr val="dk1"/>
                          </a:solidFill>
                        </a:rPr>
                        <a:t>RCP1</a:t>
                      </a:r>
                      <a:endParaRPr sz="1700"/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>
                          <a:solidFill>
                            <a:schemeClr val="dk1"/>
                          </a:solidFill>
                        </a:rPr>
                        <a:t>1.6</a:t>
                      </a:r>
                      <a:endParaRPr sz="1700"/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/>
                        <a:t>XXX</a:t>
                      </a:r>
                      <a:endParaRPr sz="1700"/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/>
                        <a:t>45</a:t>
                      </a:r>
                      <a:endParaRPr sz="1700"/>
                    </a:p>
                  </a:txBody>
                  <a:tcPr marL="121900" marR="121900" marT="121900" marB="1219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>
                          <a:solidFill>
                            <a:schemeClr val="dk1"/>
                          </a:solidFill>
                        </a:rPr>
                        <a:t>…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/>
                        <a:t>31</a:t>
                      </a:r>
                      <a:endParaRPr sz="1700"/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390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/>
                        <a:t>W3</a:t>
                      </a:r>
                      <a:endParaRPr sz="1700"/>
                    </a:p>
                  </a:txBody>
                  <a:tcPr marL="121900" marR="121900" marT="121900" marB="1219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solidFill>
                            <a:schemeClr val="dk1"/>
                          </a:solidFill>
                        </a:rPr>
                        <a:t>PART1</a:t>
                      </a:r>
                      <a:endParaRPr sz="1700"/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/>
                        <a:t>RCP1</a:t>
                      </a:r>
                      <a:endParaRPr sz="1700"/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/>
                        <a:t>0.4</a:t>
                      </a:r>
                      <a:endParaRPr sz="1700"/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>
                          <a:solidFill>
                            <a:schemeClr val="dk1"/>
                          </a:solidFill>
                        </a:rPr>
                        <a:t>XXX</a:t>
                      </a:r>
                      <a:endParaRPr sz="1700"/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/>
                        <a:t>30</a:t>
                      </a:r>
                      <a:endParaRPr sz="1700"/>
                    </a:p>
                  </a:txBody>
                  <a:tcPr marL="121900" marR="121900" marT="121900" marB="1219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>
                          <a:solidFill>
                            <a:schemeClr val="dk1"/>
                          </a:solidFill>
                        </a:rPr>
                        <a:t>…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/>
                        <a:t>13</a:t>
                      </a:r>
                      <a:endParaRPr sz="1700"/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390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/>
                        <a:t>W4</a:t>
                      </a:r>
                      <a:endParaRPr sz="1700"/>
                    </a:p>
                  </a:txBody>
                  <a:tcPr marL="121900" marR="121900" marT="121900" marB="1219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solidFill>
                            <a:schemeClr val="dk1"/>
                          </a:solidFill>
                        </a:rPr>
                        <a:t>PART2</a:t>
                      </a:r>
                      <a:endParaRPr sz="1700"/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/>
                        <a:t>RCP2</a:t>
                      </a:r>
                      <a:endParaRPr sz="1700"/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>
                          <a:solidFill>
                            <a:schemeClr val="dk1"/>
                          </a:solidFill>
                        </a:rPr>
                        <a:t>0.2</a:t>
                      </a:r>
                      <a:endParaRPr sz="1700"/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>
                          <a:solidFill>
                            <a:schemeClr val="dk1"/>
                          </a:solidFill>
                        </a:rPr>
                        <a:t>XXX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/>
                        <a:t>14</a:t>
                      </a:r>
                      <a:endParaRPr sz="1700"/>
                    </a:p>
                  </a:txBody>
                  <a:tcPr marL="121900" marR="121900" marT="121900" marB="1219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>
                          <a:solidFill>
                            <a:schemeClr val="dk1"/>
                          </a:solidFill>
                        </a:rPr>
                        <a:t>…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/>
                        <a:t>24</a:t>
                      </a:r>
                      <a:endParaRPr sz="1700"/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390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/>
                        <a:t>W5</a:t>
                      </a:r>
                      <a:endParaRPr sz="1700"/>
                    </a:p>
                  </a:txBody>
                  <a:tcPr marL="121900" marR="121900" marT="121900" marB="1219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solidFill>
                            <a:schemeClr val="dk1"/>
                          </a:solidFill>
                        </a:rPr>
                        <a:t>PART2</a:t>
                      </a:r>
                      <a:endParaRPr sz="1700"/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>
                          <a:solidFill>
                            <a:schemeClr val="dk1"/>
                          </a:solidFill>
                        </a:rPr>
                        <a:t>RCP2</a:t>
                      </a:r>
                      <a:endParaRPr sz="1700"/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>
                          <a:solidFill>
                            <a:schemeClr val="dk1"/>
                          </a:solidFill>
                        </a:rPr>
                        <a:t>0.9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>
                          <a:solidFill>
                            <a:schemeClr val="dk1"/>
                          </a:solidFill>
                        </a:rPr>
                        <a:t>XXX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>
                          <a:solidFill>
                            <a:schemeClr val="dk1"/>
                          </a:solidFill>
                        </a:rPr>
                        <a:t>36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>
                          <a:solidFill>
                            <a:schemeClr val="dk1"/>
                          </a:solidFill>
                        </a:rPr>
                        <a:t>…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>
                          <a:solidFill>
                            <a:schemeClr val="dk1"/>
                          </a:solidFill>
                        </a:rPr>
                        <a:t>34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390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/>
                        <a:t>…</a:t>
                      </a:r>
                      <a:endParaRPr sz="1700"/>
                    </a:p>
                  </a:txBody>
                  <a:tcPr marL="121900" marR="121900" marT="121900" marB="1219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solidFill>
                            <a:schemeClr val="dk1"/>
                          </a:solidFill>
                        </a:rPr>
                        <a:t>…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>
                          <a:solidFill>
                            <a:schemeClr val="dk1"/>
                          </a:solidFill>
                        </a:rPr>
                        <a:t>…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>
                          <a:solidFill>
                            <a:schemeClr val="dk1"/>
                          </a:solidFill>
                        </a:rPr>
                        <a:t>…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>
                          <a:solidFill>
                            <a:schemeClr val="dk1"/>
                          </a:solidFill>
                        </a:rPr>
                        <a:t>…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>
                          <a:solidFill>
                            <a:schemeClr val="dk1"/>
                          </a:solidFill>
                        </a:rPr>
                        <a:t>…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>
                          <a:solidFill>
                            <a:schemeClr val="dk1"/>
                          </a:solidFill>
                        </a:rPr>
                        <a:t>…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>
                          <a:solidFill>
                            <a:schemeClr val="dk1"/>
                          </a:solidFill>
                        </a:rPr>
                        <a:t>…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390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/>
                        <a:t>W97</a:t>
                      </a:r>
                      <a:endParaRPr sz="1700"/>
                    </a:p>
                  </a:txBody>
                  <a:tcPr marL="121900" marR="121900" marT="121900" marB="1219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solidFill>
                            <a:schemeClr val="dk1"/>
                          </a:solidFill>
                        </a:rPr>
                        <a:t>PART3</a:t>
                      </a:r>
                      <a:endParaRPr sz="1700"/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>
                          <a:solidFill>
                            <a:schemeClr val="dk1"/>
                          </a:solidFill>
                        </a:rPr>
                        <a:t>RCP1</a:t>
                      </a:r>
                      <a:endParaRPr sz="1700"/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>
                          <a:solidFill>
                            <a:schemeClr val="dk1"/>
                          </a:solidFill>
                        </a:rPr>
                        <a:t>3.7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>
                          <a:solidFill>
                            <a:schemeClr val="dk1"/>
                          </a:solidFill>
                        </a:rPr>
                        <a:t>XXX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>
                          <a:solidFill>
                            <a:schemeClr val="dk1"/>
                          </a:solidFill>
                        </a:rPr>
                        <a:t>30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>
                          <a:solidFill>
                            <a:schemeClr val="dk1"/>
                          </a:solidFill>
                        </a:rPr>
                        <a:t>…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>
                          <a:solidFill>
                            <a:schemeClr val="dk1"/>
                          </a:solidFill>
                        </a:rPr>
                        <a:t>23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390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/>
                        <a:t>W98</a:t>
                      </a:r>
                      <a:endParaRPr sz="1700"/>
                    </a:p>
                  </a:txBody>
                  <a:tcPr marL="121900" marR="121900" marT="121900" marB="1219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600">
                          <a:solidFill>
                            <a:schemeClr val="dk1"/>
                          </a:solidFill>
                        </a:rPr>
                        <a:t>PART3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>
                          <a:solidFill>
                            <a:schemeClr val="dk1"/>
                          </a:solidFill>
                        </a:rPr>
                        <a:t>RCP2</a:t>
                      </a:r>
                      <a:endParaRPr sz="1700"/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>
                          <a:solidFill>
                            <a:schemeClr val="dk1"/>
                          </a:solidFill>
                        </a:rPr>
                        <a:t>1.6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>
                          <a:solidFill>
                            <a:schemeClr val="dk1"/>
                          </a:solidFill>
                        </a:rPr>
                        <a:t>XXX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>
                          <a:solidFill>
                            <a:schemeClr val="dk1"/>
                          </a:solidFill>
                        </a:rPr>
                        <a:t>45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>
                          <a:solidFill>
                            <a:schemeClr val="dk1"/>
                          </a:solidFill>
                        </a:rPr>
                        <a:t>…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>
                          <a:solidFill>
                            <a:schemeClr val="dk1"/>
                          </a:solidFill>
                        </a:rPr>
                        <a:t>67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390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/>
                        <a:t>W99</a:t>
                      </a:r>
                      <a:endParaRPr sz="1700"/>
                    </a:p>
                  </a:txBody>
                  <a:tcPr marL="121900" marR="121900" marT="121900" marB="1219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600">
                          <a:solidFill>
                            <a:schemeClr val="dk1"/>
                          </a:solidFill>
                        </a:rPr>
                        <a:t>PART3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>
                          <a:solidFill>
                            <a:schemeClr val="dk1"/>
                          </a:solidFill>
                        </a:rPr>
                        <a:t>RCP2</a:t>
                      </a:r>
                      <a:endParaRPr sz="1700"/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>
                          <a:solidFill>
                            <a:schemeClr val="dk1"/>
                          </a:solidFill>
                        </a:rPr>
                        <a:t>0.5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>
                          <a:solidFill>
                            <a:schemeClr val="dk1"/>
                          </a:solidFill>
                        </a:rPr>
                        <a:t>XXX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>
                          <a:solidFill>
                            <a:schemeClr val="dk1"/>
                          </a:solidFill>
                        </a:rPr>
                        <a:t>64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>
                          <a:solidFill>
                            <a:schemeClr val="dk1"/>
                          </a:solidFill>
                        </a:rPr>
                        <a:t>…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>
                          <a:solidFill>
                            <a:schemeClr val="dk1"/>
                          </a:solidFill>
                        </a:rPr>
                        <a:t>83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0390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/>
                        <a:t>W100</a:t>
                      </a:r>
                      <a:endParaRPr sz="1700"/>
                    </a:p>
                  </a:txBody>
                  <a:tcPr marL="121900" marR="121900" marT="121900" marB="1219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600">
                          <a:solidFill>
                            <a:schemeClr val="dk1"/>
                          </a:solidFill>
                        </a:rPr>
                        <a:t>PART3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/>
                        <a:t>RCP2</a:t>
                      </a:r>
                      <a:endParaRPr sz="1700"/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>
                          <a:solidFill>
                            <a:schemeClr val="dk1"/>
                          </a:solidFill>
                        </a:rPr>
                        <a:t>3.5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>
                          <a:solidFill>
                            <a:schemeClr val="dk1"/>
                          </a:solidFill>
                        </a:rPr>
                        <a:t>XXX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>
                          <a:solidFill>
                            <a:schemeClr val="dk1"/>
                          </a:solidFill>
                        </a:rPr>
                        <a:t>12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>
                          <a:solidFill>
                            <a:schemeClr val="dk1"/>
                          </a:solidFill>
                        </a:rPr>
                        <a:t>…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 dirty="0">
                          <a:solidFill>
                            <a:schemeClr val="dk1"/>
                          </a:solidFill>
                        </a:rPr>
                        <a:t>80</a:t>
                      </a:r>
                      <a:endParaRPr sz="1700" dirty="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pSp>
        <p:nvGrpSpPr>
          <p:cNvPr id="476" name="Google Shape;476;p28"/>
          <p:cNvGrpSpPr/>
          <p:nvPr/>
        </p:nvGrpSpPr>
        <p:grpSpPr>
          <a:xfrm>
            <a:off x="6610271" y="789001"/>
            <a:ext cx="4814515" cy="918161"/>
            <a:chOff x="4239615" y="0"/>
            <a:chExt cx="3610886" cy="688621"/>
          </a:xfrm>
        </p:grpSpPr>
        <p:grpSp>
          <p:nvGrpSpPr>
            <p:cNvPr id="477" name="Google Shape;477;p28"/>
            <p:cNvGrpSpPr/>
            <p:nvPr/>
          </p:nvGrpSpPr>
          <p:grpSpPr>
            <a:xfrm rot="-5400000">
              <a:off x="5893250" y="-1170588"/>
              <a:ext cx="300600" cy="3417817"/>
              <a:chOff x="576425" y="1230624"/>
              <a:chExt cx="300600" cy="3417817"/>
            </a:xfrm>
          </p:grpSpPr>
          <p:sp>
            <p:nvSpPr>
              <p:cNvPr id="478" name="Google Shape;478;p28"/>
              <p:cNvSpPr/>
              <p:nvPr/>
            </p:nvSpPr>
            <p:spPr>
              <a:xfrm>
                <a:off x="576425" y="1748124"/>
                <a:ext cx="300600" cy="3006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479" name="Google Shape;479;p28"/>
              <p:cNvSpPr/>
              <p:nvPr/>
            </p:nvSpPr>
            <p:spPr>
              <a:xfrm>
                <a:off x="576425" y="2744923"/>
                <a:ext cx="300600" cy="3006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480" name="Google Shape;480;p28"/>
              <p:cNvSpPr/>
              <p:nvPr/>
            </p:nvSpPr>
            <p:spPr>
              <a:xfrm>
                <a:off x="576425" y="3836594"/>
                <a:ext cx="300600" cy="3006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481" name="Google Shape;481;p28"/>
              <p:cNvSpPr/>
              <p:nvPr/>
            </p:nvSpPr>
            <p:spPr>
              <a:xfrm>
                <a:off x="576425" y="3291026"/>
                <a:ext cx="300600" cy="3006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482" name="Google Shape;482;p28"/>
              <p:cNvSpPr/>
              <p:nvPr/>
            </p:nvSpPr>
            <p:spPr>
              <a:xfrm>
                <a:off x="576425" y="4347841"/>
                <a:ext cx="300600" cy="3006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483" name="Google Shape;483;p28"/>
              <p:cNvSpPr/>
              <p:nvPr/>
            </p:nvSpPr>
            <p:spPr>
              <a:xfrm>
                <a:off x="576425" y="2265487"/>
                <a:ext cx="300600" cy="3006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cxnSp>
            <p:nvCxnSpPr>
              <p:cNvPr id="484" name="Google Shape;484;p28"/>
              <p:cNvCxnSpPr>
                <a:stCxn id="478" idx="4"/>
                <a:endCxn id="483" idx="0"/>
              </p:cNvCxnSpPr>
              <p:nvPr/>
            </p:nvCxnSpPr>
            <p:spPr>
              <a:xfrm rot="5400000">
                <a:off x="618275" y="2157174"/>
                <a:ext cx="216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485" name="Google Shape;485;p28"/>
              <p:cNvCxnSpPr>
                <a:stCxn id="483" idx="4"/>
                <a:endCxn id="479" idx="0"/>
              </p:cNvCxnSpPr>
              <p:nvPr/>
            </p:nvCxnSpPr>
            <p:spPr>
              <a:xfrm rot="5400000">
                <a:off x="637325" y="2655487"/>
                <a:ext cx="178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486" name="Google Shape;486;p28"/>
              <p:cNvCxnSpPr>
                <a:stCxn id="479" idx="4"/>
                <a:endCxn id="481" idx="0"/>
              </p:cNvCxnSpPr>
              <p:nvPr/>
            </p:nvCxnSpPr>
            <p:spPr>
              <a:xfrm rot="5400000">
                <a:off x="604025" y="3168223"/>
                <a:ext cx="24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487" name="Google Shape;487;p28"/>
              <p:cNvCxnSpPr>
                <a:stCxn id="481" idx="4"/>
                <a:endCxn id="480" idx="0"/>
              </p:cNvCxnSpPr>
              <p:nvPr/>
            </p:nvCxnSpPr>
            <p:spPr>
              <a:xfrm rot="5400000">
                <a:off x="604175" y="3714176"/>
                <a:ext cx="245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488" name="Google Shape;488;p28"/>
              <p:cNvCxnSpPr>
                <a:stCxn id="480" idx="4"/>
                <a:endCxn id="482" idx="0"/>
              </p:cNvCxnSpPr>
              <p:nvPr/>
            </p:nvCxnSpPr>
            <p:spPr>
              <a:xfrm rot="5400000">
                <a:off x="621425" y="4242494"/>
                <a:ext cx="210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489" name="Google Shape;489;p28"/>
              <p:cNvSpPr/>
              <p:nvPr/>
            </p:nvSpPr>
            <p:spPr>
              <a:xfrm>
                <a:off x="576425" y="1230624"/>
                <a:ext cx="300600" cy="3006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cxnSp>
            <p:nvCxnSpPr>
              <p:cNvPr id="490" name="Google Shape;490;p28"/>
              <p:cNvCxnSpPr>
                <a:stCxn id="489" idx="4"/>
              </p:cNvCxnSpPr>
              <p:nvPr/>
            </p:nvCxnSpPr>
            <p:spPr>
              <a:xfrm rot="5400000">
                <a:off x="618275" y="1639674"/>
                <a:ext cx="216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  <p:sp>
          <p:nvSpPr>
            <p:cNvPr id="491" name="Google Shape;491;p28"/>
            <p:cNvSpPr txBox="1"/>
            <p:nvPr/>
          </p:nvSpPr>
          <p:spPr>
            <a:xfrm>
              <a:off x="4239615" y="0"/>
              <a:ext cx="499800" cy="4616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spAutoFit/>
            </a:bodyPr>
            <a:lstStyle/>
            <a:p>
              <a:pPr algn="ctr"/>
              <a:r>
                <a:rPr lang="en-US" altLang="zh-TW" sz="2400"/>
                <a:t>S1</a:t>
              </a:r>
              <a:endParaRPr sz="2400"/>
            </a:p>
          </p:txBody>
        </p:sp>
        <p:sp>
          <p:nvSpPr>
            <p:cNvPr id="492" name="Google Shape;492;p28"/>
            <p:cNvSpPr txBox="1"/>
            <p:nvPr/>
          </p:nvSpPr>
          <p:spPr>
            <a:xfrm>
              <a:off x="4753949" y="0"/>
              <a:ext cx="499800" cy="4616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spAutoFit/>
            </a:bodyPr>
            <a:lstStyle/>
            <a:p>
              <a:pPr algn="ctr"/>
              <a:r>
                <a:rPr lang="en-US" altLang="zh-TW" sz="2400"/>
                <a:t>S2</a:t>
              </a:r>
              <a:endParaRPr sz="2400"/>
            </a:p>
          </p:txBody>
        </p:sp>
        <p:sp>
          <p:nvSpPr>
            <p:cNvPr id="493" name="Google Shape;493;p28"/>
            <p:cNvSpPr txBox="1"/>
            <p:nvPr/>
          </p:nvSpPr>
          <p:spPr>
            <a:xfrm>
              <a:off x="5268876" y="0"/>
              <a:ext cx="499800" cy="4616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spAutoFit/>
            </a:bodyPr>
            <a:lstStyle/>
            <a:p>
              <a:pPr algn="ctr"/>
              <a:r>
                <a:rPr lang="en-US" altLang="zh-TW" sz="2400"/>
                <a:t>S3</a:t>
              </a:r>
              <a:endParaRPr sz="2400"/>
            </a:p>
          </p:txBody>
        </p:sp>
        <p:sp>
          <p:nvSpPr>
            <p:cNvPr id="494" name="Google Shape;494;p28"/>
            <p:cNvSpPr txBox="1"/>
            <p:nvPr/>
          </p:nvSpPr>
          <p:spPr>
            <a:xfrm>
              <a:off x="5742360" y="0"/>
              <a:ext cx="499800" cy="4616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spAutoFit/>
            </a:bodyPr>
            <a:lstStyle/>
            <a:p>
              <a:pPr algn="ctr"/>
              <a:r>
                <a:rPr lang="en-US" altLang="zh-TW" sz="2400"/>
                <a:t>S4</a:t>
              </a:r>
              <a:endParaRPr sz="2400"/>
            </a:p>
          </p:txBody>
        </p:sp>
        <p:sp>
          <p:nvSpPr>
            <p:cNvPr id="495" name="Google Shape;495;p28"/>
            <p:cNvSpPr txBox="1"/>
            <p:nvPr/>
          </p:nvSpPr>
          <p:spPr>
            <a:xfrm>
              <a:off x="6298138" y="0"/>
              <a:ext cx="499800" cy="4616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spAutoFit/>
            </a:bodyPr>
            <a:lstStyle/>
            <a:p>
              <a:pPr algn="ctr"/>
              <a:r>
                <a:rPr lang="en-US" altLang="zh-TW" sz="2400"/>
                <a:t>S5</a:t>
              </a:r>
              <a:endParaRPr sz="2400"/>
            </a:p>
          </p:txBody>
        </p:sp>
        <p:sp>
          <p:nvSpPr>
            <p:cNvPr id="496" name="Google Shape;496;p28"/>
            <p:cNvSpPr txBox="1"/>
            <p:nvPr/>
          </p:nvSpPr>
          <p:spPr>
            <a:xfrm>
              <a:off x="6843329" y="0"/>
              <a:ext cx="499800" cy="4616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spAutoFit/>
            </a:bodyPr>
            <a:lstStyle/>
            <a:p>
              <a:pPr algn="ctr"/>
              <a:r>
                <a:rPr lang="en-US" altLang="zh-TW" sz="2400"/>
                <a:t>S6</a:t>
              </a:r>
              <a:endParaRPr sz="2400"/>
            </a:p>
          </p:txBody>
        </p:sp>
        <p:sp>
          <p:nvSpPr>
            <p:cNvPr id="497" name="Google Shape;497;p28"/>
            <p:cNvSpPr txBox="1"/>
            <p:nvPr/>
          </p:nvSpPr>
          <p:spPr>
            <a:xfrm>
              <a:off x="7350701" y="0"/>
              <a:ext cx="499800" cy="4616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spAutoFit/>
            </a:bodyPr>
            <a:lstStyle/>
            <a:p>
              <a:pPr algn="ctr"/>
              <a:r>
                <a:rPr lang="en-US" altLang="zh-TW" sz="2400"/>
                <a:t>S7</a:t>
              </a:r>
              <a:endParaRPr sz="2400"/>
            </a:p>
          </p:txBody>
        </p:sp>
      </p:grpSp>
      <p:sp>
        <p:nvSpPr>
          <p:cNvPr id="498" name="Google Shape;498;p28"/>
          <p:cNvSpPr/>
          <p:nvPr/>
        </p:nvSpPr>
        <p:spPr>
          <a:xfrm>
            <a:off x="1885967" y="1351433"/>
            <a:ext cx="2543200" cy="4901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99" name="Google Shape;499;p28"/>
          <p:cNvSpPr/>
          <p:nvPr/>
        </p:nvSpPr>
        <p:spPr>
          <a:xfrm>
            <a:off x="768567" y="2330832"/>
            <a:ext cx="400800" cy="4008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00" name="Google Shape;500;p28"/>
          <p:cNvSpPr/>
          <p:nvPr/>
        </p:nvSpPr>
        <p:spPr>
          <a:xfrm>
            <a:off x="768567" y="3659897"/>
            <a:ext cx="400800" cy="4008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01" name="Google Shape;501;p28"/>
          <p:cNvSpPr/>
          <p:nvPr/>
        </p:nvSpPr>
        <p:spPr>
          <a:xfrm>
            <a:off x="768567" y="5115459"/>
            <a:ext cx="400800" cy="4008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02" name="Google Shape;502;p28"/>
          <p:cNvSpPr/>
          <p:nvPr/>
        </p:nvSpPr>
        <p:spPr>
          <a:xfrm>
            <a:off x="768567" y="4388035"/>
            <a:ext cx="400800" cy="4008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03" name="Google Shape;503;p28"/>
          <p:cNvSpPr/>
          <p:nvPr/>
        </p:nvSpPr>
        <p:spPr>
          <a:xfrm>
            <a:off x="768567" y="5797121"/>
            <a:ext cx="400800" cy="4008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04" name="Google Shape;504;p28"/>
          <p:cNvSpPr/>
          <p:nvPr/>
        </p:nvSpPr>
        <p:spPr>
          <a:xfrm>
            <a:off x="768567" y="3020649"/>
            <a:ext cx="400800" cy="4008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505" name="Google Shape;505;p28"/>
          <p:cNvCxnSpPr>
            <a:stCxn id="499" idx="4"/>
            <a:endCxn id="504" idx="0"/>
          </p:cNvCxnSpPr>
          <p:nvPr/>
        </p:nvCxnSpPr>
        <p:spPr>
          <a:xfrm>
            <a:off x="968967" y="2731632"/>
            <a:ext cx="0" cy="289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6" name="Google Shape;506;p28"/>
          <p:cNvCxnSpPr>
            <a:stCxn id="504" idx="4"/>
            <a:endCxn id="500" idx="0"/>
          </p:cNvCxnSpPr>
          <p:nvPr/>
        </p:nvCxnSpPr>
        <p:spPr>
          <a:xfrm>
            <a:off x="968967" y="3421449"/>
            <a:ext cx="0" cy="23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7" name="Google Shape;507;p28"/>
          <p:cNvCxnSpPr>
            <a:stCxn id="500" idx="4"/>
            <a:endCxn id="502" idx="0"/>
          </p:cNvCxnSpPr>
          <p:nvPr/>
        </p:nvCxnSpPr>
        <p:spPr>
          <a:xfrm>
            <a:off x="968967" y="4060697"/>
            <a:ext cx="0" cy="327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8" name="Google Shape;508;p28"/>
          <p:cNvCxnSpPr>
            <a:stCxn id="502" idx="4"/>
            <a:endCxn id="501" idx="0"/>
          </p:cNvCxnSpPr>
          <p:nvPr/>
        </p:nvCxnSpPr>
        <p:spPr>
          <a:xfrm>
            <a:off x="968967" y="4788835"/>
            <a:ext cx="0" cy="326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9" name="Google Shape;509;p28"/>
          <p:cNvCxnSpPr>
            <a:stCxn id="501" idx="4"/>
            <a:endCxn id="503" idx="0"/>
          </p:cNvCxnSpPr>
          <p:nvPr/>
        </p:nvCxnSpPr>
        <p:spPr>
          <a:xfrm>
            <a:off x="968967" y="5516259"/>
            <a:ext cx="0" cy="28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10" name="Google Shape;510;p28"/>
          <p:cNvSpPr/>
          <p:nvPr/>
        </p:nvSpPr>
        <p:spPr>
          <a:xfrm>
            <a:off x="768567" y="1640832"/>
            <a:ext cx="400800" cy="4008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511" name="Google Shape;511;p28"/>
          <p:cNvCxnSpPr>
            <a:stCxn id="510" idx="4"/>
          </p:cNvCxnSpPr>
          <p:nvPr/>
        </p:nvCxnSpPr>
        <p:spPr>
          <a:xfrm>
            <a:off x="968967" y="2041632"/>
            <a:ext cx="0" cy="289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12" name="Google Shape;512;p28"/>
          <p:cNvSpPr/>
          <p:nvPr/>
        </p:nvSpPr>
        <p:spPr>
          <a:xfrm>
            <a:off x="3215860" y="1425167"/>
            <a:ext cx="238400" cy="238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13" name="Google Shape;513;p28"/>
          <p:cNvSpPr txBox="1"/>
          <p:nvPr/>
        </p:nvSpPr>
        <p:spPr>
          <a:xfrm>
            <a:off x="1539733" y="1574436"/>
            <a:ext cx="13780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-US" altLang="zh-TW" sz="2400"/>
              <a:t>S1</a:t>
            </a:r>
            <a:endParaRPr sz="2400"/>
          </a:p>
        </p:txBody>
      </p:sp>
      <p:sp>
        <p:nvSpPr>
          <p:cNvPr id="514" name="Google Shape;514;p28"/>
          <p:cNvSpPr txBox="1"/>
          <p:nvPr/>
        </p:nvSpPr>
        <p:spPr>
          <a:xfrm>
            <a:off x="1539733" y="2226192"/>
            <a:ext cx="13780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-US" altLang="zh-TW" sz="2400"/>
              <a:t>S2</a:t>
            </a:r>
            <a:endParaRPr sz="2400"/>
          </a:p>
        </p:txBody>
      </p:sp>
      <p:sp>
        <p:nvSpPr>
          <p:cNvPr id="515" name="Google Shape;515;p28"/>
          <p:cNvSpPr txBox="1"/>
          <p:nvPr/>
        </p:nvSpPr>
        <p:spPr>
          <a:xfrm>
            <a:off x="1539733" y="2892616"/>
            <a:ext cx="13780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-US" altLang="zh-TW" sz="2400"/>
              <a:t>S3</a:t>
            </a:r>
            <a:endParaRPr sz="2400"/>
          </a:p>
        </p:txBody>
      </p:sp>
      <p:sp>
        <p:nvSpPr>
          <p:cNvPr id="516" name="Google Shape;516;p28"/>
          <p:cNvSpPr txBox="1"/>
          <p:nvPr/>
        </p:nvSpPr>
        <p:spPr>
          <a:xfrm>
            <a:off x="1539733" y="3601316"/>
            <a:ext cx="13780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-US" altLang="zh-TW" sz="2400"/>
              <a:t>S4</a:t>
            </a:r>
            <a:endParaRPr sz="2400"/>
          </a:p>
        </p:txBody>
      </p:sp>
      <p:sp>
        <p:nvSpPr>
          <p:cNvPr id="517" name="Google Shape;517;p28"/>
          <p:cNvSpPr txBox="1"/>
          <p:nvPr/>
        </p:nvSpPr>
        <p:spPr>
          <a:xfrm>
            <a:off x="1539733" y="4328143"/>
            <a:ext cx="13780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-US" altLang="zh-TW" sz="2400"/>
              <a:t>S5</a:t>
            </a:r>
            <a:endParaRPr sz="2400"/>
          </a:p>
        </p:txBody>
      </p:sp>
      <p:sp>
        <p:nvSpPr>
          <p:cNvPr id="518" name="Google Shape;518;p28"/>
          <p:cNvSpPr txBox="1"/>
          <p:nvPr/>
        </p:nvSpPr>
        <p:spPr>
          <a:xfrm>
            <a:off x="1539733" y="5022301"/>
            <a:ext cx="13780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-US" altLang="zh-TW" sz="2400"/>
              <a:t>S6</a:t>
            </a:r>
            <a:endParaRPr sz="2400"/>
          </a:p>
        </p:txBody>
      </p:sp>
      <p:sp>
        <p:nvSpPr>
          <p:cNvPr id="519" name="Google Shape;519;p28"/>
          <p:cNvSpPr txBox="1"/>
          <p:nvPr/>
        </p:nvSpPr>
        <p:spPr>
          <a:xfrm>
            <a:off x="1539733" y="5702435"/>
            <a:ext cx="13780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-US" altLang="zh-TW" sz="2400"/>
              <a:t>S7</a:t>
            </a:r>
            <a:endParaRPr sz="2400"/>
          </a:p>
        </p:txBody>
      </p:sp>
      <p:sp>
        <p:nvSpPr>
          <p:cNvPr id="520" name="Google Shape;520;p28"/>
          <p:cNvSpPr/>
          <p:nvPr/>
        </p:nvSpPr>
        <p:spPr>
          <a:xfrm>
            <a:off x="2652460" y="1672400"/>
            <a:ext cx="238400" cy="238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21" name="Google Shape;521;p28"/>
          <p:cNvSpPr/>
          <p:nvPr/>
        </p:nvSpPr>
        <p:spPr>
          <a:xfrm>
            <a:off x="3597977" y="1649949"/>
            <a:ext cx="238400" cy="238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22" name="Google Shape;522;p28"/>
          <p:cNvSpPr/>
          <p:nvPr/>
        </p:nvSpPr>
        <p:spPr>
          <a:xfrm>
            <a:off x="3184893" y="1895983"/>
            <a:ext cx="238400" cy="238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23" name="Google Shape;523;p28"/>
          <p:cNvSpPr/>
          <p:nvPr/>
        </p:nvSpPr>
        <p:spPr>
          <a:xfrm>
            <a:off x="2825227" y="2252733"/>
            <a:ext cx="238400" cy="238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24" name="Google Shape;524;p28"/>
          <p:cNvSpPr/>
          <p:nvPr/>
        </p:nvSpPr>
        <p:spPr>
          <a:xfrm>
            <a:off x="3170060" y="2434967"/>
            <a:ext cx="238400" cy="238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25" name="Google Shape;525;p28"/>
          <p:cNvSpPr/>
          <p:nvPr/>
        </p:nvSpPr>
        <p:spPr>
          <a:xfrm>
            <a:off x="2917727" y="3094283"/>
            <a:ext cx="238400" cy="238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26" name="Google Shape;526;p28"/>
          <p:cNvSpPr/>
          <p:nvPr/>
        </p:nvSpPr>
        <p:spPr>
          <a:xfrm>
            <a:off x="2917727" y="5857067"/>
            <a:ext cx="238400" cy="238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27" name="Google Shape;527;p28"/>
          <p:cNvSpPr/>
          <p:nvPr/>
        </p:nvSpPr>
        <p:spPr>
          <a:xfrm>
            <a:off x="3451909" y="3047067"/>
            <a:ext cx="238400" cy="238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28" name="Google Shape;528;p28"/>
          <p:cNvSpPr/>
          <p:nvPr/>
        </p:nvSpPr>
        <p:spPr>
          <a:xfrm>
            <a:off x="3286643" y="5866767"/>
            <a:ext cx="238400" cy="2384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29" name="Google Shape;529;p28"/>
          <p:cNvSpPr/>
          <p:nvPr/>
        </p:nvSpPr>
        <p:spPr>
          <a:xfrm>
            <a:off x="2871427" y="3734633"/>
            <a:ext cx="238400" cy="238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30" name="Google Shape;530;p28"/>
          <p:cNvSpPr/>
          <p:nvPr/>
        </p:nvSpPr>
        <p:spPr>
          <a:xfrm>
            <a:off x="3262227" y="3764833"/>
            <a:ext cx="238400" cy="238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531" name="Google Shape;531;p28"/>
          <p:cNvCxnSpPr>
            <a:stCxn id="512" idx="2"/>
            <a:endCxn id="520" idx="7"/>
          </p:cNvCxnSpPr>
          <p:nvPr/>
        </p:nvCxnSpPr>
        <p:spPr>
          <a:xfrm flipH="1">
            <a:off x="2855860" y="1544367"/>
            <a:ext cx="360000" cy="16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32" name="Google Shape;532;p28"/>
          <p:cNvCxnSpPr>
            <a:stCxn id="512" idx="4"/>
            <a:endCxn id="522" idx="0"/>
          </p:cNvCxnSpPr>
          <p:nvPr/>
        </p:nvCxnSpPr>
        <p:spPr>
          <a:xfrm flipH="1">
            <a:off x="3304260" y="1663567"/>
            <a:ext cx="30800" cy="23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33" name="Google Shape;533;p28"/>
          <p:cNvCxnSpPr>
            <a:stCxn id="521" idx="2"/>
            <a:endCxn id="522" idx="6"/>
          </p:cNvCxnSpPr>
          <p:nvPr/>
        </p:nvCxnSpPr>
        <p:spPr>
          <a:xfrm flipH="1">
            <a:off x="3423177" y="1769149"/>
            <a:ext cx="174800" cy="24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34" name="Google Shape;534;p28"/>
          <p:cNvCxnSpPr>
            <a:stCxn id="512" idx="3"/>
            <a:endCxn id="523" idx="0"/>
          </p:cNvCxnSpPr>
          <p:nvPr/>
        </p:nvCxnSpPr>
        <p:spPr>
          <a:xfrm flipH="1">
            <a:off x="2944372" y="1628653"/>
            <a:ext cx="306400" cy="62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35" name="Google Shape;535;p28"/>
          <p:cNvCxnSpPr>
            <a:stCxn id="522" idx="4"/>
            <a:endCxn id="524" idx="0"/>
          </p:cNvCxnSpPr>
          <p:nvPr/>
        </p:nvCxnSpPr>
        <p:spPr>
          <a:xfrm flipH="1">
            <a:off x="3289293" y="2134383"/>
            <a:ext cx="14800" cy="300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36" name="Google Shape;536;p28"/>
          <p:cNvCxnSpPr>
            <a:stCxn id="524" idx="4"/>
            <a:endCxn id="527" idx="0"/>
          </p:cNvCxnSpPr>
          <p:nvPr/>
        </p:nvCxnSpPr>
        <p:spPr>
          <a:xfrm>
            <a:off x="3289260" y="2673367"/>
            <a:ext cx="282000" cy="37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37" name="Google Shape;537;p28"/>
          <p:cNvCxnSpPr>
            <a:stCxn id="523" idx="4"/>
            <a:endCxn id="525" idx="0"/>
          </p:cNvCxnSpPr>
          <p:nvPr/>
        </p:nvCxnSpPr>
        <p:spPr>
          <a:xfrm>
            <a:off x="2944427" y="2491133"/>
            <a:ext cx="92400" cy="603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38" name="Google Shape;538;p28"/>
          <p:cNvCxnSpPr>
            <a:stCxn id="527" idx="2"/>
            <a:endCxn id="525" idx="6"/>
          </p:cNvCxnSpPr>
          <p:nvPr/>
        </p:nvCxnSpPr>
        <p:spPr>
          <a:xfrm flipH="1">
            <a:off x="3156309" y="3166267"/>
            <a:ext cx="295600" cy="47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39" name="Google Shape;539;p28"/>
          <p:cNvCxnSpPr>
            <a:stCxn id="527" idx="4"/>
            <a:endCxn id="530" idx="0"/>
          </p:cNvCxnSpPr>
          <p:nvPr/>
        </p:nvCxnSpPr>
        <p:spPr>
          <a:xfrm flipH="1">
            <a:off x="3381509" y="3285467"/>
            <a:ext cx="189600" cy="479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40" name="Google Shape;540;p28"/>
          <p:cNvCxnSpPr>
            <a:stCxn id="520" idx="3"/>
            <a:endCxn id="529" idx="2"/>
          </p:cNvCxnSpPr>
          <p:nvPr/>
        </p:nvCxnSpPr>
        <p:spPr>
          <a:xfrm rot="-5400000" flipH="1">
            <a:off x="1790372" y="2772887"/>
            <a:ext cx="1978000" cy="1840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41" name="Google Shape;541;p28"/>
          <p:cNvCxnSpPr>
            <a:stCxn id="524" idx="6"/>
            <a:endCxn id="530" idx="6"/>
          </p:cNvCxnSpPr>
          <p:nvPr/>
        </p:nvCxnSpPr>
        <p:spPr>
          <a:xfrm>
            <a:off x="3408460" y="2554167"/>
            <a:ext cx="92000" cy="1330000"/>
          </a:xfrm>
          <a:prstGeom prst="curvedConnector3">
            <a:avLst>
              <a:gd name="adj1" fmla="val 44529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42" name="Google Shape;542;p28"/>
          <p:cNvSpPr/>
          <p:nvPr/>
        </p:nvSpPr>
        <p:spPr>
          <a:xfrm>
            <a:off x="3494360" y="4406500"/>
            <a:ext cx="238400" cy="238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43" name="Google Shape;543;p28"/>
          <p:cNvSpPr/>
          <p:nvPr/>
        </p:nvSpPr>
        <p:spPr>
          <a:xfrm>
            <a:off x="2825227" y="5162883"/>
            <a:ext cx="238400" cy="238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44" name="Google Shape;544;p28"/>
          <p:cNvSpPr/>
          <p:nvPr/>
        </p:nvSpPr>
        <p:spPr>
          <a:xfrm>
            <a:off x="3250760" y="5333300"/>
            <a:ext cx="238400" cy="238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45" name="Google Shape;545;p28"/>
          <p:cNvSpPr/>
          <p:nvPr/>
        </p:nvSpPr>
        <p:spPr>
          <a:xfrm>
            <a:off x="3311060" y="4983800"/>
            <a:ext cx="238400" cy="238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546" name="Google Shape;546;p28"/>
          <p:cNvCxnSpPr>
            <a:stCxn id="530" idx="4"/>
            <a:endCxn id="545" idx="0"/>
          </p:cNvCxnSpPr>
          <p:nvPr/>
        </p:nvCxnSpPr>
        <p:spPr>
          <a:xfrm>
            <a:off x="3381427" y="4003233"/>
            <a:ext cx="48800" cy="9804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dash"/>
            <a:round/>
            <a:headEnd type="none" w="med" len="med"/>
            <a:tailEnd type="triangle" w="med" len="med"/>
          </a:ln>
        </p:spPr>
      </p:cxnSp>
      <p:sp>
        <p:nvSpPr>
          <p:cNvPr id="547" name="Google Shape;547;p28"/>
          <p:cNvSpPr/>
          <p:nvPr/>
        </p:nvSpPr>
        <p:spPr>
          <a:xfrm>
            <a:off x="2825227" y="4452383"/>
            <a:ext cx="238400" cy="238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548" name="Google Shape;548;p28"/>
          <p:cNvCxnSpPr>
            <a:stCxn id="529" idx="4"/>
            <a:endCxn id="547" idx="0"/>
          </p:cNvCxnSpPr>
          <p:nvPr/>
        </p:nvCxnSpPr>
        <p:spPr>
          <a:xfrm flipH="1">
            <a:off x="2944227" y="3973033"/>
            <a:ext cx="46400" cy="479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49" name="Google Shape;549;p28"/>
          <p:cNvCxnSpPr>
            <a:stCxn id="525" idx="2"/>
            <a:endCxn id="543" idx="2"/>
          </p:cNvCxnSpPr>
          <p:nvPr/>
        </p:nvCxnSpPr>
        <p:spPr>
          <a:xfrm flipH="1">
            <a:off x="2825327" y="3213483"/>
            <a:ext cx="92400" cy="2068800"/>
          </a:xfrm>
          <a:prstGeom prst="curvedConnector3">
            <a:avLst>
              <a:gd name="adj1" fmla="val 443723"/>
            </a:avLst>
          </a:prstGeom>
          <a:noFill/>
          <a:ln w="9525" cap="flat" cmpd="sng">
            <a:solidFill>
              <a:srgbClr val="D9D9D9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550" name="Google Shape;550;p28"/>
          <p:cNvCxnSpPr>
            <a:stCxn id="543" idx="4"/>
            <a:endCxn id="526" idx="0"/>
          </p:cNvCxnSpPr>
          <p:nvPr/>
        </p:nvCxnSpPr>
        <p:spPr>
          <a:xfrm>
            <a:off x="2944427" y="5401283"/>
            <a:ext cx="92400" cy="4556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551" name="Google Shape;551;p28"/>
          <p:cNvCxnSpPr>
            <a:stCxn id="544" idx="4"/>
            <a:endCxn id="528" idx="0"/>
          </p:cNvCxnSpPr>
          <p:nvPr/>
        </p:nvCxnSpPr>
        <p:spPr>
          <a:xfrm>
            <a:off x="3369960" y="5571700"/>
            <a:ext cx="36000" cy="295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52" name="Google Shape;552;p28"/>
          <p:cNvSpPr txBox="1"/>
          <p:nvPr/>
        </p:nvSpPr>
        <p:spPr>
          <a:xfrm>
            <a:off x="2004293" y="6216401"/>
            <a:ext cx="2255748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FF0000"/>
                </a:solidFill>
              </a:rPr>
              <a:t>causal graph</a:t>
            </a:r>
            <a:endParaRPr sz="2400" dirty="0">
              <a:solidFill>
                <a:srgbClr val="FF0000"/>
              </a:solidFill>
            </a:endParaRPr>
          </a:p>
        </p:txBody>
      </p:sp>
      <p:cxnSp>
        <p:nvCxnSpPr>
          <p:cNvPr id="553" name="Google Shape;553;p28"/>
          <p:cNvCxnSpPr/>
          <p:nvPr/>
        </p:nvCxnSpPr>
        <p:spPr>
          <a:xfrm>
            <a:off x="415600" y="2181300"/>
            <a:ext cx="3451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554" name="Google Shape;554;p28"/>
          <p:cNvCxnSpPr/>
          <p:nvPr/>
        </p:nvCxnSpPr>
        <p:spPr>
          <a:xfrm>
            <a:off x="415600" y="2833056"/>
            <a:ext cx="3451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555" name="Google Shape;555;p28"/>
          <p:cNvCxnSpPr/>
          <p:nvPr/>
        </p:nvCxnSpPr>
        <p:spPr>
          <a:xfrm>
            <a:off x="415600" y="3499480"/>
            <a:ext cx="3451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556" name="Google Shape;556;p28"/>
          <p:cNvCxnSpPr/>
          <p:nvPr/>
        </p:nvCxnSpPr>
        <p:spPr>
          <a:xfrm>
            <a:off x="415600" y="4208180"/>
            <a:ext cx="3451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557" name="Google Shape;557;p28"/>
          <p:cNvCxnSpPr/>
          <p:nvPr/>
        </p:nvCxnSpPr>
        <p:spPr>
          <a:xfrm>
            <a:off x="415600" y="4935008"/>
            <a:ext cx="3451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558" name="Google Shape;558;p28"/>
          <p:cNvCxnSpPr/>
          <p:nvPr/>
        </p:nvCxnSpPr>
        <p:spPr>
          <a:xfrm>
            <a:off x="415600" y="5629167"/>
            <a:ext cx="3451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559" name="Google Shape;559;p28"/>
          <p:cNvSpPr/>
          <p:nvPr/>
        </p:nvSpPr>
        <p:spPr>
          <a:xfrm>
            <a:off x="4024943" y="2554167"/>
            <a:ext cx="238400" cy="238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60" name="Google Shape;560;p28"/>
          <p:cNvSpPr/>
          <p:nvPr/>
        </p:nvSpPr>
        <p:spPr>
          <a:xfrm>
            <a:off x="4084760" y="4805467"/>
            <a:ext cx="238400" cy="238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61" name="Google Shape;561;p28"/>
          <p:cNvSpPr/>
          <p:nvPr/>
        </p:nvSpPr>
        <p:spPr>
          <a:xfrm>
            <a:off x="4134793" y="3884167"/>
            <a:ext cx="238400" cy="238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562" name="Google Shape;562;p28"/>
          <p:cNvCxnSpPr>
            <a:stCxn id="521" idx="5"/>
            <a:endCxn id="559" idx="0"/>
          </p:cNvCxnSpPr>
          <p:nvPr/>
        </p:nvCxnSpPr>
        <p:spPr>
          <a:xfrm>
            <a:off x="3801464" y="1853436"/>
            <a:ext cx="342800" cy="70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63" name="Google Shape;563;p28"/>
          <p:cNvCxnSpPr>
            <a:stCxn id="559" idx="3"/>
            <a:endCxn id="527" idx="7"/>
          </p:cNvCxnSpPr>
          <p:nvPr/>
        </p:nvCxnSpPr>
        <p:spPr>
          <a:xfrm flipH="1">
            <a:off x="3655456" y="2757653"/>
            <a:ext cx="404400" cy="32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64" name="Google Shape;564;p28"/>
          <p:cNvCxnSpPr>
            <a:stCxn id="542" idx="7"/>
            <a:endCxn id="561" idx="3"/>
          </p:cNvCxnSpPr>
          <p:nvPr/>
        </p:nvCxnSpPr>
        <p:spPr>
          <a:xfrm rot="10800000" flipH="1">
            <a:off x="3697847" y="4087812"/>
            <a:ext cx="472000" cy="35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65" name="Google Shape;565;p28"/>
          <p:cNvCxnSpPr>
            <a:stCxn id="561" idx="2"/>
            <a:endCxn id="530" idx="6"/>
          </p:cNvCxnSpPr>
          <p:nvPr/>
        </p:nvCxnSpPr>
        <p:spPr>
          <a:xfrm rot="10800000">
            <a:off x="3500793" y="3884167"/>
            <a:ext cx="634000" cy="1192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566" name="Google Shape;566;p28"/>
          <p:cNvCxnSpPr>
            <a:stCxn id="561" idx="4"/>
            <a:endCxn id="560" idx="0"/>
          </p:cNvCxnSpPr>
          <p:nvPr/>
        </p:nvCxnSpPr>
        <p:spPr>
          <a:xfrm flipH="1">
            <a:off x="4203993" y="4122567"/>
            <a:ext cx="50000" cy="68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67" name="Google Shape;567;p28"/>
          <p:cNvCxnSpPr>
            <a:stCxn id="560" idx="2"/>
            <a:endCxn id="545" idx="6"/>
          </p:cNvCxnSpPr>
          <p:nvPr/>
        </p:nvCxnSpPr>
        <p:spPr>
          <a:xfrm flipH="1">
            <a:off x="3549560" y="4924667"/>
            <a:ext cx="535200" cy="17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68" name="Google Shape;568;p28"/>
          <p:cNvCxnSpPr/>
          <p:nvPr/>
        </p:nvCxnSpPr>
        <p:spPr>
          <a:xfrm>
            <a:off x="3408460" y="2554167"/>
            <a:ext cx="80800" cy="2898400"/>
          </a:xfrm>
          <a:prstGeom prst="curvedConnector3">
            <a:avLst>
              <a:gd name="adj1" fmla="val 808507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69" name="Google Shape;569;p28"/>
          <p:cNvCxnSpPr/>
          <p:nvPr/>
        </p:nvCxnSpPr>
        <p:spPr>
          <a:xfrm rot="10800000">
            <a:off x="3857667" y="1438867"/>
            <a:ext cx="0" cy="476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570" name="Google Shape;570;p28"/>
          <p:cNvSpPr/>
          <p:nvPr/>
        </p:nvSpPr>
        <p:spPr>
          <a:xfrm>
            <a:off x="4525800" y="6396417"/>
            <a:ext cx="7634800" cy="401195"/>
          </a:xfrm>
          <a:prstGeom prst="roundRect">
            <a:avLst>
              <a:gd name="adj" fmla="val 10709"/>
            </a:avLst>
          </a:prstGeom>
          <a:noFill/>
          <a:ln w="76200" cap="flat" cmpd="sng">
            <a:solidFill>
              <a:srgbClr val="4A86E8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3279FB-E6BA-7C10-3654-F520CECDA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Time-Series Tasks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573BB7A-E499-4F68-AE29-6EE2C11A9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Forecasting</a:t>
            </a:r>
          </a:p>
          <a:p>
            <a:pPr lvl="1"/>
            <a:r>
              <a:rPr lang="en-US" altLang="zh-TW" dirty="0"/>
              <a:t>Long-term Forecasting</a:t>
            </a:r>
          </a:p>
          <a:p>
            <a:pPr lvl="1"/>
            <a:r>
              <a:rPr lang="en-US" altLang="zh-TW" dirty="0"/>
              <a:t>Short-term Forecasting</a:t>
            </a:r>
          </a:p>
          <a:p>
            <a:r>
              <a:rPr lang="en-US" altLang="zh-TW" dirty="0"/>
              <a:t>Imputation </a:t>
            </a:r>
          </a:p>
          <a:p>
            <a:r>
              <a:rPr lang="en-US" altLang="zh-TW" dirty="0"/>
              <a:t>Anomaly Detection</a:t>
            </a:r>
          </a:p>
          <a:p>
            <a:r>
              <a:rPr lang="en-US" altLang="zh-TW" dirty="0"/>
              <a:t>Classification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831A612-878D-4DDE-534F-55EAEB1AD30E}"/>
              </a:ext>
            </a:extLst>
          </p:cNvPr>
          <p:cNvSpPr txBox="1"/>
          <p:nvPr/>
        </p:nvSpPr>
        <p:spPr>
          <a:xfrm>
            <a:off x="838200" y="6526713"/>
            <a:ext cx="51712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hlinkClick r:id="rId2"/>
              </a:rPr>
              <a:t>https://wuhaixu2016.github.io/pdf/ICLR2023_TimesNet.pdf</a:t>
            </a:r>
            <a:endParaRPr lang="en-US" altLang="zh-TW" sz="1600" dirty="0"/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73A144B4-ECF4-5B1A-EC47-830428EC3D22}"/>
              </a:ext>
            </a:extLst>
          </p:cNvPr>
          <p:cNvSpPr/>
          <p:nvPr/>
        </p:nvSpPr>
        <p:spPr>
          <a:xfrm>
            <a:off x="775064" y="1825625"/>
            <a:ext cx="2245228" cy="474230"/>
          </a:xfrm>
          <a:prstGeom prst="roundRect">
            <a:avLst/>
          </a:prstGeom>
          <a:noFill/>
          <a:ln w="28575">
            <a:solidFill>
              <a:srgbClr val="F04A2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9202383B-ED4B-3E6C-1F34-6B6ADD934F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555"/>
          <a:stretch/>
        </p:blipFill>
        <p:spPr>
          <a:xfrm>
            <a:off x="6195257" y="129369"/>
            <a:ext cx="5875253" cy="2901448"/>
          </a:xfrm>
          <a:prstGeom prst="rect">
            <a:avLst/>
          </a:prstGeom>
          <a:ln w="28575">
            <a:noFill/>
          </a:ln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9180FB84-78ED-EC8D-572D-11CEFF652DD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71" b="1"/>
          <a:stretch/>
        </p:blipFill>
        <p:spPr>
          <a:xfrm>
            <a:off x="6226629" y="3165754"/>
            <a:ext cx="5751872" cy="3320387"/>
          </a:xfrm>
          <a:prstGeom prst="rect">
            <a:avLst/>
          </a:prstGeom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1488DE3D-316E-3DC0-4E85-7B77187114B8}"/>
              </a:ext>
            </a:extLst>
          </p:cNvPr>
          <p:cNvSpPr/>
          <p:nvPr/>
        </p:nvSpPr>
        <p:spPr>
          <a:xfrm>
            <a:off x="6195258" y="87605"/>
            <a:ext cx="5875252" cy="1502685"/>
          </a:xfrm>
          <a:prstGeom prst="roundRect">
            <a:avLst/>
          </a:prstGeom>
          <a:noFill/>
          <a:ln w="28575">
            <a:solidFill>
              <a:srgbClr val="F04A2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751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群組 60">
            <a:extLst>
              <a:ext uri="{FF2B5EF4-FFF2-40B4-BE49-F238E27FC236}">
                <a16:creationId xmlns:a16="http://schemas.microsoft.com/office/drawing/2014/main" id="{C1681B60-4ABE-6E02-0DC8-FFD243EA6545}"/>
              </a:ext>
            </a:extLst>
          </p:cNvPr>
          <p:cNvGrpSpPr/>
          <p:nvPr/>
        </p:nvGrpSpPr>
        <p:grpSpPr>
          <a:xfrm>
            <a:off x="1728386" y="3815069"/>
            <a:ext cx="3897470" cy="689542"/>
            <a:chOff x="1728386" y="3815069"/>
            <a:chExt cx="3897470" cy="689542"/>
          </a:xfrm>
        </p:grpSpPr>
        <p:sp>
          <p:nvSpPr>
            <p:cNvPr id="29" name="矩形: 圓角 28">
              <a:extLst>
                <a:ext uri="{FF2B5EF4-FFF2-40B4-BE49-F238E27FC236}">
                  <a16:creationId xmlns:a16="http://schemas.microsoft.com/office/drawing/2014/main" id="{747C0009-AB2D-F43A-33DC-3C861541EEC2}"/>
                </a:ext>
              </a:extLst>
            </p:cNvPr>
            <p:cNvSpPr/>
            <p:nvPr/>
          </p:nvSpPr>
          <p:spPr>
            <a:xfrm>
              <a:off x="2039590" y="3815069"/>
              <a:ext cx="3586266" cy="36576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33" name="手繪多邊形: 圖案 32">
              <a:extLst>
                <a:ext uri="{FF2B5EF4-FFF2-40B4-BE49-F238E27FC236}">
                  <a16:creationId xmlns:a16="http://schemas.microsoft.com/office/drawing/2014/main" id="{F70B3881-F9C7-C7E9-3F39-029DD8854860}"/>
                </a:ext>
              </a:extLst>
            </p:cNvPr>
            <p:cNvSpPr/>
            <p:nvPr/>
          </p:nvSpPr>
          <p:spPr>
            <a:xfrm>
              <a:off x="2103481" y="3868350"/>
              <a:ext cx="3344926" cy="219601"/>
            </a:xfrm>
            <a:custGeom>
              <a:avLst/>
              <a:gdLst>
                <a:gd name="connsiteX0" fmla="*/ 0 w 1881230"/>
                <a:gd name="connsiteY0" fmla="*/ 139337 h 792480"/>
                <a:gd name="connsiteX1" fmla="*/ 17418 w 1881230"/>
                <a:gd name="connsiteY1" fmla="*/ 87086 h 792480"/>
                <a:gd name="connsiteX2" fmla="*/ 60960 w 1881230"/>
                <a:gd name="connsiteY2" fmla="*/ 0 h 792480"/>
                <a:gd name="connsiteX3" fmla="*/ 87086 w 1881230"/>
                <a:gd name="connsiteY3" fmla="*/ 87086 h 792480"/>
                <a:gd name="connsiteX4" fmla="*/ 95795 w 1881230"/>
                <a:gd name="connsiteY4" fmla="*/ 148046 h 792480"/>
                <a:gd name="connsiteX5" fmla="*/ 104503 w 1881230"/>
                <a:gd name="connsiteY5" fmla="*/ 191589 h 792480"/>
                <a:gd name="connsiteX6" fmla="*/ 113212 w 1881230"/>
                <a:gd name="connsiteY6" fmla="*/ 243840 h 792480"/>
                <a:gd name="connsiteX7" fmla="*/ 130629 w 1881230"/>
                <a:gd name="connsiteY7" fmla="*/ 313509 h 792480"/>
                <a:gd name="connsiteX8" fmla="*/ 156755 w 1881230"/>
                <a:gd name="connsiteY8" fmla="*/ 287383 h 792480"/>
                <a:gd name="connsiteX9" fmla="*/ 174172 w 1881230"/>
                <a:gd name="connsiteY9" fmla="*/ 252549 h 792480"/>
                <a:gd name="connsiteX10" fmla="*/ 217715 w 1881230"/>
                <a:gd name="connsiteY10" fmla="*/ 226423 h 792480"/>
                <a:gd name="connsiteX11" fmla="*/ 235132 w 1881230"/>
                <a:gd name="connsiteY11" fmla="*/ 269966 h 792480"/>
                <a:gd name="connsiteX12" fmla="*/ 252549 w 1881230"/>
                <a:gd name="connsiteY12" fmla="*/ 470263 h 792480"/>
                <a:gd name="connsiteX13" fmla="*/ 278675 w 1881230"/>
                <a:gd name="connsiteY13" fmla="*/ 452846 h 792480"/>
                <a:gd name="connsiteX14" fmla="*/ 339635 w 1881230"/>
                <a:gd name="connsiteY14" fmla="*/ 557349 h 792480"/>
                <a:gd name="connsiteX15" fmla="*/ 409303 w 1881230"/>
                <a:gd name="connsiteY15" fmla="*/ 539932 h 792480"/>
                <a:gd name="connsiteX16" fmla="*/ 452846 w 1881230"/>
                <a:gd name="connsiteY16" fmla="*/ 653143 h 792480"/>
                <a:gd name="connsiteX17" fmla="*/ 478972 w 1881230"/>
                <a:gd name="connsiteY17" fmla="*/ 609600 h 792480"/>
                <a:gd name="connsiteX18" fmla="*/ 505098 w 1881230"/>
                <a:gd name="connsiteY18" fmla="*/ 627017 h 792480"/>
                <a:gd name="connsiteX19" fmla="*/ 522515 w 1881230"/>
                <a:gd name="connsiteY19" fmla="*/ 670560 h 792480"/>
                <a:gd name="connsiteX20" fmla="*/ 539932 w 1881230"/>
                <a:gd name="connsiteY20" fmla="*/ 705394 h 792480"/>
                <a:gd name="connsiteX21" fmla="*/ 566058 w 1881230"/>
                <a:gd name="connsiteY21" fmla="*/ 792480 h 792480"/>
                <a:gd name="connsiteX22" fmla="*/ 583475 w 1881230"/>
                <a:gd name="connsiteY22" fmla="*/ 644434 h 792480"/>
                <a:gd name="connsiteX23" fmla="*/ 600892 w 1881230"/>
                <a:gd name="connsiteY23" fmla="*/ 618309 h 792480"/>
                <a:gd name="connsiteX24" fmla="*/ 627018 w 1881230"/>
                <a:gd name="connsiteY24" fmla="*/ 609600 h 792480"/>
                <a:gd name="connsiteX25" fmla="*/ 653143 w 1881230"/>
                <a:gd name="connsiteY25" fmla="*/ 661852 h 792480"/>
                <a:gd name="connsiteX26" fmla="*/ 661852 w 1881230"/>
                <a:gd name="connsiteY26" fmla="*/ 687977 h 792480"/>
                <a:gd name="connsiteX27" fmla="*/ 731520 w 1881230"/>
                <a:gd name="connsiteY27" fmla="*/ 600892 h 792480"/>
                <a:gd name="connsiteX28" fmla="*/ 748938 w 1881230"/>
                <a:gd name="connsiteY28" fmla="*/ 574766 h 792480"/>
                <a:gd name="connsiteX29" fmla="*/ 766355 w 1881230"/>
                <a:gd name="connsiteY29" fmla="*/ 548640 h 792480"/>
                <a:gd name="connsiteX30" fmla="*/ 783772 w 1881230"/>
                <a:gd name="connsiteY30" fmla="*/ 592183 h 792480"/>
                <a:gd name="connsiteX31" fmla="*/ 792480 w 1881230"/>
                <a:gd name="connsiteY31" fmla="*/ 618309 h 792480"/>
                <a:gd name="connsiteX32" fmla="*/ 818606 w 1881230"/>
                <a:gd name="connsiteY32" fmla="*/ 592183 h 792480"/>
                <a:gd name="connsiteX33" fmla="*/ 827315 w 1881230"/>
                <a:gd name="connsiteY33" fmla="*/ 548640 h 792480"/>
                <a:gd name="connsiteX34" fmla="*/ 879566 w 1881230"/>
                <a:gd name="connsiteY34" fmla="*/ 644434 h 792480"/>
                <a:gd name="connsiteX35" fmla="*/ 914400 w 1881230"/>
                <a:gd name="connsiteY35" fmla="*/ 618309 h 792480"/>
                <a:gd name="connsiteX36" fmla="*/ 949235 w 1881230"/>
                <a:gd name="connsiteY36" fmla="*/ 513806 h 792480"/>
                <a:gd name="connsiteX37" fmla="*/ 975360 w 1881230"/>
                <a:gd name="connsiteY37" fmla="*/ 461554 h 792480"/>
                <a:gd name="connsiteX38" fmla="*/ 984069 w 1881230"/>
                <a:gd name="connsiteY38" fmla="*/ 435429 h 792480"/>
                <a:gd name="connsiteX39" fmla="*/ 1010195 w 1881230"/>
                <a:gd name="connsiteY39" fmla="*/ 470263 h 792480"/>
                <a:gd name="connsiteX40" fmla="*/ 1027612 w 1881230"/>
                <a:gd name="connsiteY40" fmla="*/ 522514 h 792480"/>
                <a:gd name="connsiteX41" fmla="*/ 1045029 w 1881230"/>
                <a:gd name="connsiteY41" fmla="*/ 566057 h 792480"/>
                <a:gd name="connsiteX42" fmla="*/ 1079863 w 1881230"/>
                <a:gd name="connsiteY42" fmla="*/ 522514 h 792480"/>
                <a:gd name="connsiteX43" fmla="*/ 1123406 w 1881230"/>
                <a:gd name="connsiteY43" fmla="*/ 400594 h 792480"/>
                <a:gd name="connsiteX44" fmla="*/ 1158240 w 1881230"/>
                <a:gd name="connsiteY44" fmla="*/ 322217 h 792480"/>
                <a:gd name="connsiteX45" fmla="*/ 1184366 w 1881230"/>
                <a:gd name="connsiteY45" fmla="*/ 261257 h 792480"/>
                <a:gd name="connsiteX46" fmla="*/ 1210492 w 1881230"/>
                <a:gd name="connsiteY46" fmla="*/ 348343 h 792480"/>
                <a:gd name="connsiteX47" fmla="*/ 1236618 w 1881230"/>
                <a:gd name="connsiteY47" fmla="*/ 513806 h 792480"/>
                <a:gd name="connsiteX48" fmla="*/ 1262743 w 1881230"/>
                <a:gd name="connsiteY48" fmla="*/ 496389 h 792480"/>
                <a:gd name="connsiteX49" fmla="*/ 1314995 w 1881230"/>
                <a:gd name="connsiteY49" fmla="*/ 548640 h 792480"/>
                <a:gd name="connsiteX50" fmla="*/ 1349829 w 1881230"/>
                <a:gd name="connsiteY50" fmla="*/ 644434 h 792480"/>
                <a:gd name="connsiteX51" fmla="*/ 1393372 w 1881230"/>
                <a:gd name="connsiteY51" fmla="*/ 618309 h 792480"/>
                <a:gd name="connsiteX52" fmla="*/ 1454332 w 1881230"/>
                <a:gd name="connsiteY52" fmla="*/ 731520 h 792480"/>
                <a:gd name="connsiteX53" fmla="*/ 1489166 w 1881230"/>
                <a:gd name="connsiteY53" fmla="*/ 592183 h 792480"/>
                <a:gd name="connsiteX54" fmla="*/ 1506583 w 1881230"/>
                <a:gd name="connsiteY54" fmla="*/ 505097 h 792480"/>
                <a:gd name="connsiteX55" fmla="*/ 1532709 w 1881230"/>
                <a:gd name="connsiteY55" fmla="*/ 557349 h 792480"/>
                <a:gd name="connsiteX56" fmla="*/ 1550126 w 1881230"/>
                <a:gd name="connsiteY56" fmla="*/ 583474 h 792480"/>
                <a:gd name="connsiteX57" fmla="*/ 1576252 w 1881230"/>
                <a:gd name="connsiteY57" fmla="*/ 574766 h 792480"/>
                <a:gd name="connsiteX58" fmla="*/ 1593669 w 1881230"/>
                <a:gd name="connsiteY58" fmla="*/ 531223 h 792480"/>
                <a:gd name="connsiteX59" fmla="*/ 1645920 w 1881230"/>
                <a:gd name="connsiteY59" fmla="*/ 653143 h 792480"/>
                <a:gd name="connsiteX60" fmla="*/ 1680755 w 1881230"/>
                <a:gd name="connsiteY60" fmla="*/ 618309 h 792480"/>
                <a:gd name="connsiteX61" fmla="*/ 1698172 w 1881230"/>
                <a:gd name="connsiteY61" fmla="*/ 592183 h 792480"/>
                <a:gd name="connsiteX62" fmla="*/ 1724298 w 1881230"/>
                <a:gd name="connsiteY62" fmla="*/ 644434 h 792480"/>
                <a:gd name="connsiteX63" fmla="*/ 1776549 w 1881230"/>
                <a:gd name="connsiteY63" fmla="*/ 705394 h 792480"/>
                <a:gd name="connsiteX64" fmla="*/ 1820092 w 1881230"/>
                <a:gd name="connsiteY64" fmla="*/ 627017 h 792480"/>
                <a:gd name="connsiteX65" fmla="*/ 1846218 w 1881230"/>
                <a:gd name="connsiteY65" fmla="*/ 653143 h 792480"/>
                <a:gd name="connsiteX66" fmla="*/ 1854926 w 1881230"/>
                <a:gd name="connsiteY66" fmla="*/ 679269 h 792480"/>
                <a:gd name="connsiteX67" fmla="*/ 1863635 w 1881230"/>
                <a:gd name="connsiteY67" fmla="*/ 609600 h 792480"/>
                <a:gd name="connsiteX68" fmla="*/ 1881052 w 1881230"/>
                <a:gd name="connsiteY68" fmla="*/ 513806 h 792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1881230" h="792480">
                  <a:moveTo>
                    <a:pt x="0" y="139337"/>
                  </a:moveTo>
                  <a:cubicBezTo>
                    <a:pt x="5806" y="121920"/>
                    <a:pt x="9207" y="103507"/>
                    <a:pt x="17418" y="87086"/>
                  </a:cubicBezTo>
                  <a:cubicBezTo>
                    <a:pt x="69257" y="-16591"/>
                    <a:pt x="41248" y="78851"/>
                    <a:pt x="60960" y="0"/>
                  </a:cubicBezTo>
                  <a:cubicBezTo>
                    <a:pt x="70052" y="27276"/>
                    <a:pt x="81820" y="58124"/>
                    <a:pt x="87086" y="87086"/>
                  </a:cubicBezTo>
                  <a:cubicBezTo>
                    <a:pt x="90758" y="107281"/>
                    <a:pt x="92421" y="127799"/>
                    <a:pt x="95795" y="148046"/>
                  </a:cubicBezTo>
                  <a:cubicBezTo>
                    <a:pt x="98228" y="162646"/>
                    <a:pt x="101855" y="177026"/>
                    <a:pt x="104503" y="191589"/>
                  </a:cubicBezTo>
                  <a:cubicBezTo>
                    <a:pt x="107662" y="208961"/>
                    <a:pt x="109512" y="226575"/>
                    <a:pt x="113212" y="243840"/>
                  </a:cubicBezTo>
                  <a:cubicBezTo>
                    <a:pt x="118228" y="267246"/>
                    <a:pt x="130629" y="313509"/>
                    <a:pt x="130629" y="313509"/>
                  </a:cubicBezTo>
                  <a:cubicBezTo>
                    <a:pt x="139338" y="304800"/>
                    <a:pt x="149597" y="297405"/>
                    <a:pt x="156755" y="287383"/>
                  </a:cubicBezTo>
                  <a:cubicBezTo>
                    <a:pt x="164301" y="276819"/>
                    <a:pt x="164992" y="261729"/>
                    <a:pt x="174172" y="252549"/>
                  </a:cubicBezTo>
                  <a:cubicBezTo>
                    <a:pt x="186141" y="240580"/>
                    <a:pt x="203201" y="235132"/>
                    <a:pt x="217715" y="226423"/>
                  </a:cubicBezTo>
                  <a:cubicBezTo>
                    <a:pt x="223521" y="240937"/>
                    <a:pt x="230640" y="254993"/>
                    <a:pt x="235132" y="269966"/>
                  </a:cubicBezTo>
                  <a:cubicBezTo>
                    <a:pt x="251946" y="326015"/>
                    <a:pt x="250642" y="435942"/>
                    <a:pt x="252549" y="470263"/>
                  </a:cubicBezTo>
                  <a:cubicBezTo>
                    <a:pt x="261258" y="464457"/>
                    <a:pt x="269313" y="448165"/>
                    <a:pt x="278675" y="452846"/>
                  </a:cubicBezTo>
                  <a:cubicBezTo>
                    <a:pt x="318489" y="472753"/>
                    <a:pt x="327586" y="521202"/>
                    <a:pt x="339635" y="557349"/>
                  </a:cubicBezTo>
                  <a:cubicBezTo>
                    <a:pt x="362858" y="551543"/>
                    <a:pt x="387893" y="529227"/>
                    <a:pt x="409303" y="539932"/>
                  </a:cubicBezTo>
                  <a:cubicBezTo>
                    <a:pt x="436941" y="553751"/>
                    <a:pt x="446923" y="623527"/>
                    <a:pt x="452846" y="653143"/>
                  </a:cubicBezTo>
                  <a:cubicBezTo>
                    <a:pt x="461555" y="638629"/>
                    <a:pt x="463832" y="617170"/>
                    <a:pt x="478972" y="609600"/>
                  </a:cubicBezTo>
                  <a:cubicBezTo>
                    <a:pt x="488333" y="604919"/>
                    <a:pt x="499014" y="618500"/>
                    <a:pt x="505098" y="627017"/>
                  </a:cubicBezTo>
                  <a:cubicBezTo>
                    <a:pt x="514184" y="639738"/>
                    <a:pt x="516166" y="656275"/>
                    <a:pt x="522515" y="670560"/>
                  </a:cubicBezTo>
                  <a:cubicBezTo>
                    <a:pt x="527787" y="682423"/>
                    <a:pt x="535111" y="693341"/>
                    <a:pt x="539932" y="705394"/>
                  </a:cubicBezTo>
                  <a:cubicBezTo>
                    <a:pt x="554065" y="740727"/>
                    <a:pt x="557504" y="758267"/>
                    <a:pt x="566058" y="792480"/>
                  </a:cubicBezTo>
                  <a:cubicBezTo>
                    <a:pt x="566846" y="783807"/>
                    <a:pt x="574736" y="670649"/>
                    <a:pt x="583475" y="644434"/>
                  </a:cubicBezTo>
                  <a:cubicBezTo>
                    <a:pt x="586785" y="634505"/>
                    <a:pt x="592719" y="624847"/>
                    <a:pt x="600892" y="618309"/>
                  </a:cubicBezTo>
                  <a:cubicBezTo>
                    <a:pt x="608060" y="612574"/>
                    <a:pt x="618309" y="612503"/>
                    <a:pt x="627018" y="609600"/>
                  </a:cubicBezTo>
                  <a:cubicBezTo>
                    <a:pt x="635726" y="627017"/>
                    <a:pt x="645234" y="644057"/>
                    <a:pt x="653143" y="661852"/>
                  </a:cubicBezTo>
                  <a:cubicBezTo>
                    <a:pt x="656871" y="670240"/>
                    <a:pt x="652851" y="689777"/>
                    <a:pt x="661852" y="687977"/>
                  </a:cubicBezTo>
                  <a:cubicBezTo>
                    <a:pt x="680943" y="684159"/>
                    <a:pt x="726514" y="608400"/>
                    <a:pt x="731520" y="600892"/>
                  </a:cubicBezTo>
                  <a:lnTo>
                    <a:pt x="748938" y="574766"/>
                  </a:lnTo>
                  <a:lnTo>
                    <a:pt x="766355" y="548640"/>
                  </a:lnTo>
                  <a:cubicBezTo>
                    <a:pt x="772161" y="563154"/>
                    <a:pt x="778283" y="577546"/>
                    <a:pt x="783772" y="592183"/>
                  </a:cubicBezTo>
                  <a:cubicBezTo>
                    <a:pt x="786995" y="600778"/>
                    <a:pt x="783300" y="618309"/>
                    <a:pt x="792480" y="618309"/>
                  </a:cubicBezTo>
                  <a:cubicBezTo>
                    <a:pt x="804796" y="618309"/>
                    <a:pt x="809897" y="600892"/>
                    <a:pt x="818606" y="592183"/>
                  </a:cubicBezTo>
                  <a:cubicBezTo>
                    <a:pt x="821509" y="577669"/>
                    <a:pt x="813572" y="543143"/>
                    <a:pt x="827315" y="548640"/>
                  </a:cubicBezTo>
                  <a:cubicBezTo>
                    <a:pt x="833764" y="551219"/>
                    <a:pt x="871000" y="627303"/>
                    <a:pt x="879566" y="644434"/>
                  </a:cubicBezTo>
                  <a:cubicBezTo>
                    <a:pt x="891177" y="635726"/>
                    <a:pt x="905489" y="629766"/>
                    <a:pt x="914400" y="618309"/>
                  </a:cubicBezTo>
                  <a:cubicBezTo>
                    <a:pt x="946990" y="576407"/>
                    <a:pt x="938623" y="561560"/>
                    <a:pt x="949235" y="513806"/>
                  </a:cubicBezTo>
                  <a:cubicBezTo>
                    <a:pt x="957991" y="474404"/>
                    <a:pt x="956570" y="499133"/>
                    <a:pt x="975360" y="461554"/>
                  </a:cubicBezTo>
                  <a:cubicBezTo>
                    <a:pt x="979465" y="453344"/>
                    <a:pt x="981166" y="444137"/>
                    <a:pt x="984069" y="435429"/>
                  </a:cubicBezTo>
                  <a:cubicBezTo>
                    <a:pt x="992778" y="447040"/>
                    <a:pt x="1003704" y="457281"/>
                    <a:pt x="1010195" y="470263"/>
                  </a:cubicBezTo>
                  <a:cubicBezTo>
                    <a:pt x="1018406" y="486684"/>
                    <a:pt x="1021338" y="505260"/>
                    <a:pt x="1027612" y="522514"/>
                  </a:cubicBezTo>
                  <a:cubicBezTo>
                    <a:pt x="1032954" y="537205"/>
                    <a:pt x="1039223" y="551543"/>
                    <a:pt x="1045029" y="566057"/>
                  </a:cubicBezTo>
                  <a:cubicBezTo>
                    <a:pt x="1056640" y="551543"/>
                    <a:pt x="1071051" y="538880"/>
                    <a:pt x="1079863" y="522514"/>
                  </a:cubicBezTo>
                  <a:cubicBezTo>
                    <a:pt x="1097964" y="488899"/>
                    <a:pt x="1108859" y="436962"/>
                    <a:pt x="1123406" y="400594"/>
                  </a:cubicBezTo>
                  <a:cubicBezTo>
                    <a:pt x="1134024" y="374049"/>
                    <a:pt x="1147977" y="348901"/>
                    <a:pt x="1158240" y="322217"/>
                  </a:cubicBezTo>
                  <a:cubicBezTo>
                    <a:pt x="1183801" y="255758"/>
                    <a:pt x="1147793" y="316118"/>
                    <a:pt x="1184366" y="261257"/>
                  </a:cubicBezTo>
                  <a:cubicBezTo>
                    <a:pt x="1193075" y="290286"/>
                    <a:pt x="1203775" y="318790"/>
                    <a:pt x="1210492" y="348343"/>
                  </a:cubicBezTo>
                  <a:cubicBezTo>
                    <a:pt x="1218487" y="383519"/>
                    <a:pt x="1230353" y="469950"/>
                    <a:pt x="1236618" y="513806"/>
                  </a:cubicBezTo>
                  <a:cubicBezTo>
                    <a:pt x="1245326" y="508000"/>
                    <a:pt x="1253179" y="492138"/>
                    <a:pt x="1262743" y="496389"/>
                  </a:cubicBezTo>
                  <a:cubicBezTo>
                    <a:pt x="1285252" y="506393"/>
                    <a:pt x="1300974" y="528388"/>
                    <a:pt x="1314995" y="548640"/>
                  </a:cubicBezTo>
                  <a:cubicBezTo>
                    <a:pt x="1335106" y="577689"/>
                    <a:pt x="1341566" y="611385"/>
                    <a:pt x="1349829" y="644434"/>
                  </a:cubicBezTo>
                  <a:cubicBezTo>
                    <a:pt x="1364343" y="635726"/>
                    <a:pt x="1378233" y="610739"/>
                    <a:pt x="1393372" y="618309"/>
                  </a:cubicBezTo>
                  <a:cubicBezTo>
                    <a:pt x="1416696" y="629971"/>
                    <a:pt x="1443016" y="703229"/>
                    <a:pt x="1454332" y="731520"/>
                  </a:cubicBezTo>
                  <a:cubicBezTo>
                    <a:pt x="1465943" y="685074"/>
                    <a:pt x="1481295" y="639407"/>
                    <a:pt x="1489166" y="592183"/>
                  </a:cubicBezTo>
                  <a:cubicBezTo>
                    <a:pt x="1499843" y="528126"/>
                    <a:pt x="1493593" y="557062"/>
                    <a:pt x="1506583" y="505097"/>
                  </a:cubicBezTo>
                  <a:cubicBezTo>
                    <a:pt x="1515292" y="522514"/>
                    <a:pt x="1523252" y="540326"/>
                    <a:pt x="1532709" y="557349"/>
                  </a:cubicBezTo>
                  <a:cubicBezTo>
                    <a:pt x="1537792" y="566498"/>
                    <a:pt x="1540408" y="579587"/>
                    <a:pt x="1550126" y="583474"/>
                  </a:cubicBezTo>
                  <a:cubicBezTo>
                    <a:pt x="1558649" y="586883"/>
                    <a:pt x="1567543" y="577669"/>
                    <a:pt x="1576252" y="574766"/>
                  </a:cubicBezTo>
                  <a:cubicBezTo>
                    <a:pt x="1582058" y="560252"/>
                    <a:pt x="1578839" y="526280"/>
                    <a:pt x="1593669" y="531223"/>
                  </a:cubicBezTo>
                  <a:cubicBezTo>
                    <a:pt x="1618714" y="539571"/>
                    <a:pt x="1640381" y="633756"/>
                    <a:pt x="1645920" y="653143"/>
                  </a:cubicBezTo>
                  <a:cubicBezTo>
                    <a:pt x="1657532" y="641532"/>
                    <a:pt x="1670068" y="630777"/>
                    <a:pt x="1680755" y="618309"/>
                  </a:cubicBezTo>
                  <a:cubicBezTo>
                    <a:pt x="1687567" y="610362"/>
                    <a:pt x="1689197" y="586798"/>
                    <a:pt x="1698172" y="592183"/>
                  </a:cubicBezTo>
                  <a:cubicBezTo>
                    <a:pt x="1714870" y="602201"/>
                    <a:pt x="1715589" y="627017"/>
                    <a:pt x="1724298" y="644434"/>
                  </a:cubicBezTo>
                  <a:cubicBezTo>
                    <a:pt x="1757978" y="812841"/>
                    <a:pt x="1733328" y="809124"/>
                    <a:pt x="1776549" y="705394"/>
                  </a:cubicBezTo>
                  <a:cubicBezTo>
                    <a:pt x="1787907" y="678135"/>
                    <a:pt x="1805057" y="652075"/>
                    <a:pt x="1820092" y="627017"/>
                  </a:cubicBezTo>
                  <a:cubicBezTo>
                    <a:pt x="1828801" y="635726"/>
                    <a:pt x="1839386" y="642895"/>
                    <a:pt x="1846218" y="653143"/>
                  </a:cubicBezTo>
                  <a:cubicBezTo>
                    <a:pt x="1851310" y="660781"/>
                    <a:pt x="1851517" y="687792"/>
                    <a:pt x="1854926" y="679269"/>
                  </a:cubicBezTo>
                  <a:cubicBezTo>
                    <a:pt x="1863618" y="657539"/>
                    <a:pt x="1859045" y="632549"/>
                    <a:pt x="1863635" y="609600"/>
                  </a:cubicBezTo>
                  <a:cubicBezTo>
                    <a:pt x="1884242" y="506567"/>
                    <a:pt x="1881052" y="586756"/>
                    <a:pt x="1881052" y="513806"/>
                  </a:cubicBezTo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41" name="矩形: 圓角 40">
              <a:extLst>
                <a:ext uri="{FF2B5EF4-FFF2-40B4-BE49-F238E27FC236}">
                  <a16:creationId xmlns:a16="http://schemas.microsoft.com/office/drawing/2014/main" id="{3B599BE5-07CA-BCFF-4264-E76AA901055A}"/>
                </a:ext>
              </a:extLst>
            </p:cNvPr>
            <p:cNvSpPr/>
            <p:nvPr/>
          </p:nvSpPr>
          <p:spPr>
            <a:xfrm>
              <a:off x="1877587" y="3989642"/>
              <a:ext cx="3586266" cy="36576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  <a:alpha val="69804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49" name="手繪多邊形: 圖案 48">
              <a:extLst>
                <a:ext uri="{FF2B5EF4-FFF2-40B4-BE49-F238E27FC236}">
                  <a16:creationId xmlns:a16="http://schemas.microsoft.com/office/drawing/2014/main" id="{2A1A6A22-588E-1D17-54DF-4D70D8581597}"/>
                </a:ext>
              </a:extLst>
            </p:cNvPr>
            <p:cNvSpPr/>
            <p:nvPr/>
          </p:nvSpPr>
          <p:spPr>
            <a:xfrm>
              <a:off x="1941478" y="4042923"/>
              <a:ext cx="3344926" cy="219601"/>
            </a:xfrm>
            <a:custGeom>
              <a:avLst/>
              <a:gdLst>
                <a:gd name="connsiteX0" fmla="*/ 0 w 1881230"/>
                <a:gd name="connsiteY0" fmla="*/ 139337 h 792480"/>
                <a:gd name="connsiteX1" fmla="*/ 17418 w 1881230"/>
                <a:gd name="connsiteY1" fmla="*/ 87086 h 792480"/>
                <a:gd name="connsiteX2" fmla="*/ 60960 w 1881230"/>
                <a:gd name="connsiteY2" fmla="*/ 0 h 792480"/>
                <a:gd name="connsiteX3" fmla="*/ 87086 w 1881230"/>
                <a:gd name="connsiteY3" fmla="*/ 87086 h 792480"/>
                <a:gd name="connsiteX4" fmla="*/ 95795 w 1881230"/>
                <a:gd name="connsiteY4" fmla="*/ 148046 h 792480"/>
                <a:gd name="connsiteX5" fmla="*/ 104503 w 1881230"/>
                <a:gd name="connsiteY5" fmla="*/ 191589 h 792480"/>
                <a:gd name="connsiteX6" fmla="*/ 113212 w 1881230"/>
                <a:gd name="connsiteY6" fmla="*/ 243840 h 792480"/>
                <a:gd name="connsiteX7" fmla="*/ 130629 w 1881230"/>
                <a:gd name="connsiteY7" fmla="*/ 313509 h 792480"/>
                <a:gd name="connsiteX8" fmla="*/ 156755 w 1881230"/>
                <a:gd name="connsiteY8" fmla="*/ 287383 h 792480"/>
                <a:gd name="connsiteX9" fmla="*/ 174172 w 1881230"/>
                <a:gd name="connsiteY9" fmla="*/ 252549 h 792480"/>
                <a:gd name="connsiteX10" fmla="*/ 217715 w 1881230"/>
                <a:gd name="connsiteY10" fmla="*/ 226423 h 792480"/>
                <a:gd name="connsiteX11" fmla="*/ 235132 w 1881230"/>
                <a:gd name="connsiteY11" fmla="*/ 269966 h 792480"/>
                <a:gd name="connsiteX12" fmla="*/ 252549 w 1881230"/>
                <a:gd name="connsiteY12" fmla="*/ 470263 h 792480"/>
                <a:gd name="connsiteX13" fmla="*/ 278675 w 1881230"/>
                <a:gd name="connsiteY13" fmla="*/ 452846 h 792480"/>
                <a:gd name="connsiteX14" fmla="*/ 339635 w 1881230"/>
                <a:gd name="connsiteY14" fmla="*/ 557349 h 792480"/>
                <a:gd name="connsiteX15" fmla="*/ 409303 w 1881230"/>
                <a:gd name="connsiteY15" fmla="*/ 539932 h 792480"/>
                <a:gd name="connsiteX16" fmla="*/ 452846 w 1881230"/>
                <a:gd name="connsiteY16" fmla="*/ 653143 h 792480"/>
                <a:gd name="connsiteX17" fmla="*/ 478972 w 1881230"/>
                <a:gd name="connsiteY17" fmla="*/ 609600 h 792480"/>
                <a:gd name="connsiteX18" fmla="*/ 505098 w 1881230"/>
                <a:gd name="connsiteY18" fmla="*/ 627017 h 792480"/>
                <a:gd name="connsiteX19" fmla="*/ 522515 w 1881230"/>
                <a:gd name="connsiteY19" fmla="*/ 670560 h 792480"/>
                <a:gd name="connsiteX20" fmla="*/ 539932 w 1881230"/>
                <a:gd name="connsiteY20" fmla="*/ 705394 h 792480"/>
                <a:gd name="connsiteX21" fmla="*/ 566058 w 1881230"/>
                <a:gd name="connsiteY21" fmla="*/ 792480 h 792480"/>
                <a:gd name="connsiteX22" fmla="*/ 583475 w 1881230"/>
                <a:gd name="connsiteY22" fmla="*/ 644434 h 792480"/>
                <a:gd name="connsiteX23" fmla="*/ 600892 w 1881230"/>
                <a:gd name="connsiteY23" fmla="*/ 618309 h 792480"/>
                <a:gd name="connsiteX24" fmla="*/ 627018 w 1881230"/>
                <a:gd name="connsiteY24" fmla="*/ 609600 h 792480"/>
                <a:gd name="connsiteX25" fmla="*/ 653143 w 1881230"/>
                <a:gd name="connsiteY25" fmla="*/ 661852 h 792480"/>
                <a:gd name="connsiteX26" fmla="*/ 661852 w 1881230"/>
                <a:gd name="connsiteY26" fmla="*/ 687977 h 792480"/>
                <a:gd name="connsiteX27" fmla="*/ 731520 w 1881230"/>
                <a:gd name="connsiteY27" fmla="*/ 600892 h 792480"/>
                <a:gd name="connsiteX28" fmla="*/ 748938 w 1881230"/>
                <a:gd name="connsiteY28" fmla="*/ 574766 h 792480"/>
                <a:gd name="connsiteX29" fmla="*/ 766355 w 1881230"/>
                <a:gd name="connsiteY29" fmla="*/ 548640 h 792480"/>
                <a:gd name="connsiteX30" fmla="*/ 783772 w 1881230"/>
                <a:gd name="connsiteY30" fmla="*/ 592183 h 792480"/>
                <a:gd name="connsiteX31" fmla="*/ 792480 w 1881230"/>
                <a:gd name="connsiteY31" fmla="*/ 618309 h 792480"/>
                <a:gd name="connsiteX32" fmla="*/ 818606 w 1881230"/>
                <a:gd name="connsiteY32" fmla="*/ 592183 h 792480"/>
                <a:gd name="connsiteX33" fmla="*/ 827315 w 1881230"/>
                <a:gd name="connsiteY33" fmla="*/ 548640 h 792480"/>
                <a:gd name="connsiteX34" fmla="*/ 879566 w 1881230"/>
                <a:gd name="connsiteY34" fmla="*/ 644434 h 792480"/>
                <a:gd name="connsiteX35" fmla="*/ 914400 w 1881230"/>
                <a:gd name="connsiteY35" fmla="*/ 618309 h 792480"/>
                <a:gd name="connsiteX36" fmla="*/ 949235 w 1881230"/>
                <a:gd name="connsiteY36" fmla="*/ 513806 h 792480"/>
                <a:gd name="connsiteX37" fmla="*/ 975360 w 1881230"/>
                <a:gd name="connsiteY37" fmla="*/ 461554 h 792480"/>
                <a:gd name="connsiteX38" fmla="*/ 984069 w 1881230"/>
                <a:gd name="connsiteY38" fmla="*/ 435429 h 792480"/>
                <a:gd name="connsiteX39" fmla="*/ 1010195 w 1881230"/>
                <a:gd name="connsiteY39" fmla="*/ 470263 h 792480"/>
                <a:gd name="connsiteX40" fmla="*/ 1027612 w 1881230"/>
                <a:gd name="connsiteY40" fmla="*/ 522514 h 792480"/>
                <a:gd name="connsiteX41" fmla="*/ 1045029 w 1881230"/>
                <a:gd name="connsiteY41" fmla="*/ 566057 h 792480"/>
                <a:gd name="connsiteX42" fmla="*/ 1079863 w 1881230"/>
                <a:gd name="connsiteY42" fmla="*/ 522514 h 792480"/>
                <a:gd name="connsiteX43" fmla="*/ 1123406 w 1881230"/>
                <a:gd name="connsiteY43" fmla="*/ 400594 h 792480"/>
                <a:gd name="connsiteX44" fmla="*/ 1158240 w 1881230"/>
                <a:gd name="connsiteY44" fmla="*/ 322217 h 792480"/>
                <a:gd name="connsiteX45" fmla="*/ 1184366 w 1881230"/>
                <a:gd name="connsiteY45" fmla="*/ 261257 h 792480"/>
                <a:gd name="connsiteX46" fmla="*/ 1210492 w 1881230"/>
                <a:gd name="connsiteY46" fmla="*/ 348343 h 792480"/>
                <a:gd name="connsiteX47" fmla="*/ 1236618 w 1881230"/>
                <a:gd name="connsiteY47" fmla="*/ 513806 h 792480"/>
                <a:gd name="connsiteX48" fmla="*/ 1262743 w 1881230"/>
                <a:gd name="connsiteY48" fmla="*/ 496389 h 792480"/>
                <a:gd name="connsiteX49" fmla="*/ 1314995 w 1881230"/>
                <a:gd name="connsiteY49" fmla="*/ 548640 h 792480"/>
                <a:gd name="connsiteX50" fmla="*/ 1349829 w 1881230"/>
                <a:gd name="connsiteY50" fmla="*/ 644434 h 792480"/>
                <a:gd name="connsiteX51" fmla="*/ 1393372 w 1881230"/>
                <a:gd name="connsiteY51" fmla="*/ 618309 h 792480"/>
                <a:gd name="connsiteX52" fmla="*/ 1454332 w 1881230"/>
                <a:gd name="connsiteY52" fmla="*/ 731520 h 792480"/>
                <a:gd name="connsiteX53" fmla="*/ 1489166 w 1881230"/>
                <a:gd name="connsiteY53" fmla="*/ 592183 h 792480"/>
                <a:gd name="connsiteX54" fmla="*/ 1506583 w 1881230"/>
                <a:gd name="connsiteY54" fmla="*/ 505097 h 792480"/>
                <a:gd name="connsiteX55" fmla="*/ 1532709 w 1881230"/>
                <a:gd name="connsiteY55" fmla="*/ 557349 h 792480"/>
                <a:gd name="connsiteX56" fmla="*/ 1550126 w 1881230"/>
                <a:gd name="connsiteY56" fmla="*/ 583474 h 792480"/>
                <a:gd name="connsiteX57" fmla="*/ 1576252 w 1881230"/>
                <a:gd name="connsiteY57" fmla="*/ 574766 h 792480"/>
                <a:gd name="connsiteX58" fmla="*/ 1593669 w 1881230"/>
                <a:gd name="connsiteY58" fmla="*/ 531223 h 792480"/>
                <a:gd name="connsiteX59" fmla="*/ 1645920 w 1881230"/>
                <a:gd name="connsiteY59" fmla="*/ 653143 h 792480"/>
                <a:gd name="connsiteX60" fmla="*/ 1680755 w 1881230"/>
                <a:gd name="connsiteY60" fmla="*/ 618309 h 792480"/>
                <a:gd name="connsiteX61" fmla="*/ 1698172 w 1881230"/>
                <a:gd name="connsiteY61" fmla="*/ 592183 h 792480"/>
                <a:gd name="connsiteX62" fmla="*/ 1724298 w 1881230"/>
                <a:gd name="connsiteY62" fmla="*/ 644434 h 792480"/>
                <a:gd name="connsiteX63" fmla="*/ 1776549 w 1881230"/>
                <a:gd name="connsiteY63" fmla="*/ 705394 h 792480"/>
                <a:gd name="connsiteX64" fmla="*/ 1820092 w 1881230"/>
                <a:gd name="connsiteY64" fmla="*/ 627017 h 792480"/>
                <a:gd name="connsiteX65" fmla="*/ 1846218 w 1881230"/>
                <a:gd name="connsiteY65" fmla="*/ 653143 h 792480"/>
                <a:gd name="connsiteX66" fmla="*/ 1854926 w 1881230"/>
                <a:gd name="connsiteY66" fmla="*/ 679269 h 792480"/>
                <a:gd name="connsiteX67" fmla="*/ 1863635 w 1881230"/>
                <a:gd name="connsiteY67" fmla="*/ 609600 h 792480"/>
                <a:gd name="connsiteX68" fmla="*/ 1881052 w 1881230"/>
                <a:gd name="connsiteY68" fmla="*/ 513806 h 792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1881230" h="792480">
                  <a:moveTo>
                    <a:pt x="0" y="139337"/>
                  </a:moveTo>
                  <a:cubicBezTo>
                    <a:pt x="5806" y="121920"/>
                    <a:pt x="9207" y="103507"/>
                    <a:pt x="17418" y="87086"/>
                  </a:cubicBezTo>
                  <a:cubicBezTo>
                    <a:pt x="69257" y="-16591"/>
                    <a:pt x="41248" y="78851"/>
                    <a:pt x="60960" y="0"/>
                  </a:cubicBezTo>
                  <a:cubicBezTo>
                    <a:pt x="70052" y="27276"/>
                    <a:pt x="81820" y="58124"/>
                    <a:pt x="87086" y="87086"/>
                  </a:cubicBezTo>
                  <a:cubicBezTo>
                    <a:pt x="90758" y="107281"/>
                    <a:pt x="92421" y="127799"/>
                    <a:pt x="95795" y="148046"/>
                  </a:cubicBezTo>
                  <a:cubicBezTo>
                    <a:pt x="98228" y="162646"/>
                    <a:pt x="101855" y="177026"/>
                    <a:pt x="104503" y="191589"/>
                  </a:cubicBezTo>
                  <a:cubicBezTo>
                    <a:pt x="107662" y="208961"/>
                    <a:pt x="109512" y="226575"/>
                    <a:pt x="113212" y="243840"/>
                  </a:cubicBezTo>
                  <a:cubicBezTo>
                    <a:pt x="118228" y="267246"/>
                    <a:pt x="130629" y="313509"/>
                    <a:pt x="130629" y="313509"/>
                  </a:cubicBezTo>
                  <a:cubicBezTo>
                    <a:pt x="139338" y="304800"/>
                    <a:pt x="149597" y="297405"/>
                    <a:pt x="156755" y="287383"/>
                  </a:cubicBezTo>
                  <a:cubicBezTo>
                    <a:pt x="164301" y="276819"/>
                    <a:pt x="164992" y="261729"/>
                    <a:pt x="174172" y="252549"/>
                  </a:cubicBezTo>
                  <a:cubicBezTo>
                    <a:pt x="186141" y="240580"/>
                    <a:pt x="203201" y="235132"/>
                    <a:pt x="217715" y="226423"/>
                  </a:cubicBezTo>
                  <a:cubicBezTo>
                    <a:pt x="223521" y="240937"/>
                    <a:pt x="230640" y="254993"/>
                    <a:pt x="235132" y="269966"/>
                  </a:cubicBezTo>
                  <a:cubicBezTo>
                    <a:pt x="251946" y="326015"/>
                    <a:pt x="250642" y="435942"/>
                    <a:pt x="252549" y="470263"/>
                  </a:cubicBezTo>
                  <a:cubicBezTo>
                    <a:pt x="261258" y="464457"/>
                    <a:pt x="269313" y="448165"/>
                    <a:pt x="278675" y="452846"/>
                  </a:cubicBezTo>
                  <a:cubicBezTo>
                    <a:pt x="318489" y="472753"/>
                    <a:pt x="327586" y="521202"/>
                    <a:pt x="339635" y="557349"/>
                  </a:cubicBezTo>
                  <a:cubicBezTo>
                    <a:pt x="362858" y="551543"/>
                    <a:pt x="387893" y="529227"/>
                    <a:pt x="409303" y="539932"/>
                  </a:cubicBezTo>
                  <a:cubicBezTo>
                    <a:pt x="436941" y="553751"/>
                    <a:pt x="446923" y="623527"/>
                    <a:pt x="452846" y="653143"/>
                  </a:cubicBezTo>
                  <a:cubicBezTo>
                    <a:pt x="461555" y="638629"/>
                    <a:pt x="463832" y="617170"/>
                    <a:pt x="478972" y="609600"/>
                  </a:cubicBezTo>
                  <a:cubicBezTo>
                    <a:pt x="488333" y="604919"/>
                    <a:pt x="499014" y="618500"/>
                    <a:pt x="505098" y="627017"/>
                  </a:cubicBezTo>
                  <a:cubicBezTo>
                    <a:pt x="514184" y="639738"/>
                    <a:pt x="516166" y="656275"/>
                    <a:pt x="522515" y="670560"/>
                  </a:cubicBezTo>
                  <a:cubicBezTo>
                    <a:pt x="527787" y="682423"/>
                    <a:pt x="535111" y="693341"/>
                    <a:pt x="539932" y="705394"/>
                  </a:cubicBezTo>
                  <a:cubicBezTo>
                    <a:pt x="554065" y="740727"/>
                    <a:pt x="557504" y="758267"/>
                    <a:pt x="566058" y="792480"/>
                  </a:cubicBezTo>
                  <a:cubicBezTo>
                    <a:pt x="566846" y="783807"/>
                    <a:pt x="574736" y="670649"/>
                    <a:pt x="583475" y="644434"/>
                  </a:cubicBezTo>
                  <a:cubicBezTo>
                    <a:pt x="586785" y="634505"/>
                    <a:pt x="592719" y="624847"/>
                    <a:pt x="600892" y="618309"/>
                  </a:cubicBezTo>
                  <a:cubicBezTo>
                    <a:pt x="608060" y="612574"/>
                    <a:pt x="618309" y="612503"/>
                    <a:pt x="627018" y="609600"/>
                  </a:cubicBezTo>
                  <a:cubicBezTo>
                    <a:pt x="635726" y="627017"/>
                    <a:pt x="645234" y="644057"/>
                    <a:pt x="653143" y="661852"/>
                  </a:cubicBezTo>
                  <a:cubicBezTo>
                    <a:pt x="656871" y="670240"/>
                    <a:pt x="652851" y="689777"/>
                    <a:pt x="661852" y="687977"/>
                  </a:cubicBezTo>
                  <a:cubicBezTo>
                    <a:pt x="680943" y="684159"/>
                    <a:pt x="726514" y="608400"/>
                    <a:pt x="731520" y="600892"/>
                  </a:cubicBezTo>
                  <a:lnTo>
                    <a:pt x="748938" y="574766"/>
                  </a:lnTo>
                  <a:lnTo>
                    <a:pt x="766355" y="548640"/>
                  </a:lnTo>
                  <a:cubicBezTo>
                    <a:pt x="772161" y="563154"/>
                    <a:pt x="778283" y="577546"/>
                    <a:pt x="783772" y="592183"/>
                  </a:cubicBezTo>
                  <a:cubicBezTo>
                    <a:pt x="786995" y="600778"/>
                    <a:pt x="783300" y="618309"/>
                    <a:pt x="792480" y="618309"/>
                  </a:cubicBezTo>
                  <a:cubicBezTo>
                    <a:pt x="804796" y="618309"/>
                    <a:pt x="809897" y="600892"/>
                    <a:pt x="818606" y="592183"/>
                  </a:cubicBezTo>
                  <a:cubicBezTo>
                    <a:pt x="821509" y="577669"/>
                    <a:pt x="813572" y="543143"/>
                    <a:pt x="827315" y="548640"/>
                  </a:cubicBezTo>
                  <a:cubicBezTo>
                    <a:pt x="833764" y="551219"/>
                    <a:pt x="871000" y="627303"/>
                    <a:pt x="879566" y="644434"/>
                  </a:cubicBezTo>
                  <a:cubicBezTo>
                    <a:pt x="891177" y="635726"/>
                    <a:pt x="905489" y="629766"/>
                    <a:pt x="914400" y="618309"/>
                  </a:cubicBezTo>
                  <a:cubicBezTo>
                    <a:pt x="946990" y="576407"/>
                    <a:pt x="938623" y="561560"/>
                    <a:pt x="949235" y="513806"/>
                  </a:cubicBezTo>
                  <a:cubicBezTo>
                    <a:pt x="957991" y="474404"/>
                    <a:pt x="956570" y="499133"/>
                    <a:pt x="975360" y="461554"/>
                  </a:cubicBezTo>
                  <a:cubicBezTo>
                    <a:pt x="979465" y="453344"/>
                    <a:pt x="981166" y="444137"/>
                    <a:pt x="984069" y="435429"/>
                  </a:cubicBezTo>
                  <a:cubicBezTo>
                    <a:pt x="992778" y="447040"/>
                    <a:pt x="1003704" y="457281"/>
                    <a:pt x="1010195" y="470263"/>
                  </a:cubicBezTo>
                  <a:cubicBezTo>
                    <a:pt x="1018406" y="486684"/>
                    <a:pt x="1021338" y="505260"/>
                    <a:pt x="1027612" y="522514"/>
                  </a:cubicBezTo>
                  <a:cubicBezTo>
                    <a:pt x="1032954" y="537205"/>
                    <a:pt x="1039223" y="551543"/>
                    <a:pt x="1045029" y="566057"/>
                  </a:cubicBezTo>
                  <a:cubicBezTo>
                    <a:pt x="1056640" y="551543"/>
                    <a:pt x="1071051" y="538880"/>
                    <a:pt x="1079863" y="522514"/>
                  </a:cubicBezTo>
                  <a:cubicBezTo>
                    <a:pt x="1097964" y="488899"/>
                    <a:pt x="1108859" y="436962"/>
                    <a:pt x="1123406" y="400594"/>
                  </a:cubicBezTo>
                  <a:cubicBezTo>
                    <a:pt x="1134024" y="374049"/>
                    <a:pt x="1147977" y="348901"/>
                    <a:pt x="1158240" y="322217"/>
                  </a:cubicBezTo>
                  <a:cubicBezTo>
                    <a:pt x="1183801" y="255758"/>
                    <a:pt x="1147793" y="316118"/>
                    <a:pt x="1184366" y="261257"/>
                  </a:cubicBezTo>
                  <a:cubicBezTo>
                    <a:pt x="1193075" y="290286"/>
                    <a:pt x="1203775" y="318790"/>
                    <a:pt x="1210492" y="348343"/>
                  </a:cubicBezTo>
                  <a:cubicBezTo>
                    <a:pt x="1218487" y="383519"/>
                    <a:pt x="1230353" y="469950"/>
                    <a:pt x="1236618" y="513806"/>
                  </a:cubicBezTo>
                  <a:cubicBezTo>
                    <a:pt x="1245326" y="508000"/>
                    <a:pt x="1253179" y="492138"/>
                    <a:pt x="1262743" y="496389"/>
                  </a:cubicBezTo>
                  <a:cubicBezTo>
                    <a:pt x="1285252" y="506393"/>
                    <a:pt x="1300974" y="528388"/>
                    <a:pt x="1314995" y="548640"/>
                  </a:cubicBezTo>
                  <a:cubicBezTo>
                    <a:pt x="1335106" y="577689"/>
                    <a:pt x="1341566" y="611385"/>
                    <a:pt x="1349829" y="644434"/>
                  </a:cubicBezTo>
                  <a:cubicBezTo>
                    <a:pt x="1364343" y="635726"/>
                    <a:pt x="1378233" y="610739"/>
                    <a:pt x="1393372" y="618309"/>
                  </a:cubicBezTo>
                  <a:cubicBezTo>
                    <a:pt x="1416696" y="629971"/>
                    <a:pt x="1443016" y="703229"/>
                    <a:pt x="1454332" y="731520"/>
                  </a:cubicBezTo>
                  <a:cubicBezTo>
                    <a:pt x="1465943" y="685074"/>
                    <a:pt x="1481295" y="639407"/>
                    <a:pt x="1489166" y="592183"/>
                  </a:cubicBezTo>
                  <a:cubicBezTo>
                    <a:pt x="1499843" y="528126"/>
                    <a:pt x="1493593" y="557062"/>
                    <a:pt x="1506583" y="505097"/>
                  </a:cubicBezTo>
                  <a:cubicBezTo>
                    <a:pt x="1515292" y="522514"/>
                    <a:pt x="1523252" y="540326"/>
                    <a:pt x="1532709" y="557349"/>
                  </a:cubicBezTo>
                  <a:cubicBezTo>
                    <a:pt x="1537792" y="566498"/>
                    <a:pt x="1540408" y="579587"/>
                    <a:pt x="1550126" y="583474"/>
                  </a:cubicBezTo>
                  <a:cubicBezTo>
                    <a:pt x="1558649" y="586883"/>
                    <a:pt x="1567543" y="577669"/>
                    <a:pt x="1576252" y="574766"/>
                  </a:cubicBezTo>
                  <a:cubicBezTo>
                    <a:pt x="1582058" y="560252"/>
                    <a:pt x="1578839" y="526280"/>
                    <a:pt x="1593669" y="531223"/>
                  </a:cubicBezTo>
                  <a:cubicBezTo>
                    <a:pt x="1618714" y="539571"/>
                    <a:pt x="1640381" y="633756"/>
                    <a:pt x="1645920" y="653143"/>
                  </a:cubicBezTo>
                  <a:cubicBezTo>
                    <a:pt x="1657532" y="641532"/>
                    <a:pt x="1670068" y="630777"/>
                    <a:pt x="1680755" y="618309"/>
                  </a:cubicBezTo>
                  <a:cubicBezTo>
                    <a:pt x="1687567" y="610362"/>
                    <a:pt x="1689197" y="586798"/>
                    <a:pt x="1698172" y="592183"/>
                  </a:cubicBezTo>
                  <a:cubicBezTo>
                    <a:pt x="1714870" y="602201"/>
                    <a:pt x="1715589" y="627017"/>
                    <a:pt x="1724298" y="644434"/>
                  </a:cubicBezTo>
                  <a:cubicBezTo>
                    <a:pt x="1757978" y="812841"/>
                    <a:pt x="1733328" y="809124"/>
                    <a:pt x="1776549" y="705394"/>
                  </a:cubicBezTo>
                  <a:cubicBezTo>
                    <a:pt x="1787907" y="678135"/>
                    <a:pt x="1805057" y="652075"/>
                    <a:pt x="1820092" y="627017"/>
                  </a:cubicBezTo>
                  <a:cubicBezTo>
                    <a:pt x="1828801" y="635726"/>
                    <a:pt x="1839386" y="642895"/>
                    <a:pt x="1846218" y="653143"/>
                  </a:cubicBezTo>
                  <a:cubicBezTo>
                    <a:pt x="1851310" y="660781"/>
                    <a:pt x="1851517" y="687792"/>
                    <a:pt x="1854926" y="679269"/>
                  </a:cubicBezTo>
                  <a:cubicBezTo>
                    <a:pt x="1863618" y="657539"/>
                    <a:pt x="1859045" y="632549"/>
                    <a:pt x="1863635" y="609600"/>
                  </a:cubicBezTo>
                  <a:cubicBezTo>
                    <a:pt x="1884242" y="506567"/>
                    <a:pt x="1881052" y="586756"/>
                    <a:pt x="1881052" y="513806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52" name="矩形: 圓角 51">
              <a:extLst>
                <a:ext uri="{FF2B5EF4-FFF2-40B4-BE49-F238E27FC236}">
                  <a16:creationId xmlns:a16="http://schemas.microsoft.com/office/drawing/2014/main" id="{E12F4D93-09DE-0FEB-1EB2-AF8C6B4BB6C4}"/>
                </a:ext>
              </a:extLst>
            </p:cNvPr>
            <p:cNvSpPr/>
            <p:nvPr/>
          </p:nvSpPr>
          <p:spPr>
            <a:xfrm>
              <a:off x="1728386" y="4138851"/>
              <a:ext cx="3586266" cy="365760"/>
            </a:xfrm>
            <a:prstGeom prst="roundRect">
              <a:avLst/>
            </a:prstGeom>
            <a:solidFill>
              <a:srgbClr val="FBE5D6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54" name="手繪多邊形: 圖案 53">
              <a:extLst>
                <a:ext uri="{FF2B5EF4-FFF2-40B4-BE49-F238E27FC236}">
                  <a16:creationId xmlns:a16="http://schemas.microsoft.com/office/drawing/2014/main" id="{87CFB50A-1F57-302B-72D3-9F1BAA99C90E}"/>
                </a:ext>
              </a:extLst>
            </p:cNvPr>
            <p:cNvSpPr/>
            <p:nvPr/>
          </p:nvSpPr>
          <p:spPr>
            <a:xfrm>
              <a:off x="1792277" y="4192132"/>
              <a:ext cx="3344926" cy="219601"/>
            </a:xfrm>
            <a:custGeom>
              <a:avLst/>
              <a:gdLst>
                <a:gd name="connsiteX0" fmla="*/ 0 w 1881230"/>
                <a:gd name="connsiteY0" fmla="*/ 139337 h 792480"/>
                <a:gd name="connsiteX1" fmla="*/ 17418 w 1881230"/>
                <a:gd name="connsiteY1" fmla="*/ 87086 h 792480"/>
                <a:gd name="connsiteX2" fmla="*/ 60960 w 1881230"/>
                <a:gd name="connsiteY2" fmla="*/ 0 h 792480"/>
                <a:gd name="connsiteX3" fmla="*/ 87086 w 1881230"/>
                <a:gd name="connsiteY3" fmla="*/ 87086 h 792480"/>
                <a:gd name="connsiteX4" fmla="*/ 95795 w 1881230"/>
                <a:gd name="connsiteY4" fmla="*/ 148046 h 792480"/>
                <a:gd name="connsiteX5" fmla="*/ 104503 w 1881230"/>
                <a:gd name="connsiteY5" fmla="*/ 191589 h 792480"/>
                <a:gd name="connsiteX6" fmla="*/ 113212 w 1881230"/>
                <a:gd name="connsiteY6" fmla="*/ 243840 h 792480"/>
                <a:gd name="connsiteX7" fmla="*/ 130629 w 1881230"/>
                <a:gd name="connsiteY7" fmla="*/ 313509 h 792480"/>
                <a:gd name="connsiteX8" fmla="*/ 156755 w 1881230"/>
                <a:gd name="connsiteY8" fmla="*/ 287383 h 792480"/>
                <a:gd name="connsiteX9" fmla="*/ 174172 w 1881230"/>
                <a:gd name="connsiteY9" fmla="*/ 252549 h 792480"/>
                <a:gd name="connsiteX10" fmla="*/ 217715 w 1881230"/>
                <a:gd name="connsiteY10" fmla="*/ 226423 h 792480"/>
                <a:gd name="connsiteX11" fmla="*/ 235132 w 1881230"/>
                <a:gd name="connsiteY11" fmla="*/ 269966 h 792480"/>
                <a:gd name="connsiteX12" fmla="*/ 252549 w 1881230"/>
                <a:gd name="connsiteY12" fmla="*/ 470263 h 792480"/>
                <a:gd name="connsiteX13" fmla="*/ 278675 w 1881230"/>
                <a:gd name="connsiteY13" fmla="*/ 452846 h 792480"/>
                <a:gd name="connsiteX14" fmla="*/ 339635 w 1881230"/>
                <a:gd name="connsiteY14" fmla="*/ 557349 h 792480"/>
                <a:gd name="connsiteX15" fmla="*/ 409303 w 1881230"/>
                <a:gd name="connsiteY15" fmla="*/ 539932 h 792480"/>
                <a:gd name="connsiteX16" fmla="*/ 452846 w 1881230"/>
                <a:gd name="connsiteY16" fmla="*/ 653143 h 792480"/>
                <a:gd name="connsiteX17" fmla="*/ 478972 w 1881230"/>
                <a:gd name="connsiteY17" fmla="*/ 609600 h 792480"/>
                <a:gd name="connsiteX18" fmla="*/ 505098 w 1881230"/>
                <a:gd name="connsiteY18" fmla="*/ 627017 h 792480"/>
                <a:gd name="connsiteX19" fmla="*/ 522515 w 1881230"/>
                <a:gd name="connsiteY19" fmla="*/ 670560 h 792480"/>
                <a:gd name="connsiteX20" fmla="*/ 539932 w 1881230"/>
                <a:gd name="connsiteY20" fmla="*/ 705394 h 792480"/>
                <a:gd name="connsiteX21" fmla="*/ 566058 w 1881230"/>
                <a:gd name="connsiteY21" fmla="*/ 792480 h 792480"/>
                <a:gd name="connsiteX22" fmla="*/ 583475 w 1881230"/>
                <a:gd name="connsiteY22" fmla="*/ 644434 h 792480"/>
                <a:gd name="connsiteX23" fmla="*/ 600892 w 1881230"/>
                <a:gd name="connsiteY23" fmla="*/ 618309 h 792480"/>
                <a:gd name="connsiteX24" fmla="*/ 627018 w 1881230"/>
                <a:gd name="connsiteY24" fmla="*/ 609600 h 792480"/>
                <a:gd name="connsiteX25" fmla="*/ 653143 w 1881230"/>
                <a:gd name="connsiteY25" fmla="*/ 661852 h 792480"/>
                <a:gd name="connsiteX26" fmla="*/ 661852 w 1881230"/>
                <a:gd name="connsiteY26" fmla="*/ 687977 h 792480"/>
                <a:gd name="connsiteX27" fmla="*/ 731520 w 1881230"/>
                <a:gd name="connsiteY27" fmla="*/ 600892 h 792480"/>
                <a:gd name="connsiteX28" fmla="*/ 748938 w 1881230"/>
                <a:gd name="connsiteY28" fmla="*/ 574766 h 792480"/>
                <a:gd name="connsiteX29" fmla="*/ 766355 w 1881230"/>
                <a:gd name="connsiteY29" fmla="*/ 548640 h 792480"/>
                <a:gd name="connsiteX30" fmla="*/ 783772 w 1881230"/>
                <a:gd name="connsiteY30" fmla="*/ 592183 h 792480"/>
                <a:gd name="connsiteX31" fmla="*/ 792480 w 1881230"/>
                <a:gd name="connsiteY31" fmla="*/ 618309 h 792480"/>
                <a:gd name="connsiteX32" fmla="*/ 818606 w 1881230"/>
                <a:gd name="connsiteY32" fmla="*/ 592183 h 792480"/>
                <a:gd name="connsiteX33" fmla="*/ 827315 w 1881230"/>
                <a:gd name="connsiteY33" fmla="*/ 548640 h 792480"/>
                <a:gd name="connsiteX34" fmla="*/ 879566 w 1881230"/>
                <a:gd name="connsiteY34" fmla="*/ 644434 h 792480"/>
                <a:gd name="connsiteX35" fmla="*/ 914400 w 1881230"/>
                <a:gd name="connsiteY35" fmla="*/ 618309 h 792480"/>
                <a:gd name="connsiteX36" fmla="*/ 949235 w 1881230"/>
                <a:gd name="connsiteY36" fmla="*/ 513806 h 792480"/>
                <a:gd name="connsiteX37" fmla="*/ 975360 w 1881230"/>
                <a:gd name="connsiteY37" fmla="*/ 461554 h 792480"/>
                <a:gd name="connsiteX38" fmla="*/ 984069 w 1881230"/>
                <a:gd name="connsiteY38" fmla="*/ 435429 h 792480"/>
                <a:gd name="connsiteX39" fmla="*/ 1010195 w 1881230"/>
                <a:gd name="connsiteY39" fmla="*/ 470263 h 792480"/>
                <a:gd name="connsiteX40" fmla="*/ 1027612 w 1881230"/>
                <a:gd name="connsiteY40" fmla="*/ 522514 h 792480"/>
                <a:gd name="connsiteX41" fmla="*/ 1045029 w 1881230"/>
                <a:gd name="connsiteY41" fmla="*/ 566057 h 792480"/>
                <a:gd name="connsiteX42" fmla="*/ 1079863 w 1881230"/>
                <a:gd name="connsiteY42" fmla="*/ 522514 h 792480"/>
                <a:gd name="connsiteX43" fmla="*/ 1123406 w 1881230"/>
                <a:gd name="connsiteY43" fmla="*/ 400594 h 792480"/>
                <a:gd name="connsiteX44" fmla="*/ 1158240 w 1881230"/>
                <a:gd name="connsiteY44" fmla="*/ 322217 h 792480"/>
                <a:gd name="connsiteX45" fmla="*/ 1184366 w 1881230"/>
                <a:gd name="connsiteY45" fmla="*/ 261257 h 792480"/>
                <a:gd name="connsiteX46" fmla="*/ 1210492 w 1881230"/>
                <a:gd name="connsiteY46" fmla="*/ 348343 h 792480"/>
                <a:gd name="connsiteX47" fmla="*/ 1236618 w 1881230"/>
                <a:gd name="connsiteY47" fmla="*/ 513806 h 792480"/>
                <a:gd name="connsiteX48" fmla="*/ 1262743 w 1881230"/>
                <a:gd name="connsiteY48" fmla="*/ 496389 h 792480"/>
                <a:gd name="connsiteX49" fmla="*/ 1314995 w 1881230"/>
                <a:gd name="connsiteY49" fmla="*/ 548640 h 792480"/>
                <a:gd name="connsiteX50" fmla="*/ 1349829 w 1881230"/>
                <a:gd name="connsiteY50" fmla="*/ 644434 h 792480"/>
                <a:gd name="connsiteX51" fmla="*/ 1393372 w 1881230"/>
                <a:gd name="connsiteY51" fmla="*/ 618309 h 792480"/>
                <a:gd name="connsiteX52" fmla="*/ 1454332 w 1881230"/>
                <a:gd name="connsiteY52" fmla="*/ 731520 h 792480"/>
                <a:gd name="connsiteX53" fmla="*/ 1489166 w 1881230"/>
                <a:gd name="connsiteY53" fmla="*/ 592183 h 792480"/>
                <a:gd name="connsiteX54" fmla="*/ 1506583 w 1881230"/>
                <a:gd name="connsiteY54" fmla="*/ 505097 h 792480"/>
                <a:gd name="connsiteX55" fmla="*/ 1532709 w 1881230"/>
                <a:gd name="connsiteY55" fmla="*/ 557349 h 792480"/>
                <a:gd name="connsiteX56" fmla="*/ 1550126 w 1881230"/>
                <a:gd name="connsiteY56" fmla="*/ 583474 h 792480"/>
                <a:gd name="connsiteX57" fmla="*/ 1576252 w 1881230"/>
                <a:gd name="connsiteY57" fmla="*/ 574766 h 792480"/>
                <a:gd name="connsiteX58" fmla="*/ 1593669 w 1881230"/>
                <a:gd name="connsiteY58" fmla="*/ 531223 h 792480"/>
                <a:gd name="connsiteX59" fmla="*/ 1645920 w 1881230"/>
                <a:gd name="connsiteY59" fmla="*/ 653143 h 792480"/>
                <a:gd name="connsiteX60" fmla="*/ 1680755 w 1881230"/>
                <a:gd name="connsiteY60" fmla="*/ 618309 h 792480"/>
                <a:gd name="connsiteX61" fmla="*/ 1698172 w 1881230"/>
                <a:gd name="connsiteY61" fmla="*/ 592183 h 792480"/>
                <a:gd name="connsiteX62" fmla="*/ 1724298 w 1881230"/>
                <a:gd name="connsiteY62" fmla="*/ 644434 h 792480"/>
                <a:gd name="connsiteX63" fmla="*/ 1776549 w 1881230"/>
                <a:gd name="connsiteY63" fmla="*/ 705394 h 792480"/>
                <a:gd name="connsiteX64" fmla="*/ 1820092 w 1881230"/>
                <a:gd name="connsiteY64" fmla="*/ 627017 h 792480"/>
                <a:gd name="connsiteX65" fmla="*/ 1846218 w 1881230"/>
                <a:gd name="connsiteY65" fmla="*/ 653143 h 792480"/>
                <a:gd name="connsiteX66" fmla="*/ 1854926 w 1881230"/>
                <a:gd name="connsiteY66" fmla="*/ 679269 h 792480"/>
                <a:gd name="connsiteX67" fmla="*/ 1863635 w 1881230"/>
                <a:gd name="connsiteY67" fmla="*/ 609600 h 792480"/>
                <a:gd name="connsiteX68" fmla="*/ 1881052 w 1881230"/>
                <a:gd name="connsiteY68" fmla="*/ 513806 h 792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1881230" h="792480">
                  <a:moveTo>
                    <a:pt x="0" y="139337"/>
                  </a:moveTo>
                  <a:cubicBezTo>
                    <a:pt x="5806" y="121920"/>
                    <a:pt x="9207" y="103507"/>
                    <a:pt x="17418" y="87086"/>
                  </a:cubicBezTo>
                  <a:cubicBezTo>
                    <a:pt x="69257" y="-16591"/>
                    <a:pt x="41248" y="78851"/>
                    <a:pt x="60960" y="0"/>
                  </a:cubicBezTo>
                  <a:cubicBezTo>
                    <a:pt x="70052" y="27276"/>
                    <a:pt x="81820" y="58124"/>
                    <a:pt x="87086" y="87086"/>
                  </a:cubicBezTo>
                  <a:cubicBezTo>
                    <a:pt x="90758" y="107281"/>
                    <a:pt x="92421" y="127799"/>
                    <a:pt x="95795" y="148046"/>
                  </a:cubicBezTo>
                  <a:cubicBezTo>
                    <a:pt x="98228" y="162646"/>
                    <a:pt x="101855" y="177026"/>
                    <a:pt x="104503" y="191589"/>
                  </a:cubicBezTo>
                  <a:cubicBezTo>
                    <a:pt x="107662" y="208961"/>
                    <a:pt x="109512" y="226575"/>
                    <a:pt x="113212" y="243840"/>
                  </a:cubicBezTo>
                  <a:cubicBezTo>
                    <a:pt x="118228" y="267246"/>
                    <a:pt x="130629" y="313509"/>
                    <a:pt x="130629" y="313509"/>
                  </a:cubicBezTo>
                  <a:cubicBezTo>
                    <a:pt x="139338" y="304800"/>
                    <a:pt x="149597" y="297405"/>
                    <a:pt x="156755" y="287383"/>
                  </a:cubicBezTo>
                  <a:cubicBezTo>
                    <a:pt x="164301" y="276819"/>
                    <a:pt x="164992" y="261729"/>
                    <a:pt x="174172" y="252549"/>
                  </a:cubicBezTo>
                  <a:cubicBezTo>
                    <a:pt x="186141" y="240580"/>
                    <a:pt x="203201" y="235132"/>
                    <a:pt x="217715" y="226423"/>
                  </a:cubicBezTo>
                  <a:cubicBezTo>
                    <a:pt x="223521" y="240937"/>
                    <a:pt x="230640" y="254993"/>
                    <a:pt x="235132" y="269966"/>
                  </a:cubicBezTo>
                  <a:cubicBezTo>
                    <a:pt x="251946" y="326015"/>
                    <a:pt x="250642" y="435942"/>
                    <a:pt x="252549" y="470263"/>
                  </a:cubicBezTo>
                  <a:cubicBezTo>
                    <a:pt x="261258" y="464457"/>
                    <a:pt x="269313" y="448165"/>
                    <a:pt x="278675" y="452846"/>
                  </a:cubicBezTo>
                  <a:cubicBezTo>
                    <a:pt x="318489" y="472753"/>
                    <a:pt x="327586" y="521202"/>
                    <a:pt x="339635" y="557349"/>
                  </a:cubicBezTo>
                  <a:cubicBezTo>
                    <a:pt x="362858" y="551543"/>
                    <a:pt x="387893" y="529227"/>
                    <a:pt x="409303" y="539932"/>
                  </a:cubicBezTo>
                  <a:cubicBezTo>
                    <a:pt x="436941" y="553751"/>
                    <a:pt x="446923" y="623527"/>
                    <a:pt x="452846" y="653143"/>
                  </a:cubicBezTo>
                  <a:cubicBezTo>
                    <a:pt x="461555" y="638629"/>
                    <a:pt x="463832" y="617170"/>
                    <a:pt x="478972" y="609600"/>
                  </a:cubicBezTo>
                  <a:cubicBezTo>
                    <a:pt x="488333" y="604919"/>
                    <a:pt x="499014" y="618500"/>
                    <a:pt x="505098" y="627017"/>
                  </a:cubicBezTo>
                  <a:cubicBezTo>
                    <a:pt x="514184" y="639738"/>
                    <a:pt x="516166" y="656275"/>
                    <a:pt x="522515" y="670560"/>
                  </a:cubicBezTo>
                  <a:cubicBezTo>
                    <a:pt x="527787" y="682423"/>
                    <a:pt x="535111" y="693341"/>
                    <a:pt x="539932" y="705394"/>
                  </a:cubicBezTo>
                  <a:cubicBezTo>
                    <a:pt x="554065" y="740727"/>
                    <a:pt x="557504" y="758267"/>
                    <a:pt x="566058" y="792480"/>
                  </a:cubicBezTo>
                  <a:cubicBezTo>
                    <a:pt x="566846" y="783807"/>
                    <a:pt x="574736" y="670649"/>
                    <a:pt x="583475" y="644434"/>
                  </a:cubicBezTo>
                  <a:cubicBezTo>
                    <a:pt x="586785" y="634505"/>
                    <a:pt x="592719" y="624847"/>
                    <a:pt x="600892" y="618309"/>
                  </a:cubicBezTo>
                  <a:cubicBezTo>
                    <a:pt x="608060" y="612574"/>
                    <a:pt x="618309" y="612503"/>
                    <a:pt x="627018" y="609600"/>
                  </a:cubicBezTo>
                  <a:cubicBezTo>
                    <a:pt x="635726" y="627017"/>
                    <a:pt x="645234" y="644057"/>
                    <a:pt x="653143" y="661852"/>
                  </a:cubicBezTo>
                  <a:cubicBezTo>
                    <a:pt x="656871" y="670240"/>
                    <a:pt x="652851" y="689777"/>
                    <a:pt x="661852" y="687977"/>
                  </a:cubicBezTo>
                  <a:cubicBezTo>
                    <a:pt x="680943" y="684159"/>
                    <a:pt x="726514" y="608400"/>
                    <a:pt x="731520" y="600892"/>
                  </a:cubicBezTo>
                  <a:lnTo>
                    <a:pt x="748938" y="574766"/>
                  </a:lnTo>
                  <a:lnTo>
                    <a:pt x="766355" y="548640"/>
                  </a:lnTo>
                  <a:cubicBezTo>
                    <a:pt x="772161" y="563154"/>
                    <a:pt x="778283" y="577546"/>
                    <a:pt x="783772" y="592183"/>
                  </a:cubicBezTo>
                  <a:cubicBezTo>
                    <a:pt x="786995" y="600778"/>
                    <a:pt x="783300" y="618309"/>
                    <a:pt x="792480" y="618309"/>
                  </a:cubicBezTo>
                  <a:cubicBezTo>
                    <a:pt x="804796" y="618309"/>
                    <a:pt x="809897" y="600892"/>
                    <a:pt x="818606" y="592183"/>
                  </a:cubicBezTo>
                  <a:cubicBezTo>
                    <a:pt x="821509" y="577669"/>
                    <a:pt x="813572" y="543143"/>
                    <a:pt x="827315" y="548640"/>
                  </a:cubicBezTo>
                  <a:cubicBezTo>
                    <a:pt x="833764" y="551219"/>
                    <a:pt x="871000" y="627303"/>
                    <a:pt x="879566" y="644434"/>
                  </a:cubicBezTo>
                  <a:cubicBezTo>
                    <a:pt x="891177" y="635726"/>
                    <a:pt x="905489" y="629766"/>
                    <a:pt x="914400" y="618309"/>
                  </a:cubicBezTo>
                  <a:cubicBezTo>
                    <a:pt x="946990" y="576407"/>
                    <a:pt x="938623" y="561560"/>
                    <a:pt x="949235" y="513806"/>
                  </a:cubicBezTo>
                  <a:cubicBezTo>
                    <a:pt x="957991" y="474404"/>
                    <a:pt x="956570" y="499133"/>
                    <a:pt x="975360" y="461554"/>
                  </a:cubicBezTo>
                  <a:cubicBezTo>
                    <a:pt x="979465" y="453344"/>
                    <a:pt x="981166" y="444137"/>
                    <a:pt x="984069" y="435429"/>
                  </a:cubicBezTo>
                  <a:cubicBezTo>
                    <a:pt x="992778" y="447040"/>
                    <a:pt x="1003704" y="457281"/>
                    <a:pt x="1010195" y="470263"/>
                  </a:cubicBezTo>
                  <a:cubicBezTo>
                    <a:pt x="1018406" y="486684"/>
                    <a:pt x="1021338" y="505260"/>
                    <a:pt x="1027612" y="522514"/>
                  </a:cubicBezTo>
                  <a:cubicBezTo>
                    <a:pt x="1032954" y="537205"/>
                    <a:pt x="1039223" y="551543"/>
                    <a:pt x="1045029" y="566057"/>
                  </a:cubicBezTo>
                  <a:cubicBezTo>
                    <a:pt x="1056640" y="551543"/>
                    <a:pt x="1071051" y="538880"/>
                    <a:pt x="1079863" y="522514"/>
                  </a:cubicBezTo>
                  <a:cubicBezTo>
                    <a:pt x="1097964" y="488899"/>
                    <a:pt x="1108859" y="436962"/>
                    <a:pt x="1123406" y="400594"/>
                  </a:cubicBezTo>
                  <a:cubicBezTo>
                    <a:pt x="1134024" y="374049"/>
                    <a:pt x="1147977" y="348901"/>
                    <a:pt x="1158240" y="322217"/>
                  </a:cubicBezTo>
                  <a:cubicBezTo>
                    <a:pt x="1183801" y="255758"/>
                    <a:pt x="1147793" y="316118"/>
                    <a:pt x="1184366" y="261257"/>
                  </a:cubicBezTo>
                  <a:cubicBezTo>
                    <a:pt x="1193075" y="290286"/>
                    <a:pt x="1203775" y="318790"/>
                    <a:pt x="1210492" y="348343"/>
                  </a:cubicBezTo>
                  <a:cubicBezTo>
                    <a:pt x="1218487" y="383519"/>
                    <a:pt x="1230353" y="469950"/>
                    <a:pt x="1236618" y="513806"/>
                  </a:cubicBezTo>
                  <a:cubicBezTo>
                    <a:pt x="1245326" y="508000"/>
                    <a:pt x="1253179" y="492138"/>
                    <a:pt x="1262743" y="496389"/>
                  </a:cubicBezTo>
                  <a:cubicBezTo>
                    <a:pt x="1285252" y="506393"/>
                    <a:pt x="1300974" y="528388"/>
                    <a:pt x="1314995" y="548640"/>
                  </a:cubicBezTo>
                  <a:cubicBezTo>
                    <a:pt x="1335106" y="577689"/>
                    <a:pt x="1341566" y="611385"/>
                    <a:pt x="1349829" y="644434"/>
                  </a:cubicBezTo>
                  <a:cubicBezTo>
                    <a:pt x="1364343" y="635726"/>
                    <a:pt x="1378233" y="610739"/>
                    <a:pt x="1393372" y="618309"/>
                  </a:cubicBezTo>
                  <a:cubicBezTo>
                    <a:pt x="1416696" y="629971"/>
                    <a:pt x="1443016" y="703229"/>
                    <a:pt x="1454332" y="731520"/>
                  </a:cubicBezTo>
                  <a:cubicBezTo>
                    <a:pt x="1465943" y="685074"/>
                    <a:pt x="1481295" y="639407"/>
                    <a:pt x="1489166" y="592183"/>
                  </a:cubicBezTo>
                  <a:cubicBezTo>
                    <a:pt x="1499843" y="528126"/>
                    <a:pt x="1493593" y="557062"/>
                    <a:pt x="1506583" y="505097"/>
                  </a:cubicBezTo>
                  <a:cubicBezTo>
                    <a:pt x="1515292" y="522514"/>
                    <a:pt x="1523252" y="540326"/>
                    <a:pt x="1532709" y="557349"/>
                  </a:cubicBezTo>
                  <a:cubicBezTo>
                    <a:pt x="1537792" y="566498"/>
                    <a:pt x="1540408" y="579587"/>
                    <a:pt x="1550126" y="583474"/>
                  </a:cubicBezTo>
                  <a:cubicBezTo>
                    <a:pt x="1558649" y="586883"/>
                    <a:pt x="1567543" y="577669"/>
                    <a:pt x="1576252" y="574766"/>
                  </a:cubicBezTo>
                  <a:cubicBezTo>
                    <a:pt x="1582058" y="560252"/>
                    <a:pt x="1578839" y="526280"/>
                    <a:pt x="1593669" y="531223"/>
                  </a:cubicBezTo>
                  <a:cubicBezTo>
                    <a:pt x="1618714" y="539571"/>
                    <a:pt x="1640381" y="633756"/>
                    <a:pt x="1645920" y="653143"/>
                  </a:cubicBezTo>
                  <a:cubicBezTo>
                    <a:pt x="1657532" y="641532"/>
                    <a:pt x="1670068" y="630777"/>
                    <a:pt x="1680755" y="618309"/>
                  </a:cubicBezTo>
                  <a:cubicBezTo>
                    <a:pt x="1687567" y="610362"/>
                    <a:pt x="1689197" y="586798"/>
                    <a:pt x="1698172" y="592183"/>
                  </a:cubicBezTo>
                  <a:cubicBezTo>
                    <a:pt x="1714870" y="602201"/>
                    <a:pt x="1715589" y="627017"/>
                    <a:pt x="1724298" y="644434"/>
                  </a:cubicBezTo>
                  <a:cubicBezTo>
                    <a:pt x="1757978" y="812841"/>
                    <a:pt x="1733328" y="809124"/>
                    <a:pt x="1776549" y="705394"/>
                  </a:cubicBezTo>
                  <a:cubicBezTo>
                    <a:pt x="1787907" y="678135"/>
                    <a:pt x="1805057" y="652075"/>
                    <a:pt x="1820092" y="627017"/>
                  </a:cubicBezTo>
                  <a:cubicBezTo>
                    <a:pt x="1828801" y="635726"/>
                    <a:pt x="1839386" y="642895"/>
                    <a:pt x="1846218" y="653143"/>
                  </a:cubicBezTo>
                  <a:cubicBezTo>
                    <a:pt x="1851310" y="660781"/>
                    <a:pt x="1851517" y="687792"/>
                    <a:pt x="1854926" y="679269"/>
                  </a:cubicBezTo>
                  <a:cubicBezTo>
                    <a:pt x="1863618" y="657539"/>
                    <a:pt x="1859045" y="632549"/>
                    <a:pt x="1863635" y="609600"/>
                  </a:cubicBezTo>
                  <a:cubicBezTo>
                    <a:pt x="1884242" y="506567"/>
                    <a:pt x="1881052" y="586756"/>
                    <a:pt x="1881052" y="513806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</p:grp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C9CEBEC8-8B53-31AF-721F-69CF3D814038}"/>
              </a:ext>
            </a:extLst>
          </p:cNvPr>
          <p:cNvGrpSpPr/>
          <p:nvPr/>
        </p:nvGrpSpPr>
        <p:grpSpPr>
          <a:xfrm>
            <a:off x="2031430" y="2698501"/>
            <a:ext cx="5133420" cy="365760"/>
            <a:chOff x="1720226" y="3022283"/>
            <a:chExt cx="5133420" cy="365760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13" name="矩形: 圓角 12">
              <a:extLst>
                <a:ext uri="{FF2B5EF4-FFF2-40B4-BE49-F238E27FC236}">
                  <a16:creationId xmlns:a16="http://schemas.microsoft.com/office/drawing/2014/main" id="{923A5CBB-E17E-78F9-3E90-AD9A809E829A}"/>
                </a:ext>
              </a:extLst>
            </p:cNvPr>
            <p:cNvSpPr/>
            <p:nvPr/>
          </p:nvSpPr>
          <p:spPr>
            <a:xfrm>
              <a:off x="1720226" y="3022283"/>
              <a:ext cx="5133420" cy="36576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15" name="手繪多邊形: 圖案 14">
              <a:extLst>
                <a:ext uri="{FF2B5EF4-FFF2-40B4-BE49-F238E27FC236}">
                  <a16:creationId xmlns:a16="http://schemas.microsoft.com/office/drawing/2014/main" id="{A444C9A5-8256-BE05-8CA5-A947A6110D81}"/>
                </a:ext>
              </a:extLst>
            </p:cNvPr>
            <p:cNvSpPr/>
            <p:nvPr/>
          </p:nvSpPr>
          <p:spPr>
            <a:xfrm>
              <a:off x="3333541" y="3097931"/>
              <a:ext cx="1864323" cy="219602"/>
            </a:xfrm>
            <a:custGeom>
              <a:avLst/>
              <a:gdLst>
                <a:gd name="connsiteX0" fmla="*/ 0 w 3164440"/>
                <a:gd name="connsiteY0" fmla="*/ 554804 h 893851"/>
                <a:gd name="connsiteX1" fmla="*/ 51370 w 3164440"/>
                <a:gd name="connsiteY1" fmla="*/ 472611 h 893851"/>
                <a:gd name="connsiteX2" fmla="*/ 102741 w 3164440"/>
                <a:gd name="connsiteY2" fmla="*/ 410966 h 893851"/>
                <a:gd name="connsiteX3" fmla="*/ 128427 w 3164440"/>
                <a:gd name="connsiteY3" fmla="*/ 380144 h 893851"/>
                <a:gd name="connsiteX4" fmla="*/ 174660 w 3164440"/>
                <a:gd name="connsiteY4" fmla="*/ 529119 h 893851"/>
                <a:gd name="connsiteX5" fmla="*/ 200346 w 3164440"/>
                <a:gd name="connsiteY5" fmla="*/ 631860 h 893851"/>
                <a:gd name="connsiteX6" fmla="*/ 261991 w 3164440"/>
                <a:gd name="connsiteY6" fmla="*/ 565078 h 893851"/>
                <a:gd name="connsiteX7" fmla="*/ 318498 w 3164440"/>
                <a:gd name="connsiteY7" fmla="*/ 462337 h 893851"/>
                <a:gd name="connsiteX8" fmla="*/ 349321 w 3164440"/>
                <a:gd name="connsiteY8" fmla="*/ 421240 h 893851"/>
                <a:gd name="connsiteX9" fmla="*/ 364732 w 3164440"/>
                <a:gd name="connsiteY9" fmla="*/ 503433 h 893851"/>
                <a:gd name="connsiteX10" fmla="*/ 375006 w 3164440"/>
                <a:gd name="connsiteY10" fmla="*/ 652409 h 893851"/>
                <a:gd name="connsiteX11" fmla="*/ 380143 w 3164440"/>
                <a:gd name="connsiteY11" fmla="*/ 693505 h 893851"/>
                <a:gd name="connsiteX12" fmla="*/ 400692 w 3164440"/>
                <a:gd name="connsiteY12" fmla="*/ 621586 h 893851"/>
                <a:gd name="connsiteX13" fmla="*/ 416103 w 3164440"/>
                <a:gd name="connsiteY13" fmla="*/ 580490 h 893851"/>
                <a:gd name="connsiteX14" fmla="*/ 441788 w 3164440"/>
                <a:gd name="connsiteY14" fmla="*/ 631860 h 893851"/>
                <a:gd name="connsiteX15" fmla="*/ 446925 w 3164440"/>
                <a:gd name="connsiteY15" fmla="*/ 683231 h 893851"/>
                <a:gd name="connsiteX16" fmla="*/ 452063 w 3164440"/>
                <a:gd name="connsiteY16" fmla="*/ 698642 h 893851"/>
                <a:gd name="connsiteX17" fmla="*/ 472611 w 3164440"/>
                <a:gd name="connsiteY17" fmla="*/ 652409 h 893851"/>
                <a:gd name="connsiteX18" fmla="*/ 482885 w 3164440"/>
                <a:gd name="connsiteY18" fmla="*/ 636997 h 893851"/>
                <a:gd name="connsiteX19" fmla="*/ 498296 w 3164440"/>
                <a:gd name="connsiteY19" fmla="*/ 601038 h 893851"/>
                <a:gd name="connsiteX20" fmla="*/ 503433 w 3164440"/>
                <a:gd name="connsiteY20" fmla="*/ 575352 h 893851"/>
                <a:gd name="connsiteX21" fmla="*/ 513707 w 3164440"/>
                <a:gd name="connsiteY21" fmla="*/ 544530 h 893851"/>
                <a:gd name="connsiteX22" fmla="*/ 518845 w 3164440"/>
                <a:gd name="connsiteY22" fmla="*/ 523982 h 893851"/>
                <a:gd name="connsiteX23" fmla="*/ 529119 w 3164440"/>
                <a:gd name="connsiteY23" fmla="*/ 503433 h 893851"/>
                <a:gd name="connsiteX24" fmla="*/ 565078 w 3164440"/>
                <a:gd name="connsiteY24" fmla="*/ 575352 h 893851"/>
                <a:gd name="connsiteX25" fmla="*/ 616449 w 3164440"/>
                <a:gd name="connsiteY25" fmla="*/ 750013 h 893851"/>
                <a:gd name="connsiteX26" fmla="*/ 621586 w 3164440"/>
                <a:gd name="connsiteY26" fmla="*/ 791110 h 893851"/>
                <a:gd name="connsiteX27" fmla="*/ 626723 w 3164440"/>
                <a:gd name="connsiteY27" fmla="*/ 816795 h 893851"/>
                <a:gd name="connsiteX28" fmla="*/ 750013 w 3164440"/>
                <a:gd name="connsiteY28" fmla="*/ 375006 h 893851"/>
                <a:gd name="connsiteX29" fmla="*/ 780836 w 3164440"/>
                <a:gd name="connsiteY29" fmla="*/ 272265 h 893851"/>
                <a:gd name="connsiteX30" fmla="*/ 791110 w 3164440"/>
                <a:gd name="connsiteY30" fmla="*/ 200346 h 893851"/>
                <a:gd name="connsiteX31" fmla="*/ 801384 w 3164440"/>
                <a:gd name="connsiteY31" fmla="*/ 169523 h 893851"/>
                <a:gd name="connsiteX32" fmla="*/ 811658 w 3164440"/>
                <a:gd name="connsiteY32" fmla="*/ 267128 h 893851"/>
                <a:gd name="connsiteX33" fmla="*/ 827069 w 3164440"/>
                <a:gd name="connsiteY33" fmla="*/ 333910 h 893851"/>
                <a:gd name="connsiteX34" fmla="*/ 832206 w 3164440"/>
                <a:gd name="connsiteY34" fmla="*/ 359595 h 893851"/>
                <a:gd name="connsiteX35" fmla="*/ 842481 w 3164440"/>
                <a:gd name="connsiteY35" fmla="*/ 344184 h 893851"/>
                <a:gd name="connsiteX36" fmla="*/ 883577 w 3164440"/>
                <a:gd name="connsiteY36" fmla="*/ 210620 h 893851"/>
                <a:gd name="connsiteX37" fmla="*/ 898988 w 3164440"/>
                <a:gd name="connsiteY37" fmla="*/ 169523 h 893851"/>
                <a:gd name="connsiteX38" fmla="*/ 924674 w 3164440"/>
                <a:gd name="connsiteY38" fmla="*/ 123290 h 893851"/>
                <a:gd name="connsiteX39" fmla="*/ 945222 w 3164440"/>
                <a:gd name="connsiteY39" fmla="*/ 236305 h 893851"/>
                <a:gd name="connsiteX40" fmla="*/ 965770 w 3164440"/>
                <a:gd name="connsiteY40" fmla="*/ 395555 h 893851"/>
                <a:gd name="connsiteX41" fmla="*/ 996593 w 3164440"/>
                <a:gd name="connsiteY41" fmla="*/ 328773 h 893851"/>
                <a:gd name="connsiteX42" fmla="*/ 1006867 w 3164440"/>
                <a:gd name="connsiteY42" fmla="*/ 287676 h 893851"/>
                <a:gd name="connsiteX43" fmla="*/ 1027415 w 3164440"/>
                <a:gd name="connsiteY43" fmla="*/ 339047 h 893851"/>
                <a:gd name="connsiteX44" fmla="*/ 1063375 w 3164440"/>
                <a:gd name="connsiteY44" fmla="*/ 493159 h 893851"/>
                <a:gd name="connsiteX45" fmla="*/ 1094197 w 3164440"/>
                <a:gd name="connsiteY45" fmla="*/ 431514 h 893851"/>
                <a:gd name="connsiteX46" fmla="*/ 1114746 w 3164440"/>
                <a:gd name="connsiteY46" fmla="*/ 380144 h 893851"/>
                <a:gd name="connsiteX47" fmla="*/ 1160979 w 3164440"/>
                <a:gd name="connsiteY47" fmla="*/ 544530 h 893851"/>
                <a:gd name="connsiteX48" fmla="*/ 1181528 w 3164440"/>
                <a:gd name="connsiteY48" fmla="*/ 750013 h 893851"/>
                <a:gd name="connsiteX49" fmla="*/ 1309955 w 3164440"/>
                <a:gd name="connsiteY49" fmla="*/ 565078 h 893851"/>
                <a:gd name="connsiteX50" fmla="*/ 1330503 w 3164440"/>
                <a:gd name="connsiteY50" fmla="*/ 544530 h 893851"/>
                <a:gd name="connsiteX51" fmla="*/ 1361325 w 3164440"/>
                <a:gd name="connsiteY51" fmla="*/ 652409 h 893851"/>
                <a:gd name="connsiteX52" fmla="*/ 1376737 w 3164440"/>
                <a:gd name="connsiteY52" fmla="*/ 734602 h 893851"/>
                <a:gd name="connsiteX53" fmla="*/ 1443519 w 3164440"/>
                <a:gd name="connsiteY53" fmla="*/ 529119 h 893851"/>
                <a:gd name="connsiteX54" fmla="*/ 1453793 w 3164440"/>
                <a:gd name="connsiteY54" fmla="*/ 503433 h 893851"/>
                <a:gd name="connsiteX55" fmla="*/ 1489752 w 3164440"/>
                <a:gd name="connsiteY55" fmla="*/ 631860 h 893851"/>
                <a:gd name="connsiteX56" fmla="*/ 1510301 w 3164440"/>
                <a:gd name="connsiteY56" fmla="*/ 693505 h 893851"/>
                <a:gd name="connsiteX57" fmla="*/ 1546260 w 3164440"/>
                <a:gd name="connsiteY57" fmla="*/ 601038 h 893851"/>
                <a:gd name="connsiteX58" fmla="*/ 1602768 w 3164440"/>
                <a:gd name="connsiteY58" fmla="*/ 477748 h 893851"/>
                <a:gd name="connsiteX59" fmla="*/ 1623316 w 3164440"/>
                <a:gd name="connsiteY59" fmla="*/ 565078 h 893851"/>
                <a:gd name="connsiteX60" fmla="*/ 1638728 w 3164440"/>
                <a:gd name="connsiteY60" fmla="*/ 652409 h 893851"/>
                <a:gd name="connsiteX61" fmla="*/ 1705510 w 3164440"/>
                <a:gd name="connsiteY61" fmla="*/ 477748 h 893851"/>
                <a:gd name="connsiteX62" fmla="*/ 1731195 w 3164440"/>
                <a:gd name="connsiteY62" fmla="*/ 405829 h 893851"/>
                <a:gd name="connsiteX63" fmla="*/ 1751743 w 3164440"/>
                <a:gd name="connsiteY63" fmla="*/ 344184 h 893851"/>
                <a:gd name="connsiteX64" fmla="*/ 1797977 w 3164440"/>
                <a:gd name="connsiteY64" fmla="*/ 508570 h 893851"/>
                <a:gd name="connsiteX65" fmla="*/ 1818525 w 3164440"/>
                <a:gd name="connsiteY65" fmla="*/ 446926 h 893851"/>
                <a:gd name="connsiteX66" fmla="*/ 1828800 w 3164440"/>
                <a:gd name="connsiteY66" fmla="*/ 405829 h 893851"/>
                <a:gd name="connsiteX67" fmla="*/ 1839074 w 3164440"/>
                <a:gd name="connsiteY67" fmla="*/ 369869 h 893851"/>
                <a:gd name="connsiteX68" fmla="*/ 1854485 w 3164440"/>
                <a:gd name="connsiteY68" fmla="*/ 339047 h 893851"/>
                <a:gd name="connsiteX69" fmla="*/ 1895582 w 3164440"/>
                <a:gd name="connsiteY69" fmla="*/ 513708 h 893851"/>
                <a:gd name="connsiteX70" fmla="*/ 1916130 w 3164440"/>
                <a:gd name="connsiteY70" fmla="*/ 678094 h 893851"/>
                <a:gd name="connsiteX71" fmla="*/ 1972638 w 3164440"/>
                <a:gd name="connsiteY71" fmla="*/ 601038 h 893851"/>
                <a:gd name="connsiteX72" fmla="*/ 2008597 w 3164440"/>
                <a:gd name="connsiteY72" fmla="*/ 559941 h 893851"/>
                <a:gd name="connsiteX73" fmla="*/ 2034283 w 3164440"/>
                <a:gd name="connsiteY73" fmla="*/ 513708 h 893851"/>
                <a:gd name="connsiteX74" fmla="*/ 2065105 w 3164440"/>
                <a:gd name="connsiteY74" fmla="*/ 590764 h 893851"/>
                <a:gd name="connsiteX75" fmla="*/ 2075379 w 3164440"/>
                <a:gd name="connsiteY75" fmla="*/ 698642 h 893851"/>
                <a:gd name="connsiteX76" fmla="*/ 2085654 w 3164440"/>
                <a:gd name="connsiteY76" fmla="*/ 750013 h 893851"/>
                <a:gd name="connsiteX77" fmla="*/ 2090791 w 3164440"/>
                <a:gd name="connsiteY77" fmla="*/ 780836 h 893851"/>
                <a:gd name="connsiteX78" fmla="*/ 2219218 w 3164440"/>
                <a:gd name="connsiteY78" fmla="*/ 642135 h 893851"/>
                <a:gd name="connsiteX79" fmla="*/ 2244903 w 3164440"/>
                <a:gd name="connsiteY79" fmla="*/ 621586 h 893851"/>
                <a:gd name="connsiteX80" fmla="*/ 2260314 w 3164440"/>
                <a:gd name="connsiteY80" fmla="*/ 616449 h 893851"/>
                <a:gd name="connsiteX81" fmla="*/ 2321959 w 3164440"/>
                <a:gd name="connsiteY81" fmla="*/ 791110 h 893851"/>
                <a:gd name="connsiteX82" fmla="*/ 2342507 w 3164440"/>
                <a:gd name="connsiteY82" fmla="*/ 893851 h 893851"/>
                <a:gd name="connsiteX83" fmla="*/ 2347645 w 3164440"/>
                <a:gd name="connsiteY83" fmla="*/ 734602 h 893851"/>
                <a:gd name="connsiteX84" fmla="*/ 2373330 w 3164440"/>
                <a:gd name="connsiteY84" fmla="*/ 518845 h 893851"/>
                <a:gd name="connsiteX85" fmla="*/ 2434975 w 3164440"/>
                <a:gd name="connsiteY85" fmla="*/ 303087 h 893851"/>
                <a:gd name="connsiteX86" fmla="*/ 2440112 w 3164440"/>
                <a:gd name="connsiteY86" fmla="*/ 354458 h 893851"/>
                <a:gd name="connsiteX87" fmla="*/ 2450386 w 3164440"/>
                <a:gd name="connsiteY87" fmla="*/ 441788 h 893851"/>
                <a:gd name="connsiteX88" fmla="*/ 2568539 w 3164440"/>
                <a:gd name="connsiteY88" fmla="*/ 133564 h 893851"/>
                <a:gd name="connsiteX89" fmla="*/ 2614773 w 3164440"/>
                <a:gd name="connsiteY89" fmla="*/ 15411 h 893851"/>
                <a:gd name="connsiteX90" fmla="*/ 2625047 w 3164440"/>
                <a:gd name="connsiteY90" fmla="*/ 0 h 893851"/>
                <a:gd name="connsiteX91" fmla="*/ 2702103 w 3164440"/>
                <a:gd name="connsiteY91" fmla="*/ 184935 h 893851"/>
                <a:gd name="connsiteX92" fmla="*/ 2732925 w 3164440"/>
                <a:gd name="connsiteY92" fmla="*/ 261991 h 893851"/>
                <a:gd name="connsiteX93" fmla="*/ 2866490 w 3164440"/>
                <a:gd name="connsiteY93" fmla="*/ 277402 h 893851"/>
                <a:gd name="connsiteX94" fmla="*/ 2881901 w 3164440"/>
                <a:gd name="connsiteY94" fmla="*/ 375006 h 893851"/>
                <a:gd name="connsiteX95" fmla="*/ 2892175 w 3164440"/>
                <a:gd name="connsiteY95" fmla="*/ 457200 h 893851"/>
                <a:gd name="connsiteX96" fmla="*/ 2943546 w 3164440"/>
                <a:gd name="connsiteY96" fmla="*/ 369869 h 893851"/>
                <a:gd name="connsiteX97" fmla="*/ 2958957 w 3164440"/>
                <a:gd name="connsiteY97" fmla="*/ 385281 h 893851"/>
                <a:gd name="connsiteX98" fmla="*/ 2979505 w 3164440"/>
                <a:gd name="connsiteY98" fmla="*/ 477748 h 893851"/>
                <a:gd name="connsiteX99" fmla="*/ 2984642 w 3164440"/>
                <a:gd name="connsiteY99" fmla="*/ 513708 h 893851"/>
                <a:gd name="connsiteX100" fmla="*/ 3030876 w 3164440"/>
                <a:gd name="connsiteY100" fmla="*/ 436651 h 893851"/>
                <a:gd name="connsiteX101" fmla="*/ 3051424 w 3164440"/>
                <a:gd name="connsiteY101" fmla="*/ 405829 h 893851"/>
                <a:gd name="connsiteX102" fmla="*/ 3113069 w 3164440"/>
                <a:gd name="connsiteY102" fmla="*/ 549667 h 893851"/>
                <a:gd name="connsiteX103" fmla="*/ 3133618 w 3164440"/>
                <a:gd name="connsiteY103" fmla="*/ 621586 h 893851"/>
                <a:gd name="connsiteX104" fmla="*/ 3143892 w 3164440"/>
                <a:gd name="connsiteY104" fmla="*/ 678094 h 893851"/>
                <a:gd name="connsiteX105" fmla="*/ 3154166 w 3164440"/>
                <a:gd name="connsiteY105" fmla="*/ 719191 h 893851"/>
                <a:gd name="connsiteX106" fmla="*/ 3159303 w 3164440"/>
                <a:gd name="connsiteY106" fmla="*/ 750013 h 893851"/>
                <a:gd name="connsiteX107" fmla="*/ 3164440 w 3164440"/>
                <a:gd name="connsiteY107" fmla="*/ 765424 h 893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</a:cxnLst>
              <a:rect l="l" t="t" r="r" b="b"/>
              <a:pathLst>
                <a:path w="3164440" h="893851">
                  <a:moveTo>
                    <a:pt x="0" y="554804"/>
                  </a:moveTo>
                  <a:cubicBezTo>
                    <a:pt x="17459" y="511158"/>
                    <a:pt x="8551" y="527324"/>
                    <a:pt x="51370" y="472611"/>
                  </a:cubicBezTo>
                  <a:cubicBezTo>
                    <a:pt x="67855" y="451547"/>
                    <a:pt x="85874" y="431725"/>
                    <a:pt x="102741" y="410966"/>
                  </a:cubicBezTo>
                  <a:cubicBezTo>
                    <a:pt x="129196" y="378406"/>
                    <a:pt x="107494" y="401075"/>
                    <a:pt x="128427" y="380144"/>
                  </a:cubicBezTo>
                  <a:cubicBezTo>
                    <a:pt x="148846" y="441401"/>
                    <a:pt x="156487" y="461878"/>
                    <a:pt x="174660" y="529119"/>
                  </a:cubicBezTo>
                  <a:cubicBezTo>
                    <a:pt x="183870" y="563197"/>
                    <a:pt x="200346" y="631860"/>
                    <a:pt x="200346" y="631860"/>
                  </a:cubicBezTo>
                  <a:cubicBezTo>
                    <a:pt x="220894" y="609599"/>
                    <a:pt x="244669" y="589932"/>
                    <a:pt x="261991" y="565078"/>
                  </a:cubicBezTo>
                  <a:cubicBezTo>
                    <a:pt x="284339" y="533013"/>
                    <a:pt x="298214" y="495746"/>
                    <a:pt x="318498" y="462337"/>
                  </a:cubicBezTo>
                  <a:cubicBezTo>
                    <a:pt x="327385" y="447700"/>
                    <a:pt x="339047" y="434939"/>
                    <a:pt x="349321" y="421240"/>
                  </a:cubicBezTo>
                  <a:cubicBezTo>
                    <a:pt x="354458" y="448638"/>
                    <a:pt x="361654" y="475728"/>
                    <a:pt x="364732" y="503433"/>
                  </a:cubicBezTo>
                  <a:cubicBezTo>
                    <a:pt x="370229" y="552905"/>
                    <a:pt x="370983" y="602795"/>
                    <a:pt x="375006" y="652409"/>
                  </a:cubicBezTo>
                  <a:cubicBezTo>
                    <a:pt x="376122" y="666169"/>
                    <a:pt x="378431" y="679806"/>
                    <a:pt x="380143" y="693505"/>
                  </a:cubicBezTo>
                  <a:cubicBezTo>
                    <a:pt x="390413" y="611361"/>
                    <a:pt x="376023" y="689427"/>
                    <a:pt x="400692" y="621586"/>
                  </a:cubicBezTo>
                  <a:cubicBezTo>
                    <a:pt x="418465" y="572709"/>
                    <a:pt x="392907" y="615284"/>
                    <a:pt x="416103" y="580490"/>
                  </a:cubicBezTo>
                  <a:cubicBezTo>
                    <a:pt x="424665" y="597613"/>
                    <a:pt x="436287" y="613523"/>
                    <a:pt x="441788" y="631860"/>
                  </a:cubicBezTo>
                  <a:cubicBezTo>
                    <a:pt x="446733" y="648343"/>
                    <a:pt x="444308" y="666222"/>
                    <a:pt x="446925" y="683231"/>
                  </a:cubicBezTo>
                  <a:cubicBezTo>
                    <a:pt x="447748" y="688583"/>
                    <a:pt x="450350" y="693505"/>
                    <a:pt x="452063" y="698642"/>
                  </a:cubicBezTo>
                  <a:cubicBezTo>
                    <a:pt x="484408" y="655515"/>
                    <a:pt x="453868" y="702392"/>
                    <a:pt x="472611" y="652409"/>
                  </a:cubicBezTo>
                  <a:cubicBezTo>
                    <a:pt x="474779" y="646628"/>
                    <a:pt x="480124" y="642519"/>
                    <a:pt x="482885" y="636997"/>
                  </a:cubicBezTo>
                  <a:cubicBezTo>
                    <a:pt x="488717" y="625333"/>
                    <a:pt x="493159" y="613024"/>
                    <a:pt x="498296" y="601038"/>
                  </a:cubicBezTo>
                  <a:cubicBezTo>
                    <a:pt x="500008" y="592476"/>
                    <a:pt x="501136" y="583776"/>
                    <a:pt x="503433" y="575352"/>
                  </a:cubicBezTo>
                  <a:cubicBezTo>
                    <a:pt x="506282" y="564904"/>
                    <a:pt x="511080" y="555036"/>
                    <a:pt x="513707" y="544530"/>
                  </a:cubicBezTo>
                  <a:cubicBezTo>
                    <a:pt x="515420" y="537681"/>
                    <a:pt x="516366" y="530593"/>
                    <a:pt x="518845" y="523982"/>
                  </a:cubicBezTo>
                  <a:cubicBezTo>
                    <a:pt x="521534" y="516812"/>
                    <a:pt x="525694" y="510283"/>
                    <a:pt x="529119" y="503433"/>
                  </a:cubicBezTo>
                  <a:cubicBezTo>
                    <a:pt x="541105" y="527406"/>
                    <a:pt x="556130" y="550087"/>
                    <a:pt x="565078" y="575352"/>
                  </a:cubicBezTo>
                  <a:cubicBezTo>
                    <a:pt x="585338" y="632557"/>
                    <a:pt x="616449" y="750013"/>
                    <a:pt x="616449" y="750013"/>
                  </a:cubicBezTo>
                  <a:cubicBezTo>
                    <a:pt x="618161" y="763712"/>
                    <a:pt x="619487" y="777465"/>
                    <a:pt x="621586" y="791110"/>
                  </a:cubicBezTo>
                  <a:cubicBezTo>
                    <a:pt x="622914" y="799740"/>
                    <a:pt x="623549" y="824929"/>
                    <a:pt x="626723" y="816795"/>
                  </a:cubicBezTo>
                  <a:cubicBezTo>
                    <a:pt x="714391" y="592144"/>
                    <a:pt x="695043" y="594882"/>
                    <a:pt x="750013" y="375006"/>
                  </a:cubicBezTo>
                  <a:cubicBezTo>
                    <a:pt x="758685" y="340319"/>
                    <a:pt x="770562" y="306512"/>
                    <a:pt x="780836" y="272265"/>
                  </a:cubicBezTo>
                  <a:cubicBezTo>
                    <a:pt x="784261" y="248292"/>
                    <a:pt x="786361" y="224092"/>
                    <a:pt x="791110" y="200346"/>
                  </a:cubicBezTo>
                  <a:cubicBezTo>
                    <a:pt x="793234" y="189726"/>
                    <a:pt x="798199" y="159172"/>
                    <a:pt x="801384" y="169523"/>
                  </a:cubicBezTo>
                  <a:cubicBezTo>
                    <a:pt x="811005" y="200791"/>
                    <a:pt x="806608" y="234805"/>
                    <a:pt x="811658" y="267128"/>
                  </a:cubicBezTo>
                  <a:cubicBezTo>
                    <a:pt x="815185" y="289700"/>
                    <a:pt x="822113" y="311608"/>
                    <a:pt x="827069" y="333910"/>
                  </a:cubicBezTo>
                  <a:cubicBezTo>
                    <a:pt x="828963" y="342433"/>
                    <a:pt x="830494" y="351033"/>
                    <a:pt x="832206" y="359595"/>
                  </a:cubicBezTo>
                  <a:cubicBezTo>
                    <a:pt x="835631" y="354458"/>
                    <a:pt x="840130" y="349893"/>
                    <a:pt x="842481" y="344184"/>
                  </a:cubicBezTo>
                  <a:cubicBezTo>
                    <a:pt x="880932" y="250804"/>
                    <a:pt x="857297" y="298221"/>
                    <a:pt x="883577" y="210620"/>
                  </a:cubicBezTo>
                  <a:cubicBezTo>
                    <a:pt x="887781" y="196607"/>
                    <a:pt x="894361" y="183403"/>
                    <a:pt x="898988" y="169523"/>
                  </a:cubicBezTo>
                  <a:cubicBezTo>
                    <a:pt x="913523" y="125918"/>
                    <a:pt x="897621" y="141325"/>
                    <a:pt x="924674" y="123290"/>
                  </a:cubicBezTo>
                  <a:cubicBezTo>
                    <a:pt x="931523" y="160962"/>
                    <a:pt x="939507" y="198445"/>
                    <a:pt x="945222" y="236305"/>
                  </a:cubicBezTo>
                  <a:cubicBezTo>
                    <a:pt x="953210" y="289229"/>
                    <a:pt x="965770" y="395555"/>
                    <a:pt x="965770" y="395555"/>
                  </a:cubicBezTo>
                  <a:cubicBezTo>
                    <a:pt x="976044" y="373294"/>
                    <a:pt x="987865" y="351684"/>
                    <a:pt x="996593" y="328773"/>
                  </a:cubicBezTo>
                  <a:cubicBezTo>
                    <a:pt x="1001620" y="315577"/>
                    <a:pt x="993471" y="283211"/>
                    <a:pt x="1006867" y="287676"/>
                  </a:cubicBezTo>
                  <a:cubicBezTo>
                    <a:pt x="1024363" y="293508"/>
                    <a:pt x="1022115" y="321382"/>
                    <a:pt x="1027415" y="339047"/>
                  </a:cubicBezTo>
                  <a:cubicBezTo>
                    <a:pt x="1045370" y="398898"/>
                    <a:pt x="1052097" y="436770"/>
                    <a:pt x="1063375" y="493159"/>
                  </a:cubicBezTo>
                  <a:cubicBezTo>
                    <a:pt x="1073649" y="472611"/>
                    <a:pt x="1084690" y="452428"/>
                    <a:pt x="1094197" y="431514"/>
                  </a:cubicBezTo>
                  <a:cubicBezTo>
                    <a:pt x="1101829" y="414725"/>
                    <a:pt x="1100345" y="368623"/>
                    <a:pt x="1114746" y="380144"/>
                  </a:cubicBezTo>
                  <a:cubicBezTo>
                    <a:pt x="1131373" y="393446"/>
                    <a:pt x="1155323" y="518134"/>
                    <a:pt x="1160979" y="544530"/>
                  </a:cubicBezTo>
                  <a:cubicBezTo>
                    <a:pt x="1172571" y="712604"/>
                    <a:pt x="1162350" y="644532"/>
                    <a:pt x="1181528" y="750013"/>
                  </a:cubicBezTo>
                  <a:cubicBezTo>
                    <a:pt x="1217291" y="691898"/>
                    <a:pt x="1265174" y="609859"/>
                    <a:pt x="1309955" y="565078"/>
                  </a:cubicBezTo>
                  <a:lnTo>
                    <a:pt x="1330503" y="544530"/>
                  </a:lnTo>
                  <a:cubicBezTo>
                    <a:pt x="1340777" y="580490"/>
                    <a:pt x="1352486" y="616070"/>
                    <a:pt x="1361325" y="652409"/>
                  </a:cubicBezTo>
                  <a:cubicBezTo>
                    <a:pt x="1367913" y="679494"/>
                    <a:pt x="1361275" y="757795"/>
                    <a:pt x="1376737" y="734602"/>
                  </a:cubicBezTo>
                  <a:cubicBezTo>
                    <a:pt x="1416687" y="674677"/>
                    <a:pt x="1416772" y="595989"/>
                    <a:pt x="1443519" y="529119"/>
                  </a:cubicBezTo>
                  <a:lnTo>
                    <a:pt x="1453793" y="503433"/>
                  </a:lnTo>
                  <a:cubicBezTo>
                    <a:pt x="1465779" y="546242"/>
                    <a:pt x="1477084" y="589248"/>
                    <a:pt x="1489752" y="631860"/>
                  </a:cubicBezTo>
                  <a:cubicBezTo>
                    <a:pt x="1495924" y="652622"/>
                    <a:pt x="1491286" y="703877"/>
                    <a:pt x="1510301" y="693505"/>
                  </a:cubicBezTo>
                  <a:cubicBezTo>
                    <a:pt x="1539334" y="677669"/>
                    <a:pt x="1533233" y="631435"/>
                    <a:pt x="1546260" y="601038"/>
                  </a:cubicBezTo>
                  <a:cubicBezTo>
                    <a:pt x="1564068" y="559486"/>
                    <a:pt x="1602768" y="477748"/>
                    <a:pt x="1602768" y="477748"/>
                  </a:cubicBezTo>
                  <a:cubicBezTo>
                    <a:pt x="1609617" y="506858"/>
                    <a:pt x="1617286" y="535787"/>
                    <a:pt x="1623316" y="565078"/>
                  </a:cubicBezTo>
                  <a:cubicBezTo>
                    <a:pt x="1629277" y="594031"/>
                    <a:pt x="1618468" y="673935"/>
                    <a:pt x="1638728" y="652409"/>
                  </a:cubicBezTo>
                  <a:cubicBezTo>
                    <a:pt x="1681448" y="607020"/>
                    <a:pt x="1683624" y="536110"/>
                    <a:pt x="1705510" y="477748"/>
                  </a:cubicBezTo>
                  <a:cubicBezTo>
                    <a:pt x="1714448" y="453913"/>
                    <a:pt x="1724202" y="430306"/>
                    <a:pt x="1731195" y="405829"/>
                  </a:cubicBezTo>
                  <a:cubicBezTo>
                    <a:pt x="1744002" y="361003"/>
                    <a:pt x="1736839" y="381444"/>
                    <a:pt x="1751743" y="344184"/>
                  </a:cubicBezTo>
                  <a:cubicBezTo>
                    <a:pt x="1796530" y="484143"/>
                    <a:pt x="1786483" y="428115"/>
                    <a:pt x="1797977" y="508570"/>
                  </a:cubicBezTo>
                  <a:cubicBezTo>
                    <a:pt x="1810092" y="423763"/>
                    <a:pt x="1792294" y="515124"/>
                    <a:pt x="1818525" y="446926"/>
                  </a:cubicBezTo>
                  <a:cubicBezTo>
                    <a:pt x="1823594" y="433747"/>
                    <a:pt x="1824921" y="419406"/>
                    <a:pt x="1828800" y="405829"/>
                  </a:cubicBezTo>
                  <a:cubicBezTo>
                    <a:pt x="1832225" y="393842"/>
                    <a:pt x="1834599" y="381504"/>
                    <a:pt x="1839074" y="369869"/>
                  </a:cubicBezTo>
                  <a:cubicBezTo>
                    <a:pt x="1843197" y="359148"/>
                    <a:pt x="1849348" y="349321"/>
                    <a:pt x="1854485" y="339047"/>
                  </a:cubicBezTo>
                  <a:cubicBezTo>
                    <a:pt x="1907191" y="391753"/>
                    <a:pt x="1874108" y="352655"/>
                    <a:pt x="1895582" y="513708"/>
                  </a:cubicBezTo>
                  <a:cubicBezTo>
                    <a:pt x="1919239" y="691137"/>
                    <a:pt x="1894372" y="612820"/>
                    <a:pt x="1916130" y="678094"/>
                  </a:cubicBezTo>
                  <a:cubicBezTo>
                    <a:pt x="1934966" y="652409"/>
                    <a:pt x="1953008" y="626121"/>
                    <a:pt x="1972638" y="601038"/>
                  </a:cubicBezTo>
                  <a:cubicBezTo>
                    <a:pt x="1983856" y="586703"/>
                    <a:pt x="1998100" y="574812"/>
                    <a:pt x="2008597" y="559941"/>
                  </a:cubicBezTo>
                  <a:cubicBezTo>
                    <a:pt x="2018764" y="545538"/>
                    <a:pt x="2025721" y="529119"/>
                    <a:pt x="2034283" y="513708"/>
                  </a:cubicBezTo>
                  <a:cubicBezTo>
                    <a:pt x="2044557" y="539393"/>
                    <a:pt x="2059104" y="563759"/>
                    <a:pt x="2065105" y="590764"/>
                  </a:cubicBezTo>
                  <a:cubicBezTo>
                    <a:pt x="2072941" y="626026"/>
                    <a:pt x="2070756" y="662817"/>
                    <a:pt x="2075379" y="698642"/>
                  </a:cubicBezTo>
                  <a:cubicBezTo>
                    <a:pt x="2077614" y="715961"/>
                    <a:pt x="2082436" y="732849"/>
                    <a:pt x="2085654" y="750013"/>
                  </a:cubicBezTo>
                  <a:cubicBezTo>
                    <a:pt x="2087574" y="760251"/>
                    <a:pt x="2089079" y="770562"/>
                    <a:pt x="2090791" y="780836"/>
                  </a:cubicBezTo>
                  <a:cubicBezTo>
                    <a:pt x="2133600" y="734602"/>
                    <a:pt x="2170017" y="681498"/>
                    <a:pt x="2219218" y="642135"/>
                  </a:cubicBezTo>
                  <a:cubicBezTo>
                    <a:pt x="2227780" y="635285"/>
                    <a:pt x="2235605" y="627397"/>
                    <a:pt x="2244903" y="621586"/>
                  </a:cubicBezTo>
                  <a:cubicBezTo>
                    <a:pt x="2249495" y="618716"/>
                    <a:pt x="2255177" y="618161"/>
                    <a:pt x="2260314" y="616449"/>
                  </a:cubicBezTo>
                  <a:cubicBezTo>
                    <a:pt x="2303342" y="702503"/>
                    <a:pt x="2294029" y="673803"/>
                    <a:pt x="2321959" y="791110"/>
                  </a:cubicBezTo>
                  <a:cubicBezTo>
                    <a:pt x="2330048" y="825085"/>
                    <a:pt x="2342507" y="893851"/>
                    <a:pt x="2342507" y="893851"/>
                  </a:cubicBezTo>
                  <a:cubicBezTo>
                    <a:pt x="2344220" y="840768"/>
                    <a:pt x="2343294" y="787534"/>
                    <a:pt x="2347645" y="734602"/>
                  </a:cubicBezTo>
                  <a:cubicBezTo>
                    <a:pt x="2353578" y="662419"/>
                    <a:pt x="2359819" y="590001"/>
                    <a:pt x="2373330" y="518845"/>
                  </a:cubicBezTo>
                  <a:cubicBezTo>
                    <a:pt x="2396654" y="396007"/>
                    <a:pt x="2404606" y="379012"/>
                    <a:pt x="2434975" y="303087"/>
                  </a:cubicBezTo>
                  <a:cubicBezTo>
                    <a:pt x="2436687" y="320211"/>
                    <a:pt x="2438621" y="337314"/>
                    <a:pt x="2440112" y="354458"/>
                  </a:cubicBezTo>
                  <a:cubicBezTo>
                    <a:pt x="2446926" y="432822"/>
                    <a:pt x="2439475" y="398144"/>
                    <a:pt x="2450386" y="441788"/>
                  </a:cubicBezTo>
                  <a:cubicBezTo>
                    <a:pt x="2591766" y="47942"/>
                    <a:pt x="2463343" y="393048"/>
                    <a:pt x="2568539" y="133564"/>
                  </a:cubicBezTo>
                  <a:cubicBezTo>
                    <a:pt x="2575955" y="115271"/>
                    <a:pt x="2600306" y="44344"/>
                    <a:pt x="2614773" y="15411"/>
                  </a:cubicBezTo>
                  <a:cubicBezTo>
                    <a:pt x="2617534" y="9889"/>
                    <a:pt x="2621622" y="5137"/>
                    <a:pt x="2625047" y="0"/>
                  </a:cubicBezTo>
                  <a:cubicBezTo>
                    <a:pt x="2689099" y="138782"/>
                    <a:pt x="2620184" y="-14010"/>
                    <a:pt x="2702103" y="184935"/>
                  </a:cubicBezTo>
                  <a:cubicBezTo>
                    <a:pt x="2734870" y="264512"/>
                    <a:pt x="2721350" y="215690"/>
                    <a:pt x="2732925" y="261991"/>
                  </a:cubicBezTo>
                  <a:cubicBezTo>
                    <a:pt x="2852962" y="135286"/>
                    <a:pt x="2810077" y="122267"/>
                    <a:pt x="2866490" y="277402"/>
                  </a:cubicBezTo>
                  <a:cubicBezTo>
                    <a:pt x="2871627" y="309937"/>
                    <a:pt x="2877686" y="342339"/>
                    <a:pt x="2881901" y="375006"/>
                  </a:cubicBezTo>
                  <a:cubicBezTo>
                    <a:pt x="2894111" y="469635"/>
                    <a:pt x="2879816" y="407762"/>
                    <a:pt x="2892175" y="457200"/>
                  </a:cubicBezTo>
                  <a:cubicBezTo>
                    <a:pt x="2895950" y="448140"/>
                    <a:pt x="2916570" y="376613"/>
                    <a:pt x="2943546" y="369869"/>
                  </a:cubicBezTo>
                  <a:cubicBezTo>
                    <a:pt x="2950594" y="368107"/>
                    <a:pt x="2953820" y="380144"/>
                    <a:pt x="2958957" y="385281"/>
                  </a:cubicBezTo>
                  <a:cubicBezTo>
                    <a:pt x="2965806" y="416103"/>
                    <a:pt x="2973313" y="446787"/>
                    <a:pt x="2979505" y="477748"/>
                  </a:cubicBezTo>
                  <a:cubicBezTo>
                    <a:pt x="2981880" y="489621"/>
                    <a:pt x="2975187" y="521272"/>
                    <a:pt x="2984642" y="513708"/>
                  </a:cubicBezTo>
                  <a:cubicBezTo>
                    <a:pt x="3008032" y="494996"/>
                    <a:pt x="3015109" y="462120"/>
                    <a:pt x="3030876" y="436651"/>
                  </a:cubicBezTo>
                  <a:cubicBezTo>
                    <a:pt x="3037375" y="426152"/>
                    <a:pt x="3044575" y="416103"/>
                    <a:pt x="3051424" y="405829"/>
                  </a:cubicBezTo>
                  <a:cubicBezTo>
                    <a:pt x="3071972" y="453775"/>
                    <a:pt x="3106599" y="497906"/>
                    <a:pt x="3113069" y="549667"/>
                  </a:cubicBezTo>
                  <a:cubicBezTo>
                    <a:pt x="3119631" y="602162"/>
                    <a:pt x="3112032" y="578416"/>
                    <a:pt x="3133618" y="621586"/>
                  </a:cubicBezTo>
                  <a:cubicBezTo>
                    <a:pt x="3137043" y="640422"/>
                    <a:pt x="3139948" y="659360"/>
                    <a:pt x="3143892" y="678094"/>
                  </a:cubicBezTo>
                  <a:cubicBezTo>
                    <a:pt x="3146801" y="691912"/>
                    <a:pt x="3151207" y="705384"/>
                    <a:pt x="3154166" y="719191"/>
                  </a:cubicBezTo>
                  <a:cubicBezTo>
                    <a:pt x="3156348" y="729376"/>
                    <a:pt x="3157044" y="739845"/>
                    <a:pt x="3159303" y="750013"/>
                  </a:cubicBezTo>
                  <a:cubicBezTo>
                    <a:pt x="3160478" y="755299"/>
                    <a:pt x="3164440" y="765424"/>
                    <a:pt x="3164440" y="765424"/>
                  </a:cubicBezTo>
                </a:path>
              </a:pathLst>
            </a:cu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7" name="手繪多邊形: 圖案 16">
              <a:extLst>
                <a:ext uri="{FF2B5EF4-FFF2-40B4-BE49-F238E27FC236}">
                  <a16:creationId xmlns:a16="http://schemas.microsoft.com/office/drawing/2014/main" id="{1E9164A4-1816-BA0C-62D3-A07116005F7C}"/>
                </a:ext>
              </a:extLst>
            </p:cNvPr>
            <p:cNvSpPr/>
            <p:nvPr/>
          </p:nvSpPr>
          <p:spPr>
            <a:xfrm>
              <a:off x="1784116" y="3075564"/>
              <a:ext cx="1555296" cy="219601"/>
            </a:xfrm>
            <a:custGeom>
              <a:avLst/>
              <a:gdLst>
                <a:gd name="connsiteX0" fmla="*/ 0 w 1881230"/>
                <a:gd name="connsiteY0" fmla="*/ 139337 h 792480"/>
                <a:gd name="connsiteX1" fmla="*/ 17418 w 1881230"/>
                <a:gd name="connsiteY1" fmla="*/ 87086 h 792480"/>
                <a:gd name="connsiteX2" fmla="*/ 60960 w 1881230"/>
                <a:gd name="connsiteY2" fmla="*/ 0 h 792480"/>
                <a:gd name="connsiteX3" fmla="*/ 87086 w 1881230"/>
                <a:gd name="connsiteY3" fmla="*/ 87086 h 792480"/>
                <a:gd name="connsiteX4" fmla="*/ 95795 w 1881230"/>
                <a:gd name="connsiteY4" fmla="*/ 148046 h 792480"/>
                <a:gd name="connsiteX5" fmla="*/ 104503 w 1881230"/>
                <a:gd name="connsiteY5" fmla="*/ 191589 h 792480"/>
                <a:gd name="connsiteX6" fmla="*/ 113212 w 1881230"/>
                <a:gd name="connsiteY6" fmla="*/ 243840 h 792480"/>
                <a:gd name="connsiteX7" fmla="*/ 130629 w 1881230"/>
                <a:gd name="connsiteY7" fmla="*/ 313509 h 792480"/>
                <a:gd name="connsiteX8" fmla="*/ 156755 w 1881230"/>
                <a:gd name="connsiteY8" fmla="*/ 287383 h 792480"/>
                <a:gd name="connsiteX9" fmla="*/ 174172 w 1881230"/>
                <a:gd name="connsiteY9" fmla="*/ 252549 h 792480"/>
                <a:gd name="connsiteX10" fmla="*/ 217715 w 1881230"/>
                <a:gd name="connsiteY10" fmla="*/ 226423 h 792480"/>
                <a:gd name="connsiteX11" fmla="*/ 235132 w 1881230"/>
                <a:gd name="connsiteY11" fmla="*/ 269966 h 792480"/>
                <a:gd name="connsiteX12" fmla="*/ 252549 w 1881230"/>
                <a:gd name="connsiteY12" fmla="*/ 470263 h 792480"/>
                <a:gd name="connsiteX13" fmla="*/ 278675 w 1881230"/>
                <a:gd name="connsiteY13" fmla="*/ 452846 h 792480"/>
                <a:gd name="connsiteX14" fmla="*/ 339635 w 1881230"/>
                <a:gd name="connsiteY14" fmla="*/ 557349 h 792480"/>
                <a:gd name="connsiteX15" fmla="*/ 409303 w 1881230"/>
                <a:gd name="connsiteY15" fmla="*/ 539932 h 792480"/>
                <a:gd name="connsiteX16" fmla="*/ 452846 w 1881230"/>
                <a:gd name="connsiteY16" fmla="*/ 653143 h 792480"/>
                <a:gd name="connsiteX17" fmla="*/ 478972 w 1881230"/>
                <a:gd name="connsiteY17" fmla="*/ 609600 h 792480"/>
                <a:gd name="connsiteX18" fmla="*/ 505098 w 1881230"/>
                <a:gd name="connsiteY18" fmla="*/ 627017 h 792480"/>
                <a:gd name="connsiteX19" fmla="*/ 522515 w 1881230"/>
                <a:gd name="connsiteY19" fmla="*/ 670560 h 792480"/>
                <a:gd name="connsiteX20" fmla="*/ 539932 w 1881230"/>
                <a:gd name="connsiteY20" fmla="*/ 705394 h 792480"/>
                <a:gd name="connsiteX21" fmla="*/ 566058 w 1881230"/>
                <a:gd name="connsiteY21" fmla="*/ 792480 h 792480"/>
                <a:gd name="connsiteX22" fmla="*/ 583475 w 1881230"/>
                <a:gd name="connsiteY22" fmla="*/ 644434 h 792480"/>
                <a:gd name="connsiteX23" fmla="*/ 600892 w 1881230"/>
                <a:gd name="connsiteY23" fmla="*/ 618309 h 792480"/>
                <a:gd name="connsiteX24" fmla="*/ 627018 w 1881230"/>
                <a:gd name="connsiteY24" fmla="*/ 609600 h 792480"/>
                <a:gd name="connsiteX25" fmla="*/ 653143 w 1881230"/>
                <a:gd name="connsiteY25" fmla="*/ 661852 h 792480"/>
                <a:gd name="connsiteX26" fmla="*/ 661852 w 1881230"/>
                <a:gd name="connsiteY26" fmla="*/ 687977 h 792480"/>
                <a:gd name="connsiteX27" fmla="*/ 731520 w 1881230"/>
                <a:gd name="connsiteY27" fmla="*/ 600892 h 792480"/>
                <a:gd name="connsiteX28" fmla="*/ 748938 w 1881230"/>
                <a:gd name="connsiteY28" fmla="*/ 574766 h 792480"/>
                <a:gd name="connsiteX29" fmla="*/ 766355 w 1881230"/>
                <a:gd name="connsiteY29" fmla="*/ 548640 h 792480"/>
                <a:gd name="connsiteX30" fmla="*/ 783772 w 1881230"/>
                <a:gd name="connsiteY30" fmla="*/ 592183 h 792480"/>
                <a:gd name="connsiteX31" fmla="*/ 792480 w 1881230"/>
                <a:gd name="connsiteY31" fmla="*/ 618309 h 792480"/>
                <a:gd name="connsiteX32" fmla="*/ 818606 w 1881230"/>
                <a:gd name="connsiteY32" fmla="*/ 592183 h 792480"/>
                <a:gd name="connsiteX33" fmla="*/ 827315 w 1881230"/>
                <a:gd name="connsiteY33" fmla="*/ 548640 h 792480"/>
                <a:gd name="connsiteX34" fmla="*/ 879566 w 1881230"/>
                <a:gd name="connsiteY34" fmla="*/ 644434 h 792480"/>
                <a:gd name="connsiteX35" fmla="*/ 914400 w 1881230"/>
                <a:gd name="connsiteY35" fmla="*/ 618309 h 792480"/>
                <a:gd name="connsiteX36" fmla="*/ 949235 w 1881230"/>
                <a:gd name="connsiteY36" fmla="*/ 513806 h 792480"/>
                <a:gd name="connsiteX37" fmla="*/ 975360 w 1881230"/>
                <a:gd name="connsiteY37" fmla="*/ 461554 h 792480"/>
                <a:gd name="connsiteX38" fmla="*/ 984069 w 1881230"/>
                <a:gd name="connsiteY38" fmla="*/ 435429 h 792480"/>
                <a:gd name="connsiteX39" fmla="*/ 1010195 w 1881230"/>
                <a:gd name="connsiteY39" fmla="*/ 470263 h 792480"/>
                <a:gd name="connsiteX40" fmla="*/ 1027612 w 1881230"/>
                <a:gd name="connsiteY40" fmla="*/ 522514 h 792480"/>
                <a:gd name="connsiteX41" fmla="*/ 1045029 w 1881230"/>
                <a:gd name="connsiteY41" fmla="*/ 566057 h 792480"/>
                <a:gd name="connsiteX42" fmla="*/ 1079863 w 1881230"/>
                <a:gd name="connsiteY42" fmla="*/ 522514 h 792480"/>
                <a:gd name="connsiteX43" fmla="*/ 1123406 w 1881230"/>
                <a:gd name="connsiteY43" fmla="*/ 400594 h 792480"/>
                <a:gd name="connsiteX44" fmla="*/ 1158240 w 1881230"/>
                <a:gd name="connsiteY44" fmla="*/ 322217 h 792480"/>
                <a:gd name="connsiteX45" fmla="*/ 1184366 w 1881230"/>
                <a:gd name="connsiteY45" fmla="*/ 261257 h 792480"/>
                <a:gd name="connsiteX46" fmla="*/ 1210492 w 1881230"/>
                <a:gd name="connsiteY46" fmla="*/ 348343 h 792480"/>
                <a:gd name="connsiteX47" fmla="*/ 1236618 w 1881230"/>
                <a:gd name="connsiteY47" fmla="*/ 513806 h 792480"/>
                <a:gd name="connsiteX48" fmla="*/ 1262743 w 1881230"/>
                <a:gd name="connsiteY48" fmla="*/ 496389 h 792480"/>
                <a:gd name="connsiteX49" fmla="*/ 1314995 w 1881230"/>
                <a:gd name="connsiteY49" fmla="*/ 548640 h 792480"/>
                <a:gd name="connsiteX50" fmla="*/ 1349829 w 1881230"/>
                <a:gd name="connsiteY50" fmla="*/ 644434 h 792480"/>
                <a:gd name="connsiteX51" fmla="*/ 1393372 w 1881230"/>
                <a:gd name="connsiteY51" fmla="*/ 618309 h 792480"/>
                <a:gd name="connsiteX52" fmla="*/ 1454332 w 1881230"/>
                <a:gd name="connsiteY52" fmla="*/ 731520 h 792480"/>
                <a:gd name="connsiteX53" fmla="*/ 1489166 w 1881230"/>
                <a:gd name="connsiteY53" fmla="*/ 592183 h 792480"/>
                <a:gd name="connsiteX54" fmla="*/ 1506583 w 1881230"/>
                <a:gd name="connsiteY54" fmla="*/ 505097 h 792480"/>
                <a:gd name="connsiteX55" fmla="*/ 1532709 w 1881230"/>
                <a:gd name="connsiteY55" fmla="*/ 557349 h 792480"/>
                <a:gd name="connsiteX56" fmla="*/ 1550126 w 1881230"/>
                <a:gd name="connsiteY56" fmla="*/ 583474 h 792480"/>
                <a:gd name="connsiteX57" fmla="*/ 1576252 w 1881230"/>
                <a:gd name="connsiteY57" fmla="*/ 574766 h 792480"/>
                <a:gd name="connsiteX58" fmla="*/ 1593669 w 1881230"/>
                <a:gd name="connsiteY58" fmla="*/ 531223 h 792480"/>
                <a:gd name="connsiteX59" fmla="*/ 1645920 w 1881230"/>
                <a:gd name="connsiteY59" fmla="*/ 653143 h 792480"/>
                <a:gd name="connsiteX60" fmla="*/ 1680755 w 1881230"/>
                <a:gd name="connsiteY60" fmla="*/ 618309 h 792480"/>
                <a:gd name="connsiteX61" fmla="*/ 1698172 w 1881230"/>
                <a:gd name="connsiteY61" fmla="*/ 592183 h 792480"/>
                <a:gd name="connsiteX62" fmla="*/ 1724298 w 1881230"/>
                <a:gd name="connsiteY62" fmla="*/ 644434 h 792480"/>
                <a:gd name="connsiteX63" fmla="*/ 1776549 w 1881230"/>
                <a:gd name="connsiteY63" fmla="*/ 705394 h 792480"/>
                <a:gd name="connsiteX64" fmla="*/ 1820092 w 1881230"/>
                <a:gd name="connsiteY64" fmla="*/ 627017 h 792480"/>
                <a:gd name="connsiteX65" fmla="*/ 1846218 w 1881230"/>
                <a:gd name="connsiteY65" fmla="*/ 653143 h 792480"/>
                <a:gd name="connsiteX66" fmla="*/ 1854926 w 1881230"/>
                <a:gd name="connsiteY66" fmla="*/ 679269 h 792480"/>
                <a:gd name="connsiteX67" fmla="*/ 1863635 w 1881230"/>
                <a:gd name="connsiteY67" fmla="*/ 609600 h 792480"/>
                <a:gd name="connsiteX68" fmla="*/ 1881052 w 1881230"/>
                <a:gd name="connsiteY68" fmla="*/ 513806 h 792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1881230" h="792480">
                  <a:moveTo>
                    <a:pt x="0" y="139337"/>
                  </a:moveTo>
                  <a:cubicBezTo>
                    <a:pt x="5806" y="121920"/>
                    <a:pt x="9207" y="103507"/>
                    <a:pt x="17418" y="87086"/>
                  </a:cubicBezTo>
                  <a:cubicBezTo>
                    <a:pt x="69257" y="-16591"/>
                    <a:pt x="41248" y="78851"/>
                    <a:pt x="60960" y="0"/>
                  </a:cubicBezTo>
                  <a:cubicBezTo>
                    <a:pt x="70052" y="27276"/>
                    <a:pt x="81820" y="58124"/>
                    <a:pt x="87086" y="87086"/>
                  </a:cubicBezTo>
                  <a:cubicBezTo>
                    <a:pt x="90758" y="107281"/>
                    <a:pt x="92421" y="127799"/>
                    <a:pt x="95795" y="148046"/>
                  </a:cubicBezTo>
                  <a:cubicBezTo>
                    <a:pt x="98228" y="162646"/>
                    <a:pt x="101855" y="177026"/>
                    <a:pt x="104503" y="191589"/>
                  </a:cubicBezTo>
                  <a:cubicBezTo>
                    <a:pt x="107662" y="208961"/>
                    <a:pt x="109512" y="226575"/>
                    <a:pt x="113212" y="243840"/>
                  </a:cubicBezTo>
                  <a:cubicBezTo>
                    <a:pt x="118228" y="267246"/>
                    <a:pt x="130629" y="313509"/>
                    <a:pt x="130629" y="313509"/>
                  </a:cubicBezTo>
                  <a:cubicBezTo>
                    <a:pt x="139338" y="304800"/>
                    <a:pt x="149597" y="297405"/>
                    <a:pt x="156755" y="287383"/>
                  </a:cubicBezTo>
                  <a:cubicBezTo>
                    <a:pt x="164301" y="276819"/>
                    <a:pt x="164992" y="261729"/>
                    <a:pt x="174172" y="252549"/>
                  </a:cubicBezTo>
                  <a:cubicBezTo>
                    <a:pt x="186141" y="240580"/>
                    <a:pt x="203201" y="235132"/>
                    <a:pt x="217715" y="226423"/>
                  </a:cubicBezTo>
                  <a:cubicBezTo>
                    <a:pt x="223521" y="240937"/>
                    <a:pt x="230640" y="254993"/>
                    <a:pt x="235132" y="269966"/>
                  </a:cubicBezTo>
                  <a:cubicBezTo>
                    <a:pt x="251946" y="326015"/>
                    <a:pt x="250642" y="435942"/>
                    <a:pt x="252549" y="470263"/>
                  </a:cubicBezTo>
                  <a:cubicBezTo>
                    <a:pt x="261258" y="464457"/>
                    <a:pt x="269313" y="448165"/>
                    <a:pt x="278675" y="452846"/>
                  </a:cubicBezTo>
                  <a:cubicBezTo>
                    <a:pt x="318489" y="472753"/>
                    <a:pt x="327586" y="521202"/>
                    <a:pt x="339635" y="557349"/>
                  </a:cubicBezTo>
                  <a:cubicBezTo>
                    <a:pt x="362858" y="551543"/>
                    <a:pt x="387893" y="529227"/>
                    <a:pt x="409303" y="539932"/>
                  </a:cubicBezTo>
                  <a:cubicBezTo>
                    <a:pt x="436941" y="553751"/>
                    <a:pt x="446923" y="623527"/>
                    <a:pt x="452846" y="653143"/>
                  </a:cubicBezTo>
                  <a:cubicBezTo>
                    <a:pt x="461555" y="638629"/>
                    <a:pt x="463832" y="617170"/>
                    <a:pt x="478972" y="609600"/>
                  </a:cubicBezTo>
                  <a:cubicBezTo>
                    <a:pt x="488333" y="604919"/>
                    <a:pt x="499014" y="618500"/>
                    <a:pt x="505098" y="627017"/>
                  </a:cubicBezTo>
                  <a:cubicBezTo>
                    <a:pt x="514184" y="639738"/>
                    <a:pt x="516166" y="656275"/>
                    <a:pt x="522515" y="670560"/>
                  </a:cubicBezTo>
                  <a:cubicBezTo>
                    <a:pt x="527787" y="682423"/>
                    <a:pt x="535111" y="693341"/>
                    <a:pt x="539932" y="705394"/>
                  </a:cubicBezTo>
                  <a:cubicBezTo>
                    <a:pt x="554065" y="740727"/>
                    <a:pt x="557504" y="758267"/>
                    <a:pt x="566058" y="792480"/>
                  </a:cubicBezTo>
                  <a:cubicBezTo>
                    <a:pt x="566846" y="783807"/>
                    <a:pt x="574736" y="670649"/>
                    <a:pt x="583475" y="644434"/>
                  </a:cubicBezTo>
                  <a:cubicBezTo>
                    <a:pt x="586785" y="634505"/>
                    <a:pt x="592719" y="624847"/>
                    <a:pt x="600892" y="618309"/>
                  </a:cubicBezTo>
                  <a:cubicBezTo>
                    <a:pt x="608060" y="612574"/>
                    <a:pt x="618309" y="612503"/>
                    <a:pt x="627018" y="609600"/>
                  </a:cubicBezTo>
                  <a:cubicBezTo>
                    <a:pt x="635726" y="627017"/>
                    <a:pt x="645234" y="644057"/>
                    <a:pt x="653143" y="661852"/>
                  </a:cubicBezTo>
                  <a:cubicBezTo>
                    <a:pt x="656871" y="670240"/>
                    <a:pt x="652851" y="689777"/>
                    <a:pt x="661852" y="687977"/>
                  </a:cubicBezTo>
                  <a:cubicBezTo>
                    <a:pt x="680943" y="684159"/>
                    <a:pt x="726514" y="608400"/>
                    <a:pt x="731520" y="600892"/>
                  </a:cubicBezTo>
                  <a:lnTo>
                    <a:pt x="748938" y="574766"/>
                  </a:lnTo>
                  <a:lnTo>
                    <a:pt x="766355" y="548640"/>
                  </a:lnTo>
                  <a:cubicBezTo>
                    <a:pt x="772161" y="563154"/>
                    <a:pt x="778283" y="577546"/>
                    <a:pt x="783772" y="592183"/>
                  </a:cubicBezTo>
                  <a:cubicBezTo>
                    <a:pt x="786995" y="600778"/>
                    <a:pt x="783300" y="618309"/>
                    <a:pt x="792480" y="618309"/>
                  </a:cubicBezTo>
                  <a:cubicBezTo>
                    <a:pt x="804796" y="618309"/>
                    <a:pt x="809897" y="600892"/>
                    <a:pt x="818606" y="592183"/>
                  </a:cubicBezTo>
                  <a:cubicBezTo>
                    <a:pt x="821509" y="577669"/>
                    <a:pt x="813572" y="543143"/>
                    <a:pt x="827315" y="548640"/>
                  </a:cubicBezTo>
                  <a:cubicBezTo>
                    <a:pt x="833764" y="551219"/>
                    <a:pt x="871000" y="627303"/>
                    <a:pt x="879566" y="644434"/>
                  </a:cubicBezTo>
                  <a:cubicBezTo>
                    <a:pt x="891177" y="635726"/>
                    <a:pt x="905489" y="629766"/>
                    <a:pt x="914400" y="618309"/>
                  </a:cubicBezTo>
                  <a:cubicBezTo>
                    <a:pt x="946990" y="576407"/>
                    <a:pt x="938623" y="561560"/>
                    <a:pt x="949235" y="513806"/>
                  </a:cubicBezTo>
                  <a:cubicBezTo>
                    <a:pt x="957991" y="474404"/>
                    <a:pt x="956570" y="499133"/>
                    <a:pt x="975360" y="461554"/>
                  </a:cubicBezTo>
                  <a:cubicBezTo>
                    <a:pt x="979465" y="453344"/>
                    <a:pt x="981166" y="444137"/>
                    <a:pt x="984069" y="435429"/>
                  </a:cubicBezTo>
                  <a:cubicBezTo>
                    <a:pt x="992778" y="447040"/>
                    <a:pt x="1003704" y="457281"/>
                    <a:pt x="1010195" y="470263"/>
                  </a:cubicBezTo>
                  <a:cubicBezTo>
                    <a:pt x="1018406" y="486684"/>
                    <a:pt x="1021338" y="505260"/>
                    <a:pt x="1027612" y="522514"/>
                  </a:cubicBezTo>
                  <a:cubicBezTo>
                    <a:pt x="1032954" y="537205"/>
                    <a:pt x="1039223" y="551543"/>
                    <a:pt x="1045029" y="566057"/>
                  </a:cubicBezTo>
                  <a:cubicBezTo>
                    <a:pt x="1056640" y="551543"/>
                    <a:pt x="1071051" y="538880"/>
                    <a:pt x="1079863" y="522514"/>
                  </a:cubicBezTo>
                  <a:cubicBezTo>
                    <a:pt x="1097964" y="488899"/>
                    <a:pt x="1108859" y="436962"/>
                    <a:pt x="1123406" y="400594"/>
                  </a:cubicBezTo>
                  <a:cubicBezTo>
                    <a:pt x="1134024" y="374049"/>
                    <a:pt x="1147977" y="348901"/>
                    <a:pt x="1158240" y="322217"/>
                  </a:cubicBezTo>
                  <a:cubicBezTo>
                    <a:pt x="1183801" y="255758"/>
                    <a:pt x="1147793" y="316118"/>
                    <a:pt x="1184366" y="261257"/>
                  </a:cubicBezTo>
                  <a:cubicBezTo>
                    <a:pt x="1193075" y="290286"/>
                    <a:pt x="1203775" y="318790"/>
                    <a:pt x="1210492" y="348343"/>
                  </a:cubicBezTo>
                  <a:cubicBezTo>
                    <a:pt x="1218487" y="383519"/>
                    <a:pt x="1230353" y="469950"/>
                    <a:pt x="1236618" y="513806"/>
                  </a:cubicBezTo>
                  <a:cubicBezTo>
                    <a:pt x="1245326" y="508000"/>
                    <a:pt x="1253179" y="492138"/>
                    <a:pt x="1262743" y="496389"/>
                  </a:cubicBezTo>
                  <a:cubicBezTo>
                    <a:pt x="1285252" y="506393"/>
                    <a:pt x="1300974" y="528388"/>
                    <a:pt x="1314995" y="548640"/>
                  </a:cubicBezTo>
                  <a:cubicBezTo>
                    <a:pt x="1335106" y="577689"/>
                    <a:pt x="1341566" y="611385"/>
                    <a:pt x="1349829" y="644434"/>
                  </a:cubicBezTo>
                  <a:cubicBezTo>
                    <a:pt x="1364343" y="635726"/>
                    <a:pt x="1378233" y="610739"/>
                    <a:pt x="1393372" y="618309"/>
                  </a:cubicBezTo>
                  <a:cubicBezTo>
                    <a:pt x="1416696" y="629971"/>
                    <a:pt x="1443016" y="703229"/>
                    <a:pt x="1454332" y="731520"/>
                  </a:cubicBezTo>
                  <a:cubicBezTo>
                    <a:pt x="1465943" y="685074"/>
                    <a:pt x="1481295" y="639407"/>
                    <a:pt x="1489166" y="592183"/>
                  </a:cubicBezTo>
                  <a:cubicBezTo>
                    <a:pt x="1499843" y="528126"/>
                    <a:pt x="1493593" y="557062"/>
                    <a:pt x="1506583" y="505097"/>
                  </a:cubicBezTo>
                  <a:cubicBezTo>
                    <a:pt x="1515292" y="522514"/>
                    <a:pt x="1523252" y="540326"/>
                    <a:pt x="1532709" y="557349"/>
                  </a:cubicBezTo>
                  <a:cubicBezTo>
                    <a:pt x="1537792" y="566498"/>
                    <a:pt x="1540408" y="579587"/>
                    <a:pt x="1550126" y="583474"/>
                  </a:cubicBezTo>
                  <a:cubicBezTo>
                    <a:pt x="1558649" y="586883"/>
                    <a:pt x="1567543" y="577669"/>
                    <a:pt x="1576252" y="574766"/>
                  </a:cubicBezTo>
                  <a:cubicBezTo>
                    <a:pt x="1582058" y="560252"/>
                    <a:pt x="1578839" y="526280"/>
                    <a:pt x="1593669" y="531223"/>
                  </a:cubicBezTo>
                  <a:cubicBezTo>
                    <a:pt x="1618714" y="539571"/>
                    <a:pt x="1640381" y="633756"/>
                    <a:pt x="1645920" y="653143"/>
                  </a:cubicBezTo>
                  <a:cubicBezTo>
                    <a:pt x="1657532" y="641532"/>
                    <a:pt x="1670068" y="630777"/>
                    <a:pt x="1680755" y="618309"/>
                  </a:cubicBezTo>
                  <a:cubicBezTo>
                    <a:pt x="1687567" y="610362"/>
                    <a:pt x="1689197" y="586798"/>
                    <a:pt x="1698172" y="592183"/>
                  </a:cubicBezTo>
                  <a:cubicBezTo>
                    <a:pt x="1714870" y="602201"/>
                    <a:pt x="1715589" y="627017"/>
                    <a:pt x="1724298" y="644434"/>
                  </a:cubicBezTo>
                  <a:cubicBezTo>
                    <a:pt x="1757978" y="812841"/>
                    <a:pt x="1733328" y="809124"/>
                    <a:pt x="1776549" y="705394"/>
                  </a:cubicBezTo>
                  <a:cubicBezTo>
                    <a:pt x="1787907" y="678135"/>
                    <a:pt x="1805057" y="652075"/>
                    <a:pt x="1820092" y="627017"/>
                  </a:cubicBezTo>
                  <a:cubicBezTo>
                    <a:pt x="1828801" y="635726"/>
                    <a:pt x="1839386" y="642895"/>
                    <a:pt x="1846218" y="653143"/>
                  </a:cubicBezTo>
                  <a:cubicBezTo>
                    <a:pt x="1851310" y="660781"/>
                    <a:pt x="1851517" y="687792"/>
                    <a:pt x="1854926" y="679269"/>
                  </a:cubicBezTo>
                  <a:cubicBezTo>
                    <a:pt x="1863618" y="657539"/>
                    <a:pt x="1859045" y="632549"/>
                    <a:pt x="1863635" y="609600"/>
                  </a:cubicBezTo>
                  <a:cubicBezTo>
                    <a:pt x="1884242" y="506567"/>
                    <a:pt x="1881052" y="586756"/>
                    <a:pt x="1881052" y="513806"/>
                  </a:cubicBezTo>
                </a:path>
              </a:pathLst>
            </a:cu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21" name="手繪多邊形: 圖案 20">
              <a:extLst>
                <a:ext uri="{FF2B5EF4-FFF2-40B4-BE49-F238E27FC236}">
                  <a16:creationId xmlns:a16="http://schemas.microsoft.com/office/drawing/2014/main" id="{17866C6C-DE74-3915-1987-1E16C905A78F}"/>
                </a:ext>
              </a:extLst>
            </p:cNvPr>
            <p:cNvSpPr/>
            <p:nvPr/>
          </p:nvSpPr>
          <p:spPr>
            <a:xfrm rot="10463100">
              <a:off x="5204875" y="3133707"/>
              <a:ext cx="1555296" cy="219601"/>
            </a:xfrm>
            <a:custGeom>
              <a:avLst/>
              <a:gdLst>
                <a:gd name="connsiteX0" fmla="*/ 0 w 1881230"/>
                <a:gd name="connsiteY0" fmla="*/ 139337 h 792480"/>
                <a:gd name="connsiteX1" fmla="*/ 17418 w 1881230"/>
                <a:gd name="connsiteY1" fmla="*/ 87086 h 792480"/>
                <a:gd name="connsiteX2" fmla="*/ 60960 w 1881230"/>
                <a:gd name="connsiteY2" fmla="*/ 0 h 792480"/>
                <a:gd name="connsiteX3" fmla="*/ 87086 w 1881230"/>
                <a:gd name="connsiteY3" fmla="*/ 87086 h 792480"/>
                <a:gd name="connsiteX4" fmla="*/ 95795 w 1881230"/>
                <a:gd name="connsiteY4" fmla="*/ 148046 h 792480"/>
                <a:gd name="connsiteX5" fmla="*/ 104503 w 1881230"/>
                <a:gd name="connsiteY5" fmla="*/ 191589 h 792480"/>
                <a:gd name="connsiteX6" fmla="*/ 113212 w 1881230"/>
                <a:gd name="connsiteY6" fmla="*/ 243840 h 792480"/>
                <a:gd name="connsiteX7" fmla="*/ 130629 w 1881230"/>
                <a:gd name="connsiteY7" fmla="*/ 313509 h 792480"/>
                <a:gd name="connsiteX8" fmla="*/ 156755 w 1881230"/>
                <a:gd name="connsiteY8" fmla="*/ 287383 h 792480"/>
                <a:gd name="connsiteX9" fmla="*/ 174172 w 1881230"/>
                <a:gd name="connsiteY9" fmla="*/ 252549 h 792480"/>
                <a:gd name="connsiteX10" fmla="*/ 217715 w 1881230"/>
                <a:gd name="connsiteY10" fmla="*/ 226423 h 792480"/>
                <a:gd name="connsiteX11" fmla="*/ 235132 w 1881230"/>
                <a:gd name="connsiteY11" fmla="*/ 269966 h 792480"/>
                <a:gd name="connsiteX12" fmla="*/ 252549 w 1881230"/>
                <a:gd name="connsiteY12" fmla="*/ 470263 h 792480"/>
                <a:gd name="connsiteX13" fmla="*/ 278675 w 1881230"/>
                <a:gd name="connsiteY13" fmla="*/ 452846 h 792480"/>
                <a:gd name="connsiteX14" fmla="*/ 339635 w 1881230"/>
                <a:gd name="connsiteY14" fmla="*/ 557349 h 792480"/>
                <a:gd name="connsiteX15" fmla="*/ 409303 w 1881230"/>
                <a:gd name="connsiteY15" fmla="*/ 539932 h 792480"/>
                <a:gd name="connsiteX16" fmla="*/ 452846 w 1881230"/>
                <a:gd name="connsiteY16" fmla="*/ 653143 h 792480"/>
                <a:gd name="connsiteX17" fmla="*/ 478972 w 1881230"/>
                <a:gd name="connsiteY17" fmla="*/ 609600 h 792480"/>
                <a:gd name="connsiteX18" fmla="*/ 505098 w 1881230"/>
                <a:gd name="connsiteY18" fmla="*/ 627017 h 792480"/>
                <a:gd name="connsiteX19" fmla="*/ 522515 w 1881230"/>
                <a:gd name="connsiteY19" fmla="*/ 670560 h 792480"/>
                <a:gd name="connsiteX20" fmla="*/ 539932 w 1881230"/>
                <a:gd name="connsiteY20" fmla="*/ 705394 h 792480"/>
                <a:gd name="connsiteX21" fmla="*/ 566058 w 1881230"/>
                <a:gd name="connsiteY21" fmla="*/ 792480 h 792480"/>
                <a:gd name="connsiteX22" fmla="*/ 583475 w 1881230"/>
                <a:gd name="connsiteY22" fmla="*/ 644434 h 792480"/>
                <a:gd name="connsiteX23" fmla="*/ 600892 w 1881230"/>
                <a:gd name="connsiteY23" fmla="*/ 618309 h 792480"/>
                <a:gd name="connsiteX24" fmla="*/ 627018 w 1881230"/>
                <a:gd name="connsiteY24" fmla="*/ 609600 h 792480"/>
                <a:gd name="connsiteX25" fmla="*/ 653143 w 1881230"/>
                <a:gd name="connsiteY25" fmla="*/ 661852 h 792480"/>
                <a:gd name="connsiteX26" fmla="*/ 661852 w 1881230"/>
                <a:gd name="connsiteY26" fmla="*/ 687977 h 792480"/>
                <a:gd name="connsiteX27" fmla="*/ 731520 w 1881230"/>
                <a:gd name="connsiteY27" fmla="*/ 600892 h 792480"/>
                <a:gd name="connsiteX28" fmla="*/ 748938 w 1881230"/>
                <a:gd name="connsiteY28" fmla="*/ 574766 h 792480"/>
                <a:gd name="connsiteX29" fmla="*/ 766355 w 1881230"/>
                <a:gd name="connsiteY29" fmla="*/ 548640 h 792480"/>
                <a:gd name="connsiteX30" fmla="*/ 783772 w 1881230"/>
                <a:gd name="connsiteY30" fmla="*/ 592183 h 792480"/>
                <a:gd name="connsiteX31" fmla="*/ 792480 w 1881230"/>
                <a:gd name="connsiteY31" fmla="*/ 618309 h 792480"/>
                <a:gd name="connsiteX32" fmla="*/ 818606 w 1881230"/>
                <a:gd name="connsiteY32" fmla="*/ 592183 h 792480"/>
                <a:gd name="connsiteX33" fmla="*/ 827315 w 1881230"/>
                <a:gd name="connsiteY33" fmla="*/ 548640 h 792480"/>
                <a:gd name="connsiteX34" fmla="*/ 879566 w 1881230"/>
                <a:gd name="connsiteY34" fmla="*/ 644434 h 792480"/>
                <a:gd name="connsiteX35" fmla="*/ 914400 w 1881230"/>
                <a:gd name="connsiteY35" fmla="*/ 618309 h 792480"/>
                <a:gd name="connsiteX36" fmla="*/ 949235 w 1881230"/>
                <a:gd name="connsiteY36" fmla="*/ 513806 h 792480"/>
                <a:gd name="connsiteX37" fmla="*/ 975360 w 1881230"/>
                <a:gd name="connsiteY37" fmla="*/ 461554 h 792480"/>
                <a:gd name="connsiteX38" fmla="*/ 984069 w 1881230"/>
                <a:gd name="connsiteY38" fmla="*/ 435429 h 792480"/>
                <a:gd name="connsiteX39" fmla="*/ 1010195 w 1881230"/>
                <a:gd name="connsiteY39" fmla="*/ 470263 h 792480"/>
                <a:gd name="connsiteX40" fmla="*/ 1027612 w 1881230"/>
                <a:gd name="connsiteY40" fmla="*/ 522514 h 792480"/>
                <a:gd name="connsiteX41" fmla="*/ 1045029 w 1881230"/>
                <a:gd name="connsiteY41" fmla="*/ 566057 h 792480"/>
                <a:gd name="connsiteX42" fmla="*/ 1079863 w 1881230"/>
                <a:gd name="connsiteY42" fmla="*/ 522514 h 792480"/>
                <a:gd name="connsiteX43" fmla="*/ 1123406 w 1881230"/>
                <a:gd name="connsiteY43" fmla="*/ 400594 h 792480"/>
                <a:gd name="connsiteX44" fmla="*/ 1158240 w 1881230"/>
                <a:gd name="connsiteY44" fmla="*/ 322217 h 792480"/>
                <a:gd name="connsiteX45" fmla="*/ 1184366 w 1881230"/>
                <a:gd name="connsiteY45" fmla="*/ 261257 h 792480"/>
                <a:gd name="connsiteX46" fmla="*/ 1210492 w 1881230"/>
                <a:gd name="connsiteY46" fmla="*/ 348343 h 792480"/>
                <a:gd name="connsiteX47" fmla="*/ 1236618 w 1881230"/>
                <a:gd name="connsiteY47" fmla="*/ 513806 h 792480"/>
                <a:gd name="connsiteX48" fmla="*/ 1262743 w 1881230"/>
                <a:gd name="connsiteY48" fmla="*/ 496389 h 792480"/>
                <a:gd name="connsiteX49" fmla="*/ 1314995 w 1881230"/>
                <a:gd name="connsiteY49" fmla="*/ 548640 h 792480"/>
                <a:gd name="connsiteX50" fmla="*/ 1349829 w 1881230"/>
                <a:gd name="connsiteY50" fmla="*/ 644434 h 792480"/>
                <a:gd name="connsiteX51" fmla="*/ 1393372 w 1881230"/>
                <a:gd name="connsiteY51" fmla="*/ 618309 h 792480"/>
                <a:gd name="connsiteX52" fmla="*/ 1454332 w 1881230"/>
                <a:gd name="connsiteY52" fmla="*/ 731520 h 792480"/>
                <a:gd name="connsiteX53" fmla="*/ 1489166 w 1881230"/>
                <a:gd name="connsiteY53" fmla="*/ 592183 h 792480"/>
                <a:gd name="connsiteX54" fmla="*/ 1506583 w 1881230"/>
                <a:gd name="connsiteY54" fmla="*/ 505097 h 792480"/>
                <a:gd name="connsiteX55" fmla="*/ 1532709 w 1881230"/>
                <a:gd name="connsiteY55" fmla="*/ 557349 h 792480"/>
                <a:gd name="connsiteX56" fmla="*/ 1550126 w 1881230"/>
                <a:gd name="connsiteY56" fmla="*/ 583474 h 792480"/>
                <a:gd name="connsiteX57" fmla="*/ 1576252 w 1881230"/>
                <a:gd name="connsiteY57" fmla="*/ 574766 h 792480"/>
                <a:gd name="connsiteX58" fmla="*/ 1593669 w 1881230"/>
                <a:gd name="connsiteY58" fmla="*/ 531223 h 792480"/>
                <a:gd name="connsiteX59" fmla="*/ 1645920 w 1881230"/>
                <a:gd name="connsiteY59" fmla="*/ 653143 h 792480"/>
                <a:gd name="connsiteX60" fmla="*/ 1680755 w 1881230"/>
                <a:gd name="connsiteY60" fmla="*/ 618309 h 792480"/>
                <a:gd name="connsiteX61" fmla="*/ 1698172 w 1881230"/>
                <a:gd name="connsiteY61" fmla="*/ 592183 h 792480"/>
                <a:gd name="connsiteX62" fmla="*/ 1724298 w 1881230"/>
                <a:gd name="connsiteY62" fmla="*/ 644434 h 792480"/>
                <a:gd name="connsiteX63" fmla="*/ 1776549 w 1881230"/>
                <a:gd name="connsiteY63" fmla="*/ 705394 h 792480"/>
                <a:gd name="connsiteX64" fmla="*/ 1820092 w 1881230"/>
                <a:gd name="connsiteY64" fmla="*/ 627017 h 792480"/>
                <a:gd name="connsiteX65" fmla="*/ 1846218 w 1881230"/>
                <a:gd name="connsiteY65" fmla="*/ 653143 h 792480"/>
                <a:gd name="connsiteX66" fmla="*/ 1854926 w 1881230"/>
                <a:gd name="connsiteY66" fmla="*/ 679269 h 792480"/>
                <a:gd name="connsiteX67" fmla="*/ 1863635 w 1881230"/>
                <a:gd name="connsiteY67" fmla="*/ 609600 h 792480"/>
                <a:gd name="connsiteX68" fmla="*/ 1881052 w 1881230"/>
                <a:gd name="connsiteY68" fmla="*/ 513806 h 792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1881230" h="792480">
                  <a:moveTo>
                    <a:pt x="0" y="139337"/>
                  </a:moveTo>
                  <a:cubicBezTo>
                    <a:pt x="5806" y="121920"/>
                    <a:pt x="9207" y="103507"/>
                    <a:pt x="17418" y="87086"/>
                  </a:cubicBezTo>
                  <a:cubicBezTo>
                    <a:pt x="69257" y="-16591"/>
                    <a:pt x="41248" y="78851"/>
                    <a:pt x="60960" y="0"/>
                  </a:cubicBezTo>
                  <a:cubicBezTo>
                    <a:pt x="70052" y="27276"/>
                    <a:pt x="81820" y="58124"/>
                    <a:pt x="87086" y="87086"/>
                  </a:cubicBezTo>
                  <a:cubicBezTo>
                    <a:pt x="90758" y="107281"/>
                    <a:pt x="92421" y="127799"/>
                    <a:pt x="95795" y="148046"/>
                  </a:cubicBezTo>
                  <a:cubicBezTo>
                    <a:pt x="98228" y="162646"/>
                    <a:pt x="101855" y="177026"/>
                    <a:pt x="104503" y="191589"/>
                  </a:cubicBezTo>
                  <a:cubicBezTo>
                    <a:pt x="107662" y="208961"/>
                    <a:pt x="109512" y="226575"/>
                    <a:pt x="113212" y="243840"/>
                  </a:cubicBezTo>
                  <a:cubicBezTo>
                    <a:pt x="118228" y="267246"/>
                    <a:pt x="130629" y="313509"/>
                    <a:pt x="130629" y="313509"/>
                  </a:cubicBezTo>
                  <a:cubicBezTo>
                    <a:pt x="139338" y="304800"/>
                    <a:pt x="149597" y="297405"/>
                    <a:pt x="156755" y="287383"/>
                  </a:cubicBezTo>
                  <a:cubicBezTo>
                    <a:pt x="164301" y="276819"/>
                    <a:pt x="164992" y="261729"/>
                    <a:pt x="174172" y="252549"/>
                  </a:cubicBezTo>
                  <a:cubicBezTo>
                    <a:pt x="186141" y="240580"/>
                    <a:pt x="203201" y="235132"/>
                    <a:pt x="217715" y="226423"/>
                  </a:cubicBezTo>
                  <a:cubicBezTo>
                    <a:pt x="223521" y="240937"/>
                    <a:pt x="230640" y="254993"/>
                    <a:pt x="235132" y="269966"/>
                  </a:cubicBezTo>
                  <a:cubicBezTo>
                    <a:pt x="251946" y="326015"/>
                    <a:pt x="250642" y="435942"/>
                    <a:pt x="252549" y="470263"/>
                  </a:cubicBezTo>
                  <a:cubicBezTo>
                    <a:pt x="261258" y="464457"/>
                    <a:pt x="269313" y="448165"/>
                    <a:pt x="278675" y="452846"/>
                  </a:cubicBezTo>
                  <a:cubicBezTo>
                    <a:pt x="318489" y="472753"/>
                    <a:pt x="327586" y="521202"/>
                    <a:pt x="339635" y="557349"/>
                  </a:cubicBezTo>
                  <a:cubicBezTo>
                    <a:pt x="362858" y="551543"/>
                    <a:pt x="387893" y="529227"/>
                    <a:pt x="409303" y="539932"/>
                  </a:cubicBezTo>
                  <a:cubicBezTo>
                    <a:pt x="436941" y="553751"/>
                    <a:pt x="446923" y="623527"/>
                    <a:pt x="452846" y="653143"/>
                  </a:cubicBezTo>
                  <a:cubicBezTo>
                    <a:pt x="461555" y="638629"/>
                    <a:pt x="463832" y="617170"/>
                    <a:pt x="478972" y="609600"/>
                  </a:cubicBezTo>
                  <a:cubicBezTo>
                    <a:pt x="488333" y="604919"/>
                    <a:pt x="499014" y="618500"/>
                    <a:pt x="505098" y="627017"/>
                  </a:cubicBezTo>
                  <a:cubicBezTo>
                    <a:pt x="514184" y="639738"/>
                    <a:pt x="516166" y="656275"/>
                    <a:pt x="522515" y="670560"/>
                  </a:cubicBezTo>
                  <a:cubicBezTo>
                    <a:pt x="527787" y="682423"/>
                    <a:pt x="535111" y="693341"/>
                    <a:pt x="539932" y="705394"/>
                  </a:cubicBezTo>
                  <a:cubicBezTo>
                    <a:pt x="554065" y="740727"/>
                    <a:pt x="557504" y="758267"/>
                    <a:pt x="566058" y="792480"/>
                  </a:cubicBezTo>
                  <a:cubicBezTo>
                    <a:pt x="566846" y="783807"/>
                    <a:pt x="574736" y="670649"/>
                    <a:pt x="583475" y="644434"/>
                  </a:cubicBezTo>
                  <a:cubicBezTo>
                    <a:pt x="586785" y="634505"/>
                    <a:pt x="592719" y="624847"/>
                    <a:pt x="600892" y="618309"/>
                  </a:cubicBezTo>
                  <a:cubicBezTo>
                    <a:pt x="608060" y="612574"/>
                    <a:pt x="618309" y="612503"/>
                    <a:pt x="627018" y="609600"/>
                  </a:cubicBezTo>
                  <a:cubicBezTo>
                    <a:pt x="635726" y="627017"/>
                    <a:pt x="645234" y="644057"/>
                    <a:pt x="653143" y="661852"/>
                  </a:cubicBezTo>
                  <a:cubicBezTo>
                    <a:pt x="656871" y="670240"/>
                    <a:pt x="652851" y="689777"/>
                    <a:pt x="661852" y="687977"/>
                  </a:cubicBezTo>
                  <a:cubicBezTo>
                    <a:pt x="680943" y="684159"/>
                    <a:pt x="726514" y="608400"/>
                    <a:pt x="731520" y="600892"/>
                  </a:cubicBezTo>
                  <a:lnTo>
                    <a:pt x="748938" y="574766"/>
                  </a:lnTo>
                  <a:lnTo>
                    <a:pt x="766355" y="548640"/>
                  </a:lnTo>
                  <a:cubicBezTo>
                    <a:pt x="772161" y="563154"/>
                    <a:pt x="778283" y="577546"/>
                    <a:pt x="783772" y="592183"/>
                  </a:cubicBezTo>
                  <a:cubicBezTo>
                    <a:pt x="786995" y="600778"/>
                    <a:pt x="783300" y="618309"/>
                    <a:pt x="792480" y="618309"/>
                  </a:cubicBezTo>
                  <a:cubicBezTo>
                    <a:pt x="804796" y="618309"/>
                    <a:pt x="809897" y="600892"/>
                    <a:pt x="818606" y="592183"/>
                  </a:cubicBezTo>
                  <a:cubicBezTo>
                    <a:pt x="821509" y="577669"/>
                    <a:pt x="813572" y="543143"/>
                    <a:pt x="827315" y="548640"/>
                  </a:cubicBezTo>
                  <a:cubicBezTo>
                    <a:pt x="833764" y="551219"/>
                    <a:pt x="871000" y="627303"/>
                    <a:pt x="879566" y="644434"/>
                  </a:cubicBezTo>
                  <a:cubicBezTo>
                    <a:pt x="891177" y="635726"/>
                    <a:pt x="905489" y="629766"/>
                    <a:pt x="914400" y="618309"/>
                  </a:cubicBezTo>
                  <a:cubicBezTo>
                    <a:pt x="946990" y="576407"/>
                    <a:pt x="938623" y="561560"/>
                    <a:pt x="949235" y="513806"/>
                  </a:cubicBezTo>
                  <a:cubicBezTo>
                    <a:pt x="957991" y="474404"/>
                    <a:pt x="956570" y="499133"/>
                    <a:pt x="975360" y="461554"/>
                  </a:cubicBezTo>
                  <a:cubicBezTo>
                    <a:pt x="979465" y="453344"/>
                    <a:pt x="981166" y="444137"/>
                    <a:pt x="984069" y="435429"/>
                  </a:cubicBezTo>
                  <a:cubicBezTo>
                    <a:pt x="992778" y="447040"/>
                    <a:pt x="1003704" y="457281"/>
                    <a:pt x="1010195" y="470263"/>
                  </a:cubicBezTo>
                  <a:cubicBezTo>
                    <a:pt x="1018406" y="486684"/>
                    <a:pt x="1021338" y="505260"/>
                    <a:pt x="1027612" y="522514"/>
                  </a:cubicBezTo>
                  <a:cubicBezTo>
                    <a:pt x="1032954" y="537205"/>
                    <a:pt x="1039223" y="551543"/>
                    <a:pt x="1045029" y="566057"/>
                  </a:cubicBezTo>
                  <a:cubicBezTo>
                    <a:pt x="1056640" y="551543"/>
                    <a:pt x="1071051" y="538880"/>
                    <a:pt x="1079863" y="522514"/>
                  </a:cubicBezTo>
                  <a:cubicBezTo>
                    <a:pt x="1097964" y="488899"/>
                    <a:pt x="1108859" y="436962"/>
                    <a:pt x="1123406" y="400594"/>
                  </a:cubicBezTo>
                  <a:cubicBezTo>
                    <a:pt x="1134024" y="374049"/>
                    <a:pt x="1147977" y="348901"/>
                    <a:pt x="1158240" y="322217"/>
                  </a:cubicBezTo>
                  <a:cubicBezTo>
                    <a:pt x="1183801" y="255758"/>
                    <a:pt x="1147793" y="316118"/>
                    <a:pt x="1184366" y="261257"/>
                  </a:cubicBezTo>
                  <a:cubicBezTo>
                    <a:pt x="1193075" y="290286"/>
                    <a:pt x="1203775" y="318790"/>
                    <a:pt x="1210492" y="348343"/>
                  </a:cubicBezTo>
                  <a:cubicBezTo>
                    <a:pt x="1218487" y="383519"/>
                    <a:pt x="1230353" y="469950"/>
                    <a:pt x="1236618" y="513806"/>
                  </a:cubicBezTo>
                  <a:cubicBezTo>
                    <a:pt x="1245326" y="508000"/>
                    <a:pt x="1253179" y="492138"/>
                    <a:pt x="1262743" y="496389"/>
                  </a:cubicBezTo>
                  <a:cubicBezTo>
                    <a:pt x="1285252" y="506393"/>
                    <a:pt x="1300974" y="528388"/>
                    <a:pt x="1314995" y="548640"/>
                  </a:cubicBezTo>
                  <a:cubicBezTo>
                    <a:pt x="1335106" y="577689"/>
                    <a:pt x="1341566" y="611385"/>
                    <a:pt x="1349829" y="644434"/>
                  </a:cubicBezTo>
                  <a:cubicBezTo>
                    <a:pt x="1364343" y="635726"/>
                    <a:pt x="1378233" y="610739"/>
                    <a:pt x="1393372" y="618309"/>
                  </a:cubicBezTo>
                  <a:cubicBezTo>
                    <a:pt x="1416696" y="629971"/>
                    <a:pt x="1443016" y="703229"/>
                    <a:pt x="1454332" y="731520"/>
                  </a:cubicBezTo>
                  <a:cubicBezTo>
                    <a:pt x="1465943" y="685074"/>
                    <a:pt x="1481295" y="639407"/>
                    <a:pt x="1489166" y="592183"/>
                  </a:cubicBezTo>
                  <a:cubicBezTo>
                    <a:pt x="1499843" y="528126"/>
                    <a:pt x="1493593" y="557062"/>
                    <a:pt x="1506583" y="505097"/>
                  </a:cubicBezTo>
                  <a:cubicBezTo>
                    <a:pt x="1515292" y="522514"/>
                    <a:pt x="1523252" y="540326"/>
                    <a:pt x="1532709" y="557349"/>
                  </a:cubicBezTo>
                  <a:cubicBezTo>
                    <a:pt x="1537792" y="566498"/>
                    <a:pt x="1540408" y="579587"/>
                    <a:pt x="1550126" y="583474"/>
                  </a:cubicBezTo>
                  <a:cubicBezTo>
                    <a:pt x="1558649" y="586883"/>
                    <a:pt x="1567543" y="577669"/>
                    <a:pt x="1576252" y="574766"/>
                  </a:cubicBezTo>
                  <a:cubicBezTo>
                    <a:pt x="1582058" y="560252"/>
                    <a:pt x="1578839" y="526280"/>
                    <a:pt x="1593669" y="531223"/>
                  </a:cubicBezTo>
                  <a:cubicBezTo>
                    <a:pt x="1618714" y="539571"/>
                    <a:pt x="1640381" y="633756"/>
                    <a:pt x="1645920" y="653143"/>
                  </a:cubicBezTo>
                  <a:cubicBezTo>
                    <a:pt x="1657532" y="641532"/>
                    <a:pt x="1670068" y="630777"/>
                    <a:pt x="1680755" y="618309"/>
                  </a:cubicBezTo>
                  <a:cubicBezTo>
                    <a:pt x="1687567" y="610362"/>
                    <a:pt x="1689197" y="586798"/>
                    <a:pt x="1698172" y="592183"/>
                  </a:cubicBezTo>
                  <a:cubicBezTo>
                    <a:pt x="1714870" y="602201"/>
                    <a:pt x="1715589" y="627017"/>
                    <a:pt x="1724298" y="644434"/>
                  </a:cubicBezTo>
                  <a:cubicBezTo>
                    <a:pt x="1757978" y="812841"/>
                    <a:pt x="1733328" y="809124"/>
                    <a:pt x="1776549" y="705394"/>
                  </a:cubicBezTo>
                  <a:cubicBezTo>
                    <a:pt x="1787907" y="678135"/>
                    <a:pt x="1805057" y="652075"/>
                    <a:pt x="1820092" y="627017"/>
                  </a:cubicBezTo>
                  <a:cubicBezTo>
                    <a:pt x="1828801" y="635726"/>
                    <a:pt x="1839386" y="642895"/>
                    <a:pt x="1846218" y="653143"/>
                  </a:cubicBezTo>
                  <a:cubicBezTo>
                    <a:pt x="1851310" y="660781"/>
                    <a:pt x="1851517" y="687792"/>
                    <a:pt x="1854926" y="679269"/>
                  </a:cubicBezTo>
                  <a:cubicBezTo>
                    <a:pt x="1863618" y="657539"/>
                    <a:pt x="1859045" y="632549"/>
                    <a:pt x="1863635" y="609600"/>
                  </a:cubicBezTo>
                  <a:cubicBezTo>
                    <a:pt x="1884242" y="506567"/>
                    <a:pt x="1881052" y="586756"/>
                    <a:pt x="1881052" y="513806"/>
                  </a:cubicBezTo>
                </a:path>
              </a:pathLst>
            </a:cu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</p:grpSp>
      <p:grpSp>
        <p:nvGrpSpPr>
          <p:cNvPr id="3" name="群組 2">
            <a:extLst>
              <a:ext uri="{FF2B5EF4-FFF2-40B4-BE49-F238E27FC236}">
                <a16:creationId xmlns:a16="http://schemas.microsoft.com/office/drawing/2014/main" id="{DDD60458-E9D7-CA69-BCF7-E0A56BC4146E}"/>
              </a:ext>
            </a:extLst>
          </p:cNvPr>
          <p:cNvGrpSpPr/>
          <p:nvPr/>
        </p:nvGrpSpPr>
        <p:grpSpPr>
          <a:xfrm>
            <a:off x="1869427" y="2873074"/>
            <a:ext cx="5133420" cy="365760"/>
            <a:chOff x="1720226" y="3022283"/>
            <a:chExt cx="5133420" cy="365760"/>
          </a:xfrm>
        </p:grpSpPr>
        <p:sp>
          <p:nvSpPr>
            <p:cNvPr id="5" name="矩形: 圓角 4">
              <a:extLst>
                <a:ext uri="{FF2B5EF4-FFF2-40B4-BE49-F238E27FC236}">
                  <a16:creationId xmlns:a16="http://schemas.microsoft.com/office/drawing/2014/main" id="{7B8B9629-58F4-A7AC-EC7B-A3446D4E2874}"/>
                </a:ext>
              </a:extLst>
            </p:cNvPr>
            <p:cNvSpPr/>
            <p:nvPr/>
          </p:nvSpPr>
          <p:spPr>
            <a:xfrm>
              <a:off x="1720226" y="3022283"/>
              <a:ext cx="5133420" cy="36576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  <a:alpha val="69804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9" name="手繪多邊形: 圖案 8">
              <a:extLst>
                <a:ext uri="{FF2B5EF4-FFF2-40B4-BE49-F238E27FC236}">
                  <a16:creationId xmlns:a16="http://schemas.microsoft.com/office/drawing/2014/main" id="{400E7FDF-238F-748B-8722-7FD00DE9EF43}"/>
                </a:ext>
              </a:extLst>
            </p:cNvPr>
            <p:cNvSpPr/>
            <p:nvPr/>
          </p:nvSpPr>
          <p:spPr>
            <a:xfrm>
              <a:off x="3333541" y="3097931"/>
              <a:ext cx="1864323" cy="219602"/>
            </a:xfrm>
            <a:custGeom>
              <a:avLst/>
              <a:gdLst>
                <a:gd name="connsiteX0" fmla="*/ 0 w 3164440"/>
                <a:gd name="connsiteY0" fmla="*/ 554804 h 893851"/>
                <a:gd name="connsiteX1" fmla="*/ 51370 w 3164440"/>
                <a:gd name="connsiteY1" fmla="*/ 472611 h 893851"/>
                <a:gd name="connsiteX2" fmla="*/ 102741 w 3164440"/>
                <a:gd name="connsiteY2" fmla="*/ 410966 h 893851"/>
                <a:gd name="connsiteX3" fmla="*/ 128427 w 3164440"/>
                <a:gd name="connsiteY3" fmla="*/ 380144 h 893851"/>
                <a:gd name="connsiteX4" fmla="*/ 174660 w 3164440"/>
                <a:gd name="connsiteY4" fmla="*/ 529119 h 893851"/>
                <a:gd name="connsiteX5" fmla="*/ 200346 w 3164440"/>
                <a:gd name="connsiteY5" fmla="*/ 631860 h 893851"/>
                <a:gd name="connsiteX6" fmla="*/ 261991 w 3164440"/>
                <a:gd name="connsiteY6" fmla="*/ 565078 h 893851"/>
                <a:gd name="connsiteX7" fmla="*/ 318498 w 3164440"/>
                <a:gd name="connsiteY7" fmla="*/ 462337 h 893851"/>
                <a:gd name="connsiteX8" fmla="*/ 349321 w 3164440"/>
                <a:gd name="connsiteY8" fmla="*/ 421240 h 893851"/>
                <a:gd name="connsiteX9" fmla="*/ 364732 w 3164440"/>
                <a:gd name="connsiteY9" fmla="*/ 503433 h 893851"/>
                <a:gd name="connsiteX10" fmla="*/ 375006 w 3164440"/>
                <a:gd name="connsiteY10" fmla="*/ 652409 h 893851"/>
                <a:gd name="connsiteX11" fmla="*/ 380143 w 3164440"/>
                <a:gd name="connsiteY11" fmla="*/ 693505 h 893851"/>
                <a:gd name="connsiteX12" fmla="*/ 400692 w 3164440"/>
                <a:gd name="connsiteY12" fmla="*/ 621586 h 893851"/>
                <a:gd name="connsiteX13" fmla="*/ 416103 w 3164440"/>
                <a:gd name="connsiteY13" fmla="*/ 580490 h 893851"/>
                <a:gd name="connsiteX14" fmla="*/ 441788 w 3164440"/>
                <a:gd name="connsiteY14" fmla="*/ 631860 h 893851"/>
                <a:gd name="connsiteX15" fmla="*/ 446925 w 3164440"/>
                <a:gd name="connsiteY15" fmla="*/ 683231 h 893851"/>
                <a:gd name="connsiteX16" fmla="*/ 452063 w 3164440"/>
                <a:gd name="connsiteY16" fmla="*/ 698642 h 893851"/>
                <a:gd name="connsiteX17" fmla="*/ 472611 w 3164440"/>
                <a:gd name="connsiteY17" fmla="*/ 652409 h 893851"/>
                <a:gd name="connsiteX18" fmla="*/ 482885 w 3164440"/>
                <a:gd name="connsiteY18" fmla="*/ 636997 h 893851"/>
                <a:gd name="connsiteX19" fmla="*/ 498296 w 3164440"/>
                <a:gd name="connsiteY19" fmla="*/ 601038 h 893851"/>
                <a:gd name="connsiteX20" fmla="*/ 503433 w 3164440"/>
                <a:gd name="connsiteY20" fmla="*/ 575352 h 893851"/>
                <a:gd name="connsiteX21" fmla="*/ 513707 w 3164440"/>
                <a:gd name="connsiteY21" fmla="*/ 544530 h 893851"/>
                <a:gd name="connsiteX22" fmla="*/ 518845 w 3164440"/>
                <a:gd name="connsiteY22" fmla="*/ 523982 h 893851"/>
                <a:gd name="connsiteX23" fmla="*/ 529119 w 3164440"/>
                <a:gd name="connsiteY23" fmla="*/ 503433 h 893851"/>
                <a:gd name="connsiteX24" fmla="*/ 565078 w 3164440"/>
                <a:gd name="connsiteY24" fmla="*/ 575352 h 893851"/>
                <a:gd name="connsiteX25" fmla="*/ 616449 w 3164440"/>
                <a:gd name="connsiteY25" fmla="*/ 750013 h 893851"/>
                <a:gd name="connsiteX26" fmla="*/ 621586 w 3164440"/>
                <a:gd name="connsiteY26" fmla="*/ 791110 h 893851"/>
                <a:gd name="connsiteX27" fmla="*/ 626723 w 3164440"/>
                <a:gd name="connsiteY27" fmla="*/ 816795 h 893851"/>
                <a:gd name="connsiteX28" fmla="*/ 750013 w 3164440"/>
                <a:gd name="connsiteY28" fmla="*/ 375006 h 893851"/>
                <a:gd name="connsiteX29" fmla="*/ 780836 w 3164440"/>
                <a:gd name="connsiteY29" fmla="*/ 272265 h 893851"/>
                <a:gd name="connsiteX30" fmla="*/ 791110 w 3164440"/>
                <a:gd name="connsiteY30" fmla="*/ 200346 h 893851"/>
                <a:gd name="connsiteX31" fmla="*/ 801384 w 3164440"/>
                <a:gd name="connsiteY31" fmla="*/ 169523 h 893851"/>
                <a:gd name="connsiteX32" fmla="*/ 811658 w 3164440"/>
                <a:gd name="connsiteY32" fmla="*/ 267128 h 893851"/>
                <a:gd name="connsiteX33" fmla="*/ 827069 w 3164440"/>
                <a:gd name="connsiteY33" fmla="*/ 333910 h 893851"/>
                <a:gd name="connsiteX34" fmla="*/ 832206 w 3164440"/>
                <a:gd name="connsiteY34" fmla="*/ 359595 h 893851"/>
                <a:gd name="connsiteX35" fmla="*/ 842481 w 3164440"/>
                <a:gd name="connsiteY35" fmla="*/ 344184 h 893851"/>
                <a:gd name="connsiteX36" fmla="*/ 883577 w 3164440"/>
                <a:gd name="connsiteY36" fmla="*/ 210620 h 893851"/>
                <a:gd name="connsiteX37" fmla="*/ 898988 w 3164440"/>
                <a:gd name="connsiteY37" fmla="*/ 169523 h 893851"/>
                <a:gd name="connsiteX38" fmla="*/ 924674 w 3164440"/>
                <a:gd name="connsiteY38" fmla="*/ 123290 h 893851"/>
                <a:gd name="connsiteX39" fmla="*/ 945222 w 3164440"/>
                <a:gd name="connsiteY39" fmla="*/ 236305 h 893851"/>
                <a:gd name="connsiteX40" fmla="*/ 965770 w 3164440"/>
                <a:gd name="connsiteY40" fmla="*/ 395555 h 893851"/>
                <a:gd name="connsiteX41" fmla="*/ 996593 w 3164440"/>
                <a:gd name="connsiteY41" fmla="*/ 328773 h 893851"/>
                <a:gd name="connsiteX42" fmla="*/ 1006867 w 3164440"/>
                <a:gd name="connsiteY42" fmla="*/ 287676 h 893851"/>
                <a:gd name="connsiteX43" fmla="*/ 1027415 w 3164440"/>
                <a:gd name="connsiteY43" fmla="*/ 339047 h 893851"/>
                <a:gd name="connsiteX44" fmla="*/ 1063375 w 3164440"/>
                <a:gd name="connsiteY44" fmla="*/ 493159 h 893851"/>
                <a:gd name="connsiteX45" fmla="*/ 1094197 w 3164440"/>
                <a:gd name="connsiteY45" fmla="*/ 431514 h 893851"/>
                <a:gd name="connsiteX46" fmla="*/ 1114746 w 3164440"/>
                <a:gd name="connsiteY46" fmla="*/ 380144 h 893851"/>
                <a:gd name="connsiteX47" fmla="*/ 1160979 w 3164440"/>
                <a:gd name="connsiteY47" fmla="*/ 544530 h 893851"/>
                <a:gd name="connsiteX48" fmla="*/ 1181528 w 3164440"/>
                <a:gd name="connsiteY48" fmla="*/ 750013 h 893851"/>
                <a:gd name="connsiteX49" fmla="*/ 1309955 w 3164440"/>
                <a:gd name="connsiteY49" fmla="*/ 565078 h 893851"/>
                <a:gd name="connsiteX50" fmla="*/ 1330503 w 3164440"/>
                <a:gd name="connsiteY50" fmla="*/ 544530 h 893851"/>
                <a:gd name="connsiteX51" fmla="*/ 1361325 w 3164440"/>
                <a:gd name="connsiteY51" fmla="*/ 652409 h 893851"/>
                <a:gd name="connsiteX52" fmla="*/ 1376737 w 3164440"/>
                <a:gd name="connsiteY52" fmla="*/ 734602 h 893851"/>
                <a:gd name="connsiteX53" fmla="*/ 1443519 w 3164440"/>
                <a:gd name="connsiteY53" fmla="*/ 529119 h 893851"/>
                <a:gd name="connsiteX54" fmla="*/ 1453793 w 3164440"/>
                <a:gd name="connsiteY54" fmla="*/ 503433 h 893851"/>
                <a:gd name="connsiteX55" fmla="*/ 1489752 w 3164440"/>
                <a:gd name="connsiteY55" fmla="*/ 631860 h 893851"/>
                <a:gd name="connsiteX56" fmla="*/ 1510301 w 3164440"/>
                <a:gd name="connsiteY56" fmla="*/ 693505 h 893851"/>
                <a:gd name="connsiteX57" fmla="*/ 1546260 w 3164440"/>
                <a:gd name="connsiteY57" fmla="*/ 601038 h 893851"/>
                <a:gd name="connsiteX58" fmla="*/ 1602768 w 3164440"/>
                <a:gd name="connsiteY58" fmla="*/ 477748 h 893851"/>
                <a:gd name="connsiteX59" fmla="*/ 1623316 w 3164440"/>
                <a:gd name="connsiteY59" fmla="*/ 565078 h 893851"/>
                <a:gd name="connsiteX60" fmla="*/ 1638728 w 3164440"/>
                <a:gd name="connsiteY60" fmla="*/ 652409 h 893851"/>
                <a:gd name="connsiteX61" fmla="*/ 1705510 w 3164440"/>
                <a:gd name="connsiteY61" fmla="*/ 477748 h 893851"/>
                <a:gd name="connsiteX62" fmla="*/ 1731195 w 3164440"/>
                <a:gd name="connsiteY62" fmla="*/ 405829 h 893851"/>
                <a:gd name="connsiteX63" fmla="*/ 1751743 w 3164440"/>
                <a:gd name="connsiteY63" fmla="*/ 344184 h 893851"/>
                <a:gd name="connsiteX64" fmla="*/ 1797977 w 3164440"/>
                <a:gd name="connsiteY64" fmla="*/ 508570 h 893851"/>
                <a:gd name="connsiteX65" fmla="*/ 1818525 w 3164440"/>
                <a:gd name="connsiteY65" fmla="*/ 446926 h 893851"/>
                <a:gd name="connsiteX66" fmla="*/ 1828800 w 3164440"/>
                <a:gd name="connsiteY66" fmla="*/ 405829 h 893851"/>
                <a:gd name="connsiteX67" fmla="*/ 1839074 w 3164440"/>
                <a:gd name="connsiteY67" fmla="*/ 369869 h 893851"/>
                <a:gd name="connsiteX68" fmla="*/ 1854485 w 3164440"/>
                <a:gd name="connsiteY68" fmla="*/ 339047 h 893851"/>
                <a:gd name="connsiteX69" fmla="*/ 1895582 w 3164440"/>
                <a:gd name="connsiteY69" fmla="*/ 513708 h 893851"/>
                <a:gd name="connsiteX70" fmla="*/ 1916130 w 3164440"/>
                <a:gd name="connsiteY70" fmla="*/ 678094 h 893851"/>
                <a:gd name="connsiteX71" fmla="*/ 1972638 w 3164440"/>
                <a:gd name="connsiteY71" fmla="*/ 601038 h 893851"/>
                <a:gd name="connsiteX72" fmla="*/ 2008597 w 3164440"/>
                <a:gd name="connsiteY72" fmla="*/ 559941 h 893851"/>
                <a:gd name="connsiteX73" fmla="*/ 2034283 w 3164440"/>
                <a:gd name="connsiteY73" fmla="*/ 513708 h 893851"/>
                <a:gd name="connsiteX74" fmla="*/ 2065105 w 3164440"/>
                <a:gd name="connsiteY74" fmla="*/ 590764 h 893851"/>
                <a:gd name="connsiteX75" fmla="*/ 2075379 w 3164440"/>
                <a:gd name="connsiteY75" fmla="*/ 698642 h 893851"/>
                <a:gd name="connsiteX76" fmla="*/ 2085654 w 3164440"/>
                <a:gd name="connsiteY76" fmla="*/ 750013 h 893851"/>
                <a:gd name="connsiteX77" fmla="*/ 2090791 w 3164440"/>
                <a:gd name="connsiteY77" fmla="*/ 780836 h 893851"/>
                <a:gd name="connsiteX78" fmla="*/ 2219218 w 3164440"/>
                <a:gd name="connsiteY78" fmla="*/ 642135 h 893851"/>
                <a:gd name="connsiteX79" fmla="*/ 2244903 w 3164440"/>
                <a:gd name="connsiteY79" fmla="*/ 621586 h 893851"/>
                <a:gd name="connsiteX80" fmla="*/ 2260314 w 3164440"/>
                <a:gd name="connsiteY80" fmla="*/ 616449 h 893851"/>
                <a:gd name="connsiteX81" fmla="*/ 2321959 w 3164440"/>
                <a:gd name="connsiteY81" fmla="*/ 791110 h 893851"/>
                <a:gd name="connsiteX82" fmla="*/ 2342507 w 3164440"/>
                <a:gd name="connsiteY82" fmla="*/ 893851 h 893851"/>
                <a:gd name="connsiteX83" fmla="*/ 2347645 w 3164440"/>
                <a:gd name="connsiteY83" fmla="*/ 734602 h 893851"/>
                <a:gd name="connsiteX84" fmla="*/ 2373330 w 3164440"/>
                <a:gd name="connsiteY84" fmla="*/ 518845 h 893851"/>
                <a:gd name="connsiteX85" fmla="*/ 2434975 w 3164440"/>
                <a:gd name="connsiteY85" fmla="*/ 303087 h 893851"/>
                <a:gd name="connsiteX86" fmla="*/ 2440112 w 3164440"/>
                <a:gd name="connsiteY86" fmla="*/ 354458 h 893851"/>
                <a:gd name="connsiteX87" fmla="*/ 2450386 w 3164440"/>
                <a:gd name="connsiteY87" fmla="*/ 441788 h 893851"/>
                <a:gd name="connsiteX88" fmla="*/ 2568539 w 3164440"/>
                <a:gd name="connsiteY88" fmla="*/ 133564 h 893851"/>
                <a:gd name="connsiteX89" fmla="*/ 2614773 w 3164440"/>
                <a:gd name="connsiteY89" fmla="*/ 15411 h 893851"/>
                <a:gd name="connsiteX90" fmla="*/ 2625047 w 3164440"/>
                <a:gd name="connsiteY90" fmla="*/ 0 h 893851"/>
                <a:gd name="connsiteX91" fmla="*/ 2702103 w 3164440"/>
                <a:gd name="connsiteY91" fmla="*/ 184935 h 893851"/>
                <a:gd name="connsiteX92" fmla="*/ 2732925 w 3164440"/>
                <a:gd name="connsiteY92" fmla="*/ 261991 h 893851"/>
                <a:gd name="connsiteX93" fmla="*/ 2866490 w 3164440"/>
                <a:gd name="connsiteY93" fmla="*/ 277402 h 893851"/>
                <a:gd name="connsiteX94" fmla="*/ 2881901 w 3164440"/>
                <a:gd name="connsiteY94" fmla="*/ 375006 h 893851"/>
                <a:gd name="connsiteX95" fmla="*/ 2892175 w 3164440"/>
                <a:gd name="connsiteY95" fmla="*/ 457200 h 893851"/>
                <a:gd name="connsiteX96" fmla="*/ 2943546 w 3164440"/>
                <a:gd name="connsiteY96" fmla="*/ 369869 h 893851"/>
                <a:gd name="connsiteX97" fmla="*/ 2958957 w 3164440"/>
                <a:gd name="connsiteY97" fmla="*/ 385281 h 893851"/>
                <a:gd name="connsiteX98" fmla="*/ 2979505 w 3164440"/>
                <a:gd name="connsiteY98" fmla="*/ 477748 h 893851"/>
                <a:gd name="connsiteX99" fmla="*/ 2984642 w 3164440"/>
                <a:gd name="connsiteY99" fmla="*/ 513708 h 893851"/>
                <a:gd name="connsiteX100" fmla="*/ 3030876 w 3164440"/>
                <a:gd name="connsiteY100" fmla="*/ 436651 h 893851"/>
                <a:gd name="connsiteX101" fmla="*/ 3051424 w 3164440"/>
                <a:gd name="connsiteY101" fmla="*/ 405829 h 893851"/>
                <a:gd name="connsiteX102" fmla="*/ 3113069 w 3164440"/>
                <a:gd name="connsiteY102" fmla="*/ 549667 h 893851"/>
                <a:gd name="connsiteX103" fmla="*/ 3133618 w 3164440"/>
                <a:gd name="connsiteY103" fmla="*/ 621586 h 893851"/>
                <a:gd name="connsiteX104" fmla="*/ 3143892 w 3164440"/>
                <a:gd name="connsiteY104" fmla="*/ 678094 h 893851"/>
                <a:gd name="connsiteX105" fmla="*/ 3154166 w 3164440"/>
                <a:gd name="connsiteY105" fmla="*/ 719191 h 893851"/>
                <a:gd name="connsiteX106" fmla="*/ 3159303 w 3164440"/>
                <a:gd name="connsiteY106" fmla="*/ 750013 h 893851"/>
                <a:gd name="connsiteX107" fmla="*/ 3164440 w 3164440"/>
                <a:gd name="connsiteY107" fmla="*/ 765424 h 893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</a:cxnLst>
              <a:rect l="l" t="t" r="r" b="b"/>
              <a:pathLst>
                <a:path w="3164440" h="893851">
                  <a:moveTo>
                    <a:pt x="0" y="554804"/>
                  </a:moveTo>
                  <a:cubicBezTo>
                    <a:pt x="17459" y="511158"/>
                    <a:pt x="8551" y="527324"/>
                    <a:pt x="51370" y="472611"/>
                  </a:cubicBezTo>
                  <a:cubicBezTo>
                    <a:pt x="67855" y="451547"/>
                    <a:pt x="85874" y="431725"/>
                    <a:pt x="102741" y="410966"/>
                  </a:cubicBezTo>
                  <a:cubicBezTo>
                    <a:pt x="129196" y="378406"/>
                    <a:pt x="107494" y="401075"/>
                    <a:pt x="128427" y="380144"/>
                  </a:cubicBezTo>
                  <a:cubicBezTo>
                    <a:pt x="148846" y="441401"/>
                    <a:pt x="156487" y="461878"/>
                    <a:pt x="174660" y="529119"/>
                  </a:cubicBezTo>
                  <a:cubicBezTo>
                    <a:pt x="183870" y="563197"/>
                    <a:pt x="200346" y="631860"/>
                    <a:pt x="200346" y="631860"/>
                  </a:cubicBezTo>
                  <a:cubicBezTo>
                    <a:pt x="220894" y="609599"/>
                    <a:pt x="244669" y="589932"/>
                    <a:pt x="261991" y="565078"/>
                  </a:cubicBezTo>
                  <a:cubicBezTo>
                    <a:pt x="284339" y="533013"/>
                    <a:pt x="298214" y="495746"/>
                    <a:pt x="318498" y="462337"/>
                  </a:cubicBezTo>
                  <a:cubicBezTo>
                    <a:pt x="327385" y="447700"/>
                    <a:pt x="339047" y="434939"/>
                    <a:pt x="349321" y="421240"/>
                  </a:cubicBezTo>
                  <a:cubicBezTo>
                    <a:pt x="354458" y="448638"/>
                    <a:pt x="361654" y="475728"/>
                    <a:pt x="364732" y="503433"/>
                  </a:cubicBezTo>
                  <a:cubicBezTo>
                    <a:pt x="370229" y="552905"/>
                    <a:pt x="370983" y="602795"/>
                    <a:pt x="375006" y="652409"/>
                  </a:cubicBezTo>
                  <a:cubicBezTo>
                    <a:pt x="376122" y="666169"/>
                    <a:pt x="378431" y="679806"/>
                    <a:pt x="380143" y="693505"/>
                  </a:cubicBezTo>
                  <a:cubicBezTo>
                    <a:pt x="390413" y="611361"/>
                    <a:pt x="376023" y="689427"/>
                    <a:pt x="400692" y="621586"/>
                  </a:cubicBezTo>
                  <a:cubicBezTo>
                    <a:pt x="418465" y="572709"/>
                    <a:pt x="392907" y="615284"/>
                    <a:pt x="416103" y="580490"/>
                  </a:cubicBezTo>
                  <a:cubicBezTo>
                    <a:pt x="424665" y="597613"/>
                    <a:pt x="436287" y="613523"/>
                    <a:pt x="441788" y="631860"/>
                  </a:cubicBezTo>
                  <a:cubicBezTo>
                    <a:pt x="446733" y="648343"/>
                    <a:pt x="444308" y="666222"/>
                    <a:pt x="446925" y="683231"/>
                  </a:cubicBezTo>
                  <a:cubicBezTo>
                    <a:pt x="447748" y="688583"/>
                    <a:pt x="450350" y="693505"/>
                    <a:pt x="452063" y="698642"/>
                  </a:cubicBezTo>
                  <a:cubicBezTo>
                    <a:pt x="484408" y="655515"/>
                    <a:pt x="453868" y="702392"/>
                    <a:pt x="472611" y="652409"/>
                  </a:cubicBezTo>
                  <a:cubicBezTo>
                    <a:pt x="474779" y="646628"/>
                    <a:pt x="480124" y="642519"/>
                    <a:pt x="482885" y="636997"/>
                  </a:cubicBezTo>
                  <a:cubicBezTo>
                    <a:pt x="488717" y="625333"/>
                    <a:pt x="493159" y="613024"/>
                    <a:pt x="498296" y="601038"/>
                  </a:cubicBezTo>
                  <a:cubicBezTo>
                    <a:pt x="500008" y="592476"/>
                    <a:pt x="501136" y="583776"/>
                    <a:pt x="503433" y="575352"/>
                  </a:cubicBezTo>
                  <a:cubicBezTo>
                    <a:pt x="506282" y="564904"/>
                    <a:pt x="511080" y="555036"/>
                    <a:pt x="513707" y="544530"/>
                  </a:cubicBezTo>
                  <a:cubicBezTo>
                    <a:pt x="515420" y="537681"/>
                    <a:pt x="516366" y="530593"/>
                    <a:pt x="518845" y="523982"/>
                  </a:cubicBezTo>
                  <a:cubicBezTo>
                    <a:pt x="521534" y="516812"/>
                    <a:pt x="525694" y="510283"/>
                    <a:pt x="529119" y="503433"/>
                  </a:cubicBezTo>
                  <a:cubicBezTo>
                    <a:pt x="541105" y="527406"/>
                    <a:pt x="556130" y="550087"/>
                    <a:pt x="565078" y="575352"/>
                  </a:cubicBezTo>
                  <a:cubicBezTo>
                    <a:pt x="585338" y="632557"/>
                    <a:pt x="616449" y="750013"/>
                    <a:pt x="616449" y="750013"/>
                  </a:cubicBezTo>
                  <a:cubicBezTo>
                    <a:pt x="618161" y="763712"/>
                    <a:pt x="619487" y="777465"/>
                    <a:pt x="621586" y="791110"/>
                  </a:cubicBezTo>
                  <a:cubicBezTo>
                    <a:pt x="622914" y="799740"/>
                    <a:pt x="623549" y="824929"/>
                    <a:pt x="626723" y="816795"/>
                  </a:cubicBezTo>
                  <a:cubicBezTo>
                    <a:pt x="714391" y="592144"/>
                    <a:pt x="695043" y="594882"/>
                    <a:pt x="750013" y="375006"/>
                  </a:cubicBezTo>
                  <a:cubicBezTo>
                    <a:pt x="758685" y="340319"/>
                    <a:pt x="770562" y="306512"/>
                    <a:pt x="780836" y="272265"/>
                  </a:cubicBezTo>
                  <a:cubicBezTo>
                    <a:pt x="784261" y="248292"/>
                    <a:pt x="786361" y="224092"/>
                    <a:pt x="791110" y="200346"/>
                  </a:cubicBezTo>
                  <a:cubicBezTo>
                    <a:pt x="793234" y="189726"/>
                    <a:pt x="798199" y="159172"/>
                    <a:pt x="801384" y="169523"/>
                  </a:cubicBezTo>
                  <a:cubicBezTo>
                    <a:pt x="811005" y="200791"/>
                    <a:pt x="806608" y="234805"/>
                    <a:pt x="811658" y="267128"/>
                  </a:cubicBezTo>
                  <a:cubicBezTo>
                    <a:pt x="815185" y="289700"/>
                    <a:pt x="822113" y="311608"/>
                    <a:pt x="827069" y="333910"/>
                  </a:cubicBezTo>
                  <a:cubicBezTo>
                    <a:pt x="828963" y="342433"/>
                    <a:pt x="830494" y="351033"/>
                    <a:pt x="832206" y="359595"/>
                  </a:cubicBezTo>
                  <a:cubicBezTo>
                    <a:pt x="835631" y="354458"/>
                    <a:pt x="840130" y="349893"/>
                    <a:pt x="842481" y="344184"/>
                  </a:cubicBezTo>
                  <a:cubicBezTo>
                    <a:pt x="880932" y="250804"/>
                    <a:pt x="857297" y="298221"/>
                    <a:pt x="883577" y="210620"/>
                  </a:cubicBezTo>
                  <a:cubicBezTo>
                    <a:pt x="887781" y="196607"/>
                    <a:pt x="894361" y="183403"/>
                    <a:pt x="898988" y="169523"/>
                  </a:cubicBezTo>
                  <a:cubicBezTo>
                    <a:pt x="913523" y="125918"/>
                    <a:pt x="897621" y="141325"/>
                    <a:pt x="924674" y="123290"/>
                  </a:cubicBezTo>
                  <a:cubicBezTo>
                    <a:pt x="931523" y="160962"/>
                    <a:pt x="939507" y="198445"/>
                    <a:pt x="945222" y="236305"/>
                  </a:cubicBezTo>
                  <a:cubicBezTo>
                    <a:pt x="953210" y="289229"/>
                    <a:pt x="965770" y="395555"/>
                    <a:pt x="965770" y="395555"/>
                  </a:cubicBezTo>
                  <a:cubicBezTo>
                    <a:pt x="976044" y="373294"/>
                    <a:pt x="987865" y="351684"/>
                    <a:pt x="996593" y="328773"/>
                  </a:cubicBezTo>
                  <a:cubicBezTo>
                    <a:pt x="1001620" y="315577"/>
                    <a:pt x="993471" y="283211"/>
                    <a:pt x="1006867" y="287676"/>
                  </a:cubicBezTo>
                  <a:cubicBezTo>
                    <a:pt x="1024363" y="293508"/>
                    <a:pt x="1022115" y="321382"/>
                    <a:pt x="1027415" y="339047"/>
                  </a:cubicBezTo>
                  <a:cubicBezTo>
                    <a:pt x="1045370" y="398898"/>
                    <a:pt x="1052097" y="436770"/>
                    <a:pt x="1063375" y="493159"/>
                  </a:cubicBezTo>
                  <a:cubicBezTo>
                    <a:pt x="1073649" y="472611"/>
                    <a:pt x="1084690" y="452428"/>
                    <a:pt x="1094197" y="431514"/>
                  </a:cubicBezTo>
                  <a:cubicBezTo>
                    <a:pt x="1101829" y="414725"/>
                    <a:pt x="1100345" y="368623"/>
                    <a:pt x="1114746" y="380144"/>
                  </a:cubicBezTo>
                  <a:cubicBezTo>
                    <a:pt x="1131373" y="393446"/>
                    <a:pt x="1155323" y="518134"/>
                    <a:pt x="1160979" y="544530"/>
                  </a:cubicBezTo>
                  <a:cubicBezTo>
                    <a:pt x="1172571" y="712604"/>
                    <a:pt x="1162350" y="644532"/>
                    <a:pt x="1181528" y="750013"/>
                  </a:cubicBezTo>
                  <a:cubicBezTo>
                    <a:pt x="1217291" y="691898"/>
                    <a:pt x="1265174" y="609859"/>
                    <a:pt x="1309955" y="565078"/>
                  </a:cubicBezTo>
                  <a:lnTo>
                    <a:pt x="1330503" y="544530"/>
                  </a:lnTo>
                  <a:cubicBezTo>
                    <a:pt x="1340777" y="580490"/>
                    <a:pt x="1352486" y="616070"/>
                    <a:pt x="1361325" y="652409"/>
                  </a:cubicBezTo>
                  <a:cubicBezTo>
                    <a:pt x="1367913" y="679494"/>
                    <a:pt x="1361275" y="757795"/>
                    <a:pt x="1376737" y="734602"/>
                  </a:cubicBezTo>
                  <a:cubicBezTo>
                    <a:pt x="1416687" y="674677"/>
                    <a:pt x="1416772" y="595989"/>
                    <a:pt x="1443519" y="529119"/>
                  </a:cubicBezTo>
                  <a:lnTo>
                    <a:pt x="1453793" y="503433"/>
                  </a:lnTo>
                  <a:cubicBezTo>
                    <a:pt x="1465779" y="546242"/>
                    <a:pt x="1477084" y="589248"/>
                    <a:pt x="1489752" y="631860"/>
                  </a:cubicBezTo>
                  <a:cubicBezTo>
                    <a:pt x="1495924" y="652622"/>
                    <a:pt x="1491286" y="703877"/>
                    <a:pt x="1510301" y="693505"/>
                  </a:cubicBezTo>
                  <a:cubicBezTo>
                    <a:pt x="1539334" y="677669"/>
                    <a:pt x="1533233" y="631435"/>
                    <a:pt x="1546260" y="601038"/>
                  </a:cubicBezTo>
                  <a:cubicBezTo>
                    <a:pt x="1564068" y="559486"/>
                    <a:pt x="1602768" y="477748"/>
                    <a:pt x="1602768" y="477748"/>
                  </a:cubicBezTo>
                  <a:cubicBezTo>
                    <a:pt x="1609617" y="506858"/>
                    <a:pt x="1617286" y="535787"/>
                    <a:pt x="1623316" y="565078"/>
                  </a:cubicBezTo>
                  <a:cubicBezTo>
                    <a:pt x="1629277" y="594031"/>
                    <a:pt x="1618468" y="673935"/>
                    <a:pt x="1638728" y="652409"/>
                  </a:cubicBezTo>
                  <a:cubicBezTo>
                    <a:pt x="1681448" y="607020"/>
                    <a:pt x="1683624" y="536110"/>
                    <a:pt x="1705510" y="477748"/>
                  </a:cubicBezTo>
                  <a:cubicBezTo>
                    <a:pt x="1714448" y="453913"/>
                    <a:pt x="1724202" y="430306"/>
                    <a:pt x="1731195" y="405829"/>
                  </a:cubicBezTo>
                  <a:cubicBezTo>
                    <a:pt x="1744002" y="361003"/>
                    <a:pt x="1736839" y="381444"/>
                    <a:pt x="1751743" y="344184"/>
                  </a:cubicBezTo>
                  <a:cubicBezTo>
                    <a:pt x="1796530" y="484143"/>
                    <a:pt x="1786483" y="428115"/>
                    <a:pt x="1797977" y="508570"/>
                  </a:cubicBezTo>
                  <a:cubicBezTo>
                    <a:pt x="1810092" y="423763"/>
                    <a:pt x="1792294" y="515124"/>
                    <a:pt x="1818525" y="446926"/>
                  </a:cubicBezTo>
                  <a:cubicBezTo>
                    <a:pt x="1823594" y="433747"/>
                    <a:pt x="1824921" y="419406"/>
                    <a:pt x="1828800" y="405829"/>
                  </a:cubicBezTo>
                  <a:cubicBezTo>
                    <a:pt x="1832225" y="393842"/>
                    <a:pt x="1834599" y="381504"/>
                    <a:pt x="1839074" y="369869"/>
                  </a:cubicBezTo>
                  <a:cubicBezTo>
                    <a:pt x="1843197" y="359148"/>
                    <a:pt x="1849348" y="349321"/>
                    <a:pt x="1854485" y="339047"/>
                  </a:cubicBezTo>
                  <a:cubicBezTo>
                    <a:pt x="1907191" y="391753"/>
                    <a:pt x="1874108" y="352655"/>
                    <a:pt x="1895582" y="513708"/>
                  </a:cubicBezTo>
                  <a:cubicBezTo>
                    <a:pt x="1919239" y="691137"/>
                    <a:pt x="1894372" y="612820"/>
                    <a:pt x="1916130" y="678094"/>
                  </a:cubicBezTo>
                  <a:cubicBezTo>
                    <a:pt x="1934966" y="652409"/>
                    <a:pt x="1953008" y="626121"/>
                    <a:pt x="1972638" y="601038"/>
                  </a:cubicBezTo>
                  <a:cubicBezTo>
                    <a:pt x="1983856" y="586703"/>
                    <a:pt x="1998100" y="574812"/>
                    <a:pt x="2008597" y="559941"/>
                  </a:cubicBezTo>
                  <a:cubicBezTo>
                    <a:pt x="2018764" y="545538"/>
                    <a:pt x="2025721" y="529119"/>
                    <a:pt x="2034283" y="513708"/>
                  </a:cubicBezTo>
                  <a:cubicBezTo>
                    <a:pt x="2044557" y="539393"/>
                    <a:pt x="2059104" y="563759"/>
                    <a:pt x="2065105" y="590764"/>
                  </a:cubicBezTo>
                  <a:cubicBezTo>
                    <a:pt x="2072941" y="626026"/>
                    <a:pt x="2070756" y="662817"/>
                    <a:pt x="2075379" y="698642"/>
                  </a:cubicBezTo>
                  <a:cubicBezTo>
                    <a:pt x="2077614" y="715961"/>
                    <a:pt x="2082436" y="732849"/>
                    <a:pt x="2085654" y="750013"/>
                  </a:cubicBezTo>
                  <a:cubicBezTo>
                    <a:pt x="2087574" y="760251"/>
                    <a:pt x="2089079" y="770562"/>
                    <a:pt x="2090791" y="780836"/>
                  </a:cubicBezTo>
                  <a:cubicBezTo>
                    <a:pt x="2133600" y="734602"/>
                    <a:pt x="2170017" y="681498"/>
                    <a:pt x="2219218" y="642135"/>
                  </a:cubicBezTo>
                  <a:cubicBezTo>
                    <a:pt x="2227780" y="635285"/>
                    <a:pt x="2235605" y="627397"/>
                    <a:pt x="2244903" y="621586"/>
                  </a:cubicBezTo>
                  <a:cubicBezTo>
                    <a:pt x="2249495" y="618716"/>
                    <a:pt x="2255177" y="618161"/>
                    <a:pt x="2260314" y="616449"/>
                  </a:cubicBezTo>
                  <a:cubicBezTo>
                    <a:pt x="2303342" y="702503"/>
                    <a:pt x="2294029" y="673803"/>
                    <a:pt x="2321959" y="791110"/>
                  </a:cubicBezTo>
                  <a:cubicBezTo>
                    <a:pt x="2330048" y="825085"/>
                    <a:pt x="2342507" y="893851"/>
                    <a:pt x="2342507" y="893851"/>
                  </a:cubicBezTo>
                  <a:cubicBezTo>
                    <a:pt x="2344220" y="840768"/>
                    <a:pt x="2343294" y="787534"/>
                    <a:pt x="2347645" y="734602"/>
                  </a:cubicBezTo>
                  <a:cubicBezTo>
                    <a:pt x="2353578" y="662419"/>
                    <a:pt x="2359819" y="590001"/>
                    <a:pt x="2373330" y="518845"/>
                  </a:cubicBezTo>
                  <a:cubicBezTo>
                    <a:pt x="2396654" y="396007"/>
                    <a:pt x="2404606" y="379012"/>
                    <a:pt x="2434975" y="303087"/>
                  </a:cubicBezTo>
                  <a:cubicBezTo>
                    <a:pt x="2436687" y="320211"/>
                    <a:pt x="2438621" y="337314"/>
                    <a:pt x="2440112" y="354458"/>
                  </a:cubicBezTo>
                  <a:cubicBezTo>
                    <a:pt x="2446926" y="432822"/>
                    <a:pt x="2439475" y="398144"/>
                    <a:pt x="2450386" y="441788"/>
                  </a:cubicBezTo>
                  <a:cubicBezTo>
                    <a:pt x="2591766" y="47942"/>
                    <a:pt x="2463343" y="393048"/>
                    <a:pt x="2568539" y="133564"/>
                  </a:cubicBezTo>
                  <a:cubicBezTo>
                    <a:pt x="2575955" y="115271"/>
                    <a:pt x="2600306" y="44344"/>
                    <a:pt x="2614773" y="15411"/>
                  </a:cubicBezTo>
                  <a:cubicBezTo>
                    <a:pt x="2617534" y="9889"/>
                    <a:pt x="2621622" y="5137"/>
                    <a:pt x="2625047" y="0"/>
                  </a:cubicBezTo>
                  <a:cubicBezTo>
                    <a:pt x="2689099" y="138782"/>
                    <a:pt x="2620184" y="-14010"/>
                    <a:pt x="2702103" y="184935"/>
                  </a:cubicBezTo>
                  <a:cubicBezTo>
                    <a:pt x="2734870" y="264512"/>
                    <a:pt x="2721350" y="215690"/>
                    <a:pt x="2732925" y="261991"/>
                  </a:cubicBezTo>
                  <a:cubicBezTo>
                    <a:pt x="2852962" y="135286"/>
                    <a:pt x="2810077" y="122267"/>
                    <a:pt x="2866490" y="277402"/>
                  </a:cubicBezTo>
                  <a:cubicBezTo>
                    <a:pt x="2871627" y="309937"/>
                    <a:pt x="2877686" y="342339"/>
                    <a:pt x="2881901" y="375006"/>
                  </a:cubicBezTo>
                  <a:cubicBezTo>
                    <a:pt x="2894111" y="469635"/>
                    <a:pt x="2879816" y="407762"/>
                    <a:pt x="2892175" y="457200"/>
                  </a:cubicBezTo>
                  <a:cubicBezTo>
                    <a:pt x="2895950" y="448140"/>
                    <a:pt x="2916570" y="376613"/>
                    <a:pt x="2943546" y="369869"/>
                  </a:cubicBezTo>
                  <a:cubicBezTo>
                    <a:pt x="2950594" y="368107"/>
                    <a:pt x="2953820" y="380144"/>
                    <a:pt x="2958957" y="385281"/>
                  </a:cubicBezTo>
                  <a:cubicBezTo>
                    <a:pt x="2965806" y="416103"/>
                    <a:pt x="2973313" y="446787"/>
                    <a:pt x="2979505" y="477748"/>
                  </a:cubicBezTo>
                  <a:cubicBezTo>
                    <a:pt x="2981880" y="489621"/>
                    <a:pt x="2975187" y="521272"/>
                    <a:pt x="2984642" y="513708"/>
                  </a:cubicBezTo>
                  <a:cubicBezTo>
                    <a:pt x="3008032" y="494996"/>
                    <a:pt x="3015109" y="462120"/>
                    <a:pt x="3030876" y="436651"/>
                  </a:cubicBezTo>
                  <a:cubicBezTo>
                    <a:pt x="3037375" y="426152"/>
                    <a:pt x="3044575" y="416103"/>
                    <a:pt x="3051424" y="405829"/>
                  </a:cubicBezTo>
                  <a:cubicBezTo>
                    <a:pt x="3071972" y="453775"/>
                    <a:pt x="3106599" y="497906"/>
                    <a:pt x="3113069" y="549667"/>
                  </a:cubicBezTo>
                  <a:cubicBezTo>
                    <a:pt x="3119631" y="602162"/>
                    <a:pt x="3112032" y="578416"/>
                    <a:pt x="3133618" y="621586"/>
                  </a:cubicBezTo>
                  <a:cubicBezTo>
                    <a:pt x="3137043" y="640422"/>
                    <a:pt x="3139948" y="659360"/>
                    <a:pt x="3143892" y="678094"/>
                  </a:cubicBezTo>
                  <a:cubicBezTo>
                    <a:pt x="3146801" y="691912"/>
                    <a:pt x="3151207" y="705384"/>
                    <a:pt x="3154166" y="719191"/>
                  </a:cubicBezTo>
                  <a:cubicBezTo>
                    <a:pt x="3156348" y="729376"/>
                    <a:pt x="3157044" y="739845"/>
                    <a:pt x="3159303" y="750013"/>
                  </a:cubicBezTo>
                  <a:cubicBezTo>
                    <a:pt x="3160478" y="755299"/>
                    <a:pt x="3164440" y="765424"/>
                    <a:pt x="3164440" y="765424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0" name="手繪多邊形: 圖案 9">
              <a:extLst>
                <a:ext uri="{FF2B5EF4-FFF2-40B4-BE49-F238E27FC236}">
                  <a16:creationId xmlns:a16="http://schemas.microsoft.com/office/drawing/2014/main" id="{CB655F8F-B696-413E-BCE8-B9A1940C0C5B}"/>
                </a:ext>
              </a:extLst>
            </p:cNvPr>
            <p:cNvSpPr/>
            <p:nvPr/>
          </p:nvSpPr>
          <p:spPr>
            <a:xfrm>
              <a:off x="1784116" y="3075564"/>
              <a:ext cx="1555296" cy="219601"/>
            </a:xfrm>
            <a:custGeom>
              <a:avLst/>
              <a:gdLst>
                <a:gd name="connsiteX0" fmla="*/ 0 w 1881230"/>
                <a:gd name="connsiteY0" fmla="*/ 139337 h 792480"/>
                <a:gd name="connsiteX1" fmla="*/ 17418 w 1881230"/>
                <a:gd name="connsiteY1" fmla="*/ 87086 h 792480"/>
                <a:gd name="connsiteX2" fmla="*/ 60960 w 1881230"/>
                <a:gd name="connsiteY2" fmla="*/ 0 h 792480"/>
                <a:gd name="connsiteX3" fmla="*/ 87086 w 1881230"/>
                <a:gd name="connsiteY3" fmla="*/ 87086 h 792480"/>
                <a:gd name="connsiteX4" fmla="*/ 95795 w 1881230"/>
                <a:gd name="connsiteY4" fmla="*/ 148046 h 792480"/>
                <a:gd name="connsiteX5" fmla="*/ 104503 w 1881230"/>
                <a:gd name="connsiteY5" fmla="*/ 191589 h 792480"/>
                <a:gd name="connsiteX6" fmla="*/ 113212 w 1881230"/>
                <a:gd name="connsiteY6" fmla="*/ 243840 h 792480"/>
                <a:gd name="connsiteX7" fmla="*/ 130629 w 1881230"/>
                <a:gd name="connsiteY7" fmla="*/ 313509 h 792480"/>
                <a:gd name="connsiteX8" fmla="*/ 156755 w 1881230"/>
                <a:gd name="connsiteY8" fmla="*/ 287383 h 792480"/>
                <a:gd name="connsiteX9" fmla="*/ 174172 w 1881230"/>
                <a:gd name="connsiteY9" fmla="*/ 252549 h 792480"/>
                <a:gd name="connsiteX10" fmla="*/ 217715 w 1881230"/>
                <a:gd name="connsiteY10" fmla="*/ 226423 h 792480"/>
                <a:gd name="connsiteX11" fmla="*/ 235132 w 1881230"/>
                <a:gd name="connsiteY11" fmla="*/ 269966 h 792480"/>
                <a:gd name="connsiteX12" fmla="*/ 252549 w 1881230"/>
                <a:gd name="connsiteY12" fmla="*/ 470263 h 792480"/>
                <a:gd name="connsiteX13" fmla="*/ 278675 w 1881230"/>
                <a:gd name="connsiteY13" fmla="*/ 452846 h 792480"/>
                <a:gd name="connsiteX14" fmla="*/ 339635 w 1881230"/>
                <a:gd name="connsiteY14" fmla="*/ 557349 h 792480"/>
                <a:gd name="connsiteX15" fmla="*/ 409303 w 1881230"/>
                <a:gd name="connsiteY15" fmla="*/ 539932 h 792480"/>
                <a:gd name="connsiteX16" fmla="*/ 452846 w 1881230"/>
                <a:gd name="connsiteY16" fmla="*/ 653143 h 792480"/>
                <a:gd name="connsiteX17" fmla="*/ 478972 w 1881230"/>
                <a:gd name="connsiteY17" fmla="*/ 609600 h 792480"/>
                <a:gd name="connsiteX18" fmla="*/ 505098 w 1881230"/>
                <a:gd name="connsiteY18" fmla="*/ 627017 h 792480"/>
                <a:gd name="connsiteX19" fmla="*/ 522515 w 1881230"/>
                <a:gd name="connsiteY19" fmla="*/ 670560 h 792480"/>
                <a:gd name="connsiteX20" fmla="*/ 539932 w 1881230"/>
                <a:gd name="connsiteY20" fmla="*/ 705394 h 792480"/>
                <a:gd name="connsiteX21" fmla="*/ 566058 w 1881230"/>
                <a:gd name="connsiteY21" fmla="*/ 792480 h 792480"/>
                <a:gd name="connsiteX22" fmla="*/ 583475 w 1881230"/>
                <a:gd name="connsiteY22" fmla="*/ 644434 h 792480"/>
                <a:gd name="connsiteX23" fmla="*/ 600892 w 1881230"/>
                <a:gd name="connsiteY23" fmla="*/ 618309 h 792480"/>
                <a:gd name="connsiteX24" fmla="*/ 627018 w 1881230"/>
                <a:gd name="connsiteY24" fmla="*/ 609600 h 792480"/>
                <a:gd name="connsiteX25" fmla="*/ 653143 w 1881230"/>
                <a:gd name="connsiteY25" fmla="*/ 661852 h 792480"/>
                <a:gd name="connsiteX26" fmla="*/ 661852 w 1881230"/>
                <a:gd name="connsiteY26" fmla="*/ 687977 h 792480"/>
                <a:gd name="connsiteX27" fmla="*/ 731520 w 1881230"/>
                <a:gd name="connsiteY27" fmla="*/ 600892 h 792480"/>
                <a:gd name="connsiteX28" fmla="*/ 748938 w 1881230"/>
                <a:gd name="connsiteY28" fmla="*/ 574766 h 792480"/>
                <a:gd name="connsiteX29" fmla="*/ 766355 w 1881230"/>
                <a:gd name="connsiteY29" fmla="*/ 548640 h 792480"/>
                <a:gd name="connsiteX30" fmla="*/ 783772 w 1881230"/>
                <a:gd name="connsiteY30" fmla="*/ 592183 h 792480"/>
                <a:gd name="connsiteX31" fmla="*/ 792480 w 1881230"/>
                <a:gd name="connsiteY31" fmla="*/ 618309 h 792480"/>
                <a:gd name="connsiteX32" fmla="*/ 818606 w 1881230"/>
                <a:gd name="connsiteY32" fmla="*/ 592183 h 792480"/>
                <a:gd name="connsiteX33" fmla="*/ 827315 w 1881230"/>
                <a:gd name="connsiteY33" fmla="*/ 548640 h 792480"/>
                <a:gd name="connsiteX34" fmla="*/ 879566 w 1881230"/>
                <a:gd name="connsiteY34" fmla="*/ 644434 h 792480"/>
                <a:gd name="connsiteX35" fmla="*/ 914400 w 1881230"/>
                <a:gd name="connsiteY35" fmla="*/ 618309 h 792480"/>
                <a:gd name="connsiteX36" fmla="*/ 949235 w 1881230"/>
                <a:gd name="connsiteY36" fmla="*/ 513806 h 792480"/>
                <a:gd name="connsiteX37" fmla="*/ 975360 w 1881230"/>
                <a:gd name="connsiteY37" fmla="*/ 461554 h 792480"/>
                <a:gd name="connsiteX38" fmla="*/ 984069 w 1881230"/>
                <a:gd name="connsiteY38" fmla="*/ 435429 h 792480"/>
                <a:gd name="connsiteX39" fmla="*/ 1010195 w 1881230"/>
                <a:gd name="connsiteY39" fmla="*/ 470263 h 792480"/>
                <a:gd name="connsiteX40" fmla="*/ 1027612 w 1881230"/>
                <a:gd name="connsiteY40" fmla="*/ 522514 h 792480"/>
                <a:gd name="connsiteX41" fmla="*/ 1045029 w 1881230"/>
                <a:gd name="connsiteY41" fmla="*/ 566057 h 792480"/>
                <a:gd name="connsiteX42" fmla="*/ 1079863 w 1881230"/>
                <a:gd name="connsiteY42" fmla="*/ 522514 h 792480"/>
                <a:gd name="connsiteX43" fmla="*/ 1123406 w 1881230"/>
                <a:gd name="connsiteY43" fmla="*/ 400594 h 792480"/>
                <a:gd name="connsiteX44" fmla="*/ 1158240 w 1881230"/>
                <a:gd name="connsiteY44" fmla="*/ 322217 h 792480"/>
                <a:gd name="connsiteX45" fmla="*/ 1184366 w 1881230"/>
                <a:gd name="connsiteY45" fmla="*/ 261257 h 792480"/>
                <a:gd name="connsiteX46" fmla="*/ 1210492 w 1881230"/>
                <a:gd name="connsiteY46" fmla="*/ 348343 h 792480"/>
                <a:gd name="connsiteX47" fmla="*/ 1236618 w 1881230"/>
                <a:gd name="connsiteY47" fmla="*/ 513806 h 792480"/>
                <a:gd name="connsiteX48" fmla="*/ 1262743 w 1881230"/>
                <a:gd name="connsiteY48" fmla="*/ 496389 h 792480"/>
                <a:gd name="connsiteX49" fmla="*/ 1314995 w 1881230"/>
                <a:gd name="connsiteY49" fmla="*/ 548640 h 792480"/>
                <a:gd name="connsiteX50" fmla="*/ 1349829 w 1881230"/>
                <a:gd name="connsiteY50" fmla="*/ 644434 h 792480"/>
                <a:gd name="connsiteX51" fmla="*/ 1393372 w 1881230"/>
                <a:gd name="connsiteY51" fmla="*/ 618309 h 792480"/>
                <a:gd name="connsiteX52" fmla="*/ 1454332 w 1881230"/>
                <a:gd name="connsiteY52" fmla="*/ 731520 h 792480"/>
                <a:gd name="connsiteX53" fmla="*/ 1489166 w 1881230"/>
                <a:gd name="connsiteY53" fmla="*/ 592183 h 792480"/>
                <a:gd name="connsiteX54" fmla="*/ 1506583 w 1881230"/>
                <a:gd name="connsiteY54" fmla="*/ 505097 h 792480"/>
                <a:gd name="connsiteX55" fmla="*/ 1532709 w 1881230"/>
                <a:gd name="connsiteY55" fmla="*/ 557349 h 792480"/>
                <a:gd name="connsiteX56" fmla="*/ 1550126 w 1881230"/>
                <a:gd name="connsiteY56" fmla="*/ 583474 h 792480"/>
                <a:gd name="connsiteX57" fmla="*/ 1576252 w 1881230"/>
                <a:gd name="connsiteY57" fmla="*/ 574766 h 792480"/>
                <a:gd name="connsiteX58" fmla="*/ 1593669 w 1881230"/>
                <a:gd name="connsiteY58" fmla="*/ 531223 h 792480"/>
                <a:gd name="connsiteX59" fmla="*/ 1645920 w 1881230"/>
                <a:gd name="connsiteY59" fmla="*/ 653143 h 792480"/>
                <a:gd name="connsiteX60" fmla="*/ 1680755 w 1881230"/>
                <a:gd name="connsiteY60" fmla="*/ 618309 h 792480"/>
                <a:gd name="connsiteX61" fmla="*/ 1698172 w 1881230"/>
                <a:gd name="connsiteY61" fmla="*/ 592183 h 792480"/>
                <a:gd name="connsiteX62" fmla="*/ 1724298 w 1881230"/>
                <a:gd name="connsiteY62" fmla="*/ 644434 h 792480"/>
                <a:gd name="connsiteX63" fmla="*/ 1776549 w 1881230"/>
                <a:gd name="connsiteY63" fmla="*/ 705394 h 792480"/>
                <a:gd name="connsiteX64" fmla="*/ 1820092 w 1881230"/>
                <a:gd name="connsiteY64" fmla="*/ 627017 h 792480"/>
                <a:gd name="connsiteX65" fmla="*/ 1846218 w 1881230"/>
                <a:gd name="connsiteY65" fmla="*/ 653143 h 792480"/>
                <a:gd name="connsiteX66" fmla="*/ 1854926 w 1881230"/>
                <a:gd name="connsiteY66" fmla="*/ 679269 h 792480"/>
                <a:gd name="connsiteX67" fmla="*/ 1863635 w 1881230"/>
                <a:gd name="connsiteY67" fmla="*/ 609600 h 792480"/>
                <a:gd name="connsiteX68" fmla="*/ 1881052 w 1881230"/>
                <a:gd name="connsiteY68" fmla="*/ 513806 h 792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1881230" h="792480">
                  <a:moveTo>
                    <a:pt x="0" y="139337"/>
                  </a:moveTo>
                  <a:cubicBezTo>
                    <a:pt x="5806" y="121920"/>
                    <a:pt x="9207" y="103507"/>
                    <a:pt x="17418" y="87086"/>
                  </a:cubicBezTo>
                  <a:cubicBezTo>
                    <a:pt x="69257" y="-16591"/>
                    <a:pt x="41248" y="78851"/>
                    <a:pt x="60960" y="0"/>
                  </a:cubicBezTo>
                  <a:cubicBezTo>
                    <a:pt x="70052" y="27276"/>
                    <a:pt x="81820" y="58124"/>
                    <a:pt x="87086" y="87086"/>
                  </a:cubicBezTo>
                  <a:cubicBezTo>
                    <a:pt x="90758" y="107281"/>
                    <a:pt x="92421" y="127799"/>
                    <a:pt x="95795" y="148046"/>
                  </a:cubicBezTo>
                  <a:cubicBezTo>
                    <a:pt x="98228" y="162646"/>
                    <a:pt x="101855" y="177026"/>
                    <a:pt x="104503" y="191589"/>
                  </a:cubicBezTo>
                  <a:cubicBezTo>
                    <a:pt x="107662" y="208961"/>
                    <a:pt x="109512" y="226575"/>
                    <a:pt x="113212" y="243840"/>
                  </a:cubicBezTo>
                  <a:cubicBezTo>
                    <a:pt x="118228" y="267246"/>
                    <a:pt x="130629" y="313509"/>
                    <a:pt x="130629" y="313509"/>
                  </a:cubicBezTo>
                  <a:cubicBezTo>
                    <a:pt x="139338" y="304800"/>
                    <a:pt x="149597" y="297405"/>
                    <a:pt x="156755" y="287383"/>
                  </a:cubicBezTo>
                  <a:cubicBezTo>
                    <a:pt x="164301" y="276819"/>
                    <a:pt x="164992" y="261729"/>
                    <a:pt x="174172" y="252549"/>
                  </a:cubicBezTo>
                  <a:cubicBezTo>
                    <a:pt x="186141" y="240580"/>
                    <a:pt x="203201" y="235132"/>
                    <a:pt x="217715" y="226423"/>
                  </a:cubicBezTo>
                  <a:cubicBezTo>
                    <a:pt x="223521" y="240937"/>
                    <a:pt x="230640" y="254993"/>
                    <a:pt x="235132" y="269966"/>
                  </a:cubicBezTo>
                  <a:cubicBezTo>
                    <a:pt x="251946" y="326015"/>
                    <a:pt x="250642" y="435942"/>
                    <a:pt x="252549" y="470263"/>
                  </a:cubicBezTo>
                  <a:cubicBezTo>
                    <a:pt x="261258" y="464457"/>
                    <a:pt x="269313" y="448165"/>
                    <a:pt x="278675" y="452846"/>
                  </a:cubicBezTo>
                  <a:cubicBezTo>
                    <a:pt x="318489" y="472753"/>
                    <a:pt x="327586" y="521202"/>
                    <a:pt x="339635" y="557349"/>
                  </a:cubicBezTo>
                  <a:cubicBezTo>
                    <a:pt x="362858" y="551543"/>
                    <a:pt x="387893" y="529227"/>
                    <a:pt x="409303" y="539932"/>
                  </a:cubicBezTo>
                  <a:cubicBezTo>
                    <a:pt x="436941" y="553751"/>
                    <a:pt x="446923" y="623527"/>
                    <a:pt x="452846" y="653143"/>
                  </a:cubicBezTo>
                  <a:cubicBezTo>
                    <a:pt x="461555" y="638629"/>
                    <a:pt x="463832" y="617170"/>
                    <a:pt x="478972" y="609600"/>
                  </a:cubicBezTo>
                  <a:cubicBezTo>
                    <a:pt x="488333" y="604919"/>
                    <a:pt x="499014" y="618500"/>
                    <a:pt x="505098" y="627017"/>
                  </a:cubicBezTo>
                  <a:cubicBezTo>
                    <a:pt x="514184" y="639738"/>
                    <a:pt x="516166" y="656275"/>
                    <a:pt x="522515" y="670560"/>
                  </a:cubicBezTo>
                  <a:cubicBezTo>
                    <a:pt x="527787" y="682423"/>
                    <a:pt x="535111" y="693341"/>
                    <a:pt x="539932" y="705394"/>
                  </a:cubicBezTo>
                  <a:cubicBezTo>
                    <a:pt x="554065" y="740727"/>
                    <a:pt x="557504" y="758267"/>
                    <a:pt x="566058" y="792480"/>
                  </a:cubicBezTo>
                  <a:cubicBezTo>
                    <a:pt x="566846" y="783807"/>
                    <a:pt x="574736" y="670649"/>
                    <a:pt x="583475" y="644434"/>
                  </a:cubicBezTo>
                  <a:cubicBezTo>
                    <a:pt x="586785" y="634505"/>
                    <a:pt x="592719" y="624847"/>
                    <a:pt x="600892" y="618309"/>
                  </a:cubicBezTo>
                  <a:cubicBezTo>
                    <a:pt x="608060" y="612574"/>
                    <a:pt x="618309" y="612503"/>
                    <a:pt x="627018" y="609600"/>
                  </a:cubicBezTo>
                  <a:cubicBezTo>
                    <a:pt x="635726" y="627017"/>
                    <a:pt x="645234" y="644057"/>
                    <a:pt x="653143" y="661852"/>
                  </a:cubicBezTo>
                  <a:cubicBezTo>
                    <a:pt x="656871" y="670240"/>
                    <a:pt x="652851" y="689777"/>
                    <a:pt x="661852" y="687977"/>
                  </a:cubicBezTo>
                  <a:cubicBezTo>
                    <a:pt x="680943" y="684159"/>
                    <a:pt x="726514" y="608400"/>
                    <a:pt x="731520" y="600892"/>
                  </a:cubicBezTo>
                  <a:lnTo>
                    <a:pt x="748938" y="574766"/>
                  </a:lnTo>
                  <a:lnTo>
                    <a:pt x="766355" y="548640"/>
                  </a:lnTo>
                  <a:cubicBezTo>
                    <a:pt x="772161" y="563154"/>
                    <a:pt x="778283" y="577546"/>
                    <a:pt x="783772" y="592183"/>
                  </a:cubicBezTo>
                  <a:cubicBezTo>
                    <a:pt x="786995" y="600778"/>
                    <a:pt x="783300" y="618309"/>
                    <a:pt x="792480" y="618309"/>
                  </a:cubicBezTo>
                  <a:cubicBezTo>
                    <a:pt x="804796" y="618309"/>
                    <a:pt x="809897" y="600892"/>
                    <a:pt x="818606" y="592183"/>
                  </a:cubicBezTo>
                  <a:cubicBezTo>
                    <a:pt x="821509" y="577669"/>
                    <a:pt x="813572" y="543143"/>
                    <a:pt x="827315" y="548640"/>
                  </a:cubicBezTo>
                  <a:cubicBezTo>
                    <a:pt x="833764" y="551219"/>
                    <a:pt x="871000" y="627303"/>
                    <a:pt x="879566" y="644434"/>
                  </a:cubicBezTo>
                  <a:cubicBezTo>
                    <a:pt x="891177" y="635726"/>
                    <a:pt x="905489" y="629766"/>
                    <a:pt x="914400" y="618309"/>
                  </a:cubicBezTo>
                  <a:cubicBezTo>
                    <a:pt x="946990" y="576407"/>
                    <a:pt x="938623" y="561560"/>
                    <a:pt x="949235" y="513806"/>
                  </a:cubicBezTo>
                  <a:cubicBezTo>
                    <a:pt x="957991" y="474404"/>
                    <a:pt x="956570" y="499133"/>
                    <a:pt x="975360" y="461554"/>
                  </a:cubicBezTo>
                  <a:cubicBezTo>
                    <a:pt x="979465" y="453344"/>
                    <a:pt x="981166" y="444137"/>
                    <a:pt x="984069" y="435429"/>
                  </a:cubicBezTo>
                  <a:cubicBezTo>
                    <a:pt x="992778" y="447040"/>
                    <a:pt x="1003704" y="457281"/>
                    <a:pt x="1010195" y="470263"/>
                  </a:cubicBezTo>
                  <a:cubicBezTo>
                    <a:pt x="1018406" y="486684"/>
                    <a:pt x="1021338" y="505260"/>
                    <a:pt x="1027612" y="522514"/>
                  </a:cubicBezTo>
                  <a:cubicBezTo>
                    <a:pt x="1032954" y="537205"/>
                    <a:pt x="1039223" y="551543"/>
                    <a:pt x="1045029" y="566057"/>
                  </a:cubicBezTo>
                  <a:cubicBezTo>
                    <a:pt x="1056640" y="551543"/>
                    <a:pt x="1071051" y="538880"/>
                    <a:pt x="1079863" y="522514"/>
                  </a:cubicBezTo>
                  <a:cubicBezTo>
                    <a:pt x="1097964" y="488899"/>
                    <a:pt x="1108859" y="436962"/>
                    <a:pt x="1123406" y="400594"/>
                  </a:cubicBezTo>
                  <a:cubicBezTo>
                    <a:pt x="1134024" y="374049"/>
                    <a:pt x="1147977" y="348901"/>
                    <a:pt x="1158240" y="322217"/>
                  </a:cubicBezTo>
                  <a:cubicBezTo>
                    <a:pt x="1183801" y="255758"/>
                    <a:pt x="1147793" y="316118"/>
                    <a:pt x="1184366" y="261257"/>
                  </a:cubicBezTo>
                  <a:cubicBezTo>
                    <a:pt x="1193075" y="290286"/>
                    <a:pt x="1203775" y="318790"/>
                    <a:pt x="1210492" y="348343"/>
                  </a:cubicBezTo>
                  <a:cubicBezTo>
                    <a:pt x="1218487" y="383519"/>
                    <a:pt x="1230353" y="469950"/>
                    <a:pt x="1236618" y="513806"/>
                  </a:cubicBezTo>
                  <a:cubicBezTo>
                    <a:pt x="1245326" y="508000"/>
                    <a:pt x="1253179" y="492138"/>
                    <a:pt x="1262743" y="496389"/>
                  </a:cubicBezTo>
                  <a:cubicBezTo>
                    <a:pt x="1285252" y="506393"/>
                    <a:pt x="1300974" y="528388"/>
                    <a:pt x="1314995" y="548640"/>
                  </a:cubicBezTo>
                  <a:cubicBezTo>
                    <a:pt x="1335106" y="577689"/>
                    <a:pt x="1341566" y="611385"/>
                    <a:pt x="1349829" y="644434"/>
                  </a:cubicBezTo>
                  <a:cubicBezTo>
                    <a:pt x="1364343" y="635726"/>
                    <a:pt x="1378233" y="610739"/>
                    <a:pt x="1393372" y="618309"/>
                  </a:cubicBezTo>
                  <a:cubicBezTo>
                    <a:pt x="1416696" y="629971"/>
                    <a:pt x="1443016" y="703229"/>
                    <a:pt x="1454332" y="731520"/>
                  </a:cubicBezTo>
                  <a:cubicBezTo>
                    <a:pt x="1465943" y="685074"/>
                    <a:pt x="1481295" y="639407"/>
                    <a:pt x="1489166" y="592183"/>
                  </a:cubicBezTo>
                  <a:cubicBezTo>
                    <a:pt x="1499843" y="528126"/>
                    <a:pt x="1493593" y="557062"/>
                    <a:pt x="1506583" y="505097"/>
                  </a:cubicBezTo>
                  <a:cubicBezTo>
                    <a:pt x="1515292" y="522514"/>
                    <a:pt x="1523252" y="540326"/>
                    <a:pt x="1532709" y="557349"/>
                  </a:cubicBezTo>
                  <a:cubicBezTo>
                    <a:pt x="1537792" y="566498"/>
                    <a:pt x="1540408" y="579587"/>
                    <a:pt x="1550126" y="583474"/>
                  </a:cubicBezTo>
                  <a:cubicBezTo>
                    <a:pt x="1558649" y="586883"/>
                    <a:pt x="1567543" y="577669"/>
                    <a:pt x="1576252" y="574766"/>
                  </a:cubicBezTo>
                  <a:cubicBezTo>
                    <a:pt x="1582058" y="560252"/>
                    <a:pt x="1578839" y="526280"/>
                    <a:pt x="1593669" y="531223"/>
                  </a:cubicBezTo>
                  <a:cubicBezTo>
                    <a:pt x="1618714" y="539571"/>
                    <a:pt x="1640381" y="633756"/>
                    <a:pt x="1645920" y="653143"/>
                  </a:cubicBezTo>
                  <a:cubicBezTo>
                    <a:pt x="1657532" y="641532"/>
                    <a:pt x="1670068" y="630777"/>
                    <a:pt x="1680755" y="618309"/>
                  </a:cubicBezTo>
                  <a:cubicBezTo>
                    <a:pt x="1687567" y="610362"/>
                    <a:pt x="1689197" y="586798"/>
                    <a:pt x="1698172" y="592183"/>
                  </a:cubicBezTo>
                  <a:cubicBezTo>
                    <a:pt x="1714870" y="602201"/>
                    <a:pt x="1715589" y="627017"/>
                    <a:pt x="1724298" y="644434"/>
                  </a:cubicBezTo>
                  <a:cubicBezTo>
                    <a:pt x="1757978" y="812841"/>
                    <a:pt x="1733328" y="809124"/>
                    <a:pt x="1776549" y="705394"/>
                  </a:cubicBezTo>
                  <a:cubicBezTo>
                    <a:pt x="1787907" y="678135"/>
                    <a:pt x="1805057" y="652075"/>
                    <a:pt x="1820092" y="627017"/>
                  </a:cubicBezTo>
                  <a:cubicBezTo>
                    <a:pt x="1828801" y="635726"/>
                    <a:pt x="1839386" y="642895"/>
                    <a:pt x="1846218" y="653143"/>
                  </a:cubicBezTo>
                  <a:cubicBezTo>
                    <a:pt x="1851310" y="660781"/>
                    <a:pt x="1851517" y="687792"/>
                    <a:pt x="1854926" y="679269"/>
                  </a:cubicBezTo>
                  <a:cubicBezTo>
                    <a:pt x="1863618" y="657539"/>
                    <a:pt x="1859045" y="632549"/>
                    <a:pt x="1863635" y="609600"/>
                  </a:cubicBezTo>
                  <a:cubicBezTo>
                    <a:pt x="1884242" y="506567"/>
                    <a:pt x="1881052" y="586756"/>
                    <a:pt x="1881052" y="513806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1" name="手繪多邊形: 圖案 10">
              <a:extLst>
                <a:ext uri="{FF2B5EF4-FFF2-40B4-BE49-F238E27FC236}">
                  <a16:creationId xmlns:a16="http://schemas.microsoft.com/office/drawing/2014/main" id="{3823AF46-C2DB-C429-349B-8510D5E3D260}"/>
                </a:ext>
              </a:extLst>
            </p:cNvPr>
            <p:cNvSpPr/>
            <p:nvPr/>
          </p:nvSpPr>
          <p:spPr>
            <a:xfrm rot="10463100">
              <a:off x="5204875" y="3133707"/>
              <a:ext cx="1555296" cy="219601"/>
            </a:xfrm>
            <a:custGeom>
              <a:avLst/>
              <a:gdLst>
                <a:gd name="connsiteX0" fmla="*/ 0 w 1881230"/>
                <a:gd name="connsiteY0" fmla="*/ 139337 h 792480"/>
                <a:gd name="connsiteX1" fmla="*/ 17418 w 1881230"/>
                <a:gd name="connsiteY1" fmla="*/ 87086 h 792480"/>
                <a:gd name="connsiteX2" fmla="*/ 60960 w 1881230"/>
                <a:gd name="connsiteY2" fmla="*/ 0 h 792480"/>
                <a:gd name="connsiteX3" fmla="*/ 87086 w 1881230"/>
                <a:gd name="connsiteY3" fmla="*/ 87086 h 792480"/>
                <a:gd name="connsiteX4" fmla="*/ 95795 w 1881230"/>
                <a:gd name="connsiteY4" fmla="*/ 148046 h 792480"/>
                <a:gd name="connsiteX5" fmla="*/ 104503 w 1881230"/>
                <a:gd name="connsiteY5" fmla="*/ 191589 h 792480"/>
                <a:gd name="connsiteX6" fmla="*/ 113212 w 1881230"/>
                <a:gd name="connsiteY6" fmla="*/ 243840 h 792480"/>
                <a:gd name="connsiteX7" fmla="*/ 130629 w 1881230"/>
                <a:gd name="connsiteY7" fmla="*/ 313509 h 792480"/>
                <a:gd name="connsiteX8" fmla="*/ 156755 w 1881230"/>
                <a:gd name="connsiteY8" fmla="*/ 287383 h 792480"/>
                <a:gd name="connsiteX9" fmla="*/ 174172 w 1881230"/>
                <a:gd name="connsiteY9" fmla="*/ 252549 h 792480"/>
                <a:gd name="connsiteX10" fmla="*/ 217715 w 1881230"/>
                <a:gd name="connsiteY10" fmla="*/ 226423 h 792480"/>
                <a:gd name="connsiteX11" fmla="*/ 235132 w 1881230"/>
                <a:gd name="connsiteY11" fmla="*/ 269966 h 792480"/>
                <a:gd name="connsiteX12" fmla="*/ 252549 w 1881230"/>
                <a:gd name="connsiteY12" fmla="*/ 470263 h 792480"/>
                <a:gd name="connsiteX13" fmla="*/ 278675 w 1881230"/>
                <a:gd name="connsiteY13" fmla="*/ 452846 h 792480"/>
                <a:gd name="connsiteX14" fmla="*/ 339635 w 1881230"/>
                <a:gd name="connsiteY14" fmla="*/ 557349 h 792480"/>
                <a:gd name="connsiteX15" fmla="*/ 409303 w 1881230"/>
                <a:gd name="connsiteY15" fmla="*/ 539932 h 792480"/>
                <a:gd name="connsiteX16" fmla="*/ 452846 w 1881230"/>
                <a:gd name="connsiteY16" fmla="*/ 653143 h 792480"/>
                <a:gd name="connsiteX17" fmla="*/ 478972 w 1881230"/>
                <a:gd name="connsiteY17" fmla="*/ 609600 h 792480"/>
                <a:gd name="connsiteX18" fmla="*/ 505098 w 1881230"/>
                <a:gd name="connsiteY18" fmla="*/ 627017 h 792480"/>
                <a:gd name="connsiteX19" fmla="*/ 522515 w 1881230"/>
                <a:gd name="connsiteY19" fmla="*/ 670560 h 792480"/>
                <a:gd name="connsiteX20" fmla="*/ 539932 w 1881230"/>
                <a:gd name="connsiteY20" fmla="*/ 705394 h 792480"/>
                <a:gd name="connsiteX21" fmla="*/ 566058 w 1881230"/>
                <a:gd name="connsiteY21" fmla="*/ 792480 h 792480"/>
                <a:gd name="connsiteX22" fmla="*/ 583475 w 1881230"/>
                <a:gd name="connsiteY22" fmla="*/ 644434 h 792480"/>
                <a:gd name="connsiteX23" fmla="*/ 600892 w 1881230"/>
                <a:gd name="connsiteY23" fmla="*/ 618309 h 792480"/>
                <a:gd name="connsiteX24" fmla="*/ 627018 w 1881230"/>
                <a:gd name="connsiteY24" fmla="*/ 609600 h 792480"/>
                <a:gd name="connsiteX25" fmla="*/ 653143 w 1881230"/>
                <a:gd name="connsiteY25" fmla="*/ 661852 h 792480"/>
                <a:gd name="connsiteX26" fmla="*/ 661852 w 1881230"/>
                <a:gd name="connsiteY26" fmla="*/ 687977 h 792480"/>
                <a:gd name="connsiteX27" fmla="*/ 731520 w 1881230"/>
                <a:gd name="connsiteY27" fmla="*/ 600892 h 792480"/>
                <a:gd name="connsiteX28" fmla="*/ 748938 w 1881230"/>
                <a:gd name="connsiteY28" fmla="*/ 574766 h 792480"/>
                <a:gd name="connsiteX29" fmla="*/ 766355 w 1881230"/>
                <a:gd name="connsiteY29" fmla="*/ 548640 h 792480"/>
                <a:gd name="connsiteX30" fmla="*/ 783772 w 1881230"/>
                <a:gd name="connsiteY30" fmla="*/ 592183 h 792480"/>
                <a:gd name="connsiteX31" fmla="*/ 792480 w 1881230"/>
                <a:gd name="connsiteY31" fmla="*/ 618309 h 792480"/>
                <a:gd name="connsiteX32" fmla="*/ 818606 w 1881230"/>
                <a:gd name="connsiteY32" fmla="*/ 592183 h 792480"/>
                <a:gd name="connsiteX33" fmla="*/ 827315 w 1881230"/>
                <a:gd name="connsiteY33" fmla="*/ 548640 h 792480"/>
                <a:gd name="connsiteX34" fmla="*/ 879566 w 1881230"/>
                <a:gd name="connsiteY34" fmla="*/ 644434 h 792480"/>
                <a:gd name="connsiteX35" fmla="*/ 914400 w 1881230"/>
                <a:gd name="connsiteY35" fmla="*/ 618309 h 792480"/>
                <a:gd name="connsiteX36" fmla="*/ 949235 w 1881230"/>
                <a:gd name="connsiteY36" fmla="*/ 513806 h 792480"/>
                <a:gd name="connsiteX37" fmla="*/ 975360 w 1881230"/>
                <a:gd name="connsiteY37" fmla="*/ 461554 h 792480"/>
                <a:gd name="connsiteX38" fmla="*/ 984069 w 1881230"/>
                <a:gd name="connsiteY38" fmla="*/ 435429 h 792480"/>
                <a:gd name="connsiteX39" fmla="*/ 1010195 w 1881230"/>
                <a:gd name="connsiteY39" fmla="*/ 470263 h 792480"/>
                <a:gd name="connsiteX40" fmla="*/ 1027612 w 1881230"/>
                <a:gd name="connsiteY40" fmla="*/ 522514 h 792480"/>
                <a:gd name="connsiteX41" fmla="*/ 1045029 w 1881230"/>
                <a:gd name="connsiteY41" fmla="*/ 566057 h 792480"/>
                <a:gd name="connsiteX42" fmla="*/ 1079863 w 1881230"/>
                <a:gd name="connsiteY42" fmla="*/ 522514 h 792480"/>
                <a:gd name="connsiteX43" fmla="*/ 1123406 w 1881230"/>
                <a:gd name="connsiteY43" fmla="*/ 400594 h 792480"/>
                <a:gd name="connsiteX44" fmla="*/ 1158240 w 1881230"/>
                <a:gd name="connsiteY44" fmla="*/ 322217 h 792480"/>
                <a:gd name="connsiteX45" fmla="*/ 1184366 w 1881230"/>
                <a:gd name="connsiteY45" fmla="*/ 261257 h 792480"/>
                <a:gd name="connsiteX46" fmla="*/ 1210492 w 1881230"/>
                <a:gd name="connsiteY46" fmla="*/ 348343 h 792480"/>
                <a:gd name="connsiteX47" fmla="*/ 1236618 w 1881230"/>
                <a:gd name="connsiteY47" fmla="*/ 513806 h 792480"/>
                <a:gd name="connsiteX48" fmla="*/ 1262743 w 1881230"/>
                <a:gd name="connsiteY48" fmla="*/ 496389 h 792480"/>
                <a:gd name="connsiteX49" fmla="*/ 1314995 w 1881230"/>
                <a:gd name="connsiteY49" fmla="*/ 548640 h 792480"/>
                <a:gd name="connsiteX50" fmla="*/ 1349829 w 1881230"/>
                <a:gd name="connsiteY50" fmla="*/ 644434 h 792480"/>
                <a:gd name="connsiteX51" fmla="*/ 1393372 w 1881230"/>
                <a:gd name="connsiteY51" fmla="*/ 618309 h 792480"/>
                <a:gd name="connsiteX52" fmla="*/ 1454332 w 1881230"/>
                <a:gd name="connsiteY52" fmla="*/ 731520 h 792480"/>
                <a:gd name="connsiteX53" fmla="*/ 1489166 w 1881230"/>
                <a:gd name="connsiteY53" fmla="*/ 592183 h 792480"/>
                <a:gd name="connsiteX54" fmla="*/ 1506583 w 1881230"/>
                <a:gd name="connsiteY54" fmla="*/ 505097 h 792480"/>
                <a:gd name="connsiteX55" fmla="*/ 1532709 w 1881230"/>
                <a:gd name="connsiteY55" fmla="*/ 557349 h 792480"/>
                <a:gd name="connsiteX56" fmla="*/ 1550126 w 1881230"/>
                <a:gd name="connsiteY56" fmla="*/ 583474 h 792480"/>
                <a:gd name="connsiteX57" fmla="*/ 1576252 w 1881230"/>
                <a:gd name="connsiteY57" fmla="*/ 574766 h 792480"/>
                <a:gd name="connsiteX58" fmla="*/ 1593669 w 1881230"/>
                <a:gd name="connsiteY58" fmla="*/ 531223 h 792480"/>
                <a:gd name="connsiteX59" fmla="*/ 1645920 w 1881230"/>
                <a:gd name="connsiteY59" fmla="*/ 653143 h 792480"/>
                <a:gd name="connsiteX60" fmla="*/ 1680755 w 1881230"/>
                <a:gd name="connsiteY60" fmla="*/ 618309 h 792480"/>
                <a:gd name="connsiteX61" fmla="*/ 1698172 w 1881230"/>
                <a:gd name="connsiteY61" fmla="*/ 592183 h 792480"/>
                <a:gd name="connsiteX62" fmla="*/ 1724298 w 1881230"/>
                <a:gd name="connsiteY62" fmla="*/ 644434 h 792480"/>
                <a:gd name="connsiteX63" fmla="*/ 1776549 w 1881230"/>
                <a:gd name="connsiteY63" fmla="*/ 705394 h 792480"/>
                <a:gd name="connsiteX64" fmla="*/ 1820092 w 1881230"/>
                <a:gd name="connsiteY64" fmla="*/ 627017 h 792480"/>
                <a:gd name="connsiteX65" fmla="*/ 1846218 w 1881230"/>
                <a:gd name="connsiteY65" fmla="*/ 653143 h 792480"/>
                <a:gd name="connsiteX66" fmla="*/ 1854926 w 1881230"/>
                <a:gd name="connsiteY66" fmla="*/ 679269 h 792480"/>
                <a:gd name="connsiteX67" fmla="*/ 1863635 w 1881230"/>
                <a:gd name="connsiteY67" fmla="*/ 609600 h 792480"/>
                <a:gd name="connsiteX68" fmla="*/ 1881052 w 1881230"/>
                <a:gd name="connsiteY68" fmla="*/ 513806 h 792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1881230" h="792480">
                  <a:moveTo>
                    <a:pt x="0" y="139337"/>
                  </a:moveTo>
                  <a:cubicBezTo>
                    <a:pt x="5806" y="121920"/>
                    <a:pt x="9207" y="103507"/>
                    <a:pt x="17418" y="87086"/>
                  </a:cubicBezTo>
                  <a:cubicBezTo>
                    <a:pt x="69257" y="-16591"/>
                    <a:pt x="41248" y="78851"/>
                    <a:pt x="60960" y="0"/>
                  </a:cubicBezTo>
                  <a:cubicBezTo>
                    <a:pt x="70052" y="27276"/>
                    <a:pt x="81820" y="58124"/>
                    <a:pt x="87086" y="87086"/>
                  </a:cubicBezTo>
                  <a:cubicBezTo>
                    <a:pt x="90758" y="107281"/>
                    <a:pt x="92421" y="127799"/>
                    <a:pt x="95795" y="148046"/>
                  </a:cubicBezTo>
                  <a:cubicBezTo>
                    <a:pt x="98228" y="162646"/>
                    <a:pt x="101855" y="177026"/>
                    <a:pt x="104503" y="191589"/>
                  </a:cubicBezTo>
                  <a:cubicBezTo>
                    <a:pt x="107662" y="208961"/>
                    <a:pt x="109512" y="226575"/>
                    <a:pt x="113212" y="243840"/>
                  </a:cubicBezTo>
                  <a:cubicBezTo>
                    <a:pt x="118228" y="267246"/>
                    <a:pt x="130629" y="313509"/>
                    <a:pt x="130629" y="313509"/>
                  </a:cubicBezTo>
                  <a:cubicBezTo>
                    <a:pt x="139338" y="304800"/>
                    <a:pt x="149597" y="297405"/>
                    <a:pt x="156755" y="287383"/>
                  </a:cubicBezTo>
                  <a:cubicBezTo>
                    <a:pt x="164301" y="276819"/>
                    <a:pt x="164992" y="261729"/>
                    <a:pt x="174172" y="252549"/>
                  </a:cubicBezTo>
                  <a:cubicBezTo>
                    <a:pt x="186141" y="240580"/>
                    <a:pt x="203201" y="235132"/>
                    <a:pt x="217715" y="226423"/>
                  </a:cubicBezTo>
                  <a:cubicBezTo>
                    <a:pt x="223521" y="240937"/>
                    <a:pt x="230640" y="254993"/>
                    <a:pt x="235132" y="269966"/>
                  </a:cubicBezTo>
                  <a:cubicBezTo>
                    <a:pt x="251946" y="326015"/>
                    <a:pt x="250642" y="435942"/>
                    <a:pt x="252549" y="470263"/>
                  </a:cubicBezTo>
                  <a:cubicBezTo>
                    <a:pt x="261258" y="464457"/>
                    <a:pt x="269313" y="448165"/>
                    <a:pt x="278675" y="452846"/>
                  </a:cubicBezTo>
                  <a:cubicBezTo>
                    <a:pt x="318489" y="472753"/>
                    <a:pt x="327586" y="521202"/>
                    <a:pt x="339635" y="557349"/>
                  </a:cubicBezTo>
                  <a:cubicBezTo>
                    <a:pt x="362858" y="551543"/>
                    <a:pt x="387893" y="529227"/>
                    <a:pt x="409303" y="539932"/>
                  </a:cubicBezTo>
                  <a:cubicBezTo>
                    <a:pt x="436941" y="553751"/>
                    <a:pt x="446923" y="623527"/>
                    <a:pt x="452846" y="653143"/>
                  </a:cubicBezTo>
                  <a:cubicBezTo>
                    <a:pt x="461555" y="638629"/>
                    <a:pt x="463832" y="617170"/>
                    <a:pt x="478972" y="609600"/>
                  </a:cubicBezTo>
                  <a:cubicBezTo>
                    <a:pt x="488333" y="604919"/>
                    <a:pt x="499014" y="618500"/>
                    <a:pt x="505098" y="627017"/>
                  </a:cubicBezTo>
                  <a:cubicBezTo>
                    <a:pt x="514184" y="639738"/>
                    <a:pt x="516166" y="656275"/>
                    <a:pt x="522515" y="670560"/>
                  </a:cubicBezTo>
                  <a:cubicBezTo>
                    <a:pt x="527787" y="682423"/>
                    <a:pt x="535111" y="693341"/>
                    <a:pt x="539932" y="705394"/>
                  </a:cubicBezTo>
                  <a:cubicBezTo>
                    <a:pt x="554065" y="740727"/>
                    <a:pt x="557504" y="758267"/>
                    <a:pt x="566058" y="792480"/>
                  </a:cubicBezTo>
                  <a:cubicBezTo>
                    <a:pt x="566846" y="783807"/>
                    <a:pt x="574736" y="670649"/>
                    <a:pt x="583475" y="644434"/>
                  </a:cubicBezTo>
                  <a:cubicBezTo>
                    <a:pt x="586785" y="634505"/>
                    <a:pt x="592719" y="624847"/>
                    <a:pt x="600892" y="618309"/>
                  </a:cubicBezTo>
                  <a:cubicBezTo>
                    <a:pt x="608060" y="612574"/>
                    <a:pt x="618309" y="612503"/>
                    <a:pt x="627018" y="609600"/>
                  </a:cubicBezTo>
                  <a:cubicBezTo>
                    <a:pt x="635726" y="627017"/>
                    <a:pt x="645234" y="644057"/>
                    <a:pt x="653143" y="661852"/>
                  </a:cubicBezTo>
                  <a:cubicBezTo>
                    <a:pt x="656871" y="670240"/>
                    <a:pt x="652851" y="689777"/>
                    <a:pt x="661852" y="687977"/>
                  </a:cubicBezTo>
                  <a:cubicBezTo>
                    <a:pt x="680943" y="684159"/>
                    <a:pt x="726514" y="608400"/>
                    <a:pt x="731520" y="600892"/>
                  </a:cubicBezTo>
                  <a:lnTo>
                    <a:pt x="748938" y="574766"/>
                  </a:lnTo>
                  <a:lnTo>
                    <a:pt x="766355" y="548640"/>
                  </a:lnTo>
                  <a:cubicBezTo>
                    <a:pt x="772161" y="563154"/>
                    <a:pt x="778283" y="577546"/>
                    <a:pt x="783772" y="592183"/>
                  </a:cubicBezTo>
                  <a:cubicBezTo>
                    <a:pt x="786995" y="600778"/>
                    <a:pt x="783300" y="618309"/>
                    <a:pt x="792480" y="618309"/>
                  </a:cubicBezTo>
                  <a:cubicBezTo>
                    <a:pt x="804796" y="618309"/>
                    <a:pt x="809897" y="600892"/>
                    <a:pt x="818606" y="592183"/>
                  </a:cubicBezTo>
                  <a:cubicBezTo>
                    <a:pt x="821509" y="577669"/>
                    <a:pt x="813572" y="543143"/>
                    <a:pt x="827315" y="548640"/>
                  </a:cubicBezTo>
                  <a:cubicBezTo>
                    <a:pt x="833764" y="551219"/>
                    <a:pt x="871000" y="627303"/>
                    <a:pt x="879566" y="644434"/>
                  </a:cubicBezTo>
                  <a:cubicBezTo>
                    <a:pt x="891177" y="635726"/>
                    <a:pt x="905489" y="629766"/>
                    <a:pt x="914400" y="618309"/>
                  </a:cubicBezTo>
                  <a:cubicBezTo>
                    <a:pt x="946990" y="576407"/>
                    <a:pt x="938623" y="561560"/>
                    <a:pt x="949235" y="513806"/>
                  </a:cubicBezTo>
                  <a:cubicBezTo>
                    <a:pt x="957991" y="474404"/>
                    <a:pt x="956570" y="499133"/>
                    <a:pt x="975360" y="461554"/>
                  </a:cubicBezTo>
                  <a:cubicBezTo>
                    <a:pt x="979465" y="453344"/>
                    <a:pt x="981166" y="444137"/>
                    <a:pt x="984069" y="435429"/>
                  </a:cubicBezTo>
                  <a:cubicBezTo>
                    <a:pt x="992778" y="447040"/>
                    <a:pt x="1003704" y="457281"/>
                    <a:pt x="1010195" y="470263"/>
                  </a:cubicBezTo>
                  <a:cubicBezTo>
                    <a:pt x="1018406" y="486684"/>
                    <a:pt x="1021338" y="505260"/>
                    <a:pt x="1027612" y="522514"/>
                  </a:cubicBezTo>
                  <a:cubicBezTo>
                    <a:pt x="1032954" y="537205"/>
                    <a:pt x="1039223" y="551543"/>
                    <a:pt x="1045029" y="566057"/>
                  </a:cubicBezTo>
                  <a:cubicBezTo>
                    <a:pt x="1056640" y="551543"/>
                    <a:pt x="1071051" y="538880"/>
                    <a:pt x="1079863" y="522514"/>
                  </a:cubicBezTo>
                  <a:cubicBezTo>
                    <a:pt x="1097964" y="488899"/>
                    <a:pt x="1108859" y="436962"/>
                    <a:pt x="1123406" y="400594"/>
                  </a:cubicBezTo>
                  <a:cubicBezTo>
                    <a:pt x="1134024" y="374049"/>
                    <a:pt x="1147977" y="348901"/>
                    <a:pt x="1158240" y="322217"/>
                  </a:cubicBezTo>
                  <a:cubicBezTo>
                    <a:pt x="1183801" y="255758"/>
                    <a:pt x="1147793" y="316118"/>
                    <a:pt x="1184366" y="261257"/>
                  </a:cubicBezTo>
                  <a:cubicBezTo>
                    <a:pt x="1193075" y="290286"/>
                    <a:pt x="1203775" y="318790"/>
                    <a:pt x="1210492" y="348343"/>
                  </a:cubicBezTo>
                  <a:cubicBezTo>
                    <a:pt x="1218487" y="383519"/>
                    <a:pt x="1230353" y="469950"/>
                    <a:pt x="1236618" y="513806"/>
                  </a:cubicBezTo>
                  <a:cubicBezTo>
                    <a:pt x="1245326" y="508000"/>
                    <a:pt x="1253179" y="492138"/>
                    <a:pt x="1262743" y="496389"/>
                  </a:cubicBezTo>
                  <a:cubicBezTo>
                    <a:pt x="1285252" y="506393"/>
                    <a:pt x="1300974" y="528388"/>
                    <a:pt x="1314995" y="548640"/>
                  </a:cubicBezTo>
                  <a:cubicBezTo>
                    <a:pt x="1335106" y="577689"/>
                    <a:pt x="1341566" y="611385"/>
                    <a:pt x="1349829" y="644434"/>
                  </a:cubicBezTo>
                  <a:cubicBezTo>
                    <a:pt x="1364343" y="635726"/>
                    <a:pt x="1378233" y="610739"/>
                    <a:pt x="1393372" y="618309"/>
                  </a:cubicBezTo>
                  <a:cubicBezTo>
                    <a:pt x="1416696" y="629971"/>
                    <a:pt x="1443016" y="703229"/>
                    <a:pt x="1454332" y="731520"/>
                  </a:cubicBezTo>
                  <a:cubicBezTo>
                    <a:pt x="1465943" y="685074"/>
                    <a:pt x="1481295" y="639407"/>
                    <a:pt x="1489166" y="592183"/>
                  </a:cubicBezTo>
                  <a:cubicBezTo>
                    <a:pt x="1499843" y="528126"/>
                    <a:pt x="1493593" y="557062"/>
                    <a:pt x="1506583" y="505097"/>
                  </a:cubicBezTo>
                  <a:cubicBezTo>
                    <a:pt x="1515292" y="522514"/>
                    <a:pt x="1523252" y="540326"/>
                    <a:pt x="1532709" y="557349"/>
                  </a:cubicBezTo>
                  <a:cubicBezTo>
                    <a:pt x="1537792" y="566498"/>
                    <a:pt x="1540408" y="579587"/>
                    <a:pt x="1550126" y="583474"/>
                  </a:cubicBezTo>
                  <a:cubicBezTo>
                    <a:pt x="1558649" y="586883"/>
                    <a:pt x="1567543" y="577669"/>
                    <a:pt x="1576252" y="574766"/>
                  </a:cubicBezTo>
                  <a:cubicBezTo>
                    <a:pt x="1582058" y="560252"/>
                    <a:pt x="1578839" y="526280"/>
                    <a:pt x="1593669" y="531223"/>
                  </a:cubicBezTo>
                  <a:cubicBezTo>
                    <a:pt x="1618714" y="539571"/>
                    <a:pt x="1640381" y="633756"/>
                    <a:pt x="1645920" y="653143"/>
                  </a:cubicBezTo>
                  <a:cubicBezTo>
                    <a:pt x="1657532" y="641532"/>
                    <a:pt x="1670068" y="630777"/>
                    <a:pt x="1680755" y="618309"/>
                  </a:cubicBezTo>
                  <a:cubicBezTo>
                    <a:pt x="1687567" y="610362"/>
                    <a:pt x="1689197" y="586798"/>
                    <a:pt x="1698172" y="592183"/>
                  </a:cubicBezTo>
                  <a:cubicBezTo>
                    <a:pt x="1714870" y="602201"/>
                    <a:pt x="1715589" y="627017"/>
                    <a:pt x="1724298" y="644434"/>
                  </a:cubicBezTo>
                  <a:cubicBezTo>
                    <a:pt x="1757978" y="812841"/>
                    <a:pt x="1733328" y="809124"/>
                    <a:pt x="1776549" y="705394"/>
                  </a:cubicBezTo>
                  <a:cubicBezTo>
                    <a:pt x="1787907" y="678135"/>
                    <a:pt x="1805057" y="652075"/>
                    <a:pt x="1820092" y="627017"/>
                  </a:cubicBezTo>
                  <a:cubicBezTo>
                    <a:pt x="1828801" y="635726"/>
                    <a:pt x="1839386" y="642895"/>
                    <a:pt x="1846218" y="653143"/>
                  </a:cubicBezTo>
                  <a:cubicBezTo>
                    <a:pt x="1851310" y="660781"/>
                    <a:pt x="1851517" y="687792"/>
                    <a:pt x="1854926" y="679269"/>
                  </a:cubicBezTo>
                  <a:cubicBezTo>
                    <a:pt x="1863618" y="657539"/>
                    <a:pt x="1859045" y="632549"/>
                    <a:pt x="1863635" y="609600"/>
                  </a:cubicBezTo>
                  <a:cubicBezTo>
                    <a:pt x="1884242" y="506567"/>
                    <a:pt x="1881052" y="586756"/>
                    <a:pt x="1881052" y="513806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C282CEAC-2078-5396-920E-68575FBFD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Formulation for Forecasting</a:t>
            </a:r>
          </a:p>
        </p:txBody>
      </p:sp>
      <p:grpSp>
        <p:nvGrpSpPr>
          <p:cNvPr id="42" name="群組 41">
            <a:extLst>
              <a:ext uri="{FF2B5EF4-FFF2-40B4-BE49-F238E27FC236}">
                <a16:creationId xmlns:a16="http://schemas.microsoft.com/office/drawing/2014/main" id="{9A59AADB-B7CF-4DEA-7826-75A8203FDF5B}"/>
              </a:ext>
            </a:extLst>
          </p:cNvPr>
          <p:cNvGrpSpPr/>
          <p:nvPr/>
        </p:nvGrpSpPr>
        <p:grpSpPr>
          <a:xfrm>
            <a:off x="1720226" y="3022283"/>
            <a:ext cx="5133420" cy="365760"/>
            <a:chOff x="1720226" y="3022283"/>
            <a:chExt cx="5133420" cy="365760"/>
          </a:xfrm>
        </p:grpSpPr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DDA960DD-01D5-E338-FD4F-07AC2B026F28}"/>
                </a:ext>
              </a:extLst>
            </p:cNvPr>
            <p:cNvSpPr/>
            <p:nvPr/>
          </p:nvSpPr>
          <p:spPr>
            <a:xfrm>
              <a:off x="1720226" y="3022283"/>
              <a:ext cx="5133420" cy="365760"/>
            </a:xfrm>
            <a:prstGeom prst="roundRect">
              <a:avLst/>
            </a:prstGeom>
            <a:solidFill>
              <a:srgbClr val="FBE5D6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7" name="手繪多邊形: 圖案 6">
              <a:extLst>
                <a:ext uri="{FF2B5EF4-FFF2-40B4-BE49-F238E27FC236}">
                  <a16:creationId xmlns:a16="http://schemas.microsoft.com/office/drawing/2014/main" id="{01CBD92E-7AF2-5323-88AD-961967A69D20}"/>
                </a:ext>
              </a:extLst>
            </p:cNvPr>
            <p:cNvSpPr/>
            <p:nvPr/>
          </p:nvSpPr>
          <p:spPr>
            <a:xfrm>
              <a:off x="3333541" y="3097931"/>
              <a:ext cx="1864323" cy="219602"/>
            </a:xfrm>
            <a:custGeom>
              <a:avLst/>
              <a:gdLst>
                <a:gd name="connsiteX0" fmla="*/ 0 w 3164440"/>
                <a:gd name="connsiteY0" fmla="*/ 554804 h 893851"/>
                <a:gd name="connsiteX1" fmla="*/ 51370 w 3164440"/>
                <a:gd name="connsiteY1" fmla="*/ 472611 h 893851"/>
                <a:gd name="connsiteX2" fmla="*/ 102741 w 3164440"/>
                <a:gd name="connsiteY2" fmla="*/ 410966 h 893851"/>
                <a:gd name="connsiteX3" fmla="*/ 128427 w 3164440"/>
                <a:gd name="connsiteY3" fmla="*/ 380144 h 893851"/>
                <a:gd name="connsiteX4" fmla="*/ 174660 w 3164440"/>
                <a:gd name="connsiteY4" fmla="*/ 529119 h 893851"/>
                <a:gd name="connsiteX5" fmla="*/ 200346 w 3164440"/>
                <a:gd name="connsiteY5" fmla="*/ 631860 h 893851"/>
                <a:gd name="connsiteX6" fmla="*/ 261991 w 3164440"/>
                <a:gd name="connsiteY6" fmla="*/ 565078 h 893851"/>
                <a:gd name="connsiteX7" fmla="*/ 318498 w 3164440"/>
                <a:gd name="connsiteY7" fmla="*/ 462337 h 893851"/>
                <a:gd name="connsiteX8" fmla="*/ 349321 w 3164440"/>
                <a:gd name="connsiteY8" fmla="*/ 421240 h 893851"/>
                <a:gd name="connsiteX9" fmla="*/ 364732 w 3164440"/>
                <a:gd name="connsiteY9" fmla="*/ 503433 h 893851"/>
                <a:gd name="connsiteX10" fmla="*/ 375006 w 3164440"/>
                <a:gd name="connsiteY10" fmla="*/ 652409 h 893851"/>
                <a:gd name="connsiteX11" fmla="*/ 380143 w 3164440"/>
                <a:gd name="connsiteY11" fmla="*/ 693505 h 893851"/>
                <a:gd name="connsiteX12" fmla="*/ 400692 w 3164440"/>
                <a:gd name="connsiteY12" fmla="*/ 621586 h 893851"/>
                <a:gd name="connsiteX13" fmla="*/ 416103 w 3164440"/>
                <a:gd name="connsiteY13" fmla="*/ 580490 h 893851"/>
                <a:gd name="connsiteX14" fmla="*/ 441788 w 3164440"/>
                <a:gd name="connsiteY14" fmla="*/ 631860 h 893851"/>
                <a:gd name="connsiteX15" fmla="*/ 446925 w 3164440"/>
                <a:gd name="connsiteY15" fmla="*/ 683231 h 893851"/>
                <a:gd name="connsiteX16" fmla="*/ 452063 w 3164440"/>
                <a:gd name="connsiteY16" fmla="*/ 698642 h 893851"/>
                <a:gd name="connsiteX17" fmla="*/ 472611 w 3164440"/>
                <a:gd name="connsiteY17" fmla="*/ 652409 h 893851"/>
                <a:gd name="connsiteX18" fmla="*/ 482885 w 3164440"/>
                <a:gd name="connsiteY18" fmla="*/ 636997 h 893851"/>
                <a:gd name="connsiteX19" fmla="*/ 498296 w 3164440"/>
                <a:gd name="connsiteY19" fmla="*/ 601038 h 893851"/>
                <a:gd name="connsiteX20" fmla="*/ 503433 w 3164440"/>
                <a:gd name="connsiteY20" fmla="*/ 575352 h 893851"/>
                <a:gd name="connsiteX21" fmla="*/ 513707 w 3164440"/>
                <a:gd name="connsiteY21" fmla="*/ 544530 h 893851"/>
                <a:gd name="connsiteX22" fmla="*/ 518845 w 3164440"/>
                <a:gd name="connsiteY22" fmla="*/ 523982 h 893851"/>
                <a:gd name="connsiteX23" fmla="*/ 529119 w 3164440"/>
                <a:gd name="connsiteY23" fmla="*/ 503433 h 893851"/>
                <a:gd name="connsiteX24" fmla="*/ 565078 w 3164440"/>
                <a:gd name="connsiteY24" fmla="*/ 575352 h 893851"/>
                <a:gd name="connsiteX25" fmla="*/ 616449 w 3164440"/>
                <a:gd name="connsiteY25" fmla="*/ 750013 h 893851"/>
                <a:gd name="connsiteX26" fmla="*/ 621586 w 3164440"/>
                <a:gd name="connsiteY26" fmla="*/ 791110 h 893851"/>
                <a:gd name="connsiteX27" fmla="*/ 626723 w 3164440"/>
                <a:gd name="connsiteY27" fmla="*/ 816795 h 893851"/>
                <a:gd name="connsiteX28" fmla="*/ 750013 w 3164440"/>
                <a:gd name="connsiteY28" fmla="*/ 375006 h 893851"/>
                <a:gd name="connsiteX29" fmla="*/ 780836 w 3164440"/>
                <a:gd name="connsiteY29" fmla="*/ 272265 h 893851"/>
                <a:gd name="connsiteX30" fmla="*/ 791110 w 3164440"/>
                <a:gd name="connsiteY30" fmla="*/ 200346 h 893851"/>
                <a:gd name="connsiteX31" fmla="*/ 801384 w 3164440"/>
                <a:gd name="connsiteY31" fmla="*/ 169523 h 893851"/>
                <a:gd name="connsiteX32" fmla="*/ 811658 w 3164440"/>
                <a:gd name="connsiteY32" fmla="*/ 267128 h 893851"/>
                <a:gd name="connsiteX33" fmla="*/ 827069 w 3164440"/>
                <a:gd name="connsiteY33" fmla="*/ 333910 h 893851"/>
                <a:gd name="connsiteX34" fmla="*/ 832206 w 3164440"/>
                <a:gd name="connsiteY34" fmla="*/ 359595 h 893851"/>
                <a:gd name="connsiteX35" fmla="*/ 842481 w 3164440"/>
                <a:gd name="connsiteY35" fmla="*/ 344184 h 893851"/>
                <a:gd name="connsiteX36" fmla="*/ 883577 w 3164440"/>
                <a:gd name="connsiteY36" fmla="*/ 210620 h 893851"/>
                <a:gd name="connsiteX37" fmla="*/ 898988 w 3164440"/>
                <a:gd name="connsiteY37" fmla="*/ 169523 h 893851"/>
                <a:gd name="connsiteX38" fmla="*/ 924674 w 3164440"/>
                <a:gd name="connsiteY38" fmla="*/ 123290 h 893851"/>
                <a:gd name="connsiteX39" fmla="*/ 945222 w 3164440"/>
                <a:gd name="connsiteY39" fmla="*/ 236305 h 893851"/>
                <a:gd name="connsiteX40" fmla="*/ 965770 w 3164440"/>
                <a:gd name="connsiteY40" fmla="*/ 395555 h 893851"/>
                <a:gd name="connsiteX41" fmla="*/ 996593 w 3164440"/>
                <a:gd name="connsiteY41" fmla="*/ 328773 h 893851"/>
                <a:gd name="connsiteX42" fmla="*/ 1006867 w 3164440"/>
                <a:gd name="connsiteY42" fmla="*/ 287676 h 893851"/>
                <a:gd name="connsiteX43" fmla="*/ 1027415 w 3164440"/>
                <a:gd name="connsiteY43" fmla="*/ 339047 h 893851"/>
                <a:gd name="connsiteX44" fmla="*/ 1063375 w 3164440"/>
                <a:gd name="connsiteY44" fmla="*/ 493159 h 893851"/>
                <a:gd name="connsiteX45" fmla="*/ 1094197 w 3164440"/>
                <a:gd name="connsiteY45" fmla="*/ 431514 h 893851"/>
                <a:gd name="connsiteX46" fmla="*/ 1114746 w 3164440"/>
                <a:gd name="connsiteY46" fmla="*/ 380144 h 893851"/>
                <a:gd name="connsiteX47" fmla="*/ 1160979 w 3164440"/>
                <a:gd name="connsiteY47" fmla="*/ 544530 h 893851"/>
                <a:gd name="connsiteX48" fmla="*/ 1181528 w 3164440"/>
                <a:gd name="connsiteY48" fmla="*/ 750013 h 893851"/>
                <a:gd name="connsiteX49" fmla="*/ 1309955 w 3164440"/>
                <a:gd name="connsiteY49" fmla="*/ 565078 h 893851"/>
                <a:gd name="connsiteX50" fmla="*/ 1330503 w 3164440"/>
                <a:gd name="connsiteY50" fmla="*/ 544530 h 893851"/>
                <a:gd name="connsiteX51" fmla="*/ 1361325 w 3164440"/>
                <a:gd name="connsiteY51" fmla="*/ 652409 h 893851"/>
                <a:gd name="connsiteX52" fmla="*/ 1376737 w 3164440"/>
                <a:gd name="connsiteY52" fmla="*/ 734602 h 893851"/>
                <a:gd name="connsiteX53" fmla="*/ 1443519 w 3164440"/>
                <a:gd name="connsiteY53" fmla="*/ 529119 h 893851"/>
                <a:gd name="connsiteX54" fmla="*/ 1453793 w 3164440"/>
                <a:gd name="connsiteY54" fmla="*/ 503433 h 893851"/>
                <a:gd name="connsiteX55" fmla="*/ 1489752 w 3164440"/>
                <a:gd name="connsiteY55" fmla="*/ 631860 h 893851"/>
                <a:gd name="connsiteX56" fmla="*/ 1510301 w 3164440"/>
                <a:gd name="connsiteY56" fmla="*/ 693505 h 893851"/>
                <a:gd name="connsiteX57" fmla="*/ 1546260 w 3164440"/>
                <a:gd name="connsiteY57" fmla="*/ 601038 h 893851"/>
                <a:gd name="connsiteX58" fmla="*/ 1602768 w 3164440"/>
                <a:gd name="connsiteY58" fmla="*/ 477748 h 893851"/>
                <a:gd name="connsiteX59" fmla="*/ 1623316 w 3164440"/>
                <a:gd name="connsiteY59" fmla="*/ 565078 h 893851"/>
                <a:gd name="connsiteX60" fmla="*/ 1638728 w 3164440"/>
                <a:gd name="connsiteY60" fmla="*/ 652409 h 893851"/>
                <a:gd name="connsiteX61" fmla="*/ 1705510 w 3164440"/>
                <a:gd name="connsiteY61" fmla="*/ 477748 h 893851"/>
                <a:gd name="connsiteX62" fmla="*/ 1731195 w 3164440"/>
                <a:gd name="connsiteY62" fmla="*/ 405829 h 893851"/>
                <a:gd name="connsiteX63" fmla="*/ 1751743 w 3164440"/>
                <a:gd name="connsiteY63" fmla="*/ 344184 h 893851"/>
                <a:gd name="connsiteX64" fmla="*/ 1797977 w 3164440"/>
                <a:gd name="connsiteY64" fmla="*/ 508570 h 893851"/>
                <a:gd name="connsiteX65" fmla="*/ 1818525 w 3164440"/>
                <a:gd name="connsiteY65" fmla="*/ 446926 h 893851"/>
                <a:gd name="connsiteX66" fmla="*/ 1828800 w 3164440"/>
                <a:gd name="connsiteY66" fmla="*/ 405829 h 893851"/>
                <a:gd name="connsiteX67" fmla="*/ 1839074 w 3164440"/>
                <a:gd name="connsiteY67" fmla="*/ 369869 h 893851"/>
                <a:gd name="connsiteX68" fmla="*/ 1854485 w 3164440"/>
                <a:gd name="connsiteY68" fmla="*/ 339047 h 893851"/>
                <a:gd name="connsiteX69" fmla="*/ 1895582 w 3164440"/>
                <a:gd name="connsiteY69" fmla="*/ 513708 h 893851"/>
                <a:gd name="connsiteX70" fmla="*/ 1916130 w 3164440"/>
                <a:gd name="connsiteY70" fmla="*/ 678094 h 893851"/>
                <a:gd name="connsiteX71" fmla="*/ 1972638 w 3164440"/>
                <a:gd name="connsiteY71" fmla="*/ 601038 h 893851"/>
                <a:gd name="connsiteX72" fmla="*/ 2008597 w 3164440"/>
                <a:gd name="connsiteY72" fmla="*/ 559941 h 893851"/>
                <a:gd name="connsiteX73" fmla="*/ 2034283 w 3164440"/>
                <a:gd name="connsiteY73" fmla="*/ 513708 h 893851"/>
                <a:gd name="connsiteX74" fmla="*/ 2065105 w 3164440"/>
                <a:gd name="connsiteY74" fmla="*/ 590764 h 893851"/>
                <a:gd name="connsiteX75" fmla="*/ 2075379 w 3164440"/>
                <a:gd name="connsiteY75" fmla="*/ 698642 h 893851"/>
                <a:gd name="connsiteX76" fmla="*/ 2085654 w 3164440"/>
                <a:gd name="connsiteY76" fmla="*/ 750013 h 893851"/>
                <a:gd name="connsiteX77" fmla="*/ 2090791 w 3164440"/>
                <a:gd name="connsiteY77" fmla="*/ 780836 h 893851"/>
                <a:gd name="connsiteX78" fmla="*/ 2219218 w 3164440"/>
                <a:gd name="connsiteY78" fmla="*/ 642135 h 893851"/>
                <a:gd name="connsiteX79" fmla="*/ 2244903 w 3164440"/>
                <a:gd name="connsiteY79" fmla="*/ 621586 h 893851"/>
                <a:gd name="connsiteX80" fmla="*/ 2260314 w 3164440"/>
                <a:gd name="connsiteY80" fmla="*/ 616449 h 893851"/>
                <a:gd name="connsiteX81" fmla="*/ 2321959 w 3164440"/>
                <a:gd name="connsiteY81" fmla="*/ 791110 h 893851"/>
                <a:gd name="connsiteX82" fmla="*/ 2342507 w 3164440"/>
                <a:gd name="connsiteY82" fmla="*/ 893851 h 893851"/>
                <a:gd name="connsiteX83" fmla="*/ 2347645 w 3164440"/>
                <a:gd name="connsiteY83" fmla="*/ 734602 h 893851"/>
                <a:gd name="connsiteX84" fmla="*/ 2373330 w 3164440"/>
                <a:gd name="connsiteY84" fmla="*/ 518845 h 893851"/>
                <a:gd name="connsiteX85" fmla="*/ 2434975 w 3164440"/>
                <a:gd name="connsiteY85" fmla="*/ 303087 h 893851"/>
                <a:gd name="connsiteX86" fmla="*/ 2440112 w 3164440"/>
                <a:gd name="connsiteY86" fmla="*/ 354458 h 893851"/>
                <a:gd name="connsiteX87" fmla="*/ 2450386 w 3164440"/>
                <a:gd name="connsiteY87" fmla="*/ 441788 h 893851"/>
                <a:gd name="connsiteX88" fmla="*/ 2568539 w 3164440"/>
                <a:gd name="connsiteY88" fmla="*/ 133564 h 893851"/>
                <a:gd name="connsiteX89" fmla="*/ 2614773 w 3164440"/>
                <a:gd name="connsiteY89" fmla="*/ 15411 h 893851"/>
                <a:gd name="connsiteX90" fmla="*/ 2625047 w 3164440"/>
                <a:gd name="connsiteY90" fmla="*/ 0 h 893851"/>
                <a:gd name="connsiteX91" fmla="*/ 2702103 w 3164440"/>
                <a:gd name="connsiteY91" fmla="*/ 184935 h 893851"/>
                <a:gd name="connsiteX92" fmla="*/ 2732925 w 3164440"/>
                <a:gd name="connsiteY92" fmla="*/ 261991 h 893851"/>
                <a:gd name="connsiteX93" fmla="*/ 2866490 w 3164440"/>
                <a:gd name="connsiteY93" fmla="*/ 277402 h 893851"/>
                <a:gd name="connsiteX94" fmla="*/ 2881901 w 3164440"/>
                <a:gd name="connsiteY94" fmla="*/ 375006 h 893851"/>
                <a:gd name="connsiteX95" fmla="*/ 2892175 w 3164440"/>
                <a:gd name="connsiteY95" fmla="*/ 457200 h 893851"/>
                <a:gd name="connsiteX96" fmla="*/ 2943546 w 3164440"/>
                <a:gd name="connsiteY96" fmla="*/ 369869 h 893851"/>
                <a:gd name="connsiteX97" fmla="*/ 2958957 w 3164440"/>
                <a:gd name="connsiteY97" fmla="*/ 385281 h 893851"/>
                <a:gd name="connsiteX98" fmla="*/ 2979505 w 3164440"/>
                <a:gd name="connsiteY98" fmla="*/ 477748 h 893851"/>
                <a:gd name="connsiteX99" fmla="*/ 2984642 w 3164440"/>
                <a:gd name="connsiteY99" fmla="*/ 513708 h 893851"/>
                <a:gd name="connsiteX100" fmla="*/ 3030876 w 3164440"/>
                <a:gd name="connsiteY100" fmla="*/ 436651 h 893851"/>
                <a:gd name="connsiteX101" fmla="*/ 3051424 w 3164440"/>
                <a:gd name="connsiteY101" fmla="*/ 405829 h 893851"/>
                <a:gd name="connsiteX102" fmla="*/ 3113069 w 3164440"/>
                <a:gd name="connsiteY102" fmla="*/ 549667 h 893851"/>
                <a:gd name="connsiteX103" fmla="*/ 3133618 w 3164440"/>
                <a:gd name="connsiteY103" fmla="*/ 621586 h 893851"/>
                <a:gd name="connsiteX104" fmla="*/ 3143892 w 3164440"/>
                <a:gd name="connsiteY104" fmla="*/ 678094 h 893851"/>
                <a:gd name="connsiteX105" fmla="*/ 3154166 w 3164440"/>
                <a:gd name="connsiteY105" fmla="*/ 719191 h 893851"/>
                <a:gd name="connsiteX106" fmla="*/ 3159303 w 3164440"/>
                <a:gd name="connsiteY106" fmla="*/ 750013 h 893851"/>
                <a:gd name="connsiteX107" fmla="*/ 3164440 w 3164440"/>
                <a:gd name="connsiteY107" fmla="*/ 765424 h 893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</a:cxnLst>
              <a:rect l="l" t="t" r="r" b="b"/>
              <a:pathLst>
                <a:path w="3164440" h="893851">
                  <a:moveTo>
                    <a:pt x="0" y="554804"/>
                  </a:moveTo>
                  <a:cubicBezTo>
                    <a:pt x="17459" y="511158"/>
                    <a:pt x="8551" y="527324"/>
                    <a:pt x="51370" y="472611"/>
                  </a:cubicBezTo>
                  <a:cubicBezTo>
                    <a:pt x="67855" y="451547"/>
                    <a:pt x="85874" y="431725"/>
                    <a:pt x="102741" y="410966"/>
                  </a:cubicBezTo>
                  <a:cubicBezTo>
                    <a:pt x="129196" y="378406"/>
                    <a:pt x="107494" y="401075"/>
                    <a:pt x="128427" y="380144"/>
                  </a:cubicBezTo>
                  <a:cubicBezTo>
                    <a:pt x="148846" y="441401"/>
                    <a:pt x="156487" y="461878"/>
                    <a:pt x="174660" y="529119"/>
                  </a:cubicBezTo>
                  <a:cubicBezTo>
                    <a:pt x="183870" y="563197"/>
                    <a:pt x="200346" y="631860"/>
                    <a:pt x="200346" y="631860"/>
                  </a:cubicBezTo>
                  <a:cubicBezTo>
                    <a:pt x="220894" y="609599"/>
                    <a:pt x="244669" y="589932"/>
                    <a:pt x="261991" y="565078"/>
                  </a:cubicBezTo>
                  <a:cubicBezTo>
                    <a:pt x="284339" y="533013"/>
                    <a:pt x="298214" y="495746"/>
                    <a:pt x="318498" y="462337"/>
                  </a:cubicBezTo>
                  <a:cubicBezTo>
                    <a:pt x="327385" y="447700"/>
                    <a:pt x="339047" y="434939"/>
                    <a:pt x="349321" y="421240"/>
                  </a:cubicBezTo>
                  <a:cubicBezTo>
                    <a:pt x="354458" y="448638"/>
                    <a:pt x="361654" y="475728"/>
                    <a:pt x="364732" y="503433"/>
                  </a:cubicBezTo>
                  <a:cubicBezTo>
                    <a:pt x="370229" y="552905"/>
                    <a:pt x="370983" y="602795"/>
                    <a:pt x="375006" y="652409"/>
                  </a:cubicBezTo>
                  <a:cubicBezTo>
                    <a:pt x="376122" y="666169"/>
                    <a:pt x="378431" y="679806"/>
                    <a:pt x="380143" y="693505"/>
                  </a:cubicBezTo>
                  <a:cubicBezTo>
                    <a:pt x="390413" y="611361"/>
                    <a:pt x="376023" y="689427"/>
                    <a:pt x="400692" y="621586"/>
                  </a:cubicBezTo>
                  <a:cubicBezTo>
                    <a:pt x="418465" y="572709"/>
                    <a:pt x="392907" y="615284"/>
                    <a:pt x="416103" y="580490"/>
                  </a:cubicBezTo>
                  <a:cubicBezTo>
                    <a:pt x="424665" y="597613"/>
                    <a:pt x="436287" y="613523"/>
                    <a:pt x="441788" y="631860"/>
                  </a:cubicBezTo>
                  <a:cubicBezTo>
                    <a:pt x="446733" y="648343"/>
                    <a:pt x="444308" y="666222"/>
                    <a:pt x="446925" y="683231"/>
                  </a:cubicBezTo>
                  <a:cubicBezTo>
                    <a:pt x="447748" y="688583"/>
                    <a:pt x="450350" y="693505"/>
                    <a:pt x="452063" y="698642"/>
                  </a:cubicBezTo>
                  <a:cubicBezTo>
                    <a:pt x="484408" y="655515"/>
                    <a:pt x="453868" y="702392"/>
                    <a:pt x="472611" y="652409"/>
                  </a:cubicBezTo>
                  <a:cubicBezTo>
                    <a:pt x="474779" y="646628"/>
                    <a:pt x="480124" y="642519"/>
                    <a:pt x="482885" y="636997"/>
                  </a:cubicBezTo>
                  <a:cubicBezTo>
                    <a:pt x="488717" y="625333"/>
                    <a:pt x="493159" y="613024"/>
                    <a:pt x="498296" y="601038"/>
                  </a:cubicBezTo>
                  <a:cubicBezTo>
                    <a:pt x="500008" y="592476"/>
                    <a:pt x="501136" y="583776"/>
                    <a:pt x="503433" y="575352"/>
                  </a:cubicBezTo>
                  <a:cubicBezTo>
                    <a:pt x="506282" y="564904"/>
                    <a:pt x="511080" y="555036"/>
                    <a:pt x="513707" y="544530"/>
                  </a:cubicBezTo>
                  <a:cubicBezTo>
                    <a:pt x="515420" y="537681"/>
                    <a:pt x="516366" y="530593"/>
                    <a:pt x="518845" y="523982"/>
                  </a:cubicBezTo>
                  <a:cubicBezTo>
                    <a:pt x="521534" y="516812"/>
                    <a:pt x="525694" y="510283"/>
                    <a:pt x="529119" y="503433"/>
                  </a:cubicBezTo>
                  <a:cubicBezTo>
                    <a:pt x="541105" y="527406"/>
                    <a:pt x="556130" y="550087"/>
                    <a:pt x="565078" y="575352"/>
                  </a:cubicBezTo>
                  <a:cubicBezTo>
                    <a:pt x="585338" y="632557"/>
                    <a:pt x="616449" y="750013"/>
                    <a:pt x="616449" y="750013"/>
                  </a:cubicBezTo>
                  <a:cubicBezTo>
                    <a:pt x="618161" y="763712"/>
                    <a:pt x="619487" y="777465"/>
                    <a:pt x="621586" y="791110"/>
                  </a:cubicBezTo>
                  <a:cubicBezTo>
                    <a:pt x="622914" y="799740"/>
                    <a:pt x="623549" y="824929"/>
                    <a:pt x="626723" y="816795"/>
                  </a:cubicBezTo>
                  <a:cubicBezTo>
                    <a:pt x="714391" y="592144"/>
                    <a:pt x="695043" y="594882"/>
                    <a:pt x="750013" y="375006"/>
                  </a:cubicBezTo>
                  <a:cubicBezTo>
                    <a:pt x="758685" y="340319"/>
                    <a:pt x="770562" y="306512"/>
                    <a:pt x="780836" y="272265"/>
                  </a:cubicBezTo>
                  <a:cubicBezTo>
                    <a:pt x="784261" y="248292"/>
                    <a:pt x="786361" y="224092"/>
                    <a:pt x="791110" y="200346"/>
                  </a:cubicBezTo>
                  <a:cubicBezTo>
                    <a:pt x="793234" y="189726"/>
                    <a:pt x="798199" y="159172"/>
                    <a:pt x="801384" y="169523"/>
                  </a:cubicBezTo>
                  <a:cubicBezTo>
                    <a:pt x="811005" y="200791"/>
                    <a:pt x="806608" y="234805"/>
                    <a:pt x="811658" y="267128"/>
                  </a:cubicBezTo>
                  <a:cubicBezTo>
                    <a:pt x="815185" y="289700"/>
                    <a:pt x="822113" y="311608"/>
                    <a:pt x="827069" y="333910"/>
                  </a:cubicBezTo>
                  <a:cubicBezTo>
                    <a:pt x="828963" y="342433"/>
                    <a:pt x="830494" y="351033"/>
                    <a:pt x="832206" y="359595"/>
                  </a:cubicBezTo>
                  <a:cubicBezTo>
                    <a:pt x="835631" y="354458"/>
                    <a:pt x="840130" y="349893"/>
                    <a:pt x="842481" y="344184"/>
                  </a:cubicBezTo>
                  <a:cubicBezTo>
                    <a:pt x="880932" y="250804"/>
                    <a:pt x="857297" y="298221"/>
                    <a:pt x="883577" y="210620"/>
                  </a:cubicBezTo>
                  <a:cubicBezTo>
                    <a:pt x="887781" y="196607"/>
                    <a:pt x="894361" y="183403"/>
                    <a:pt x="898988" y="169523"/>
                  </a:cubicBezTo>
                  <a:cubicBezTo>
                    <a:pt x="913523" y="125918"/>
                    <a:pt x="897621" y="141325"/>
                    <a:pt x="924674" y="123290"/>
                  </a:cubicBezTo>
                  <a:cubicBezTo>
                    <a:pt x="931523" y="160962"/>
                    <a:pt x="939507" y="198445"/>
                    <a:pt x="945222" y="236305"/>
                  </a:cubicBezTo>
                  <a:cubicBezTo>
                    <a:pt x="953210" y="289229"/>
                    <a:pt x="965770" y="395555"/>
                    <a:pt x="965770" y="395555"/>
                  </a:cubicBezTo>
                  <a:cubicBezTo>
                    <a:pt x="976044" y="373294"/>
                    <a:pt x="987865" y="351684"/>
                    <a:pt x="996593" y="328773"/>
                  </a:cubicBezTo>
                  <a:cubicBezTo>
                    <a:pt x="1001620" y="315577"/>
                    <a:pt x="993471" y="283211"/>
                    <a:pt x="1006867" y="287676"/>
                  </a:cubicBezTo>
                  <a:cubicBezTo>
                    <a:pt x="1024363" y="293508"/>
                    <a:pt x="1022115" y="321382"/>
                    <a:pt x="1027415" y="339047"/>
                  </a:cubicBezTo>
                  <a:cubicBezTo>
                    <a:pt x="1045370" y="398898"/>
                    <a:pt x="1052097" y="436770"/>
                    <a:pt x="1063375" y="493159"/>
                  </a:cubicBezTo>
                  <a:cubicBezTo>
                    <a:pt x="1073649" y="472611"/>
                    <a:pt x="1084690" y="452428"/>
                    <a:pt x="1094197" y="431514"/>
                  </a:cubicBezTo>
                  <a:cubicBezTo>
                    <a:pt x="1101829" y="414725"/>
                    <a:pt x="1100345" y="368623"/>
                    <a:pt x="1114746" y="380144"/>
                  </a:cubicBezTo>
                  <a:cubicBezTo>
                    <a:pt x="1131373" y="393446"/>
                    <a:pt x="1155323" y="518134"/>
                    <a:pt x="1160979" y="544530"/>
                  </a:cubicBezTo>
                  <a:cubicBezTo>
                    <a:pt x="1172571" y="712604"/>
                    <a:pt x="1162350" y="644532"/>
                    <a:pt x="1181528" y="750013"/>
                  </a:cubicBezTo>
                  <a:cubicBezTo>
                    <a:pt x="1217291" y="691898"/>
                    <a:pt x="1265174" y="609859"/>
                    <a:pt x="1309955" y="565078"/>
                  </a:cubicBezTo>
                  <a:lnTo>
                    <a:pt x="1330503" y="544530"/>
                  </a:lnTo>
                  <a:cubicBezTo>
                    <a:pt x="1340777" y="580490"/>
                    <a:pt x="1352486" y="616070"/>
                    <a:pt x="1361325" y="652409"/>
                  </a:cubicBezTo>
                  <a:cubicBezTo>
                    <a:pt x="1367913" y="679494"/>
                    <a:pt x="1361275" y="757795"/>
                    <a:pt x="1376737" y="734602"/>
                  </a:cubicBezTo>
                  <a:cubicBezTo>
                    <a:pt x="1416687" y="674677"/>
                    <a:pt x="1416772" y="595989"/>
                    <a:pt x="1443519" y="529119"/>
                  </a:cubicBezTo>
                  <a:lnTo>
                    <a:pt x="1453793" y="503433"/>
                  </a:lnTo>
                  <a:cubicBezTo>
                    <a:pt x="1465779" y="546242"/>
                    <a:pt x="1477084" y="589248"/>
                    <a:pt x="1489752" y="631860"/>
                  </a:cubicBezTo>
                  <a:cubicBezTo>
                    <a:pt x="1495924" y="652622"/>
                    <a:pt x="1491286" y="703877"/>
                    <a:pt x="1510301" y="693505"/>
                  </a:cubicBezTo>
                  <a:cubicBezTo>
                    <a:pt x="1539334" y="677669"/>
                    <a:pt x="1533233" y="631435"/>
                    <a:pt x="1546260" y="601038"/>
                  </a:cubicBezTo>
                  <a:cubicBezTo>
                    <a:pt x="1564068" y="559486"/>
                    <a:pt x="1602768" y="477748"/>
                    <a:pt x="1602768" y="477748"/>
                  </a:cubicBezTo>
                  <a:cubicBezTo>
                    <a:pt x="1609617" y="506858"/>
                    <a:pt x="1617286" y="535787"/>
                    <a:pt x="1623316" y="565078"/>
                  </a:cubicBezTo>
                  <a:cubicBezTo>
                    <a:pt x="1629277" y="594031"/>
                    <a:pt x="1618468" y="673935"/>
                    <a:pt x="1638728" y="652409"/>
                  </a:cubicBezTo>
                  <a:cubicBezTo>
                    <a:pt x="1681448" y="607020"/>
                    <a:pt x="1683624" y="536110"/>
                    <a:pt x="1705510" y="477748"/>
                  </a:cubicBezTo>
                  <a:cubicBezTo>
                    <a:pt x="1714448" y="453913"/>
                    <a:pt x="1724202" y="430306"/>
                    <a:pt x="1731195" y="405829"/>
                  </a:cubicBezTo>
                  <a:cubicBezTo>
                    <a:pt x="1744002" y="361003"/>
                    <a:pt x="1736839" y="381444"/>
                    <a:pt x="1751743" y="344184"/>
                  </a:cubicBezTo>
                  <a:cubicBezTo>
                    <a:pt x="1796530" y="484143"/>
                    <a:pt x="1786483" y="428115"/>
                    <a:pt x="1797977" y="508570"/>
                  </a:cubicBezTo>
                  <a:cubicBezTo>
                    <a:pt x="1810092" y="423763"/>
                    <a:pt x="1792294" y="515124"/>
                    <a:pt x="1818525" y="446926"/>
                  </a:cubicBezTo>
                  <a:cubicBezTo>
                    <a:pt x="1823594" y="433747"/>
                    <a:pt x="1824921" y="419406"/>
                    <a:pt x="1828800" y="405829"/>
                  </a:cubicBezTo>
                  <a:cubicBezTo>
                    <a:pt x="1832225" y="393842"/>
                    <a:pt x="1834599" y="381504"/>
                    <a:pt x="1839074" y="369869"/>
                  </a:cubicBezTo>
                  <a:cubicBezTo>
                    <a:pt x="1843197" y="359148"/>
                    <a:pt x="1849348" y="349321"/>
                    <a:pt x="1854485" y="339047"/>
                  </a:cubicBezTo>
                  <a:cubicBezTo>
                    <a:pt x="1907191" y="391753"/>
                    <a:pt x="1874108" y="352655"/>
                    <a:pt x="1895582" y="513708"/>
                  </a:cubicBezTo>
                  <a:cubicBezTo>
                    <a:pt x="1919239" y="691137"/>
                    <a:pt x="1894372" y="612820"/>
                    <a:pt x="1916130" y="678094"/>
                  </a:cubicBezTo>
                  <a:cubicBezTo>
                    <a:pt x="1934966" y="652409"/>
                    <a:pt x="1953008" y="626121"/>
                    <a:pt x="1972638" y="601038"/>
                  </a:cubicBezTo>
                  <a:cubicBezTo>
                    <a:pt x="1983856" y="586703"/>
                    <a:pt x="1998100" y="574812"/>
                    <a:pt x="2008597" y="559941"/>
                  </a:cubicBezTo>
                  <a:cubicBezTo>
                    <a:pt x="2018764" y="545538"/>
                    <a:pt x="2025721" y="529119"/>
                    <a:pt x="2034283" y="513708"/>
                  </a:cubicBezTo>
                  <a:cubicBezTo>
                    <a:pt x="2044557" y="539393"/>
                    <a:pt x="2059104" y="563759"/>
                    <a:pt x="2065105" y="590764"/>
                  </a:cubicBezTo>
                  <a:cubicBezTo>
                    <a:pt x="2072941" y="626026"/>
                    <a:pt x="2070756" y="662817"/>
                    <a:pt x="2075379" y="698642"/>
                  </a:cubicBezTo>
                  <a:cubicBezTo>
                    <a:pt x="2077614" y="715961"/>
                    <a:pt x="2082436" y="732849"/>
                    <a:pt x="2085654" y="750013"/>
                  </a:cubicBezTo>
                  <a:cubicBezTo>
                    <a:pt x="2087574" y="760251"/>
                    <a:pt x="2089079" y="770562"/>
                    <a:pt x="2090791" y="780836"/>
                  </a:cubicBezTo>
                  <a:cubicBezTo>
                    <a:pt x="2133600" y="734602"/>
                    <a:pt x="2170017" y="681498"/>
                    <a:pt x="2219218" y="642135"/>
                  </a:cubicBezTo>
                  <a:cubicBezTo>
                    <a:pt x="2227780" y="635285"/>
                    <a:pt x="2235605" y="627397"/>
                    <a:pt x="2244903" y="621586"/>
                  </a:cubicBezTo>
                  <a:cubicBezTo>
                    <a:pt x="2249495" y="618716"/>
                    <a:pt x="2255177" y="618161"/>
                    <a:pt x="2260314" y="616449"/>
                  </a:cubicBezTo>
                  <a:cubicBezTo>
                    <a:pt x="2303342" y="702503"/>
                    <a:pt x="2294029" y="673803"/>
                    <a:pt x="2321959" y="791110"/>
                  </a:cubicBezTo>
                  <a:cubicBezTo>
                    <a:pt x="2330048" y="825085"/>
                    <a:pt x="2342507" y="893851"/>
                    <a:pt x="2342507" y="893851"/>
                  </a:cubicBezTo>
                  <a:cubicBezTo>
                    <a:pt x="2344220" y="840768"/>
                    <a:pt x="2343294" y="787534"/>
                    <a:pt x="2347645" y="734602"/>
                  </a:cubicBezTo>
                  <a:cubicBezTo>
                    <a:pt x="2353578" y="662419"/>
                    <a:pt x="2359819" y="590001"/>
                    <a:pt x="2373330" y="518845"/>
                  </a:cubicBezTo>
                  <a:cubicBezTo>
                    <a:pt x="2396654" y="396007"/>
                    <a:pt x="2404606" y="379012"/>
                    <a:pt x="2434975" y="303087"/>
                  </a:cubicBezTo>
                  <a:cubicBezTo>
                    <a:pt x="2436687" y="320211"/>
                    <a:pt x="2438621" y="337314"/>
                    <a:pt x="2440112" y="354458"/>
                  </a:cubicBezTo>
                  <a:cubicBezTo>
                    <a:pt x="2446926" y="432822"/>
                    <a:pt x="2439475" y="398144"/>
                    <a:pt x="2450386" y="441788"/>
                  </a:cubicBezTo>
                  <a:cubicBezTo>
                    <a:pt x="2591766" y="47942"/>
                    <a:pt x="2463343" y="393048"/>
                    <a:pt x="2568539" y="133564"/>
                  </a:cubicBezTo>
                  <a:cubicBezTo>
                    <a:pt x="2575955" y="115271"/>
                    <a:pt x="2600306" y="44344"/>
                    <a:pt x="2614773" y="15411"/>
                  </a:cubicBezTo>
                  <a:cubicBezTo>
                    <a:pt x="2617534" y="9889"/>
                    <a:pt x="2621622" y="5137"/>
                    <a:pt x="2625047" y="0"/>
                  </a:cubicBezTo>
                  <a:cubicBezTo>
                    <a:pt x="2689099" y="138782"/>
                    <a:pt x="2620184" y="-14010"/>
                    <a:pt x="2702103" y="184935"/>
                  </a:cubicBezTo>
                  <a:cubicBezTo>
                    <a:pt x="2734870" y="264512"/>
                    <a:pt x="2721350" y="215690"/>
                    <a:pt x="2732925" y="261991"/>
                  </a:cubicBezTo>
                  <a:cubicBezTo>
                    <a:pt x="2852962" y="135286"/>
                    <a:pt x="2810077" y="122267"/>
                    <a:pt x="2866490" y="277402"/>
                  </a:cubicBezTo>
                  <a:cubicBezTo>
                    <a:pt x="2871627" y="309937"/>
                    <a:pt x="2877686" y="342339"/>
                    <a:pt x="2881901" y="375006"/>
                  </a:cubicBezTo>
                  <a:cubicBezTo>
                    <a:pt x="2894111" y="469635"/>
                    <a:pt x="2879816" y="407762"/>
                    <a:pt x="2892175" y="457200"/>
                  </a:cubicBezTo>
                  <a:cubicBezTo>
                    <a:pt x="2895950" y="448140"/>
                    <a:pt x="2916570" y="376613"/>
                    <a:pt x="2943546" y="369869"/>
                  </a:cubicBezTo>
                  <a:cubicBezTo>
                    <a:pt x="2950594" y="368107"/>
                    <a:pt x="2953820" y="380144"/>
                    <a:pt x="2958957" y="385281"/>
                  </a:cubicBezTo>
                  <a:cubicBezTo>
                    <a:pt x="2965806" y="416103"/>
                    <a:pt x="2973313" y="446787"/>
                    <a:pt x="2979505" y="477748"/>
                  </a:cubicBezTo>
                  <a:cubicBezTo>
                    <a:pt x="2981880" y="489621"/>
                    <a:pt x="2975187" y="521272"/>
                    <a:pt x="2984642" y="513708"/>
                  </a:cubicBezTo>
                  <a:cubicBezTo>
                    <a:pt x="3008032" y="494996"/>
                    <a:pt x="3015109" y="462120"/>
                    <a:pt x="3030876" y="436651"/>
                  </a:cubicBezTo>
                  <a:cubicBezTo>
                    <a:pt x="3037375" y="426152"/>
                    <a:pt x="3044575" y="416103"/>
                    <a:pt x="3051424" y="405829"/>
                  </a:cubicBezTo>
                  <a:cubicBezTo>
                    <a:pt x="3071972" y="453775"/>
                    <a:pt x="3106599" y="497906"/>
                    <a:pt x="3113069" y="549667"/>
                  </a:cubicBezTo>
                  <a:cubicBezTo>
                    <a:pt x="3119631" y="602162"/>
                    <a:pt x="3112032" y="578416"/>
                    <a:pt x="3133618" y="621586"/>
                  </a:cubicBezTo>
                  <a:cubicBezTo>
                    <a:pt x="3137043" y="640422"/>
                    <a:pt x="3139948" y="659360"/>
                    <a:pt x="3143892" y="678094"/>
                  </a:cubicBezTo>
                  <a:cubicBezTo>
                    <a:pt x="3146801" y="691912"/>
                    <a:pt x="3151207" y="705384"/>
                    <a:pt x="3154166" y="719191"/>
                  </a:cubicBezTo>
                  <a:cubicBezTo>
                    <a:pt x="3156348" y="729376"/>
                    <a:pt x="3157044" y="739845"/>
                    <a:pt x="3159303" y="750013"/>
                  </a:cubicBezTo>
                  <a:cubicBezTo>
                    <a:pt x="3160478" y="755299"/>
                    <a:pt x="3164440" y="765424"/>
                    <a:pt x="3164440" y="765424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8" name="手繪多邊形: 圖案 7">
              <a:extLst>
                <a:ext uri="{FF2B5EF4-FFF2-40B4-BE49-F238E27FC236}">
                  <a16:creationId xmlns:a16="http://schemas.microsoft.com/office/drawing/2014/main" id="{4B0CEE4E-7448-0853-32A0-0227CE898687}"/>
                </a:ext>
              </a:extLst>
            </p:cNvPr>
            <p:cNvSpPr/>
            <p:nvPr/>
          </p:nvSpPr>
          <p:spPr>
            <a:xfrm>
              <a:off x="1784116" y="3075564"/>
              <a:ext cx="1555296" cy="219601"/>
            </a:xfrm>
            <a:custGeom>
              <a:avLst/>
              <a:gdLst>
                <a:gd name="connsiteX0" fmla="*/ 0 w 1881230"/>
                <a:gd name="connsiteY0" fmla="*/ 139337 h 792480"/>
                <a:gd name="connsiteX1" fmla="*/ 17418 w 1881230"/>
                <a:gd name="connsiteY1" fmla="*/ 87086 h 792480"/>
                <a:gd name="connsiteX2" fmla="*/ 60960 w 1881230"/>
                <a:gd name="connsiteY2" fmla="*/ 0 h 792480"/>
                <a:gd name="connsiteX3" fmla="*/ 87086 w 1881230"/>
                <a:gd name="connsiteY3" fmla="*/ 87086 h 792480"/>
                <a:gd name="connsiteX4" fmla="*/ 95795 w 1881230"/>
                <a:gd name="connsiteY4" fmla="*/ 148046 h 792480"/>
                <a:gd name="connsiteX5" fmla="*/ 104503 w 1881230"/>
                <a:gd name="connsiteY5" fmla="*/ 191589 h 792480"/>
                <a:gd name="connsiteX6" fmla="*/ 113212 w 1881230"/>
                <a:gd name="connsiteY6" fmla="*/ 243840 h 792480"/>
                <a:gd name="connsiteX7" fmla="*/ 130629 w 1881230"/>
                <a:gd name="connsiteY7" fmla="*/ 313509 h 792480"/>
                <a:gd name="connsiteX8" fmla="*/ 156755 w 1881230"/>
                <a:gd name="connsiteY8" fmla="*/ 287383 h 792480"/>
                <a:gd name="connsiteX9" fmla="*/ 174172 w 1881230"/>
                <a:gd name="connsiteY9" fmla="*/ 252549 h 792480"/>
                <a:gd name="connsiteX10" fmla="*/ 217715 w 1881230"/>
                <a:gd name="connsiteY10" fmla="*/ 226423 h 792480"/>
                <a:gd name="connsiteX11" fmla="*/ 235132 w 1881230"/>
                <a:gd name="connsiteY11" fmla="*/ 269966 h 792480"/>
                <a:gd name="connsiteX12" fmla="*/ 252549 w 1881230"/>
                <a:gd name="connsiteY12" fmla="*/ 470263 h 792480"/>
                <a:gd name="connsiteX13" fmla="*/ 278675 w 1881230"/>
                <a:gd name="connsiteY13" fmla="*/ 452846 h 792480"/>
                <a:gd name="connsiteX14" fmla="*/ 339635 w 1881230"/>
                <a:gd name="connsiteY14" fmla="*/ 557349 h 792480"/>
                <a:gd name="connsiteX15" fmla="*/ 409303 w 1881230"/>
                <a:gd name="connsiteY15" fmla="*/ 539932 h 792480"/>
                <a:gd name="connsiteX16" fmla="*/ 452846 w 1881230"/>
                <a:gd name="connsiteY16" fmla="*/ 653143 h 792480"/>
                <a:gd name="connsiteX17" fmla="*/ 478972 w 1881230"/>
                <a:gd name="connsiteY17" fmla="*/ 609600 h 792480"/>
                <a:gd name="connsiteX18" fmla="*/ 505098 w 1881230"/>
                <a:gd name="connsiteY18" fmla="*/ 627017 h 792480"/>
                <a:gd name="connsiteX19" fmla="*/ 522515 w 1881230"/>
                <a:gd name="connsiteY19" fmla="*/ 670560 h 792480"/>
                <a:gd name="connsiteX20" fmla="*/ 539932 w 1881230"/>
                <a:gd name="connsiteY20" fmla="*/ 705394 h 792480"/>
                <a:gd name="connsiteX21" fmla="*/ 566058 w 1881230"/>
                <a:gd name="connsiteY21" fmla="*/ 792480 h 792480"/>
                <a:gd name="connsiteX22" fmla="*/ 583475 w 1881230"/>
                <a:gd name="connsiteY22" fmla="*/ 644434 h 792480"/>
                <a:gd name="connsiteX23" fmla="*/ 600892 w 1881230"/>
                <a:gd name="connsiteY23" fmla="*/ 618309 h 792480"/>
                <a:gd name="connsiteX24" fmla="*/ 627018 w 1881230"/>
                <a:gd name="connsiteY24" fmla="*/ 609600 h 792480"/>
                <a:gd name="connsiteX25" fmla="*/ 653143 w 1881230"/>
                <a:gd name="connsiteY25" fmla="*/ 661852 h 792480"/>
                <a:gd name="connsiteX26" fmla="*/ 661852 w 1881230"/>
                <a:gd name="connsiteY26" fmla="*/ 687977 h 792480"/>
                <a:gd name="connsiteX27" fmla="*/ 731520 w 1881230"/>
                <a:gd name="connsiteY27" fmla="*/ 600892 h 792480"/>
                <a:gd name="connsiteX28" fmla="*/ 748938 w 1881230"/>
                <a:gd name="connsiteY28" fmla="*/ 574766 h 792480"/>
                <a:gd name="connsiteX29" fmla="*/ 766355 w 1881230"/>
                <a:gd name="connsiteY29" fmla="*/ 548640 h 792480"/>
                <a:gd name="connsiteX30" fmla="*/ 783772 w 1881230"/>
                <a:gd name="connsiteY30" fmla="*/ 592183 h 792480"/>
                <a:gd name="connsiteX31" fmla="*/ 792480 w 1881230"/>
                <a:gd name="connsiteY31" fmla="*/ 618309 h 792480"/>
                <a:gd name="connsiteX32" fmla="*/ 818606 w 1881230"/>
                <a:gd name="connsiteY32" fmla="*/ 592183 h 792480"/>
                <a:gd name="connsiteX33" fmla="*/ 827315 w 1881230"/>
                <a:gd name="connsiteY33" fmla="*/ 548640 h 792480"/>
                <a:gd name="connsiteX34" fmla="*/ 879566 w 1881230"/>
                <a:gd name="connsiteY34" fmla="*/ 644434 h 792480"/>
                <a:gd name="connsiteX35" fmla="*/ 914400 w 1881230"/>
                <a:gd name="connsiteY35" fmla="*/ 618309 h 792480"/>
                <a:gd name="connsiteX36" fmla="*/ 949235 w 1881230"/>
                <a:gd name="connsiteY36" fmla="*/ 513806 h 792480"/>
                <a:gd name="connsiteX37" fmla="*/ 975360 w 1881230"/>
                <a:gd name="connsiteY37" fmla="*/ 461554 h 792480"/>
                <a:gd name="connsiteX38" fmla="*/ 984069 w 1881230"/>
                <a:gd name="connsiteY38" fmla="*/ 435429 h 792480"/>
                <a:gd name="connsiteX39" fmla="*/ 1010195 w 1881230"/>
                <a:gd name="connsiteY39" fmla="*/ 470263 h 792480"/>
                <a:gd name="connsiteX40" fmla="*/ 1027612 w 1881230"/>
                <a:gd name="connsiteY40" fmla="*/ 522514 h 792480"/>
                <a:gd name="connsiteX41" fmla="*/ 1045029 w 1881230"/>
                <a:gd name="connsiteY41" fmla="*/ 566057 h 792480"/>
                <a:gd name="connsiteX42" fmla="*/ 1079863 w 1881230"/>
                <a:gd name="connsiteY42" fmla="*/ 522514 h 792480"/>
                <a:gd name="connsiteX43" fmla="*/ 1123406 w 1881230"/>
                <a:gd name="connsiteY43" fmla="*/ 400594 h 792480"/>
                <a:gd name="connsiteX44" fmla="*/ 1158240 w 1881230"/>
                <a:gd name="connsiteY44" fmla="*/ 322217 h 792480"/>
                <a:gd name="connsiteX45" fmla="*/ 1184366 w 1881230"/>
                <a:gd name="connsiteY45" fmla="*/ 261257 h 792480"/>
                <a:gd name="connsiteX46" fmla="*/ 1210492 w 1881230"/>
                <a:gd name="connsiteY46" fmla="*/ 348343 h 792480"/>
                <a:gd name="connsiteX47" fmla="*/ 1236618 w 1881230"/>
                <a:gd name="connsiteY47" fmla="*/ 513806 h 792480"/>
                <a:gd name="connsiteX48" fmla="*/ 1262743 w 1881230"/>
                <a:gd name="connsiteY48" fmla="*/ 496389 h 792480"/>
                <a:gd name="connsiteX49" fmla="*/ 1314995 w 1881230"/>
                <a:gd name="connsiteY49" fmla="*/ 548640 h 792480"/>
                <a:gd name="connsiteX50" fmla="*/ 1349829 w 1881230"/>
                <a:gd name="connsiteY50" fmla="*/ 644434 h 792480"/>
                <a:gd name="connsiteX51" fmla="*/ 1393372 w 1881230"/>
                <a:gd name="connsiteY51" fmla="*/ 618309 h 792480"/>
                <a:gd name="connsiteX52" fmla="*/ 1454332 w 1881230"/>
                <a:gd name="connsiteY52" fmla="*/ 731520 h 792480"/>
                <a:gd name="connsiteX53" fmla="*/ 1489166 w 1881230"/>
                <a:gd name="connsiteY53" fmla="*/ 592183 h 792480"/>
                <a:gd name="connsiteX54" fmla="*/ 1506583 w 1881230"/>
                <a:gd name="connsiteY54" fmla="*/ 505097 h 792480"/>
                <a:gd name="connsiteX55" fmla="*/ 1532709 w 1881230"/>
                <a:gd name="connsiteY55" fmla="*/ 557349 h 792480"/>
                <a:gd name="connsiteX56" fmla="*/ 1550126 w 1881230"/>
                <a:gd name="connsiteY56" fmla="*/ 583474 h 792480"/>
                <a:gd name="connsiteX57" fmla="*/ 1576252 w 1881230"/>
                <a:gd name="connsiteY57" fmla="*/ 574766 h 792480"/>
                <a:gd name="connsiteX58" fmla="*/ 1593669 w 1881230"/>
                <a:gd name="connsiteY58" fmla="*/ 531223 h 792480"/>
                <a:gd name="connsiteX59" fmla="*/ 1645920 w 1881230"/>
                <a:gd name="connsiteY59" fmla="*/ 653143 h 792480"/>
                <a:gd name="connsiteX60" fmla="*/ 1680755 w 1881230"/>
                <a:gd name="connsiteY60" fmla="*/ 618309 h 792480"/>
                <a:gd name="connsiteX61" fmla="*/ 1698172 w 1881230"/>
                <a:gd name="connsiteY61" fmla="*/ 592183 h 792480"/>
                <a:gd name="connsiteX62" fmla="*/ 1724298 w 1881230"/>
                <a:gd name="connsiteY62" fmla="*/ 644434 h 792480"/>
                <a:gd name="connsiteX63" fmla="*/ 1776549 w 1881230"/>
                <a:gd name="connsiteY63" fmla="*/ 705394 h 792480"/>
                <a:gd name="connsiteX64" fmla="*/ 1820092 w 1881230"/>
                <a:gd name="connsiteY64" fmla="*/ 627017 h 792480"/>
                <a:gd name="connsiteX65" fmla="*/ 1846218 w 1881230"/>
                <a:gd name="connsiteY65" fmla="*/ 653143 h 792480"/>
                <a:gd name="connsiteX66" fmla="*/ 1854926 w 1881230"/>
                <a:gd name="connsiteY66" fmla="*/ 679269 h 792480"/>
                <a:gd name="connsiteX67" fmla="*/ 1863635 w 1881230"/>
                <a:gd name="connsiteY67" fmla="*/ 609600 h 792480"/>
                <a:gd name="connsiteX68" fmla="*/ 1881052 w 1881230"/>
                <a:gd name="connsiteY68" fmla="*/ 513806 h 792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1881230" h="792480">
                  <a:moveTo>
                    <a:pt x="0" y="139337"/>
                  </a:moveTo>
                  <a:cubicBezTo>
                    <a:pt x="5806" y="121920"/>
                    <a:pt x="9207" y="103507"/>
                    <a:pt x="17418" y="87086"/>
                  </a:cubicBezTo>
                  <a:cubicBezTo>
                    <a:pt x="69257" y="-16591"/>
                    <a:pt x="41248" y="78851"/>
                    <a:pt x="60960" y="0"/>
                  </a:cubicBezTo>
                  <a:cubicBezTo>
                    <a:pt x="70052" y="27276"/>
                    <a:pt x="81820" y="58124"/>
                    <a:pt x="87086" y="87086"/>
                  </a:cubicBezTo>
                  <a:cubicBezTo>
                    <a:pt x="90758" y="107281"/>
                    <a:pt x="92421" y="127799"/>
                    <a:pt x="95795" y="148046"/>
                  </a:cubicBezTo>
                  <a:cubicBezTo>
                    <a:pt x="98228" y="162646"/>
                    <a:pt x="101855" y="177026"/>
                    <a:pt x="104503" y="191589"/>
                  </a:cubicBezTo>
                  <a:cubicBezTo>
                    <a:pt x="107662" y="208961"/>
                    <a:pt x="109512" y="226575"/>
                    <a:pt x="113212" y="243840"/>
                  </a:cubicBezTo>
                  <a:cubicBezTo>
                    <a:pt x="118228" y="267246"/>
                    <a:pt x="130629" y="313509"/>
                    <a:pt x="130629" y="313509"/>
                  </a:cubicBezTo>
                  <a:cubicBezTo>
                    <a:pt x="139338" y="304800"/>
                    <a:pt x="149597" y="297405"/>
                    <a:pt x="156755" y="287383"/>
                  </a:cubicBezTo>
                  <a:cubicBezTo>
                    <a:pt x="164301" y="276819"/>
                    <a:pt x="164992" y="261729"/>
                    <a:pt x="174172" y="252549"/>
                  </a:cubicBezTo>
                  <a:cubicBezTo>
                    <a:pt x="186141" y="240580"/>
                    <a:pt x="203201" y="235132"/>
                    <a:pt x="217715" y="226423"/>
                  </a:cubicBezTo>
                  <a:cubicBezTo>
                    <a:pt x="223521" y="240937"/>
                    <a:pt x="230640" y="254993"/>
                    <a:pt x="235132" y="269966"/>
                  </a:cubicBezTo>
                  <a:cubicBezTo>
                    <a:pt x="251946" y="326015"/>
                    <a:pt x="250642" y="435942"/>
                    <a:pt x="252549" y="470263"/>
                  </a:cubicBezTo>
                  <a:cubicBezTo>
                    <a:pt x="261258" y="464457"/>
                    <a:pt x="269313" y="448165"/>
                    <a:pt x="278675" y="452846"/>
                  </a:cubicBezTo>
                  <a:cubicBezTo>
                    <a:pt x="318489" y="472753"/>
                    <a:pt x="327586" y="521202"/>
                    <a:pt x="339635" y="557349"/>
                  </a:cubicBezTo>
                  <a:cubicBezTo>
                    <a:pt x="362858" y="551543"/>
                    <a:pt x="387893" y="529227"/>
                    <a:pt x="409303" y="539932"/>
                  </a:cubicBezTo>
                  <a:cubicBezTo>
                    <a:pt x="436941" y="553751"/>
                    <a:pt x="446923" y="623527"/>
                    <a:pt x="452846" y="653143"/>
                  </a:cubicBezTo>
                  <a:cubicBezTo>
                    <a:pt x="461555" y="638629"/>
                    <a:pt x="463832" y="617170"/>
                    <a:pt x="478972" y="609600"/>
                  </a:cubicBezTo>
                  <a:cubicBezTo>
                    <a:pt x="488333" y="604919"/>
                    <a:pt x="499014" y="618500"/>
                    <a:pt x="505098" y="627017"/>
                  </a:cubicBezTo>
                  <a:cubicBezTo>
                    <a:pt x="514184" y="639738"/>
                    <a:pt x="516166" y="656275"/>
                    <a:pt x="522515" y="670560"/>
                  </a:cubicBezTo>
                  <a:cubicBezTo>
                    <a:pt x="527787" y="682423"/>
                    <a:pt x="535111" y="693341"/>
                    <a:pt x="539932" y="705394"/>
                  </a:cubicBezTo>
                  <a:cubicBezTo>
                    <a:pt x="554065" y="740727"/>
                    <a:pt x="557504" y="758267"/>
                    <a:pt x="566058" y="792480"/>
                  </a:cubicBezTo>
                  <a:cubicBezTo>
                    <a:pt x="566846" y="783807"/>
                    <a:pt x="574736" y="670649"/>
                    <a:pt x="583475" y="644434"/>
                  </a:cubicBezTo>
                  <a:cubicBezTo>
                    <a:pt x="586785" y="634505"/>
                    <a:pt x="592719" y="624847"/>
                    <a:pt x="600892" y="618309"/>
                  </a:cubicBezTo>
                  <a:cubicBezTo>
                    <a:pt x="608060" y="612574"/>
                    <a:pt x="618309" y="612503"/>
                    <a:pt x="627018" y="609600"/>
                  </a:cubicBezTo>
                  <a:cubicBezTo>
                    <a:pt x="635726" y="627017"/>
                    <a:pt x="645234" y="644057"/>
                    <a:pt x="653143" y="661852"/>
                  </a:cubicBezTo>
                  <a:cubicBezTo>
                    <a:pt x="656871" y="670240"/>
                    <a:pt x="652851" y="689777"/>
                    <a:pt x="661852" y="687977"/>
                  </a:cubicBezTo>
                  <a:cubicBezTo>
                    <a:pt x="680943" y="684159"/>
                    <a:pt x="726514" y="608400"/>
                    <a:pt x="731520" y="600892"/>
                  </a:cubicBezTo>
                  <a:lnTo>
                    <a:pt x="748938" y="574766"/>
                  </a:lnTo>
                  <a:lnTo>
                    <a:pt x="766355" y="548640"/>
                  </a:lnTo>
                  <a:cubicBezTo>
                    <a:pt x="772161" y="563154"/>
                    <a:pt x="778283" y="577546"/>
                    <a:pt x="783772" y="592183"/>
                  </a:cubicBezTo>
                  <a:cubicBezTo>
                    <a:pt x="786995" y="600778"/>
                    <a:pt x="783300" y="618309"/>
                    <a:pt x="792480" y="618309"/>
                  </a:cubicBezTo>
                  <a:cubicBezTo>
                    <a:pt x="804796" y="618309"/>
                    <a:pt x="809897" y="600892"/>
                    <a:pt x="818606" y="592183"/>
                  </a:cubicBezTo>
                  <a:cubicBezTo>
                    <a:pt x="821509" y="577669"/>
                    <a:pt x="813572" y="543143"/>
                    <a:pt x="827315" y="548640"/>
                  </a:cubicBezTo>
                  <a:cubicBezTo>
                    <a:pt x="833764" y="551219"/>
                    <a:pt x="871000" y="627303"/>
                    <a:pt x="879566" y="644434"/>
                  </a:cubicBezTo>
                  <a:cubicBezTo>
                    <a:pt x="891177" y="635726"/>
                    <a:pt x="905489" y="629766"/>
                    <a:pt x="914400" y="618309"/>
                  </a:cubicBezTo>
                  <a:cubicBezTo>
                    <a:pt x="946990" y="576407"/>
                    <a:pt x="938623" y="561560"/>
                    <a:pt x="949235" y="513806"/>
                  </a:cubicBezTo>
                  <a:cubicBezTo>
                    <a:pt x="957991" y="474404"/>
                    <a:pt x="956570" y="499133"/>
                    <a:pt x="975360" y="461554"/>
                  </a:cubicBezTo>
                  <a:cubicBezTo>
                    <a:pt x="979465" y="453344"/>
                    <a:pt x="981166" y="444137"/>
                    <a:pt x="984069" y="435429"/>
                  </a:cubicBezTo>
                  <a:cubicBezTo>
                    <a:pt x="992778" y="447040"/>
                    <a:pt x="1003704" y="457281"/>
                    <a:pt x="1010195" y="470263"/>
                  </a:cubicBezTo>
                  <a:cubicBezTo>
                    <a:pt x="1018406" y="486684"/>
                    <a:pt x="1021338" y="505260"/>
                    <a:pt x="1027612" y="522514"/>
                  </a:cubicBezTo>
                  <a:cubicBezTo>
                    <a:pt x="1032954" y="537205"/>
                    <a:pt x="1039223" y="551543"/>
                    <a:pt x="1045029" y="566057"/>
                  </a:cubicBezTo>
                  <a:cubicBezTo>
                    <a:pt x="1056640" y="551543"/>
                    <a:pt x="1071051" y="538880"/>
                    <a:pt x="1079863" y="522514"/>
                  </a:cubicBezTo>
                  <a:cubicBezTo>
                    <a:pt x="1097964" y="488899"/>
                    <a:pt x="1108859" y="436962"/>
                    <a:pt x="1123406" y="400594"/>
                  </a:cubicBezTo>
                  <a:cubicBezTo>
                    <a:pt x="1134024" y="374049"/>
                    <a:pt x="1147977" y="348901"/>
                    <a:pt x="1158240" y="322217"/>
                  </a:cubicBezTo>
                  <a:cubicBezTo>
                    <a:pt x="1183801" y="255758"/>
                    <a:pt x="1147793" y="316118"/>
                    <a:pt x="1184366" y="261257"/>
                  </a:cubicBezTo>
                  <a:cubicBezTo>
                    <a:pt x="1193075" y="290286"/>
                    <a:pt x="1203775" y="318790"/>
                    <a:pt x="1210492" y="348343"/>
                  </a:cubicBezTo>
                  <a:cubicBezTo>
                    <a:pt x="1218487" y="383519"/>
                    <a:pt x="1230353" y="469950"/>
                    <a:pt x="1236618" y="513806"/>
                  </a:cubicBezTo>
                  <a:cubicBezTo>
                    <a:pt x="1245326" y="508000"/>
                    <a:pt x="1253179" y="492138"/>
                    <a:pt x="1262743" y="496389"/>
                  </a:cubicBezTo>
                  <a:cubicBezTo>
                    <a:pt x="1285252" y="506393"/>
                    <a:pt x="1300974" y="528388"/>
                    <a:pt x="1314995" y="548640"/>
                  </a:cubicBezTo>
                  <a:cubicBezTo>
                    <a:pt x="1335106" y="577689"/>
                    <a:pt x="1341566" y="611385"/>
                    <a:pt x="1349829" y="644434"/>
                  </a:cubicBezTo>
                  <a:cubicBezTo>
                    <a:pt x="1364343" y="635726"/>
                    <a:pt x="1378233" y="610739"/>
                    <a:pt x="1393372" y="618309"/>
                  </a:cubicBezTo>
                  <a:cubicBezTo>
                    <a:pt x="1416696" y="629971"/>
                    <a:pt x="1443016" y="703229"/>
                    <a:pt x="1454332" y="731520"/>
                  </a:cubicBezTo>
                  <a:cubicBezTo>
                    <a:pt x="1465943" y="685074"/>
                    <a:pt x="1481295" y="639407"/>
                    <a:pt x="1489166" y="592183"/>
                  </a:cubicBezTo>
                  <a:cubicBezTo>
                    <a:pt x="1499843" y="528126"/>
                    <a:pt x="1493593" y="557062"/>
                    <a:pt x="1506583" y="505097"/>
                  </a:cubicBezTo>
                  <a:cubicBezTo>
                    <a:pt x="1515292" y="522514"/>
                    <a:pt x="1523252" y="540326"/>
                    <a:pt x="1532709" y="557349"/>
                  </a:cubicBezTo>
                  <a:cubicBezTo>
                    <a:pt x="1537792" y="566498"/>
                    <a:pt x="1540408" y="579587"/>
                    <a:pt x="1550126" y="583474"/>
                  </a:cubicBezTo>
                  <a:cubicBezTo>
                    <a:pt x="1558649" y="586883"/>
                    <a:pt x="1567543" y="577669"/>
                    <a:pt x="1576252" y="574766"/>
                  </a:cubicBezTo>
                  <a:cubicBezTo>
                    <a:pt x="1582058" y="560252"/>
                    <a:pt x="1578839" y="526280"/>
                    <a:pt x="1593669" y="531223"/>
                  </a:cubicBezTo>
                  <a:cubicBezTo>
                    <a:pt x="1618714" y="539571"/>
                    <a:pt x="1640381" y="633756"/>
                    <a:pt x="1645920" y="653143"/>
                  </a:cubicBezTo>
                  <a:cubicBezTo>
                    <a:pt x="1657532" y="641532"/>
                    <a:pt x="1670068" y="630777"/>
                    <a:pt x="1680755" y="618309"/>
                  </a:cubicBezTo>
                  <a:cubicBezTo>
                    <a:pt x="1687567" y="610362"/>
                    <a:pt x="1689197" y="586798"/>
                    <a:pt x="1698172" y="592183"/>
                  </a:cubicBezTo>
                  <a:cubicBezTo>
                    <a:pt x="1714870" y="602201"/>
                    <a:pt x="1715589" y="627017"/>
                    <a:pt x="1724298" y="644434"/>
                  </a:cubicBezTo>
                  <a:cubicBezTo>
                    <a:pt x="1757978" y="812841"/>
                    <a:pt x="1733328" y="809124"/>
                    <a:pt x="1776549" y="705394"/>
                  </a:cubicBezTo>
                  <a:cubicBezTo>
                    <a:pt x="1787907" y="678135"/>
                    <a:pt x="1805057" y="652075"/>
                    <a:pt x="1820092" y="627017"/>
                  </a:cubicBezTo>
                  <a:cubicBezTo>
                    <a:pt x="1828801" y="635726"/>
                    <a:pt x="1839386" y="642895"/>
                    <a:pt x="1846218" y="653143"/>
                  </a:cubicBezTo>
                  <a:cubicBezTo>
                    <a:pt x="1851310" y="660781"/>
                    <a:pt x="1851517" y="687792"/>
                    <a:pt x="1854926" y="679269"/>
                  </a:cubicBezTo>
                  <a:cubicBezTo>
                    <a:pt x="1863618" y="657539"/>
                    <a:pt x="1859045" y="632549"/>
                    <a:pt x="1863635" y="609600"/>
                  </a:cubicBezTo>
                  <a:cubicBezTo>
                    <a:pt x="1884242" y="506567"/>
                    <a:pt x="1881052" y="586756"/>
                    <a:pt x="1881052" y="513806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4" name="手繪多邊形: 圖案 13">
              <a:extLst>
                <a:ext uri="{FF2B5EF4-FFF2-40B4-BE49-F238E27FC236}">
                  <a16:creationId xmlns:a16="http://schemas.microsoft.com/office/drawing/2014/main" id="{3EA14213-AE38-EA98-CDF7-B657B75C8AA4}"/>
                </a:ext>
              </a:extLst>
            </p:cNvPr>
            <p:cNvSpPr/>
            <p:nvPr/>
          </p:nvSpPr>
          <p:spPr>
            <a:xfrm rot="10463100">
              <a:off x="5204875" y="3133707"/>
              <a:ext cx="1555296" cy="219601"/>
            </a:xfrm>
            <a:custGeom>
              <a:avLst/>
              <a:gdLst>
                <a:gd name="connsiteX0" fmla="*/ 0 w 1881230"/>
                <a:gd name="connsiteY0" fmla="*/ 139337 h 792480"/>
                <a:gd name="connsiteX1" fmla="*/ 17418 w 1881230"/>
                <a:gd name="connsiteY1" fmla="*/ 87086 h 792480"/>
                <a:gd name="connsiteX2" fmla="*/ 60960 w 1881230"/>
                <a:gd name="connsiteY2" fmla="*/ 0 h 792480"/>
                <a:gd name="connsiteX3" fmla="*/ 87086 w 1881230"/>
                <a:gd name="connsiteY3" fmla="*/ 87086 h 792480"/>
                <a:gd name="connsiteX4" fmla="*/ 95795 w 1881230"/>
                <a:gd name="connsiteY4" fmla="*/ 148046 h 792480"/>
                <a:gd name="connsiteX5" fmla="*/ 104503 w 1881230"/>
                <a:gd name="connsiteY5" fmla="*/ 191589 h 792480"/>
                <a:gd name="connsiteX6" fmla="*/ 113212 w 1881230"/>
                <a:gd name="connsiteY6" fmla="*/ 243840 h 792480"/>
                <a:gd name="connsiteX7" fmla="*/ 130629 w 1881230"/>
                <a:gd name="connsiteY7" fmla="*/ 313509 h 792480"/>
                <a:gd name="connsiteX8" fmla="*/ 156755 w 1881230"/>
                <a:gd name="connsiteY8" fmla="*/ 287383 h 792480"/>
                <a:gd name="connsiteX9" fmla="*/ 174172 w 1881230"/>
                <a:gd name="connsiteY9" fmla="*/ 252549 h 792480"/>
                <a:gd name="connsiteX10" fmla="*/ 217715 w 1881230"/>
                <a:gd name="connsiteY10" fmla="*/ 226423 h 792480"/>
                <a:gd name="connsiteX11" fmla="*/ 235132 w 1881230"/>
                <a:gd name="connsiteY11" fmla="*/ 269966 h 792480"/>
                <a:gd name="connsiteX12" fmla="*/ 252549 w 1881230"/>
                <a:gd name="connsiteY12" fmla="*/ 470263 h 792480"/>
                <a:gd name="connsiteX13" fmla="*/ 278675 w 1881230"/>
                <a:gd name="connsiteY13" fmla="*/ 452846 h 792480"/>
                <a:gd name="connsiteX14" fmla="*/ 339635 w 1881230"/>
                <a:gd name="connsiteY14" fmla="*/ 557349 h 792480"/>
                <a:gd name="connsiteX15" fmla="*/ 409303 w 1881230"/>
                <a:gd name="connsiteY15" fmla="*/ 539932 h 792480"/>
                <a:gd name="connsiteX16" fmla="*/ 452846 w 1881230"/>
                <a:gd name="connsiteY16" fmla="*/ 653143 h 792480"/>
                <a:gd name="connsiteX17" fmla="*/ 478972 w 1881230"/>
                <a:gd name="connsiteY17" fmla="*/ 609600 h 792480"/>
                <a:gd name="connsiteX18" fmla="*/ 505098 w 1881230"/>
                <a:gd name="connsiteY18" fmla="*/ 627017 h 792480"/>
                <a:gd name="connsiteX19" fmla="*/ 522515 w 1881230"/>
                <a:gd name="connsiteY19" fmla="*/ 670560 h 792480"/>
                <a:gd name="connsiteX20" fmla="*/ 539932 w 1881230"/>
                <a:gd name="connsiteY20" fmla="*/ 705394 h 792480"/>
                <a:gd name="connsiteX21" fmla="*/ 566058 w 1881230"/>
                <a:gd name="connsiteY21" fmla="*/ 792480 h 792480"/>
                <a:gd name="connsiteX22" fmla="*/ 583475 w 1881230"/>
                <a:gd name="connsiteY22" fmla="*/ 644434 h 792480"/>
                <a:gd name="connsiteX23" fmla="*/ 600892 w 1881230"/>
                <a:gd name="connsiteY23" fmla="*/ 618309 h 792480"/>
                <a:gd name="connsiteX24" fmla="*/ 627018 w 1881230"/>
                <a:gd name="connsiteY24" fmla="*/ 609600 h 792480"/>
                <a:gd name="connsiteX25" fmla="*/ 653143 w 1881230"/>
                <a:gd name="connsiteY25" fmla="*/ 661852 h 792480"/>
                <a:gd name="connsiteX26" fmla="*/ 661852 w 1881230"/>
                <a:gd name="connsiteY26" fmla="*/ 687977 h 792480"/>
                <a:gd name="connsiteX27" fmla="*/ 731520 w 1881230"/>
                <a:gd name="connsiteY27" fmla="*/ 600892 h 792480"/>
                <a:gd name="connsiteX28" fmla="*/ 748938 w 1881230"/>
                <a:gd name="connsiteY28" fmla="*/ 574766 h 792480"/>
                <a:gd name="connsiteX29" fmla="*/ 766355 w 1881230"/>
                <a:gd name="connsiteY29" fmla="*/ 548640 h 792480"/>
                <a:gd name="connsiteX30" fmla="*/ 783772 w 1881230"/>
                <a:gd name="connsiteY30" fmla="*/ 592183 h 792480"/>
                <a:gd name="connsiteX31" fmla="*/ 792480 w 1881230"/>
                <a:gd name="connsiteY31" fmla="*/ 618309 h 792480"/>
                <a:gd name="connsiteX32" fmla="*/ 818606 w 1881230"/>
                <a:gd name="connsiteY32" fmla="*/ 592183 h 792480"/>
                <a:gd name="connsiteX33" fmla="*/ 827315 w 1881230"/>
                <a:gd name="connsiteY33" fmla="*/ 548640 h 792480"/>
                <a:gd name="connsiteX34" fmla="*/ 879566 w 1881230"/>
                <a:gd name="connsiteY34" fmla="*/ 644434 h 792480"/>
                <a:gd name="connsiteX35" fmla="*/ 914400 w 1881230"/>
                <a:gd name="connsiteY35" fmla="*/ 618309 h 792480"/>
                <a:gd name="connsiteX36" fmla="*/ 949235 w 1881230"/>
                <a:gd name="connsiteY36" fmla="*/ 513806 h 792480"/>
                <a:gd name="connsiteX37" fmla="*/ 975360 w 1881230"/>
                <a:gd name="connsiteY37" fmla="*/ 461554 h 792480"/>
                <a:gd name="connsiteX38" fmla="*/ 984069 w 1881230"/>
                <a:gd name="connsiteY38" fmla="*/ 435429 h 792480"/>
                <a:gd name="connsiteX39" fmla="*/ 1010195 w 1881230"/>
                <a:gd name="connsiteY39" fmla="*/ 470263 h 792480"/>
                <a:gd name="connsiteX40" fmla="*/ 1027612 w 1881230"/>
                <a:gd name="connsiteY40" fmla="*/ 522514 h 792480"/>
                <a:gd name="connsiteX41" fmla="*/ 1045029 w 1881230"/>
                <a:gd name="connsiteY41" fmla="*/ 566057 h 792480"/>
                <a:gd name="connsiteX42" fmla="*/ 1079863 w 1881230"/>
                <a:gd name="connsiteY42" fmla="*/ 522514 h 792480"/>
                <a:gd name="connsiteX43" fmla="*/ 1123406 w 1881230"/>
                <a:gd name="connsiteY43" fmla="*/ 400594 h 792480"/>
                <a:gd name="connsiteX44" fmla="*/ 1158240 w 1881230"/>
                <a:gd name="connsiteY44" fmla="*/ 322217 h 792480"/>
                <a:gd name="connsiteX45" fmla="*/ 1184366 w 1881230"/>
                <a:gd name="connsiteY45" fmla="*/ 261257 h 792480"/>
                <a:gd name="connsiteX46" fmla="*/ 1210492 w 1881230"/>
                <a:gd name="connsiteY46" fmla="*/ 348343 h 792480"/>
                <a:gd name="connsiteX47" fmla="*/ 1236618 w 1881230"/>
                <a:gd name="connsiteY47" fmla="*/ 513806 h 792480"/>
                <a:gd name="connsiteX48" fmla="*/ 1262743 w 1881230"/>
                <a:gd name="connsiteY48" fmla="*/ 496389 h 792480"/>
                <a:gd name="connsiteX49" fmla="*/ 1314995 w 1881230"/>
                <a:gd name="connsiteY49" fmla="*/ 548640 h 792480"/>
                <a:gd name="connsiteX50" fmla="*/ 1349829 w 1881230"/>
                <a:gd name="connsiteY50" fmla="*/ 644434 h 792480"/>
                <a:gd name="connsiteX51" fmla="*/ 1393372 w 1881230"/>
                <a:gd name="connsiteY51" fmla="*/ 618309 h 792480"/>
                <a:gd name="connsiteX52" fmla="*/ 1454332 w 1881230"/>
                <a:gd name="connsiteY52" fmla="*/ 731520 h 792480"/>
                <a:gd name="connsiteX53" fmla="*/ 1489166 w 1881230"/>
                <a:gd name="connsiteY53" fmla="*/ 592183 h 792480"/>
                <a:gd name="connsiteX54" fmla="*/ 1506583 w 1881230"/>
                <a:gd name="connsiteY54" fmla="*/ 505097 h 792480"/>
                <a:gd name="connsiteX55" fmla="*/ 1532709 w 1881230"/>
                <a:gd name="connsiteY55" fmla="*/ 557349 h 792480"/>
                <a:gd name="connsiteX56" fmla="*/ 1550126 w 1881230"/>
                <a:gd name="connsiteY56" fmla="*/ 583474 h 792480"/>
                <a:gd name="connsiteX57" fmla="*/ 1576252 w 1881230"/>
                <a:gd name="connsiteY57" fmla="*/ 574766 h 792480"/>
                <a:gd name="connsiteX58" fmla="*/ 1593669 w 1881230"/>
                <a:gd name="connsiteY58" fmla="*/ 531223 h 792480"/>
                <a:gd name="connsiteX59" fmla="*/ 1645920 w 1881230"/>
                <a:gd name="connsiteY59" fmla="*/ 653143 h 792480"/>
                <a:gd name="connsiteX60" fmla="*/ 1680755 w 1881230"/>
                <a:gd name="connsiteY60" fmla="*/ 618309 h 792480"/>
                <a:gd name="connsiteX61" fmla="*/ 1698172 w 1881230"/>
                <a:gd name="connsiteY61" fmla="*/ 592183 h 792480"/>
                <a:gd name="connsiteX62" fmla="*/ 1724298 w 1881230"/>
                <a:gd name="connsiteY62" fmla="*/ 644434 h 792480"/>
                <a:gd name="connsiteX63" fmla="*/ 1776549 w 1881230"/>
                <a:gd name="connsiteY63" fmla="*/ 705394 h 792480"/>
                <a:gd name="connsiteX64" fmla="*/ 1820092 w 1881230"/>
                <a:gd name="connsiteY64" fmla="*/ 627017 h 792480"/>
                <a:gd name="connsiteX65" fmla="*/ 1846218 w 1881230"/>
                <a:gd name="connsiteY65" fmla="*/ 653143 h 792480"/>
                <a:gd name="connsiteX66" fmla="*/ 1854926 w 1881230"/>
                <a:gd name="connsiteY66" fmla="*/ 679269 h 792480"/>
                <a:gd name="connsiteX67" fmla="*/ 1863635 w 1881230"/>
                <a:gd name="connsiteY67" fmla="*/ 609600 h 792480"/>
                <a:gd name="connsiteX68" fmla="*/ 1881052 w 1881230"/>
                <a:gd name="connsiteY68" fmla="*/ 513806 h 792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1881230" h="792480">
                  <a:moveTo>
                    <a:pt x="0" y="139337"/>
                  </a:moveTo>
                  <a:cubicBezTo>
                    <a:pt x="5806" y="121920"/>
                    <a:pt x="9207" y="103507"/>
                    <a:pt x="17418" y="87086"/>
                  </a:cubicBezTo>
                  <a:cubicBezTo>
                    <a:pt x="69257" y="-16591"/>
                    <a:pt x="41248" y="78851"/>
                    <a:pt x="60960" y="0"/>
                  </a:cubicBezTo>
                  <a:cubicBezTo>
                    <a:pt x="70052" y="27276"/>
                    <a:pt x="81820" y="58124"/>
                    <a:pt x="87086" y="87086"/>
                  </a:cubicBezTo>
                  <a:cubicBezTo>
                    <a:pt x="90758" y="107281"/>
                    <a:pt x="92421" y="127799"/>
                    <a:pt x="95795" y="148046"/>
                  </a:cubicBezTo>
                  <a:cubicBezTo>
                    <a:pt x="98228" y="162646"/>
                    <a:pt x="101855" y="177026"/>
                    <a:pt x="104503" y="191589"/>
                  </a:cubicBezTo>
                  <a:cubicBezTo>
                    <a:pt x="107662" y="208961"/>
                    <a:pt x="109512" y="226575"/>
                    <a:pt x="113212" y="243840"/>
                  </a:cubicBezTo>
                  <a:cubicBezTo>
                    <a:pt x="118228" y="267246"/>
                    <a:pt x="130629" y="313509"/>
                    <a:pt x="130629" y="313509"/>
                  </a:cubicBezTo>
                  <a:cubicBezTo>
                    <a:pt x="139338" y="304800"/>
                    <a:pt x="149597" y="297405"/>
                    <a:pt x="156755" y="287383"/>
                  </a:cubicBezTo>
                  <a:cubicBezTo>
                    <a:pt x="164301" y="276819"/>
                    <a:pt x="164992" y="261729"/>
                    <a:pt x="174172" y="252549"/>
                  </a:cubicBezTo>
                  <a:cubicBezTo>
                    <a:pt x="186141" y="240580"/>
                    <a:pt x="203201" y="235132"/>
                    <a:pt x="217715" y="226423"/>
                  </a:cubicBezTo>
                  <a:cubicBezTo>
                    <a:pt x="223521" y="240937"/>
                    <a:pt x="230640" y="254993"/>
                    <a:pt x="235132" y="269966"/>
                  </a:cubicBezTo>
                  <a:cubicBezTo>
                    <a:pt x="251946" y="326015"/>
                    <a:pt x="250642" y="435942"/>
                    <a:pt x="252549" y="470263"/>
                  </a:cubicBezTo>
                  <a:cubicBezTo>
                    <a:pt x="261258" y="464457"/>
                    <a:pt x="269313" y="448165"/>
                    <a:pt x="278675" y="452846"/>
                  </a:cubicBezTo>
                  <a:cubicBezTo>
                    <a:pt x="318489" y="472753"/>
                    <a:pt x="327586" y="521202"/>
                    <a:pt x="339635" y="557349"/>
                  </a:cubicBezTo>
                  <a:cubicBezTo>
                    <a:pt x="362858" y="551543"/>
                    <a:pt x="387893" y="529227"/>
                    <a:pt x="409303" y="539932"/>
                  </a:cubicBezTo>
                  <a:cubicBezTo>
                    <a:pt x="436941" y="553751"/>
                    <a:pt x="446923" y="623527"/>
                    <a:pt x="452846" y="653143"/>
                  </a:cubicBezTo>
                  <a:cubicBezTo>
                    <a:pt x="461555" y="638629"/>
                    <a:pt x="463832" y="617170"/>
                    <a:pt x="478972" y="609600"/>
                  </a:cubicBezTo>
                  <a:cubicBezTo>
                    <a:pt x="488333" y="604919"/>
                    <a:pt x="499014" y="618500"/>
                    <a:pt x="505098" y="627017"/>
                  </a:cubicBezTo>
                  <a:cubicBezTo>
                    <a:pt x="514184" y="639738"/>
                    <a:pt x="516166" y="656275"/>
                    <a:pt x="522515" y="670560"/>
                  </a:cubicBezTo>
                  <a:cubicBezTo>
                    <a:pt x="527787" y="682423"/>
                    <a:pt x="535111" y="693341"/>
                    <a:pt x="539932" y="705394"/>
                  </a:cubicBezTo>
                  <a:cubicBezTo>
                    <a:pt x="554065" y="740727"/>
                    <a:pt x="557504" y="758267"/>
                    <a:pt x="566058" y="792480"/>
                  </a:cubicBezTo>
                  <a:cubicBezTo>
                    <a:pt x="566846" y="783807"/>
                    <a:pt x="574736" y="670649"/>
                    <a:pt x="583475" y="644434"/>
                  </a:cubicBezTo>
                  <a:cubicBezTo>
                    <a:pt x="586785" y="634505"/>
                    <a:pt x="592719" y="624847"/>
                    <a:pt x="600892" y="618309"/>
                  </a:cubicBezTo>
                  <a:cubicBezTo>
                    <a:pt x="608060" y="612574"/>
                    <a:pt x="618309" y="612503"/>
                    <a:pt x="627018" y="609600"/>
                  </a:cubicBezTo>
                  <a:cubicBezTo>
                    <a:pt x="635726" y="627017"/>
                    <a:pt x="645234" y="644057"/>
                    <a:pt x="653143" y="661852"/>
                  </a:cubicBezTo>
                  <a:cubicBezTo>
                    <a:pt x="656871" y="670240"/>
                    <a:pt x="652851" y="689777"/>
                    <a:pt x="661852" y="687977"/>
                  </a:cubicBezTo>
                  <a:cubicBezTo>
                    <a:pt x="680943" y="684159"/>
                    <a:pt x="726514" y="608400"/>
                    <a:pt x="731520" y="600892"/>
                  </a:cubicBezTo>
                  <a:lnTo>
                    <a:pt x="748938" y="574766"/>
                  </a:lnTo>
                  <a:lnTo>
                    <a:pt x="766355" y="548640"/>
                  </a:lnTo>
                  <a:cubicBezTo>
                    <a:pt x="772161" y="563154"/>
                    <a:pt x="778283" y="577546"/>
                    <a:pt x="783772" y="592183"/>
                  </a:cubicBezTo>
                  <a:cubicBezTo>
                    <a:pt x="786995" y="600778"/>
                    <a:pt x="783300" y="618309"/>
                    <a:pt x="792480" y="618309"/>
                  </a:cubicBezTo>
                  <a:cubicBezTo>
                    <a:pt x="804796" y="618309"/>
                    <a:pt x="809897" y="600892"/>
                    <a:pt x="818606" y="592183"/>
                  </a:cubicBezTo>
                  <a:cubicBezTo>
                    <a:pt x="821509" y="577669"/>
                    <a:pt x="813572" y="543143"/>
                    <a:pt x="827315" y="548640"/>
                  </a:cubicBezTo>
                  <a:cubicBezTo>
                    <a:pt x="833764" y="551219"/>
                    <a:pt x="871000" y="627303"/>
                    <a:pt x="879566" y="644434"/>
                  </a:cubicBezTo>
                  <a:cubicBezTo>
                    <a:pt x="891177" y="635726"/>
                    <a:pt x="905489" y="629766"/>
                    <a:pt x="914400" y="618309"/>
                  </a:cubicBezTo>
                  <a:cubicBezTo>
                    <a:pt x="946990" y="576407"/>
                    <a:pt x="938623" y="561560"/>
                    <a:pt x="949235" y="513806"/>
                  </a:cubicBezTo>
                  <a:cubicBezTo>
                    <a:pt x="957991" y="474404"/>
                    <a:pt x="956570" y="499133"/>
                    <a:pt x="975360" y="461554"/>
                  </a:cubicBezTo>
                  <a:cubicBezTo>
                    <a:pt x="979465" y="453344"/>
                    <a:pt x="981166" y="444137"/>
                    <a:pt x="984069" y="435429"/>
                  </a:cubicBezTo>
                  <a:cubicBezTo>
                    <a:pt x="992778" y="447040"/>
                    <a:pt x="1003704" y="457281"/>
                    <a:pt x="1010195" y="470263"/>
                  </a:cubicBezTo>
                  <a:cubicBezTo>
                    <a:pt x="1018406" y="486684"/>
                    <a:pt x="1021338" y="505260"/>
                    <a:pt x="1027612" y="522514"/>
                  </a:cubicBezTo>
                  <a:cubicBezTo>
                    <a:pt x="1032954" y="537205"/>
                    <a:pt x="1039223" y="551543"/>
                    <a:pt x="1045029" y="566057"/>
                  </a:cubicBezTo>
                  <a:cubicBezTo>
                    <a:pt x="1056640" y="551543"/>
                    <a:pt x="1071051" y="538880"/>
                    <a:pt x="1079863" y="522514"/>
                  </a:cubicBezTo>
                  <a:cubicBezTo>
                    <a:pt x="1097964" y="488899"/>
                    <a:pt x="1108859" y="436962"/>
                    <a:pt x="1123406" y="400594"/>
                  </a:cubicBezTo>
                  <a:cubicBezTo>
                    <a:pt x="1134024" y="374049"/>
                    <a:pt x="1147977" y="348901"/>
                    <a:pt x="1158240" y="322217"/>
                  </a:cubicBezTo>
                  <a:cubicBezTo>
                    <a:pt x="1183801" y="255758"/>
                    <a:pt x="1147793" y="316118"/>
                    <a:pt x="1184366" y="261257"/>
                  </a:cubicBezTo>
                  <a:cubicBezTo>
                    <a:pt x="1193075" y="290286"/>
                    <a:pt x="1203775" y="318790"/>
                    <a:pt x="1210492" y="348343"/>
                  </a:cubicBezTo>
                  <a:cubicBezTo>
                    <a:pt x="1218487" y="383519"/>
                    <a:pt x="1230353" y="469950"/>
                    <a:pt x="1236618" y="513806"/>
                  </a:cubicBezTo>
                  <a:cubicBezTo>
                    <a:pt x="1245326" y="508000"/>
                    <a:pt x="1253179" y="492138"/>
                    <a:pt x="1262743" y="496389"/>
                  </a:cubicBezTo>
                  <a:cubicBezTo>
                    <a:pt x="1285252" y="506393"/>
                    <a:pt x="1300974" y="528388"/>
                    <a:pt x="1314995" y="548640"/>
                  </a:cubicBezTo>
                  <a:cubicBezTo>
                    <a:pt x="1335106" y="577689"/>
                    <a:pt x="1341566" y="611385"/>
                    <a:pt x="1349829" y="644434"/>
                  </a:cubicBezTo>
                  <a:cubicBezTo>
                    <a:pt x="1364343" y="635726"/>
                    <a:pt x="1378233" y="610739"/>
                    <a:pt x="1393372" y="618309"/>
                  </a:cubicBezTo>
                  <a:cubicBezTo>
                    <a:pt x="1416696" y="629971"/>
                    <a:pt x="1443016" y="703229"/>
                    <a:pt x="1454332" y="731520"/>
                  </a:cubicBezTo>
                  <a:cubicBezTo>
                    <a:pt x="1465943" y="685074"/>
                    <a:pt x="1481295" y="639407"/>
                    <a:pt x="1489166" y="592183"/>
                  </a:cubicBezTo>
                  <a:cubicBezTo>
                    <a:pt x="1499843" y="528126"/>
                    <a:pt x="1493593" y="557062"/>
                    <a:pt x="1506583" y="505097"/>
                  </a:cubicBezTo>
                  <a:cubicBezTo>
                    <a:pt x="1515292" y="522514"/>
                    <a:pt x="1523252" y="540326"/>
                    <a:pt x="1532709" y="557349"/>
                  </a:cubicBezTo>
                  <a:cubicBezTo>
                    <a:pt x="1537792" y="566498"/>
                    <a:pt x="1540408" y="579587"/>
                    <a:pt x="1550126" y="583474"/>
                  </a:cubicBezTo>
                  <a:cubicBezTo>
                    <a:pt x="1558649" y="586883"/>
                    <a:pt x="1567543" y="577669"/>
                    <a:pt x="1576252" y="574766"/>
                  </a:cubicBezTo>
                  <a:cubicBezTo>
                    <a:pt x="1582058" y="560252"/>
                    <a:pt x="1578839" y="526280"/>
                    <a:pt x="1593669" y="531223"/>
                  </a:cubicBezTo>
                  <a:cubicBezTo>
                    <a:pt x="1618714" y="539571"/>
                    <a:pt x="1640381" y="633756"/>
                    <a:pt x="1645920" y="653143"/>
                  </a:cubicBezTo>
                  <a:cubicBezTo>
                    <a:pt x="1657532" y="641532"/>
                    <a:pt x="1670068" y="630777"/>
                    <a:pt x="1680755" y="618309"/>
                  </a:cubicBezTo>
                  <a:cubicBezTo>
                    <a:pt x="1687567" y="610362"/>
                    <a:pt x="1689197" y="586798"/>
                    <a:pt x="1698172" y="592183"/>
                  </a:cubicBezTo>
                  <a:cubicBezTo>
                    <a:pt x="1714870" y="602201"/>
                    <a:pt x="1715589" y="627017"/>
                    <a:pt x="1724298" y="644434"/>
                  </a:cubicBezTo>
                  <a:cubicBezTo>
                    <a:pt x="1757978" y="812841"/>
                    <a:pt x="1733328" y="809124"/>
                    <a:pt x="1776549" y="705394"/>
                  </a:cubicBezTo>
                  <a:cubicBezTo>
                    <a:pt x="1787907" y="678135"/>
                    <a:pt x="1805057" y="652075"/>
                    <a:pt x="1820092" y="627017"/>
                  </a:cubicBezTo>
                  <a:cubicBezTo>
                    <a:pt x="1828801" y="635726"/>
                    <a:pt x="1839386" y="642895"/>
                    <a:pt x="1846218" y="653143"/>
                  </a:cubicBezTo>
                  <a:cubicBezTo>
                    <a:pt x="1851310" y="660781"/>
                    <a:pt x="1851517" y="687792"/>
                    <a:pt x="1854926" y="679269"/>
                  </a:cubicBezTo>
                  <a:cubicBezTo>
                    <a:pt x="1863618" y="657539"/>
                    <a:pt x="1859045" y="632549"/>
                    <a:pt x="1863635" y="609600"/>
                  </a:cubicBezTo>
                  <a:cubicBezTo>
                    <a:pt x="1884242" y="506567"/>
                    <a:pt x="1881052" y="586756"/>
                    <a:pt x="1881052" y="513806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</p:grp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1F95B799-C504-FFC2-9398-18BD65375E50}"/>
              </a:ext>
            </a:extLst>
          </p:cNvPr>
          <p:cNvCxnSpPr>
            <a:cxnSpLocks/>
          </p:cNvCxnSpPr>
          <p:nvPr/>
        </p:nvCxnSpPr>
        <p:spPr>
          <a:xfrm>
            <a:off x="1720226" y="3562836"/>
            <a:ext cx="0" cy="617993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F2A0EC2B-17D1-86A4-5AD1-13E58B04C833}"/>
              </a:ext>
            </a:extLst>
          </p:cNvPr>
          <p:cNvCxnSpPr>
            <a:cxnSpLocks/>
          </p:cNvCxnSpPr>
          <p:nvPr/>
        </p:nvCxnSpPr>
        <p:spPr>
          <a:xfrm>
            <a:off x="3333536" y="3562836"/>
            <a:ext cx="2243352" cy="250113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字方塊 30">
                <a:extLst>
                  <a:ext uri="{FF2B5EF4-FFF2-40B4-BE49-F238E27FC236}">
                    <a16:creationId xmlns:a16="http://schemas.microsoft.com/office/drawing/2014/main" id="{3A8932FF-8239-5A11-F666-6910F55068E3}"/>
                  </a:ext>
                </a:extLst>
              </p:cNvPr>
              <p:cNvSpPr txBox="1"/>
              <p:nvPr/>
            </p:nvSpPr>
            <p:spPr>
              <a:xfrm>
                <a:off x="1802910" y="4866542"/>
                <a:ext cx="164256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文字方塊 30">
                <a:extLst>
                  <a:ext uri="{FF2B5EF4-FFF2-40B4-BE49-F238E27FC236}">
                    <a16:creationId xmlns:a16="http://schemas.microsoft.com/office/drawing/2014/main" id="{3A8932FF-8239-5A11-F666-6910F55068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2910" y="4866542"/>
                <a:ext cx="1642566" cy="276999"/>
              </a:xfrm>
              <a:prstGeom prst="rect">
                <a:avLst/>
              </a:prstGeom>
              <a:blipFill>
                <a:blip r:embed="rId2"/>
                <a:stretch>
                  <a:fillRect l="-2974" t="-2174" r="-5204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31C1FC56-C4A6-374A-AAB2-70D9842961BC}"/>
                  </a:ext>
                </a:extLst>
              </p:cNvPr>
              <p:cNvSpPr txBox="1"/>
              <p:nvPr/>
            </p:nvSpPr>
            <p:spPr>
              <a:xfrm>
                <a:off x="3701262" y="4866542"/>
                <a:ext cx="209531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31C1FC56-C4A6-374A-AAB2-70D9842961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1262" y="4866542"/>
                <a:ext cx="2095317" cy="276999"/>
              </a:xfrm>
              <a:prstGeom prst="rect">
                <a:avLst/>
              </a:prstGeom>
              <a:blipFill>
                <a:blip r:embed="rId3"/>
                <a:stretch>
                  <a:fillRect l="-2035" t="-2174" r="-3779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EC4E483B-05FF-2B6C-46D6-7D48658B3D3B}"/>
                  </a:ext>
                </a:extLst>
              </p:cNvPr>
              <p:cNvSpPr txBox="1"/>
              <p:nvPr/>
            </p:nvSpPr>
            <p:spPr>
              <a:xfrm>
                <a:off x="1683864" y="1990198"/>
                <a:ext cx="111594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𝑠𝑡𝑟𝑖𝑑𝑒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EC4E483B-05FF-2B6C-46D6-7D48658B3D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3864" y="1990198"/>
                <a:ext cx="1115947" cy="276999"/>
              </a:xfrm>
              <a:prstGeom prst="rect">
                <a:avLst/>
              </a:prstGeom>
              <a:blipFill>
                <a:blip r:embed="rId4"/>
                <a:stretch>
                  <a:fillRect l="-4918" r="-4918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文字方塊 37">
            <a:extLst>
              <a:ext uri="{FF2B5EF4-FFF2-40B4-BE49-F238E27FC236}">
                <a16:creationId xmlns:a16="http://schemas.microsoft.com/office/drawing/2014/main" id="{02A2A3E6-E263-2A7F-2407-D565BEDA1C37}"/>
              </a:ext>
            </a:extLst>
          </p:cNvPr>
          <p:cNvSpPr txBox="1"/>
          <p:nvPr/>
        </p:nvSpPr>
        <p:spPr>
          <a:xfrm>
            <a:off x="2349787" y="4531890"/>
            <a:ext cx="5812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past</a:t>
            </a: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D5852015-8FFC-59E7-8AB6-A162F6C4532B}"/>
              </a:ext>
            </a:extLst>
          </p:cNvPr>
          <p:cNvSpPr txBox="1"/>
          <p:nvPr/>
        </p:nvSpPr>
        <p:spPr>
          <a:xfrm>
            <a:off x="4116614" y="4531890"/>
            <a:ext cx="768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future</a:t>
            </a:r>
          </a:p>
        </p:txBody>
      </p:sp>
      <p:sp>
        <p:nvSpPr>
          <p:cNvPr id="25" name="立方體 24">
            <a:extLst>
              <a:ext uri="{FF2B5EF4-FFF2-40B4-BE49-F238E27FC236}">
                <a16:creationId xmlns:a16="http://schemas.microsoft.com/office/drawing/2014/main" id="{160888ED-6A81-233A-7203-71141F8B1177}"/>
              </a:ext>
            </a:extLst>
          </p:cNvPr>
          <p:cNvSpPr/>
          <p:nvPr/>
        </p:nvSpPr>
        <p:spPr>
          <a:xfrm>
            <a:off x="1721083" y="2576513"/>
            <a:ext cx="1864323" cy="986323"/>
          </a:xfrm>
          <a:prstGeom prst="cub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立方體 25">
            <a:extLst>
              <a:ext uri="{FF2B5EF4-FFF2-40B4-BE49-F238E27FC236}">
                <a16:creationId xmlns:a16="http://schemas.microsoft.com/office/drawing/2014/main" id="{13905CCE-98C1-5F2D-A5BA-9E68931A27AA}"/>
              </a:ext>
            </a:extLst>
          </p:cNvPr>
          <p:cNvSpPr/>
          <p:nvPr/>
        </p:nvSpPr>
        <p:spPr>
          <a:xfrm>
            <a:off x="2082174" y="2483635"/>
            <a:ext cx="1864323" cy="986323"/>
          </a:xfrm>
          <a:prstGeom prst="cube">
            <a:avLst/>
          </a:prstGeom>
          <a:noFill/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右大括弧 26">
            <a:extLst>
              <a:ext uri="{FF2B5EF4-FFF2-40B4-BE49-F238E27FC236}">
                <a16:creationId xmlns:a16="http://schemas.microsoft.com/office/drawing/2014/main" id="{B00211E2-A60B-2D43-35F6-2DF043CCBBAD}"/>
              </a:ext>
            </a:extLst>
          </p:cNvPr>
          <p:cNvSpPr/>
          <p:nvPr/>
        </p:nvSpPr>
        <p:spPr>
          <a:xfrm rot="16200000">
            <a:off x="2073911" y="2156229"/>
            <a:ext cx="139224" cy="356393"/>
          </a:xfrm>
          <a:prstGeom prst="rightBrace">
            <a:avLst>
              <a:gd name="adj1" fmla="val 43055"/>
              <a:gd name="adj2" fmla="val 50000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平行四邊形 57">
            <a:extLst>
              <a:ext uri="{FF2B5EF4-FFF2-40B4-BE49-F238E27FC236}">
                <a16:creationId xmlns:a16="http://schemas.microsoft.com/office/drawing/2014/main" id="{33560510-67B5-961A-D17D-A4DCED181A9E}"/>
              </a:ext>
            </a:extLst>
          </p:cNvPr>
          <p:cNvSpPr/>
          <p:nvPr/>
        </p:nvSpPr>
        <p:spPr>
          <a:xfrm rot="5400000" flipH="1">
            <a:off x="2980195" y="4009304"/>
            <a:ext cx="1198108" cy="305171"/>
          </a:xfrm>
          <a:prstGeom prst="parallelogram">
            <a:avLst>
              <a:gd name="adj" fmla="val 74318"/>
            </a:avLst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9" name="接點: 弧形 18">
            <a:extLst>
              <a:ext uri="{FF2B5EF4-FFF2-40B4-BE49-F238E27FC236}">
                <a16:creationId xmlns:a16="http://schemas.microsoft.com/office/drawing/2014/main" id="{4F974FE4-A119-50BC-E620-BFFA60DA613E}"/>
              </a:ext>
            </a:extLst>
          </p:cNvPr>
          <p:cNvCxnSpPr>
            <a:cxnSpLocks/>
          </p:cNvCxnSpPr>
          <p:nvPr/>
        </p:nvCxnSpPr>
        <p:spPr>
          <a:xfrm rot="16200000" flipH="1">
            <a:off x="3703942" y="4181234"/>
            <a:ext cx="12700" cy="2124728"/>
          </a:xfrm>
          <a:prstGeom prst="curvedConnector3">
            <a:avLst>
              <a:gd name="adj1" fmla="val 180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B16098EB-66AC-A19D-5C09-398F160B40F4}"/>
              </a:ext>
            </a:extLst>
          </p:cNvPr>
          <p:cNvSpPr txBox="1"/>
          <p:nvPr/>
        </p:nvSpPr>
        <p:spPr>
          <a:xfrm>
            <a:off x="3260569" y="5448347"/>
            <a:ext cx="935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forecast</a:t>
            </a:r>
          </a:p>
        </p:txBody>
      </p:sp>
    </p:spTree>
    <p:extLst>
      <p:ext uri="{BB962C8B-B14F-4D97-AF65-F5344CB8AC3E}">
        <p14:creationId xmlns:p14="http://schemas.microsoft.com/office/powerpoint/2010/main" val="4173724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80FF13B0-54AE-2933-99FF-443828DE8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755EF1D-E306-54CC-BF5E-48EA083A5D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208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730</Words>
  <Application>Microsoft Office PowerPoint</Application>
  <PresentationFormat>寬螢幕</PresentationFormat>
  <Paragraphs>333</Paragraphs>
  <Slides>18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3" baseType="lpstr">
      <vt:lpstr>Aptos</vt:lpstr>
      <vt:lpstr>Aptos Display</vt:lpstr>
      <vt:lpstr>Arial</vt:lpstr>
      <vt:lpstr>Cambria Math</vt:lpstr>
      <vt:lpstr>Office 佈景主題</vt:lpstr>
      <vt:lpstr>A Survey of Deep Learning and Foundation Models for Time Series Forecasting</vt:lpstr>
      <vt:lpstr>Outline</vt:lpstr>
      <vt:lpstr>Introduction</vt:lpstr>
      <vt:lpstr>Tabular Data          ≠         Time Series Data</vt:lpstr>
      <vt:lpstr>Group POV (case 1)</vt:lpstr>
      <vt:lpstr>Individual POV (case 2)</vt:lpstr>
      <vt:lpstr>Time-Series Tasks</vt:lpstr>
      <vt:lpstr>Problem Formulation for Forecasting</vt:lpstr>
      <vt:lpstr>Methods</vt:lpstr>
      <vt:lpstr>Statistical and Deep Learning Models</vt:lpstr>
      <vt:lpstr>Transformers</vt:lpstr>
      <vt:lpstr>Graph Neural Networks (GNNs)</vt:lpstr>
      <vt:lpstr>Foundation Models</vt:lpstr>
      <vt:lpstr>Evaluation</vt:lpstr>
      <vt:lpstr>Metrics</vt:lpstr>
      <vt:lpstr>Datasets</vt:lpstr>
      <vt:lpstr>Quality Findings</vt:lpstr>
      <vt:lpstr>Quality Findings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敬 張</dc:creator>
  <cp:lastModifiedBy>敬 張</cp:lastModifiedBy>
  <cp:revision>9</cp:revision>
  <dcterms:created xsi:type="dcterms:W3CDTF">2024-06-25T14:50:43Z</dcterms:created>
  <dcterms:modified xsi:type="dcterms:W3CDTF">2024-06-25T23:58:56Z</dcterms:modified>
</cp:coreProperties>
</file>