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</p:sldMasterIdLst>
  <p:notesMasterIdLst>
    <p:notesMasterId r:id="rId9"/>
  </p:notesMasterIdLst>
  <p:sldIdLst>
    <p:sldId id="256" r:id="rId4"/>
    <p:sldId id="1153" r:id="rId5"/>
    <p:sldId id="1154" r:id="rId6"/>
    <p:sldId id="1161" r:id="rId7"/>
    <p:sldId id="65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862053"/>
    <a:srgbClr val="3120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872FD-F336-4517-8D7F-1179AE7D31F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15012-9162-4F8F-AED0-EE889B64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1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DD606-0330-D8FD-C217-F22F8C962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4AA31A-B761-5EF5-C92A-F93EDC82E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D4F2C4-F0EA-0928-C1D7-7B58ABF7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5D4D-72FC-4F5F-8567-D4253CF59B83}" type="datetime4">
              <a:rPr lang="en-US" smtClean="0"/>
              <a:t>November 6,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5AEC3A-1407-CDE2-9D10-1BD3613B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A259B1-E7BC-E767-61CD-A8718831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5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56004-30D3-4F24-1969-4C5C34C5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D06C71-A6AE-BD78-A963-3A6F1BFE4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2628D7-1984-C657-2777-D9D10413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E0CC-1844-4EF7-A243-D54E1D5726B3}" type="datetime4">
              <a:rPr lang="en-US" smtClean="0"/>
              <a:t>November 6,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66C163-6767-CE7E-ABF4-2F6D5ED3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FE6415-8343-04C7-C86B-CC3A7890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2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3549A9-F0FF-ACF3-26A3-68100DD89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A861A3-BAA5-3521-149B-1D859355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6FE002-91E0-2E28-50F4-7C8AC0FC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7911-8157-43AE-930E-2541A9F1B6F7}" type="datetime4">
              <a:rPr lang="en-US" smtClean="0"/>
              <a:t>November 6,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E250D7-7886-EA70-CB8B-831784C1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E34877-4481-B834-F953-9BF008A6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4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gradFill>
          <a:gsLst>
            <a:gs pos="84000">
              <a:srgbClr val="FAEEB4"/>
            </a:gs>
            <a:gs pos="18000">
              <a:schemeClr val="bg1"/>
            </a:gs>
            <a:gs pos="100000">
              <a:srgbClr val="F5DE6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EE45-97DF-439C-8FFF-565455D93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0320"/>
            <a:ext cx="9144000" cy="1385455"/>
          </a:xfrm>
        </p:spPr>
        <p:txBody>
          <a:bodyPr anchor="b">
            <a:normAutofit/>
          </a:bodyPr>
          <a:lstStyle>
            <a:lvl1pPr algn="ctr">
              <a:defRPr sz="48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883BE-CA7C-45D2-BC37-350206E1B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9144000" cy="12007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E46B8-EC14-49C1-9AB6-82521D2B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9DB4-4C23-4475-BA3E-77AE7F999AD1}" type="datetime4">
              <a:rPr lang="en-US" altLang="zh-TW" smtClean="0"/>
              <a:t>November 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6258-89C7-438C-810B-D1AA3D33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B67D-F28A-4F40-ACCA-6CDBC85A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F0CF-DC0C-4F64-9754-1865282951B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78DC0-839B-4D25-A589-BC16AAB49C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54" y="914400"/>
            <a:ext cx="2828691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46D2AE-BAC1-4D2F-B4E3-6C063E8D04F8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29263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B669-A4D2-4DA9-A1E5-D076D4B9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6403-9865-480D-B1A8-E6F3B4A10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EF67-181D-4228-8CEB-BBA9D5BD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CDE8-A5FB-4C99-9FB2-68C6BBA766BB}" type="datetime4">
              <a:rPr lang="en-US" altLang="zh-TW" smtClean="0"/>
              <a:t>November 6, 2024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EB6F8-E0D0-440C-AA0E-BA0B583E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B612C-4F10-42EA-BAE4-C22FD4A2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891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>
          <a:gsLst>
            <a:gs pos="84000">
              <a:srgbClr val="FAEEB4"/>
            </a:gs>
            <a:gs pos="18000">
              <a:schemeClr val="bg1"/>
            </a:gs>
            <a:gs pos="100000">
              <a:srgbClr val="F5DE6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C695-54BF-4413-AB9E-7A408963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68774"/>
            <a:ext cx="10058400" cy="1828800"/>
          </a:xfrm>
        </p:spPr>
        <p:txBody>
          <a:bodyPr anchor="b">
            <a:normAutofit/>
          </a:bodyPr>
          <a:lstStyle>
            <a:lvl1pPr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DA2F2-7809-4EF9-B3E9-83D37A96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398168"/>
            <a:ext cx="10058400" cy="146304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21ED6-6E64-415A-8F52-61E0087B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A56E-A6A6-411E-84EC-8006D65A02C0}" type="datetime4">
              <a:rPr lang="en-US" altLang="zh-TW" smtClean="0"/>
              <a:t>November 6, 2024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AE8A7-50CA-40E3-822B-E4D6F54C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B132-189C-42CB-97BE-495BF29F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7D877-6CBC-411E-8F20-8E0427C55816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31072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4FC8-6BF7-49F4-8FD5-4D4E1FC2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368E-0B06-464E-AD5A-E1CFA9FF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14763"/>
            <a:ext cx="5394960" cy="47548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D4E6-B627-4FF1-B692-D1609D45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2" y="1514763"/>
            <a:ext cx="5394960" cy="47548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38B3-32FE-48C7-809C-40BFC9E7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E3A5-8E8A-43A5-954E-532D0BF2E759}" type="datetime4">
              <a:rPr lang="en-US" altLang="zh-TW" smtClean="0"/>
              <a:t>November 6, 2024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126B-07D6-4293-847D-E00DEDA9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9F974-27AB-471F-9EB9-491E1E17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13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4FC8-6BF7-49F4-8FD5-4D4E1FC2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368E-0B06-464E-AD5A-E1CFA9FF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7" y="2061816"/>
            <a:ext cx="5394960" cy="42062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D4E6-B627-4FF1-B692-D1609D45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3" y="2061816"/>
            <a:ext cx="5394960" cy="42062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38B3-32FE-48C7-809C-40BFC9E7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3706-385C-4569-A7F4-AF93E936DDBA}" type="datetime4">
              <a:rPr lang="en-US" altLang="zh-TW" smtClean="0"/>
              <a:t>November 6, 2024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126B-07D6-4293-847D-E00DEDA9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9F974-27AB-471F-9EB9-491E1E17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A3EDF15-FE3B-43E2-8D11-03C70E15091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599" y="1468727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CF3DFCC-A3E1-482F-8FEC-80B67B900AB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187444" y="1468727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71034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 &amp;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561C-D91C-4A85-BB7A-1A720551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5584A-9A91-486A-846A-60FB2B41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5423-86FF-401D-9404-298F6F787783}" type="datetime4">
              <a:rPr lang="en-US" altLang="zh-TW" smtClean="0"/>
              <a:t>November 6, 2024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F1CC7-CF6A-4C50-9FEE-10EAA68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3CE6-8771-4BB3-9735-495F7767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5568B8-DFA2-4EFB-B977-42D205F3C5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F091CED-3D60-4D1A-90A6-0D095A67A7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744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2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53311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 &amp;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561C-D91C-4A85-BB7A-1A720551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5584A-9A91-486A-846A-60FB2B41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F41B-6CDC-475B-A779-B1903E180FDB}" type="datetime4">
              <a:rPr lang="en-US" altLang="zh-TW" smtClean="0"/>
              <a:t>November 6, 2024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F1CC7-CF6A-4C50-9FEE-10EAA68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3CE6-8771-4BB3-9735-495F7767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5568B8-DFA2-4EFB-B977-42D205F3C5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F091CED-3D60-4D1A-90A6-0D095A67A7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7440" y="1510120"/>
            <a:ext cx="5394960" cy="4754880"/>
          </a:xfrm>
          <a:noFill/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Figure</a:t>
            </a:r>
          </a:p>
        </p:txBody>
      </p:sp>
    </p:spTree>
    <p:extLst>
      <p:ext uri="{BB962C8B-B14F-4D97-AF65-F5344CB8AC3E}">
        <p14:creationId xmlns:p14="http://schemas.microsoft.com/office/powerpoint/2010/main" val="2813646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86D5-9DDC-46E5-82F2-0F841DDF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FE9FE-010E-4A53-81F0-87F19A29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F201-45F7-48C3-BC67-9D967FA18022}" type="datetime4">
              <a:rPr lang="en-US" altLang="zh-TW" smtClean="0"/>
              <a:t>November 6, 2024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F2EF4-CC30-4650-91C5-2C5FF3CF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33BB6-E0CE-4FD6-A1F7-978CEDEA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28F60C-DEDC-4FC2-A891-FF7576C982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1097280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379347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594DB-81AC-2B6F-4EBF-3CD6066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E8A446-9084-1ACB-FD7D-9268470BB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25966-5AFD-90D7-6A1B-15C05D50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1D9E-CD61-4DAD-8918-AF3BEDF34AE8}" type="datetime4">
              <a:rPr lang="en-US" smtClean="0"/>
              <a:t>November 6,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1EAA59-DE60-3A16-820F-69CC4E9A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2AECEB-FC13-7294-A538-4432D77E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25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394C-941B-4F43-9930-01B06651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A2552-1BD2-4A3A-AEE8-98D54FB9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22A7-3A7B-473B-B9F2-F264345F584E}" type="datetime4">
              <a:rPr lang="en-US" altLang="zh-TW" smtClean="0"/>
              <a:t>November 6, 2024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EC2B2-0D80-4345-9CAA-1E8945F2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651E1-355C-4018-9FE3-0146B6D5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48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D5EAD-4CB7-498C-ACC0-2140E6CA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0D7-E5B0-4A79-B3CB-977D85271DD5}" type="datetime4">
              <a:rPr lang="en-US" altLang="zh-TW" smtClean="0"/>
              <a:t>November 6, 2024</a:t>
            </a:fld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CB4E4-F530-42F5-8BE5-0E1D4568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33C54-1D74-4E0F-8147-14517CB1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623780"/>
            <a:ext cx="914400" cy="231131"/>
          </a:xfrm>
        </p:spPr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88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095558-3BBC-4A89-B5C4-B029CFDADD58}"/>
              </a:ext>
            </a:extLst>
          </p:cNvPr>
          <p:cNvSpPr/>
          <p:nvPr/>
        </p:nvSpPr>
        <p:spPr>
          <a:xfrm>
            <a:off x="0" y="6630403"/>
            <a:ext cx="12192000" cy="231131"/>
          </a:xfrm>
          <a:prstGeom prst="rect">
            <a:avLst/>
          </a:prstGeom>
          <a:solidFill>
            <a:srgbClr val="F5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100" i="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3E11E-2E8B-4EBC-8647-E8727B510DED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CAB5A-5622-4CCF-A838-A4BE4FB6A81C}"/>
              </a:ext>
            </a:extLst>
          </p:cNvPr>
          <p:cNvSpPr txBox="1"/>
          <p:nvPr/>
        </p:nvSpPr>
        <p:spPr>
          <a:xfrm rot="19740037">
            <a:off x="1650581" y="2914052"/>
            <a:ext cx="9144000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400" dirty="0">
                <a:solidFill>
                  <a:schemeClr val="bg1">
                    <a:lumMod val="65000"/>
                    <a:alpha val="40000"/>
                  </a:schemeClr>
                </a:solidFill>
              </a:rPr>
              <a:t>優智能保密資料</a:t>
            </a:r>
            <a:r>
              <a:rPr lang="en-US" altLang="zh-TW" sz="2400" dirty="0">
                <a:solidFill>
                  <a:schemeClr val="bg1">
                    <a:lumMod val="65000"/>
                    <a:alpha val="40000"/>
                  </a:schemeClr>
                </a:solidFill>
              </a:rPr>
              <a:t>	GoEdge.ai confidential information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D5EAD-4CB7-498C-ACC0-2140E6CA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EA6F-203B-420F-8388-705AF2E9876C}" type="datetime4">
              <a:rPr lang="en-US" altLang="zh-TW" smtClean="0"/>
              <a:t>November 6, 2024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CB4E4-F530-42F5-8BE5-0E1D4568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33C54-1D74-4E0F-8147-14517CB1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16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7CD1-2EA9-4D59-9B5E-403F61BA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96241"/>
            <a:ext cx="4297680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1C8D-C135-4BCC-99C3-AE58CD8D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396241"/>
            <a:ext cx="6400800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0B9E3-E10A-4166-895D-E10363A12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584961"/>
            <a:ext cx="4297680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DC257-FC67-4E49-A736-CB50F9C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C3E1-2251-416C-B0D7-493193282CBA}" type="datetime4">
              <a:rPr lang="en-US" altLang="zh-TW" smtClean="0"/>
              <a:t>November 6, 2024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F8B-DC53-4A9F-A382-674B8E9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8B34-078B-44A5-B7AC-E73F0A76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6274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DC257-FC67-4E49-A736-CB50F9C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9CFF-7FD5-4A18-8632-9009A9F34786}" type="datetime4">
              <a:rPr lang="en-US" altLang="zh-TW" smtClean="0"/>
              <a:t>November 6, 2024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F8B-DC53-4A9F-A382-674B8E9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8B34-078B-44A5-B7AC-E73F0A76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D6CFFAD-18C0-4E43-8A0F-9EB758640405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181600" y="396241"/>
            <a:ext cx="6400800" cy="5852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EC0453A-206F-43EC-94D0-D80A18BD0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584961"/>
            <a:ext cx="4297680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28591-B881-4769-8B95-46290D27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96241"/>
            <a:ext cx="4297680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343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131A-2C48-4CE3-A01F-E7842931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2B671-D19E-411C-8EA3-5B6525565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10A1C-A7EB-4C52-AC92-76A7EE87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0754-9211-4194-B052-4939DE10B657}" type="datetime4">
              <a:rPr lang="en-US" altLang="zh-TW" smtClean="0"/>
              <a:t>November 6, 2024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1F97E-913B-4624-A829-7FF9F213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EE246-0432-4B25-BE1F-2BA3699D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427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74019-CA95-4206-A210-DC1CA3874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428008"/>
            <a:ext cx="2743200" cy="58521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DB4C8-A8B9-421B-BA8A-EA3978B16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428008"/>
            <a:ext cx="7972827" cy="585216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E7FB-9B58-4ABF-844F-14918C01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E58E-A537-496A-960C-6F3C523B5310}" type="datetime4">
              <a:rPr lang="en-US" altLang="zh-TW" smtClean="0"/>
              <a:t>November 6, 2024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DD276-87E5-47D8-8E61-D4878FC8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088FB-FCA6-46DC-9A1B-F73E9AD2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7582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gradFill>
          <a:gsLst>
            <a:gs pos="84000">
              <a:srgbClr val="FAEEB4"/>
            </a:gs>
            <a:gs pos="18000">
              <a:schemeClr val="bg1"/>
            </a:gs>
            <a:gs pos="100000">
              <a:srgbClr val="F5DE6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EE45-97DF-439C-8FFF-565455D93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0320"/>
            <a:ext cx="9144000" cy="1385455"/>
          </a:xfrm>
        </p:spPr>
        <p:txBody>
          <a:bodyPr anchor="b">
            <a:normAutofit/>
          </a:bodyPr>
          <a:lstStyle>
            <a:lvl1pPr algn="ctr">
              <a:defRPr sz="48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883BE-CA7C-45D2-BC37-350206E1B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9144000" cy="12007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E46B8-EC14-49C1-9AB6-82521D2B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B8B0-B844-4F2E-A1B2-D3B455C1AA17}" type="datetime1">
              <a:rPr lang="zh-TW" altLang="en-US" smtClean="0"/>
              <a:t>2024/11/6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6258-89C7-438C-810B-D1AA3D33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B67D-F28A-4F40-ACCA-6CDBC85A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F0CF-DC0C-4F64-9754-1865282951B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78DC0-839B-4D25-A589-BC16AAB49C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54" y="914400"/>
            <a:ext cx="2828691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46D2AE-BAC1-4D2F-B4E3-6C063E8D04F8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61644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B669-A4D2-4DA9-A1E5-D076D4B9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6403-9865-480D-B1A8-E6F3B4A10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EF67-181D-4228-8CEB-BBA9D5BD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2024/11/6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EB6F8-E0D0-440C-AA0E-BA0B583E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B612C-4F10-42EA-BAE4-C22FD4A2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832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>
          <a:gsLst>
            <a:gs pos="84000">
              <a:srgbClr val="FAEEB4"/>
            </a:gs>
            <a:gs pos="18000">
              <a:schemeClr val="bg1"/>
            </a:gs>
            <a:gs pos="100000">
              <a:srgbClr val="F5DE6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C695-54BF-4413-AB9E-7A408963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68774"/>
            <a:ext cx="10058400" cy="1828800"/>
          </a:xfrm>
        </p:spPr>
        <p:txBody>
          <a:bodyPr anchor="b">
            <a:normAutofit/>
          </a:bodyPr>
          <a:lstStyle>
            <a:lvl1pPr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DA2F2-7809-4EF9-B3E9-83D37A96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398168"/>
            <a:ext cx="10058400" cy="146304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21ED6-6E64-415A-8F52-61E0087B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E4FF-CC00-4A24-906E-177AC3021EBF}" type="datetime1">
              <a:rPr lang="zh-TW" altLang="en-US" smtClean="0"/>
              <a:t>2024/11/6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AE8A7-50CA-40E3-822B-E4D6F54C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B132-189C-42CB-97BE-495BF29F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7D877-6CBC-411E-8F20-8E0427C55816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6160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B8DB3-06CA-F5A2-189C-93491289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BE112C-10DA-E4C3-7273-C2D4A9912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6FED31-4D7B-FE50-373C-E5C9D991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7EA5-ADB0-4F2B-ABD2-FD381A767204}" type="datetime4">
              <a:rPr lang="en-US" smtClean="0"/>
              <a:t>November 6,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E4DF07-CA42-6CAB-A5CC-0DAEA97A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F7DB0D-FC99-A6C6-3737-74DE021C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574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4FC8-6BF7-49F4-8FD5-4D4E1FC2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368E-0B06-464E-AD5A-E1CFA9FF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14763"/>
            <a:ext cx="5394960" cy="47548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D4E6-B627-4FF1-B692-D1609D45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2" y="1514763"/>
            <a:ext cx="5394960" cy="47548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38B3-32FE-48C7-809C-40BFC9E7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E2A2-2987-42AF-92D3-2FA6BC181833}" type="datetime1">
              <a:rPr lang="zh-TW" altLang="en-US" smtClean="0"/>
              <a:t>2024/11/6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126B-07D6-4293-847D-E00DEDA9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9F974-27AB-471F-9EB9-491E1E17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3947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4FC8-6BF7-49F4-8FD5-4D4E1FC2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368E-0B06-464E-AD5A-E1CFA9FF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7" y="2061816"/>
            <a:ext cx="5394960" cy="42062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D4E6-B627-4FF1-B692-D1609D45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3" y="2061816"/>
            <a:ext cx="5394960" cy="42062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38B3-32FE-48C7-809C-40BFC9E7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04EC-CFA6-436E-A8A4-3DEC3343A0CA}" type="datetime1">
              <a:rPr lang="zh-TW" altLang="en-US" smtClean="0"/>
              <a:t>2024/11/6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126B-07D6-4293-847D-E00DEDA9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9F974-27AB-471F-9EB9-491E1E17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A3EDF15-FE3B-43E2-8D11-03C70E15091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599" y="1468727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CF3DFCC-A3E1-482F-8FEC-80B67B900AB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187444" y="1468727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231751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 &amp;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561C-D91C-4A85-BB7A-1A720551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5584A-9A91-486A-846A-60FB2B41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61BF-AEC5-4B92-8696-2DD20AEC2BC3}" type="datetime1">
              <a:rPr lang="zh-TW" altLang="en-US" smtClean="0"/>
              <a:t>2024/11/6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F1CC7-CF6A-4C50-9FEE-10EAA68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3CE6-8771-4BB3-9735-495F7767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5568B8-DFA2-4EFB-B977-42D205F3C5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F091CED-3D60-4D1A-90A6-0D095A67A7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744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2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914734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 &amp;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561C-D91C-4A85-BB7A-1A720551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5584A-9A91-486A-846A-60FB2B41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B29C-0448-43D8-9C0A-6A89D8282BCD}" type="datetime1">
              <a:rPr lang="zh-TW" altLang="en-US" smtClean="0"/>
              <a:t>2024/11/6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F1CC7-CF6A-4C50-9FEE-10EAA68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3CE6-8771-4BB3-9735-495F7767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5568B8-DFA2-4EFB-B977-42D205F3C5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F091CED-3D60-4D1A-90A6-0D095A67A7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7440" y="1510120"/>
            <a:ext cx="5394960" cy="4754880"/>
          </a:xfrm>
          <a:noFill/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Figure</a:t>
            </a:r>
          </a:p>
        </p:txBody>
      </p:sp>
    </p:spTree>
    <p:extLst>
      <p:ext uri="{BB962C8B-B14F-4D97-AF65-F5344CB8AC3E}">
        <p14:creationId xmlns:p14="http://schemas.microsoft.com/office/powerpoint/2010/main" val="17251650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86D5-9DDC-46E5-82F2-0F841DDF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FE9FE-010E-4A53-81F0-87F19A29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BC22-ED8C-42D6-9A8E-B00C7F872ACD}" type="datetime1">
              <a:rPr lang="zh-TW" altLang="en-US" smtClean="0"/>
              <a:t>2024/11/6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F2EF4-CC30-4650-91C5-2C5FF3CF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33BB6-E0CE-4FD6-A1F7-978CEDEA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28F60C-DEDC-4FC2-A891-FF7576C982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1097280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3603205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394C-941B-4F43-9930-01B06651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A2552-1BD2-4A3A-AEE8-98D54FB9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B117-0709-49E0-91BB-83EA02627623}" type="datetime1">
              <a:rPr lang="zh-TW" altLang="en-US" smtClean="0"/>
              <a:t>2024/11/6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EC2B2-0D80-4345-9CAA-1E8945F2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651E1-355C-4018-9FE3-0146B6D5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8369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D5EAD-4CB7-498C-ACC0-2140E6CA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3C10-48BC-4C42-9F9B-1348F81119B0}" type="datetime1">
              <a:rPr lang="zh-TW" altLang="en-US" smtClean="0"/>
              <a:t>2024/11/6</a:t>
            </a:fld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CB4E4-F530-42F5-8BE5-0E1D4568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33C54-1D74-4E0F-8147-14517CB1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623780"/>
            <a:ext cx="914400" cy="231131"/>
          </a:xfrm>
        </p:spPr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3089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095558-3BBC-4A89-B5C4-B029CFDADD58}"/>
              </a:ext>
            </a:extLst>
          </p:cNvPr>
          <p:cNvSpPr/>
          <p:nvPr/>
        </p:nvSpPr>
        <p:spPr>
          <a:xfrm>
            <a:off x="0" y="6630403"/>
            <a:ext cx="12192000" cy="231131"/>
          </a:xfrm>
          <a:prstGeom prst="rect">
            <a:avLst/>
          </a:prstGeom>
          <a:solidFill>
            <a:srgbClr val="F5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100" i="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3E11E-2E8B-4EBC-8647-E8727B510DED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CAB5A-5622-4CCF-A838-A4BE4FB6A81C}"/>
              </a:ext>
            </a:extLst>
          </p:cNvPr>
          <p:cNvSpPr txBox="1"/>
          <p:nvPr/>
        </p:nvSpPr>
        <p:spPr>
          <a:xfrm rot="19740037">
            <a:off x="1650581" y="2914052"/>
            <a:ext cx="9144000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400" dirty="0">
                <a:solidFill>
                  <a:schemeClr val="bg1">
                    <a:lumMod val="65000"/>
                    <a:alpha val="40000"/>
                  </a:schemeClr>
                </a:solidFill>
              </a:rPr>
              <a:t>優智能保密資料</a:t>
            </a:r>
            <a:r>
              <a:rPr lang="en-US" altLang="zh-TW" sz="2400" dirty="0">
                <a:solidFill>
                  <a:schemeClr val="bg1">
                    <a:lumMod val="65000"/>
                    <a:alpha val="40000"/>
                  </a:schemeClr>
                </a:solidFill>
              </a:rPr>
              <a:t>	GoEdge.ai confidential information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D5EAD-4CB7-498C-ACC0-2140E6CA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3E2F-C932-4F38-A323-8D950942DCA1}" type="datetime1">
              <a:rPr lang="zh-TW" altLang="en-US" smtClean="0"/>
              <a:t>2024/11/6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CB4E4-F530-42F5-8BE5-0E1D4568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33C54-1D74-4E0F-8147-14517CB1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2323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7CD1-2EA9-4D59-9B5E-403F61BA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96241"/>
            <a:ext cx="4297680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1C8D-C135-4BCC-99C3-AE58CD8D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396241"/>
            <a:ext cx="6400800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0B9E3-E10A-4166-895D-E10363A12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584961"/>
            <a:ext cx="4297680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DC257-FC67-4E49-A736-CB50F9C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5BE1-EA35-4F32-B93C-75AC87520246}" type="datetime1">
              <a:rPr lang="zh-TW" altLang="en-US" smtClean="0"/>
              <a:t>2024/11/6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F8B-DC53-4A9F-A382-674B8E9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8B34-078B-44A5-B7AC-E73F0A76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7360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DC257-FC67-4E49-A736-CB50F9C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2108-28B3-439F-BF05-F512DFDF6850}" type="datetime1">
              <a:rPr lang="zh-TW" altLang="en-US" smtClean="0"/>
              <a:t>2024/11/6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F8B-DC53-4A9F-A382-674B8E9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8B34-078B-44A5-B7AC-E73F0A76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D6CFFAD-18C0-4E43-8A0F-9EB758640405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181600" y="396241"/>
            <a:ext cx="6400800" cy="5852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EC0453A-206F-43EC-94D0-D80A18BD0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584961"/>
            <a:ext cx="4297680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28591-B881-4769-8B95-46290D27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96241"/>
            <a:ext cx="4297680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5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5D8F99-5FE5-C358-6792-4AC3A0CF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9FC69D-6CF4-E446-D932-7F2BAC33E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F89120-D854-55EC-79D4-A83087D70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C46C72-F63C-745C-DC56-4D06C24B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6BAF-B518-4B3F-8114-F6330C45F2F2}" type="datetime4">
              <a:rPr lang="en-US" smtClean="0"/>
              <a:t>November 6, 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B9E48B-3C19-0932-80B6-7F9002EE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27FD27-EAD2-25B5-9DB9-353CCD97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810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131A-2C48-4CE3-A01F-E7842931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2B671-D19E-411C-8EA3-5B6525565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10A1C-A7EB-4C52-AC92-76A7EE87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8317-B67B-4843-AA99-F6DA7CE5FE34}" type="datetime1">
              <a:rPr lang="zh-TW" altLang="en-US" smtClean="0"/>
              <a:t>2024/11/6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1F97E-913B-4624-A829-7FF9F213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EE246-0432-4B25-BE1F-2BA3699D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484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74019-CA95-4206-A210-DC1CA3874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428008"/>
            <a:ext cx="2743200" cy="58521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DB4C8-A8B9-421B-BA8A-EA3978B16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428008"/>
            <a:ext cx="7972827" cy="585216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E7FB-9B58-4ABF-844F-14918C01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7EEC-9B42-4C40-A2A0-EB837242742C}" type="datetime1">
              <a:rPr lang="zh-TW" altLang="en-US" smtClean="0"/>
              <a:t>2024/11/6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DD276-87E5-47D8-8E61-D4878FC8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088FB-FCA6-46DC-9A1B-F73E9AD2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8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93389-8F0B-C58B-6FC2-A614239C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D18025-9775-F2B7-BAC0-BED89E829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2A30CA-95E0-CDE8-C107-D8B60735A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DAF07C-25D1-3776-F3AF-AE894B729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03A268E-D753-5C42-3F42-5B9331E5C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6633D7-0F5D-F315-3184-4727055C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120A-BD00-4FAC-B7F3-0D8B6BCFF216}" type="datetime4">
              <a:rPr lang="en-US" smtClean="0"/>
              <a:t>November 6, 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12CF707-1201-B5EE-544C-368CA29C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4AE6248-B7C6-A5D8-88BE-C6A7BF73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9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0965F3-79E0-20F3-43AF-64606198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3861EC5-7AA1-9633-3AA0-8E5D8961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D754-D9DF-4514-BA36-3F6892DA57FF}" type="datetime4">
              <a:rPr lang="en-US" smtClean="0"/>
              <a:t>November 6, 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3073AE7-F546-C70D-4124-D4432A63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90CE615-4C47-3672-ACCA-01CA0166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1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0FC6EB-85F6-3010-CC05-2E275ADC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B5D7-8447-4964-9D4D-5591F4A12123}" type="datetime4">
              <a:rPr lang="en-US" smtClean="0"/>
              <a:t>November 6, 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E1FC9DC-224E-10AF-1EB8-E5D5E76C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7FBE47-F31B-077E-64B2-5992EA35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808948-10DC-D7FB-0DDF-D02228D0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E5C1C7-5A09-E2FA-7B38-2F1E3F90E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2F400B-94A6-5C6B-AF4B-7EEDF2925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F55CC3-B948-B8AC-B62D-0B22F5D7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C34E-3EB0-452B-B659-B4E2EF4DB6A9}" type="datetime4">
              <a:rPr lang="en-US" smtClean="0"/>
              <a:t>November 6, 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F0F16C-E513-4AB4-6008-338FBCF4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FFB178-1B49-DF40-2BF3-1C65751D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2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B6B789-CA30-695F-421A-722BC9984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D5D9A84-50F4-57A4-4FF0-967F78507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2E9EB8-7F0F-8419-6A07-D10801C57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FE3F81-63CF-72F3-406B-D3EA18CA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E406-AA12-4CC2-AB26-26380153137A}" type="datetime4">
              <a:rPr lang="en-US" smtClean="0"/>
              <a:t>November 6, 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B115E2-7607-FB91-59A3-4E650550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A65EB3-E538-AB29-A2C6-14B3B8EA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2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6146BC-D691-8E06-393B-E1CF7B00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803D0A-876B-1CA7-73E7-387B36508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01DE61-B7BD-9873-6C6E-FCFB64747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1639E-A6C5-47AA-A9CC-A73F25515BD4}" type="datetime4">
              <a:rPr lang="en-US" smtClean="0"/>
              <a:t>November 6,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D25269-8050-C4A1-3461-5A26008CF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3A3525-7E29-812B-9F72-1CF6BE87F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2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0A659-6B84-49CC-BA61-BD3A4ACC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432022"/>
            <a:ext cx="10972799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9A542-BB73-4698-A308-422341E1A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10120"/>
            <a:ext cx="10972800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02273E-8B27-4287-8CE7-FEB28C62B5E6}"/>
              </a:ext>
            </a:extLst>
          </p:cNvPr>
          <p:cNvSpPr/>
          <p:nvPr/>
        </p:nvSpPr>
        <p:spPr>
          <a:xfrm>
            <a:off x="0" y="6630403"/>
            <a:ext cx="12192000" cy="231131"/>
          </a:xfrm>
          <a:prstGeom prst="rect">
            <a:avLst/>
          </a:prstGeom>
          <a:solidFill>
            <a:srgbClr val="F5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100" i="0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C5950-DAC1-4A7A-8AAB-6572C8230595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87F79-7F4B-4A86-BBD1-B7E913305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28162" y="6626868"/>
            <a:ext cx="137160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83BFE-192B-41E3-8382-E4B6517DD8C8}" type="datetime4">
              <a:rPr lang="en-US" altLang="zh-TW" smtClean="0"/>
              <a:t>November 6, 2024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57A3-F42B-4BE3-BC2F-CBC49FAC6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1675" y="6629956"/>
            <a:ext cx="570865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C18B-5F88-4664-B161-58D78EE56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623780"/>
            <a:ext cx="914400" cy="231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01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0A659-6B84-49CC-BA61-BD3A4ACC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432022"/>
            <a:ext cx="10972799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9A542-BB73-4698-A308-422341E1A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10120"/>
            <a:ext cx="10972800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02273E-8B27-4287-8CE7-FEB28C62B5E6}"/>
              </a:ext>
            </a:extLst>
          </p:cNvPr>
          <p:cNvSpPr/>
          <p:nvPr/>
        </p:nvSpPr>
        <p:spPr>
          <a:xfrm>
            <a:off x="0" y="6630403"/>
            <a:ext cx="12192000" cy="231131"/>
          </a:xfrm>
          <a:prstGeom prst="rect">
            <a:avLst/>
          </a:prstGeom>
          <a:solidFill>
            <a:srgbClr val="F5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100" i="0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C5950-DAC1-4A7A-8AAB-6572C8230595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87F79-7F4B-4A86-BBD1-B7E913305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28162" y="6626868"/>
            <a:ext cx="137160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83211-73E2-4455-80EF-ED4F70303EBF}" type="datetime1">
              <a:rPr lang="zh-TW" altLang="en-US" smtClean="0"/>
              <a:t>2024/11/6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57A3-F42B-4BE3-BC2F-CBC49FAC6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1675" y="6629956"/>
            <a:ext cx="570865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C18B-5F88-4664-B161-58D78EE56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623780"/>
            <a:ext cx="914400" cy="231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36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C9A7A-2968-887B-7AAD-DAD63668D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Individual Meeting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F043D3-37CA-CF1E-D85F-FE1BFF775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Chang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041F98-40B6-1585-D053-7D6D585E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8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E4CC9D-9EEC-DFA1-4288-55289A2E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Own Papers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AB7D8C-AF49-95B5-47F4-6344DA55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 Author</a:t>
            </a:r>
          </a:p>
          <a:p>
            <a:pPr lvl="1"/>
            <a:r>
              <a:rPr lang="en-US" altLang="zh-TW" dirty="0" err="1"/>
              <a:t>PromptTSS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rgbClr val="FF0000"/>
                </a:solidFill>
              </a:rPr>
              <a:t>AAAI</a:t>
            </a:r>
            <a:r>
              <a:rPr lang="en-US" altLang="zh-TW" dirty="0"/>
              <a:t> workshop (DL: </a:t>
            </a:r>
            <a:r>
              <a:rPr lang="en-US" altLang="zh-TW" dirty="0">
                <a:solidFill>
                  <a:srgbClr val="FF0000"/>
                </a:solidFill>
              </a:rPr>
              <a:t>2024/12/01</a:t>
            </a:r>
            <a:r>
              <a:rPr lang="en-US" altLang="zh-TW" dirty="0"/>
              <a:t>)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ICML (DL: 2025/01/31)</a:t>
            </a:r>
          </a:p>
          <a:p>
            <a:pPr lvl="1"/>
            <a:r>
              <a:rPr lang="en-US" altLang="zh-TW" dirty="0" err="1">
                <a:highlight>
                  <a:srgbClr val="FFFF00"/>
                </a:highlight>
                <a:sym typeface="Wingdings" panose="05000000000000000000" pitchFamily="2" charset="2"/>
              </a:rPr>
              <a:t>TimeDRL</a:t>
            </a:r>
            <a:r>
              <a:rPr lang="en-US" altLang="zh-TW" dirty="0">
                <a:highlight>
                  <a:srgbClr val="FFFF00"/>
                </a:highlight>
                <a:sym typeface="Wingdings" panose="05000000000000000000" pitchFamily="2" charset="2"/>
              </a:rPr>
              <a:t>-extend: TKDE journal</a:t>
            </a:r>
          </a:p>
          <a:p>
            <a:pPr lvl="2"/>
            <a:r>
              <a:rPr lang="en-US" altLang="zh-TW" dirty="0">
                <a:sym typeface="Wingdings" panose="05000000000000000000" pitchFamily="2" charset="2"/>
              </a:rPr>
              <a:t>Collaboration with TSMC’s faculty (ex: Sagar)</a:t>
            </a:r>
          </a:p>
          <a:p>
            <a:pPr lvl="1"/>
            <a:r>
              <a:rPr lang="en-US" altLang="zh-TW" dirty="0" err="1">
                <a:sym typeface="Wingdings" panose="05000000000000000000" pitchFamily="2" charset="2"/>
              </a:rPr>
              <a:t>JCNet</a:t>
            </a:r>
            <a:r>
              <a:rPr lang="en-US" altLang="zh-TW" dirty="0">
                <a:sym typeface="Wingdings" panose="05000000000000000000" pitchFamily="2" charset="2"/>
              </a:rPr>
              <a:t>: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KDD</a:t>
            </a:r>
            <a:r>
              <a:rPr lang="en-US" altLang="zh-TW" dirty="0">
                <a:sym typeface="Wingdings" panose="05000000000000000000" pitchFamily="2" charset="2"/>
              </a:rPr>
              <a:t>/CVPR workshop</a:t>
            </a:r>
            <a:r>
              <a:rPr lang="en-US" altLang="zh-TW" dirty="0"/>
              <a:t> (DL: 2025/03)</a:t>
            </a:r>
            <a:r>
              <a:rPr lang="en-US" altLang="zh-TW" dirty="0">
                <a:sym typeface="Wingdings" panose="05000000000000000000" pitchFamily="2" charset="2"/>
              </a:rPr>
              <a:t>  </a:t>
            </a:r>
            <a:r>
              <a:rPr lang="en-US" altLang="zh-TW" dirty="0" err="1">
                <a:sym typeface="Wingdings" panose="05000000000000000000" pitchFamily="2" charset="2"/>
              </a:rPr>
              <a:t>NeurIPS</a:t>
            </a:r>
            <a:r>
              <a:rPr lang="en-US" altLang="zh-TW" dirty="0">
                <a:sym typeface="Wingdings" panose="05000000000000000000" pitchFamily="2" charset="2"/>
              </a:rPr>
              <a:t> (DL: 2025/05)</a:t>
            </a:r>
          </a:p>
          <a:p>
            <a:pPr lvl="2"/>
            <a:r>
              <a:rPr lang="en-US" altLang="zh-TW" dirty="0">
                <a:sym typeface="Wingdings" panose="05000000000000000000" pitchFamily="2" charset="2"/>
              </a:rPr>
              <a:t>Motion/Trajectory Prediction</a:t>
            </a:r>
            <a:endParaRPr lang="en-US" altLang="zh-TW" dirty="0"/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Text2Freq: </a:t>
            </a:r>
            <a:r>
              <a:rPr lang="en-US" dirty="0" err="1"/>
              <a:t>NeurIPS</a:t>
            </a:r>
            <a:r>
              <a:rPr lang="en-US" dirty="0"/>
              <a:t> workshop </a:t>
            </a:r>
            <a:r>
              <a:rPr lang="en-US" dirty="0">
                <a:sym typeface="Wingdings" panose="05000000000000000000" pitchFamily="2" charset="2"/>
              </a:rPr>
              <a:t> ICML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Esun</a:t>
            </a:r>
            <a:r>
              <a:rPr lang="en-US" dirty="0">
                <a:sym typeface="Wingdings" panose="05000000000000000000" pitchFamily="2" charset="2"/>
              </a:rPr>
              <a:t>(?):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KDD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E9AB0F-7C3C-2B7C-C085-B3D321FF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1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BC33D7-9F62-EB46-C6F6-6F6E5809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Overtime Pay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BACD1E-FA82-DD8E-3FF3-26F6B72E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I’ll start to file for overtime every Saturday.</a:t>
            </a:r>
          </a:p>
          <a:p>
            <a:pPr lvl="1"/>
            <a:r>
              <a:rPr lang="en-US" dirty="0"/>
              <a:t>Under the name of working on TKDE’s paper.</a:t>
            </a:r>
          </a:p>
          <a:p>
            <a:endParaRPr lang="en-US" dirty="0"/>
          </a:p>
          <a:p>
            <a:r>
              <a:rPr lang="en-US" dirty="0"/>
              <a:t>The reason is simply that I’m running out of money a little bit.</a:t>
            </a:r>
          </a:p>
          <a:p>
            <a:pPr lvl="1"/>
            <a:r>
              <a:rPr lang="zh-TW" altLang="en-US" dirty="0"/>
              <a:t>鑫淼</a:t>
            </a:r>
            <a:r>
              <a:rPr lang="en-US" altLang="zh-TW" dirty="0"/>
              <a:t>scholarship has over.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1CF1-44F7-23E2-9252-F673A9BF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0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E6DA1-EB9A-68F4-7241-1ED07562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02124"/>
                </a:solidFill>
                <a:effectLst/>
                <a:latin typeface="docs-Roboto"/>
              </a:rPr>
              <a:t>2024 LLM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docs-Roboto"/>
              </a:rPr>
              <a:t>產學技術論壇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72BAF9-EB9E-5D8D-C48B-9CBC9C48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4</a:t>
            </a:fld>
            <a:endParaRPr 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B5C8EEA-3880-F46F-EDAC-AEA372922B9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連續公假五天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2024/12/05 (Thu.):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docs-Roboto"/>
              </a:rPr>
              <a:t>2024 LLM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docs-Roboto"/>
              </a:rPr>
              <a:t>產學技術論壇</a:t>
            </a:r>
            <a:endParaRPr lang="en-US" altLang="zh-TW" b="0" i="0" dirty="0">
              <a:solidFill>
                <a:srgbClr val="202124"/>
              </a:solidFill>
              <a:effectLst/>
              <a:latin typeface="docs-Roboto"/>
            </a:endParaRPr>
          </a:p>
          <a:p>
            <a:r>
              <a:rPr lang="en-US" altLang="zh-TW" dirty="0"/>
              <a:t>2024/12/06 (Fri.):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docs-Roboto"/>
              </a:rPr>
              <a:t>TAAI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docs-Roboto"/>
              </a:rPr>
              <a:t>李弘毅演講</a:t>
            </a:r>
            <a:endParaRPr lang="en-US" altLang="zh-TW" b="0" i="0" dirty="0">
              <a:solidFill>
                <a:srgbClr val="202124"/>
              </a:solidFill>
              <a:effectLst/>
              <a:latin typeface="docs-Roboto"/>
            </a:endParaRPr>
          </a:p>
          <a:p>
            <a:r>
              <a:rPr lang="en-US" altLang="zh-TW"/>
              <a:t>2024/12/11 ~ 13 </a:t>
            </a:r>
            <a:r>
              <a:rPr lang="en-US" altLang="zh-TW" dirty="0"/>
              <a:t>(Wed. ~ Fri.): </a:t>
            </a:r>
            <a:r>
              <a:rPr lang="en-US" altLang="zh-TW" b="0" i="0" dirty="0" err="1">
                <a:solidFill>
                  <a:srgbClr val="202124"/>
                </a:solidFill>
                <a:effectLst/>
                <a:latin typeface="docs-Roboto"/>
              </a:rPr>
              <a:t>NeurIPS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docs-Roboto"/>
              </a:rPr>
              <a:t> 2024</a:t>
            </a:r>
          </a:p>
          <a:p>
            <a:endParaRPr lang="en-US" altLang="zh-TW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716BDD4-38AC-688C-E7E8-8E2AF130F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061" y="-626"/>
            <a:ext cx="5477939" cy="338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7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C9A7A-2968-887B-7AAD-DAD63668D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your attention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041F98-40B6-1585-D053-7D6D585E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7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oedge">
  <a:themeElements>
    <a:clrScheme name="GoEdge">
      <a:dk1>
        <a:srgbClr val="006E85"/>
      </a:dk1>
      <a:lt1>
        <a:srgbClr val="FFFFFF"/>
      </a:lt1>
      <a:dk2>
        <a:srgbClr val="3C3744"/>
      </a:dk2>
      <a:lt2>
        <a:srgbClr val="F5F3D2"/>
      </a:lt2>
      <a:accent1>
        <a:srgbClr val="00B1C4"/>
      </a:accent1>
      <a:accent2>
        <a:srgbClr val="F5DE6F"/>
      </a:accent2>
      <a:accent3>
        <a:srgbClr val="BB7E5D"/>
      </a:accent3>
      <a:accent4>
        <a:srgbClr val="678D58"/>
      </a:accent4>
      <a:accent5>
        <a:srgbClr val="CBC5EA"/>
      </a:accent5>
      <a:accent6>
        <a:srgbClr val="F45B69"/>
      </a:accent6>
      <a:hlink>
        <a:srgbClr val="F60000"/>
      </a:hlink>
      <a:folHlink>
        <a:srgbClr val="05ACFF"/>
      </a:folHlink>
    </a:clrScheme>
    <a:fontScheme name="GoEdge">
      <a:majorFont>
        <a:latin typeface="jf-openhuninn-1.1"/>
        <a:ea typeface="jf-openhuninn-1.1"/>
        <a:cs typeface=""/>
      </a:majorFont>
      <a:minorFont>
        <a:latin typeface="jf-openhuninn-1.1"/>
        <a:ea typeface="jf-openhuninn-1.1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edge" id="{ADA0E8DD-524B-4C56-BA55-8BC9FFE32824}" vid="{909F2F81-55A3-4C95-A056-46232502AB36}"/>
    </a:ext>
  </a:extLst>
</a:theme>
</file>

<file path=ppt/theme/theme3.xml><?xml version="1.0" encoding="utf-8"?>
<a:theme xmlns:a="http://schemas.openxmlformats.org/drawingml/2006/main" name="1_goedge">
  <a:themeElements>
    <a:clrScheme name="GoEdge">
      <a:dk1>
        <a:srgbClr val="006E85"/>
      </a:dk1>
      <a:lt1>
        <a:srgbClr val="FFFFFF"/>
      </a:lt1>
      <a:dk2>
        <a:srgbClr val="3C3744"/>
      </a:dk2>
      <a:lt2>
        <a:srgbClr val="F5F3D2"/>
      </a:lt2>
      <a:accent1>
        <a:srgbClr val="00B1C4"/>
      </a:accent1>
      <a:accent2>
        <a:srgbClr val="F5DE6F"/>
      </a:accent2>
      <a:accent3>
        <a:srgbClr val="BB7E5D"/>
      </a:accent3>
      <a:accent4>
        <a:srgbClr val="678D58"/>
      </a:accent4>
      <a:accent5>
        <a:srgbClr val="CBC5EA"/>
      </a:accent5>
      <a:accent6>
        <a:srgbClr val="F45B69"/>
      </a:accent6>
      <a:hlink>
        <a:srgbClr val="F60000"/>
      </a:hlink>
      <a:folHlink>
        <a:srgbClr val="05ACFF"/>
      </a:folHlink>
    </a:clrScheme>
    <a:fontScheme name="GoEdge">
      <a:majorFont>
        <a:latin typeface="jf-openhuninn-1.1"/>
        <a:ea typeface="jf-openhuninn-1.1"/>
        <a:cs typeface=""/>
      </a:majorFont>
      <a:minorFont>
        <a:latin typeface="jf-openhuninn-1.1"/>
        <a:ea typeface="jf-openhuninn-1.1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edge" id="{ADA0E8DD-524B-4C56-BA55-8BC9FFE32824}" vid="{909F2F81-55A3-4C95-A056-46232502AB36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13644</TotalTime>
  <Words>156</Words>
  <Application>Microsoft Office PowerPoint</Application>
  <PresentationFormat>寬螢幕</PresentationFormat>
  <Paragraphs>32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5</vt:i4>
      </vt:variant>
    </vt:vector>
  </HeadingPairs>
  <TitlesOfParts>
    <vt:vector size="15" baseType="lpstr">
      <vt:lpstr>docs-Roboto</vt:lpstr>
      <vt:lpstr>jf-openhuninn-1.1</vt:lpstr>
      <vt:lpstr>Arial</vt:lpstr>
      <vt:lpstr>Calibri</vt:lpstr>
      <vt:lpstr>Calibri Light</vt:lpstr>
      <vt:lpstr>Lucida Console</vt:lpstr>
      <vt:lpstr>Wingdings</vt:lpstr>
      <vt:lpstr>Office 佈景主題</vt:lpstr>
      <vt:lpstr>goedge</vt:lpstr>
      <vt:lpstr>1_goedge</vt:lpstr>
      <vt:lpstr>Individual Meeting</vt:lpstr>
      <vt:lpstr>Own Papers</vt:lpstr>
      <vt:lpstr>Overtime Pay</vt:lpstr>
      <vt:lpstr>2024 LLM 產學技術論壇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Meeting</dc:title>
  <dc:creator>張敬</dc:creator>
  <cp:lastModifiedBy>敬 張</cp:lastModifiedBy>
  <cp:revision>222</cp:revision>
  <dcterms:created xsi:type="dcterms:W3CDTF">2022-08-10T02:52:01Z</dcterms:created>
  <dcterms:modified xsi:type="dcterms:W3CDTF">2024-11-06T01:38:21Z</dcterms:modified>
</cp:coreProperties>
</file>