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1039" r:id="rId4"/>
    <p:sldId id="765" r:id="rId5"/>
    <p:sldId id="756" r:id="rId6"/>
    <p:sldId id="270" r:id="rId7"/>
    <p:sldId id="271" r:id="rId8"/>
    <p:sldId id="924" r:id="rId9"/>
    <p:sldId id="1038" r:id="rId10"/>
    <p:sldId id="1071" r:id="rId11"/>
    <p:sldId id="1073" r:id="rId12"/>
    <p:sldId id="1072" r:id="rId13"/>
    <p:sldId id="1050" r:id="rId14"/>
    <p:sldId id="1051" r:id="rId15"/>
    <p:sldId id="1074" r:id="rId16"/>
    <p:sldId id="1041" r:id="rId17"/>
    <p:sldId id="1053" r:id="rId18"/>
    <p:sldId id="1042" r:id="rId19"/>
    <p:sldId id="1043" r:id="rId20"/>
    <p:sldId id="1044" r:id="rId21"/>
    <p:sldId id="1045" r:id="rId22"/>
    <p:sldId id="1049" r:id="rId23"/>
    <p:sldId id="1075" r:id="rId24"/>
    <p:sldId id="1076" r:id="rId25"/>
    <p:sldId id="1077" r:id="rId26"/>
    <p:sldId id="1078" r:id="rId27"/>
    <p:sldId id="1079" r:id="rId28"/>
    <p:sldId id="1081" r:id="rId29"/>
    <p:sldId id="1084" r:id="rId30"/>
    <p:sldId id="1085" r:id="rId31"/>
    <p:sldId id="1086" r:id="rId32"/>
    <p:sldId id="1082" r:id="rId33"/>
    <p:sldId id="1083" r:id="rId34"/>
    <p:sldId id="1087" r:id="rId35"/>
    <p:sldId id="1088" r:id="rId36"/>
    <p:sldId id="1092" r:id="rId37"/>
    <p:sldId id="735" r:id="rId38"/>
    <p:sldId id="744" r:id="rId39"/>
    <p:sldId id="1089" r:id="rId40"/>
    <p:sldId id="1090" r:id="rId41"/>
    <p:sldId id="1091" r:id="rId42"/>
    <p:sldId id="1097" r:id="rId43"/>
    <p:sldId id="1040" r:id="rId44"/>
    <p:sldId id="1093" r:id="rId45"/>
    <p:sldId id="1094" r:id="rId46"/>
    <p:sldId id="1095" r:id="rId47"/>
    <p:sldId id="1098" r:id="rId48"/>
    <p:sldId id="707" r:id="rId49"/>
    <p:sldId id="1099" r:id="rId50"/>
    <p:sldId id="681" r:id="rId51"/>
    <p:sldId id="699" r:id="rId52"/>
    <p:sldId id="698" r:id="rId53"/>
    <p:sldId id="692" r:id="rId54"/>
    <p:sldId id="697" r:id="rId55"/>
    <p:sldId id="696" r:id="rId56"/>
    <p:sldId id="685" r:id="rId57"/>
    <p:sldId id="684" r:id="rId58"/>
    <p:sldId id="683" r:id="rId59"/>
    <p:sldId id="688" r:id="rId60"/>
    <p:sldId id="689" r:id="rId61"/>
    <p:sldId id="694" r:id="rId62"/>
    <p:sldId id="695" r:id="rId63"/>
    <p:sldId id="107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0CB1-1E59-4CFA-B996-AB9D763040F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12CE8-9CBB-4F20-A96E-552A011C1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0548a8e3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40548a8e3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0548a8e3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0548a8e3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49C4-D4ED-9231-D555-486B90AE0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9D543C-1D3E-5149-FF69-D7106136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FDE02-997A-67D9-94F7-C627A960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1106-7F3B-4F9F-BB52-249C8C1F7730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CCAA53-83EE-316D-9F8A-7BA48AC1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CB549-0BCD-64EF-5791-3B70C5B1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D6293-5B08-4A78-F288-A2B37894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B9E078-3865-6C0E-20F8-D8274167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718CB8-9419-676B-32B7-A8026247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F510-36C1-46D4-A375-A43712574D5C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AC84A-8E6C-6000-F59B-52B7C3EB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4E363B-EF11-0529-BCCE-29D2EC02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B0F08D-C7CB-5F0C-DD77-EACADE781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850164-AE7D-92E4-DD2C-00CB2FE88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83345B-3106-7246-7D47-18D9C853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96E6-9EAF-4C8A-B867-68B62E76D442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D6E2B9-3341-FA00-F23D-88EB8005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AC209-7F1E-8001-0AE1-6CCDD8E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63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8949C-1364-83DF-DECC-68B67416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A4A39-5911-38E9-317E-01C626B1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77F69-A7D6-FD71-FD51-3602F3D7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3E4-5645-4676-87C1-FDFAAEADECC8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97D268-B4DD-4E77-9930-BECEE932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FEAFC-5CD8-ABA1-29D6-182D77BD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D7832-D2F2-FEAA-90E6-3367B4AD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B22855-F20A-2CFA-FC4A-E72D3D5B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977802-65A6-BE41-F603-47B82C6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7C6-2A64-412F-B775-31C61A346095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2C32E-4D5E-A2E5-9E65-F47F0357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451701-2654-5247-AE6A-BE48171F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4572D-4E30-EAC9-6196-D6BAD486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82B99-60A9-F8A8-6534-AC4E5C793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5FD70E-A34A-D9AC-4BEC-17E452C9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1C889C-029C-BCB5-CD71-E00EFC30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608D-A2C4-468B-A638-A7B6CB221064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5F23E5-9279-B4C2-56A2-D3E41CD6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078C6-160A-8157-6000-03AE4F2B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F8E84-2701-1FF9-925B-EDA01200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EAEECC-1ABA-8BAC-2E8D-73591467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B87A03-78DB-6C57-545B-A79F1D10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FB782B-E113-C93F-3F01-D37A0BA96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1AB24A-C937-4243-487C-CF40151B8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008572-6C47-9AA4-2F69-1D27FE6D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664-4E68-4E3B-8EF7-80974372977C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27D529-EB94-4450-9C31-90B09809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1AA63D-76E3-15B7-E652-F279255C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A5D90-2134-EB92-6C77-50A968AB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1B3E06-8A62-5C69-3BFA-7E4F1247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E4B1-D211-472A-9822-516E8D403D47}" type="datetime1">
              <a:rPr lang="en-US" smtClean="0"/>
              <a:t>11/1/2024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A73A-07F7-46E3-E216-3C03D454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0F4D8E-7559-F7F7-C0EA-DE2A57B5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FE281F-B8E5-A30D-A380-D20993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ECFE-DC53-4EBD-979E-489C043A32E2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C0C888-8F65-27C9-52FE-6625B5BC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7CE57A-1C57-697E-B013-15F2B2DB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7A354-BC8B-59AD-C56C-66E9853F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15B1D-3385-6A7B-BABE-C2F823893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4A4B72-A540-0C11-1BD0-F5C95932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8AE55A-6CD1-277D-8A8A-348EBE7C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870D-04BB-46A6-A5F8-CF462184A35A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163C4F-ADBC-6C6C-75EA-1864F84F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D2BAE6-E40A-89B0-BB2B-DE8BFFD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A0915-25C6-6217-4E0D-E196D59C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C5EC8D-2434-0F42-2B96-EC97CF15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933CB0-E556-7E89-17BE-F79413AA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FFDC91-1695-E0E6-991F-4F23370D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B659-C520-4C65-9B54-4573845A99E0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3B4F94-5C23-1CA0-732A-BD07CC2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FC41D5-397D-4A7B-F605-2B748BF0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0D5837-2F42-6796-1E9A-F30A9D9C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66F5D-5130-793B-FA27-1BB2CCDD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19FAFE-770B-E0F3-FE56-8C1144023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37A6B-679B-4C77-A58D-EAE21C7EFBA3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36D05-1825-3E5C-A33B-75539CDD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F48AE-8646-F96B-C107-850CE7386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4786B-EFE8-427E-A5D7-209D1FC86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ood-b.github.io/post/a-novices-guide-to-hyperparameter-optimization-at-scale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uiseresearchgroup.github.io/project/time-series_forecasting_and_segmenta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uhaixu2016.github.io/pdf/ICLR2023_TimesNe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79C43-6E46-898D-C2C7-3FCD64A5C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time_series_tools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89363D-0FB7-BBBF-41D9-0CC9B19B6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Ching (Jason)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5789DE-4B5D-CA99-4DC1-BF10F621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C26EF-7788-3FD8-20A6-83C0A3C6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of “</a:t>
            </a:r>
            <a:r>
              <a:rPr lang="en-US"/>
              <a:t>sliding window”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102163-3E2D-F43C-E772-B45FD826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A54CCC-7BCD-43A2-5C29-6F1656BC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1748495"/>
            <a:ext cx="1192696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0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89260-AC69-64D3-77E1-00BDFF26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Cross Validation (K-Fold)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D0A966-5057-EC2E-921F-F4BD1583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Types of Cross Validation Techniques used in Machine Learning">
            <a:extLst>
              <a:ext uri="{FF2B5EF4-FFF2-40B4-BE49-F238E27FC236}">
                <a16:creationId xmlns:a16="http://schemas.microsoft.com/office/drawing/2014/main" id="{D17F8CA3-779B-E3E9-F69C-AB679D7C4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"/>
          <a:stretch/>
        </p:blipFill>
        <p:spPr bwMode="auto">
          <a:xfrm>
            <a:off x="1389484" y="1586050"/>
            <a:ext cx="9628414" cy="47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0F128-2DFD-7B80-2015-1A31FE6D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Cross Validation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398AFA-D081-9703-686C-5580483F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4DDB2C-DC9E-E799-9D59-B030AB08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5628"/>
            <a:ext cx="121920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8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7FC8B-446F-567B-CDC9-AB62EA67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covariates?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D53365-694D-583D-E081-344F22ACD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217" y="4376791"/>
            <a:ext cx="5260892" cy="2361249"/>
          </a:xfrm>
        </p:spPr>
      </p:pic>
      <p:pic>
        <p:nvPicPr>
          <p:cNvPr id="6" name="Picture 2" descr="covariates">
            <a:extLst>
              <a:ext uri="{FF2B5EF4-FFF2-40B4-BE49-F238E27FC236}">
                <a16:creationId xmlns:a16="http://schemas.microsoft.com/office/drawing/2014/main" id="{091A6C43-A83C-D8A7-3D5A-0F33751A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25" y="1497949"/>
            <a:ext cx="9218588" cy="28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8A846CC-58E6-8E90-A209-C0BCD050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6">
            <a:extLst>
              <a:ext uri="{FF2B5EF4-FFF2-40B4-BE49-F238E27FC236}">
                <a16:creationId xmlns:a16="http://schemas.microsoft.com/office/drawing/2014/main" id="{7D5E51B3-C465-2545-8F29-D460C9F8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90513"/>
            <a:ext cx="9410700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745FD6-A0A6-5F3F-BFA4-CB6BAC20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4757" cy="1325563"/>
          </a:xfrm>
        </p:spPr>
        <p:txBody>
          <a:bodyPr/>
          <a:lstStyle/>
          <a:p>
            <a:r>
              <a:rPr lang="en-US" dirty="0"/>
              <a:t>5 Types of Time-Series Forecasting Models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/>
          </a:bodyPr>
          <a:lstStyle/>
          <a:p>
            <a:r>
              <a:rPr lang="en-US" dirty="0"/>
              <a:t>Type 1: Statistical and Machine Learning Models</a:t>
            </a:r>
          </a:p>
          <a:p>
            <a:r>
              <a:rPr lang="en-US" dirty="0"/>
              <a:t>Type 2: Deep Learning Models</a:t>
            </a:r>
          </a:p>
          <a:p>
            <a:r>
              <a:rPr lang="en-US" dirty="0"/>
              <a:t>Type 3: Transformers</a:t>
            </a:r>
          </a:p>
          <a:p>
            <a:r>
              <a:rPr lang="en-US" dirty="0"/>
              <a:t>Type 4: Graph Neural Networks (GNNs)</a:t>
            </a:r>
          </a:p>
          <a:p>
            <a:r>
              <a:rPr lang="en-US" dirty="0"/>
              <a:t>Type 5: Foundation Models</a:t>
            </a:r>
          </a:p>
          <a:p>
            <a:endParaRPr 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369DCB-6B88-50E1-28A7-548F1D42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6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4757" cy="1325563"/>
          </a:xfrm>
        </p:spPr>
        <p:txBody>
          <a:bodyPr/>
          <a:lstStyle/>
          <a:p>
            <a:r>
              <a:rPr lang="en-US" dirty="0"/>
              <a:t>Type 1: Statistical and Machine Learning Models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/>
          </a:bodyPr>
          <a:lstStyle/>
          <a:p>
            <a:r>
              <a:rPr lang="en-US" dirty="0"/>
              <a:t>Statistical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ARIMA</a:t>
            </a:r>
          </a:p>
          <a:p>
            <a:r>
              <a:rPr lang="en-US" dirty="0"/>
              <a:t>Machine Learning Models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Boosting Tree</a:t>
            </a:r>
          </a:p>
          <a:p>
            <a:pPr lvl="2"/>
            <a:r>
              <a:rPr lang="en-US" dirty="0" err="1"/>
              <a:t>XGBoost</a:t>
            </a:r>
            <a:endParaRPr lang="en-US" dirty="0"/>
          </a:p>
          <a:p>
            <a:pPr lvl="2"/>
            <a:r>
              <a:rPr lang="en-US" dirty="0" err="1"/>
              <a:t>LightGBM</a:t>
            </a:r>
            <a:endParaRPr lang="en-US" dirty="0"/>
          </a:p>
          <a:p>
            <a:pPr lvl="2"/>
            <a:r>
              <a:rPr lang="en-US" dirty="0" err="1"/>
              <a:t>CatBoost</a:t>
            </a:r>
            <a:endParaRPr lang="en-US" dirty="0"/>
          </a:p>
          <a:p>
            <a:pPr lvl="2"/>
            <a:r>
              <a:rPr lang="en-US" dirty="0"/>
              <a:t>Linear Regression</a:t>
            </a:r>
          </a:p>
          <a:p>
            <a:pPr lvl="2"/>
            <a:r>
              <a:rPr lang="en-US" dirty="0"/>
              <a:t>… (any regressor in scikit-learn)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369DCB-6B88-50E1-28A7-548F1D42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A9F6A-ECC7-A50D-EB6E-762EE99F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2: Deep Learning Models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10A1E-F69B-CE5E-D8CB-FB10B2A0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LSTM/GRU</a:t>
            </a:r>
          </a:p>
          <a:p>
            <a:r>
              <a:rPr lang="en-US" dirty="0"/>
              <a:t>CNN</a:t>
            </a:r>
          </a:p>
          <a:p>
            <a:r>
              <a:rPr lang="en-US" dirty="0"/>
              <a:t>TCN-based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TCN</a:t>
            </a:r>
            <a:r>
              <a:rPr lang="en-US" dirty="0"/>
              <a:t>, </a:t>
            </a:r>
            <a:r>
              <a:rPr lang="en-US" dirty="0" err="1"/>
              <a:t>TimesNet</a:t>
            </a:r>
            <a:endParaRPr lang="en-US" dirty="0"/>
          </a:p>
          <a:p>
            <a:r>
              <a:rPr lang="en-US" dirty="0"/>
              <a:t>N-BEATS, N-</a:t>
            </a:r>
            <a:r>
              <a:rPr lang="en-US" dirty="0" err="1"/>
              <a:t>HiTS</a:t>
            </a:r>
            <a:endParaRPr lang="en-US" dirty="0"/>
          </a:p>
          <a:p>
            <a:r>
              <a:rPr lang="en-US" dirty="0"/>
              <a:t>Linear-based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DLinear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NLinear</a:t>
            </a:r>
            <a:r>
              <a:rPr lang="en-US" dirty="0"/>
              <a:t>, </a:t>
            </a:r>
            <a:r>
              <a:rPr lang="en-US" dirty="0" err="1"/>
              <a:t>RLinear</a:t>
            </a:r>
            <a:endParaRPr lang="en-US" dirty="0"/>
          </a:p>
          <a:p>
            <a:r>
              <a:rPr lang="en-US" dirty="0"/>
              <a:t>MLP-based</a:t>
            </a:r>
          </a:p>
          <a:p>
            <a:pPr lvl="1"/>
            <a:r>
              <a:rPr lang="en-US" dirty="0" err="1"/>
              <a:t>TSMixer</a:t>
            </a:r>
            <a:endParaRPr lang="en-US" dirty="0"/>
          </a:p>
          <a:p>
            <a:pPr lvl="1"/>
            <a:r>
              <a:rPr lang="en-US" dirty="0" err="1"/>
              <a:t>TiDE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TimeMixer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ADCBFF-BED9-5403-5E28-AADFE7BF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0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3: Transformers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Informer</a:t>
            </a:r>
          </a:p>
          <a:p>
            <a:r>
              <a:rPr lang="en-US" dirty="0" err="1"/>
              <a:t>Autoformer</a:t>
            </a:r>
            <a:endParaRPr lang="en-US" dirty="0"/>
          </a:p>
          <a:p>
            <a:r>
              <a:rPr lang="en-US" dirty="0" err="1"/>
              <a:t>FEDformer</a:t>
            </a:r>
            <a:endParaRPr lang="en-US" dirty="0"/>
          </a:p>
          <a:p>
            <a:r>
              <a:rPr lang="en-US" dirty="0" err="1"/>
              <a:t>Crossformer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 err="1">
                <a:solidFill>
                  <a:srgbClr val="FF0000"/>
                </a:solidFill>
              </a:rPr>
              <a:t>PatchTST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iTransformer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5EAA93-C39F-375A-A4B5-CA0F0E8C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4: Graph Neural Networks (GNNs)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GCN</a:t>
            </a:r>
          </a:p>
          <a:p>
            <a:r>
              <a:rPr lang="en-US" dirty="0">
                <a:solidFill>
                  <a:srgbClr val="FF0000"/>
                </a:solidFill>
              </a:rPr>
              <a:t>GAT</a:t>
            </a:r>
          </a:p>
          <a:p>
            <a:r>
              <a:rPr lang="en-US" dirty="0"/>
              <a:t>GIN</a:t>
            </a:r>
          </a:p>
          <a:p>
            <a:r>
              <a:rPr lang="en-US" dirty="0"/>
              <a:t>TGN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932F08-FB25-2756-7200-015C9355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8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FE50-A533-079B-4271-1FC2F2F2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63E81-C764-1FC5-0C76-F6EE6C0D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time_series_tools</a:t>
            </a:r>
            <a:endParaRPr lang="en-US" dirty="0"/>
          </a:p>
          <a:p>
            <a:pPr lvl="1"/>
            <a:r>
              <a:rPr lang="en-US" dirty="0"/>
              <a:t>darts</a:t>
            </a:r>
          </a:p>
          <a:p>
            <a:pPr lvl="1"/>
            <a:r>
              <a:rPr lang="en-US" dirty="0"/>
              <a:t>Time-Series-Library</a:t>
            </a:r>
          </a:p>
          <a:p>
            <a:pPr lvl="1"/>
            <a:r>
              <a:rPr lang="en-US" dirty="0"/>
              <a:t>Ray Tune</a:t>
            </a:r>
          </a:p>
          <a:p>
            <a:r>
              <a:rPr lang="en-US" altLang="zh-TW" dirty="0"/>
              <a:t>Appendix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FDC994-DCED-C032-95BF-2B8AD1AE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5: Foundation Models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F44574-5845-E679-97D0-66EC043E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Repurposed LLMs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GPT4TS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LLM4TS</a:t>
            </a:r>
            <a:r>
              <a:rPr lang="en-US" dirty="0"/>
              <a:t>, TEMPO</a:t>
            </a:r>
          </a:p>
          <a:p>
            <a:r>
              <a:rPr lang="en-US" dirty="0"/>
              <a:t>Broadly Pre-trained on Time-Series Datasets</a:t>
            </a:r>
          </a:p>
          <a:p>
            <a:pPr lvl="1"/>
            <a:r>
              <a:rPr lang="en-US" dirty="0" err="1"/>
              <a:t>TimeGPT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TimesFM</a:t>
            </a:r>
            <a:r>
              <a:rPr lang="en-US" dirty="0"/>
              <a:t>, Lag-Llama</a:t>
            </a:r>
          </a:p>
          <a:p>
            <a:r>
              <a:rPr lang="en-US" dirty="0"/>
              <a:t>Pre-trained on Domain-related Time-Series Datasets</a:t>
            </a:r>
          </a:p>
          <a:p>
            <a:pPr lvl="1"/>
            <a:r>
              <a:rPr lang="en-US" dirty="0" err="1"/>
              <a:t>AutoMixer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Multimodal with Text and Time-Series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Time-LLM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UniTime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026AE0-4875-F2F5-9112-1C8C16F7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FF13B0-54AE-2933-99FF-443828DE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time_series_tools</a:t>
            </a:r>
            <a:endParaRPr 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55EF1D-E306-54CC-BF5E-48EA083A5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9A7A23-1883-62FC-1632-BE6984D2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4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2F5882-AD19-9D89-7893-9B29FF3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Packages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38D486-927E-9AA0-AA0D-87792723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22</a:t>
            </a:fld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8A042D-B709-306D-81F3-4EE5FB8C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</a:t>
            </a:r>
          </a:p>
          <a:p>
            <a:pPr lvl="1"/>
            <a:r>
              <a:rPr lang="en-US" dirty="0"/>
              <a:t>darts</a:t>
            </a:r>
          </a:p>
          <a:p>
            <a:pPr lvl="2"/>
            <a:r>
              <a:rPr lang="en-US" dirty="0"/>
              <a:t>A Python library for user-friendly forecasting and anomaly detection on time-series.</a:t>
            </a:r>
          </a:p>
          <a:p>
            <a:pPr lvl="1"/>
            <a:r>
              <a:rPr lang="en-US" dirty="0" err="1"/>
              <a:t>TSLib</a:t>
            </a:r>
            <a:r>
              <a:rPr lang="en-US" dirty="0"/>
              <a:t> (Time-Series-Library)</a:t>
            </a:r>
          </a:p>
          <a:p>
            <a:pPr lvl="2"/>
            <a:r>
              <a:rPr lang="en-US" dirty="0"/>
              <a:t>A Library for </a:t>
            </a:r>
            <a:r>
              <a:rPr lang="en-US" u="sng" dirty="0"/>
              <a:t>Advanced</a:t>
            </a:r>
            <a:r>
              <a:rPr lang="en-US" dirty="0"/>
              <a:t> Deep Time Series Models</a:t>
            </a:r>
          </a:p>
          <a:p>
            <a:r>
              <a:rPr lang="en-US" dirty="0"/>
              <a:t>Hyperparameter Tuning</a:t>
            </a:r>
          </a:p>
          <a:p>
            <a:pPr lvl="1"/>
            <a:r>
              <a:rPr lang="en-US" dirty="0"/>
              <a:t>Ray Tune</a:t>
            </a:r>
          </a:p>
        </p:txBody>
      </p:sp>
    </p:spTree>
    <p:extLst>
      <p:ext uri="{BB962C8B-B14F-4D97-AF65-F5344CB8AC3E}">
        <p14:creationId xmlns:p14="http://schemas.microsoft.com/office/powerpoint/2010/main" val="147225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EB3F5-26BE-A95C-E76F-268D2DF1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56541-F285-F78C-F181-BA864667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2" descr="Darts is an attempt to smooth the end-to-end time series machine learning experience in Python">
            <a:extLst>
              <a:ext uri="{FF2B5EF4-FFF2-40B4-BE49-F238E27FC236}">
                <a16:creationId xmlns:a16="http://schemas.microsoft.com/office/drawing/2014/main" id="{E227D162-76B8-3948-C3FD-897FA9C3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" y="2419927"/>
            <a:ext cx="7185416" cy="34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內容版面配置區 5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AFA5258D-6E56-7185-BC64-0D76202E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21" y="2419927"/>
            <a:ext cx="4691142" cy="3349353"/>
          </a:xfrm>
          <a:ln>
            <a:solidFill>
              <a:srgbClr val="FF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68D5381-6160-A186-F515-0C7FB3A6222B}"/>
              </a:ext>
            </a:extLst>
          </p:cNvPr>
          <p:cNvSpPr txBox="1"/>
          <p:nvPr/>
        </p:nvSpPr>
        <p:spPr>
          <a:xfrm>
            <a:off x="7777019" y="1985819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darts vs. </a:t>
            </a:r>
            <a:r>
              <a:rPr lang="en-US" dirty="0" err="1">
                <a:solidFill>
                  <a:srgbClr val="FF0000"/>
                </a:solidFill>
              </a:rPr>
              <a:t>NeuralForecast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8B75E-10F8-AAD0-668E-EAC6E98A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vs. </a:t>
            </a:r>
            <a:r>
              <a:rPr lang="en-US" dirty="0" err="1"/>
              <a:t>NeuralForecast</a:t>
            </a:r>
            <a:endParaRPr lang="en-US" dirty="0"/>
          </a:p>
        </p:txBody>
      </p:sp>
      <p:pic>
        <p:nvPicPr>
          <p:cNvPr id="6" name="內容版面配置區 5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7603EFFB-DCB5-8774-801B-0E886C880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3" y="1475592"/>
            <a:ext cx="7075054" cy="505140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0E790-ADF3-9F24-98F8-88F0CA9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8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D82BF-F118-0478-71FC-D99745CB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Functions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2A4D686-62D4-DEDE-CA93-8B09B0663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6740" y="541704"/>
            <a:ext cx="5087060" cy="3267531"/>
          </a:xfrm>
          <a:ln w="38100">
            <a:solidFill>
              <a:srgbClr val="FF0000"/>
            </a:solidFill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88652C-CD7F-8DDA-3E93-2AF5FEC3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671FF3-809B-F5B3-EC2F-DBCFC29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9" y="1380021"/>
            <a:ext cx="5115639" cy="24292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1451B0E-2EA7-2FA3-EFB9-D701D7620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40" y="4128751"/>
            <a:ext cx="308653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3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D517F-5FE3-C544-86EF-BF90851C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darts_backtest</a:t>
            </a:r>
            <a:r>
              <a:rPr lang="en-US" dirty="0"/>
              <a:t>: Input Data Configs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56EA04-534B-02E2-A9EA-E4D13A5F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26</a:t>
            </a:fld>
            <a:endParaRPr lang="en-US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68CA6A4F-966D-54A1-6332-0D4436F9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2138546"/>
            <a:ext cx="5800042" cy="3725495"/>
          </a:xfrm>
          <a:prstGeom prst="rect">
            <a:avLst/>
          </a:prstGeom>
          <a:ln w="38100"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9251FD6-2513-D619-7683-D701B9C36886}"/>
              </a:ext>
            </a:extLst>
          </p:cNvPr>
          <p:cNvSpPr/>
          <p:nvPr/>
        </p:nvSpPr>
        <p:spPr>
          <a:xfrm>
            <a:off x="397164" y="2327564"/>
            <a:ext cx="3066472" cy="1006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741AADA-6047-7DB0-58BC-4CC45AE0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2153"/>
            <a:ext cx="5900783" cy="302876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B6B748-6BFE-FE54-CD95-80BA0A1C63FE}"/>
              </a:ext>
            </a:extLst>
          </p:cNvPr>
          <p:cNvSpPr txBox="1"/>
          <p:nvPr/>
        </p:nvSpPr>
        <p:spPr>
          <a:xfrm>
            <a:off x="6197600" y="193942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time_col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991B7D2-2A02-B868-598B-0EB3E6153DAC}"/>
              </a:ext>
            </a:extLst>
          </p:cNvPr>
          <p:cNvCxnSpPr>
            <a:cxnSpLocks/>
          </p:cNvCxnSpPr>
          <p:nvPr/>
        </p:nvCxnSpPr>
        <p:spPr>
          <a:xfrm>
            <a:off x="6721141" y="2262632"/>
            <a:ext cx="0" cy="4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FC372E-98E9-077A-208D-EF8C9C38387B}"/>
              </a:ext>
            </a:extLst>
          </p:cNvPr>
          <p:cNvSpPr txBox="1"/>
          <p:nvPr/>
        </p:nvSpPr>
        <p:spPr>
          <a:xfrm>
            <a:off x="10903057" y="1687543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target_cols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AECE3CD-D77C-DD4D-585E-D79C411DACD8}"/>
              </a:ext>
            </a:extLst>
          </p:cNvPr>
          <p:cNvCxnSpPr>
            <a:cxnSpLocks/>
          </p:cNvCxnSpPr>
          <p:nvPr/>
        </p:nvCxnSpPr>
        <p:spPr>
          <a:xfrm>
            <a:off x="11668459" y="2088909"/>
            <a:ext cx="0" cy="4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2914F018-3860-BAB5-D023-2F3C86CA2597}"/>
              </a:ext>
            </a:extLst>
          </p:cNvPr>
          <p:cNvSpPr/>
          <p:nvPr/>
        </p:nvSpPr>
        <p:spPr>
          <a:xfrm rot="5400000">
            <a:off x="11571338" y="2316718"/>
            <a:ext cx="207896" cy="642975"/>
          </a:xfrm>
          <a:prstGeom prst="leftBrace">
            <a:avLst>
              <a:gd name="adj1" fmla="val 55603"/>
              <a:gd name="adj2" fmla="val 50000"/>
            </a:avLst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47BAFCA-C5E5-9ADE-3FF2-78226C7D50DA}"/>
              </a:ext>
            </a:extLst>
          </p:cNvPr>
          <p:cNvSpPr txBox="1"/>
          <p:nvPr/>
        </p:nvSpPr>
        <p:spPr>
          <a:xfrm>
            <a:off x="8416149" y="1687544"/>
            <a:ext cx="217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past_covariate_cols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ABC3E1D-CFA5-6940-DB60-CC1547D4B4E3}"/>
              </a:ext>
            </a:extLst>
          </p:cNvPr>
          <p:cNvCxnSpPr>
            <a:cxnSpLocks/>
          </p:cNvCxnSpPr>
          <p:nvPr/>
        </p:nvCxnSpPr>
        <p:spPr>
          <a:xfrm>
            <a:off x="9181551" y="2088910"/>
            <a:ext cx="0" cy="4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32A0FAFD-2E64-0194-A41F-2EBE196BC722}"/>
              </a:ext>
            </a:extLst>
          </p:cNvPr>
          <p:cNvSpPr/>
          <p:nvPr/>
        </p:nvSpPr>
        <p:spPr>
          <a:xfrm rot="5400000">
            <a:off x="9100058" y="536973"/>
            <a:ext cx="161774" cy="4156349"/>
          </a:xfrm>
          <a:prstGeom prst="leftBrace">
            <a:avLst>
              <a:gd name="adj1" fmla="val 55603"/>
              <a:gd name="adj2" fmla="val 50000"/>
            </a:avLst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6F680-EEC7-E46D-1F92-C4E7B2DE5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783AF-F475-D644-3C11-088CA410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darts_backtest</a:t>
            </a:r>
            <a:r>
              <a:rPr lang="en-US" dirty="0"/>
              <a:t>: Normalization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6C9036-D47C-4561-8A7E-5A42F25B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27</a:t>
            </a:fld>
            <a:endParaRPr lang="en-US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4C00256E-4F60-FFED-AB28-6381BC3A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2138546"/>
            <a:ext cx="5800042" cy="3725495"/>
          </a:xfrm>
          <a:prstGeom prst="rect">
            <a:avLst/>
          </a:prstGeom>
          <a:ln w="38100"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7974739-0F90-E8BF-EB60-8FE6DC0FA231}"/>
              </a:ext>
            </a:extLst>
          </p:cNvPr>
          <p:cNvSpPr/>
          <p:nvPr/>
        </p:nvSpPr>
        <p:spPr>
          <a:xfrm flipV="1">
            <a:off x="397164" y="3315855"/>
            <a:ext cx="2299854" cy="19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878166-2E29-CA3C-077B-1847A296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00" y="2221764"/>
            <a:ext cx="5683561" cy="36122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F00921D-FA46-70B1-1BBD-EAC8572DEB17}"/>
              </a:ext>
            </a:extLst>
          </p:cNvPr>
          <p:cNvSpPr txBox="1"/>
          <p:nvPr/>
        </p:nvSpPr>
        <p:spPr>
          <a:xfrm>
            <a:off x="6267402" y="1575433"/>
            <a:ext cx="410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Remember to use </a:t>
            </a:r>
            <a:r>
              <a:rPr lang="en-US" altLang="zh-TW" u="sng" dirty="0">
                <a:solidFill>
                  <a:srgbClr val="FF0000"/>
                </a:solidFill>
              </a:rPr>
              <a:t>unnormalized</a:t>
            </a:r>
            <a:r>
              <a:rPr lang="en-US" altLang="zh-TW" dirty="0">
                <a:solidFill>
                  <a:srgbClr val="FF0000"/>
                </a:solidFill>
              </a:rPr>
              <a:t> values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when there’s a P in the metric name.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06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B99C-5D72-2A86-2A1C-7410D5E8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6A569-DDB4-8909-2129-554C4F65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darts_backtest</a:t>
            </a:r>
            <a:r>
              <a:rPr lang="en-US" dirty="0"/>
              <a:t>: </a:t>
            </a:r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FF856-FCCF-38E1-45EC-B3B877C9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28</a:t>
            </a:fld>
            <a:endParaRPr lang="en-US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F787BF32-9CEE-2F81-52A0-172F0BC9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2138546"/>
            <a:ext cx="5800042" cy="3725495"/>
          </a:xfrm>
          <a:prstGeom prst="rect">
            <a:avLst/>
          </a:prstGeom>
          <a:ln w="38100"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E13931A-45C7-E148-9F04-E7087644EB1C}"/>
              </a:ext>
            </a:extLst>
          </p:cNvPr>
          <p:cNvSpPr txBox="1"/>
          <p:nvPr/>
        </p:nvSpPr>
        <p:spPr>
          <a:xfrm>
            <a:off x="7319176" y="6153112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start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194B5ED-62AC-1DF6-FC5B-01800A049D8E}"/>
              </a:ext>
            </a:extLst>
          </p:cNvPr>
          <p:cNvCxnSpPr>
            <a:cxnSpLocks/>
          </p:cNvCxnSpPr>
          <p:nvPr/>
        </p:nvCxnSpPr>
        <p:spPr>
          <a:xfrm flipV="1">
            <a:off x="7642021" y="5795264"/>
            <a:ext cx="0" cy="357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27A7BAEC-F4F6-FA20-A958-8B8C6CEB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8" r="3041"/>
          <a:stretch/>
        </p:blipFill>
        <p:spPr bwMode="auto">
          <a:xfrm>
            <a:off x="6696747" y="2314864"/>
            <a:ext cx="54292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F374A2A-3F7D-82FC-4C50-714CEBF3F2D7}"/>
              </a:ext>
            </a:extLst>
          </p:cNvPr>
          <p:cNvSpPr/>
          <p:nvPr/>
        </p:nvSpPr>
        <p:spPr>
          <a:xfrm>
            <a:off x="6266333" y="4810653"/>
            <a:ext cx="5429200" cy="2416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852B409A-A053-6ED5-FAB6-E02795AB5214}"/>
              </a:ext>
            </a:extLst>
          </p:cNvPr>
          <p:cNvSpPr/>
          <p:nvPr/>
        </p:nvSpPr>
        <p:spPr>
          <a:xfrm rot="16200000">
            <a:off x="6856591" y="5007682"/>
            <a:ext cx="161774" cy="1342290"/>
          </a:xfrm>
          <a:prstGeom prst="leftBrace">
            <a:avLst>
              <a:gd name="adj1" fmla="val 55603"/>
              <a:gd name="adj2" fmla="val 50000"/>
            </a:avLst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319735-C73F-42F4-1445-F38839531F42}"/>
              </a:ext>
            </a:extLst>
          </p:cNvPr>
          <p:cNvSpPr/>
          <p:nvPr/>
        </p:nvSpPr>
        <p:spPr>
          <a:xfrm>
            <a:off x="397164" y="3509819"/>
            <a:ext cx="2299854" cy="785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01D810B-10B1-1034-88D2-4349218C4A3C}"/>
              </a:ext>
            </a:extLst>
          </p:cNvPr>
          <p:cNvSpPr txBox="1"/>
          <p:nvPr/>
        </p:nvSpPr>
        <p:spPr>
          <a:xfrm>
            <a:off x="8852590" y="1980843"/>
            <a:ext cx="18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forecast_horizon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0C3BAD0-1CA8-A56A-03B6-EAFA0715A6B0}"/>
              </a:ext>
            </a:extLst>
          </p:cNvPr>
          <p:cNvCxnSpPr>
            <a:cxnSpLocks/>
          </p:cNvCxnSpPr>
          <p:nvPr/>
        </p:nvCxnSpPr>
        <p:spPr>
          <a:xfrm>
            <a:off x="9775004" y="2382209"/>
            <a:ext cx="0" cy="4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左大括弧 16">
            <a:extLst>
              <a:ext uri="{FF2B5EF4-FFF2-40B4-BE49-F238E27FC236}">
                <a16:creationId xmlns:a16="http://schemas.microsoft.com/office/drawing/2014/main" id="{4C4F447B-5D52-33AB-9DF8-B3B579E164B8}"/>
              </a:ext>
            </a:extLst>
          </p:cNvPr>
          <p:cNvSpPr/>
          <p:nvPr/>
        </p:nvSpPr>
        <p:spPr>
          <a:xfrm rot="5400000">
            <a:off x="9677883" y="2610018"/>
            <a:ext cx="207896" cy="642975"/>
          </a:xfrm>
          <a:prstGeom prst="leftBrace">
            <a:avLst>
              <a:gd name="adj1" fmla="val 55603"/>
              <a:gd name="adj2" fmla="val 50000"/>
            </a:avLst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E4929F67-DE68-19DC-C5D3-93C089356219}"/>
              </a:ext>
            </a:extLst>
          </p:cNvPr>
          <p:cNvSpPr/>
          <p:nvPr/>
        </p:nvSpPr>
        <p:spPr>
          <a:xfrm rot="16200000">
            <a:off x="9537401" y="3326392"/>
            <a:ext cx="65655" cy="317757"/>
          </a:xfrm>
          <a:prstGeom prst="leftBrace">
            <a:avLst>
              <a:gd name="adj1" fmla="val 55603"/>
              <a:gd name="adj2" fmla="val 50000"/>
            </a:avLst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FD929EE-711C-392D-7E26-9317A9AAD659}"/>
              </a:ext>
            </a:extLst>
          </p:cNvPr>
          <p:cNvSpPr txBox="1"/>
          <p:nvPr/>
        </p:nvSpPr>
        <p:spPr>
          <a:xfrm>
            <a:off x="10173537" y="3295547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stride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CDBCC42-5617-3088-950D-C20825A7CDDD}"/>
              </a:ext>
            </a:extLst>
          </p:cNvPr>
          <p:cNvCxnSpPr>
            <a:cxnSpLocks/>
          </p:cNvCxnSpPr>
          <p:nvPr/>
        </p:nvCxnSpPr>
        <p:spPr>
          <a:xfrm flipH="1">
            <a:off x="9784240" y="3480213"/>
            <a:ext cx="426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27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7E6E0-AB74-DA2A-428F-DBA9C5D0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D2613-D1A2-7FC0-DB50-A2509618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darts_backtest</a:t>
            </a:r>
            <a:r>
              <a:rPr lang="en-US" dirty="0"/>
              <a:t>: Visualizing </a:t>
            </a:r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39197C-1852-54A2-5E46-154D5867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29</a:t>
            </a:fld>
            <a:endParaRPr lang="en-US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B7DE70CE-4472-6FFE-497B-AB921043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2138546"/>
            <a:ext cx="5800042" cy="3725495"/>
          </a:xfrm>
          <a:prstGeom prst="rect">
            <a:avLst/>
          </a:prstGeom>
          <a:ln w="38100"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8374E25-976F-38C7-E72C-2AFF1D4ECCCA}"/>
              </a:ext>
            </a:extLst>
          </p:cNvPr>
          <p:cNvSpPr/>
          <p:nvPr/>
        </p:nvSpPr>
        <p:spPr>
          <a:xfrm>
            <a:off x="397163" y="4682836"/>
            <a:ext cx="3121891" cy="3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823725-B197-21DA-157A-2A887089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62" y="1528861"/>
            <a:ext cx="4001058" cy="121937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7EBACE5-3BC9-740D-1C2F-6BEFAD9D4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334" y="1172838"/>
            <a:ext cx="3228531" cy="256733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5DC0D75-C4A5-E045-9623-0AAC541606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189"/>
          <a:stretch/>
        </p:blipFill>
        <p:spPr>
          <a:xfrm>
            <a:off x="6996335" y="4001939"/>
            <a:ext cx="3228530" cy="2536973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765864BC-912C-F0DE-B1F6-4497A0AA50B9}"/>
              </a:ext>
            </a:extLst>
          </p:cNvPr>
          <p:cNvSpPr txBox="1"/>
          <p:nvPr/>
        </p:nvSpPr>
        <p:spPr>
          <a:xfrm>
            <a:off x="2493818" y="160070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ADD0D39-62FC-145B-74A1-27E5454F6254}"/>
              </a:ext>
            </a:extLst>
          </p:cNvPr>
          <p:cNvSpPr txBox="1"/>
          <p:nvPr/>
        </p:nvSpPr>
        <p:spPr>
          <a:xfrm>
            <a:off x="2493818" y="228632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C9204B-FE86-E21B-AB0A-2495BCB183D6}"/>
              </a:ext>
            </a:extLst>
          </p:cNvPr>
          <p:cNvSpPr txBox="1"/>
          <p:nvPr/>
        </p:nvSpPr>
        <p:spPr>
          <a:xfrm>
            <a:off x="10677236" y="2456506"/>
            <a:ext cx="55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B60E1A-663C-1A2F-E726-400C99F7591F}"/>
              </a:ext>
            </a:extLst>
          </p:cNvPr>
          <p:cNvSpPr txBox="1"/>
          <p:nvPr/>
        </p:nvSpPr>
        <p:spPr>
          <a:xfrm>
            <a:off x="10677236" y="50365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39673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0FF13B0-54AE-2933-99FF-443828DE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55EF1D-E306-54CC-BF5E-48EA083A5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70724B-D3E8-2D0A-1701-59857807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97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6F2D3-905D-9768-A217-A940DD1BA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0B18A-ED12-C22E-9E93-8180CAFC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darts_backtest</a:t>
            </a:r>
            <a:r>
              <a:rPr lang="en-US" dirty="0"/>
              <a:t>: Visualizing </a:t>
            </a:r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453610-A47A-E202-9C65-D4A8D27F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30</a:t>
            </a:fld>
            <a:endParaRPr lang="en-US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73F5E18B-BECA-6180-A93F-F31A495AE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2138546"/>
            <a:ext cx="5800042" cy="3725495"/>
          </a:xfrm>
          <a:prstGeom prst="rect">
            <a:avLst/>
          </a:prstGeom>
          <a:ln w="38100"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A42C2C0-7771-575D-7BBF-687BF5A512D0}"/>
              </a:ext>
            </a:extLst>
          </p:cNvPr>
          <p:cNvSpPr/>
          <p:nvPr/>
        </p:nvSpPr>
        <p:spPr>
          <a:xfrm>
            <a:off x="397163" y="4682836"/>
            <a:ext cx="3121891" cy="3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4C92C4A-BB95-6780-AB57-7FBEFE8C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62" y="1528861"/>
            <a:ext cx="4001058" cy="121937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9E9592-9FBC-3A44-7839-3514B62E29D8}"/>
              </a:ext>
            </a:extLst>
          </p:cNvPr>
          <p:cNvSpPr txBox="1"/>
          <p:nvPr/>
        </p:nvSpPr>
        <p:spPr>
          <a:xfrm>
            <a:off x="2493818" y="176694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70030C0-309F-D5EE-BC68-23559DF4A5EC}"/>
              </a:ext>
            </a:extLst>
          </p:cNvPr>
          <p:cNvSpPr txBox="1"/>
          <p:nvPr/>
        </p:nvSpPr>
        <p:spPr>
          <a:xfrm>
            <a:off x="9221625" y="1556254"/>
            <a:ext cx="55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last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F24826-FC4B-48B1-AA7E-85F5619E6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963" y="1901680"/>
            <a:ext cx="4888874" cy="368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7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AD132-98C3-72DA-AF9F-5E4F49FB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74930-81EC-3EA0-85EE-7B89B7EF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darts_backtest</a:t>
            </a:r>
            <a:r>
              <a:rPr lang="en-US" dirty="0"/>
              <a:t>: Visualizing </a:t>
            </a:r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5963AB-A4A3-6329-2EC1-2F7C5008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31</a:t>
            </a:fld>
            <a:endParaRPr lang="en-US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50543813-9216-D144-33F9-697DAA4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2138546"/>
            <a:ext cx="5800042" cy="3725495"/>
          </a:xfrm>
          <a:prstGeom prst="rect">
            <a:avLst/>
          </a:prstGeom>
          <a:ln w="38100"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CF031DC-9FC4-A7EF-D063-C2889605908B}"/>
              </a:ext>
            </a:extLst>
          </p:cNvPr>
          <p:cNvSpPr/>
          <p:nvPr/>
        </p:nvSpPr>
        <p:spPr>
          <a:xfrm>
            <a:off x="397163" y="4682836"/>
            <a:ext cx="3121891" cy="3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8A73DD-2576-8B2C-C9EF-08D6DC37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62" y="1528861"/>
            <a:ext cx="4001058" cy="121937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8EBDBA23-CC58-0920-7F35-883ECD54CFDC}"/>
              </a:ext>
            </a:extLst>
          </p:cNvPr>
          <p:cNvSpPr txBox="1"/>
          <p:nvPr/>
        </p:nvSpPr>
        <p:spPr>
          <a:xfrm>
            <a:off x="2493818" y="194243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8A7A22-67B5-27FD-9EB0-547EB352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821" y="4277417"/>
            <a:ext cx="3079558" cy="2487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334A2E4-7216-E5DF-0500-BDCF23A42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821" y="1366975"/>
            <a:ext cx="3079558" cy="2487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81FB72-CBFB-278D-7147-7EB3334C4DED}"/>
              </a:ext>
            </a:extLst>
          </p:cNvPr>
          <p:cNvSpPr txBox="1"/>
          <p:nvPr/>
        </p:nvSpPr>
        <p:spPr>
          <a:xfrm>
            <a:off x="8435183" y="3921995"/>
            <a:ext cx="461665" cy="2878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3325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F9F6-8CEA-FD14-5318-4EB9BE73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6C336-1563-1955-88A2-ED7FE265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darts_backtest</a:t>
            </a:r>
            <a:r>
              <a:rPr lang="en-US" dirty="0"/>
              <a:t>: Models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38F1B3-EC07-2981-627C-C92F1E0D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32</a:t>
            </a:fld>
            <a:endParaRPr lang="en-US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663E15FD-6103-410E-881C-8F5E8AC1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2138546"/>
            <a:ext cx="5800042" cy="3725495"/>
          </a:xfrm>
          <a:prstGeom prst="rect">
            <a:avLst/>
          </a:prstGeom>
          <a:ln w="38100"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93BC5E3-3E40-E941-9E0E-5770AE00077D}"/>
              </a:ext>
            </a:extLst>
          </p:cNvPr>
          <p:cNvSpPr/>
          <p:nvPr/>
        </p:nvSpPr>
        <p:spPr>
          <a:xfrm flipV="1">
            <a:off x="397164" y="4294909"/>
            <a:ext cx="2299854" cy="39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8E47BE-15BD-D733-2E55-D85FE9C7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40" y="726631"/>
            <a:ext cx="2587938" cy="59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3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C281-5F63-8845-361A-28BF44DE4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967B3-6892-4D9F-5CA0-3D380FD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darts_backtest</a:t>
            </a:r>
            <a:r>
              <a:rPr lang="en-US" dirty="0"/>
              <a:t>: Metrics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5752E7-42D8-D2F8-A9F8-C2A3BFBD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33</a:t>
            </a:fld>
            <a:endParaRPr lang="en-US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B2D23305-7378-682B-8B3B-15AED6D2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2138546"/>
            <a:ext cx="5800042" cy="3725495"/>
          </a:xfrm>
          <a:prstGeom prst="rect">
            <a:avLst/>
          </a:prstGeom>
          <a:ln w="38100">
            <a:noFill/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0B40757-7D68-402B-7CCB-0FF07384F888}"/>
              </a:ext>
            </a:extLst>
          </p:cNvPr>
          <p:cNvSpPr/>
          <p:nvPr/>
        </p:nvSpPr>
        <p:spPr>
          <a:xfrm flipV="1">
            <a:off x="397164" y="5080000"/>
            <a:ext cx="5527436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7C8A8B-6F86-45CA-5AA8-AF6B747C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592" y="2474719"/>
            <a:ext cx="6074850" cy="29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07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EE2A66E-01CB-D6D6-21AC-4CED3FD8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TSLib</a:t>
            </a:r>
            <a:endParaRPr 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288D870-DCAA-BEBE-166D-3602D8BD2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0794" y="4877002"/>
            <a:ext cx="2038635" cy="1686160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6CC456-BFCB-E8D6-F719-FFE941C0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34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2499871-A410-B45F-F850-8392DDAF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080" y="294837"/>
            <a:ext cx="2124371" cy="62683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3AECBE3-1231-555E-73E3-F2F7982C4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3" y="2355056"/>
            <a:ext cx="6716989" cy="420810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76651D-274B-3B14-FA4D-AB417DE8548E}"/>
              </a:ext>
            </a:extLst>
          </p:cNvPr>
          <p:cNvSpPr txBox="1"/>
          <p:nvPr/>
        </p:nvSpPr>
        <p:spPr>
          <a:xfrm>
            <a:off x="1521333" y="1659809"/>
            <a:ext cx="701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b="1" dirty="0">
                <a:solidFill>
                  <a:srgbClr val="FF0000"/>
                </a:solidFill>
              </a:rPr>
              <a:t>git subtree</a:t>
            </a:r>
            <a:r>
              <a:rPr lang="en-US" dirty="0">
                <a:solidFill>
                  <a:srgbClr val="FF0000"/>
                </a:solidFill>
              </a:rPr>
              <a:t> to integrate time-series-library </a:t>
            </a:r>
            <a:r>
              <a:rPr lang="en-US" altLang="zh-TW" dirty="0">
                <a:solidFill>
                  <a:srgbClr val="FF0000"/>
                </a:solidFill>
              </a:rPr>
              <a:t>into </a:t>
            </a:r>
            <a:r>
              <a:rPr lang="en-US" altLang="zh-TW" dirty="0" err="1">
                <a:solidFill>
                  <a:srgbClr val="FF0000"/>
                </a:solidFill>
              </a:rPr>
              <a:t>time_series_tools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18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28EB2-0BD3-4FE3-E2D6-9A3C2608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Tune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14760E-1D6A-9943-776E-4FC138D6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 descr="筆記】使用Ray Tune進行MLP NN超參數調整. Ray… | by Ted Chen | Medium">
            <a:extLst>
              <a:ext uri="{FF2B5EF4-FFF2-40B4-BE49-F238E27FC236}">
                <a16:creationId xmlns:a16="http://schemas.microsoft.com/office/drawing/2014/main" id="{5BE226CA-B0D0-19FF-972D-778CB4F149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37" y="1223038"/>
            <a:ext cx="6705772" cy="56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84DC3-985A-978C-3D25-1FBE1ACC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Ray Tune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FBE2F4-9992-2038-54A4-24829B26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DD61F22-2989-AA28-8476-C58D823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42342"/>
            <a:ext cx="10972800" cy="41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2044787-2680-D749-1047-6889ED66FDC8}"/>
              </a:ext>
            </a:extLst>
          </p:cNvPr>
          <p:cNvSpPr txBox="1"/>
          <p:nvPr/>
        </p:nvSpPr>
        <p:spPr>
          <a:xfrm>
            <a:off x="609598" y="5868571"/>
            <a:ext cx="1136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u="sng" dirty="0"/>
              <a:t>Search Algorithms</a:t>
            </a:r>
            <a:r>
              <a:rPr lang="en-US" altLang="zh-TW" dirty="0"/>
              <a:t>: govern how hyperparameter space is sampled and optimized</a:t>
            </a:r>
          </a:p>
          <a:p>
            <a:r>
              <a:rPr lang="en-US" altLang="zh-TW" b="1" i="1" u="sng" dirty="0"/>
              <a:t>Schedulers</a:t>
            </a:r>
            <a:r>
              <a:rPr lang="en-US" altLang="zh-TW" dirty="0"/>
              <a:t>: stop, pause, or tweak the hyperparameters of running trials to improve the overall efficiency</a:t>
            </a:r>
          </a:p>
        </p:txBody>
      </p:sp>
    </p:spTree>
    <p:extLst>
      <p:ext uri="{BB962C8B-B14F-4D97-AF65-F5344CB8AC3E}">
        <p14:creationId xmlns:p14="http://schemas.microsoft.com/office/powerpoint/2010/main" val="220143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E41F2-1125-DB3A-E727-87199F9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HPO</a:t>
            </a:r>
            <a:r>
              <a:rPr lang="zh-TW" altLang="en-US" dirty="0"/>
              <a:t> </a:t>
            </a:r>
            <a:r>
              <a:rPr lang="en-US" altLang="zh-TW" dirty="0"/>
              <a:t>Strategy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01D233-6E2E-12BF-D93E-7E8F5A91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1026" name="Picture 2" descr="cheat_sheet">
            <a:extLst>
              <a:ext uri="{FF2B5EF4-FFF2-40B4-BE49-F238E27FC236}">
                <a16:creationId xmlns:a16="http://schemas.microsoft.com/office/drawing/2014/main" id="{FD3813E3-7953-AC2C-2274-E83E5F00ED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1644225"/>
            <a:ext cx="7963099" cy="48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A293AA-2676-6F87-427B-D33BCF5AB30B}"/>
              </a:ext>
            </a:extLst>
          </p:cNvPr>
          <p:cNvSpPr txBox="1"/>
          <p:nvPr/>
        </p:nvSpPr>
        <p:spPr>
          <a:xfrm>
            <a:off x="5015620" y="126343"/>
            <a:ext cx="71831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Model Hyperparameters</a:t>
            </a:r>
            <a:r>
              <a:rPr lang="en-US" dirty="0"/>
              <a:t>: Establish model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Number of convolutional layers, Number of fully connected layers</a:t>
            </a:r>
          </a:p>
          <a:p>
            <a:r>
              <a:rPr lang="en-US" b="1" i="1" u="sng" dirty="0"/>
              <a:t>Algorithm Hyperparameters</a:t>
            </a:r>
            <a:r>
              <a:rPr lang="en-US" dirty="0"/>
              <a:t>: Are involved in the learning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Learning rates, Batch size, Optimizer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F1FEDB-9204-B9C7-E8CD-C0E173C4B270}"/>
              </a:ext>
            </a:extLst>
          </p:cNvPr>
          <p:cNvSpPr txBox="1"/>
          <p:nvPr/>
        </p:nvSpPr>
        <p:spPr>
          <a:xfrm>
            <a:off x="6297372" y="2334987"/>
            <a:ext cx="574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ASHA</a:t>
            </a:r>
            <a:r>
              <a:rPr lang="en-US" dirty="0">
                <a:solidFill>
                  <a:srgbClr val="FF0000"/>
                </a:solidFill>
              </a:rPr>
              <a:t>: Async Successive Halving Algorithm (scheduler)</a:t>
            </a:r>
          </a:p>
          <a:p>
            <a:r>
              <a:rPr lang="en-US" b="1" i="1" u="sng" dirty="0">
                <a:solidFill>
                  <a:srgbClr val="FF0000"/>
                </a:solidFill>
              </a:rPr>
              <a:t>RS</a:t>
            </a:r>
            <a:r>
              <a:rPr lang="en-US" dirty="0">
                <a:solidFill>
                  <a:srgbClr val="FF0000"/>
                </a:solidFill>
              </a:rPr>
              <a:t>: Random Search (search algorithm)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A4143D4-0734-79AD-2844-A528306EF3EC}"/>
              </a:ext>
            </a:extLst>
          </p:cNvPr>
          <p:cNvSpPr/>
          <p:nvPr/>
        </p:nvSpPr>
        <p:spPr>
          <a:xfrm>
            <a:off x="1128426" y="2981318"/>
            <a:ext cx="1548881" cy="634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835F20-C957-CEE5-754B-5CFF2430DDC0}"/>
              </a:ext>
            </a:extLst>
          </p:cNvPr>
          <p:cNvSpPr txBox="1"/>
          <p:nvPr/>
        </p:nvSpPr>
        <p:spPr>
          <a:xfrm>
            <a:off x="390086" y="6446047"/>
            <a:ext cx="9040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https://wood-b.github.io/post/a-novices-guide-to-hyperparameter-optimization-at-scale/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FAF4E-2C54-BEC0-DDC5-6C3967A6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Scheduler vs. </a:t>
            </a:r>
            <a:br>
              <a:rPr lang="en-US" altLang="zh-TW" dirty="0"/>
            </a:br>
            <a:r>
              <a:rPr lang="en-US" altLang="zh-TW" dirty="0"/>
              <a:t>Search Algorithm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DD32E7-07EA-CF5B-FF11-D79470D9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BE139D0-19B5-F76F-36E5-7B93E04C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5" y="67112"/>
            <a:ext cx="5749255" cy="649625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8744819-1DEA-18BE-F208-2D0751C23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9" y="2782747"/>
            <a:ext cx="5617491" cy="26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2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7A085-6B9C-C9A6-E662-5E17FA69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2 Functions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424CE-0E54-774C-45A7-9852C202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trainable</a:t>
            </a:r>
          </a:p>
          <a:p>
            <a:pPr lvl="1"/>
            <a:r>
              <a:rPr lang="en-US" dirty="0"/>
              <a:t>An end-to-end function to train a model</a:t>
            </a:r>
          </a:p>
          <a:p>
            <a:pPr lvl="1"/>
            <a:r>
              <a:rPr lang="en-US" dirty="0"/>
              <a:t>Must return the metrics</a:t>
            </a:r>
          </a:p>
          <a:p>
            <a:r>
              <a:rPr lang="en-US" dirty="0"/>
              <a:t>tunable</a:t>
            </a:r>
          </a:p>
          <a:p>
            <a:pPr lvl="1"/>
            <a:r>
              <a:rPr lang="en-US" dirty="0"/>
              <a:t>Call `trainable` multiple times with ray tune</a:t>
            </a:r>
          </a:p>
          <a:p>
            <a:pPr lvl="2"/>
            <a:r>
              <a:rPr lang="en-US" dirty="0"/>
              <a:t>Search space for hyperparameters</a:t>
            </a:r>
          </a:p>
          <a:p>
            <a:pPr lvl="1"/>
            <a:r>
              <a:rPr lang="en-US" dirty="0"/>
              <a:t>Rank the best trial based on the returned metrics</a:t>
            </a:r>
          </a:p>
          <a:p>
            <a:pPr lvl="1"/>
            <a:r>
              <a:rPr lang="en-US" dirty="0"/>
              <a:t>Visualize the whole experiments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E000AB-9800-0F21-5D89-ACBA8B3D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39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8F6FD0-B5C7-8030-A238-A90FE680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6" y="5160818"/>
            <a:ext cx="8973777" cy="15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9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18A9FE-495B-0F69-AC24-EBFA97134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r="1125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DC1A588-8753-33C7-CEEA-B3C3BD0C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The Ubiquity of Time-Series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D0BBAA-B98E-3D90-1953-70188A8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2D7FC7E-DF25-42E4-949B-578F5A22F6A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A6D34C-DCC0-540E-39BC-9EFEFE4B4C34}"/>
              </a:ext>
            </a:extLst>
          </p:cNvPr>
          <p:cNvSpPr txBox="1"/>
          <p:nvPr/>
        </p:nvSpPr>
        <p:spPr>
          <a:xfrm>
            <a:off x="838200" y="6521278"/>
            <a:ext cx="8667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>
                <a:hlinkClick r:id="rId3"/>
              </a:rPr>
              <a:t>https://cruiseresearchgroup.github.io/project/time-series_forecasting_and_segmentation/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5951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22BBE-B10E-5DE0-8EB1-525B0F7F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2 `params`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686707-A8C5-C2E0-8C6C-376CF2D4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40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0A1505-648A-4F5E-614B-515631EF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12" y="1685203"/>
            <a:ext cx="3724795" cy="51727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C09890-E931-C4D2-109F-F9BC8BC6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051" y="989781"/>
            <a:ext cx="5391902" cy="586821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C2F6B8-6DE2-2F7A-63D3-D1891D183B46}"/>
              </a:ext>
            </a:extLst>
          </p:cNvPr>
          <p:cNvSpPr txBox="1"/>
          <p:nvPr/>
        </p:nvSpPr>
        <p:spPr>
          <a:xfrm>
            <a:off x="2036004" y="1325107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fixed_params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05A7B9-D0B5-3FDD-E2ED-97F42067E4F6}"/>
              </a:ext>
            </a:extLst>
          </p:cNvPr>
          <p:cNvSpPr txBox="1"/>
          <p:nvPr/>
        </p:nvSpPr>
        <p:spPr>
          <a:xfrm>
            <a:off x="7273369" y="658574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tunable_params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19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1DF34-2F69-E2C0-DDC4-604F293E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 Ray Tune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64FED-566B-D474-2272-6800932B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41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49813C-6F6F-D1FF-EF3A-0F1C304B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085"/>
            <a:ext cx="12192000" cy="2198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C26590-EC54-CFC3-B766-E39DA582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05" y="4181711"/>
            <a:ext cx="10558390" cy="25397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F880340-12B0-EBC5-BCF1-67F9C1BFDD56}"/>
              </a:ext>
            </a:extLst>
          </p:cNvPr>
          <p:cNvSpPr txBox="1"/>
          <p:nvPr/>
        </p:nvSpPr>
        <p:spPr>
          <a:xfrm>
            <a:off x="816805" y="3812379"/>
            <a:ext cx="149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TensorBoard</a:t>
            </a:r>
            <a:r>
              <a:rPr lang="en-US" altLang="zh-TW" dirty="0"/>
              <a:t>:</a:t>
            </a:r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DFE511E-B4D5-83DA-0951-876016A6C11D}"/>
              </a:ext>
            </a:extLst>
          </p:cNvPr>
          <p:cNvSpPr txBox="1"/>
          <p:nvPr/>
        </p:nvSpPr>
        <p:spPr>
          <a:xfrm>
            <a:off x="10760892" y="970108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Also in csv</a:t>
            </a:r>
          </a:p>
        </p:txBody>
      </p:sp>
    </p:spTree>
    <p:extLst>
      <p:ext uri="{BB962C8B-B14F-4D97-AF65-F5344CB8AC3E}">
        <p14:creationId xmlns:p14="http://schemas.microsoft.com/office/powerpoint/2010/main" val="1278918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62E7D-7A16-01D2-97E3-897E4EBD4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80881-2442-869A-F738-ECDC2FD7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achieve for </a:t>
            </a:r>
            <a:r>
              <a:rPr lang="en-US" dirty="0" err="1"/>
              <a:t>time_series_tools</a:t>
            </a:r>
            <a:br>
              <a:rPr lang="en-US" dirty="0"/>
            </a:br>
            <a:r>
              <a:rPr lang="en-US" altLang="zh-TW" dirty="0"/>
              <a:t>(in the future)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F1F25-F2EB-D9BE-51B9-B1862CE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APIs for both packages</a:t>
            </a:r>
          </a:p>
          <a:p>
            <a:r>
              <a:rPr lang="en-US" dirty="0"/>
              <a:t>Time-series foundation models</a:t>
            </a:r>
          </a:p>
          <a:p>
            <a:r>
              <a:rPr lang="en-US" altLang="zh-TW" dirty="0"/>
              <a:t>Different training strategies</a:t>
            </a:r>
            <a:endParaRPr lang="en-US" dirty="0"/>
          </a:p>
          <a:p>
            <a:r>
              <a:rPr lang="en-US" dirty="0"/>
              <a:t>Custom </a:t>
            </a:r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87BD42-7F44-662B-EC48-46C506BD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42</a:t>
            </a:fld>
            <a:endParaRPr lang="en-US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F49A922F-5141-5DAA-0DCE-E3A036ACB56C}"/>
              </a:ext>
            </a:extLst>
          </p:cNvPr>
          <p:cNvSpPr/>
          <p:nvPr/>
        </p:nvSpPr>
        <p:spPr>
          <a:xfrm>
            <a:off x="6096000" y="2456872"/>
            <a:ext cx="498764" cy="1256145"/>
          </a:xfrm>
          <a:prstGeom prst="rightBrace">
            <a:avLst>
              <a:gd name="adj1" fmla="val 2896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CBF9B-AE82-DA9C-8166-1D0CBE76211C}"/>
              </a:ext>
            </a:extLst>
          </p:cNvPr>
          <p:cNvSpPr txBox="1"/>
          <p:nvPr/>
        </p:nvSpPr>
        <p:spPr>
          <a:xfrm>
            <a:off x="6696364" y="290027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41262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0054-00B2-04F5-0AB9-D368CEA22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C1480-32F6-73DA-FF70-CA81CC08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E16E46-567F-D919-AFEA-A8C3DA0DC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A61975-2F56-57B7-2E14-1BB95387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98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A6FC2-5909-0DAC-0F0C-603C0269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achieve for </a:t>
            </a:r>
            <a:r>
              <a:rPr lang="en-US" dirty="0" err="1"/>
              <a:t>time_series_tools</a:t>
            </a:r>
            <a:br>
              <a:rPr lang="en-US" dirty="0"/>
            </a:br>
            <a:r>
              <a:rPr lang="en-US" altLang="zh-TW" dirty="0"/>
              <a:t>(in the future)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60179-514A-1C1D-D21B-95028ED8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Uniform APIs for both packages</a:t>
            </a:r>
          </a:p>
          <a:p>
            <a:r>
              <a:rPr lang="en-US" b="1" dirty="0"/>
              <a:t>Time-series foundation models</a:t>
            </a:r>
          </a:p>
          <a:p>
            <a:r>
              <a:rPr lang="en-US" altLang="zh-TW" dirty="0"/>
              <a:t>Different training strategies</a:t>
            </a:r>
            <a:endParaRPr lang="en-US" dirty="0"/>
          </a:p>
          <a:p>
            <a:r>
              <a:rPr lang="en-US" dirty="0"/>
              <a:t>Custom </a:t>
            </a:r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66F9E3-687C-A0C4-B848-87FD99D6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1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F6EF0DA-0111-4D1D-C697-B7BBC327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Honorable Mention: </a:t>
            </a:r>
            <a:r>
              <a:rPr lang="en-US" dirty="0" err="1"/>
              <a:t>OpenLTM</a:t>
            </a:r>
            <a:r>
              <a:rPr 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198630-8E3D-2BA8-A008-D0961434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45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A50AADC-8B1C-7CDE-7848-357C37E7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201"/>
            <a:ext cx="10670292" cy="33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4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13CFF-878F-C7EF-6996-0D2C4EA3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DA68580-36E6-4686-9C70-F2940EA9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</a:t>
            </a:r>
            <a:r>
              <a:rPr lang="en-US" dirty="0" err="1"/>
              <a:t>OpenLTM</a:t>
            </a:r>
            <a:r>
              <a:rPr 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54BB35-606C-62D7-B328-7396A196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46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D2A3CA-4B4A-31E0-4CF3-D4458417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01" y="1312957"/>
            <a:ext cx="6224154" cy="277210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6FF8C5E-0830-A7CF-8756-D2CB8552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01" y="4215101"/>
            <a:ext cx="6515561" cy="26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75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A9A65-44F4-6198-FFE7-F74E0F23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5C9FC-5D8D-E442-9E31-62095228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achieve for </a:t>
            </a:r>
            <a:r>
              <a:rPr lang="en-US" dirty="0" err="1"/>
              <a:t>time_series_tools</a:t>
            </a:r>
            <a:br>
              <a:rPr lang="en-US" dirty="0"/>
            </a:br>
            <a:r>
              <a:rPr lang="en-US" altLang="zh-TW" dirty="0"/>
              <a:t>(in the future)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23B64-B418-B962-FA54-6410D0DD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Uniform APIs for both packages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Time-series foundation models</a:t>
            </a:r>
          </a:p>
          <a:p>
            <a:r>
              <a:rPr lang="en-US" altLang="zh-TW" b="1" dirty="0"/>
              <a:t>Different training strategies</a:t>
            </a:r>
            <a:endParaRPr lang="en-US" b="1" dirty="0"/>
          </a:p>
          <a:p>
            <a:r>
              <a:rPr lang="en-US" dirty="0"/>
              <a:t>Custom </a:t>
            </a:r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2F7C57-1254-172B-BB0A-30C39BDB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3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E30F4-38F7-58DF-7C9D-21F43CE1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 Strategies for Time-Series Forecasting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7245A-C709-7D47-7D15-8DC3C564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2281"/>
            <a:ext cx="10972800" cy="47548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Simultaneous Multi-Step Forecasting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4800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Independent Single-Step Forecasting</a:t>
            </a:r>
          </a:p>
          <a:p>
            <a:pPr marL="514350" indent="-514350">
              <a:buFont typeface="+mj-lt"/>
              <a:buAutoNum type="arabicPeriod"/>
            </a:pP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endParaRPr lang="en-US" altLang="zh-TW" sz="6000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Autoregressive One-Step-Ahead Forecasting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B38D16-D5B1-AFC3-F975-9AA4694F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53180EF-1F67-5233-B94C-E9E6FA53FCE3}"/>
              </a:ext>
            </a:extLst>
          </p:cNvPr>
          <p:cNvSpPr/>
          <p:nvPr/>
        </p:nvSpPr>
        <p:spPr>
          <a:xfrm>
            <a:off x="2488734" y="1738568"/>
            <a:ext cx="2894202" cy="3886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3D00681-CBFB-9A19-B97A-6B18042ECD68}"/>
              </a:ext>
            </a:extLst>
          </p:cNvPr>
          <p:cNvSpPr/>
          <p:nvPr/>
        </p:nvSpPr>
        <p:spPr>
          <a:xfrm>
            <a:off x="5953388" y="1738568"/>
            <a:ext cx="1437314" cy="388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E3AD7C7-96F8-CE40-CCD9-28EFD36998AB}"/>
              </a:ext>
            </a:extLst>
          </p:cNvPr>
          <p:cNvSpPr/>
          <p:nvPr/>
        </p:nvSpPr>
        <p:spPr>
          <a:xfrm>
            <a:off x="2488734" y="2992772"/>
            <a:ext cx="2894202" cy="3886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CEC5713-35BA-909E-4294-741EE761E79E}"/>
              </a:ext>
            </a:extLst>
          </p:cNvPr>
          <p:cNvSpPr/>
          <p:nvPr/>
        </p:nvSpPr>
        <p:spPr>
          <a:xfrm>
            <a:off x="5953388" y="2992772"/>
            <a:ext cx="419450" cy="388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1B27378-1BA2-F532-9A79-254769563175}"/>
              </a:ext>
            </a:extLst>
          </p:cNvPr>
          <p:cNvCxnSpPr>
            <a:cxnSpLocks/>
          </p:cNvCxnSpPr>
          <p:nvPr/>
        </p:nvCxnSpPr>
        <p:spPr>
          <a:xfrm>
            <a:off x="5469622" y="1929467"/>
            <a:ext cx="419450" cy="0"/>
          </a:xfrm>
          <a:prstGeom prst="straightConnector1">
            <a:avLst/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509436-565A-C667-05AB-ACC056FD60DB}"/>
              </a:ext>
            </a:extLst>
          </p:cNvPr>
          <p:cNvCxnSpPr>
            <a:cxnSpLocks/>
          </p:cNvCxnSpPr>
          <p:nvPr/>
        </p:nvCxnSpPr>
        <p:spPr>
          <a:xfrm>
            <a:off x="5469622" y="3187816"/>
            <a:ext cx="419450" cy="0"/>
          </a:xfrm>
          <a:prstGeom prst="straightConnector1">
            <a:avLst/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EFF0308-37F2-74A0-03AA-57D3D518524B}"/>
              </a:ext>
            </a:extLst>
          </p:cNvPr>
          <p:cNvSpPr/>
          <p:nvPr/>
        </p:nvSpPr>
        <p:spPr>
          <a:xfrm>
            <a:off x="6462320" y="3471516"/>
            <a:ext cx="419450" cy="388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993886-4DDD-42BF-65A1-7C19E70E5D8C}"/>
              </a:ext>
            </a:extLst>
          </p:cNvPr>
          <p:cNvSpPr/>
          <p:nvPr/>
        </p:nvSpPr>
        <p:spPr>
          <a:xfrm>
            <a:off x="6965660" y="3960006"/>
            <a:ext cx="419450" cy="388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E8B54575-F6FA-477C-6C4C-70D6B8AAA16E}"/>
              </a:ext>
            </a:extLst>
          </p:cNvPr>
          <p:cNvCxnSpPr>
            <a:cxnSpLocks/>
          </p:cNvCxnSpPr>
          <p:nvPr/>
        </p:nvCxnSpPr>
        <p:spPr>
          <a:xfrm>
            <a:off x="5257800" y="3451332"/>
            <a:ext cx="1115038" cy="214488"/>
          </a:xfrm>
          <a:prstGeom prst="bentConnector3">
            <a:avLst>
              <a:gd name="adj1" fmla="val 28"/>
            </a:avLst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831DED13-A10A-B49A-D102-95C6EBBBCFA4}"/>
              </a:ext>
            </a:extLst>
          </p:cNvPr>
          <p:cNvCxnSpPr>
            <a:cxnSpLocks/>
          </p:cNvCxnSpPr>
          <p:nvPr/>
        </p:nvCxnSpPr>
        <p:spPr>
          <a:xfrm>
            <a:off x="5257800" y="3743251"/>
            <a:ext cx="1623970" cy="411060"/>
          </a:xfrm>
          <a:prstGeom prst="bentConnector3">
            <a:avLst>
              <a:gd name="adj1" fmla="val 47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00A446B3-33FB-0BA1-6567-488CD45DB6E3}"/>
              </a:ext>
            </a:extLst>
          </p:cNvPr>
          <p:cNvSpPr/>
          <p:nvPr/>
        </p:nvSpPr>
        <p:spPr>
          <a:xfrm>
            <a:off x="2488734" y="5165235"/>
            <a:ext cx="2894202" cy="38861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C9F5C4BF-5942-69C9-BA6F-83B04AF3FAA9}"/>
              </a:ext>
            </a:extLst>
          </p:cNvPr>
          <p:cNvSpPr/>
          <p:nvPr/>
        </p:nvSpPr>
        <p:spPr>
          <a:xfrm>
            <a:off x="5953388" y="5165235"/>
            <a:ext cx="419450" cy="388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7437557-7ABC-9F40-9C3E-44BFF046BD86}"/>
              </a:ext>
            </a:extLst>
          </p:cNvPr>
          <p:cNvCxnSpPr>
            <a:cxnSpLocks/>
          </p:cNvCxnSpPr>
          <p:nvPr/>
        </p:nvCxnSpPr>
        <p:spPr>
          <a:xfrm>
            <a:off x="5469622" y="5360279"/>
            <a:ext cx="419450" cy="0"/>
          </a:xfrm>
          <a:prstGeom prst="straightConnector1">
            <a:avLst/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F8BD585-A2F2-4444-DABE-2101642E156D}"/>
              </a:ext>
            </a:extLst>
          </p:cNvPr>
          <p:cNvSpPr/>
          <p:nvPr/>
        </p:nvSpPr>
        <p:spPr>
          <a:xfrm>
            <a:off x="3221373" y="4898483"/>
            <a:ext cx="3185020" cy="842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9AA0A195-3ADE-D5C8-A4B0-58A2E13F56DD}"/>
              </a:ext>
            </a:extLst>
          </p:cNvPr>
          <p:cNvSpPr/>
          <p:nvPr/>
        </p:nvSpPr>
        <p:spPr>
          <a:xfrm>
            <a:off x="6462320" y="5879845"/>
            <a:ext cx="419450" cy="388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761D2BA5-7F8A-9A30-81C2-5793139B5966}"/>
              </a:ext>
            </a:extLst>
          </p:cNvPr>
          <p:cNvCxnSpPr>
            <a:cxnSpLocks/>
          </p:cNvCxnSpPr>
          <p:nvPr/>
        </p:nvCxnSpPr>
        <p:spPr>
          <a:xfrm>
            <a:off x="5257800" y="5859661"/>
            <a:ext cx="1115038" cy="214488"/>
          </a:xfrm>
          <a:prstGeom prst="bentConnector3">
            <a:avLst>
              <a:gd name="adj1" fmla="val 28"/>
            </a:avLst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6E5CDE6A-2B8E-2385-E0ED-37892E5FA195}"/>
              </a:ext>
            </a:extLst>
          </p:cNvPr>
          <p:cNvSpPr/>
          <p:nvPr/>
        </p:nvSpPr>
        <p:spPr>
          <a:xfrm>
            <a:off x="3738695" y="5071026"/>
            <a:ext cx="3185020" cy="12458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96D99C14-4692-CF9E-17AE-7923125FAD8A}"/>
              </a:ext>
            </a:extLst>
          </p:cNvPr>
          <p:cNvSpPr/>
          <p:nvPr/>
        </p:nvSpPr>
        <p:spPr>
          <a:xfrm>
            <a:off x="6965660" y="6364594"/>
            <a:ext cx="419450" cy="3886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372A14F3-4054-CA8B-1229-B9715A4B48D1}"/>
              </a:ext>
            </a:extLst>
          </p:cNvPr>
          <p:cNvCxnSpPr>
            <a:cxnSpLocks/>
          </p:cNvCxnSpPr>
          <p:nvPr/>
        </p:nvCxnSpPr>
        <p:spPr>
          <a:xfrm>
            <a:off x="5238750" y="6376817"/>
            <a:ext cx="1643020" cy="182082"/>
          </a:xfrm>
          <a:prstGeom prst="bentConnector3">
            <a:avLst>
              <a:gd name="adj1" fmla="val 434"/>
            </a:avLst>
          </a:prstGeom>
          <a:ln w="381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03FD2FB-C491-81E6-B3C3-86A37BADF1A7}"/>
              </a:ext>
            </a:extLst>
          </p:cNvPr>
          <p:cNvSpPr txBox="1"/>
          <p:nvPr/>
        </p:nvSpPr>
        <p:spPr>
          <a:xfrm>
            <a:off x="8119178" y="174480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Single model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D0F268C-4CC7-5A09-FE76-AA418D1A2633}"/>
              </a:ext>
            </a:extLst>
          </p:cNvPr>
          <p:cNvSpPr txBox="1"/>
          <p:nvPr/>
        </p:nvSpPr>
        <p:spPr>
          <a:xfrm>
            <a:off x="8119178" y="348115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Multiple models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8FD32C5-6D86-567D-64BE-7188E84BD34A}"/>
              </a:ext>
            </a:extLst>
          </p:cNvPr>
          <p:cNvSpPr txBox="1"/>
          <p:nvPr/>
        </p:nvSpPr>
        <p:spPr>
          <a:xfrm>
            <a:off x="8119178" y="562826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Single model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46B590-78ED-8E0F-B2E2-AEAC84E21C19}"/>
              </a:ext>
            </a:extLst>
          </p:cNvPr>
          <p:cNvSpPr txBox="1"/>
          <p:nvPr/>
        </p:nvSpPr>
        <p:spPr>
          <a:xfrm>
            <a:off x="9963879" y="16557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000000"/>
                </a:solidFill>
              </a:rPr>
              <a:t>一次到位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069ED1C-F47D-1E06-7B44-B4B008EF191A}"/>
              </a:ext>
            </a:extLst>
          </p:cNvPr>
          <p:cNvCxnSpPr>
            <a:cxnSpLocks/>
          </p:cNvCxnSpPr>
          <p:nvPr/>
        </p:nvCxnSpPr>
        <p:spPr>
          <a:xfrm>
            <a:off x="-41945" y="2338430"/>
            <a:ext cx="1237376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7C5C807-50AA-BE06-2E83-5848D9FF47FE}"/>
              </a:ext>
            </a:extLst>
          </p:cNvPr>
          <p:cNvSpPr txBox="1"/>
          <p:nvPr/>
        </p:nvSpPr>
        <p:spPr>
          <a:xfrm>
            <a:off x="9963879" y="234807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000000"/>
                </a:solidFill>
              </a:rPr>
              <a:t>各個擊破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82C8D55-BC75-A5E6-C496-DF7BC22EB797}"/>
              </a:ext>
            </a:extLst>
          </p:cNvPr>
          <p:cNvGrpSpPr/>
          <p:nvPr/>
        </p:nvGrpSpPr>
        <p:grpSpPr>
          <a:xfrm>
            <a:off x="8829835" y="4163023"/>
            <a:ext cx="3228478" cy="923330"/>
            <a:chOff x="8548438" y="4068041"/>
            <a:chExt cx="3228478" cy="92333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33AB6BF-2983-DF32-33D3-22447AA51932}"/>
                </a:ext>
              </a:extLst>
            </p:cNvPr>
            <p:cNvSpPr txBox="1"/>
            <p:nvPr/>
          </p:nvSpPr>
          <p:spPr>
            <a:xfrm>
              <a:off x="8775773" y="4068041"/>
              <a:ext cx="3001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5">
                      <a:lumMod val="75000"/>
                    </a:schemeClr>
                  </a:solidFill>
                </a:rPr>
                <a:t>Teacher-forcing (Training)</a:t>
              </a:r>
            </a:p>
            <a:p>
              <a:endParaRPr lang="en-US" altLang="zh-TW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en-US" altLang="zh-TW" b="1" dirty="0">
                  <a:solidFill>
                    <a:schemeClr val="accent5">
                      <a:lumMod val="75000"/>
                    </a:schemeClr>
                  </a:solidFill>
                </a:rPr>
                <a:t>Free-running (Inference)</a:t>
              </a:r>
            </a:p>
          </p:txBody>
        </p:sp>
        <p:sp>
          <p:nvSpPr>
            <p:cNvPr id="19" name="左大括弧 18">
              <a:extLst>
                <a:ext uri="{FF2B5EF4-FFF2-40B4-BE49-F238E27FC236}">
                  <a16:creationId xmlns:a16="http://schemas.microsoft.com/office/drawing/2014/main" id="{E3BD6476-99FC-234E-3F2F-9A8908E86317}"/>
                </a:ext>
              </a:extLst>
            </p:cNvPr>
            <p:cNvSpPr/>
            <p:nvPr/>
          </p:nvSpPr>
          <p:spPr>
            <a:xfrm>
              <a:off x="8548438" y="4214468"/>
              <a:ext cx="241737" cy="623858"/>
            </a:xfrm>
            <a:prstGeom prst="leftBrace">
              <a:avLst>
                <a:gd name="adj1" fmla="val 47148"/>
                <a:gd name="adj2" fmla="val 50000"/>
              </a:avLst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2DF8A2D-D1CC-51F3-7AFF-B5B46F508CE0}"/>
              </a:ext>
            </a:extLst>
          </p:cNvPr>
          <p:cNvGrpSpPr/>
          <p:nvPr/>
        </p:nvGrpSpPr>
        <p:grpSpPr>
          <a:xfrm>
            <a:off x="4384507" y="-9835"/>
            <a:ext cx="6616868" cy="505778"/>
            <a:chOff x="4384507" y="7770"/>
            <a:chExt cx="6616868" cy="505778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CFF9DBF5-A0F6-B997-CB49-9C560F67F32F}"/>
                </a:ext>
              </a:extLst>
            </p:cNvPr>
            <p:cNvSpPr/>
            <p:nvPr/>
          </p:nvSpPr>
          <p:spPr>
            <a:xfrm>
              <a:off x="6462320" y="65398"/>
              <a:ext cx="2894202" cy="38861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FC18EB1-F20E-8E02-25A8-3D6E74AAA7AC}"/>
                </a:ext>
              </a:extLst>
            </p:cNvPr>
            <p:cNvSpPr/>
            <p:nvPr/>
          </p:nvSpPr>
          <p:spPr>
            <a:xfrm>
              <a:off x="9490746" y="65398"/>
              <a:ext cx="1437314" cy="38861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output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6CD65D8-6E55-9C1A-F1B3-AEF5FBAE8423}"/>
                </a:ext>
              </a:extLst>
            </p:cNvPr>
            <p:cNvSpPr txBox="1"/>
            <p:nvPr/>
          </p:nvSpPr>
          <p:spPr>
            <a:xfrm>
              <a:off x="4384507" y="80945"/>
              <a:ext cx="2077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Problem settings:</a:t>
              </a:r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D5F60B5-D5F5-6174-50CF-C6FD09C8C206}"/>
                </a:ext>
              </a:extLst>
            </p:cNvPr>
            <p:cNvSpPr/>
            <p:nvPr/>
          </p:nvSpPr>
          <p:spPr>
            <a:xfrm>
              <a:off x="4384507" y="7770"/>
              <a:ext cx="6616868" cy="5057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9BA49E2-984F-3A7E-9FBD-B66FA59BB886}"/>
              </a:ext>
            </a:extLst>
          </p:cNvPr>
          <p:cNvSpPr txBox="1"/>
          <p:nvPr/>
        </p:nvSpPr>
        <p:spPr>
          <a:xfrm>
            <a:off x="-41945" y="6132001"/>
            <a:ext cx="387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When reusing part of </a:t>
            </a:r>
            <a:r>
              <a:rPr lang="en-US" altLang="zh-TW" sz="1400" b="1" dirty="0">
                <a:highlight>
                  <a:srgbClr val="FFFF00"/>
                </a:highlight>
              </a:rPr>
              <a:t>y</a:t>
            </a:r>
            <a:r>
              <a:rPr lang="en-US" altLang="zh-TW" sz="1400" dirty="0">
                <a:highlight>
                  <a:srgbClr val="FFFF00"/>
                </a:highlight>
              </a:rPr>
              <a:t> as </a:t>
            </a:r>
            <a:r>
              <a:rPr lang="en-US" altLang="zh-TW" sz="1400" b="1" dirty="0">
                <a:highlight>
                  <a:srgbClr val="FFFF00"/>
                </a:highlight>
              </a:rPr>
              <a:t>x</a:t>
            </a:r>
            <a:r>
              <a:rPr lang="en-US" altLang="zh-TW" sz="1400" dirty="0">
                <a:highlight>
                  <a:srgbClr val="FFFF00"/>
                </a:highlight>
              </a:rPr>
              <a:t>, we need to ensure </a:t>
            </a:r>
            <a:r>
              <a:rPr lang="en-US" altLang="zh-TW" sz="1400" b="1" dirty="0" err="1">
                <a:highlight>
                  <a:srgbClr val="FFFF00"/>
                </a:highlight>
              </a:rPr>
              <a:t>x_features</a:t>
            </a:r>
            <a:r>
              <a:rPr lang="en-US" altLang="zh-TW" sz="1400" dirty="0">
                <a:highlight>
                  <a:srgbClr val="FFFF00"/>
                </a:highlight>
              </a:rPr>
              <a:t> and </a:t>
            </a:r>
            <a:r>
              <a:rPr lang="en-US" altLang="zh-TW" sz="1400" b="1" dirty="0" err="1">
                <a:highlight>
                  <a:srgbClr val="FFFF00"/>
                </a:highlight>
              </a:rPr>
              <a:t>y_features</a:t>
            </a:r>
            <a:r>
              <a:rPr lang="en-US" altLang="zh-TW" sz="1400" dirty="0">
                <a:highlight>
                  <a:srgbClr val="FFFF00"/>
                </a:highlight>
              </a:rPr>
              <a:t> are equal.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8143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BE181-DA3A-635F-1A2F-664721DA5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845CB-9A6A-9F9C-DBFA-AA06CC69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achieve for </a:t>
            </a:r>
            <a:r>
              <a:rPr lang="en-US" dirty="0" err="1"/>
              <a:t>time_series_tools</a:t>
            </a:r>
            <a:br>
              <a:rPr lang="en-US" dirty="0"/>
            </a:br>
            <a:r>
              <a:rPr lang="en-US" altLang="zh-TW" dirty="0"/>
              <a:t>(in the future)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3746ED-6D05-4DCB-E06E-92303F6E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Uniform APIs for both packages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Time-series foundation models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Different training strategies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Custom </a:t>
            </a:r>
            <a:r>
              <a:rPr lang="en-US" b="1" dirty="0" err="1"/>
              <a:t>dataloader</a:t>
            </a:r>
            <a:endParaRPr 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8DB8D-4016-A731-3FC4-D16EEC95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C90A583C-440F-214A-D85F-772B9AF627F3}"/>
              </a:ext>
            </a:extLst>
          </p:cNvPr>
          <p:cNvSpPr/>
          <p:nvPr/>
        </p:nvSpPr>
        <p:spPr>
          <a:xfrm>
            <a:off x="5766318" y="365125"/>
            <a:ext cx="5873417" cy="6127750"/>
          </a:xfrm>
          <a:prstGeom prst="roundRect">
            <a:avLst>
              <a:gd name="adj" fmla="val 758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415FAE-4136-656E-A849-96B0903B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         </a:t>
            </a:r>
            <a:r>
              <a:rPr lang="en-US" b="1" dirty="0"/>
              <a:t>≠</a:t>
            </a:r>
            <a:r>
              <a:rPr lang="en-US" dirty="0"/>
              <a:t>         Time Series Data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B002E01-D90A-8C78-EA80-80BE3A2E0480}"/>
              </a:ext>
            </a:extLst>
          </p:cNvPr>
          <p:cNvGrpSpPr/>
          <p:nvPr/>
        </p:nvGrpSpPr>
        <p:grpSpPr>
          <a:xfrm>
            <a:off x="6545797" y="2085975"/>
            <a:ext cx="4949646" cy="4032322"/>
            <a:chOff x="8079495" y="348330"/>
            <a:chExt cx="4949646" cy="592442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8D03029-C14F-1DEE-5C16-322B97E60392}"/>
                </a:ext>
              </a:extLst>
            </p:cNvPr>
            <p:cNvSpPr/>
            <p:nvPr/>
          </p:nvSpPr>
          <p:spPr>
            <a:xfrm>
              <a:off x="8272455" y="1473016"/>
              <a:ext cx="2618913" cy="47997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54AFC15-1566-1E5E-6C93-EA15C7BEE72D}"/>
                </a:ext>
              </a:extLst>
            </p:cNvPr>
            <p:cNvSpPr/>
            <p:nvPr/>
          </p:nvSpPr>
          <p:spPr>
            <a:xfrm>
              <a:off x="8655675" y="1772444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AAB4A9E-B7F9-3854-FF91-F6825CC0E64E}"/>
                </a:ext>
              </a:extLst>
            </p:cNvPr>
            <p:cNvSpPr/>
            <p:nvPr/>
          </p:nvSpPr>
          <p:spPr>
            <a:xfrm>
              <a:off x="9375136" y="1772444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D303469-1A63-9DC2-ABC0-B4F26D837AA2}"/>
                </a:ext>
              </a:extLst>
            </p:cNvPr>
            <p:cNvSpPr/>
            <p:nvPr/>
          </p:nvSpPr>
          <p:spPr>
            <a:xfrm>
              <a:off x="10094597" y="1772444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FE45B99-768D-7E5E-D777-EF2BB309AC4F}"/>
                </a:ext>
              </a:extLst>
            </p:cNvPr>
            <p:cNvSpPr/>
            <p:nvPr/>
          </p:nvSpPr>
          <p:spPr>
            <a:xfrm>
              <a:off x="8655675" y="2528526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FA8A9B3-2D7A-CA0B-A895-858B94B3750E}"/>
                </a:ext>
              </a:extLst>
            </p:cNvPr>
            <p:cNvSpPr/>
            <p:nvPr/>
          </p:nvSpPr>
          <p:spPr>
            <a:xfrm>
              <a:off x="9375136" y="2528526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877D983-C80C-E75C-44A4-3E56CD695F71}"/>
                </a:ext>
              </a:extLst>
            </p:cNvPr>
            <p:cNvSpPr/>
            <p:nvPr/>
          </p:nvSpPr>
          <p:spPr>
            <a:xfrm>
              <a:off x="10094597" y="2528526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68A4329-D464-3E47-A294-1A111899DCB3}"/>
                </a:ext>
              </a:extLst>
            </p:cNvPr>
            <p:cNvSpPr/>
            <p:nvPr/>
          </p:nvSpPr>
          <p:spPr>
            <a:xfrm>
              <a:off x="8655675" y="3284608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3023D8C-D4ED-B483-6894-6D21AB6C4126}"/>
                </a:ext>
              </a:extLst>
            </p:cNvPr>
            <p:cNvSpPr/>
            <p:nvPr/>
          </p:nvSpPr>
          <p:spPr>
            <a:xfrm>
              <a:off x="9375136" y="3284608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804508E-A674-0200-10B1-DC11CAEA23B5}"/>
                </a:ext>
              </a:extLst>
            </p:cNvPr>
            <p:cNvSpPr/>
            <p:nvPr/>
          </p:nvSpPr>
          <p:spPr>
            <a:xfrm>
              <a:off x="10094597" y="3284608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7FBB244-C695-2ED7-5965-2D6BF338E05A}"/>
                </a:ext>
              </a:extLst>
            </p:cNvPr>
            <p:cNvSpPr/>
            <p:nvPr/>
          </p:nvSpPr>
          <p:spPr>
            <a:xfrm>
              <a:off x="8655675" y="4036230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AE363B3-1E6B-2862-ED34-590F5FBFA9CC}"/>
                </a:ext>
              </a:extLst>
            </p:cNvPr>
            <p:cNvSpPr/>
            <p:nvPr/>
          </p:nvSpPr>
          <p:spPr>
            <a:xfrm>
              <a:off x="9375136" y="4036230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A9E6417-2A91-F3D0-1258-BE7CF6ABC51C}"/>
                </a:ext>
              </a:extLst>
            </p:cNvPr>
            <p:cNvSpPr/>
            <p:nvPr/>
          </p:nvSpPr>
          <p:spPr>
            <a:xfrm>
              <a:off x="10094597" y="4036230"/>
              <a:ext cx="433526" cy="4461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73FC66B-0256-9CF0-1D4B-C11ACFEADDD1}"/>
                </a:ext>
              </a:extLst>
            </p:cNvPr>
            <p:cNvSpPr/>
            <p:nvPr/>
          </p:nvSpPr>
          <p:spPr>
            <a:xfrm>
              <a:off x="8655675" y="4787852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4DA4742-32AA-400C-D9EC-98930343B941}"/>
                </a:ext>
              </a:extLst>
            </p:cNvPr>
            <p:cNvSpPr/>
            <p:nvPr/>
          </p:nvSpPr>
          <p:spPr>
            <a:xfrm>
              <a:off x="9375136" y="4787852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5A566AB-A932-B809-396D-882D63A2619E}"/>
                </a:ext>
              </a:extLst>
            </p:cNvPr>
            <p:cNvSpPr/>
            <p:nvPr/>
          </p:nvSpPr>
          <p:spPr>
            <a:xfrm>
              <a:off x="10094597" y="4787852"/>
              <a:ext cx="433526" cy="4461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8CA98A1-F9D7-7BE0-44F3-7D5C6BE66097}"/>
                </a:ext>
              </a:extLst>
            </p:cNvPr>
            <p:cNvSpPr/>
            <p:nvPr/>
          </p:nvSpPr>
          <p:spPr>
            <a:xfrm>
              <a:off x="8655675" y="553947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37D8F9B-10AE-74EB-BD45-1CC88277B199}"/>
                </a:ext>
              </a:extLst>
            </p:cNvPr>
            <p:cNvSpPr/>
            <p:nvPr/>
          </p:nvSpPr>
          <p:spPr>
            <a:xfrm>
              <a:off x="9375136" y="553947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70D7DFA-FEF3-729F-E8A4-2153BC84B3FF}"/>
                </a:ext>
              </a:extLst>
            </p:cNvPr>
            <p:cNvSpPr/>
            <p:nvPr/>
          </p:nvSpPr>
          <p:spPr>
            <a:xfrm>
              <a:off x="10094597" y="553947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955D804-C708-8D36-2092-B9DDF129B714}"/>
                </a:ext>
              </a:extLst>
            </p:cNvPr>
            <p:cNvSpPr txBox="1"/>
            <p:nvPr/>
          </p:nvSpPr>
          <p:spPr>
            <a:xfrm>
              <a:off x="8680828" y="1034534"/>
              <a:ext cx="383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79AB09F-5A27-D218-BE55-BAAEE2CF4440}"/>
                </a:ext>
              </a:extLst>
            </p:cNvPr>
            <p:cNvSpPr txBox="1"/>
            <p:nvPr/>
          </p:nvSpPr>
          <p:spPr>
            <a:xfrm>
              <a:off x="9400288" y="1034534"/>
              <a:ext cx="43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f2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37C7E24C-F8C7-FD2A-185D-1B9361581D0E}"/>
                </a:ext>
              </a:extLst>
            </p:cNvPr>
            <p:cNvSpPr txBox="1"/>
            <p:nvPr/>
          </p:nvSpPr>
          <p:spPr>
            <a:xfrm>
              <a:off x="10119750" y="1034534"/>
              <a:ext cx="383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f3</a:t>
              </a: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9E69EC62-D86F-2E36-7808-E069FB515C25}"/>
                </a:ext>
              </a:extLst>
            </p:cNvPr>
            <p:cNvSpPr/>
            <p:nvPr/>
          </p:nvSpPr>
          <p:spPr>
            <a:xfrm>
              <a:off x="8079495" y="1623997"/>
              <a:ext cx="3010752" cy="372817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1EE48290-DE7E-BCE8-F4FF-102064E58835}"/>
                </a:ext>
              </a:extLst>
            </p:cNvPr>
            <p:cNvSpPr txBox="1"/>
            <p:nvPr/>
          </p:nvSpPr>
          <p:spPr>
            <a:xfrm>
              <a:off x="12212985" y="3642050"/>
              <a:ext cx="81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time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247AAC2-03FF-A0C6-53E7-C335413585B3}"/>
                </a:ext>
              </a:extLst>
            </p:cNvPr>
            <p:cNvSpPr txBox="1"/>
            <p:nvPr/>
          </p:nvSpPr>
          <p:spPr>
            <a:xfrm>
              <a:off x="8999716" y="348330"/>
              <a:ext cx="1331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features</a:t>
              </a:r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833CEE36-5C33-711E-7A01-A71B8AF07BEE}"/>
                </a:ext>
              </a:extLst>
            </p:cNvPr>
            <p:cNvCxnSpPr>
              <a:cxnSpLocks/>
            </p:cNvCxnSpPr>
            <p:nvPr/>
          </p:nvCxnSpPr>
          <p:spPr>
            <a:xfrm>
              <a:off x="8272455" y="995702"/>
              <a:ext cx="2618913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161DAB70-4C87-E8AF-C35E-80FD1FAFB1B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0631" y="1473016"/>
              <a:ext cx="0" cy="479973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圓角 75">
              <a:extLst>
                <a:ext uri="{FF2B5EF4-FFF2-40B4-BE49-F238E27FC236}">
                  <a16:creationId xmlns:a16="http://schemas.microsoft.com/office/drawing/2014/main" id="{AB475481-007B-F903-062C-A5E8A19B107C}"/>
                </a:ext>
              </a:extLst>
            </p:cNvPr>
            <p:cNvSpPr/>
            <p:nvPr/>
          </p:nvSpPr>
          <p:spPr>
            <a:xfrm>
              <a:off x="8079495" y="2376918"/>
              <a:ext cx="3010752" cy="3728179"/>
            </a:xfrm>
            <a:prstGeom prst="roundRect">
              <a:avLst/>
            </a:prstGeom>
            <a:noFill/>
            <a:ln w="28575">
              <a:solidFill>
                <a:srgbClr val="FF0000">
                  <a:alpha val="30000"/>
                </a:srgb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9B41036F-199B-21A4-CFB4-0054DBA1AAC7}"/>
                </a:ext>
              </a:extLst>
            </p:cNvPr>
            <p:cNvSpPr txBox="1"/>
            <p:nvPr/>
          </p:nvSpPr>
          <p:spPr>
            <a:xfrm>
              <a:off x="11025008" y="1271078"/>
              <a:ext cx="1032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data window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4BDF8C6-3940-77D5-E6E3-C077FB65E2B4}"/>
              </a:ext>
            </a:extLst>
          </p:cNvPr>
          <p:cNvGrpSpPr/>
          <p:nvPr/>
        </p:nvGrpSpPr>
        <p:grpSpPr>
          <a:xfrm>
            <a:off x="548221" y="2085975"/>
            <a:ext cx="4724295" cy="4032322"/>
            <a:chOff x="2126196" y="2085975"/>
            <a:chExt cx="4724295" cy="403232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E88ABB2-BD18-401F-E220-7187CF1C5B3A}"/>
                </a:ext>
              </a:extLst>
            </p:cNvPr>
            <p:cNvGrpSpPr/>
            <p:nvPr/>
          </p:nvGrpSpPr>
          <p:grpSpPr>
            <a:xfrm>
              <a:off x="2319157" y="2085975"/>
              <a:ext cx="3362262" cy="4032322"/>
              <a:chOff x="8272455" y="348330"/>
              <a:chExt cx="3362262" cy="592442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5CF68D1-19E8-9250-17AC-934E6D04D0E5}"/>
                  </a:ext>
                </a:extLst>
              </p:cNvPr>
              <p:cNvSpPr/>
              <p:nvPr/>
            </p:nvSpPr>
            <p:spPr>
              <a:xfrm>
                <a:off x="8272456" y="1473016"/>
                <a:ext cx="2541604" cy="47997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17B65F-C93D-D5DD-9CFC-0CEAF565CC03}"/>
                  </a:ext>
                </a:extLst>
              </p:cNvPr>
              <p:cNvSpPr/>
              <p:nvPr/>
            </p:nvSpPr>
            <p:spPr>
              <a:xfrm>
                <a:off x="8655675" y="1772444"/>
                <a:ext cx="433526" cy="44615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36F7E6-1EBB-D042-057A-670BFFFD3A88}"/>
                  </a:ext>
                </a:extLst>
              </p:cNvPr>
              <p:cNvSpPr/>
              <p:nvPr/>
            </p:nvSpPr>
            <p:spPr>
              <a:xfrm>
                <a:off x="9375136" y="1772444"/>
                <a:ext cx="433526" cy="44615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EB5E118-BBDA-5CCE-5D77-12B78E0FEA31}"/>
                  </a:ext>
                </a:extLst>
              </p:cNvPr>
              <p:cNvSpPr/>
              <p:nvPr/>
            </p:nvSpPr>
            <p:spPr>
              <a:xfrm>
                <a:off x="10094597" y="1772444"/>
                <a:ext cx="433526" cy="44615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497CA6-28C8-1692-961C-886103C3358F}"/>
                  </a:ext>
                </a:extLst>
              </p:cNvPr>
              <p:cNvSpPr/>
              <p:nvPr/>
            </p:nvSpPr>
            <p:spPr>
              <a:xfrm>
                <a:off x="8655675" y="2528526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F3BD81A-0B05-3DC7-48A7-66AA6B5A591C}"/>
                  </a:ext>
                </a:extLst>
              </p:cNvPr>
              <p:cNvSpPr/>
              <p:nvPr/>
            </p:nvSpPr>
            <p:spPr>
              <a:xfrm>
                <a:off x="9375136" y="2528526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6322946-185E-6138-4AA6-892352A75CA9}"/>
                  </a:ext>
                </a:extLst>
              </p:cNvPr>
              <p:cNvSpPr/>
              <p:nvPr/>
            </p:nvSpPr>
            <p:spPr>
              <a:xfrm>
                <a:off x="10094597" y="2528526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61ED96-6B6E-7A6C-8C21-FF0DFD10E69B}"/>
                  </a:ext>
                </a:extLst>
              </p:cNvPr>
              <p:cNvSpPr/>
              <p:nvPr/>
            </p:nvSpPr>
            <p:spPr>
              <a:xfrm>
                <a:off x="8655675" y="3284608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1B46201-5137-B2A7-2D8E-CEE05610CD88}"/>
                  </a:ext>
                </a:extLst>
              </p:cNvPr>
              <p:cNvSpPr/>
              <p:nvPr/>
            </p:nvSpPr>
            <p:spPr>
              <a:xfrm>
                <a:off x="9375136" y="3284608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6A829A8-4B35-16D6-CFB9-7382075E1DD9}"/>
                  </a:ext>
                </a:extLst>
              </p:cNvPr>
              <p:cNvSpPr/>
              <p:nvPr/>
            </p:nvSpPr>
            <p:spPr>
              <a:xfrm>
                <a:off x="10094597" y="3284608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8764F17-EB63-31A3-00E2-9A0FD46FDBEF}"/>
                  </a:ext>
                </a:extLst>
              </p:cNvPr>
              <p:cNvSpPr/>
              <p:nvPr/>
            </p:nvSpPr>
            <p:spPr>
              <a:xfrm>
                <a:off x="8655675" y="4036230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AA0F5AE-8407-455D-3988-1BBAFE322B44}"/>
                  </a:ext>
                </a:extLst>
              </p:cNvPr>
              <p:cNvSpPr/>
              <p:nvPr/>
            </p:nvSpPr>
            <p:spPr>
              <a:xfrm>
                <a:off x="9375136" y="4036230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4D602B-6D5E-2273-AA38-4C01199EB0D5}"/>
                  </a:ext>
                </a:extLst>
              </p:cNvPr>
              <p:cNvSpPr/>
              <p:nvPr/>
            </p:nvSpPr>
            <p:spPr>
              <a:xfrm>
                <a:off x="10094597" y="4036230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7F8F62-3FF8-1491-1C1A-41AD57539CB1}"/>
                  </a:ext>
                </a:extLst>
              </p:cNvPr>
              <p:cNvSpPr/>
              <p:nvPr/>
            </p:nvSpPr>
            <p:spPr>
              <a:xfrm>
                <a:off x="8655675" y="4787852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B6F8D9F-FD6E-5175-0663-28ACDE6A4E5F}"/>
                  </a:ext>
                </a:extLst>
              </p:cNvPr>
              <p:cNvSpPr/>
              <p:nvPr/>
            </p:nvSpPr>
            <p:spPr>
              <a:xfrm>
                <a:off x="9375136" y="4787852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AC9E14F-61A4-3B89-2A3A-00E1A0549C3A}"/>
                  </a:ext>
                </a:extLst>
              </p:cNvPr>
              <p:cNvSpPr/>
              <p:nvPr/>
            </p:nvSpPr>
            <p:spPr>
              <a:xfrm>
                <a:off x="10094597" y="4787852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13FB578-E569-F5A3-9432-0F0E384F11E1}"/>
                  </a:ext>
                </a:extLst>
              </p:cNvPr>
              <p:cNvSpPr/>
              <p:nvPr/>
            </p:nvSpPr>
            <p:spPr>
              <a:xfrm>
                <a:off x="8655675" y="5539474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AD83479-1473-BE45-F3DB-5F2E204EC398}"/>
                  </a:ext>
                </a:extLst>
              </p:cNvPr>
              <p:cNvSpPr/>
              <p:nvPr/>
            </p:nvSpPr>
            <p:spPr>
              <a:xfrm>
                <a:off x="9375136" y="5539474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3DD005E-8C55-530D-CF4B-537CF8D1E461}"/>
                  </a:ext>
                </a:extLst>
              </p:cNvPr>
              <p:cNvSpPr/>
              <p:nvPr/>
            </p:nvSpPr>
            <p:spPr>
              <a:xfrm>
                <a:off x="10094597" y="5539474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C8A553A-B7E2-FA72-740B-BE09778D6BE4}"/>
                  </a:ext>
                </a:extLst>
              </p:cNvPr>
              <p:cNvSpPr txBox="1"/>
              <p:nvPr/>
            </p:nvSpPr>
            <p:spPr>
              <a:xfrm>
                <a:off x="8680827" y="1034534"/>
                <a:ext cx="433523" cy="54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46FD4DF-94CA-A71E-C42F-B9C4975F4523}"/>
                  </a:ext>
                </a:extLst>
              </p:cNvPr>
              <p:cNvSpPr txBox="1"/>
              <p:nvPr/>
            </p:nvSpPr>
            <p:spPr>
              <a:xfrm>
                <a:off x="9400288" y="1034534"/>
                <a:ext cx="433525" cy="54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52C0E7A-ED2E-1117-ABA2-F568000B3CCD}"/>
                  </a:ext>
                </a:extLst>
              </p:cNvPr>
              <p:cNvSpPr txBox="1"/>
              <p:nvPr/>
            </p:nvSpPr>
            <p:spPr>
              <a:xfrm>
                <a:off x="10119750" y="1034534"/>
                <a:ext cx="432120" cy="54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x3</a:t>
                </a: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03AE022-C26F-4147-2F6B-6A5D30D5EEBD}"/>
                  </a:ext>
                </a:extLst>
              </p:cNvPr>
              <p:cNvSpPr txBox="1"/>
              <p:nvPr/>
            </p:nvSpPr>
            <p:spPr>
              <a:xfrm>
                <a:off x="8999716" y="348330"/>
                <a:ext cx="1331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features</a:t>
                </a: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2976179-3153-489A-6604-E71BF15F3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2455" y="995702"/>
                <a:ext cx="2618913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7E9BC7-487B-16F3-0409-55A5CE2DF247}"/>
                  </a:ext>
                </a:extLst>
              </p:cNvPr>
              <p:cNvSpPr/>
              <p:nvPr/>
            </p:nvSpPr>
            <p:spPr>
              <a:xfrm>
                <a:off x="10814059" y="1473016"/>
                <a:ext cx="820658" cy="47997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95551C3-A22E-3273-8522-E30B4A5E95E4}"/>
                  </a:ext>
                </a:extLst>
              </p:cNvPr>
              <p:cNvSpPr/>
              <p:nvPr/>
            </p:nvSpPr>
            <p:spPr>
              <a:xfrm>
                <a:off x="11003851" y="1761732"/>
                <a:ext cx="433526" cy="44615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41590F7-DF34-F78E-8979-DCA51CFFF598}"/>
                  </a:ext>
                </a:extLst>
              </p:cNvPr>
              <p:cNvSpPr/>
              <p:nvPr/>
            </p:nvSpPr>
            <p:spPr>
              <a:xfrm>
                <a:off x="11003851" y="2528526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43EAF86-E8FB-B621-9B70-93EDF29C972A}"/>
                  </a:ext>
                </a:extLst>
              </p:cNvPr>
              <p:cNvSpPr/>
              <p:nvPr/>
            </p:nvSpPr>
            <p:spPr>
              <a:xfrm>
                <a:off x="11003851" y="3284609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6AF3733-1652-43AC-8E45-395B5F8A6DB0}"/>
                  </a:ext>
                </a:extLst>
              </p:cNvPr>
              <p:cNvSpPr/>
              <p:nvPr/>
            </p:nvSpPr>
            <p:spPr>
              <a:xfrm>
                <a:off x="11003851" y="4036230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CA0D272-CDF6-04CB-6BDB-E6B98100F4F5}"/>
                  </a:ext>
                </a:extLst>
              </p:cNvPr>
              <p:cNvSpPr/>
              <p:nvPr/>
            </p:nvSpPr>
            <p:spPr>
              <a:xfrm>
                <a:off x="11003851" y="4787851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40F94F7-BF21-F346-6638-367091A31997}"/>
                  </a:ext>
                </a:extLst>
              </p:cNvPr>
              <p:cNvSpPr/>
              <p:nvPr/>
            </p:nvSpPr>
            <p:spPr>
              <a:xfrm>
                <a:off x="11003851" y="5539474"/>
                <a:ext cx="433526" cy="4461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44C90178-CAB5-C41A-520C-60D81B005EBA}"/>
                  </a:ext>
                </a:extLst>
              </p:cNvPr>
              <p:cNvSpPr txBox="1"/>
              <p:nvPr/>
            </p:nvSpPr>
            <p:spPr>
              <a:xfrm>
                <a:off x="11063828" y="1034534"/>
                <a:ext cx="432120" cy="54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611E2E8B-78D3-3535-19A4-93A49769A6CB}"/>
                </a:ext>
              </a:extLst>
            </p:cNvPr>
            <p:cNvSpPr/>
            <p:nvPr/>
          </p:nvSpPr>
          <p:spPr>
            <a:xfrm>
              <a:off x="2126196" y="2954229"/>
              <a:ext cx="3728985" cy="4984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3B8701C4-7584-BB0C-8CB8-64DF25D7DBDD}"/>
                </a:ext>
              </a:extLst>
            </p:cNvPr>
            <p:cNvSpPr/>
            <p:nvPr/>
          </p:nvSpPr>
          <p:spPr>
            <a:xfrm>
              <a:off x="2126196" y="3466687"/>
              <a:ext cx="3728985" cy="498492"/>
            </a:xfrm>
            <a:prstGeom prst="roundRect">
              <a:avLst/>
            </a:prstGeom>
            <a:noFill/>
            <a:ln w="28575">
              <a:solidFill>
                <a:srgbClr val="FF0000">
                  <a:alpha val="30000"/>
                </a:srgb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7FF87B6B-B79B-6794-F444-77BB4BCD9C3B}"/>
                </a:ext>
              </a:extLst>
            </p:cNvPr>
            <p:cNvSpPr txBox="1"/>
            <p:nvPr/>
          </p:nvSpPr>
          <p:spPr>
            <a:xfrm>
              <a:off x="5817835" y="2714022"/>
              <a:ext cx="1032656" cy="43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data window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97C15B-F272-B9B3-FE37-0DCD9CC6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0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29D7E-579E-F841-B3F4-BEB32570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Settings – Forecasting with MTS</a:t>
            </a:r>
            <a:br>
              <a:rPr lang="en-US" dirty="0"/>
            </a:b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891E28-D122-0530-E9C8-53C6011D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2024/11/1</a:t>
            </a:fld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DC2C22-EFB7-4F14-BE0E-F369C15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A155C7-82A6-C7E6-9037-AB1F34527939}"/>
              </a:ext>
            </a:extLst>
          </p:cNvPr>
          <p:cNvSpPr txBox="1"/>
          <p:nvPr/>
        </p:nvSpPr>
        <p:spPr>
          <a:xfrm>
            <a:off x="7933765" y="2324941"/>
            <a:ext cx="3075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rgbClr val="00B0F0"/>
                </a:solidFill>
              </a:rPr>
              <a:t>x_time_indices</a:t>
            </a:r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92D050"/>
                </a:solidFill>
              </a:rPr>
              <a:t>y_time_indices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B0F0"/>
                </a:solidFill>
              </a:rPr>
              <a:t>x_features</a:t>
            </a:r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92D050"/>
                </a:solidFill>
              </a:rPr>
              <a:t>y_features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dirty="0" err="1">
                <a:solidFill>
                  <a:srgbClr val="FFC000"/>
                </a:solidFill>
              </a:rPr>
              <a:t>window_len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stride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group_name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excluded_data_indices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0B86A94-6BA6-B47F-A253-9DAA2A53E83F}"/>
              </a:ext>
            </a:extLst>
          </p:cNvPr>
          <p:cNvGrpSpPr/>
          <p:nvPr/>
        </p:nvGrpSpPr>
        <p:grpSpPr>
          <a:xfrm>
            <a:off x="-20135" y="943416"/>
            <a:ext cx="7292456" cy="5784481"/>
            <a:chOff x="5990313" y="488270"/>
            <a:chExt cx="7292456" cy="578448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852529F-2203-A850-EBE3-BF4BE01B3F5A}"/>
                </a:ext>
              </a:extLst>
            </p:cNvPr>
            <p:cNvSpPr/>
            <p:nvPr/>
          </p:nvSpPr>
          <p:spPr>
            <a:xfrm>
              <a:off x="8272455" y="1473016"/>
              <a:ext cx="2618913" cy="47997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A3BC7F5-D2CF-23BE-B006-2CEE71A368BF}"/>
                </a:ext>
              </a:extLst>
            </p:cNvPr>
            <p:cNvSpPr/>
            <p:nvPr/>
          </p:nvSpPr>
          <p:spPr>
            <a:xfrm>
              <a:off x="8655675" y="1772444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AEAD011-19C7-5BB9-AF6B-084A94CC6D6C}"/>
                </a:ext>
              </a:extLst>
            </p:cNvPr>
            <p:cNvSpPr/>
            <p:nvPr/>
          </p:nvSpPr>
          <p:spPr>
            <a:xfrm>
              <a:off x="9375136" y="1772444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5EE60D7-D5D4-1309-A256-2B1F3C8B8BE3}"/>
                </a:ext>
              </a:extLst>
            </p:cNvPr>
            <p:cNvSpPr/>
            <p:nvPr/>
          </p:nvSpPr>
          <p:spPr>
            <a:xfrm>
              <a:off x="10094597" y="177244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414DDF1-AAF9-AA26-BE97-37F22A2504CC}"/>
                </a:ext>
              </a:extLst>
            </p:cNvPr>
            <p:cNvSpPr/>
            <p:nvPr/>
          </p:nvSpPr>
          <p:spPr>
            <a:xfrm>
              <a:off x="8655675" y="2528526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36DE2A-8A1D-6CE7-0837-B9A8EE949556}"/>
                </a:ext>
              </a:extLst>
            </p:cNvPr>
            <p:cNvSpPr/>
            <p:nvPr/>
          </p:nvSpPr>
          <p:spPr>
            <a:xfrm>
              <a:off x="9375136" y="2528526"/>
              <a:ext cx="433526" cy="4461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B63DE31-C896-24E8-AF66-26FE2DFB6551}"/>
                </a:ext>
              </a:extLst>
            </p:cNvPr>
            <p:cNvSpPr/>
            <p:nvPr/>
          </p:nvSpPr>
          <p:spPr>
            <a:xfrm>
              <a:off x="10094597" y="2528526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D6C063-E172-1340-B649-763456B990DC}"/>
                </a:ext>
              </a:extLst>
            </p:cNvPr>
            <p:cNvSpPr/>
            <p:nvPr/>
          </p:nvSpPr>
          <p:spPr>
            <a:xfrm>
              <a:off x="8655675" y="3284608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446E137-BD8D-89E1-ABEB-3BE66FED8597}"/>
                </a:ext>
              </a:extLst>
            </p:cNvPr>
            <p:cNvSpPr/>
            <p:nvPr/>
          </p:nvSpPr>
          <p:spPr>
            <a:xfrm>
              <a:off x="9375136" y="3284608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5992D4-91A3-8D2E-5122-6EB34790E265}"/>
                </a:ext>
              </a:extLst>
            </p:cNvPr>
            <p:cNvSpPr/>
            <p:nvPr/>
          </p:nvSpPr>
          <p:spPr>
            <a:xfrm>
              <a:off x="10094597" y="3284608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37EA8BA-BCA8-F59C-67D3-4B9E424E67A7}"/>
                </a:ext>
              </a:extLst>
            </p:cNvPr>
            <p:cNvSpPr/>
            <p:nvPr/>
          </p:nvSpPr>
          <p:spPr>
            <a:xfrm>
              <a:off x="8655675" y="4036230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789C6C5-8F51-6B91-1495-A4B9623C9F3F}"/>
                </a:ext>
              </a:extLst>
            </p:cNvPr>
            <p:cNvSpPr/>
            <p:nvPr/>
          </p:nvSpPr>
          <p:spPr>
            <a:xfrm>
              <a:off x="9375136" y="4036230"/>
              <a:ext cx="433526" cy="4461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5CA2CFD-F744-3EBD-2C15-7A6FA6C6D04C}"/>
                </a:ext>
              </a:extLst>
            </p:cNvPr>
            <p:cNvSpPr/>
            <p:nvPr/>
          </p:nvSpPr>
          <p:spPr>
            <a:xfrm>
              <a:off x="10094597" y="4036230"/>
              <a:ext cx="433526" cy="4461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F78B49-2421-FF60-90FE-AEA678834205}"/>
                </a:ext>
              </a:extLst>
            </p:cNvPr>
            <p:cNvSpPr/>
            <p:nvPr/>
          </p:nvSpPr>
          <p:spPr>
            <a:xfrm>
              <a:off x="8655675" y="4787852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B94D68C-7813-E2C5-BD54-32C7123B6B51}"/>
                </a:ext>
              </a:extLst>
            </p:cNvPr>
            <p:cNvSpPr/>
            <p:nvPr/>
          </p:nvSpPr>
          <p:spPr>
            <a:xfrm>
              <a:off x="9375136" y="4787852"/>
              <a:ext cx="433526" cy="4461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61A2D3A-8BBE-FEC1-5356-9F9492C78629}"/>
                </a:ext>
              </a:extLst>
            </p:cNvPr>
            <p:cNvSpPr/>
            <p:nvPr/>
          </p:nvSpPr>
          <p:spPr>
            <a:xfrm>
              <a:off x="10094597" y="4787852"/>
              <a:ext cx="433526" cy="4461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1B34FDA-0032-838E-20B5-C2781BA5DC7A}"/>
                </a:ext>
              </a:extLst>
            </p:cNvPr>
            <p:cNvSpPr/>
            <p:nvPr/>
          </p:nvSpPr>
          <p:spPr>
            <a:xfrm>
              <a:off x="8655675" y="553947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2C6E82C-2A87-14D8-6A54-2821D179B9C2}"/>
                </a:ext>
              </a:extLst>
            </p:cNvPr>
            <p:cNvSpPr/>
            <p:nvPr/>
          </p:nvSpPr>
          <p:spPr>
            <a:xfrm>
              <a:off x="9375136" y="553947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40382FA-5E9D-FBAE-94B3-24525C0394DA}"/>
                </a:ext>
              </a:extLst>
            </p:cNvPr>
            <p:cNvSpPr/>
            <p:nvPr/>
          </p:nvSpPr>
          <p:spPr>
            <a:xfrm>
              <a:off x="10094597" y="5539474"/>
              <a:ext cx="433526" cy="446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17089C6-4BD0-7BFC-D29D-F4A0C2F96BA9}"/>
                </a:ext>
              </a:extLst>
            </p:cNvPr>
            <p:cNvSpPr txBox="1"/>
            <p:nvPr/>
          </p:nvSpPr>
          <p:spPr>
            <a:xfrm>
              <a:off x="8680828" y="1034534"/>
              <a:ext cx="466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93AE062-4341-B86F-39E5-01DBDAC98C27}"/>
                </a:ext>
              </a:extLst>
            </p:cNvPr>
            <p:cNvSpPr txBox="1"/>
            <p:nvPr/>
          </p:nvSpPr>
          <p:spPr>
            <a:xfrm>
              <a:off x="9400288" y="1034534"/>
              <a:ext cx="43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f2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D97B213-1EBB-8894-A1EA-CD040D855251}"/>
                </a:ext>
              </a:extLst>
            </p:cNvPr>
            <p:cNvSpPr txBox="1"/>
            <p:nvPr/>
          </p:nvSpPr>
          <p:spPr>
            <a:xfrm>
              <a:off x="10119749" y="1034534"/>
              <a:ext cx="408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f3</a:t>
              </a: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F0021A69-F367-E574-1BF2-4E845EC874F5}"/>
                </a:ext>
              </a:extLst>
            </p:cNvPr>
            <p:cNvSpPr/>
            <p:nvPr/>
          </p:nvSpPr>
          <p:spPr>
            <a:xfrm>
              <a:off x="8079495" y="1623997"/>
              <a:ext cx="3010752" cy="372817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左大括弧 42">
              <a:extLst>
                <a:ext uri="{FF2B5EF4-FFF2-40B4-BE49-F238E27FC236}">
                  <a16:creationId xmlns:a16="http://schemas.microsoft.com/office/drawing/2014/main" id="{F5A8F7BF-38EA-5E21-3D81-3CB00F4FFF21}"/>
                </a:ext>
              </a:extLst>
            </p:cNvPr>
            <p:cNvSpPr/>
            <p:nvPr/>
          </p:nvSpPr>
          <p:spPr>
            <a:xfrm>
              <a:off x="7811965" y="1772443"/>
              <a:ext cx="132760" cy="1202231"/>
            </a:xfrm>
            <a:prstGeom prst="leftBrace">
              <a:avLst>
                <a:gd name="adj1" fmla="val 39187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左大括弧 43">
              <a:extLst>
                <a:ext uri="{FF2B5EF4-FFF2-40B4-BE49-F238E27FC236}">
                  <a16:creationId xmlns:a16="http://schemas.microsoft.com/office/drawing/2014/main" id="{FD94F69B-150B-9825-18B4-69A9CEFC8FC1}"/>
                </a:ext>
              </a:extLst>
            </p:cNvPr>
            <p:cNvSpPr/>
            <p:nvPr/>
          </p:nvSpPr>
          <p:spPr>
            <a:xfrm flipH="1">
              <a:off x="11268233" y="1772443"/>
              <a:ext cx="132760" cy="3461559"/>
            </a:xfrm>
            <a:prstGeom prst="leftBrace">
              <a:avLst>
                <a:gd name="adj1" fmla="val 39187"/>
                <a:gd name="adj2" fmla="val 5000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4D4BE499-C7AA-7F8E-1A47-3C1F00C46B48}"/>
                </a:ext>
              </a:extLst>
            </p:cNvPr>
            <p:cNvSpPr txBox="1"/>
            <p:nvPr/>
          </p:nvSpPr>
          <p:spPr>
            <a:xfrm>
              <a:off x="12384998" y="3642050"/>
              <a:ext cx="81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time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8FA853C3-1378-9F28-AF8A-2AB6623651FC}"/>
                </a:ext>
              </a:extLst>
            </p:cNvPr>
            <p:cNvSpPr txBox="1"/>
            <p:nvPr/>
          </p:nvSpPr>
          <p:spPr>
            <a:xfrm>
              <a:off x="8999716" y="488270"/>
              <a:ext cx="1503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features</a:t>
              </a: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067F533-3DFA-5C1D-6E1C-7A87FD5FE561}"/>
                </a:ext>
              </a:extLst>
            </p:cNvPr>
            <p:cNvSpPr txBox="1"/>
            <p:nvPr/>
          </p:nvSpPr>
          <p:spPr>
            <a:xfrm>
              <a:off x="5990313" y="2186891"/>
              <a:ext cx="18325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F0"/>
                  </a:solidFill>
                </a:rPr>
                <a:t>x_time_indices</a:t>
              </a:r>
              <a:br>
                <a:rPr lang="en-US" dirty="0">
                  <a:solidFill>
                    <a:srgbClr val="00B0F0"/>
                  </a:solidFill>
                </a:rPr>
              </a:br>
              <a:r>
                <a:rPr lang="en-US" dirty="0">
                  <a:solidFill>
                    <a:srgbClr val="00B0F0"/>
                  </a:solidFill>
                </a:rPr>
                <a:t>= [0, 1]</a:t>
              </a: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716D8677-AEB2-9066-8A0E-C0AEA040149E}"/>
                </a:ext>
              </a:extLst>
            </p:cNvPr>
            <p:cNvSpPr txBox="1"/>
            <p:nvPr/>
          </p:nvSpPr>
          <p:spPr>
            <a:xfrm>
              <a:off x="11417771" y="3320680"/>
              <a:ext cx="1486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C000"/>
                  </a:solidFill>
                </a:rPr>
                <a:t>window_len</a:t>
              </a:r>
              <a:endParaRPr lang="en-US" dirty="0">
                <a:solidFill>
                  <a:srgbClr val="FFC000"/>
                </a:solidFill>
              </a:endParaRPr>
            </a:p>
            <a:p>
              <a:r>
                <a:rPr lang="en-US" dirty="0">
                  <a:solidFill>
                    <a:srgbClr val="FFC000"/>
                  </a:solidFill>
                </a:rPr>
                <a:t>= 5</a:t>
              </a:r>
            </a:p>
          </p:txBody>
        </p: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EEAC441B-5120-96EE-B7AE-25B47561FBE1}"/>
                </a:ext>
              </a:extLst>
            </p:cNvPr>
            <p:cNvCxnSpPr>
              <a:cxnSpLocks/>
            </p:cNvCxnSpPr>
            <p:nvPr/>
          </p:nvCxnSpPr>
          <p:spPr>
            <a:xfrm>
              <a:off x="8272455" y="995702"/>
              <a:ext cx="2618913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64E50715-5B68-F2C0-2BB6-7DF575415F7A}"/>
                </a:ext>
              </a:extLst>
            </p:cNvPr>
            <p:cNvCxnSpPr>
              <a:cxnSpLocks/>
            </p:cNvCxnSpPr>
            <p:nvPr/>
          </p:nvCxnSpPr>
          <p:spPr>
            <a:xfrm>
              <a:off x="13282769" y="1473016"/>
              <a:ext cx="0" cy="479973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BC4C611B-0122-AD25-F81F-B1B576CB9AFA}"/>
                </a:ext>
              </a:extLst>
            </p:cNvPr>
            <p:cNvSpPr/>
            <p:nvPr/>
          </p:nvSpPr>
          <p:spPr>
            <a:xfrm>
              <a:off x="8079495" y="2376918"/>
              <a:ext cx="3010752" cy="3728179"/>
            </a:xfrm>
            <a:prstGeom prst="roundRect">
              <a:avLst/>
            </a:prstGeom>
            <a:noFill/>
            <a:ln w="28575">
              <a:solidFill>
                <a:srgbClr val="FF0000">
                  <a:alpha val="30000"/>
                </a:srgb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C83010F9-01B8-2ACB-130B-E0D53029C872}"/>
                </a:ext>
              </a:extLst>
            </p:cNvPr>
            <p:cNvSpPr txBox="1"/>
            <p:nvPr/>
          </p:nvSpPr>
          <p:spPr>
            <a:xfrm>
              <a:off x="11025008" y="1162442"/>
              <a:ext cx="1032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data window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左大括弧 92">
              <a:extLst>
                <a:ext uri="{FF2B5EF4-FFF2-40B4-BE49-F238E27FC236}">
                  <a16:creationId xmlns:a16="http://schemas.microsoft.com/office/drawing/2014/main" id="{7E7252D3-726C-E81B-F54C-2CA049B82060}"/>
                </a:ext>
              </a:extLst>
            </p:cNvPr>
            <p:cNvSpPr/>
            <p:nvPr/>
          </p:nvSpPr>
          <p:spPr>
            <a:xfrm flipH="1">
              <a:off x="11268233" y="5539474"/>
              <a:ext cx="132760" cy="446150"/>
            </a:xfrm>
            <a:prstGeom prst="leftBrace">
              <a:avLst>
                <a:gd name="adj1" fmla="val 3918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E967492C-D462-C344-75F7-E444D1D473D0}"/>
                </a:ext>
              </a:extLst>
            </p:cNvPr>
            <p:cNvSpPr txBox="1"/>
            <p:nvPr/>
          </p:nvSpPr>
          <p:spPr>
            <a:xfrm>
              <a:off x="11417771" y="5571957"/>
              <a:ext cx="793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stride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= 1</a:t>
              </a:r>
            </a:p>
          </p:txBody>
        </p:sp>
        <p:sp>
          <p:nvSpPr>
            <p:cNvPr id="10" name="左大括弧 9">
              <a:extLst>
                <a:ext uri="{FF2B5EF4-FFF2-40B4-BE49-F238E27FC236}">
                  <a16:creationId xmlns:a16="http://schemas.microsoft.com/office/drawing/2014/main" id="{36306E63-A798-936C-0E90-B83AF02704DA}"/>
                </a:ext>
              </a:extLst>
            </p:cNvPr>
            <p:cNvSpPr/>
            <p:nvPr/>
          </p:nvSpPr>
          <p:spPr>
            <a:xfrm>
              <a:off x="7811965" y="4031771"/>
              <a:ext cx="132760" cy="1202231"/>
            </a:xfrm>
            <a:prstGeom prst="leftBrace">
              <a:avLst>
                <a:gd name="adj1" fmla="val 39187"/>
                <a:gd name="adj2" fmla="val 50000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16B2648-D021-4ED4-4338-818A0A00C351}"/>
                </a:ext>
              </a:extLst>
            </p:cNvPr>
            <p:cNvSpPr txBox="1"/>
            <p:nvPr/>
          </p:nvSpPr>
          <p:spPr>
            <a:xfrm>
              <a:off x="5990313" y="4446219"/>
              <a:ext cx="18325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92D050"/>
                  </a:solidFill>
                </a:rPr>
                <a:t>y_time_indices</a:t>
              </a:r>
              <a:br>
                <a:rPr lang="en-US" dirty="0">
                  <a:solidFill>
                    <a:srgbClr val="92D050"/>
                  </a:solidFill>
                </a:rPr>
              </a:br>
              <a:r>
                <a:rPr lang="en-US" dirty="0">
                  <a:solidFill>
                    <a:srgbClr val="92D050"/>
                  </a:solidFill>
                </a:rPr>
                <a:t>= [3, 4]</a:t>
              </a:r>
            </a:p>
          </p:txBody>
        </p:sp>
      </p:grpSp>
      <p:sp>
        <p:nvSpPr>
          <p:cNvPr id="6" name="橢圓 5">
            <a:extLst>
              <a:ext uri="{FF2B5EF4-FFF2-40B4-BE49-F238E27FC236}">
                <a16:creationId xmlns:a16="http://schemas.microsoft.com/office/drawing/2014/main" id="{92952C90-A380-6FD7-7BE8-EE70DAD1C507}"/>
              </a:ext>
            </a:extLst>
          </p:cNvPr>
          <p:cNvSpPr/>
          <p:nvPr/>
        </p:nvSpPr>
        <p:spPr>
          <a:xfrm>
            <a:off x="3841779" y="1959670"/>
            <a:ext cx="963425" cy="3805195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96486E-6453-7F4B-B119-FAC5A97D8BAF}"/>
              </a:ext>
            </a:extLst>
          </p:cNvPr>
          <p:cNvSpPr txBox="1"/>
          <p:nvPr/>
        </p:nvSpPr>
        <p:spPr>
          <a:xfrm>
            <a:off x="5639874" y="1360086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Station 1 (f1, f2) 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 Station 2 (f2, f3)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A2C7B8E1-2887-6F6A-2610-341FEFCB382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4471172" y="1544751"/>
            <a:ext cx="1168702" cy="462671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16167492-05F1-9153-C35B-A4AF0FCFDDCA}"/>
              </a:ext>
            </a:extLst>
          </p:cNvPr>
          <p:cNvSpPr/>
          <p:nvPr/>
        </p:nvSpPr>
        <p:spPr>
          <a:xfrm>
            <a:off x="7793715" y="4081005"/>
            <a:ext cx="132760" cy="388602"/>
          </a:xfrm>
          <a:prstGeom prst="leftBrace">
            <a:avLst>
              <a:gd name="adj1" fmla="val 39187"/>
              <a:gd name="adj2" fmla="val 50000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449B987-0A11-47A4-2920-232E157CB3F7}"/>
              </a:ext>
            </a:extLst>
          </p:cNvPr>
          <p:cNvSpPr txBox="1"/>
          <p:nvPr/>
        </p:nvSpPr>
        <p:spPr>
          <a:xfrm>
            <a:off x="7860095" y="5055775"/>
            <a:ext cx="3997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Two rules to remove unwanted data windows: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Ensure that all data within the same window share the same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</a:rPr>
              <a:t>group_name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Ensure that any window containing one or more absolute time indices from </a:t>
            </a:r>
            <a:r>
              <a:rPr lang="en-US" altLang="zh-TW" sz="1400" dirty="0" err="1">
                <a:solidFill>
                  <a:schemeClr val="bg1">
                    <a:lumMod val="50000"/>
                  </a:schemeClr>
                </a:solidFill>
              </a:rPr>
              <a:t>excluded_data_indices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is removed.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C26766DE-A3E2-F7A9-DECF-7693D9EDCC7B}"/>
              </a:ext>
            </a:extLst>
          </p:cNvPr>
          <p:cNvSpPr/>
          <p:nvPr/>
        </p:nvSpPr>
        <p:spPr>
          <a:xfrm>
            <a:off x="7584232" y="4273237"/>
            <a:ext cx="428085" cy="742844"/>
          </a:xfrm>
          <a:custGeom>
            <a:avLst/>
            <a:gdLst>
              <a:gd name="connsiteX0" fmla="*/ 156481 w 428085"/>
              <a:gd name="connsiteY0" fmla="*/ 0 h 923453"/>
              <a:gd name="connsiteX1" fmla="*/ 11625 w 428085"/>
              <a:gd name="connsiteY1" fmla="*/ 262550 h 923453"/>
              <a:gd name="connsiteX2" fmla="*/ 428085 w 428085"/>
              <a:gd name="connsiteY2" fmla="*/ 923453 h 92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085" h="923453">
                <a:moveTo>
                  <a:pt x="156481" y="0"/>
                </a:moveTo>
                <a:cubicBezTo>
                  <a:pt x="61419" y="54320"/>
                  <a:pt x="-33642" y="108641"/>
                  <a:pt x="11625" y="262550"/>
                </a:cubicBezTo>
                <a:cubicBezTo>
                  <a:pt x="56892" y="416459"/>
                  <a:pt x="242488" y="669956"/>
                  <a:pt x="428085" y="923453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03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 scenarios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3D553988-13AD-EF3B-D036-25390025A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02713"/>
            <a:ext cx="5927002" cy="2931157"/>
          </a:xfrm>
        </p:spPr>
        <p:txBody>
          <a:bodyPr/>
          <a:lstStyle/>
          <a:p>
            <a:r>
              <a:rPr lang="en-US" altLang="zh-TW" dirty="0"/>
              <a:t>p1 + p2 </a:t>
            </a:r>
            <a:r>
              <a:rPr lang="en-US" altLang="zh-TW" dirty="0">
                <a:sym typeface="Wingdings" panose="05000000000000000000" pitchFamily="2" charset="2"/>
              </a:rPr>
              <a:t> p4</a:t>
            </a:r>
            <a:endParaRPr lang="en-US" altLang="zh-TW" dirty="0"/>
          </a:p>
          <a:p>
            <a:r>
              <a:rPr lang="en-US" altLang="zh-TW" dirty="0"/>
              <a:t>[w1, (p1, p2)] + [w2, (p2, p4)]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[w4, (p3)]</a:t>
            </a:r>
          </a:p>
          <a:p>
            <a:r>
              <a:rPr lang="en-US" altLang="zh-TW" dirty="0"/>
              <a:t>[l1, (p1, p2)] + [l2, (p2, p4)]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[l4, (p3)]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F569AC3-327B-4BF2-77EE-C4627A3C648A}"/>
              </a:ext>
            </a:extLst>
          </p:cNvPr>
          <p:cNvGrpSpPr/>
          <p:nvPr/>
        </p:nvGrpSpPr>
        <p:grpSpPr>
          <a:xfrm>
            <a:off x="6789830" y="1136616"/>
            <a:ext cx="3881184" cy="5361113"/>
            <a:chOff x="6789830" y="1136616"/>
            <a:chExt cx="3881184" cy="53611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148388A-E619-6A9F-CB20-5BAD19E89BB4}"/>
                </a:ext>
              </a:extLst>
            </p:cNvPr>
            <p:cNvGrpSpPr/>
            <p:nvPr/>
          </p:nvGrpSpPr>
          <p:grpSpPr>
            <a:xfrm>
              <a:off x="6789830" y="1138244"/>
              <a:ext cx="1743699" cy="2661362"/>
              <a:chOff x="6789830" y="1138244"/>
              <a:chExt cx="1743699" cy="2661362"/>
            </a:xfrm>
          </p:grpSpPr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751F88EB-1564-2A11-616B-AD0BCAA7A2B7}"/>
                  </a:ext>
                </a:extLst>
              </p:cNvPr>
              <p:cNvSpPr/>
              <p:nvPr/>
            </p:nvSpPr>
            <p:spPr>
              <a:xfrm>
                <a:off x="6789830" y="113824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8326B790-302F-33DE-21FF-787409BFEC91}"/>
                  </a:ext>
                </a:extLst>
              </p:cNvPr>
              <p:cNvSpPr/>
              <p:nvPr/>
            </p:nvSpPr>
            <p:spPr>
              <a:xfrm>
                <a:off x="6789830" y="129567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CA5AC05C-498F-9EDD-38E9-510CF8C8C4A2}"/>
                  </a:ext>
                </a:extLst>
              </p:cNvPr>
              <p:cNvSpPr/>
              <p:nvPr/>
            </p:nvSpPr>
            <p:spPr>
              <a:xfrm>
                <a:off x="6789830" y="145311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8E8FEA56-F90E-64A0-5E8A-9B1836A3BC73}"/>
                  </a:ext>
                </a:extLst>
              </p:cNvPr>
              <p:cNvSpPr/>
              <p:nvPr/>
            </p:nvSpPr>
            <p:spPr>
              <a:xfrm>
                <a:off x="6789830" y="161054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A7F01E52-BA2A-4BED-2545-1CE61466C57B}"/>
                  </a:ext>
                </a:extLst>
              </p:cNvPr>
              <p:cNvSpPr/>
              <p:nvPr/>
            </p:nvSpPr>
            <p:spPr>
              <a:xfrm>
                <a:off x="6789830" y="176798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625DF412-48C7-3C1E-3647-021D20B9186F}"/>
                  </a:ext>
                </a:extLst>
              </p:cNvPr>
              <p:cNvSpPr/>
              <p:nvPr/>
            </p:nvSpPr>
            <p:spPr>
              <a:xfrm>
                <a:off x="7397049" y="1138244"/>
                <a:ext cx="529261" cy="76234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D10DF873-954F-52A2-6A28-8D85C41AADC0}"/>
                  </a:ext>
                </a:extLst>
              </p:cNvPr>
              <p:cNvSpPr/>
              <p:nvPr/>
            </p:nvSpPr>
            <p:spPr>
              <a:xfrm>
                <a:off x="6789830" y="192541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7D1D6F3E-E9AA-FA90-3996-5EC62914310E}"/>
                  </a:ext>
                </a:extLst>
              </p:cNvPr>
              <p:cNvSpPr/>
              <p:nvPr/>
            </p:nvSpPr>
            <p:spPr>
              <a:xfrm>
                <a:off x="6789830" y="208284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B8104FA1-DC0F-8352-1DA7-CF4C7135AD15}"/>
                  </a:ext>
                </a:extLst>
              </p:cNvPr>
              <p:cNvSpPr/>
              <p:nvPr/>
            </p:nvSpPr>
            <p:spPr>
              <a:xfrm>
                <a:off x="6789830" y="224028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BE74642C-4A0D-7F9C-1AD8-4E2ECF926A94}"/>
                  </a:ext>
                </a:extLst>
              </p:cNvPr>
              <p:cNvSpPr/>
              <p:nvPr/>
            </p:nvSpPr>
            <p:spPr>
              <a:xfrm>
                <a:off x="6789830" y="239771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47AC19DA-6945-8B2D-78D8-3F5B1059F453}"/>
                  </a:ext>
                </a:extLst>
              </p:cNvPr>
              <p:cNvSpPr/>
              <p:nvPr/>
            </p:nvSpPr>
            <p:spPr>
              <a:xfrm>
                <a:off x="7397049" y="1925414"/>
                <a:ext cx="529261" cy="6049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4A8C28EF-E3A2-0ABA-2999-C810824F7C73}"/>
                  </a:ext>
                </a:extLst>
              </p:cNvPr>
              <p:cNvSpPr/>
              <p:nvPr/>
            </p:nvSpPr>
            <p:spPr>
              <a:xfrm>
                <a:off x="6789830" y="255515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F4EDFF4B-F25E-615C-A191-1040B4B579F7}"/>
                  </a:ext>
                </a:extLst>
              </p:cNvPr>
              <p:cNvSpPr/>
              <p:nvPr/>
            </p:nvSpPr>
            <p:spPr>
              <a:xfrm>
                <a:off x="6789830" y="271258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F79E0AFA-B90F-696B-40B3-D26D0648B92A}"/>
                  </a:ext>
                </a:extLst>
              </p:cNvPr>
              <p:cNvSpPr/>
              <p:nvPr/>
            </p:nvSpPr>
            <p:spPr>
              <a:xfrm>
                <a:off x="6789830" y="287001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1912C8C8-5E1D-CEAE-3F37-D540CD254391}"/>
                  </a:ext>
                </a:extLst>
              </p:cNvPr>
              <p:cNvSpPr/>
              <p:nvPr/>
            </p:nvSpPr>
            <p:spPr>
              <a:xfrm>
                <a:off x="6789830" y="30274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796896D4-6B49-4404-31B5-CBAE363D0568}"/>
                  </a:ext>
                </a:extLst>
              </p:cNvPr>
              <p:cNvSpPr/>
              <p:nvPr/>
            </p:nvSpPr>
            <p:spPr>
              <a:xfrm>
                <a:off x="7397049" y="2555150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45237285-F0AD-FF5B-1768-FD7E7404A85D}"/>
                  </a:ext>
                </a:extLst>
              </p:cNvPr>
              <p:cNvSpPr/>
              <p:nvPr/>
            </p:nvSpPr>
            <p:spPr>
              <a:xfrm>
                <a:off x="6789830" y="318488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7EBBD613-96F6-68E9-13A3-8B9901B43F79}"/>
                  </a:ext>
                </a:extLst>
              </p:cNvPr>
              <p:cNvSpPr/>
              <p:nvPr/>
            </p:nvSpPr>
            <p:spPr>
              <a:xfrm>
                <a:off x="6789830" y="334232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9773261A-B448-7350-0265-6ADF239B0C66}"/>
                  </a:ext>
                </a:extLst>
              </p:cNvPr>
              <p:cNvSpPr/>
              <p:nvPr/>
            </p:nvSpPr>
            <p:spPr>
              <a:xfrm>
                <a:off x="8004268" y="1138244"/>
                <a:ext cx="529261" cy="2661361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w1</a:t>
                </a:r>
                <a:endParaRPr lang="en-US" dirty="0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DD953360-F6DD-B54C-4F86-5065C36FF045}"/>
                  </a:ext>
                </a:extLst>
              </p:cNvPr>
              <p:cNvSpPr/>
              <p:nvPr/>
            </p:nvSpPr>
            <p:spPr>
              <a:xfrm>
                <a:off x="6789830" y="350452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B2BD49FD-6AD5-6AA6-8E50-9E82BBF87951}"/>
                  </a:ext>
                </a:extLst>
              </p:cNvPr>
              <p:cNvSpPr/>
              <p:nvPr/>
            </p:nvSpPr>
            <p:spPr>
              <a:xfrm>
                <a:off x="6789830" y="366699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00DA328C-899C-9644-6939-A24E1E5E282A}"/>
                  </a:ext>
                </a:extLst>
              </p:cNvPr>
              <p:cNvSpPr/>
              <p:nvPr/>
            </p:nvSpPr>
            <p:spPr>
              <a:xfrm>
                <a:off x="7397049" y="3504528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54FE5C0A-33AB-5D49-AB23-3DC36E00A997}"/>
                </a:ext>
              </a:extLst>
            </p:cNvPr>
            <p:cNvCxnSpPr>
              <a:cxnSpLocks/>
            </p:cNvCxnSpPr>
            <p:nvPr/>
          </p:nvCxnSpPr>
          <p:spPr>
            <a:xfrm>
              <a:off x="8533529" y="1136616"/>
              <a:ext cx="394652" cy="2799"/>
            </a:xfrm>
            <a:prstGeom prst="line">
              <a:avLst/>
            </a:prstGeom>
            <a:ln w="28575">
              <a:solidFill>
                <a:srgbClr val="0081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80B1A402-DA15-CD8F-C852-F072DFAF0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68343"/>
              <a:ext cx="395518" cy="2419253"/>
            </a:xfrm>
            <a:prstGeom prst="line">
              <a:avLst/>
            </a:prstGeom>
            <a:ln w="28575">
              <a:solidFill>
                <a:srgbClr val="0081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4482C98-0C5B-EE2F-0E6D-A597BE204C15}"/>
                </a:ext>
              </a:extLst>
            </p:cNvPr>
            <p:cNvGrpSpPr/>
            <p:nvPr/>
          </p:nvGrpSpPr>
          <p:grpSpPr>
            <a:xfrm>
              <a:off x="6789830" y="3836367"/>
              <a:ext cx="1743699" cy="2661362"/>
              <a:chOff x="6789830" y="3836367"/>
              <a:chExt cx="1743699" cy="2661362"/>
            </a:xfrm>
          </p:grpSpPr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EB049F6D-FC53-B1F5-13E3-C0CAA3CD34E2}"/>
                  </a:ext>
                </a:extLst>
              </p:cNvPr>
              <p:cNvSpPr/>
              <p:nvPr/>
            </p:nvSpPr>
            <p:spPr>
              <a:xfrm>
                <a:off x="6789830" y="383636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2B8E0FFF-0BED-AA8F-F0DC-08F8FA801BAC}"/>
                  </a:ext>
                </a:extLst>
              </p:cNvPr>
              <p:cNvSpPr/>
              <p:nvPr/>
            </p:nvSpPr>
            <p:spPr>
              <a:xfrm>
                <a:off x="6789830" y="399380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15FC2A11-6F67-6235-3D65-E7E44BFA20C4}"/>
                  </a:ext>
                </a:extLst>
              </p:cNvPr>
              <p:cNvSpPr/>
              <p:nvPr/>
            </p:nvSpPr>
            <p:spPr>
              <a:xfrm>
                <a:off x="6789830" y="415123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D5BA845A-0FEA-B4C2-6C3D-0318BADABEF5}"/>
                  </a:ext>
                </a:extLst>
              </p:cNvPr>
              <p:cNvSpPr/>
              <p:nvPr/>
            </p:nvSpPr>
            <p:spPr>
              <a:xfrm>
                <a:off x="6789830" y="430866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2EBD61DF-4A89-5E34-FDF7-FE200CF32612}"/>
                  </a:ext>
                </a:extLst>
              </p:cNvPr>
              <p:cNvSpPr/>
              <p:nvPr/>
            </p:nvSpPr>
            <p:spPr>
              <a:xfrm>
                <a:off x="6789830" y="446610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5D2F8A4-B6BF-3F24-1795-EC94C791BEC6}"/>
                  </a:ext>
                </a:extLst>
              </p:cNvPr>
              <p:cNvSpPr/>
              <p:nvPr/>
            </p:nvSpPr>
            <p:spPr>
              <a:xfrm>
                <a:off x="7397049" y="3836367"/>
                <a:ext cx="529261" cy="76234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4E587A76-1BB4-5AAD-733B-9CD29EBCCEBE}"/>
                  </a:ext>
                </a:extLst>
              </p:cNvPr>
              <p:cNvSpPr/>
              <p:nvPr/>
            </p:nvSpPr>
            <p:spPr>
              <a:xfrm>
                <a:off x="6789830" y="462353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3AF5BC38-2EC6-7343-C4AF-FF22E7615C65}"/>
                  </a:ext>
                </a:extLst>
              </p:cNvPr>
              <p:cNvSpPr/>
              <p:nvPr/>
            </p:nvSpPr>
            <p:spPr>
              <a:xfrm>
                <a:off x="6789830" y="478097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925EDDDC-F844-237A-5B93-381E23DD17AC}"/>
                  </a:ext>
                </a:extLst>
              </p:cNvPr>
              <p:cNvSpPr/>
              <p:nvPr/>
            </p:nvSpPr>
            <p:spPr>
              <a:xfrm>
                <a:off x="6789830" y="493840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A1B5157A-48C2-AF41-033B-E75C8BCBF93C}"/>
                  </a:ext>
                </a:extLst>
              </p:cNvPr>
              <p:cNvSpPr/>
              <p:nvPr/>
            </p:nvSpPr>
            <p:spPr>
              <a:xfrm>
                <a:off x="6789830" y="509583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4563CC48-9CC5-CEA3-A27A-90D96E7233CE}"/>
                  </a:ext>
                </a:extLst>
              </p:cNvPr>
              <p:cNvSpPr/>
              <p:nvPr/>
            </p:nvSpPr>
            <p:spPr>
              <a:xfrm>
                <a:off x="7397049" y="4623537"/>
                <a:ext cx="529261" cy="6049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0327B5CE-68B9-34B0-6AA4-2752CEDF7152}"/>
                  </a:ext>
                </a:extLst>
              </p:cNvPr>
              <p:cNvSpPr/>
              <p:nvPr/>
            </p:nvSpPr>
            <p:spPr>
              <a:xfrm>
                <a:off x="6789830" y="525327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89377C8F-0D07-FDC4-B4E9-5E8E9D903AA1}"/>
                  </a:ext>
                </a:extLst>
              </p:cNvPr>
              <p:cNvSpPr/>
              <p:nvPr/>
            </p:nvSpPr>
            <p:spPr>
              <a:xfrm>
                <a:off x="6789830" y="541070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EAC97BCE-CF62-F1E6-9EDF-04ABA193904E}"/>
                  </a:ext>
                </a:extLst>
              </p:cNvPr>
              <p:cNvSpPr/>
              <p:nvPr/>
            </p:nvSpPr>
            <p:spPr>
              <a:xfrm>
                <a:off x="6789830" y="556814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AAD56B94-45A9-C0EC-D342-316692296F25}"/>
                  </a:ext>
                </a:extLst>
              </p:cNvPr>
              <p:cNvSpPr/>
              <p:nvPr/>
            </p:nvSpPr>
            <p:spPr>
              <a:xfrm>
                <a:off x="6789830" y="572557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5A0CCD70-6D7B-18DE-531B-975822D9A0A2}"/>
                  </a:ext>
                </a:extLst>
              </p:cNvPr>
              <p:cNvSpPr/>
              <p:nvPr/>
            </p:nvSpPr>
            <p:spPr>
              <a:xfrm>
                <a:off x="7397049" y="5253273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244D50CE-3800-6DED-B47C-9C7761A06378}"/>
                  </a:ext>
                </a:extLst>
              </p:cNvPr>
              <p:cNvSpPr/>
              <p:nvPr/>
            </p:nvSpPr>
            <p:spPr>
              <a:xfrm>
                <a:off x="6789830" y="588300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AFF937D4-FCB1-9BA1-88B1-C279123A5E97}"/>
                  </a:ext>
                </a:extLst>
              </p:cNvPr>
              <p:cNvSpPr/>
              <p:nvPr/>
            </p:nvSpPr>
            <p:spPr>
              <a:xfrm>
                <a:off x="6789830" y="604044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50A0901B-72A1-4C08-0250-29172BDA0141}"/>
                  </a:ext>
                </a:extLst>
              </p:cNvPr>
              <p:cNvSpPr/>
              <p:nvPr/>
            </p:nvSpPr>
            <p:spPr>
              <a:xfrm>
                <a:off x="8004268" y="3836367"/>
                <a:ext cx="529261" cy="266136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w2</a:t>
                </a:r>
                <a:endParaRPr lang="en-US" dirty="0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58D19DBA-FCEF-93E9-A7C9-C5C994882E20}"/>
                  </a:ext>
                </a:extLst>
              </p:cNvPr>
              <p:cNvSpPr/>
              <p:nvPr/>
            </p:nvSpPr>
            <p:spPr>
              <a:xfrm>
                <a:off x="6789830" y="62026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2735D138-320B-D39A-5CD0-36EEF75B7B3C}"/>
                  </a:ext>
                </a:extLst>
              </p:cNvPr>
              <p:cNvSpPr/>
              <p:nvPr/>
            </p:nvSpPr>
            <p:spPr>
              <a:xfrm>
                <a:off x="6789830" y="636512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C91937B9-3D43-0B75-8D44-A399276521F2}"/>
                  </a:ext>
                </a:extLst>
              </p:cNvPr>
              <p:cNvSpPr/>
              <p:nvPr/>
            </p:nvSpPr>
            <p:spPr>
              <a:xfrm>
                <a:off x="7397049" y="6202651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6684C8C-F5F8-ABF4-DA10-480AE217E8E3}"/>
                </a:ext>
              </a:extLst>
            </p:cNvPr>
            <p:cNvGrpSpPr/>
            <p:nvPr/>
          </p:nvGrpSpPr>
          <p:grpSpPr>
            <a:xfrm>
              <a:off x="8927315" y="1138244"/>
              <a:ext cx="1743699" cy="2655686"/>
              <a:chOff x="8927315" y="1138244"/>
              <a:chExt cx="1743699" cy="265568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B4AFCD4-7ECD-1CD4-B8CC-CA552A87F7EE}"/>
                  </a:ext>
                </a:extLst>
              </p:cNvPr>
              <p:cNvSpPr/>
              <p:nvPr/>
            </p:nvSpPr>
            <p:spPr>
              <a:xfrm>
                <a:off x="8927315" y="1138244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w1</a:t>
                </a:r>
                <a:endParaRPr lang="en-US" sz="1200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7A79412-5648-DB5A-B96C-B68938B9953D}"/>
                  </a:ext>
                </a:extLst>
              </p:cNvPr>
              <p:cNvSpPr/>
              <p:nvPr/>
            </p:nvSpPr>
            <p:spPr>
              <a:xfrm>
                <a:off x="8927315" y="1295678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w2</a:t>
                </a:r>
                <a:endParaRPr lang="en-US" sz="1200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CC85BCD-01E7-0EC4-BEBB-59632A773FB1}"/>
                  </a:ext>
                </a:extLst>
              </p:cNvPr>
              <p:cNvSpPr/>
              <p:nvPr/>
            </p:nvSpPr>
            <p:spPr>
              <a:xfrm>
                <a:off x="8927315" y="145311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5B74CC-DB36-240A-E280-387C38490C7A}"/>
                  </a:ext>
                </a:extLst>
              </p:cNvPr>
              <p:cNvSpPr/>
              <p:nvPr/>
            </p:nvSpPr>
            <p:spPr>
              <a:xfrm>
                <a:off x="8927315" y="1610546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4B67FEE-1929-F828-B953-7E33DE5CF3B8}"/>
                  </a:ext>
                </a:extLst>
              </p:cNvPr>
              <p:cNvSpPr/>
              <p:nvPr/>
            </p:nvSpPr>
            <p:spPr>
              <a:xfrm>
                <a:off x="8927315" y="176798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60E92FD-4DDF-4EB8-28BD-CFFD165B367A}"/>
                  </a:ext>
                </a:extLst>
              </p:cNvPr>
              <p:cNvSpPr/>
              <p:nvPr/>
            </p:nvSpPr>
            <p:spPr>
              <a:xfrm>
                <a:off x="9534534" y="1138244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AF4DE59-43CB-F4C6-3308-CCB5F1C2B962}"/>
                  </a:ext>
                </a:extLst>
              </p:cNvPr>
              <p:cNvSpPr/>
              <p:nvPr/>
            </p:nvSpPr>
            <p:spPr>
              <a:xfrm>
                <a:off x="8927315" y="192541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5F9AF72-F58C-305E-2278-C10635D2F95F}"/>
                  </a:ext>
                </a:extLst>
              </p:cNvPr>
              <p:cNvSpPr/>
              <p:nvPr/>
            </p:nvSpPr>
            <p:spPr>
              <a:xfrm>
                <a:off x="8927315" y="208284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B95A521-DB95-FE7E-C350-129EF8BD48A7}"/>
                  </a:ext>
                </a:extLst>
              </p:cNvPr>
              <p:cNvSpPr/>
              <p:nvPr/>
            </p:nvSpPr>
            <p:spPr>
              <a:xfrm>
                <a:off x="8927315" y="224028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F9C6D1-0BA0-20B6-7FA3-F77D694A10D3}"/>
                  </a:ext>
                </a:extLst>
              </p:cNvPr>
              <p:cNvSpPr/>
              <p:nvPr/>
            </p:nvSpPr>
            <p:spPr>
              <a:xfrm>
                <a:off x="8927315" y="2397716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5ACC1A6-B23A-B0F2-CDE7-256882875683}"/>
                  </a:ext>
                </a:extLst>
              </p:cNvPr>
              <p:cNvSpPr/>
              <p:nvPr/>
            </p:nvSpPr>
            <p:spPr>
              <a:xfrm>
                <a:off x="9534534" y="1767980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1747D73-9926-AC91-60FB-410BF4861937}"/>
                  </a:ext>
                </a:extLst>
              </p:cNvPr>
              <p:cNvSpPr/>
              <p:nvPr/>
            </p:nvSpPr>
            <p:spPr>
              <a:xfrm>
                <a:off x="8927315" y="255515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E45C703-8383-FA8E-16DD-095C230B648E}"/>
                  </a:ext>
                </a:extLst>
              </p:cNvPr>
              <p:cNvSpPr/>
              <p:nvPr/>
            </p:nvSpPr>
            <p:spPr>
              <a:xfrm>
                <a:off x="8927315" y="271258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2F5D680-5612-5308-748B-78B3E3C5F48A}"/>
                  </a:ext>
                </a:extLst>
              </p:cNvPr>
              <p:cNvSpPr/>
              <p:nvPr/>
            </p:nvSpPr>
            <p:spPr>
              <a:xfrm>
                <a:off x="8927315" y="287001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3D0C729-1A1E-6F8B-B666-E31181844930}"/>
                  </a:ext>
                </a:extLst>
              </p:cNvPr>
              <p:cNvSpPr/>
              <p:nvPr/>
            </p:nvSpPr>
            <p:spPr>
              <a:xfrm>
                <a:off x="8927315" y="302745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46B0181-4D7F-6E4A-4132-3F5AAEB8BF0B}"/>
                  </a:ext>
                </a:extLst>
              </p:cNvPr>
              <p:cNvSpPr/>
              <p:nvPr/>
            </p:nvSpPr>
            <p:spPr>
              <a:xfrm>
                <a:off x="9534534" y="2555150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6AABAA1-20A5-F413-61E3-B9732BCED8FD}"/>
                  </a:ext>
                </a:extLst>
              </p:cNvPr>
              <p:cNvSpPr/>
              <p:nvPr/>
            </p:nvSpPr>
            <p:spPr>
              <a:xfrm>
                <a:off x="8927315" y="3184886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5BADEEF-8F6A-28A5-477B-5E471347B910}"/>
                  </a:ext>
                </a:extLst>
              </p:cNvPr>
              <p:cNvSpPr/>
              <p:nvPr/>
            </p:nvSpPr>
            <p:spPr>
              <a:xfrm>
                <a:off x="8927315" y="3342320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69A15D7-8DCD-A25C-CB8E-15C7966969BA}"/>
                  </a:ext>
                </a:extLst>
              </p:cNvPr>
              <p:cNvSpPr/>
              <p:nvPr/>
            </p:nvSpPr>
            <p:spPr>
              <a:xfrm>
                <a:off x="10141753" y="1138244"/>
                <a:ext cx="529261" cy="265568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c1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68B1FD-4E56-897C-9341-F54530F98165}"/>
                  </a:ext>
                </a:extLst>
              </p:cNvPr>
              <p:cNvSpPr/>
              <p:nvPr/>
            </p:nvSpPr>
            <p:spPr>
              <a:xfrm>
                <a:off x="8927315" y="3504529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1FBAD34-75B8-5A4D-06AF-FDEDBC9DFD66}"/>
                  </a:ext>
                </a:extLst>
              </p:cNvPr>
              <p:cNvSpPr/>
              <p:nvPr/>
            </p:nvSpPr>
            <p:spPr>
              <a:xfrm>
                <a:off x="9534534" y="3184886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727231E-FD97-577B-B6E2-375DCFF5FA8F}"/>
                  </a:ext>
                </a:extLst>
              </p:cNvPr>
              <p:cNvSpPr/>
              <p:nvPr/>
            </p:nvSpPr>
            <p:spPr>
              <a:xfrm>
                <a:off x="8927315" y="3661322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3FC5AEED-035D-651C-0DF8-99E4B3F8594E}"/>
                  </a:ext>
                </a:extLst>
              </p:cNvPr>
              <p:cNvSpPr/>
              <p:nvPr/>
            </p:nvSpPr>
            <p:spPr>
              <a:xfrm>
                <a:off x="9534534" y="3661322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77D6951-36E5-F02A-0AC0-0602A9AC7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95678"/>
              <a:ext cx="410326" cy="269503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48A4B9F-BC65-A2BD-B858-D28D04E05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529" y="1423988"/>
              <a:ext cx="400921" cy="50737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AB33BDAE-B2F4-755B-6DA0-282EA68693FE}"/>
                </a:ext>
              </a:extLst>
            </p:cNvPr>
            <p:cNvGrpSpPr/>
            <p:nvPr/>
          </p:nvGrpSpPr>
          <p:grpSpPr>
            <a:xfrm>
              <a:off x="8923897" y="3836367"/>
              <a:ext cx="1743699" cy="2661361"/>
              <a:chOff x="8923897" y="3836367"/>
              <a:chExt cx="1743699" cy="266136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57617D4-7995-9AD7-14D2-70A1E4D37369}"/>
                  </a:ext>
                </a:extLst>
              </p:cNvPr>
              <p:cNvSpPr/>
              <p:nvPr/>
            </p:nvSpPr>
            <p:spPr>
              <a:xfrm>
                <a:off x="8923897" y="3836367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22BF716-6F4F-F444-A18C-9BF24DE862C8}"/>
                  </a:ext>
                </a:extLst>
              </p:cNvPr>
              <p:cNvSpPr/>
              <p:nvPr/>
            </p:nvSpPr>
            <p:spPr>
              <a:xfrm>
                <a:off x="8923897" y="3993801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4031E61-B32E-0F19-E2D8-CFDA244ADE6F}"/>
                  </a:ext>
                </a:extLst>
              </p:cNvPr>
              <p:cNvSpPr/>
              <p:nvPr/>
            </p:nvSpPr>
            <p:spPr>
              <a:xfrm>
                <a:off x="8923897" y="4151235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FD089E9-032A-B831-3221-BE58551D60EB}"/>
                  </a:ext>
                </a:extLst>
              </p:cNvPr>
              <p:cNvSpPr/>
              <p:nvPr/>
            </p:nvSpPr>
            <p:spPr>
              <a:xfrm>
                <a:off x="8923897" y="4308669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4A8859F-167A-1E39-906B-1F2BA3811C4B}"/>
                  </a:ext>
                </a:extLst>
              </p:cNvPr>
              <p:cNvSpPr/>
              <p:nvPr/>
            </p:nvSpPr>
            <p:spPr>
              <a:xfrm>
                <a:off x="8923897" y="446610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FE5093C-4992-628E-0771-F1C8D0B36581}"/>
                  </a:ext>
                </a:extLst>
              </p:cNvPr>
              <p:cNvSpPr/>
              <p:nvPr/>
            </p:nvSpPr>
            <p:spPr>
              <a:xfrm>
                <a:off x="9531116" y="3836367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1783E7D-358A-D6BC-12B8-A813C1904DCE}"/>
                  </a:ext>
                </a:extLst>
              </p:cNvPr>
              <p:cNvSpPr/>
              <p:nvPr/>
            </p:nvSpPr>
            <p:spPr>
              <a:xfrm>
                <a:off x="8923897" y="462353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E65FA7-AEF5-3643-406A-7DCAAE050426}"/>
                  </a:ext>
                </a:extLst>
              </p:cNvPr>
              <p:cNvSpPr/>
              <p:nvPr/>
            </p:nvSpPr>
            <p:spPr>
              <a:xfrm>
                <a:off x="8923897" y="478097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E882C75-61EC-5D4B-24B5-A1056904AB7B}"/>
                  </a:ext>
                </a:extLst>
              </p:cNvPr>
              <p:cNvSpPr/>
              <p:nvPr/>
            </p:nvSpPr>
            <p:spPr>
              <a:xfrm>
                <a:off x="8923897" y="493840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5D7B51C-12CC-3852-E768-C7B61BBD18F2}"/>
                  </a:ext>
                </a:extLst>
              </p:cNvPr>
              <p:cNvSpPr/>
              <p:nvPr/>
            </p:nvSpPr>
            <p:spPr>
              <a:xfrm>
                <a:off x="8923897" y="5095839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D1FBFC-8511-B8C5-C738-FEBCAA190C36}"/>
                  </a:ext>
                </a:extLst>
              </p:cNvPr>
              <p:cNvSpPr/>
              <p:nvPr/>
            </p:nvSpPr>
            <p:spPr>
              <a:xfrm>
                <a:off x="9531116" y="4466103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C5EDF9F-2906-BA56-34D3-4C13FD885924}"/>
                  </a:ext>
                </a:extLst>
              </p:cNvPr>
              <p:cNvSpPr/>
              <p:nvPr/>
            </p:nvSpPr>
            <p:spPr>
              <a:xfrm>
                <a:off x="8923897" y="525327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w1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94FDC48-C34A-BF08-4244-5E43FEC2947D}"/>
                  </a:ext>
                </a:extLst>
              </p:cNvPr>
              <p:cNvSpPr/>
              <p:nvPr/>
            </p:nvSpPr>
            <p:spPr>
              <a:xfrm>
                <a:off x="8923897" y="541070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B5C4BB7-3AC7-4C04-6DCF-8E1A5BCC0F68}"/>
                  </a:ext>
                </a:extLst>
              </p:cNvPr>
              <p:cNvSpPr/>
              <p:nvPr/>
            </p:nvSpPr>
            <p:spPr>
              <a:xfrm>
                <a:off x="8923897" y="556814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C1029F5-CC3B-F817-C072-EF3884C37470}"/>
                  </a:ext>
                </a:extLst>
              </p:cNvPr>
              <p:cNvSpPr/>
              <p:nvPr/>
            </p:nvSpPr>
            <p:spPr>
              <a:xfrm>
                <a:off x="8923897" y="572557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8BFE0E-3B93-9556-CCF1-EBF3FC6107C2}"/>
                  </a:ext>
                </a:extLst>
              </p:cNvPr>
              <p:cNvSpPr/>
              <p:nvPr/>
            </p:nvSpPr>
            <p:spPr>
              <a:xfrm>
                <a:off x="9531116" y="5253273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CE7E2C9-D783-923F-03C7-7B6899A16CDD}"/>
                  </a:ext>
                </a:extLst>
              </p:cNvPr>
              <p:cNvSpPr/>
              <p:nvPr/>
            </p:nvSpPr>
            <p:spPr>
              <a:xfrm>
                <a:off x="8923897" y="5883009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3795264-F81A-2C0B-493A-68DF457D0323}"/>
                  </a:ext>
                </a:extLst>
              </p:cNvPr>
              <p:cNvSpPr/>
              <p:nvPr/>
            </p:nvSpPr>
            <p:spPr>
              <a:xfrm>
                <a:off x="8923897" y="6040443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D287DF-A89C-2ACA-6353-B288CC2B6B23}"/>
                  </a:ext>
                </a:extLst>
              </p:cNvPr>
              <p:cNvSpPr/>
              <p:nvPr/>
            </p:nvSpPr>
            <p:spPr>
              <a:xfrm>
                <a:off x="10138335" y="3836367"/>
                <a:ext cx="529261" cy="26556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c2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8498109-452D-063E-2FE5-8DDD304BB35B}"/>
                  </a:ext>
                </a:extLst>
              </p:cNvPr>
              <p:cNvSpPr/>
              <p:nvPr/>
            </p:nvSpPr>
            <p:spPr>
              <a:xfrm>
                <a:off x="8923897" y="620265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042BE9-76C3-9F39-8D5B-3A215BAE5858}"/>
                  </a:ext>
                </a:extLst>
              </p:cNvPr>
              <p:cNvSpPr/>
              <p:nvPr/>
            </p:nvSpPr>
            <p:spPr>
              <a:xfrm>
                <a:off x="9531116" y="5883009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E6DFA6D-7287-28AD-A448-727CAC058B01}"/>
                  </a:ext>
                </a:extLst>
              </p:cNvPr>
              <p:cNvSpPr/>
              <p:nvPr/>
            </p:nvSpPr>
            <p:spPr>
              <a:xfrm>
                <a:off x="8927315" y="636512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C304221-5958-B9C3-7A7C-AD7846218023}"/>
                  </a:ext>
                </a:extLst>
              </p:cNvPr>
              <p:cNvSpPr/>
              <p:nvPr/>
            </p:nvSpPr>
            <p:spPr>
              <a:xfrm>
                <a:off x="9534534" y="6365120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</p:grpSp>
      <p:sp>
        <p:nvSpPr>
          <p:cNvPr id="493" name="文字方塊 492">
            <a:extLst>
              <a:ext uri="{FF2B5EF4-FFF2-40B4-BE49-F238E27FC236}">
                <a16:creationId xmlns:a16="http://schemas.microsoft.com/office/drawing/2014/main" id="{8D0B371D-AD52-161A-AB57-46E5B1E0B777}"/>
              </a:ext>
            </a:extLst>
          </p:cNvPr>
          <p:cNvSpPr txBox="1"/>
          <p:nvPr/>
        </p:nvSpPr>
        <p:spPr>
          <a:xfrm>
            <a:off x="65861" y="33560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494" name="文字方塊 493">
            <a:extLst>
              <a:ext uri="{FF2B5EF4-FFF2-40B4-BE49-F238E27FC236}">
                <a16:creationId xmlns:a16="http://schemas.microsoft.com/office/drawing/2014/main" id="{8670FD78-F791-EC98-83F4-1921170D3D12}"/>
              </a:ext>
            </a:extLst>
          </p:cNvPr>
          <p:cNvSpPr txBox="1"/>
          <p:nvPr/>
        </p:nvSpPr>
        <p:spPr>
          <a:xfrm>
            <a:off x="65861" y="39955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495" name="文字方塊 494">
            <a:extLst>
              <a:ext uri="{FF2B5EF4-FFF2-40B4-BE49-F238E27FC236}">
                <a16:creationId xmlns:a16="http://schemas.microsoft.com/office/drawing/2014/main" id="{0C0135B5-1944-E498-9D4D-C4E44EF3BD24}"/>
              </a:ext>
            </a:extLst>
          </p:cNvPr>
          <p:cNvSpPr txBox="1"/>
          <p:nvPr/>
        </p:nvSpPr>
        <p:spPr>
          <a:xfrm>
            <a:off x="65861" y="51349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B77D31-0A2F-FDA1-368E-D5EF1676F036}"/>
              </a:ext>
            </a:extLst>
          </p:cNvPr>
          <p:cNvSpPr txBox="1"/>
          <p:nvPr/>
        </p:nvSpPr>
        <p:spPr>
          <a:xfrm>
            <a:off x="6880653" y="731654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C</a:t>
            </a:r>
            <a:r>
              <a:rPr lang="zh-TW" altLang="en-US" b="1" dirty="0">
                <a:solidFill>
                  <a:srgbClr val="FF0000"/>
                </a:solidFill>
              </a:rPr>
              <a:t>       </a:t>
            </a:r>
            <a:r>
              <a:rPr lang="zh-TW" altLang="en-US" sz="900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I      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C</a:t>
            </a:r>
            <a:r>
              <a:rPr lang="en-US" altLang="zh-TW" b="1" dirty="0">
                <a:solidFill>
                  <a:srgbClr val="FF0000"/>
                </a:solidFill>
              </a:rPr>
              <a:t>                      I       </a:t>
            </a:r>
            <a:r>
              <a:rPr lang="en-US" altLang="zh-TW" b="1" dirty="0">
                <a:solidFill>
                  <a:srgbClr val="00B050"/>
                </a:solidFill>
              </a:rPr>
              <a:t>C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FD8F78-D08A-3964-A00E-EB630931452F}"/>
              </a:ext>
            </a:extLst>
          </p:cNvPr>
          <p:cNvSpPr txBox="1"/>
          <p:nvPr/>
        </p:nvSpPr>
        <p:spPr>
          <a:xfrm>
            <a:off x="65861" y="1453112"/>
            <a:ext cx="6676174" cy="1631216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80808"/>
                </a:solidFill>
                <a:latin typeface="-apple-system"/>
              </a:rPr>
              <a:t>Increasing dimensionality can result in two scenarios: </a:t>
            </a:r>
            <a:r>
              <a:rPr lang="en-US" altLang="zh-TW" sz="2000" dirty="0">
                <a:solidFill>
                  <a:srgbClr val="00B050"/>
                </a:solidFill>
                <a:latin typeface="-apple-system"/>
              </a:rPr>
              <a:t>consistent</a:t>
            </a:r>
            <a:r>
              <a:rPr lang="en-US" altLang="zh-TW" sz="2000" dirty="0">
                <a:solidFill>
                  <a:srgbClr val="080808"/>
                </a:solidFill>
                <a:latin typeface="-apple-system"/>
              </a:rPr>
              <a:t> and </a:t>
            </a:r>
            <a:r>
              <a:rPr lang="en-US" altLang="zh-TW" sz="2000" dirty="0">
                <a:solidFill>
                  <a:srgbClr val="FF0000"/>
                </a:solidFill>
                <a:latin typeface="-apple-system"/>
              </a:rPr>
              <a:t>inconsistent</a:t>
            </a:r>
            <a:r>
              <a:rPr lang="en-US" altLang="zh-TW" sz="2000" dirty="0">
                <a:solidFill>
                  <a:srgbClr val="080808"/>
                </a:solidFill>
                <a:latin typeface="-apple-system"/>
              </a:rPr>
              <a:t>. </a:t>
            </a:r>
          </a:p>
          <a:p>
            <a:endParaRPr lang="en-US" altLang="zh-TW" sz="2000" dirty="0">
              <a:solidFill>
                <a:srgbClr val="080808"/>
              </a:solidFill>
              <a:latin typeface="-apple-system"/>
            </a:endParaRPr>
          </a:p>
          <a:p>
            <a:r>
              <a:rPr lang="en-US" altLang="zh-TW" sz="2000" dirty="0">
                <a:solidFill>
                  <a:srgbClr val="080808"/>
                </a:solidFill>
                <a:latin typeface="-apple-system"/>
              </a:rPr>
              <a:t>In the case of our settings where the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stride</a:t>
            </a:r>
            <a:r>
              <a:rPr lang="en-US" altLang="zh-TW" sz="2000" dirty="0">
                <a:solidFill>
                  <a:srgbClr val="080808"/>
                </a:solidFill>
                <a:latin typeface="-apple-system"/>
              </a:rPr>
              <a:t> is </a:t>
            </a:r>
            <a:r>
              <a:rPr lang="en-US" altLang="zh-TW" sz="2000" dirty="0">
                <a:solidFill>
                  <a:srgbClr val="00B050"/>
                </a:solidFill>
                <a:latin typeface="-apple-system"/>
              </a:rPr>
              <a:t>consistent</a:t>
            </a:r>
            <a:r>
              <a:rPr lang="en-US" altLang="zh-TW" sz="2000" dirty="0">
                <a:solidFill>
                  <a:srgbClr val="080808"/>
                </a:solidFill>
                <a:latin typeface="-apple-system"/>
              </a:rPr>
              <a:t>, it's not possible to slide the window on an </a:t>
            </a:r>
            <a:r>
              <a:rPr lang="en-US" altLang="zh-TW" sz="2000" dirty="0">
                <a:solidFill>
                  <a:srgbClr val="FF0000"/>
                </a:solidFill>
                <a:latin typeface="-apple-system"/>
              </a:rPr>
              <a:t>inconsistent</a:t>
            </a:r>
            <a:r>
              <a:rPr lang="en-US" altLang="zh-TW" sz="2000" dirty="0">
                <a:solidFill>
                  <a:srgbClr val="080808"/>
                </a:solidFill>
                <a:latin typeface="-apple-system"/>
              </a:rPr>
              <a:t> dimension.</a:t>
            </a:r>
            <a:endParaRPr lang="zh-TW" altLang="en-US" sz="2000" dirty="0">
              <a:solidFill>
                <a:srgbClr val="080808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A09C8A-3F4F-8525-35D9-A8232301FC9E}"/>
              </a:ext>
            </a:extLst>
          </p:cNvPr>
          <p:cNvSpPr txBox="1"/>
          <p:nvPr/>
        </p:nvSpPr>
        <p:spPr>
          <a:xfrm>
            <a:off x="10175101" y="350"/>
            <a:ext cx="2016899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080808"/>
                </a:solidFill>
                <a:highlight>
                  <a:srgbClr val="FFFF00"/>
                </a:highlight>
              </a:rPr>
              <a:t>①</a:t>
            </a:r>
            <a:r>
              <a:rPr lang="en-US" altLang="zh-TW" sz="1400" b="1" dirty="0">
                <a:solidFill>
                  <a:srgbClr val="080808"/>
                </a:solidFill>
              </a:rPr>
              <a:t>- counts for x and y</a:t>
            </a:r>
          </a:p>
          <a:p>
            <a:r>
              <a:rPr lang="zh-TW" altLang="en-US" sz="1400" b="1" dirty="0">
                <a:solidFill>
                  <a:srgbClr val="080808"/>
                </a:solidFill>
                <a:highlight>
                  <a:srgbClr val="FFFF00"/>
                </a:highlight>
              </a:rPr>
              <a:t>①</a:t>
            </a:r>
            <a:r>
              <a:rPr lang="en-US" altLang="zh-TW" sz="1400" b="1" dirty="0">
                <a:solidFill>
                  <a:srgbClr val="080808"/>
                </a:solidFill>
              </a:rPr>
              <a:t>- final settings</a:t>
            </a:r>
            <a:endParaRPr lang="zh-TW" altLang="en-US" sz="1400" b="1" dirty="0">
              <a:solidFill>
                <a:srgbClr val="080808"/>
              </a:solidFill>
            </a:endParaRPr>
          </a:p>
          <a:p>
            <a:r>
              <a:rPr lang="zh-TW" altLang="en-US" sz="1400" b="1" dirty="0">
                <a:solidFill>
                  <a:srgbClr val="080808"/>
                </a:solidFill>
                <a:highlight>
                  <a:srgbClr val="FFFF00"/>
                </a:highlight>
              </a:rPr>
              <a:t>①</a:t>
            </a:r>
            <a:r>
              <a:rPr lang="en-US" altLang="zh-TW" sz="1400" b="1" dirty="0">
                <a:solidFill>
                  <a:srgbClr val="080808"/>
                </a:solidFill>
              </a:rPr>
              <a:t>- why</a:t>
            </a:r>
            <a:endParaRPr lang="zh-TW" altLang="en-US" sz="14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p1 + p2 </a:t>
            </a:r>
            <a:r>
              <a:rPr lang="en-US" altLang="zh-TW" sz="2800" dirty="0">
                <a:sym typeface="Wingdings" panose="05000000000000000000" pitchFamily="2" charset="2"/>
              </a:rPr>
              <a:t> p4</a:t>
            </a:r>
            <a:endParaRPr lang="zh-TW" altLang="en-US" sz="2800" dirty="0"/>
          </a:p>
        </p:txBody>
      </p:sp>
      <p:sp>
        <p:nvSpPr>
          <p:cNvPr id="111" name="內容版面配置區 110">
            <a:extLst>
              <a:ext uri="{FF2B5EF4-FFF2-40B4-BE49-F238E27FC236}">
                <a16:creationId xmlns:a16="http://schemas.microsoft.com/office/drawing/2014/main" id="{54E5CFF3-AEE6-7A08-5F39-7001D954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5573877" cy="475488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p1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5 values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p2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4 values</a:t>
            </a:r>
          </a:p>
          <a:p>
            <a:r>
              <a:rPr lang="en-US" altLang="zh-TW" dirty="0">
                <a:solidFill>
                  <a:srgbClr val="92D050"/>
                </a:solidFill>
              </a:rPr>
              <a:t>p4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2 values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1521D7-CBEA-6F9D-4B7E-1182B6A38F4F}"/>
              </a:ext>
            </a:extLst>
          </p:cNvPr>
          <p:cNvSpPr txBox="1"/>
          <p:nvPr/>
        </p:nvSpPr>
        <p:spPr>
          <a:xfrm>
            <a:off x="797575" y="76201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5        4</a:t>
            </a:r>
            <a:r>
              <a:rPr lang="en-US" altLang="zh-TW" sz="2400" dirty="0"/>
              <a:t>           </a:t>
            </a:r>
            <a:r>
              <a:rPr lang="en-US" altLang="zh-TW" sz="2400" dirty="0">
                <a:solidFill>
                  <a:srgbClr val="92D050"/>
                </a:solidFill>
              </a:rPr>
              <a:t>2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0DB438-0FE3-C69C-1C4F-EE51B66CE00C}"/>
              </a:ext>
            </a:extLst>
          </p:cNvPr>
          <p:cNvSpPr txBox="1"/>
          <p:nvPr/>
        </p:nvSpPr>
        <p:spPr>
          <a:xfrm>
            <a:off x="8352487" y="718"/>
            <a:ext cx="3839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①</a:t>
            </a:r>
            <a:r>
              <a:rPr lang="en-US" altLang="zh-TW" sz="2800" b="1" dirty="0">
                <a:solidFill>
                  <a:srgbClr val="080808"/>
                </a:solidFill>
              </a:rPr>
              <a:t>- counts for x and y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  <p:sp>
        <p:nvSpPr>
          <p:cNvPr id="492" name="文字方塊 491">
            <a:extLst>
              <a:ext uri="{FF2B5EF4-FFF2-40B4-BE49-F238E27FC236}">
                <a16:creationId xmlns:a16="http://schemas.microsoft.com/office/drawing/2014/main" id="{CB8D30A1-540A-D319-BBFF-57C67C183305}"/>
              </a:ext>
            </a:extLst>
          </p:cNvPr>
          <p:cNvSpPr txBox="1"/>
          <p:nvPr/>
        </p:nvSpPr>
        <p:spPr>
          <a:xfrm>
            <a:off x="10756186" y="6200908"/>
            <a:ext cx="1435814" cy="400110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-apple-system"/>
              </a:rPr>
              <a:t>inconsistent</a:t>
            </a:r>
            <a:endParaRPr lang="zh-TW" altLang="en-US" sz="2000" dirty="0"/>
          </a:p>
        </p:txBody>
      </p:sp>
      <p:grpSp>
        <p:nvGrpSpPr>
          <p:cNvPr id="493" name="群組 492">
            <a:extLst>
              <a:ext uri="{FF2B5EF4-FFF2-40B4-BE49-F238E27FC236}">
                <a16:creationId xmlns:a16="http://schemas.microsoft.com/office/drawing/2014/main" id="{56605495-CB33-5827-197A-5241073BE3EE}"/>
              </a:ext>
            </a:extLst>
          </p:cNvPr>
          <p:cNvGrpSpPr/>
          <p:nvPr/>
        </p:nvGrpSpPr>
        <p:grpSpPr>
          <a:xfrm>
            <a:off x="6789830" y="1136616"/>
            <a:ext cx="3881184" cy="5361113"/>
            <a:chOff x="6789830" y="1136616"/>
            <a:chExt cx="3881184" cy="5361113"/>
          </a:xfrm>
        </p:grpSpPr>
        <p:grpSp>
          <p:nvGrpSpPr>
            <p:cNvPr id="494" name="群組 493">
              <a:extLst>
                <a:ext uri="{FF2B5EF4-FFF2-40B4-BE49-F238E27FC236}">
                  <a16:creationId xmlns:a16="http://schemas.microsoft.com/office/drawing/2014/main" id="{3ADA0D48-6B66-7574-F9A8-D25003C951BB}"/>
                </a:ext>
              </a:extLst>
            </p:cNvPr>
            <p:cNvGrpSpPr/>
            <p:nvPr/>
          </p:nvGrpSpPr>
          <p:grpSpPr>
            <a:xfrm>
              <a:off x="6789830" y="1138244"/>
              <a:ext cx="1743699" cy="2661362"/>
              <a:chOff x="6789830" y="1138244"/>
              <a:chExt cx="1743699" cy="2661362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064F905-8D13-20CE-932D-F22D405C1F47}"/>
                  </a:ext>
                </a:extLst>
              </p:cNvPr>
              <p:cNvSpPr/>
              <p:nvPr/>
            </p:nvSpPr>
            <p:spPr>
              <a:xfrm>
                <a:off x="6789830" y="113824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C79DC5AC-DB70-4C37-3432-3195F2051067}"/>
                  </a:ext>
                </a:extLst>
              </p:cNvPr>
              <p:cNvSpPr/>
              <p:nvPr/>
            </p:nvSpPr>
            <p:spPr>
              <a:xfrm>
                <a:off x="6789830" y="129567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3ADDFD9-66A3-3AC9-6C5D-C6BA9890474E}"/>
                  </a:ext>
                </a:extLst>
              </p:cNvPr>
              <p:cNvSpPr/>
              <p:nvPr/>
            </p:nvSpPr>
            <p:spPr>
              <a:xfrm>
                <a:off x="6789830" y="145311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14146A05-6287-F253-991B-07164BEEEDC9}"/>
                  </a:ext>
                </a:extLst>
              </p:cNvPr>
              <p:cNvSpPr/>
              <p:nvPr/>
            </p:nvSpPr>
            <p:spPr>
              <a:xfrm>
                <a:off x="6789830" y="161054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00662083-C236-67F7-37F6-FF87A1433CBC}"/>
                  </a:ext>
                </a:extLst>
              </p:cNvPr>
              <p:cNvSpPr/>
              <p:nvPr/>
            </p:nvSpPr>
            <p:spPr>
              <a:xfrm>
                <a:off x="6789830" y="176798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C409CE00-194B-E580-5795-5C5A103F0002}"/>
                  </a:ext>
                </a:extLst>
              </p:cNvPr>
              <p:cNvSpPr/>
              <p:nvPr/>
            </p:nvSpPr>
            <p:spPr>
              <a:xfrm>
                <a:off x="7397049" y="1138244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p1</a:t>
                </a: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90B65569-47CF-3834-BFD2-6C9774D0CCD7}"/>
                  </a:ext>
                </a:extLst>
              </p:cNvPr>
              <p:cNvSpPr/>
              <p:nvPr/>
            </p:nvSpPr>
            <p:spPr>
              <a:xfrm>
                <a:off x="6789830" y="192541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4B0FECEE-6D80-8F4A-2BE6-1409369C6B67}"/>
                  </a:ext>
                </a:extLst>
              </p:cNvPr>
              <p:cNvSpPr/>
              <p:nvPr/>
            </p:nvSpPr>
            <p:spPr>
              <a:xfrm>
                <a:off x="6789830" y="208284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E7B68BCA-3E22-A559-0864-DB7E2A890022}"/>
                  </a:ext>
                </a:extLst>
              </p:cNvPr>
              <p:cNvSpPr/>
              <p:nvPr/>
            </p:nvSpPr>
            <p:spPr>
              <a:xfrm>
                <a:off x="6789830" y="224028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065DC79E-4469-5E7E-9E47-FA68CB89AF94}"/>
                  </a:ext>
                </a:extLst>
              </p:cNvPr>
              <p:cNvSpPr/>
              <p:nvPr/>
            </p:nvSpPr>
            <p:spPr>
              <a:xfrm>
                <a:off x="6789830" y="239771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225F3CC3-66BF-AEDF-8EE7-8370E0D87A09}"/>
                  </a:ext>
                </a:extLst>
              </p:cNvPr>
              <p:cNvSpPr/>
              <p:nvPr/>
            </p:nvSpPr>
            <p:spPr>
              <a:xfrm>
                <a:off x="7397049" y="1925414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00C4D8F2-6F8D-297D-124D-208D439AF5F2}"/>
                  </a:ext>
                </a:extLst>
              </p:cNvPr>
              <p:cNvSpPr/>
              <p:nvPr/>
            </p:nvSpPr>
            <p:spPr>
              <a:xfrm>
                <a:off x="6789830" y="255515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3E131060-A9D9-96DC-5CAE-68748D1795B4}"/>
                  </a:ext>
                </a:extLst>
              </p:cNvPr>
              <p:cNvSpPr/>
              <p:nvPr/>
            </p:nvSpPr>
            <p:spPr>
              <a:xfrm>
                <a:off x="6789830" y="271258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5C4C9214-E713-34D6-475C-719320D3679D}"/>
                  </a:ext>
                </a:extLst>
              </p:cNvPr>
              <p:cNvSpPr/>
              <p:nvPr/>
            </p:nvSpPr>
            <p:spPr>
              <a:xfrm>
                <a:off x="6789830" y="287001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481E6AE9-1BB7-A30C-C8F4-421693D481AF}"/>
                  </a:ext>
                </a:extLst>
              </p:cNvPr>
              <p:cNvSpPr/>
              <p:nvPr/>
            </p:nvSpPr>
            <p:spPr>
              <a:xfrm>
                <a:off x="6789830" y="30274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8215B617-E8C5-77D5-5D84-53DBE15BD42D}"/>
                  </a:ext>
                </a:extLst>
              </p:cNvPr>
              <p:cNvSpPr/>
              <p:nvPr/>
            </p:nvSpPr>
            <p:spPr>
              <a:xfrm>
                <a:off x="7397049" y="2555150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DB6AB66E-7EAC-6185-EFF1-71B9C32EFCB8}"/>
                  </a:ext>
                </a:extLst>
              </p:cNvPr>
              <p:cNvSpPr/>
              <p:nvPr/>
            </p:nvSpPr>
            <p:spPr>
              <a:xfrm>
                <a:off x="6789830" y="318488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A3075067-64BE-E36A-480D-3C49D652B082}"/>
                  </a:ext>
                </a:extLst>
              </p:cNvPr>
              <p:cNvSpPr/>
              <p:nvPr/>
            </p:nvSpPr>
            <p:spPr>
              <a:xfrm>
                <a:off x="6789830" y="334232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30A08DA0-8186-C6C4-6603-404CBB1FF242}"/>
                  </a:ext>
                </a:extLst>
              </p:cNvPr>
              <p:cNvSpPr/>
              <p:nvPr/>
            </p:nvSpPr>
            <p:spPr>
              <a:xfrm>
                <a:off x="8004268" y="1138244"/>
                <a:ext cx="529261" cy="2661361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w1</a:t>
                </a:r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20F00D82-6A3A-8329-DA3C-370448ADEC57}"/>
                  </a:ext>
                </a:extLst>
              </p:cNvPr>
              <p:cNvSpPr/>
              <p:nvPr/>
            </p:nvSpPr>
            <p:spPr>
              <a:xfrm>
                <a:off x="6789830" y="350452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ACBA86D3-6E73-CEDD-E5AE-4D5BFD77E52D}"/>
                  </a:ext>
                </a:extLst>
              </p:cNvPr>
              <p:cNvSpPr/>
              <p:nvPr/>
            </p:nvSpPr>
            <p:spPr>
              <a:xfrm>
                <a:off x="6789830" y="366699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3B87519E-D0AD-CE46-39B7-293D4B44169D}"/>
                  </a:ext>
                </a:extLst>
              </p:cNvPr>
              <p:cNvSpPr/>
              <p:nvPr/>
            </p:nvSpPr>
            <p:spPr>
              <a:xfrm>
                <a:off x="7397049" y="3504528"/>
                <a:ext cx="529261" cy="295077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2D050"/>
                    </a:solidFill>
                  </a:rPr>
                  <a:t>p4</a:t>
                </a:r>
              </a:p>
            </p:txBody>
          </p:sp>
        </p:grpSp>
        <p:cxnSp>
          <p:nvCxnSpPr>
            <p:cNvPr id="495" name="直線接點 494">
              <a:extLst>
                <a:ext uri="{FF2B5EF4-FFF2-40B4-BE49-F238E27FC236}">
                  <a16:creationId xmlns:a16="http://schemas.microsoft.com/office/drawing/2014/main" id="{2367A6D2-DD74-03D7-56CD-CD2347EDB8AF}"/>
                </a:ext>
              </a:extLst>
            </p:cNvPr>
            <p:cNvCxnSpPr>
              <a:cxnSpLocks/>
            </p:cNvCxnSpPr>
            <p:nvPr/>
          </p:nvCxnSpPr>
          <p:spPr>
            <a:xfrm>
              <a:off x="8533529" y="1136616"/>
              <a:ext cx="394652" cy="2799"/>
            </a:xfrm>
            <a:prstGeom prst="line">
              <a:avLst/>
            </a:prstGeom>
            <a:ln w="28575">
              <a:solidFill>
                <a:srgbClr val="0081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接點 495">
              <a:extLst>
                <a:ext uri="{FF2B5EF4-FFF2-40B4-BE49-F238E27FC236}">
                  <a16:creationId xmlns:a16="http://schemas.microsoft.com/office/drawing/2014/main" id="{392D0B93-1888-9D26-E676-A648573B1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68343"/>
              <a:ext cx="395518" cy="2419253"/>
            </a:xfrm>
            <a:prstGeom prst="line">
              <a:avLst/>
            </a:prstGeom>
            <a:ln w="28575">
              <a:solidFill>
                <a:srgbClr val="0081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7" name="群組 496">
              <a:extLst>
                <a:ext uri="{FF2B5EF4-FFF2-40B4-BE49-F238E27FC236}">
                  <a16:creationId xmlns:a16="http://schemas.microsoft.com/office/drawing/2014/main" id="{65868271-21B6-DBD7-ADDD-CFDA2F8F236F}"/>
                </a:ext>
              </a:extLst>
            </p:cNvPr>
            <p:cNvGrpSpPr/>
            <p:nvPr/>
          </p:nvGrpSpPr>
          <p:grpSpPr>
            <a:xfrm>
              <a:off x="6789830" y="3836367"/>
              <a:ext cx="1743699" cy="2661362"/>
              <a:chOff x="6789830" y="3836367"/>
              <a:chExt cx="1743699" cy="2661362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3DE39E5-C03C-1513-315D-FF5ABEB8B08F}"/>
                  </a:ext>
                </a:extLst>
              </p:cNvPr>
              <p:cNvSpPr/>
              <p:nvPr/>
            </p:nvSpPr>
            <p:spPr>
              <a:xfrm>
                <a:off x="6789830" y="383636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8E0F72ED-3A90-3D76-7BDE-CD1CA3882BDE}"/>
                  </a:ext>
                </a:extLst>
              </p:cNvPr>
              <p:cNvSpPr/>
              <p:nvPr/>
            </p:nvSpPr>
            <p:spPr>
              <a:xfrm>
                <a:off x="6789830" y="399380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5C1BCCB-56F8-3907-BBA4-6CD777026BE3}"/>
                  </a:ext>
                </a:extLst>
              </p:cNvPr>
              <p:cNvSpPr/>
              <p:nvPr/>
            </p:nvSpPr>
            <p:spPr>
              <a:xfrm>
                <a:off x="6789830" y="415123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C1DEC768-7061-EEC5-80DC-4922841F46B4}"/>
                  </a:ext>
                </a:extLst>
              </p:cNvPr>
              <p:cNvSpPr/>
              <p:nvPr/>
            </p:nvSpPr>
            <p:spPr>
              <a:xfrm>
                <a:off x="6789830" y="430866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A2B4E350-1905-8362-1C3A-066BF86B41A4}"/>
                  </a:ext>
                </a:extLst>
              </p:cNvPr>
              <p:cNvSpPr/>
              <p:nvPr/>
            </p:nvSpPr>
            <p:spPr>
              <a:xfrm>
                <a:off x="6789830" y="446610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A77248C2-7EAC-321C-9568-AD1A5AB6BDC2}"/>
                  </a:ext>
                </a:extLst>
              </p:cNvPr>
              <p:cNvSpPr/>
              <p:nvPr/>
            </p:nvSpPr>
            <p:spPr>
              <a:xfrm>
                <a:off x="7397049" y="3836367"/>
                <a:ext cx="529261" cy="76234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0BEF2BFC-BD8E-25AF-AD2D-E9DADF3433F6}"/>
                  </a:ext>
                </a:extLst>
              </p:cNvPr>
              <p:cNvSpPr/>
              <p:nvPr/>
            </p:nvSpPr>
            <p:spPr>
              <a:xfrm>
                <a:off x="6789830" y="462353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1928D747-043C-E2E2-0F8E-83CD27207CF4}"/>
                  </a:ext>
                </a:extLst>
              </p:cNvPr>
              <p:cNvSpPr/>
              <p:nvPr/>
            </p:nvSpPr>
            <p:spPr>
              <a:xfrm>
                <a:off x="6789830" y="478097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F69808B-0C2C-7950-BD16-07CFE1066504}"/>
                  </a:ext>
                </a:extLst>
              </p:cNvPr>
              <p:cNvSpPr/>
              <p:nvPr/>
            </p:nvSpPr>
            <p:spPr>
              <a:xfrm>
                <a:off x="6789830" y="493840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B3D1C761-251F-9B84-A26E-2C08D464EE9D}"/>
                  </a:ext>
                </a:extLst>
              </p:cNvPr>
              <p:cNvSpPr/>
              <p:nvPr/>
            </p:nvSpPr>
            <p:spPr>
              <a:xfrm>
                <a:off x="6789830" y="509583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7A6DFA6-E369-1221-C3AB-FA89A358FB7F}"/>
                  </a:ext>
                </a:extLst>
              </p:cNvPr>
              <p:cNvSpPr/>
              <p:nvPr/>
            </p:nvSpPr>
            <p:spPr>
              <a:xfrm>
                <a:off x="7397049" y="4623537"/>
                <a:ext cx="529261" cy="6049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0928999-436D-1D15-7248-359F731CB41E}"/>
                  </a:ext>
                </a:extLst>
              </p:cNvPr>
              <p:cNvSpPr/>
              <p:nvPr/>
            </p:nvSpPr>
            <p:spPr>
              <a:xfrm>
                <a:off x="6789830" y="525327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FBE044F-6B7D-5E5F-F8A7-8229B5FF2382}"/>
                  </a:ext>
                </a:extLst>
              </p:cNvPr>
              <p:cNvSpPr/>
              <p:nvPr/>
            </p:nvSpPr>
            <p:spPr>
              <a:xfrm>
                <a:off x="6789830" y="541070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526413EE-27CA-092C-40C6-F9D9CB345C90}"/>
                  </a:ext>
                </a:extLst>
              </p:cNvPr>
              <p:cNvSpPr/>
              <p:nvPr/>
            </p:nvSpPr>
            <p:spPr>
              <a:xfrm>
                <a:off x="6789830" y="556814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5C046874-1C5F-7E9E-C5AC-05D7F58CC930}"/>
                  </a:ext>
                </a:extLst>
              </p:cNvPr>
              <p:cNvSpPr/>
              <p:nvPr/>
            </p:nvSpPr>
            <p:spPr>
              <a:xfrm>
                <a:off x="6789830" y="572557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BDD3FDD5-40AA-0C9D-7B1F-604D3C3F6D83}"/>
                  </a:ext>
                </a:extLst>
              </p:cNvPr>
              <p:cNvSpPr/>
              <p:nvPr/>
            </p:nvSpPr>
            <p:spPr>
              <a:xfrm>
                <a:off x="7397049" y="5253273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2919992-E122-9681-B90F-9E1684B0AEFF}"/>
                  </a:ext>
                </a:extLst>
              </p:cNvPr>
              <p:cNvSpPr/>
              <p:nvPr/>
            </p:nvSpPr>
            <p:spPr>
              <a:xfrm>
                <a:off x="6789830" y="588300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D58D11FF-B772-F3C1-19AF-D2166ECCE379}"/>
                  </a:ext>
                </a:extLst>
              </p:cNvPr>
              <p:cNvSpPr/>
              <p:nvPr/>
            </p:nvSpPr>
            <p:spPr>
              <a:xfrm>
                <a:off x="6789830" y="604044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B6CAACF7-1562-C051-BA99-BA2300280B13}"/>
                  </a:ext>
                </a:extLst>
              </p:cNvPr>
              <p:cNvSpPr/>
              <p:nvPr/>
            </p:nvSpPr>
            <p:spPr>
              <a:xfrm>
                <a:off x="8004268" y="3836367"/>
                <a:ext cx="529261" cy="266136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w2</a:t>
                </a: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87590794-DA4F-D3F0-CB15-9F6219782A05}"/>
                  </a:ext>
                </a:extLst>
              </p:cNvPr>
              <p:cNvSpPr/>
              <p:nvPr/>
            </p:nvSpPr>
            <p:spPr>
              <a:xfrm>
                <a:off x="6789830" y="62026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0DAC080B-1D11-C6E6-F34F-28ABAD16C971}"/>
                  </a:ext>
                </a:extLst>
              </p:cNvPr>
              <p:cNvSpPr/>
              <p:nvPr/>
            </p:nvSpPr>
            <p:spPr>
              <a:xfrm>
                <a:off x="6789830" y="636512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56B4EAE-8C0F-9CEC-F5A4-DBF837526935}"/>
                  </a:ext>
                </a:extLst>
              </p:cNvPr>
              <p:cNvSpPr/>
              <p:nvPr/>
            </p:nvSpPr>
            <p:spPr>
              <a:xfrm>
                <a:off x="7397049" y="6202651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grpSp>
          <p:nvGrpSpPr>
            <p:cNvPr id="498" name="群組 497">
              <a:extLst>
                <a:ext uri="{FF2B5EF4-FFF2-40B4-BE49-F238E27FC236}">
                  <a16:creationId xmlns:a16="http://schemas.microsoft.com/office/drawing/2014/main" id="{56F8D0C8-FD1E-DB68-8E45-BD94AB3FA603}"/>
                </a:ext>
              </a:extLst>
            </p:cNvPr>
            <p:cNvGrpSpPr/>
            <p:nvPr/>
          </p:nvGrpSpPr>
          <p:grpSpPr>
            <a:xfrm>
              <a:off x="8927315" y="1138244"/>
              <a:ext cx="1743699" cy="2655686"/>
              <a:chOff x="8927315" y="1138244"/>
              <a:chExt cx="1743699" cy="2655686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29FD511-DB10-1427-711F-EEB1D90CD996}"/>
                  </a:ext>
                </a:extLst>
              </p:cNvPr>
              <p:cNvSpPr/>
              <p:nvPr/>
            </p:nvSpPr>
            <p:spPr>
              <a:xfrm>
                <a:off x="8927315" y="1138244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083E50E-B88C-5D09-CF98-5E5DC26804EC}"/>
                  </a:ext>
                </a:extLst>
              </p:cNvPr>
              <p:cNvSpPr/>
              <p:nvPr/>
            </p:nvSpPr>
            <p:spPr>
              <a:xfrm>
                <a:off x="8927315" y="1295678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F90C779-926D-ECAE-4FC7-D8C4A59F4963}"/>
                  </a:ext>
                </a:extLst>
              </p:cNvPr>
              <p:cNvSpPr/>
              <p:nvPr/>
            </p:nvSpPr>
            <p:spPr>
              <a:xfrm>
                <a:off x="8927315" y="145311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3DCC1E9-809E-0CFE-123B-A34BA0949A09}"/>
                  </a:ext>
                </a:extLst>
              </p:cNvPr>
              <p:cNvSpPr/>
              <p:nvPr/>
            </p:nvSpPr>
            <p:spPr>
              <a:xfrm>
                <a:off x="8927315" y="1610546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8CFDF7-6A5D-2115-F2AA-9BD086B503C7}"/>
                  </a:ext>
                </a:extLst>
              </p:cNvPr>
              <p:cNvSpPr/>
              <p:nvPr/>
            </p:nvSpPr>
            <p:spPr>
              <a:xfrm>
                <a:off x="8927315" y="176798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9FF65A1-54A1-6751-E3F8-822123E24DC5}"/>
                  </a:ext>
                </a:extLst>
              </p:cNvPr>
              <p:cNvSpPr/>
              <p:nvPr/>
            </p:nvSpPr>
            <p:spPr>
              <a:xfrm>
                <a:off x="9534534" y="1138244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FD322DB-A3CF-B27A-100C-320E2089C6A8}"/>
                  </a:ext>
                </a:extLst>
              </p:cNvPr>
              <p:cNvSpPr/>
              <p:nvPr/>
            </p:nvSpPr>
            <p:spPr>
              <a:xfrm>
                <a:off x="8927315" y="192541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8F4DF6F7-7317-4B5D-4AB4-882E027739A3}"/>
                  </a:ext>
                </a:extLst>
              </p:cNvPr>
              <p:cNvSpPr/>
              <p:nvPr/>
            </p:nvSpPr>
            <p:spPr>
              <a:xfrm>
                <a:off x="8927315" y="208284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BEF28C5-F4F5-E2A9-FBFA-F4A303A44977}"/>
                  </a:ext>
                </a:extLst>
              </p:cNvPr>
              <p:cNvSpPr/>
              <p:nvPr/>
            </p:nvSpPr>
            <p:spPr>
              <a:xfrm>
                <a:off x="8927315" y="224028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294788C-3331-DE9B-4FAD-118BD13E4544}"/>
                  </a:ext>
                </a:extLst>
              </p:cNvPr>
              <p:cNvSpPr/>
              <p:nvPr/>
            </p:nvSpPr>
            <p:spPr>
              <a:xfrm>
                <a:off x="8927315" y="2397716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3942861-F3E2-4761-FFE3-3782E413E5E0}"/>
                  </a:ext>
                </a:extLst>
              </p:cNvPr>
              <p:cNvSpPr/>
              <p:nvPr/>
            </p:nvSpPr>
            <p:spPr>
              <a:xfrm>
                <a:off x="9534534" y="1767980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02EE7C8-06E7-6DF2-9C73-3608F5FF6FC4}"/>
                  </a:ext>
                </a:extLst>
              </p:cNvPr>
              <p:cNvSpPr/>
              <p:nvPr/>
            </p:nvSpPr>
            <p:spPr>
              <a:xfrm>
                <a:off x="8927315" y="255515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0388D18-858D-AB66-14AB-A12D36C765D5}"/>
                  </a:ext>
                </a:extLst>
              </p:cNvPr>
              <p:cNvSpPr/>
              <p:nvPr/>
            </p:nvSpPr>
            <p:spPr>
              <a:xfrm>
                <a:off x="8927315" y="271258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47D9274-DE56-3469-2B19-EB15EEB52A76}"/>
                  </a:ext>
                </a:extLst>
              </p:cNvPr>
              <p:cNvSpPr/>
              <p:nvPr/>
            </p:nvSpPr>
            <p:spPr>
              <a:xfrm>
                <a:off x="8927315" y="287001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967BFB8-65AB-1F7A-BD1A-1F6DF2C1D1B3}"/>
                  </a:ext>
                </a:extLst>
              </p:cNvPr>
              <p:cNvSpPr/>
              <p:nvPr/>
            </p:nvSpPr>
            <p:spPr>
              <a:xfrm>
                <a:off x="8927315" y="302745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3A3923F-7C31-2A16-61AF-09003D2FB2BD}"/>
                  </a:ext>
                </a:extLst>
              </p:cNvPr>
              <p:cNvSpPr/>
              <p:nvPr/>
            </p:nvSpPr>
            <p:spPr>
              <a:xfrm>
                <a:off x="9534534" y="2555150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263354D-5966-6D7E-38C0-D7DAB6F1E3C7}"/>
                  </a:ext>
                </a:extLst>
              </p:cNvPr>
              <p:cNvSpPr/>
              <p:nvPr/>
            </p:nvSpPr>
            <p:spPr>
              <a:xfrm>
                <a:off x="8927315" y="3184886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4D038BA-0F32-9E45-A606-E39334CAE9F0}"/>
                  </a:ext>
                </a:extLst>
              </p:cNvPr>
              <p:cNvSpPr/>
              <p:nvPr/>
            </p:nvSpPr>
            <p:spPr>
              <a:xfrm>
                <a:off x="8927315" y="3342320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7A73219E-89DB-6320-4EC7-E937F937B677}"/>
                  </a:ext>
                </a:extLst>
              </p:cNvPr>
              <p:cNvSpPr/>
              <p:nvPr/>
            </p:nvSpPr>
            <p:spPr>
              <a:xfrm>
                <a:off x="10141753" y="1138244"/>
                <a:ext cx="529261" cy="265568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c1</a:t>
                </a: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C0222A7D-5374-2CA3-6C79-A758184F6895}"/>
                  </a:ext>
                </a:extLst>
              </p:cNvPr>
              <p:cNvSpPr/>
              <p:nvPr/>
            </p:nvSpPr>
            <p:spPr>
              <a:xfrm>
                <a:off x="8927315" y="3504529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F8E8793-BF90-23AD-BC58-7B58C9AB6530}"/>
                  </a:ext>
                </a:extLst>
              </p:cNvPr>
              <p:cNvSpPr/>
              <p:nvPr/>
            </p:nvSpPr>
            <p:spPr>
              <a:xfrm>
                <a:off x="9534534" y="3184886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6BFFDB1A-2C2B-B4DD-AED0-19DB9872D904}"/>
                  </a:ext>
                </a:extLst>
              </p:cNvPr>
              <p:cNvSpPr/>
              <p:nvPr/>
            </p:nvSpPr>
            <p:spPr>
              <a:xfrm>
                <a:off x="8927315" y="3661322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8314C708-8252-41B2-6AD5-8A86BD5B2130}"/>
                  </a:ext>
                </a:extLst>
              </p:cNvPr>
              <p:cNvSpPr/>
              <p:nvPr/>
            </p:nvSpPr>
            <p:spPr>
              <a:xfrm>
                <a:off x="9534534" y="3661322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  <p:cxnSp>
          <p:nvCxnSpPr>
            <p:cNvPr id="499" name="直線接點 498">
              <a:extLst>
                <a:ext uri="{FF2B5EF4-FFF2-40B4-BE49-F238E27FC236}">
                  <a16:creationId xmlns:a16="http://schemas.microsoft.com/office/drawing/2014/main" id="{59001FC2-C0A9-8F1D-E67B-1B0CD6276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95678"/>
              <a:ext cx="410326" cy="269503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接點 499">
              <a:extLst>
                <a:ext uri="{FF2B5EF4-FFF2-40B4-BE49-F238E27FC236}">
                  <a16:creationId xmlns:a16="http://schemas.microsoft.com/office/drawing/2014/main" id="{30C372E8-1DA9-EC32-F737-A2DB47087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529" y="1423988"/>
              <a:ext cx="400921" cy="50737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1" name="群組 500">
              <a:extLst>
                <a:ext uri="{FF2B5EF4-FFF2-40B4-BE49-F238E27FC236}">
                  <a16:creationId xmlns:a16="http://schemas.microsoft.com/office/drawing/2014/main" id="{EF414900-C808-6EF1-5688-96B264B6DA49}"/>
                </a:ext>
              </a:extLst>
            </p:cNvPr>
            <p:cNvGrpSpPr/>
            <p:nvPr/>
          </p:nvGrpSpPr>
          <p:grpSpPr>
            <a:xfrm>
              <a:off x="8923897" y="3836367"/>
              <a:ext cx="1743699" cy="2661361"/>
              <a:chOff x="8923897" y="3836367"/>
              <a:chExt cx="1743699" cy="2661361"/>
            </a:xfrm>
          </p:grpSpPr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6CA64557-04D8-0A2D-2017-0ACCBCC14371}"/>
                  </a:ext>
                </a:extLst>
              </p:cNvPr>
              <p:cNvSpPr/>
              <p:nvPr/>
            </p:nvSpPr>
            <p:spPr>
              <a:xfrm>
                <a:off x="8923897" y="3836367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E28DBF66-1A41-3004-4EAA-71627CC3139F}"/>
                  </a:ext>
                </a:extLst>
              </p:cNvPr>
              <p:cNvSpPr/>
              <p:nvPr/>
            </p:nvSpPr>
            <p:spPr>
              <a:xfrm>
                <a:off x="8923897" y="3993801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CFE5049D-DCE0-7DA2-8CEE-826F01666D3D}"/>
                  </a:ext>
                </a:extLst>
              </p:cNvPr>
              <p:cNvSpPr/>
              <p:nvPr/>
            </p:nvSpPr>
            <p:spPr>
              <a:xfrm>
                <a:off x="8923897" y="4151235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5B6963E9-B7C4-434E-5F3A-45AA62F70E79}"/>
                  </a:ext>
                </a:extLst>
              </p:cNvPr>
              <p:cNvSpPr/>
              <p:nvPr/>
            </p:nvSpPr>
            <p:spPr>
              <a:xfrm>
                <a:off x="8923897" y="4308669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557296CE-C4DF-238B-74B8-D6391BBE9038}"/>
                  </a:ext>
                </a:extLst>
              </p:cNvPr>
              <p:cNvSpPr/>
              <p:nvPr/>
            </p:nvSpPr>
            <p:spPr>
              <a:xfrm>
                <a:off x="8923897" y="446610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0CC028D6-0A86-ACE2-82EE-61BCD1069888}"/>
                  </a:ext>
                </a:extLst>
              </p:cNvPr>
              <p:cNvSpPr/>
              <p:nvPr/>
            </p:nvSpPr>
            <p:spPr>
              <a:xfrm>
                <a:off x="9531116" y="3836367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B78854A9-4977-05F9-0727-8C17D4F13138}"/>
                  </a:ext>
                </a:extLst>
              </p:cNvPr>
              <p:cNvSpPr/>
              <p:nvPr/>
            </p:nvSpPr>
            <p:spPr>
              <a:xfrm>
                <a:off x="8923897" y="462353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5F474BFB-EA85-4E08-ECE8-F4FDD25EC4AC}"/>
                  </a:ext>
                </a:extLst>
              </p:cNvPr>
              <p:cNvSpPr/>
              <p:nvPr/>
            </p:nvSpPr>
            <p:spPr>
              <a:xfrm>
                <a:off x="8923897" y="478097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E58CEFC5-343F-4A8E-BCBF-039C5903BFAF}"/>
                  </a:ext>
                </a:extLst>
              </p:cNvPr>
              <p:cNvSpPr/>
              <p:nvPr/>
            </p:nvSpPr>
            <p:spPr>
              <a:xfrm>
                <a:off x="8923897" y="493840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BB379EDF-0ADB-8FA9-DF93-EDDC0BFC3F6B}"/>
                  </a:ext>
                </a:extLst>
              </p:cNvPr>
              <p:cNvSpPr/>
              <p:nvPr/>
            </p:nvSpPr>
            <p:spPr>
              <a:xfrm>
                <a:off x="8923897" y="5095839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92028CB-2563-9DB0-6C4E-B039CE45A981}"/>
                  </a:ext>
                </a:extLst>
              </p:cNvPr>
              <p:cNvSpPr/>
              <p:nvPr/>
            </p:nvSpPr>
            <p:spPr>
              <a:xfrm>
                <a:off x="9531116" y="4466103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0AE5E8-76AA-50AF-7E84-4C8043638FC5}"/>
                  </a:ext>
                </a:extLst>
              </p:cNvPr>
              <p:cNvSpPr/>
              <p:nvPr/>
            </p:nvSpPr>
            <p:spPr>
              <a:xfrm>
                <a:off x="8923897" y="525327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w1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3064217-4E78-3EE3-9B55-5F9F5F54B10D}"/>
                  </a:ext>
                </a:extLst>
              </p:cNvPr>
              <p:cNvSpPr/>
              <p:nvPr/>
            </p:nvSpPr>
            <p:spPr>
              <a:xfrm>
                <a:off x="8923897" y="541070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8770670-FE8B-E9D3-0F36-FA938C668FEB}"/>
                  </a:ext>
                </a:extLst>
              </p:cNvPr>
              <p:cNvSpPr/>
              <p:nvPr/>
            </p:nvSpPr>
            <p:spPr>
              <a:xfrm>
                <a:off x="8923897" y="556814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26E0DE3-26AE-F1DA-E160-C906492D0331}"/>
                  </a:ext>
                </a:extLst>
              </p:cNvPr>
              <p:cNvSpPr/>
              <p:nvPr/>
            </p:nvSpPr>
            <p:spPr>
              <a:xfrm>
                <a:off x="8923897" y="572557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75FD7A6-99CB-C3D8-58F3-13A4D69003A0}"/>
                  </a:ext>
                </a:extLst>
              </p:cNvPr>
              <p:cNvSpPr/>
              <p:nvPr/>
            </p:nvSpPr>
            <p:spPr>
              <a:xfrm>
                <a:off x="9531116" y="5253273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4C03258-C0E1-A915-9397-473EB4777AC1}"/>
                  </a:ext>
                </a:extLst>
              </p:cNvPr>
              <p:cNvSpPr/>
              <p:nvPr/>
            </p:nvSpPr>
            <p:spPr>
              <a:xfrm>
                <a:off x="8923897" y="5883009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ABB367-959B-3C0E-A040-AF7038ACCCC2}"/>
                  </a:ext>
                </a:extLst>
              </p:cNvPr>
              <p:cNvSpPr/>
              <p:nvPr/>
            </p:nvSpPr>
            <p:spPr>
              <a:xfrm>
                <a:off x="8923897" y="6040443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11C6992-BBFF-C7CC-F02E-C3F09437CC36}"/>
                  </a:ext>
                </a:extLst>
              </p:cNvPr>
              <p:cNvSpPr/>
              <p:nvPr/>
            </p:nvSpPr>
            <p:spPr>
              <a:xfrm>
                <a:off x="10138335" y="3836367"/>
                <a:ext cx="529261" cy="26556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c2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E07C956-CBDF-DF6D-9DD2-660F0FF18787}"/>
                  </a:ext>
                </a:extLst>
              </p:cNvPr>
              <p:cNvSpPr/>
              <p:nvPr/>
            </p:nvSpPr>
            <p:spPr>
              <a:xfrm>
                <a:off x="8923897" y="620265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A8AD54-0722-CC53-E451-27DAEB5ED1C7}"/>
                  </a:ext>
                </a:extLst>
              </p:cNvPr>
              <p:cNvSpPr/>
              <p:nvPr/>
            </p:nvSpPr>
            <p:spPr>
              <a:xfrm>
                <a:off x="9531116" y="5883009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BC57F43-86CD-4D75-5083-49331CA9FE03}"/>
                  </a:ext>
                </a:extLst>
              </p:cNvPr>
              <p:cNvSpPr/>
              <p:nvPr/>
            </p:nvSpPr>
            <p:spPr>
              <a:xfrm>
                <a:off x="8927315" y="636512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E843393-D90A-D018-E139-2DC55C4876F4}"/>
                  </a:ext>
                </a:extLst>
              </p:cNvPr>
              <p:cNvSpPr/>
              <p:nvPr/>
            </p:nvSpPr>
            <p:spPr>
              <a:xfrm>
                <a:off x="9534534" y="6365120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7971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p1 + p2 </a:t>
            </a:r>
            <a:r>
              <a:rPr lang="en-US" altLang="zh-TW" sz="2800" dirty="0">
                <a:sym typeface="Wingdings" panose="05000000000000000000" pitchFamily="2" charset="2"/>
              </a:rPr>
              <a:t> p4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F9F005A8-2AB9-F8CE-BD77-D63D472B26D0}"/>
              </a:ext>
            </a:extLst>
          </p:cNvPr>
          <p:cNvSpPr txBox="1"/>
          <p:nvPr/>
        </p:nvSpPr>
        <p:spPr>
          <a:xfrm>
            <a:off x="797575" y="76201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5        4</a:t>
            </a:r>
            <a:r>
              <a:rPr lang="en-US" altLang="zh-TW" sz="2400" dirty="0"/>
              <a:t>           </a:t>
            </a:r>
            <a:r>
              <a:rPr lang="en-US" altLang="zh-TW" sz="2400" dirty="0">
                <a:solidFill>
                  <a:srgbClr val="92D050"/>
                </a:solidFill>
              </a:rPr>
              <a:t>2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494" name="文字方塊 493">
            <a:extLst>
              <a:ext uri="{FF2B5EF4-FFF2-40B4-BE49-F238E27FC236}">
                <a16:creationId xmlns:a16="http://schemas.microsoft.com/office/drawing/2014/main" id="{050D54D4-2B70-B810-44A1-CF4C5DD1C2A5}"/>
              </a:ext>
            </a:extLst>
          </p:cNvPr>
          <p:cNvSpPr txBox="1"/>
          <p:nvPr/>
        </p:nvSpPr>
        <p:spPr>
          <a:xfrm>
            <a:off x="924607" y="1908144"/>
            <a:ext cx="5210224" cy="304698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00B0F0"/>
                </a:solidFill>
              </a:rPr>
              <a:t>x_time_indices</a:t>
            </a:r>
            <a:r>
              <a:rPr lang="en-US" sz="2400" dirty="0">
                <a:solidFill>
                  <a:srgbClr val="00B0F0"/>
                </a:solidFill>
              </a:rPr>
              <a:t> = [0, 1, 2, 3, 4, 5, 6, 7, 8]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92D050"/>
                </a:solidFill>
              </a:rPr>
              <a:t>y_time_indices</a:t>
            </a:r>
            <a:r>
              <a:rPr lang="en-US" sz="2400" dirty="0">
                <a:solidFill>
                  <a:srgbClr val="92D050"/>
                </a:solidFill>
              </a:rPr>
              <a:t> = [15, 16]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x_features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y_features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sz="2400" dirty="0" err="1">
                <a:solidFill>
                  <a:srgbClr val="FFC000"/>
                </a:solidFill>
              </a:rPr>
              <a:t>window_len</a:t>
            </a:r>
            <a:r>
              <a:rPr lang="en-US" altLang="zh-TW" sz="2400" dirty="0">
                <a:solidFill>
                  <a:srgbClr val="FFC000"/>
                </a:solidFill>
              </a:rPr>
              <a:t> = 17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stride = 17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group_idx</a:t>
            </a:r>
            <a:r>
              <a:rPr lang="en-US" sz="2400" dirty="0">
                <a:solidFill>
                  <a:srgbClr val="FF0000"/>
                </a:solidFill>
              </a:rPr>
              <a:t> = None</a:t>
            </a:r>
          </a:p>
        </p:txBody>
      </p:sp>
      <p:sp>
        <p:nvSpPr>
          <p:cNvPr id="495" name="文字方塊 494">
            <a:extLst>
              <a:ext uri="{FF2B5EF4-FFF2-40B4-BE49-F238E27FC236}">
                <a16:creationId xmlns:a16="http://schemas.microsoft.com/office/drawing/2014/main" id="{F4EACAF5-193A-92D1-C9D5-6A61C243DE16}"/>
              </a:ext>
            </a:extLst>
          </p:cNvPr>
          <p:cNvSpPr txBox="1"/>
          <p:nvPr/>
        </p:nvSpPr>
        <p:spPr>
          <a:xfrm>
            <a:off x="9245360" y="718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①</a:t>
            </a:r>
            <a:r>
              <a:rPr lang="en-US" altLang="zh-TW" sz="2800" b="1" dirty="0">
                <a:solidFill>
                  <a:srgbClr val="080808"/>
                </a:solidFill>
              </a:rPr>
              <a:t>- final settings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  <p:grpSp>
        <p:nvGrpSpPr>
          <p:cNvPr id="527" name="群組 526">
            <a:extLst>
              <a:ext uri="{FF2B5EF4-FFF2-40B4-BE49-F238E27FC236}">
                <a16:creationId xmlns:a16="http://schemas.microsoft.com/office/drawing/2014/main" id="{C960BB2D-2901-202E-C2DB-488ACA98F9A4}"/>
              </a:ext>
            </a:extLst>
          </p:cNvPr>
          <p:cNvGrpSpPr/>
          <p:nvPr/>
        </p:nvGrpSpPr>
        <p:grpSpPr>
          <a:xfrm>
            <a:off x="6789830" y="1136616"/>
            <a:ext cx="3881184" cy="5361113"/>
            <a:chOff x="6789830" y="1136616"/>
            <a:chExt cx="3881184" cy="5361113"/>
          </a:xfrm>
        </p:grpSpPr>
        <p:grpSp>
          <p:nvGrpSpPr>
            <p:cNvPr id="528" name="群組 527">
              <a:extLst>
                <a:ext uri="{FF2B5EF4-FFF2-40B4-BE49-F238E27FC236}">
                  <a16:creationId xmlns:a16="http://schemas.microsoft.com/office/drawing/2014/main" id="{D623A949-72D0-D626-F087-A86D8A453F2E}"/>
                </a:ext>
              </a:extLst>
            </p:cNvPr>
            <p:cNvGrpSpPr/>
            <p:nvPr/>
          </p:nvGrpSpPr>
          <p:grpSpPr>
            <a:xfrm>
              <a:off x="6789830" y="1138244"/>
              <a:ext cx="1743699" cy="2661362"/>
              <a:chOff x="6789830" y="1138244"/>
              <a:chExt cx="1743699" cy="2661362"/>
            </a:xfrm>
          </p:grpSpPr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5CF1BC11-14E3-6D45-7A00-8960EC47C909}"/>
                  </a:ext>
                </a:extLst>
              </p:cNvPr>
              <p:cNvSpPr/>
              <p:nvPr/>
            </p:nvSpPr>
            <p:spPr>
              <a:xfrm>
                <a:off x="6789830" y="113824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3DDA6C19-F8B3-0495-BA48-F37E2D1B60CB}"/>
                  </a:ext>
                </a:extLst>
              </p:cNvPr>
              <p:cNvSpPr/>
              <p:nvPr/>
            </p:nvSpPr>
            <p:spPr>
              <a:xfrm>
                <a:off x="6789830" y="129567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5FC13333-19C8-5692-C6A5-943D8DDE348D}"/>
                  </a:ext>
                </a:extLst>
              </p:cNvPr>
              <p:cNvSpPr/>
              <p:nvPr/>
            </p:nvSpPr>
            <p:spPr>
              <a:xfrm>
                <a:off x="6789830" y="145311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D86EE784-0318-FD69-99CF-24F6AF53F9D6}"/>
                  </a:ext>
                </a:extLst>
              </p:cNvPr>
              <p:cNvSpPr/>
              <p:nvPr/>
            </p:nvSpPr>
            <p:spPr>
              <a:xfrm>
                <a:off x="6789830" y="161054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9EE0E500-6316-6B0D-AB88-D9B43843AC47}"/>
                  </a:ext>
                </a:extLst>
              </p:cNvPr>
              <p:cNvSpPr/>
              <p:nvPr/>
            </p:nvSpPr>
            <p:spPr>
              <a:xfrm>
                <a:off x="6789830" y="176798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2A9FF653-0BF6-4C92-D247-1D5BC8B1E0A1}"/>
                  </a:ext>
                </a:extLst>
              </p:cNvPr>
              <p:cNvSpPr/>
              <p:nvPr/>
            </p:nvSpPr>
            <p:spPr>
              <a:xfrm>
                <a:off x="7397049" y="1138244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p1</a:t>
                </a:r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17AD8F18-0AAD-D217-3E0D-06056A23FEE9}"/>
                  </a:ext>
                </a:extLst>
              </p:cNvPr>
              <p:cNvSpPr/>
              <p:nvPr/>
            </p:nvSpPr>
            <p:spPr>
              <a:xfrm>
                <a:off x="6789830" y="192541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41E26C68-5924-B9BF-1D44-0CD421FE3029}"/>
                  </a:ext>
                </a:extLst>
              </p:cNvPr>
              <p:cNvSpPr/>
              <p:nvPr/>
            </p:nvSpPr>
            <p:spPr>
              <a:xfrm>
                <a:off x="6789830" y="208284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42CD5DBE-F70B-9AF5-C7C5-04182E73D229}"/>
                  </a:ext>
                </a:extLst>
              </p:cNvPr>
              <p:cNvSpPr/>
              <p:nvPr/>
            </p:nvSpPr>
            <p:spPr>
              <a:xfrm>
                <a:off x="6789830" y="224028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6E38A4DE-61B2-786F-A94D-6CA30E608969}"/>
                  </a:ext>
                </a:extLst>
              </p:cNvPr>
              <p:cNvSpPr/>
              <p:nvPr/>
            </p:nvSpPr>
            <p:spPr>
              <a:xfrm>
                <a:off x="6789830" y="239771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1C274AE1-E333-6A5B-3143-089E6834ED6F}"/>
                  </a:ext>
                </a:extLst>
              </p:cNvPr>
              <p:cNvSpPr/>
              <p:nvPr/>
            </p:nvSpPr>
            <p:spPr>
              <a:xfrm>
                <a:off x="7397049" y="1925414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9C3B579E-B6F0-CF8F-513B-19F10E0E482F}"/>
                  </a:ext>
                </a:extLst>
              </p:cNvPr>
              <p:cNvSpPr/>
              <p:nvPr/>
            </p:nvSpPr>
            <p:spPr>
              <a:xfrm>
                <a:off x="6789830" y="255515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BC360141-F170-BAC4-7A53-FA6FC5DD0B96}"/>
                  </a:ext>
                </a:extLst>
              </p:cNvPr>
              <p:cNvSpPr/>
              <p:nvPr/>
            </p:nvSpPr>
            <p:spPr>
              <a:xfrm>
                <a:off x="6789830" y="271258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23CD0CE9-CA12-8CFF-E6A4-33F606654F16}"/>
                  </a:ext>
                </a:extLst>
              </p:cNvPr>
              <p:cNvSpPr/>
              <p:nvPr/>
            </p:nvSpPr>
            <p:spPr>
              <a:xfrm>
                <a:off x="6789830" y="287001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7C57D68E-F2A2-9D21-D513-66253A41BF57}"/>
                  </a:ext>
                </a:extLst>
              </p:cNvPr>
              <p:cNvSpPr/>
              <p:nvPr/>
            </p:nvSpPr>
            <p:spPr>
              <a:xfrm>
                <a:off x="6789830" y="30274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936DE83E-E186-7642-8140-8D53A31657C8}"/>
                  </a:ext>
                </a:extLst>
              </p:cNvPr>
              <p:cNvSpPr/>
              <p:nvPr/>
            </p:nvSpPr>
            <p:spPr>
              <a:xfrm>
                <a:off x="7397049" y="2555150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0D6EF493-0DD9-5EC8-36E8-FAD9437ECCB3}"/>
                  </a:ext>
                </a:extLst>
              </p:cNvPr>
              <p:cNvSpPr/>
              <p:nvPr/>
            </p:nvSpPr>
            <p:spPr>
              <a:xfrm>
                <a:off x="6789830" y="318488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3AA00790-4372-226C-3E30-AD22F5942C7E}"/>
                  </a:ext>
                </a:extLst>
              </p:cNvPr>
              <p:cNvSpPr/>
              <p:nvPr/>
            </p:nvSpPr>
            <p:spPr>
              <a:xfrm>
                <a:off x="6789830" y="334232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38AACB61-829D-C512-BCE7-B50C988ECF99}"/>
                  </a:ext>
                </a:extLst>
              </p:cNvPr>
              <p:cNvSpPr/>
              <p:nvPr/>
            </p:nvSpPr>
            <p:spPr>
              <a:xfrm>
                <a:off x="8004268" y="1138244"/>
                <a:ext cx="529261" cy="2661361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w1</a:t>
                </a:r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8306CD02-0CB1-8FCD-4670-1431889A5269}"/>
                  </a:ext>
                </a:extLst>
              </p:cNvPr>
              <p:cNvSpPr/>
              <p:nvPr/>
            </p:nvSpPr>
            <p:spPr>
              <a:xfrm>
                <a:off x="6789830" y="350452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384B4007-5AB9-DE47-E5E3-CFECA75DD545}"/>
                  </a:ext>
                </a:extLst>
              </p:cNvPr>
              <p:cNvSpPr/>
              <p:nvPr/>
            </p:nvSpPr>
            <p:spPr>
              <a:xfrm>
                <a:off x="6789830" y="366699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FCEE044B-B194-CEB4-B5A5-20192553102A}"/>
                  </a:ext>
                </a:extLst>
              </p:cNvPr>
              <p:cNvSpPr/>
              <p:nvPr/>
            </p:nvSpPr>
            <p:spPr>
              <a:xfrm>
                <a:off x="7397049" y="3504528"/>
                <a:ext cx="529261" cy="295077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2D050"/>
                    </a:solidFill>
                  </a:rPr>
                  <a:t>p4</a:t>
                </a:r>
              </a:p>
            </p:txBody>
          </p:sp>
        </p:grpSp>
        <p:cxnSp>
          <p:nvCxnSpPr>
            <p:cNvPr id="529" name="直線接點 528">
              <a:extLst>
                <a:ext uri="{FF2B5EF4-FFF2-40B4-BE49-F238E27FC236}">
                  <a16:creationId xmlns:a16="http://schemas.microsoft.com/office/drawing/2014/main" id="{6C2915F2-684E-1444-1508-B866187A2A2C}"/>
                </a:ext>
              </a:extLst>
            </p:cNvPr>
            <p:cNvCxnSpPr>
              <a:cxnSpLocks/>
            </p:cNvCxnSpPr>
            <p:nvPr/>
          </p:nvCxnSpPr>
          <p:spPr>
            <a:xfrm>
              <a:off x="8533529" y="1136616"/>
              <a:ext cx="394652" cy="2799"/>
            </a:xfrm>
            <a:prstGeom prst="line">
              <a:avLst/>
            </a:prstGeom>
            <a:ln w="28575">
              <a:solidFill>
                <a:srgbClr val="0081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接點 529">
              <a:extLst>
                <a:ext uri="{FF2B5EF4-FFF2-40B4-BE49-F238E27FC236}">
                  <a16:creationId xmlns:a16="http://schemas.microsoft.com/office/drawing/2014/main" id="{FEA5D55A-9A6E-A0E2-A43B-D03584E06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68343"/>
              <a:ext cx="395518" cy="2419253"/>
            </a:xfrm>
            <a:prstGeom prst="line">
              <a:avLst/>
            </a:prstGeom>
            <a:ln w="28575">
              <a:solidFill>
                <a:srgbClr val="0081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1" name="群組 530">
              <a:extLst>
                <a:ext uri="{FF2B5EF4-FFF2-40B4-BE49-F238E27FC236}">
                  <a16:creationId xmlns:a16="http://schemas.microsoft.com/office/drawing/2014/main" id="{A0E0D6E4-E9B1-519B-24FF-93D535FF1EC9}"/>
                </a:ext>
              </a:extLst>
            </p:cNvPr>
            <p:cNvGrpSpPr/>
            <p:nvPr/>
          </p:nvGrpSpPr>
          <p:grpSpPr>
            <a:xfrm>
              <a:off x="6789830" y="3836367"/>
              <a:ext cx="1743699" cy="2661362"/>
              <a:chOff x="6789830" y="3836367"/>
              <a:chExt cx="1743699" cy="2661362"/>
            </a:xfrm>
          </p:grpSpPr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23F47E0D-C510-A8FC-21C3-8BE850CF02A1}"/>
                  </a:ext>
                </a:extLst>
              </p:cNvPr>
              <p:cNvSpPr/>
              <p:nvPr/>
            </p:nvSpPr>
            <p:spPr>
              <a:xfrm>
                <a:off x="6789830" y="383636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6CB64A6C-E979-B931-90A6-2F4827811842}"/>
                  </a:ext>
                </a:extLst>
              </p:cNvPr>
              <p:cNvSpPr/>
              <p:nvPr/>
            </p:nvSpPr>
            <p:spPr>
              <a:xfrm>
                <a:off x="6789830" y="399380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02457A3E-9769-805C-C4EB-ABDDE06088B6}"/>
                  </a:ext>
                </a:extLst>
              </p:cNvPr>
              <p:cNvSpPr/>
              <p:nvPr/>
            </p:nvSpPr>
            <p:spPr>
              <a:xfrm>
                <a:off x="6789830" y="415123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608D5149-1BFB-19C8-2511-EBF4D705BFBC}"/>
                  </a:ext>
                </a:extLst>
              </p:cNvPr>
              <p:cNvSpPr/>
              <p:nvPr/>
            </p:nvSpPr>
            <p:spPr>
              <a:xfrm>
                <a:off x="6789830" y="430866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FEF851E9-11BF-B1AA-360E-15249CB8A415}"/>
                  </a:ext>
                </a:extLst>
              </p:cNvPr>
              <p:cNvSpPr/>
              <p:nvPr/>
            </p:nvSpPr>
            <p:spPr>
              <a:xfrm>
                <a:off x="6789830" y="446610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6F05E511-01E4-9B8D-5720-A118A6F03FD4}"/>
                  </a:ext>
                </a:extLst>
              </p:cNvPr>
              <p:cNvSpPr/>
              <p:nvPr/>
            </p:nvSpPr>
            <p:spPr>
              <a:xfrm>
                <a:off x="7397049" y="3836367"/>
                <a:ext cx="529261" cy="76234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0FC8DAA9-B6AD-B438-150A-39E0D85397F8}"/>
                  </a:ext>
                </a:extLst>
              </p:cNvPr>
              <p:cNvSpPr/>
              <p:nvPr/>
            </p:nvSpPr>
            <p:spPr>
              <a:xfrm>
                <a:off x="6789830" y="462353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46B2C4BE-7B6C-F8A3-DC76-169703D1C547}"/>
                  </a:ext>
                </a:extLst>
              </p:cNvPr>
              <p:cNvSpPr/>
              <p:nvPr/>
            </p:nvSpPr>
            <p:spPr>
              <a:xfrm>
                <a:off x="6789830" y="478097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E4CF62F3-71E2-2ED8-4649-E777D53F6338}"/>
                  </a:ext>
                </a:extLst>
              </p:cNvPr>
              <p:cNvSpPr/>
              <p:nvPr/>
            </p:nvSpPr>
            <p:spPr>
              <a:xfrm>
                <a:off x="6789830" y="493840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9336B94A-2122-74A0-F19D-98A2705A5545}"/>
                  </a:ext>
                </a:extLst>
              </p:cNvPr>
              <p:cNvSpPr/>
              <p:nvPr/>
            </p:nvSpPr>
            <p:spPr>
              <a:xfrm>
                <a:off x="6789830" y="509583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FE370269-2F86-E9CC-823E-78125BBF69F9}"/>
                  </a:ext>
                </a:extLst>
              </p:cNvPr>
              <p:cNvSpPr/>
              <p:nvPr/>
            </p:nvSpPr>
            <p:spPr>
              <a:xfrm>
                <a:off x="7397049" y="4623537"/>
                <a:ext cx="529261" cy="6049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3B3D6437-7A2C-B047-B6BC-EC8870355D3C}"/>
                  </a:ext>
                </a:extLst>
              </p:cNvPr>
              <p:cNvSpPr/>
              <p:nvPr/>
            </p:nvSpPr>
            <p:spPr>
              <a:xfrm>
                <a:off x="6789830" y="525327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E88E8CDC-F0B6-3E97-33FD-832F1E9A648F}"/>
                  </a:ext>
                </a:extLst>
              </p:cNvPr>
              <p:cNvSpPr/>
              <p:nvPr/>
            </p:nvSpPr>
            <p:spPr>
              <a:xfrm>
                <a:off x="6789830" y="541070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0E860A3C-39DA-D24E-8FC4-FD2BC6922725}"/>
                  </a:ext>
                </a:extLst>
              </p:cNvPr>
              <p:cNvSpPr/>
              <p:nvPr/>
            </p:nvSpPr>
            <p:spPr>
              <a:xfrm>
                <a:off x="6789830" y="556814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B5EE1170-AB21-91CC-29A1-B0EABB368470}"/>
                  </a:ext>
                </a:extLst>
              </p:cNvPr>
              <p:cNvSpPr/>
              <p:nvPr/>
            </p:nvSpPr>
            <p:spPr>
              <a:xfrm>
                <a:off x="6789830" y="572557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5EC8893D-3B37-E4B3-0517-9F70C06E7CA7}"/>
                  </a:ext>
                </a:extLst>
              </p:cNvPr>
              <p:cNvSpPr/>
              <p:nvPr/>
            </p:nvSpPr>
            <p:spPr>
              <a:xfrm>
                <a:off x="7397049" y="5253273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B8B8D400-2F44-E2BD-3AF2-858EE9FF3D9D}"/>
                  </a:ext>
                </a:extLst>
              </p:cNvPr>
              <p:cNvSpPr/>
              <p:nvPr/>
            </p:nvSpPr>
            <p:spPr>
              <a:xfrm>
                <a:off x="6789830" y="588300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DEE9D64B-F5C8-F6AD-2303-25D14FE9A929}"/>
                  </a:ext>
                </a:extLst>
              </p:cNvPr>
              <p:cNvSpPr/>
              <p:nvPr/>
            </p:nvSpPr>
            <p:spPr>
              <a:xfrm>
                <a:off x="6789830" y="604044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D11AD8E4-8D89-5341-10BA-25E0319B0CB7}"/>
                  </a:ext>
                </a:extLst>
              </p:cNvPr>
              <p:cNvSpPr/>
              <p:nvPr/>
            </p:nvSpPr>
            <p:spPr>
              <a:xfrm>
                <a:off x="8004268" y="3836367"/>
                <a:ext cx="529261" cy="266136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w2</a:t>
                </a:r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FE3B96A8-D457-4E45-874E-A1DCAB54A0D3}"/>
                  </a:ext>
                </a:extLst>
              </p:cNvPr>
              <p:cNvSpPr/>
              <p:nvPr/>
            </p:nvSpPr>
            <p:spPr>
              <a:xfrm>
                <a:off x="6789830" y="62026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E9D4CB7B-8FBB-F0CD-53A9-A11924D2194E}"/>
                  </a:ext>
                </a:extLst>
              </p:cNvPr>
              <p:cNvSpPr/>
              <p:nvPr/>
            </p:nvSpPr>
            <p:spPr>
              <a:xfrm>
                <a:off x="6789830" y="636512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910F250B-A626-AC09-BF76-AD5A7C1D9EB7}"/>
                  </a:ext>
                </a:extLst>
              </p:cNvPr>
              <p:cNvSpPr/>
              <p:nvPr/>
            </p:nvSpPr>
            <p:spPr>
              <a:xfrm>
                <a:off x="7397049" y="6202651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grpSp>
          <p:nvGrpSpPr>
            <p:cNvPr id="532" name="群組 531">
              <a:extLst>
                <a:ext uri="{FF2B5EF4-FFF2-40B4-BE49-F238E27FC236}">
                  <a16:creationId xmlns:a16="http://schemas.microsoft.com/office/drawing/2014/main" id="{797BAE5C-B69C-909F-8770-F9AC30B54677}"/>
                </a:ext>
              </a:extLst>
            </p:cNvPr>
            <p:cNvGrpSpPr/>
            <p:nvPr/>
          </p:nvGrpSpPr>
          <p:grpSpPr>
            <a:xfrm>
              <a:off x="8927315" y="1138244"/>
              <a:ext cx="1743699" cy="2655686"/>
              <a:chOff x="8927315" y="1138244"/>
              <a:chExt cx="1743699" cy="2655686"/>
            </a:xfrm>
          </p:grpSpPr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BAB69BF0-7667-F558-5BDA-1DA2B2141BA9}"/>
                  </a:ext>
                </a:extLst>
              </p:cNvPr>
              <p:cNvSpPr/>
              <p:nvPr/>
            </p:nvSpPr>
            <p:spPr>
              <a:xfrm>
                <a:off x="8927315" y="1138244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BCC66001-D983-B075-21A5-2DBB27226B68}"/>
                  </a:ext>
                </a:extLst>
              </p:cNvPr>
              <p:cNvSpPr/>
              <p:nvPr/>
            </p:nvSpPr>
            <p:spPr>
              <a:xfrm>
                <a:off x="8927315" y="1295678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AF5DD9D-A09D-BA3C-1295-DE1964B2DFEA}"/>
                  </a:ext>
                </a:extLst>
              </p:cNvPr>
              <p:cNvSpPr/>
              <p:nvPr/>
            </p:nvSpPr>
            <p:spPr>
              <a:xfrm>
                <a:off x="8927315" y="145311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0AB300F7-3331-B379-55F9-C82B7565BACF}"/>
                  </a:ext>
                </a:extLst>
              </p:cNvPr>
              <p:cNvSpPr/>
              <p:nvPr/>
            </p:nvSpPr>
            <p:spPr>
              <a:xfrm>
                <a:off x="8927315" y="1610546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256D894D-76EE-964E-88DF-898BCD89FC88}"/>
                  </a:ext>
                </a:extLst>
              </p:cNvPr>
              <p:cNvSpPr/>
              <p:nvPr/>
            </p:nvSpPr>
            <p:spPr>
              <a:xfrm>
                <a:off x="8927315" y="176798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EDDFDDE0-3C3D-41F8-FD93-17DA9B2E99DB}"/>
                  </a:ext>
                </a:extLst>
              </p:cNvPr>
              <p:cNvSpPr/>
              <p:nvPr/>
            </p:nvSpPr>
            <p:spPr>
              <a:xfrm>
                <a:off x="9534534" y="1138244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41DA4F08-891F-DA46-ECEF-560450C0FBE0}"/>
                  </a:ext>
                </a:extLst>
              </p:cNvPr>
              <p:cNvSpPr/>
              <p:nvPr/>
            </p:nvSpPr>
            <p:spPr>
              <a:xfrm>
                <a:off x="8927315" y="192541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C2E7F22B-3795-0E16-AD3A-62E26CB94D9B}"/>
                  </a:ext>
                </a:extLst>
              </p:cNvPr>
              <p:cNvSpPr/>
              <p:nvPr/>
            </p:nvSpPr>
            <p:spPr>
              <a:xfrm>
                <a:off x="8927315" y="208284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78EB17D-7D58-E14C-D530-A1C077BBA1CA}"/>
                  </a:ext>
                </a:extLst>
              </p:cNvPr>
              <p:cNvSpPr/>
              <p:nvPr/>
            </p:nvSpPr>
            <p:spPr>
              <a:xfrm>
                <a:off x="8927315" y="224028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F0D6DC02-CE09-F814-CD10-F9E216D7912E}"/>
                  </a:ext>
                </a:extLst>
              </p:cNvPr>
              <p:cNvSpPr/>
              <p:nvPr/>
            </p:nvSpPr>
            <p:spPr>
              <a:xfrm>
                <a:off x="8927315" y="2397716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12DE99BE-3BC9-9382-5D06-9B5FAD119D3E}"/>
                  </a:ext>
                </a:extLst>
              </p:cNvPr>
              <p:cNvSpPr/>
              <p:nvPr/>
            </p:nvSpPr>
            <p:spPr>
              <a:xfrm>
                <a:off x="9534534" y="1767980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6B1B8D29-3299-889D-B94E-61FE82103227}"/>
                  </a:ext>
                </a:extLst>
              </p:cNvPr>
              <p:cNvSpPr/>
              <p:nvPr/>
            </p:nvSpPr>
            <p:spPr>
              <a:xfrm>
                <a:off x="8927315" y="255515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B6C81FA6-812A-B413-3BF3-DF6784D8FF7E}"/>
                  </a:ext>
                </a:extLst>
              </p:cNvPr>
              <p:cNvSpPr/>
              <p:nvPr/>
            </p:nvSpPr>
            <p:spPr>
              <a:xfrm>
                <a:off x="8927315" y="271258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9A0B55C3-FE54-EDA9-999E-3B093910FCD7}"/>
                  </a:ext>
                </a:extLst>
              </p:cNvPr>
              <p:cNvSpPr/>
              <p:nvPr/>
            </p:nvSpPr>
            <p:spPr>
              <a:xfrm>
                <a:off x="8927315" y="287001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54300F9B-79FE-A3AB-2919-3481FA990ECE}"/>
                  </a:ext>
                </a:extLst>
              </p:cNvPr>
              <p:cNvSpPr/>
              <p:nvPr/>
            </p:nvSpPr>
            <p:spPr>
              <a:xfrm>
                <a:off x="8927315" y="302745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C0F25CFC-03E5-A7DB-E930-3B5BCAC005A4}"/>
                  </a:ext>
                </a:extLst>
              </p:cNvPr>
              <p:cNvSpPr/>
              <p:nvPr/>
            </p:nvSpPr>
            <p:spPr>
              <a:xfrm>
                <a:off x="9534534" y="2555150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5B64F23B-F443-F81E-7B9B-6111B137E951}"/>
                  </a:ext>
                </a:extLst>
              </p:cNvPr>
              <p:cNvSpPr/>
              <p:nvPr/>
            </p:nvSpPr>
            <p:spPr>
              <a:xfrm>
                <a:off x="8927315" y="3184886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4EFE19B7-FE7B-4E1C-1EC7-1B158939F075}"/>
                  </a:ext>
                </a:extLst>
              </p:cNvPr>
              <p:cNvSpPr/>
              <p:nvPr/>
            </p:nvSpPr>
            <p:spPr>
              <a:xfrm>
                <a:off x="8927315" y="3342320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427F6139-B796-FAC3-BD9B-6B35DAB8D58B}"/>
                  </a:ext>
                </a:extLst>
              </p:cNvPr>
              <p:cNvSpPr/>
              <p:nvPr/>
            </p:nvSpPr>
            <p:spPr>
              <a:xfrm>
                <a:off x="10141753" y="1138244"/>
                <a:ext cx="529261" cy="265568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c1</a:t>
                </a:r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00BC9BAD-2A65-CF05-40D0-1FB53052C92A}"/>
                  </a:ext>
                </a:extLst>
              </p:cNvPr>
              <p:cNvSpPr/>
              <p:nvPr/>
            </p:nvSpPr>
            <p:spPr>
              <a:xfrm>
                <a:off x="8927315" y="3504529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2CF5472D-4A84-0B70-4C58-99BB59684025}"/>
                  </a:ext>
                </a:extLst>
              </p:cNvPr>
              <p:cNvSpPr/>
              <p:nvPr/>
            </p:nvSpPr>
            <p:spPr>
              <a:xfrm>
                <a:off x="9534534" y="3184886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BA05BB18-FA15-A27A-AE0C-32E83AA038BE}"/>
                  </a:ext>
                </a:extLst>
              </p:cNvPr>
              <p:cNvSpPr/>
              <p:nvPr/>
            </p:nvSpPr>
            <p:spPr>
              <a:xfrm>
                <a:off x="8927315" y="3661322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6C47F676-8928-01A3-876A-7E64E8622DEF}"/>
                  </a:ext>
                </a:extLst>
              </p:cNvPr>
              <p:cNvSpPr/>
              <p:nvPr/>
            </p:nvSpPr>
            <p:spPr>
              <a:xfrm>
                <a:off x="9534534" y="3661322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  <p:cxnSp>
          <p:nvCxnSpPr>
            <p:cNvPr id="533" name="直線接點 532">
              <a:extLst>
                <a:ext uri="{FF2B5EF4-FFF2-40B4-BE49-F238E27FC236}">
                  <a16:creationId xmlns:a16="http://schemas.microsoft.com/office/drawing/2014/main" id="{158AE7A3-033B-CA3A-A0B6-07B7C7C76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95678"/>
              <a:ext cx="410326" cy="269503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線接點 533">
              <a:extLst>
                <a:ext uri="{FF2B5EF4-FFF2-40B4-BE49-F238E27FC236}">
                  <a16:creationId xmlns:a16="http://schemas.microsoft.com/office/drawing/2014/main" id="{5399DC27-0DF2-8480-8FD2-92CAEB883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529" y="1423988"/>
              <a:ext cx="400921" cy="50737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5" name="群組 534">
              <a:extLst>
                <a:ext uri="{FF2B5EF4-FFF2-40B4-BE49-F238E27FC236}">
                  <a16:creationId xmlns:a16="http://schemas.microsoft.com/office/drawing/2014/main" id="{5F3003D5-3E21-1C7E-ECCF-90AB7E24617B}"/>
                </a:ext>
              </a:extLst>
            </p:cNvPr>
            <p:cNvGrpSpPr/>
            <p:nvPr/>
          </p:nvGrpSpPr>
          <p:grpSpPr>
            <a:xfrm>
              <a:off x="8923897" y="3836367"/>
              <a:ext cx="1743699" cy="2661361"/>
              <a:chOff x="8923897" y="3836367"/>
              <a:chExt cx="1743699" cy="2661361"/>
            </a:xfrm>
          </p:grpSpPr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E225AD62-53CC-44F9-1617-9E84B044D44E}"/>
                  </a:ext>
                </a:extLst>
              </p:cNvPr>
              <p:cNvSpPr/>
              <p:nvPr/>
            </p:nvSpPr>
            <p:spPr>
              <a:xfrm>
                <a:off x="8923897" y="3836367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F4A92FB0-6995-B09D-73EF-663428903633}"/>
                  </a:ext>
                </a:extLst>
              </p:cNvPr>
              <p:cNvSpPr/>
              <p:nvPr/>
            </p:nvSpPr>
            <p:spPr>
              <a:xfrm>
                <a:off x="8923897" y="3993801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5FA9C340-6FCC-40CF-C83D-0D97E8C2FCC0}"/>
                  </a:ext>
                </a:extLst>
              </p:cNvPr>
              <p:cNvSpPr/>
              <p:nvPr/>
            </p:nvSpPr>
            <p:spPr>
              <a:xfrm>
                <a:off x="8923897" y="4151235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AE00C778-0D11-CB5D-AFBB-CAAFDDB69A6C}"/>
                  </a:ext>
                </a:extLst>
              </p:cNvPr>
              <p:cNvSpPr/>
              <p:nvPr/>
            </p:nvSpPr>
            <p:spPr>
              <a:xfrm>
                <a:off x="8923897" y="4308669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7DEF9B35-CBE6-36BB-0BB5-18B912654848}"/>
                  </a:ext>
                </a:extLst>
              </p:cNvPr>
              <p:cNvSpPr/>
              <p:nvPr/>
            </p:nvSpPr>
            <p:spPr>
              <a:xfrm>
                <a:off x="8923897" y="446610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17E122A4-FA61-216F-FFD9-97B20126AF99}"/>
                  </a:ext>
                </a:extLst>
              </p:cNvPr>
              <p:cNvSpPr/>
              <p:nvPr/>
            </p:nvSpPr>
            <p:spPr>
              <a:xfrm>
                <a:off x="9531116" y="3836367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34EE1CB3-79B0-F16B-DCD2-912FF553FFD1}"/>
                  </a:ext>
                </a:extLst>
              </p:cNvPr>
              <p:cNvSpPr/>
              <p:nvPr/>
            </p:nvSpPr>
            <p:spPr>
              <a:xfrm>
                <a:off x="8923897" y="462353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818811C0-A32E-6181-FAD6-2C6402B846D1}"/>
                  </a:ext>
                </a:extLst>
              </p:cNvPr>
              <p:cNvSpPr/>
              <p:nvPr/>
            </p:nvSpPr>
            <p:spPr>
              <a:xfrm>
                <a:off x="8923897" y="478097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A4B98E97-9786-89DA-CE28-F46B0CBC4C4E}"/>
                  </a:ext>
                </a:extLst>
              </p:cNvPr>
              <p:cNvSpPr/>
              <p:nvPr/>
            </p:nvSpPr>
            <p:spPr>
              <a:xfrm>
                <a:off x="8923897" y="493840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3C808CB9-D0B2-1D07-3885-5E95D776C510}"/>
                  </a:ext>
                </a:extLst>
              </p:cNvPr>
              <p:cNvSpPr/>
              <p:nvPr/>
            </p:nvSpPr>
            <p:spPr>
              <a:xfrm>
                <a:off x="8923897" y="5095839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FC19F9CF-AFAC-5A69-3A56-4654F3D1B662}"/>
                  </a:ext>
                </a:extLst>
              </p:cNvPr>
              <p:cNvSpPr/>
              <p:nvPr/>
            </p:nvSpPr>
            <p:spPr>
              <a:xfrm>
                <a:off x="9531116" y="4466103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9B1BA0D1-50AC-B89D-3C00-055F60599A6D}"/>
                  </a:ext>
                </a:extLst>
              </p:cNvPr>
              <p:cNvSpPr/>
              <p:nvPr/>
            </p:nvSpPr>
            <p:spPr>
              <a:xfrm>
                <a:off x="8923897" y="525327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w1</a:t>
                </a: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331C1CC9-A1D8-6195-AB91-1AD82CFCDC92}"/>
                  </a:ext>
                </a:extLst>
              </p:cNvPr>
              <p:cNvSpPr/>
              <p:nvPr/>
            </p:nvSpPr>
            <p:spPr>
              <a:xfrm>
                <a:off x="8923897" y="541070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4B66BB8B-54FC-B712-08F7-8625DC53B217}"/>
                  </a:ext>
                </a:extLst>
              </p:cNvPr>
              <p:cNvSpPr/>
              <p:nvPr/>
            </p:nvSpPr>
            <p:spPr>
              <a:xfrm>
                <a:off x="8923897" y="556814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7CC5C63-9624-17EC-17FA-4E3FA1AEFA16}"/>
                  </a:ext>
                </a:extLst>
              </p:cNvPr>
              <p:cNvSpPr/>
              <p:nvPr/>
            </p:nvSpPr>
            <p:spPr>
              <a:xfrm>
                <a:off x="8923897" y="572557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BADCC964-8401-0E54-8EF0-0F006C5F5895}"/>
                  </a:ext>
                </a:extLst>
              </p:cNvPr>
              <p:cNvSpPr/>
              <p:nvPr/>
            </p:nvSpPr>
            <p:spPr>
              <a:xfrm>
                <a:off x="9531116" y="5253273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DF252EC8-B3E4-730D-A0D1-1E8287EDA5A6}"/>
                  </a:ext>
                </a:extLst>
              </p:cNvPr>
              <p:cNvSpPr/>
              <p:nvPr/>
            </p:nvSpPr>
            <p:spPr>
              <a:xfrm>
                <a:off x="8923897" y="5883009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D3B80D34-B33C-4B1A-63EC-4916E2E8D882}"/>
                  </a:ext>
                </a:extLst>
              </p:cNvPr>
              <p:cNvSpPr/>
              <p:nvPr/>
            </p:nvSpPr>
            <p:spPr>
              <a:xfrm>
                <a:off x="8923897" y="6040443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2AB84A51-A93E-E942-41D7-979D21A6E1D5}"/>
                  </a:ext>
                </a:extLst>
              </p:cNvPr>
              <p:cNvSpPr/>
              <p:nvPr/>
            </p:nvSpPr>
            <p:spPr>
              <a:xfrm>
                <a:off x="10138335" y="3836367"/>
                <a:ext cx="529261" cy="26556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c2</a:t>
                </a:r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808CCBD9-537A-EA1C-EE12-1B7F84EA8EAB}"/>
                  </a:ext>
                </a:extLst>
              </p:cNvPr>
              <p:cNvSpPr/>
              <p:nvPr/>
            </p:nvSpPr>
            <p:spPr>
              <a:xfrm>
                <a:off x="8923897" y="620265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86ACAAC6-6B3D-D930-C0A7-D38F39451AFF}"/>
                  </a:ext>
                </a:extLst>
              </p:cNvPr>
              <p:cNvSpPr/>
              <p:nvPr/>
            </p:nvSpPr>
            <p:spPr>
              <a:xfrm>
                <a:off x="9531116" y="5883009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44F20D01-631D-BB29-33D0-D46E2E38E7EC}"/>
                  </a:ext>
                </a:extLst>
              </p:cNvPr>
              <p:cNvSpPr/>
              <p:nvPr/>
            </p:nvSpPr>
            <p:spPr>
              <a:xfrm>
                <a:off x="8927315" y="636512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9004E375-512A-141D-773B-CB6D7079ED9C}"/>
                  </a:ext>
                </a:extLst>
              </p:cNvPr>
              <p:cNvSpPr/>
              <p:nvPr/>
            </p:nvSpPr>
            <p:spPr>
              <a:xfrm>
                <a:off x="9534534" y="6365120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5914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331E677-2396-CB73-8ED6-88AD8AFD66FF}"/>
              </a:ext>
            </a:extLst>
          </p:cNvPr>
          <p:cNvSpPr/>
          <p:nvPr/>
        </p:nvSpPr>
        <p:spPr>
          <a:xfrm>
            <a:off x="10916552" y="264323"/>
            <a:ext cx="886718" cy="927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p1 + p2 </a:t>
            </a:r>
            <a:r>
              <a:rPr lang="en-US" altLang="zh-TW" sz="2800" dirty="0">
                <a:sym typeface="Wingdings" panose="05000000000000000000" pitchFamily="2" charset="2"/>
              </a:rPr>
              <a:t> p4</a:t>
            </a:r>
            <a:endParaRPr lang="zh-TW" altLang="en-US" sz="2800" dirty="0"/>
          </a:p>
        </p:txBody>
      </p:sp>
      <p:sp>
        <p:nvSpPr>
          <p:cNvPr id="111" name="內容版面配置區 110">
            <a:extLst>
              <a:ext uri="{FF2B5EF4-FFF2-40B4-BE49-F238E27FC236}">
                <a16:creationId xmlns:a16="http://schemas.microsoft.com/office/drawing/2014/main" id="{54E5CFF3-AEE6-7A08-5F39-7001D954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7225953" cy="4646004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C000"/>
                </a:solidFill>
              </a:rPr>
              <a:t>window_len</a:t>
            </a:r>
            <a:r>
              <a:rPr lang="en-US" altLang="zh-TW" dirty="0">
                <a:solidFill>
                  <a:srgbClr val="FFC000"/>
                </a:solidFill>
              </a:rPr>
              <a:t> = 17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stride = 17 (one wafer)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group_idx</a:t>
            </a:r>
            <a:r>
              <a:rPr lang="en-US" altLang="zh-TW" dirty="0">
                <a:solidFill>
                  <a:srgbClr val="FF0000"/>
                </a:solidFill>
              </a:rPr>
              <a:t> = None</a:t>
            </a:r>
          </a:p>
          <a:p>
            <a:r>
              <a:rPr lang="en-US" altLang="zh-TW" dirty="0" err="1">
                <a:solidFill>
                  <a:srgbClr val="00B0F0"/>
                </a:solidFill>
              </a:rPr>
              <a:t>x_time_indices</a:t>
            </a:r>
            <a:r>
              <a:rPr lang="en-US" altLang="zh-TW" dirty="0">
                <a:solidFill>
                  <a:srgbClr val="00B0F0"/>
                </a:solidFill>
              </a:rPr>
              <a:t> = [</a:t>
            </a:r>
            <a:r>
              <a:rPr lang="en-US" altLang="zh-TW" u="sng" dirty="0">
                <a:solidFill>
                  <a:srgbClr val="00B0F0"/>
                </a:solidFill>
              </a:rPr>
              <a:t>0, 1, 2, 3, 4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5, 6, 7, 8</a:t>
            </a:r>
            <a:r>
              <a:rPr lang="en-US" altLang="zh-TW" dirty="0">
                <a:solidFill>
                  <a:srgbClr val="00B0F0"/>
                </a:solidFill>
              </a:rPr>
              <a:t>]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p1 = [0, 1, 2, 3, 4]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p2 = [0, 1, 2, 3] + (5)</a:t>
            </a:r>
          </a:p>
          <a:p>
            <a:r>
              <a:rPr lang="en-US" altLang="zh-TW" dirty="0" err="1">
                <a:solidFill>
                  <a:srgbClr val="92D050"/>
                </a:solidFill>
              </a:rPr>
              <a:t>y_time_indices</a:t>
            </a:r>
            <a:r>
              <a:rPr lang="en-US" altLang="zh-TW" dirty="0">
                <a:solidFill>
                  <a:srgbClr val="92D050"/>
                </a:solidFill>
              </a:rPr>
              <a:t> = [15, 16]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p4 = [0, 1] + (5+4+6)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54</a:t>
            </a:fld>
            <a:endParaRPr lang="zh-CN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312A457-0708-A575-16BE-2C578028A459}"/>
              </a:ext>
            </a:extLst>
          </p:cNvPr>
          <p:cNvGrpSpPr/>
          <p:nvPr/>
        </p:nvGrpSpPr>
        <p:grpSpPr>
          <a:xfrm>
            <a:off x="10331651" y="76201"/>
            <a:ext cx="434566" cy="1332908"/>
            <a:chOff x="10521770" y="76201"/>
            <a:chExt cx="434566" cy="133290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D4EAB72D-F92A-52A8-72FC-4C7A5ED0792B}"/>
                </a:ext>
              </a:extLst>
            </p:cNvPr>
            <p:cNvGrpSpPr/>
            <p:nvPr/>
          </p:nvGrpSpPr>
          <p:grpSpPr>
            <a:xfrm>
              <a:off x="10569112" y="105410"/>
              <a:ext cx="326157" cy="1290427"/>
              <a:chOff x="10569112" y="105410"/>
              <a:chExt cx="326157" cy="1290427"/>
            </a:xfrm>
          </p:grpSpPr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312329F9-5F2A-6B60-2F34-B88769B840AE}"/>
                  </a:ext>
                </a:extLst>
              </p:cNvPr>
              <p:cNvSpPr/>
              <p:nvPr/>
            </p:nvSpPr>
            <p:spPr>
              <a:xfrm>
                <a:off x="10569112" y="105410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A428574A-EE13-465F-8A89-E8C789348DBB}"/>
                  </a:ext>
                </a:extLst>
              </p:cNvPr>
              <p:cNvSpPr/>
              <p:nvPr/>
            </p:nvSpPr>
            <p:spPr>
              <a:xfrm>
                <a:off x="10569112" y="181746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B3008BFF-1D26-4B50-8038-9FAD785EE63B}"/>
                  </a:ext>
                </a:extLst>
              </p:cNvPr>
              <p:cNvSpPr/>
              <p:nvPr/>
            </p:nvSpPr>
            <p:spPr>
              <a:xfrm>
                <a:off x="10569112" y="258082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675A24BE-580A-5438-F192-F3E6A0D3CCB3}"/>
                  </a:ext>
                </a:extLst>
              </p:cNvPr>
              <p:cNvSpPr/>
              <p:nvPr/>
            </p:nvSpPr>
            <p:spPr>
              <a:xfrm>
                <a:off x="10569112" y="334417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02B265FC-BA78-7DEE-0AD0-A079F261EBAA}"/>
                  </a:ext>
                </a:extLst>
              </p:cNvPr>
              <p:cNvSpPr/>
              <p:nvPr/>
            </p:nvSpPr>
            <p:spPr>
              <a:xfrm>
                <a:off x="10569112" y="410753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883F94F4-3E02-D851-431B-FE609360B3E5}"/>
                  </a:ext>
                </a:extLst>
              </p:cNvPr>
              <p:cNvSpPr/>
              <p:nvPr/>
            </p:nvSpPr>
            <p:spPr>
              <a:xfrm>
                <a:off x="10569112" y="487089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44A42E1E-1ABC-E9EA-B12E-0AC6D349EDB6}"/>
                  </a:ext>
                </a:extLst>
              </p:cNvPr>
              <p:cNvSpPr/>
              <p:nvPr/>
            </p:nvSpPr>
            <p:spPr>
              <a:xfrm>
                <a:off x="10569112" y="563425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CF941762-855D-B7EB-C97A-8853C833504D}"/>
                  </a:ext>
                </a:extLst>
              </p:cNvPr>
              <p:cNvSpPr/>
              <p:nvPr/>
            </p:nvSpPr>
            <p:spPr>
              <a:xfrm>
                <a:off x="10569112" y="639760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8F173664-0C92-70FC-279B-0A1DF4976CD9}"/>
                  </a:ext>
                </a:extLst>
              </p:cNvPr>
              <p:cNvSpPr/>
              <p:nvPr/>
            </p:nvSpPr>
            <p:spPr>
              <a:xfrm>
                <a:off x="10569112" y="716096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7C40A6A2-7EA5-1E85-F2F1-2C42B79F0650}"/>
                  </a:ext>
                </a:extLst>
              </p:cNvPr>
              <p:cNvSpPr/>
              <p:nvPr/>
            </p:nvSpPr>
            <p:spPr>
              <a:xfrm>
                <a:off x="10569112" y="792432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8AE15BF7-E616-9A6B-C5A1-876A2DA34DD9}"/>
                  </a:ext>
                </a:extLst>
              </p:cNvPr>
              <p:cNvSpPr/>
              <p:nvPr/>
            </p:nvSpPr>
            <p:spPr>
              <a:xfrm>
                <a:off x="10569112" y="868768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5DD8558D-899B-4F6F-18FD-0AC9A15A1614}"/>
                  </a:ext>
                </a:extLst>
              </p:cNvPr>
              <p:cNvSpPr/>
              <p:nvPr/>
            </p:nvSpPr>
            <p:spPr>
              <a:xfrm>
                <a:off x="10569112" y="945103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9FE3149D-72F3-78DD-B9BF-A19D97DCD421}"/>
                  </a:ext>
                </a:extLst>
              </p:cNvPr>
              <p:cNvSpPr/>
              <p:nvPr/>
            </p:nvSpPr>
            <p:spPr>
              <a:xfrm>
                <a:off x="10569112" y="1021439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230736F4-21F9-7E31-BF6B-0A1685D2CF5A}"/>
                  </a:ext>
                </a:extLst>
              </p:cNvPr>
              <p:cNvSpPr/>
              <p:nvPr/>
            </p:nvSpPr>
            <p:spPr>
              <a:xfrm>
                <a:off x="10569112" y="1097775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A59BCC66-269E-67CA-65CE-181781457481}"/>
                  </a:ext>
                </a:extLst>
              </p:cNvPr>
              <p:cNvSpPr/>
              <p:nvPr/>
            </p:nvSpPr>
            <p:spPr>
              <a:xfrm>
                <a:off x="10569112" y="1174111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08ECFA02-04EF-CB9A-E895-D4F261A17E45}"/>
                  </a:ext>
                </a:extLst>
              </p:cNvPr>
              <p:cNvSpPr/>
              <p:nvPr/>
            </p:nvSpPr>
            <p:spPr>
              <a:xfrm>
                <a:off x="10569112" y="1252762"/>
                <a:ext cx="326157" cy="6429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AE2A236A-6A9C-2116-65A2-CD8B020DA58D}"/>
                  </a:ext>
                </a:extLst>
              </p:cNvPr>
              <p:cNvSpPr/>
              <p:nvPr/>
            </p:nvSpPr>
            <p:spPr>
              <a:xfrm>
                <a:off x="10569112" y="1331539"/>
                <a:ext cx="326157" cy="6429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sp>
          <p:nvSpPr>
            <p:cNvPr id="222" name="矩形: 圓角 221">
              <a:extLst>
                <a:ext uri="{FF2B5EF4-FFF2-40B4-BE49-F238E27FC236}">
                  <a16:creationId xmlns:a16="http://schemas.microsoft.com/office/drawing/2014/main" id="{1F04D14D-1AA7-3942-DCDC-A27FACF2A3E7}"/>
                </a:ext>
              </a:extLst>
            </p:cNvPr>
            <p:cNvSpPr/>
            <p:nvPr/>
          </p:nvSpPr>
          <p:spPr>
            <a:xfrm>
              <a:off x="10521770" y="76201"/>
              <a:ext cx="434566" cy="13329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B7581B3-05EC-30BC-3C9B-5B506D1F4720}"/>
              </a:ext>
            </a:extLst>
          </p:cNvPr>
          <p:cNvGrpSpPr/>
          <p:nvPr/>
        </p:nvGrpSpPr>
        <p:grpSpPr>
          <a:xfrm>
            <a:off x="8768156" y="105410"/>
            <a:ext cx="1448108" cy="6514840"/>
            <a:chOff x="8746547" y="105410"/>
            <a:chExt cx="1139391" cy="651484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929C7800-299D-127A-CFA7-817A186253D7}"/>
                </a:ext>
              </a:extLst>
            </p:cNvPr>
            <p:cNvSpPr/>
            <p:nvPr/>
          </p:nvSpPr>
          <p:spPr>
            <a:xfrm>
              <a:off x="8746547" y="10541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9B168B5B-7C27-2C8F-66F4-0CFFD9B02587}"/>
                </a:ext>
              </a:extLst>
            </p:cNvPr>
            <p:cNvSpPr/>
            <p:nvPr/>
          </p:nvSpPr>
          <p:spPr>
            <a:xfrm>
              <a:off x="8746547" y="18174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C0F23B45-D0AE-7B73-06A8-7280E837D16E}"/>
                </a:ext>
              </a:extLst>
            </p:cNvPr>
            <p:cNvSpPr/>
            <p:nvPr/>
          </p:nvSpPr>
          <p:spPr>
            <a:xfrm>
              <a:off x="8746547" y="25808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83065AB4-19B6-5631-BDF5-5AF7E46CA9F2}"/>
                </a:ext>
              </a:extLst>
            </p:cNvPr>
            <p:cNvSpPr/>
            <p:nvPr/>
          </p:nvSpPr>
          <p:spPr>
            <a:xfrm>
              <a:off x="8746547" y="33441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08497157-0C05-2509-2AC3-0BAF25E64D26}"/>
                </a:ext>
              </a:extLst>
            </p:cNvPr>
            <p:cNvSpPr/>
            <p:nvPr/>
          </p:nvSpPr>
          <p:spPr>
            <a:xfrm>
              <a:off x="8746547" y="41075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D06C371-BDA9-B364-59C6-72204DAF3061}"/>
                </a:ext>
              </a:extLst>
            </p:cNvPr>
            <p:cNvSpPr/>
            <p:nvPr/>
          </p:nvSpPr>
          <p:spPr>
            <a:xfrm>
              <a:off x="9040972" y="105410"/>
              <a:ext cx="256625" cy="36964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65073AC0-F26C-0F52-F3C0-6856AA611E61}"/>
                </a:ext>
              </a:extLst>
            </p:cNvPr>
            <p:cNvSpPr/>
            <p:nvPr/>
          </p:nvSpPr>
          <p:spPr>
            <a:xfrm>
              <a:off x="8746547" y="48708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9E1BD3C9-E736-5A5E-B2A7-0E7BEAA1D2E5}"/>
                </a:ext>
              </a:extLst>
            </p:cNvPr>
            <p:cNvSpPr/>
            <p:nvPr/>
          </p:nvSpPr>
          <p:spPr>
            <a:xfrm>
              <a:off x="8746547" y="56342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90DF0F33-1DEA-1025-409A-97B859C5A459}"/>
                </a:ext>
              </a:extLst>
            </p:cNvPr>
            <p:cNvSpPr/>
            <p:nvPr/>
          </p:nvSpPr>
          <p:spPr>
            <a:xfrm>
              <a:off x="8746547" y="63976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077A8FD5-5278-C39E-2C95-63680F3CC7C7}"/>
                </a:ext>
              </a:extLst>
            </p:cNvPr>
            <p:cNvSpPr/>
            <p:nvPr/>
          </p:nvSpPr>
          <p:spPr>
            <a:xfrm>
              <a:off x="8746547" y="71609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816F4777-B10C-65B9-BF0D-4CB79AF43BE3}"/>
                </a:ext>
              </a:extLst>
            </p:cNvPr>
            <p:cNvSpPr/>
            <p:nvPr/>
          </p:nvSpPr>
          <p:spPr>
            <a:xfrm>
              <a:off x="9040972" y="487089"/>
              <a:ext cx="256625" cy="29330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F232863D-5D72-FDB5-204B-7639BA3E71BE}"/>
                </a:ext>
              </a:extLst>
            </p:cNvPr>
            <p:cNvSpPr/>
            <p:nvPr/>
          </p:nvSpPr>
          <p:spPr>
            <a:xfrm>
              <a:off x="8746547" y="79243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8756728-F80E-3E66-B445-12AAD36970B8}"/>
                </a:ext>
              </a:extLst>
            </p:cNvPr>
            <p:cNvSpPr/>
            <p:nvPr/>
          </p:nvSpPr>
          <p:spPr>
            <a:xfrm>
              <a:off x="8746547" y="86876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1CB3FA3A-F1FA-C461-B463-9926B1A20626}"/>
                </a:ext>
              </a:extLst>
            </p:cNvPr>
            <p:cNvSpPr/>
            <p:nvPr/>
          </p:nvSpPr>
          <p:spPr>
            <a:xfrm>
              <a:off x="8746547" y="94510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BDD75F87-9534-B8FF-F7CC-EB838094682E}"/>
                </a:ext>
              </a:extLst>
            </p:cNvPr>
            <p:cNvSpPr/>
            <p:nvPr/>
          </p:nvSpPr>
          <p:spPr>
            <a:xfrm>
              <a:off x="8746547" y="102143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30792EC5-06F3-E284-BE99-75AFDED22802}"/>
                </a:ext>
              </a:extLst>
            </p:cNvPr>
            <p:cNvSpPr/>
            <p:nvPr/>
          </p:nvSpPr>
          <p:spPr>
            <a:xfrm>
              <a:off x="9040972" y="792432"/>
              <a:ext cx="256625" cy="44597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62D248F-48F9-6D30-D9ED-215A6AB2315D}"/>
                </a:ext>
              </a:extLst>
            </p:cNvPr>
            <p:cNvSpPr/>
            <p:nvPr/>
          </p:nvSpPr>
          <p:spPr>
            <a:xfrm>
              <a:off x="8746547" y="109777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4115C0-F9FE-60EC-C05C-1A460F2DEFAC}"/>
                </a:ext>
              </a:extLst>
            </p:cNvPr>
            <p:cNvSpPr/>
            <p:nvPr/>
          </p:nvSpPr>
          <p:spPr>
            <a:xfrm>
              <a:off x="8746547" y="117411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B8534F4-6168-AE3E-48CC-4CBBCC202869}"/>
                </a:ext>
              </a:extLst>
            </p:cNvPr>
            <p:cNvSpPr/>
            <p:nvPr/>
          </p:nvSpPr>
          <p:spPr>
            <a:xfrm>
              <a:off x="9335397" y="105410"/>
              <a:ext cx="256625" cy="12904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w1</a:t>
              </a: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3AC8368E-5109-57AE-CAD9-B6723451BFA4}"/>
                </a:ext>
              </a:extLst>
            </p:cNvPr>
            <p:cNvSpPr/>
            <p:nvPr/>
          </p:nvSpPr>
          <p:spPr>
            <a:xfrm>
              <a:off x="8746547" y="125276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AD37367B-73B7-0D6E-AB0A-46177E966FF9}"/>
                </a:ext>
              </a:extLst>
            </p:cNvPr>
            <p:cNvSpPr/>
            <p:nvPr/>
          </p:nvSpPr>
          <p:spPr>
            <a:xfrm>
              <a:off x="8746547" y="133153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A8426906-9A79-9382-7169-341B313D10F2}"/>
                </a:ext>
              </a:extLst>
            </p:cNvPr>
            <p:cNvSpPr/>
            <p:nvPr/>
          </p:nvSpPr>
          <p:spPr>
            <a:xfrm>
              <a:off x="9040972" y="1252761"/>
              <a:ext cx="256625" cy="14307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p4</a:t>
              </a: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5DA9F7-2C57-6746-936A-801E58293C4E}"/>
                </a:ext>
              </a:extLst>
            </p:cNvPr>
            <p:cNvSpPr/>
            <p:nvPr/>
          </p:nvSpPr>
          <p:spPr>
            <a:xfrm>
              <a:off x="8746547" y="140910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42B4B45-B1A9-38E6-BF25-C7C1AD31C525}"/>
                </a:ext>
              </a:extLst>
            </p:cNvPr>
            <p:cNvSpPr/>
            <p:nvPr/>
          </p:nvSpPr>
          <p:spPr>
            <a:xfrm>
              <a:off x="8746547" y="148544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5579064-E39C-B488-D6EC-42051CC798A6}"/>
                </a:ext>
              </a:extLst>
            </p:cNvPr>
            <p:cNvSpPr/>
            <p:nvPr/>
          </p:nvSpPr>
          <p:spPr>
            <a:xfrm>
              <a:off x="8746547" y="156178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E74A3093-4D94-BE01-DBD9-6BAABF968656}"/>
                </a:ext>
              </a:extLst>
            </p:cNvPr>
            <p:cNvSpPr/>
            <p:nvPr/>
          </p:nvSpPr>
          <p:spPr>
            <a:xfrm>
              <a:off x="8746547" y="163811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3820456D-B523-E691-D573-FCEFD118FD70}"/>
                </a:ext>
              </a:extLst>
            </p:cNvPr>
            <p:cNvSpPr/>
            <p:nvPr/>
          </p:nvSpPr>
          <p:spPr>
            <a:xfrm>
              <a:off x="8746547" y="171445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D9320DE5-F01E-62E8-6B7C-69569EC90F57}"/>
                </a:ext>
              </a:extLst>
            </p:cNvPr>
            <p:cNvSpPr/>
            <p:nvPr/>
          </p:nvSpPr>
          <p:spPr>
            <a:xfrm>
              <a:off x="9040972" y="1409109"/>
              <a:ext cx="256625" cy="3696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44D6841D-4125-BAC2-F1FE-D51F08422A68}"/>
                </a:ext>
              </a:extLst>
            </p:cNvPr>
            <p:cNvSpPr/>
            <p:nvPr/>
          </p:nvSpPr>
          <p:spPr>
            <a:xfrm>
              <a:off x="8746547" y="179078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5E79FB1-54E2-2D04-E9E9-C9FD260336E4}"/>
                </a:ext>
              </a:extLst>
            </p:cNvPr>
            <p:cNvSpPr/>
            <p:nvPr/>
          </p:nvSpPr>
          <p:spPr>
            <a:xfrm>
              <a:off x="8746547" y="186712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AE506949-FA56-3283-F046-240AFB7538D6}"/>
                </a:ext>
              </a:extLst>
            </p:cNvPr>
            <p:cNvSpPr/>
            <p:nvPr/>
          </p:nvSpPr>
          <p:spPr>
            <a:xfrm>
              <a:off x="8746547" y="194345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58E3E03-44FE-1324-8E82-D94AF63A009C}"/>
                </a:ext>
              </a:extLst>
            </p:cNvPr>
            <p:cNvSpPr/>
            <p:nvPr/>
          </p:nvSpPr>
          <p:spPr>
            <a:xfrm>
              <a:off x="8746547" y="201979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58BED25-55CD-A940-2ACD-285F02367F13}"/>
                </a:ext>
              </a:extLst>
            </p:cNvPr>
            <p:cNvSpPr/>
            <p:nvPr/>
          </p:nvSpPr>
          <p:spPr>
            <a:xfrm>
              <a:off x="9040972" y="1790788"/>
              <a:ext cx="256625" cy="29330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371486B5-6A48-72D0-74BF-7A9ED2F1927D}"/>
                </a:ext>
              </a:extLst>
            </p:cNvPr>
            <p:cNvSpPr/>
            <p:nvPr/>
          </p:nvSpPr>
          <p:spPr>
            <a:xfrm>
              <a:off x="8746547" y="209613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FF5B6262-450C-F6EE-031F-D1D037DF0F8A}"/>
                </a:ext>
              </a:extLst>
            </p:cNvPr>
            <p:cNvSpPr/>
            <p:nvPr/>
          </p:nvSpPr>
          <p:spPr>
            <a:xfrm>
              <a:off x="8746547" y="217246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EAA48CA7-587D-7BDC-872C-20BC3B80127F}"/>
                </a:ext>
              </a:extLst>
            </p:cNvPr>
            <p:cNvSpPr/>
            <p:nvPr/>
          </p:nvSpPr>
          <p:spPr>
            <a:xfrm>
              <a:off x="8746547" y="224880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8A7E4495-7404-7B4E-462D-C399F486E197}"/>
                </a:ext>
              </a:extLst>
            </p:cNvPr>
            <p:cNvSpPr/>
            <p:nvPr/>
          </p:nvSpPr>
          <p:spPr>
            <a:xfrm>
              <a:off x="8746547" y="232513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55C69F66-8D78-B29E-2EF3-F5AC42C4475F}"/>
                </a:ext>
              </a:extLst>
            </p:cNvPr>
            <p:cNvSpPr/>
            <p:nvPr/>
          </p:nvSpPr>
          <p:spPr>
            <a:xfrm>
              <a:off x="9040972" y="2096131"/>
              <a:ext cx="256625" cy="44597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AE9A71A4-100C-1303-B6A4-D7F9DDC61B0A}"/>
                </a:ext>
              </a:extLst>
            </p:cNvPr>
            <p:cNvSpPr/>
            <p:nvPr/>
          </p:nvSpPr>
          <p:spPr>
            <a:xfrm>
              <a:off x="8746547" y="240147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969B4736-517E-6E0A-579A-CE426590342F}"/>
                </a:ext>
              </a:extLst>
            </p:cNvPr>
            <p:cNvSpPr/>
            <p:nvPr/>
          </p:nvSpPr>
          <p:spPr>
            <a:xfrm>
              <a:off x="8746547" y="247781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EF6775A2-56B4-22F7-439D-D0B87D06A511}"/>
                </a:ext>
              </a:extLst>
            </p:cNvPr>
            <p:cNvSpPr/>
            <p:nvPr/>
          </p:nvSpPr>
          <p:spPr>
            <a:xfrm>
              <a:off x="9335397" y="1409109"/>
              <a:ext cx="256625" cy="129042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w2</a:t>
              </a:r>
              <a:endParaRPr lang="en-US" sz="800" dirty="0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D09E4058-4ACE-C377-A916-07B47429D4BD}"/>
                </a:ext>
              </a:extLst>
            </p:cNvPr>
            <p:cNvSpPr/>
            <p:nvPr/>
          </p:nvSpPr>
          <p:spPr>
            <a:xfrm>
              <a:off x="8746547" y="255646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03E96E7E-BB40-7040-07F0-2B268686E439}"/>
                </a:ext>
              </a:extLst>
            </p:cNvPr>
            <p:cNvSpPr/>
            <p:nvPr/>
          </p:nvSpPr>
          <p:spPr>
            <a:xfrm>
              <a:off x="8746547" y="263523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2DDD7506-DF1D-F6ED-8D70-DE0BE6F8CAEE}"/>
                </a:ext>
              </a:extLst>
            </p:cNvPr>
            <p:cNvSpPr/>
            <p:nvPr/>
          </p:nvSpPr>
          <p:spPr>
            <a:xfrm>
              <a:off x="9040972" y="2556460"/>
              <a:ext cx="256625" cy="1430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F9D43CD5-0C39-B4AB-91F8-B3101EE1FE3C}"/>
                </a:ext>
              </a:extLst>
            </p:cNvPr>
            <p:cNvSpPr/>
            <p:nvPr/>
          </p:nvSpPr>
          <p:spPr>
            <a:xfrm>
              <a:off x="8746547" y="271231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EE2D1B79-BEB3-0F16-994E-D1DEEC734CC3}"/>
                </a:ext>
              </a:extLst>
            </p:cNvPr>
            <p:cNvSpPr/>
            <p:nvPr/>
          </p:nvSpPr>
          <p:spPr>
            <a:xfrm>
              <a:off x="8746547" y="278864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D146D988-4203-7A87-AE6F-0E024443A43A}"/>
                </a:ext>
              </a:extLst>
            </p:cNvPr>
            <p:cNvSpPr/>
            <p:nvPr/>
          </p:nvSpPr>
          <p:spPr>
            <a:xfrm>
              <a:off x="8746547" y="286498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73F0A329-9A75-963B-F0F0-39F74F633018}"/>
                </a:ext>
              </a:extLst>
            </p:cNvPr>
            <p:cNvSpPr/>
            <p:nvPr/>
          </p:nvSpPr>
          <p:spPr>
            <a:xfrm>
              <a:off x="8746547" y="294131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F5D05326-7EF4-46CF-2E74-829D3F7112ED}"/>
                </a:ext>
              </a:extLst>
            </p:cNvPr>
            <p:cNvSpPr/>
            <p:nvPr/>
          </p:nvSpPr>
          <p:spPr>
            <a:xfrm>
              <a:off x="8746547" y="301765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389F4C87-764A-C268-B15C-4766854AAA14}"/>
                </a:ext>
              </a:extLst>
            </p:cNvPr>
            <p:cNvSpPr/>
            <p:nvPr/>
          </p:nvSpPr>
          <p:spPr>
            <a:xfrm>
              <a:off x="9040972" y="2712311"/>
              <a:ext cx="256625" cy="3696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9AFF01F9-FA85-F4F9-23DE-32ABCCEF777B}"/>
                </a:ext>
              </a:extLst>
            </p:cNvPr>
            <p:cNvSpPr/>
            <p:nvPr/>
          </p:nvSpPr>
          <p:spPr>
            <a:xfrm>
              <a:off x="8746547" y="309399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813633CE-947B-EC48-6E4C-A2A0F3D2724E}"/>
                </a:ext>
              </a:extLst>
            </p:cNvPr>
            <p:cNvSpPr/>
            <p:nvPr/>
          </p:nvSpPr>
          <p:spPr>
            <a:xfrm>
              <a:off x="8746547" y="317032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653CD7F9-8EB0-F8D3-97DF-867BA9977877}"/>
                </a:ext>
              </a:extLst>
            </p:cNvPr>
            <p:cNvSpPr/>
            <p:nvPr/>
          </p:nvSpPr>
          <p:spPr>
            <a:xfrm>
              <a:off x="8746547" y="324666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F9E9CE67-8D8F-E385-A655-94C3248E0FED}"/>
                </a:ext>
              </a:extLst>
            </p:cNvPr>
            <p:cNvSpPr/>
            <p:nvPr/>
          </p:nvSpPr>
          <p:spPr>
            <a:xfrm>
              <a:off x="8746547" y="332299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3DDC3830-9F6B-7BAB-953A-8B954E1E66F2}"/>
                </a:ext>
              </a:extLst>
            </p:cNvPr>
            <p:cNvSpPr/>
            <p:nvPr/>
          </p:nvSpPr>
          <p:spPr>
            <a:xfrm>
              <a:off x="9040972" y="3093990"/>
              <a:ext cx="256625" cy="29330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99AE79BE-E8A4-CFA7-5260-EF8F07B69954}"/>
                </a:ext>
              </a:extLst>
            </p:cNvPr>
            <p:cNvSpPr/>
            <p:nvPr/>
          </p:nvSpPr>
          <p:spPr>
            <a:xfrm>
              <a:off x="8746547" y="339933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2CEC61A7-2AA5-EB33-E3BE-2348F6B96FA5}"/>
                </a:ext>
              </a:extLst>
            </p:cNvPr>
            <p:cNvSpPr/>
            <p:nvPr/>
          </p:nvSpPr>
          <p:spPr>
            <a:xfrm>
              <a:off x="8746547" y="347566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08A87845-A9A1-692A-CD76-124519E80838}"/>
                </a:ext>
              </a:extLst>
            </p:cNvPr>
            <p:cNvSpPr/>
            <p:nvPr/>
          </p:nvSpPr>
          <p:spPr>
            <a:xfrm>
              <a:off x="8746547" y="355200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E9CD0EEF-FEAD-D92E-9BB6-48B8AD0A451D}"/>
                </a:ext>
              </a:extLst>
            </p:cNvPr>
            <p:cNvSpPr/>
            <p:nvPr/>
          </p:nvSpPr>
          <p:spPr>
            <a:xfrm>
              <a:off x="8746547" y="362834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11D11F1C-FB58-36B4-3064-F70A9E6FF6BE}"/>
                </a:ext>
              </a:extLst>
            </p:cNvPr>
            <p:cNvSpPr/>
            <p:nvPr/>
          </p:nvSpPr>
          <p:spPr>
            <a:xfrm>
              <a:off x="9040972" y="3399333"/>
              <a:ext cx="256625" cy="44597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4F82686F-BC25-7598-EF85-6C024FA4C358}"/>
                </a:ext>
              </a:extLst>
            </p:cNvPr>
            <p:cNvSpPr/>
            <p:nvPr/>
          </p:nvSpPr>
          <p:spPr>
            <a:xfrm>
              <a:off x="8746547" y="370467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488A2124-1032-F534-232D-E4796E03DC2E}"/>
                </a:ext>
              </a:extLst>
            </p:cNvPr>
            <p:cNvSpPr/>
            <p:nvPr/>
          </p:nvSpPr>
          <p:spPr>
            <a:xfrm>
              <a:off x="8746547" y="378101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6A789D87-0E75-3812-614B-D8C8D4FEA455}"/>
                </a:ext>
              </a:extLst>
            </p:cNvPr>
            <p:cNvSpPr/>
            <p:nvPr/>
          </p:nvSpPr>
          <p:spPr>
            <a:xfrm>
              <a:off x="9335397" y="2712311"/>
              <a:ext cx="256625" cy="129042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w3</a:t>
              </a: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15AA7E0F-F0C0-0531-87A0-9B64E930291E}"/>
                </a:ext>
              </a:extLst>
            </p:cNvPr>
            <p:cNvSpPr/>
            <p:nvPr/>
          </p:nvSpPr>
          <p:spPr>
            <a:xfrm>
              <a:off x="8746547" y="385966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CA61B207-6502-FD5E-8B91-A7C9F4A89259}"/>
                </a:ext>
              </a:extLst>
            </p:cNvPr>
            <p:cNvSpPr/>
            <p:nvPr/>
          </p:nvSpPr>
          <p:spPr>
            <a:xfrm>
              <a:off x="8746547" y="393844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4B0EA930-8DB2-87DC-7E13-B684D22D95BD}"/>
                </a:ext>
              </a:extLst>
            </p:cNvPr>
            <p:cNvSpPr/>
            <p:nvPr/>
          </p:nvSpPr>
          <p:spPr>
            <a:xfrm>
              <a:off x="9040972" y="3859662"/>
              <a:ext cx="256625" cy="1430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2844E7E6-90AD-971A-C280-A5453D8EDE86}"/>
                </a:ext>
              </a:extLst>
            </p:cNvPr>
            <p:cNvSpPr/>
            <p:nvPr/>
          </p:nvSpPr>
          <p:spPr>
            <a:xfrm>
              <a:off x="8746547" y="402389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1679889A-F30D-F5A0-B4B3-E0B52605517F}"/>
                </a:ext>
              </a:extLst>
            </p:cNvPr>
            <p:cNvSpPr/>
            <p:nvPr/>
          </p:nvSpPr>
          <p:spPr>
            <a:xfrm>
              <a:off x="8746547" y="410023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61414B07-D4AF-5386-C7EF-C4E0B6627377}"/>
                </a:ext>
              </a:extLst>
            </p:cNvPr>
            <p:cNvSpPr/>
            <p:nvPr/>
          </p:nvSpPr>
          <p:spPr>
            <a:xfrm>
              <a:off x="8746547" y="417657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D66B4C32-D279-CE5C-6BDD-8941C18A1695}"/>
                </a:ext>
              </a:extLst>
            </p:cNvPr>
            <p:cNvSpPr/>
            <p:nvPr/>
          </p:nvSpPr>
          <p:spPr>
            <a:xfrm>
              <a:off x="8746547" y="425290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74E39F33-3290-48A5-8887-23E7C54C7CFA}"/>
                </a:ext>
              </a:extLst>
            </p:cNvPr>
            <p:cNvSpPr/>
            <p:nvPr/>
          </p:nvSpPr>
          <p:spPr>
            <a:xfrm>
              <a:off x="8746547" y="432924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BF469AFC-97BC-A3D0-693B-AE093D0D75DB}"/>
                </a:ext>
              </a:extLst>
            </p:cNvPr>
            <p:cNvSpPr/>
            <p:nvPr/>
          </p:nvSpPr>
          <p:spPr>
            <a:xfrm>
              <a:off x="9040972" y="4023898"/>
              <a:ext cx="256625" cy="3696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7C51B269-DE90-DE07-A735-156E5236BD87}"/>
                </a:ext>
              </a:extLst>
            </p:cNvPr>
            <p:cNvSpPr/>
            <p:nvPr/>
          </p:nvSpPr>
          <p:spPr>
            <a:xfrm>
              <a:off x="8746547" y="440557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A884E93F-9F2B-DE03-83A0-7762FA27122B}"/>
                </a:ext>
              </a:extLst>
            </p:cNvPr>
            <p:cNvSpPr/>
            <p:nvPr/>
          </p:nvSpPr>
          <p:spPr>
            <a:xfrm>
              <a:off x="8746547" y="448191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0E3EFBC1-877E-BDEB-FB0E-A369107AE44F}"/>
                </a:ext>
              </a:extLst>
            </p:cNvPr>
            <p:cNvSpPr/>
            <p:nvPr/>
          </p:nvSpPr>
          <p:spPr>
            <a:xfrm>
              <a:off x="8746547" y="455824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2A5F737E-E8A7-4194-779C-19398650D433}"/>
                </a:ext>
              </a:extLst>
            </p:cNvPr>
            <p:cNvSpPr/>
            <p:nvPr/>
          </p:nvSpPr>
          <p:spPr>
            <a:xfrm>
              <a:off x="8746547" y="463458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893CC5E9-B19F-3000-5783-0182C35D4FD0}"/>
                </a:ext>
              </a:extLst>
            </p:cNvPr>
            <p:cNvSpPr/>
            <p:nvPr/>
          </p:nvSpPr>
          <p:spPr>
            <a:xfrm>
              <a:off x="9040972" y="4405577"/>
              <a:ext cx="256625" cy="29330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45319A31-AC32-9DB8-5784-5411175CF633}"/>
                </a:ext>
              </a:extLst>
            </p:cNvPr>
            <p:cNvSpPr/>
            <p:nvPr/>
          </p:nvSpPr>
          <p:spPr>
            <a:xfrm>
              <a:off x="8746547" y="471092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10D754E7-6AD0-9FC0-8A56-76BE838EEB40}"/>
                </a:ext>
              </a:extLst>
            </p:cNvPr>
            <p:cNvSpPr/>
            <p:nvPr/>
          </p:nvSpPr>
          <p:spPr>
            <a:xfrm>
              <a:off x="8746547" y="478725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A50C3873-FD00-0E9D-88B6-B452003883D1}"/>
                </a:ext>
              </a:extLst>
            </p:cNvPr>
            <p:cNvSpPr/>
            <p:nvPr/>
          </p:nvSpPr>
          <p:spPr>
            <a:xfrm>
              <a:off x="8746547" y="486359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72D62FB-2C86-28AE-A920-5D926A14D843}"/>
                </a:ext>
              </a:extLst>
            </p:cNvPr>
            <p:cNvSpPr/>
            <p:nvPr/>
          </p:nvSpPr>
          <p:spPr>
            <a:xfrm>
              <a:off x="8746547" y="493992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37942934-E8D2-F241-040D-7696690E5E1F}"/>
                </a:ext>
              </a:extLst>
            </p:cNvPr>
            <p:cNvSpPr/>
            <p:nvPr/>
          </p:nvSpPr>
          <p:spPr>
            <a:xfrm>
              <a:off x="9040972" y="4710920"/>
              <a:ext cx="256625" cy="44597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21677B4-BE15-2679-A6CC-42986CCAC6F9}"/>
                </a:ext>
              </a:extLst>
            </p:cNvPr>
            <p:cNvSpPr/>
            <p:nvPr/>
          </p:nvSpPr>
          <p:spPr>
            <a:xfrm>
              <a:off x="8746547" y="501626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3ED9B0B8-CA6E-CB1C-274D-6E35DE5B889F}"/>
                </a:ext>
              </a:extLst>
            </p:cNvPr>
            <p:cNvSpPr/>
            <p:nvPr/>
          </p:nvSpPr>
          <p:spPr>
            <a:xfrm>
              <a:off x="8746547" y="509259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CDE74C2B-A781-611D-EED5-597EB2AFB64B}"/>
                </a:ext>
              </a:extLst>
            </p:cNvPr>
            <p:cNvSpPr/>
            <p:nvPr/>
          </p:nvSpPr>
          <p:spPr>
            <a:xfrm>
              <a:off x="9335397" y="4023898"/>
              <a:ext cx="256625" cy="12904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w4</a:t>
              </a: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EFD5391C-33F6-52C3-BCA8-DB3A21488A67}"/>
                </a:ext>
              </a:extLst>
            </p:cNvPr>
            <p:cNvSpPr/>
            <p:nvPr/>
          </p:nvSpPr>
          <p:spPr>
            <a:xfrm>
              <a:off x="8746547" y="517125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F5DC5290-21D1-1AEC-9B64-28458B26AB97}"/>
                </a:ext>
              </a:extLst>
            </p:cNvPr>
            <p:cNvSpPr/>
            <p:nvPr/>
          </p:nvSpPr>
          <p:spPr>
            <a:xfrm>
              <a:off x="8746547" y="525002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11B7CEFA-2B15-4BAD-3B71-74FB17BC263C}"/>
                </a:ext>
              </a:extLst>
            </p:cNvPr>
            <p:cNvSpPr/>
            <p:nvPr/>
          </p:nvSpPr>
          <p:spPr>
            <a:xfrm>
              <a:off x="9040972" y="5171249"/>
              <a:ext cx="256625" cy="1430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72575173-BEC7-7DEA-EE46-47BAB4D8DE7D}"/>
                </a:ext>
              </a:extLst>
            </p:cNvPr>
            <p:cNvSpPr/>
            <p:nvPr/>
          </p:nvSpPr>
          <p:spPr>
            <a:xfrm>
              <a:off x="8746547" y="532982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A4C3992A-F9DA-836D-C02B-AB339963D71E}"/>
                </a:ext>
              </a:extLst>
            </p:cNvPr>
            <p:cNvSpPr/>
            <p:nvPr/>
          </p:nvSpPr>
          <p:spPr>
            <a:xfrm>
              <a:off x="8746547" y="540615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27AF58F1-887D-2F8C-FD7F-4D8BD81704B2}"/>
                </a:ext>
              </a:extLst>
            </p:cNvPr>
            <p:cNvSpPr/>
            <p:nvPr/>
          </p:nvSpPr>
          <p:spPr>
            <a:xfrm>
              <a:off x="8746547" y="548249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D59FCDC6-F15A-F69B-B9B1-F70DC2A5E7B4}"/>
                </a:ext>
              </a:extLst>
            </p:cNvPr>
            <p:cNvSpPr/>
            <p:nvPr/>
          </p:nvSpPr>
          <p:spPr>
            <a:xfrm>
              <a:off x="8746547" y="555883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36CBD632-C2CD-540A-9BE5-E1CED4B7A1BD}"/>
                </a:ext>
              </a:extLst>
            </p:cNvPr>
            <p:cNvSpPr/>
            <p:nvPr/>
          </p:nvSpPr>
          <p:spPr>
            <a:xfrm>
              <a:off x="8746547" y="563516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67AE3944-3823-2FE5-AC76-501CBD6A3C32}"/>
                </a:ext>
              </a:extLst>
            </p:cNvPr>
            <p:cNvSpPr/>
            <p:nvPr/>
          </p:nvSpPr>
          <p:spPr>
            <a:xfrm>
              <a:off x="9040972" y="5329823"/>
              <a:ext cx="256625" cy="3696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1AC2496-5256-2E4D-BD98-25E303E3BE9F}"/>
                </a:ext>
              </a:extLst>
            </p:cNvPr>
            <p:cNvSpPr/>
            <p:nvPr/>
          </p:nvSpPr>
          <p:spPr>
            <a:xfrm>
              <a:off x="8746547" y="571150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C6D9132F-C122-95F6-6385-3451FCD1AF7A}"/>
                </a:ext>
              </a:extLst>
            </p:cNvPr>
            <p:cNvSpPr/>
            <p:nvPr/>
          </p:nvSpPr>
          <p:spPr>
            <a:xfrm>
              <a:off x="8746547" y="578783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00AA777D-6621-E12F-0791-52790F30CA4D}"/>
                </a:ext>
              </a:extLst>
            </p:cNvPr>
            <p:cNvSpPr/>
            <p:nvPr/>
          </p:nvSpPr>
          <p:spPr>
            <a:xfrm>
              <a:off x="8746547" y="586417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FB023836-3586-1359-DBAB-C4CF93ACF754}"/>
                </a:ext>
              </a:extLst>
            </p:cNvPr>
            <p:cNvSpPr/>
            <p:nvPr/>
          </p:nvSpPr>
          <p:spPr>
            <a:xfrm>
              <a:off x="8746547" y="594050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BA937772-6FF6-4160-67AC-B192ADE042A4}"/>
                </a:ext>
              </a:extLst>
            </p:cNvPr>
            <p:cNvSpPr/>
            <p:nvPr/>
          </p:nvSpPr>
          <p:spPr>
            <a:xfrm>
              <a:off x="9040972" y="5711502"/>
              <a:ext cx="256625" cy="29330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119A8131-906A-7CB7-B52C-B24EF35F576F}"/>
                </a:ext>
              </a:extLst>
            </p:cNvPr>
            <p:cNvSpPr/>
            <p:nvPr/>
          </p:nvSpPr>
          <p:spPr>
            <a:xfrm>
              <a:off x="8746547" y="601684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49071752-5AF5-E2B6-664B-C338B4859EA4}"/>
                </a:ext>
              </a:extLst>
            </p:cNvPr>
            <p:cNvSpPr/>
            <p:nvPr/>
          </p:nvSpPr>
          <p:spPr>
            <a:xfrm>
              <a:off x="8746547" y="609318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D2608DE-2B94-B8A9-8553-8E1C785DF9D2}"/>
                </a:ext>
              </a:extLst>
            </p:cNvPr>
            <p:cNvSpPr/>
            <p:nvPr/>
          </p:nvSpPr>
          <p:spPr>
            <a:xfrm>
              <a:off x="8746547" y="616951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B491544B-5ADF-154F-833D-7E9A508C824E}"/>
                </a:ext>
              </a:extLst>
            </p:cNvPr>
            <p:cNvSpPr/>
            <p:nvPr/>
          </p:nvSpPr>
          <p:spPr>
            <a:xfrm>
              <a:off x="8746547" y="624585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AC005B94-31E7-A80B-5460-B5936E42ACFB}"/>
                </a:ext>
              </a:extLst>
            </p:cNvPr>
            <p:cNvSpPr/>
            <p:nvPr/>
          </p:nvSpPr>
          <p:spPr>
            <a:xfrm>
              <a:off x="9040972" y="6016845"/>
              <a:ext cx="256625" cy="44597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D47DD4E0-20BC-B65A-FD86-BD3C8DB40AD0}"/>
                </a:ext>
              </a:extLst>
            </p:cNvPr>
            <p:cNvSpPr/>
            <p:nvPr/>
          </p:nvSpPr>
          <p:spPr>
            <a:xfrm>
              <a:off x="8746547" y="632218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ABFFB40C-D35E-97CD-47CF-7C0E3F90C746}"/>
                </a:ext>
              </a:extLst>
            </p:cNvPr>
            <p:cNvSpPr/>
            <p:nvPr/>
          </p:nvSpPr>
          <p:spPr>
            <a:xfrm>
              <a:off x="8746547" y="639852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094D78D-B6A1-C7E5-F56C-992C655AD8EB}"/>
                </a:ext>
              </a:extLst>
            </p:cNvPr>
            <p:cNvSpPr/>
            <p:nvPr/>
          </p:nvSpPr>
          <p:spPr>
            <a:xfrm>
              <a:off x="9335397" y="5329823"/>
              <a:ext cx="256625" cy="12904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w1</a:t>
              </a:r>
              <a:endParaRPr lang="en-US" sz="800" dirty="0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3C2F8E11-C189-3982-C27B-02B09AFEE67B}"/>
                </a:ext>
              </a:extLst>
            </p:cNvPr>
            <p:cNvSpPr/>
            <p:nvPr/>
          </p:nvSpPr>
          <p:spPr>
            <a:xfrm>
              <a:off x="8746547" y="647717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18A9637-8BD3-DA59-30BA-BE2AFF2C6B81}"/>
                </a:ext>
              </a:extLst>
            </p:cNvPr>
            <p:cNvSpPr/>
            <p:nvPr/>
          </p:nvSpPr>
          <p:spPr>
            <a:xfrm>
              <a:off x="8746547" y="655595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B4E6D198-B8C8-786D-26D9-911F386780B2}"/>
                </a:ext>
              </a:extLst>
            </p:cNvPr>
            <p:cNvSpPr/>
            <p:nvPr/>
          </p:nvSpPr>
          <p:spPr>
            <a:xfrm>
              <a:off x="9040972" y="6477174"/>
              <a:ext cx="256625" cy="1430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4DA8B4-A4EE-868F-8515-B4C8DFC8B3C0}"/>
                </a:ext>
              </a:extLst>
            </p:cNvPr>
            <p:cNvSpPr/>
            <p:nvPr/>
          </p:nvSpPr>
          <p:spPr>
            <a:xfrm>
              <a:off x="9629313" y="105410"/>
              <a:ext cx="256625" cy="52089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l1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03E69A-F41E-9A34-A01A-716BB931EB3E}"/>
                </a:ext>
              </a:extLst>
            </p:cNvPr>
            <p:cNvSpPr/>
            <p:nvPr/>
          </p:nvSpPr>
          <p:spPr>
            <a:xfrm>
              <a:off x="9629313" y="5328466"/>
              <a:ext cx="256625" cy="129042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l2</a:t>
              </a:r>
              <a:endParaRPr lang="en-US" sz="800" dirty="0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85A1F63E-8F6E-98A4-86D9-68756C556FFF}"/>
              </a:ext>
            </a:extLst>
          </p:cNvPr>
          <p:cNvSpPr txBox="1"/>
          <p:nvPr/>
        </p:nvSpPr>
        <p:spPr>
          <a:xfrm>
            <a:off x="797575" y="76201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5        4</a:t>
            </a:r>
            <a:r>
              <a:rPr lang="en-US" altLang="zh-TW" sz="2400" dirty="0"/>
              <a:t>           </a:t>
            </a:r>
            <a:r>
              <a:rPr lang="en-US" altLang="zh-TW" sz="2400" dirty="0">
                <a:solidFill>
                  <a:srgbClr val="92D050"/>
                </a:solidFill>
              </a:rPr>
              <a:t>2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4245BAA-DEEA-BF08-A243-B8EA998FC82F}"/>
              </a:ext>
            </a:extLst>
          </p:cNvPr>
          <p:cNvGrpSpPr/>
          <p:nvPr/>
        </p:nvGrpSpPr>
        <p:grpSpPr>
          <a:xfrm>
            <a:off x="10891918" y="1380712"/>
            <a:ext cx="434566" cy="1332908"/>
            <a:chOff x="10521770" y="76201"/>
            <a:chExt cx="434566" cy="1332908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4C407D9-1B6B-11B0-CB43-C57F4EA8CE24}"/>
                </a:ext>
              </a:extLst>
            </p:cNvPr>
            <p:cNvGrpSpPr/>
            <p:nvPr/>
          </p:nvGrpSpPr>
          <p:grpSpPr>
            <a:xfrm>
              <a:off x="10569112" y="105410"/>
              <a:ext cx="326157" cy="1290427"/>
              <a:chOff x="10569112" y="105410"/>
              <a:chExt cx="326157" cy="1290427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729BC9-FE10-7BAC-28C2-AA7629602256}"/>
                  </a:ext>
                </a:extLst>
              </p:cNvPr>
              <p:cNvSpPr/>
              <p:nvPr/>
            </p:nvSpPr>
            <p:spPr>
              <a:xfrm>
                <a:off x="10569112" y="105410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8C7FC30-F97C-4273-115A-5230FABA023F}"/>
                  </a:ext>
                </a:extLst>
              </p:cNvPr>
              <p:cNvSpPr/>
              <p:nvPr/>
            </p:nvSpPr>
            <p:spPr>
              <a:xfrm>
                <a:off x="10569112" y="181746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A304348-FA94-D1CB-6E1F-B298B2076B67}"/>
                  </a:ext>
                </a:extLst>
              </p:cNvPr>
              <p:cNvSpPr/>
              <p:nvPr/>
            </p:nvSpPr>
            <p:spPr>
              <a:xfrm>
                <a:off x="10569112" y="258082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37D2FA-6843-3860-1460-1A0C3FBD14AC}"/>
                  </a:ext>
                </a:extLst>
              </p:cNvPr>
              <p:cNvSpPr/>
              <p:nvPr/>
            </p:nvSpPr>
            <p:spPr>
              <a:xfrm>
                <a:off x="10569112" y="334417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498D97A-36F8-0608-E12C-33AAC564F9F7}"/>
                  </a:ext>
                </a:extLst>
              </p:cNvPr>
              <p:cNvSpPr/>
              <p:nvPr/>
            </p:nvSpPr>
            <p:spPr>
              <a:xfrm>
                <a:off x="10569112" y="410753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5EE4318-EC53-C949-0087-0D46070FEAFF}"/>
                  </a:ext>
                </a:extLst>
              </p:cNvPr>
              <p:cNvSpPr/>
              <p:nvPr/>
            </p:nvSpPr>
            <p:spPr>
              <a:xfrm>
                <a:off x="10569112" y="487089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4E30A03-AD30-5FF4-B9B7-774CEEBDDD67}"/>
                  </a:ext>
                </a:extLst>
              </p:cNvPr>
              <p:cNvSpPr/>
              <p:nvPr/>
            </p:nvSpPr>
            <p:spPr>
              <a:xfrm>
                <a:off x="10569112" y="563425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303C9CB-BEEE-CCDF-7157-8732653D2F67}"/>
                  </a:ext>
                </a:extLst>
              </p:cNvPr>
              <p:cNvSpPr/>
              <p:nvPr/>
            </p:nvSpPr>
            <p:spPr>
              <a:xfrm>
                <a:off x="10569112" y="639760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E8AFCA1-EEDD-704B-C70E-DFCBC67AA1C6}"/>
                  </a:ext>
                </a:extLst>
              </p:cNvPr>
              <p:cNvSpPr/>
              <p:nvPr/>
            </p:nvSpPr>
            <p:spPr>
              <a:xfrm>
                <a:off x="10569112" y="716096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2688A89-F71D-49F3-CD0A-F2934FE9E556}"/>
                  </a:ext>
                </a:extLst>
              </p:cNvPr>
              <p:cNvSpPr/>
              <p:nvPr/>
            </p:nvSpPr>
            <p:spPr>
              <a:xfrm>
                <a:off x="10569112" y="792432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7EB0547-40D4-E690-2B20-14A2D317B119}"/>
                  </a:ext>
                </a:extLst>
              </p:cNvPr>
              <p:cNvSpPr/>
              <p:nvPr/>
            </p:nvSpPr>
            <p:spPr>
              <a:xfrm>
                <a:off x="10569112" y="868768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69173BE-C700-B95D-F6D6-705582798B96}"/>
                  </a:ext>
                </a:extLst>
              </p:cNvPr>
              <p:cNvSpPr/>
              <p:nvPr/>
            </p:nvSpPr>
            <p:spPr>
              <a:xfrm>
                <a:off x="10569112" y="945103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8E79739-9A95-E439-0EA9-672780E21281}"/>
                  </a:ext>
                </a:extLst>
              </p:cNvPr>
              <p:cNvSpPr/>
              <p:nvPr/>
            </p:nvSpPr>
            <p:spPr>
              <a:xfrm>
                <a:off x="10569112" y="1021439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A46DF11-DA6C-976F-5E6F-3B10C41854A5}"/>
                  </a:ext>
                </a:extLst>
              </p:cNvPr>
              <p:cNvSpPr/>
              <p:nvPr/>
            </p:nvSpPr>
            <p:spPr>
              <a:xfrm>
                <a:off x="10569112" y="1097775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F696410-505A-D9BD-7FA0-423EE65ABED4}"/>
                  </a:ext>
                </a:extLst>
              </p:cNvPr>
              <p:cNvSpPr/>
              <p:nvPr/>
            </p:nvSpPr>
            <p:spPr>
              <a:xfrm>
                <a:off x="10569112" y="1174111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219BDDF-A985-4A43-D0D6-8B9B80277DCD}"/>
                  </a:ext>
                </a:extLst>
              </p:cNvPr>
              <p:cNvSpPr/>
              <p:nvPr/>
            </p:nvSpPr>
            <p:spPr>
              <a:xfrm>
                <a:off x="10569112" y="1252762"/>
                <a:ext cx="326157" cy="6429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D8A9900-9649-FEB8-B4DE-171656CEE44C}"/>
                  </a:ext>
                </a:extLst>
              </p:cNvPr>
              <p:cNvSpPr/>
              <p:nvPr/>
            </p:nvSpPr>
            <p:spPr>
              <a:xfrm>
                <a:off x="10569112" y="1331539"/>
                <a:ext cx="326157" cy="6429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AA84D19-FB82-6EA1-9D4D-C6BA3F1286AB}"/>
                </a:ext>
              </a:extLst>
            </p:cNvPr>
            <p:cNvSpPr/>
            <p:nvPr/>
          </p:nvSpPr>
          <p:spPr>
            <a:xfrm>
              <a:off x="10521770" y="76201"/>
              <a:ext cx="434566" cy="13329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FE0A214-9349-0CC4-E7FA-602C2D24C8C1}"/>
              </a:ext>
            </a:extLst>
          </p:cNvPr>
          <p:cNvGrpSpPr/>
          <p:nvPr/>
        </p:nvGrpSpPr>
        <p:grpSpPr>
          <a:xfrm>
            <a:off x="11488397" y="2683676"/>
            <a:ext cx="434566" cy="1332908"/>
            <a:chOff x="10521770" y="76201"/>
            <a:chExt cx="434566" cy="1332908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41419B3D-AE4B-4BC4-0D40-9E89570FDCBD}"/>
                </a:ext>
              </a:extLst>
            </p:cNvPr>
            <p:cNvGrpSpPr/>
            <p:nvPr/>
          </p:nvGrpSpPr>
          <p:grpSpPr>
            <a:xfrm>
              <a:off x="10569112" y="105410"/>
              <a:ext cx="326157" cy="1290427"/>
              <a:chOff x="10569112" y="105410"/>
              <a:chExt cx="326157" cy="1290427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2CF015-1486-086B-D03E-73BDEA013E6F}"/>
                  </a:ext>
                </a:extLst>
              </p:cNvPr>
              <p:cNvSpPr/>
              <p:nvPr/>
            </p:nvSpPr>
            <p:spPr>
              <a:xfrm>
                <a:off x="10569112" y="105410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7251D99-79D7-24D7-DF4C-4D9E59A0BD7E}"/>
                  </a:ext>
                </a:extLst>
              </p:cNvPr>
              <p:cNvSpPr/>
              <p:nvPr/>
            </p:nvSpPr>
            <p:spPr>
              <a:xfrm>
                <a:off x="10569112" y="181746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20617AD-B72C-0A0E-EC8C-16C0B2E01E66}"/>
                  </a:ext>
                </a:extLst>
              </p:cNvPr>
              <p:cNvSpPr/>
              <p:nvPr/>
            </p:nvSpPr>
            <p:spPr>
              <a:xfrm>
                <a:off x="10569112" y="258082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C336AD-B399-71A3-06A4-507D9B2B0E43}"/>
                  </a:ext>
                </a:extLst>
              </p:cNvPr>
              <p:cNvSpPr/>
              <p:nvPr/>
            </p:nvSpPr>
            <p:spPr>
              <a:xfrm>
                <a:off x="10569112" y="334417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144A14F-5133-6C34-4541-17895CE60816}"/>
                  </a:ext>
                </a:extLst>
              </p:cNvPr>
              <p:cNvSpPr/>
              <p:nvPr/>
            </p:nvSpPr>
            <p:spPr>
              <a:xfrm>
                <a:off x="10569112" y="410753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529F437-568F-4ED3-782D-B1796474AB0F}"/>
                  </a:ext>
                </a:extLst>
              </p:cNvPr>
              <p:cNvSpPr/>
              <p:nvPr/>
            </p:nvSpPr>
            <p:spPr>
              <a:xfrm>
                <a:off x="10569112" y="487089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8D4DA6A-837C-051D-086D-A6A9FD0865FF}"/>
                  </a:ext>
                </a:extLst>
              </p:cNvPr>
              <p:cNvSpPr/>
              <p:nvPr/>
            </p:nvSpPr>
            <p:spPr>
              <a:xfrm>
                <a:off x="10569112" y="563425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9D7C1A5-D797-1924-F4CC-E4C2B4F8FCC6}"/>
                  </a:ext>
                </a:extLst>
              </p:cNvPr>
              <p:cNvSpPr/>
              <p:nvPr/>
            </p:nvSpPr>
            <p:spPr>
              <a:xfrm>
                <a:off x="10569112" y="639760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5FC7E1F-C710-8157-21AA-CDD652D1FCB3}"/>
                  </a:ext>
                </a:extLst>
              </p:cNvPr>
              <p:cNvSpPr/>
              <p:nvPr/>
            </p:nvSpPr>
            <p:spPr>
              <a:xfrm>
                <a:off x="10569112" y="716096"/>
                <a:ext cx="326157" cy="6429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CA57E4-ABB7-8C68-F2DF-601C1E177A28}"/>
                  </a:ext>
                </a:extLst>
              </p:cNvPr>
              <p:cNvSpPr/>
              <p:nvPr/>
            </p:nvSpPr>
            <p:spPr>
              <a:xfrm>
                <a:off x="10569112" y="792432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2098A44-2012-4A6A-1FFB-7C7BDA42E694}"/>
                  </a:ext>
                </a:extLst>
              </p:cNvPr>
              <p:cNvSpPr/>
              <p:nvPr/>
            </p:nvSpPr>
            <p:spPr>
              <a:xfrm>
                <a:off x="10569112" y="868768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87649A6-2473-0019-0AF4-489531E04D0A}"/>
                  </a:ext>
                </a:extLst>
              </p:cNvPr>
              <p:cNvSpPr/>
              <p:nvPr/>
            </p:nvSpPr>
            <p:spPr>
              <a:xfrm>
                <a:off x="10569112" y="945103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83AC411-475F-9275-23D5-FE0E2D66FBAE}"/>
                  </a:ext>
                </a:extLst>
              </p:cNvPr>
              <p:cNvSpPr/>
              <p:nvPr/>
            </p:nvSpPr>
            <p:spPr>
              <a:xfrm>
                <a:off x="10569112" y="1021439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476E886-38D5-24DC-BC72-7E0CA83971EF}"/>
                  </a:ext>
                </a:extLst>
              </p:cNvPr>
              <p:cNvSpPr/>
              <p:nvPr/>
            </p:nvSpPr>
            <p:spPr>
              <a:xfrm>
                <a:off x="10569112" y="1097775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307ACCB-BA7A-4E09-4D5E-05666F5C78A0}"/>
                  </a:ext>
                </a:extLst>
              </p:cNvPr>
              <p:cNvSpPr/>
              <p:nvPr/>
            </p:nvSpPr>
            <p:spPr>
              <a:xfrm>
                <a:off x="10569112" y="1174111"/>
                <a:ext cx="326157" cy="64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3355508-2CCE-1C70-A67B-FA2C1F13B17E}"/>
                  </a:ext>
                </a:extLst>
              </p:cNvPr>
              <p:cNvSpPr/>
              <p:nvPr/>
            </p:nvSpPr>
            <p:spPr>
              <a:xfrm>
                <a:off x="10569112" y="1252762"/>
                <a:ext cx="326157" cy="6429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2E5A57A-98C5-2F65-C8F7-AEE6835B7E1E}"/>
                  </a:ext>
                </a:extLst>
              </p:cNvPr>
              <p:cNvSpPr/>
              <p:nvPr/>
            </p:nvSpPr>
            <p:spPr>
              <a:xfrm>
                <a:off x="10569112" y="1331539"/>
                <a:ext cx="326157" cy="6429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2FD43E-0D3F-C6BC-7406-58C4FA154759}"/>
                </a:ext>
              </a:extLst>
            </p:cNvPr>
            <p:cNvSpPr/>
            <p:nvPr/>
          </p:nvSpPr>
          <p:spPr>
            <a:xfrm>
              <a:off x="10521770" y="76201"/>
              <a:ext cx="434566" cy="13329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86B8665-CE18-BF94-917E-4A278185C90C}"/>
              </a:ext>
            </a:extLst>
          </p:cNvPr>
          <p:cNvSpPr txBox="1"/>
          <p:nvPr/>
        </p:nvSpPr>
        <p:spPr>
          <a:xfrm>
            <a:off x="10723755" y="718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①</a:t>
            </a:r>
            <a:r>
              <a:rPr lang="en-US" altLang="zh-TW" sz="2800" b="1" dirty="0">
                <a:solidFill>
                  <a:srgbClr val="080808"/>
                </a:solidFill>
              </a:rPr>
              <a:t>- why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71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[w1, (p1, p2)] + [w2, (p2, p4)]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[w4, (p3)] </a:t>
            </a:r>
            <a:endParaRPr lang="zh-TW" altLang="en-US" sz="2800" dirty="0"/>
          </a:p>
        </p:txBody>
      </p:sp>
      <p:sp>
        <p:nvSpPr>
          <p:cNvPr id="111" name="內容版面配置區 110">
            <a:extLst>
              <a:ext uri="{FF2B5EF4-FFF2-40B4-BE49-F238E27FC236}">
                <a16:creationId xmlns:a16="http://schemas.microsoft.com/office/drawing/2014/main" id="{54E5CFF3-AEE6-7A08-5F39-7001D954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5573877" cy="475488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w1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p1 has 5 values, and p2 has 4 values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5 + 4 = 9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w2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p2 has 4 values, and p4 has 2 values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4 + 2 = 6</a:t>
            </a:r>
          </a:p>
          <a:p>
            <a:r>
              <a:rPr lang="en-US" altLang="zh-TW" dirty="0">
                <a:solidFill>
                  <a:srgbClr val="92D050"/>
                </a:solidFill>
              </a:rPr>
              <a:t>w4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p3 has 6 values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6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F9F005A8-2AB9-F8CE-BD77-D63D472B26D0}"/>
              </a:ext>
            </a:extLst>
          </p:cNvPr>
          <p:cNvSpPr txBox="1"/>
          <p:nvPr/>
        </p:nvSpPr>
        <p:spPr>
          <a:xfrm>
            <a:off x="1730078" y="76201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9                               6</a:t>
            </a:r>
            <a:r>
              <a:rPr lang="en-US" altLang="zh-TW" sz="2400" dirty="0"/>
              <a:t>                             </a:t>
            </a:r>
            <a:r>
              <a:rPr lang="en-US" altLang="zh-TW" sz="2400" dirty="0">
                <a:solidFill>
                  <a:srgbClr val="92D050"/>
                </a:solidFill>
              </a:rPr>
              <a:t>6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FF32C07-AB13-86F8-B547-878B65877454}"/>
              </a:ext>
            </a:extLst>
          </p:cNvPr>
          <p:cNvSpPr txBox="1"/>
          <p:nvPr/>
        </p:nvSpPr>
        <p:spPr>
          <a:xfrm>
            <a:off x="8352487" y="718"/>
            <a:ext cx="3839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②</a:t>
            </a:r>
            <a:r>
              <a:rPr lang="en-US" altLang="zh-TW" sz="2800" b="1" dirty="0">
                <a:solidFill>
                  <a:srgbClr val="080808"/>
                </a:solidFill>
              </a:rPr>
              <a:t>- counts for x and y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B8A0A17-43D6-25D2-E2BA-0998C247F589}"/>
              </a:ext>
            </a:extLst>
          </p:cNvPr>
          <p:cNvSpPr txBox="1"/>
          <p:nvPr/>
        </p:nvSpPr>
        <p:spPr>
          <a:xfrm>
            <a:off x="10842969" y="6173051"/>
            <a:ext cx="1264198" cy="400110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  <a:latin typeface="-apple-system"/>
              </a:rPr>
              <a:t>consistent</a:t>
            </a:r>
            <a:endParaRPr lang="zh-TW" altLang="en-US" sz="2000" dirty="0"/>
          </a:p>
        </p:txBody>
      </p:sp>
      <p:grpSp>
        <p:nvGrpSpPr>
          <p:cNvPr id="661" name="群組 660">
            <a:extLst>
              <a:ext uri="{FF2B5EF4-FFF2-40B4-BE49-F238E27FC236}">
                <a16:creationId xmlns:a16="http://schemas.microsoft.com/office/drawing/2014/main" id="{FAA962EE-A639-B0E4-C135-6F13E3B84440}"/>
              </a:ext>
            </a:extLst>
          </p:cNvPr>
          <p:cNvGrpSpPr/>
          <p:nvPr/>
        </p:nvGrpSpPr>
        <p:grpSpPr>
          <a:xfrm>
            <a:off x="6789830" y="1136616"/>
            <a:ext cx="3881184" cy="5361113"/>
            <a:chOff x="6789830" y="1136616"/>
            <a:chExt cx="3881184" cy="5361113"/>
          </a:xfrm>
        </p:grpSpPr>
        <p:grpSp>
          <p:nvGrpSpPr>
            <p:cNvPr id="662" name="群組 661">
              <a:extLst>
                <a:ext uri="{FF2B5EF4-FFF2-40B4-BE49-F238E27FC236}">
                  <a16:creationId xmlns:a16="http://schemas.microsoft.com/office/drawing/2014/main" id="{B0AB8BFD-7B52-D176-94B9-2234702FAD0F}"/>
                </a:ext>
              </a:extLst>
            </p:cNvPr>
            <p:cNvGrpSpPr/>
            <p:nvPr/>
          </p:nvGrpSpPr>
          <p:grpSpPr>
            <a:xfrm>
              <a:off x="6789830" y="1138244"/>
              <a:ext cx="1743699" cy="2661362"/>
              <a:chOff x="6789830" y="1138244"/>
              <a:chExt cx="1743699" cy="2661362"/>
            </a:xfrm>
          </p:grpSpPr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CA1F04A2-C70A-5A79-D1B0-4D1FB558A5D1}"/>
                  </a:ext>
                </a:extLst>
              </p:cNvPr>
              <p:cNvSpPr/>
              <p:nvPr/>
            </p:nvSpPr>
            <p:spPr>
              <a:xfrm>
                <a:off x="6789830" y="113824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64B56E66-8A46-EC9B-DFEA-B94BDF4C0C31}"/>
                  </a:ext>
                </a:extLst>
              </p:cNvPr>
              <p:cNvSpPr/>
              <p:nvPr/>
            </p:nvSpPr>
            <p:spPr>
              <a:xfrm>
                <a:off x="6789830" y="129567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D450D601-6C45-A2AD-4DCD-1D1C55E8F15E}"/>
                  </a:ext>
                </a:extLst>
              </p:cNvPr>
              <p:cNvSpPr/>
              <p:nvPr/>
            </p:nvSpPr>
            <p:spPr>
              <a:xfrm>
                <a:off x="6789830" y="145311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378DDB9B-0D9F-0891-38AE-5E694685A42D}"/>
                  </a:ext>
                </a:extLst>
              </p:cNvPr>
              <p:cNvSpPr/>
              <p:nvPr/>
            </p:nvSpPr>
            <p:spPr>
              <a:xfrm>
                <a:off x="6789830" y="161054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998EB5DA-F3EB-F6C2-4055-A26FAC5A966A}"/>
                  </a:ext>
                </a:extLst>
              </p:cNvPr>
              <p:cNvSpPr/>
              <p:nvPr/>
            </p:nvSpPr>
            <p:spPr>
              <a:xfrm>
                <a:off x="6789830" y="176798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D2945012-0C8B-3F10-E8DB-D58CBC067FC8}"/>
                  </a:ext>
                </a:extLst>
              </p:cNvPr>
              <p:cNvSpPr/>
              <p:nvPr/>
            </p:nvSpPr>
            <p:spPr>
              <a:xfrm>
                <a:off x="7397049" y="1138244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p1</a:t>
                </a:r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98D9B91C-1EDA-8519-2BD8-3F7F87901D01}"/>
                  </a:ext>
                </a:extLst>
              </p:cNvPr>
              <p:cNvSpPr/>
              <p:nvPr/>
            </p:nvSpPr>
            <p:spPr>
              <a:xfrm>
                <a:off x="6789830" y="192541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78725D96-0A85-394A-C5C0-D0B761F220CD}"/>
                  </a:ext>
                </a:extLst>
              </p:cNvPr>
              <p:cNvSpPr/>
              <p:nvPr/>
            </p:nvSpPr>
            <p:spPr>
              <a:xfrm>
                <a:off x="6789830" y="208284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1A2C80AA-B27A-A1C1-DAE1-27ECED2D9672}"/>
                  </a:ext>
                </a:extLst>
              </p:cNvPr>
              <p:cNvSpPr/>
              <p:nvPr/>
            </p:nvSpPr>
            <p:spPr>
              <a:xfrm>
                <a:off x="6789830" y="224028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96E85115-6AF8-5A79-63B9-C9E8AB3EE084}"/>
                  </a:ext>
                </a:extLst>
              </p:cNvPr>
              <p:cNvSpPr/>
              <p:nvPr/>
            </p:nvSpPr>
            <p:spPr>
              <a:xfrm>
                <a:off x="6789830" y="239771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33FAE75A-76BB-17CF-45CA-8AD97396B4B5}"/>
                  </a:ext>
                </a:extLst>
              </p:cNvPr>
              <p:cNvSpPr/>
              <p:nvPr/>
            </p:nvSpPr>
            <p:spPr>
              <a:xfrm>
                <a:off x="7397049" y="1925414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C6D9AB85-1063-AF96-CC37-CDB8489CFC00}"/>
                  </a:ext>
                </a:extLst>
              </p:cNvPr>
              <p:cNvSpPr/>
              <p:nvPr/>
            </p:nvSpPr>
            <p:spPr>
              <a:xfrm>
                <a:off x="6789830" y="255515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36DBDD80-BC31-EC11-38D6-647F61780408}"/>
                  </a:ext>
                </a:extLst>
              </p:cNvPr>
              <p:cNvSpPr/>
              <p:nvPr/>
            </p:nvSpPr>
            <p:spPr>
              <a:xfrm>
                <a:off x="6789830" y="271258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6CE41F65-7CC2-303A-6537-D3FA144DB20F}"/>
                  </a:ext>
                </a:extLst>
              </p:cNvPr>
              <p:cNvSpPr/>
              <p:nvPr/>
            </p:nvSpPr>
            <p:spPr>
              <a:xfrm>
                <a:off x="6789830" y="287001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19777923-EF88-FB83-9EED-9A0B927E0CD5}"/>
                  </a:ext>
                </a:extLst>
              </p:cNvPr>
              <p:cNvSpPr/>
              <p:nvPr/>
            </p:nvSpPr>
            <p:spPr>
              <a:xfrm>
                <a:off x="6789830" y="30274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32D9D110-AC76-80B0-A883-5525B32C8345}"/>
                  </a:ext>
                </a:extLst>
              </p:cNvPr>
              <p:cNvSpPr/>
              <p:nvPr/>
            </p:nvSpPr>
            <p:spPr>
              <a:xfrm>
                <a:off x="7397049" y="2555150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9F109826-3703-39F0-5135-F3B8F6854F55}"/>
                  </a:ext>
                </a:extLst>
              </p:cNvPr>
              <p:cNvSpPr/>
              <p:nvPr/>
            </p:nvSpPr>
            <p:spPr>
              <a:xfrm>
                <a:off x="6789830" y="318488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9BF019FF-B407-E784-C4B5-38C3D23AAC8D}"/>
                  </a:ext>
                </a:extLst>
              </p:cNvPr>
              <p:cNvSpPr/>
              <p:nvPr/>
            </p:nvSpPr>
            <p:spPr>
              <a:xfrm>
                <a:off x="6789830" y="334232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0B249A44-A14A-B704-26A3-F97EF7817C78}"/>
                  </a:ext>
                </a:extLst>
              </p:cNvPr>
              <p:cNvSpPr/>
              <p:nvPr/>
            </p:nvSpPr>
            <p:spPr>
              <a:xfrm>
                <a:off x="8004268" y="1138244"/>
                <a:ext cx="529261" cy="266136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w1</a:t>
                </a: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0E433FB6-19E4-4E4A-E3B0-37A90B4A8301}"/>
                  </a:ext>
                </a:extLst>
              </p:cNvPr>
              <p:cNvSpPr/>
              <p:nvPr/>
            </p:nvSpPr>
            <p:spPr>
              <a:xfrm>
                <a:off x="6789830" y="350452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F9545166-8B36-93F3-185B-D22F478639ED}"/>
                  </a:ext>
                </a:extLst>
              </p:cNvPr>
              <p:cNvSpPr/>
              <p:nvPr/>
            </p:nvSpPr>
            <p:spPr>
              <a:xfrm>
                <a:off x="6789830" y="366699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7ADBB34F-08C3-B3C3-ACFD-66F2634D000B}"/>
                  </a:ext>
                </a:extLst>
              </p:cNvPr>
              <p:cNvSpPr/>
              <p:nvPr/>
            </p:nvSpPr>
            <p:spPr>
              <a:xfrm>
                <a:off x="7397049" y="3504528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cxnSp>
          <p:nvCxnSpPr>
            <p:cNvPr id="663" name="直線接點 662">
              <a:extLst>
                <a:ext uri="{FF2B5EF4-FFF2-40B4-BE49-F238E27FC236}">
                  <a16:creationId xmlns:a16="http://schemas.microsoft.com/office/drawing/2014/main" id="{52EC2782-0E1D-9C68-6FF0-4471F97B2A12}"/>
                </a:ext>
              </a:extLst>
            </p:cNvPr>
            <p:cNvCxnSpPr>
              <a:cxnSpLocks/>
            </p:cNvCxnSpPr>
            <p:nvPr/>
          </p:nvCxnSpPr>
          <p:spPr>
            <a:xfrm>
              <a:off x="8533529" y="1136616"/>
              <a:ext cx="394652" cy="2799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4" name="直線接點 663">
              <a:extLst>
                <a:ext uri="{FF2B5EF4-FFF2-40B4-BE49-F238E27FC236}">
                  <a16:creationId xmlns:a16="http://schemas.microsoft.com/office/drawing/2014/main" id="{15B2D679-8038-B54B-957C-3392899E9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68343"/>
              <a:ext cx="395518" cy="2419253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5" name="群組 664">
              <a:extLst>
                <a:ext uri="{FF2B5EF4-FFF2-40B4-BE49-F238E27FC236}">
                  <a16:creationId xmlns:a16="http://schemas.microsoft.com/office/drawing/2014/main" id="{929D9977-D354-962D-0A2B-13A3749B0965}"/>
                </a:ext>
              </a:extLst>
            </p:cNvPr>
            <p:cNvGrpSpPr/>
            <p:nvPr/>
          </p:nvGrpSpPr>
          <p:grpSpPr>
            <a:xfrm>
              <a:off x="6789830" y="3836367"/>
              <a:ext cx="1743699" cy="2661362"/>
              <a:chOff x="6789830" y="3836367"/>
              <a:chExt cx="1743699" cy="2661362"/>
            </a:xfrm>
          </p:grpSpPr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51720169-D647-BAD9-6FD8-4563E845BD47}"/>
                  </a:ext>
                </a:extLst>
              </p:cNvPr>
              <p:cNvSpPr/>
              <p:nvPr/>
            </p:nvSpPr>
            <p:spPr>
              <a:xfrm>
                <a:off x="6789830" y="383636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C0931CA6-1623-D8E2-C0E8-F5E7D1740962}"/>
                  </a:ext>
                </a:extLst>
              </p:cNvPr>
              <p:cNvSpPr/>
              <p:nvPr/>
            </p:nvSpPr>
            <p:spPr>
              <a:xfrm>
                <a:off x="6789830" y="399380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06544F78-4573-851F-01D8-7F952EF86DA9}"/>
                  </a:ext>
                </a:extLst>
              </p:cNvPr>
              <p:cNvSpPr/>
              <p:nvPr/>
            </p:nvSpPr>
            <p:spPr>
              <a:xfrm>
                <a:off x="6789830" y="415123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970B2EB9-A9CF-991E-8832-27F8FAEE1FF7}"/>
                  </a:ext>
                </a:extLst>
              </p:cNvPr>
              <p:cNvSpPr/>
              <p:nvPr/>
            </p:nvSpPr>
            <p:spPr>
              <a:xfrm>
                <a:off x="6789830" y="430866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511FDB9E-146A-826E-ADCD-7D63B6B80E5C}"/>
                  </a:ext>
                </a:extLst>
              </p:cNvPr>
              <p:cNvSpPr/>
              <p:nvPr/>
            </p:nvSpPr>
            <p:spPr>
              <a:xfrm>
                <a:off x="6789830" y="446610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1722EB5D-CDB3-6EB3-D7BB-7AA4638552D4}"/>
                  </a:ext>
                </a:extLst>
              </p:cNvPr>
              <p:cNvSpPr/>
              <p:nvPr/>
            </p:nvSpPr>
            <p:spPr>
              <a:xfrm>
                <a:off x="7397049" y="3836367"/>
                <a:ext cx="529261" cy="76234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9E55B33A-9808-EDA1-008F-3350D7934A95}"/>
                  </a:ext>
                </a:extLst>
              </p:cNvPr>
              <p:cNvSpPr/>
              <p:nvPr/>
            </p:nvSpPr>
            <p:spPr>
              <a:xfrm>
                <a:off x="6789830" y="462353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6AEA2A2B-8560-1672-6609-4E231524B504}"/>
                  </a:ext>
                </a:extLst>
              </p:cNvPr>
              <p:cNvSpPr/>
              <p:nvPr/>
            </p:nvSpPr>
            <p:spPr>
              <a:xfrm>
                <a:off x="6789830" y="478097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ABD0EB12-A184-1812-DA78-F5521DF8E2FF}"/>
                  </a:ext>
                </a:extLst>
              </p:cNvPr>
              <p:cNvSpPr/>
              <p:nvPr/>
            </p:nvSpPr>
            <p:spPr>
              <a:xfrm>
                <a:off x="6789830" y="493840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3739A8C7-0F91-48E5-BEBA-406A10CAFDDD}"/>
                  </a:ext>
                </a:extLst>
              </p:cNvPr>
              <p:cNvSpPr/>
              <p:nvPr/>
            </p:nvSpPr>
            <p:spPr>
              <a:xfrm>
                <a:off x="6789830" y="509583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768EA435-77F8-0004-B3E9-76AB2EDBA404}"/>
                  </a:ext>
                </a:extLst>
              </p:cNvPr>
              <p:cNvSpPr/>
              <p:nvPr/>
            </p:nvSpPr>
            <p:spPr>
              <a:xfrm>
                <a:off x="7397049" y="4623537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4FE20414-DC41-4937-AEE8-F47B21610DF1}"/>
                  </a:ext>
                </a:extLst>
              </p:cNvPr>
              <p:cNvSpPr/>
              <p:nvPr/>
            </p:nvSpPr>
            <p:spPr>
              <a:xfrm>
                <a:off x="6789830" y="525327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A18D7DD9-F273-5994-B8C0-A92F0A2DF5D6}"/>
                  </a:ext>
                </a:extLst>
              </p:cNvPr>
              <p:cNvSpPr/>
              <p:nvPr/>
            </p:nvSpPr>
            <p:spPr>
              <a:xfrm>
                <a:off x="6789830" y="541070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5C736E39-6303-8F79-7ED7-E31D558C8659}"/>
                  </a:ext>
                </a:extLst>
              </p:cNvPr>
              <p:cNvSpPr/>
              <p:nvPr/>
            </p:nvSpPr>
            <p:spPr>
              <a:xfrm>
                <a:off x="6789830" y="556814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2D46642A-A993-BCF7-A09C-94F1E87A9855}"/>
                  </a:ext>
                </a:extLst>
              </p:cNvPr>
              <p:cNvSpPr/>
              <p:nvPr/>
            </p:nvSpPr>
            <p:spPr>
              <a:xfrm>
                <a:off x="6789830" y="572557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FCF44467-29C0-2937-49A4-9D757E65CC64}"/>
                  </a:ext>
                </a:extLst>
              </p:cNvPr>
              <p:cNvSpPr/>
              <p:nvPr/>
            </p:nvSpPr>
            <p:spPr>
              <a:xfrm>
                <a:off x="7397049" y="5253273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C80738F9-5AED-148E-5C35-360397EF922A}"/>
                  </a:ext>
                </a:extLst>
              </p:cNvPr>
              <p:cNvSpPr/>
              <p:nvPr/>
            </p:nvSpPr>
            <p:spPr>
              <a:xfrm>
                <a:off x="6789830" y="588300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C323785E-B561-F270-2687-03116539EA44}"/>
                  </a:ext>
                </a:extLst>
              </p:cNvPr>
              <p:cNvSpPr/>
              <p:nvPr/>
            </p:nvSpPr>
            <p:spPr>
              <a:xfrm>
                <a:off x="6789830" y="604044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CCCB26D5-9240-F731-2A52-08A40E6B794E}"/>
                  </a:ext>
                </a:extLst>
              </p:cNvPr>
              <p:cNvSpPr/>
              <p:nvPr/>
            </p:nvSpPr>
            <p:spPr>
              <a:xfrm>
                <a:off x="8004268" y="3836367"/>
                <a:ext cx="529261" cy="266136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B0F0"/>
                    </a:solidFill>
                  </a:rPr>
                  <a:t>w2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9F3E70B5-D0E7-A4EC-10F5-02E72D993AD1}"/>
                  </a:ext>
                </a:extLst>
              </p:cNvPr>
              <p:cNvSpPr/>
              <p:nvPr/>
            </p:nvSpPr>
            <p:spPr>
              <a:xfrm>
                <a:off x="6789830" y="62026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EEBA00B1-3ED3-E76C-4223-762FC40A4F0F}"/>
                  </a:ext>
                </a:extLst>
              </p:cNvPr>
              <p:cNvSpPr/>
              <p:nvPr/>
            </p:nvSpPr>
            <p:spPr>
              <a:xfrm>
                <a:off x="6789830" y="636512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67C2F082-DAEB-3C02-00E9-576D5F56C2A4}"/>
                  </a:ext>
                </a:extLst>
              </p:cNvPr>
              <p:cNvSpPr/>
              <p:nvPr/>
            </p:nvSpPr>
            <p:spPr>
              <a:xfrm>
                <a:off x="7397049" y="6202651"/>
                <a:ext cx="529261" cy="295077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p4</a:t>
                </a:r>
              </a:p>
            </p:txBody>
          </p:sp>
        </p:grpSp>
        <p:grpSp>
          <p:nvGrpSpPr>
            <p:cNvPr id="666" name="群組 665">
              <a:extLst>
                <a:ext uri="{FF2B5EF4-FFF2-40B4-BE49-F238E27FC236}">
                  <a16:creationId xmlns:a16="http://schemas.microsoft.com/office/drawing/2014/main" id="{CCEF64A5-B3F8-BA1F-6EC5-43E2D15A9E93}"/>
                </a:ext>
              </a:extLst>
            </p:cNvPr>
            <p:cNvGrpSpPr/>
            <p:nvPr/>
          </p:nvGrpSpPr>
          <p:grpSpPr>
            <a:xfrm>
              <a:off x="8927315" y="1138244"/>
              <a:ext cx="1743699" cy="2655686"/>
              <a:chOff x="8927315" y="1138244"/>
              <a:chExt cx="1743699" cy="2655686"/>
            </a:xfrm>
          </p:grpSpPr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4771FF42-FAAB-D5F8-B9D7-2197E87654AB}"/>
                  </a:ext>
                </a:extLst>
              </p:cNvPr>
              <p:cNvSpPr/>
              <p:nvPr/>
            </p:nvSpPr>
            <p:spPr>
              <a:xfrm>
                <a:off x="8927315" y="1138244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</a:rPr>
                  <a:t>w1</a:t>
                </a:r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FA03566B-3B87-25E7-F02B-3C6D40EB197E}"/>
                  </a:ext>
                </a:extLst>
              </p:cNvPr>
              <p:cNvSpPr/>
              <p:nvPr/>
            </p:nvSpPr>
            <p:spPr>
              <a:xfrm>
                <a:off x="8927315" y="1295678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</a:rPr>
                  <a:t>w2</a:t>
                </a:r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9775E9B3-A7F1-78E8-F74F-453D0C6A8CB5}"/>
                  </a:ext>
                </a:extLst>
              </p:cNvPr>
              <p:cNvSpPr/>
              <p:nvPr/>
            </p:nvSpPr>
            <p:spPr>
              <a:xfrm>
                <a:off x="8927315" y="145311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470AB67F-CF6C-4D5D-D450-47E3D5C31CEC}"/>
                  </a:ext>
                </a:extLst>
              </p:cNvPr>
              <p:cNvSpPr/>
              <p:nvPr/>
            </p:nvSpPr>
            <p:spPr>
              <a:xfrm>
                <a:off x="8927315" y="1610546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92D050"/>
                    </a:solidFill>
                  </a:rPr>
                  <a:t>w4</a:t>
                </a:r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DD0A443D-0B5B-359B-418B-A13CAC8F1192}"/>
                  </a:ext>
                </a:extLst>
              </p:cNvPr>
              <p:cNvSpPr/>
              <p:nvPr/>
            </p:nvSpPr>
            <p:spPr>
              <a:xfrm>
                <a:off x="8927315" y="176798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F0055136-3C04-8EB8-7819-8E41F9298807}"/>
                  </a:ext>
                </a:extLst>
              </p:cNvPr>
              <p:cNvSpPr/>
              <p:nvPr/>
            </p:nvSpPr>
            <p:spPr>
              <a:xfrm>
                <a:off x="9534534" y="1138244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114EB164-2785-3F3A-6CC6-19910BCDE02F}"/>
                  </a:ext>
                </a:extLst>
              </p:cNvPr>
              <p:cNvSpPr/>
              <p:nvPr/>
            </p:nvSpPr>
            <p:spPr>
              <a:xfrm>
                <a:off x="8927315" y="192541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4E8B8499-A98C-AD7C-8882-066B280A729B}"/>
                  </a:ext>
                </a:extLst>
              </p:cNvPr>
              <p:cNvSpPr/>
              <p:nvPr/>
            </p:nvSpPr>
            <p:spPr>
              <a:xfrm>
                <a:off x="8927315" y="208284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E2725D04-74C3-1206-4CAB-58E2C2549CE7}"/>
                  </a:ext>
                </a:extLst>
              </p:cNvPr>
              <p:cNvSpPr/>
              <p:nvPr/>
            </p:nvSpPr>
            <p:spPr>
              <a:xfrm>
                <a:off x="8927315" y="224028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F38727EC-4C18-FCF9-8B85-33922ABC3BBE}"/>
                  </a:ext>
                </a:extLst>
              </p:cNvPr>
              <p:cNvSpPr/>
              <p:nvPr/>
            </p:nvSpPr>
            <p:spPr>
              <a:xfrm>
                <a:off x="8927315" y="2397716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C32FCDD3-2E16-7F43-16A1-BCB858C19513}"/>
                  </a:ext>
                </a:extLst>
              </p:cNvPr>
              <p:cNvSpPr/>
              <p:nvPr/>
            </p:nvSpPr>
            <p:spPr>
              <a:xfrm>
                <a:off x="9534534" y="1767980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8D33845C-A484-0274-5711-D88504F3B3C0}"/>
                  </a:ext>
                </a:extLst>
              </p:cNvPr>
              <p:cNvSpPr/>
              <p:nvPr/>
            </p:nvSpPr>
            <p:spPr>
              <a:xfrm>
                <a:off x="8927315" y="255515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7E0BA74B-2D75-B1FE-2617-7D7D23B86F41}"/>
                  </a:ext>
                </a:extLst>
              </p:cNvPr>
              <p:cNvSpPr/>
              <p:nvPr/>
            </p:nvSpPr>
            <p:spPr>
              <a:xfrm>
                <a:off x="8927315" y="271258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0BF62D7D-1C22-65ED-E118-2B811B768D5C}"/>
                  </a:ext>
                </a:extLst>
              </p:cNvPr>
              <p:cNvSpPr/>
              <p:nvPr/>
            </p:nvSpPr>
            <p:spPr>
              <a:xfrm>
                <a:off x="8927315" y="287001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44BA76BA-19D4-A75E-DFD7-D8D55D42277F}"/>
                  </a:ext>
                </a:extLst>
              </p:cNvPr>
              <p:cNvSpPr/>
              <p:nvPr/>
            </p:nvSpPr>
            <p:spPr>
              <a:xfrm>
                <a:off x="8927315" y="302745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AB79BB29-DE63-D0F7-BDE9-080F08B80D3A}"/>
                  </a:ext>
                </a:extLst>
              </p:cNvPr>
              <p:cNvSpPr/>
              <p:nvPr/>
            </p:nvSpPr>
            <p:spPr>
              <a:xfrm>
                <a:off x="9534534" y="2555150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FFD84000-3ED1-4BB4-E580-B8819C018AC5}"/>
                  </a:ext>
                </a:extLst>
              </p:cNvPr>
              <p:cNvSpPr/>
              <p:nvPr/>
            </p:nvSpPr>
            <p:spPr>
              <a:xfrm>
                <a:off x="8927315" y="3184886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BE269B32-8150-95BB-0EF4-5386B61EF3C5}"/>
                  </a:ext>
                </a:extLst>
              </p:cNvPr>
              <p:cNvSpPr/>
              <p:nvPr/>
            </p:nvSpPr>
            <p:spPr>
              <a:xfrm>
                <a:off x="8927315" y="3342320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616EC3D3-527C-EC2D-FBB9-72ED148C926D}"/>
                  </a:ext>
                </a:extLst>
              </p:cNvPr>
              <p:cNvSpPr/>
              <p:nvPr/>
            </p:nvSpPr>
            <p:spPr>
              <a:xfrm>
                <a:off x="10141753" y="1138244"/>
                <a:ext cx="529261" cy="265568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c1</a:t>
                </a:r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02AB3916-9944-1F60-BB01-BFFBD88B6C55}"/>
                  </a:ext>
                </a:extLst>
              </p:cNvPr>
              <p:cNvSpPr/>
              <p:nvPr/>
            </p:nvSpPr>
            <p:spPr>
              <a:xfrm>
                <a:off x="8927315" y="3504529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3B28C3CE-E6A5-73F9-E3E1-1EB9AB1C969D}"/>
                  </a:ext>
                </a:extLst>
              </p:cNvPr>
              <p:cNvSpPr/>
              <p:nvPr/>
            </p:nvSpPr>
            <p:spPr>
              <a:xfrm>
                <a:off x="9534534" y="3184886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20C6482B-500F-C40C-0BC9-30F14D603A4D}"/>
                  </a:ext>
                </a:extLst>
              </p:cNvPr>
              <p:cNvSpPr/>
              <p:nvPr/>
            </p:nvSpPr>
            <p:spPr>
              <a:xfrm>
                <a:off x="8927315" y="3661322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B463F005-1F4D-8F3D-567C-2E8C6E639DCB}"/>
                  </a:ext>
                </a:extLst>
              </p:cNvPr>
              <p:cNvSpPr/>
              <p:nvPr/>
            </p:nvSpPr>
            <p:spPr>
              <a:xfrm>
                <a:off x="9534534" y="3661322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  <p:cxnSp>
          <p:nvCxnSpPr>
            <p:cNvPr id="667" name="直線接點 666">
              <a:extLst>
                <a:ext uri="{FF2B5EF4-FFF2-40B4-BE49-F238E27FC236}">
                  <a16:creationId xmlns:a16="http://schemas.microsoft.com/office/drawing/2014/main" id="{0C61545E-2CC8-4690-A0B8-343F466C4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95678"/>
              <a:ext cx="410326" cy="2695033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8" name="直線接點 667">
              <a:extLst>
                <a:ext uri="{FF2B5EF4-FFF2-40B4-BE49-F238E27FC236}">
                  <a16:creationId xmlns:a16="http://schemas.microsoft.com/office/drawing/2014/main" id="{59488AE7-9CD8-A89E-7AD7-4BD97D4C5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529" y="1423988"/>
              <a:ext cx="400921" cy="507374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9" name="群組 668">
              <a:extLst>
                <a:ext uri="{FF2B5EF4-FFF2-40B4-BE49-F238E27FC236}">
                  <a16:creationId xmlns:a16="http://schemas.microsoft.com/office/drawing/2014/main" id="{4D743CA4-E927-A828-EC6E-4B8C46DA8A27}"/>
                </a:ext>
              </a:extLst>
            </p:cNvPr>
            <p:cNvGrpSpPr/>
            <p:nvPr/>
          </p:nvGrpSpPr>
          <p:grpSpPr>
            <a:xfrm>
              <a:off x="8923897" y="3836367"/>
              <a:ext cx="1743699" cy="2661361"/>
              <a:chOff x="8923897" y="3836367"/>
              <a:chExt cx="1743699" cy="2661361"/>
            </a:xfrm>
          </p:grpSpPr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B200322D-4C2B-9652-1E9E-98FD192B632C}"/>
                  </a:ext>
                </a:extLst>
              </p:cNvPr>
              <p:cNvSpPr/>
              <p:nvPr/>
            </p:nvSpPr>
            <p:spPr>
              <a:xfrm>
                <a:off x="8923897" y="3836367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098E4358-F7AA-1F2A-4F11-F98D948F5489}"/>
                  </a:ext>
                </a:extLst>
              </p:cNvPr>
              <p:cNvSpPr/>
              <p:nvPr/>
            </p:nvSpPr>
            <p:spPr>
              <a:xfrm>
                <a:off x="8923897" y="3993801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E7210DD0-3C5D-CDBB-1480-2CB8758ABA15}"/>
                  </a:ext>
                </a:extLst>
              </p:cNvPr>
              <p:cNvSpPr/>
              <p:nvPr/>
            </p:nvSpPr>
            <p:spPr>
              <a:xfrm>
                <a:off x="8923897" y="4151235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E8A340F0-B28F-1D88-D175-21193C304101}"/>
                  </a:ext>
                </a:extLst>
              </p:cNvPr>
              <p:cNvSpPr/>
              <p:nvPr/>
            </p:nvSpPr>
            <p:spPr>
              <a:xfrm>
                <a:off x="8923897" y="4308669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6CFBA2B8-9CDF-1F1F-EBEB-AB566CCF1D16}"/>
                  </a:ext>
                </a:extLst>
              </p:cNvPr>
              <p:cNvSpPr/>
              <p:nvPr/>
            </p:nvSpPr>
            <p:spPr>
              <a:xfrm>
                <a:off x="8923897" y="446610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70D5CB30-91C1-725F-828B-821B8869839F}"/>
                  </a:ext>
                </a:extLst>
              </p:cNvPr>
              <p:cNvSpPr/>
              <p:nvPr/>
            </p:nvSpPr>
            <p:spPr>
              <a:xfrm>
                <a:off x="9531116" y="3836367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455D3BF6-9755-F335-A3C8-39A13FB13FD2}"/>
                  </a:ext>
                </a:extLst>
              </p:cNvPr>
              <p:cNvSpPr/>
              <p:nvPr/>
            </p:nvSpPr>
            <p:spPr>
              <a:xfrm>
                <a:off x="8923897" y="462353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0046F33D-872D-DA00-1676-ADC5D41AD4EF}"/>
                  </a:ext>
                </a:extLst>
              </p:cNvPr>
              <p:cNvSpPr/>
              <p:nvPr/>
            </p:nvSpPr>
            <p:spPr>
              <a:xfrm>
                <a:off x="8923897" y="478097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A07AE45B-D4EA-EC34-5721-37C869026FA8}"/>
                  </a:ext>
                </a:extLst>
              </p:cNvPr>
              <p:cNvSpPr/>
              <p:nvPr/>
            </p:nvSpPr>
            <p:spPr>
              <a:xfrm>
                <a:off x="8923897" y="493840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E022310-071C-5039-4831-B9449F79BDD0}"/>
                  </a:ext>
                </a:extLst>
              </p:cNvPr>
              <p:cNvSpPr/>
              <p:nvPr/>
            </p:nvSpPr>
            <p:spPr>
              <a:xfrm>
                <a:off x="8923897" y="5095839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28065327-74D0-1414-3CEC-33532A18642E}"/>
                  </a:ext>
                </a:extLst>
              </p:cNvPr>
              <p:cNvSpPr/>
              <p:nvPr/>
            </p:nvSpPr>
            <p:spPr>
              <a:xfrm>
                <a:off x="9531116" y="4466103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5E18650A-CCDF-25C6-D9EB-849DC64B8BAF}"/>
                  </a:ext>
                </a:extLst>
              </p:cNvPr>
              <p:cNvSpPr/>
              <p:nvPr/>
            </p:nvSpPr>
            <p:spPr>
              <a:xfrm>
                <a:off x="8923897" y="525327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w1</a:t>
                </a:r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152AE4A6-75DA-8D63-D52C-53433A5C31EB}"/>
                  </a:ext>
                </a:extLst>
              </p:cNvPr>
              <p:cNvSpPr/>
              <p:nvPr/>
            </p:nvSpPr>
            <p:spPr>
              <a:xfrm>
                <a:off x="8923897" y="541070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A43BA609-7C77-4868-B57F-964FAB709DCE}"/>
                  </a:ext>
                </a:extLst>
              </p:cNvPr>
              <p:cNvSpPr/>
              <p:nvPr/>
            </p:nvSpPr>
            <p:spPr>
              <a:xfrm>
                <a:off x="8923897" y="556814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175C1678-D125-29CC-FFF8-5B90C30A6B39}"/>
                  </a:ext>
                </a:extLst>
              </p:cNvPr>
              <p:cNvSpPr/>
              <p:nvPr/>
            </p:nvSpPr>
            <p:spPr>
              <a:xfrm>
                <a:off x="8923897" y="572557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53E04EDB-6148-7ABB-49C5-029D08DA12F6}"/>
                  </a:ext>
                </a:extLst>
              </p:cNvPr>
              <p:cNvSpPr/>
              <p:nvPr/>
            </p:nvSpPr>
            <p:spPr>
              <a:xfrm>
                <a:off x="9531116" y="5253273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26F7CC5D-DE5E-09ED-8DE4-19BB582B8DF5}"/>
                  </a:ext>
                </a:extLst>
              </p:cNvPr>
              <p:cNvSpPr/>
              <p:nvPr/>
            </p:nvSpPr>
            <p:spPr>
              <a:xfrm>
                <a:off x="8923897" y="5883009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7F56FFD0-F2FC-EE6D-ACD4-79A601F55947}"/>
                  </a:ext>
                </a:extLst>
              </p:cNvPr>
              <p:cNvSpPr/>
              <p:nvPr/>
            </p:nvSpPr>
            <p:spPr>
              <a:xfrm>
                <a:off x="8923897" y="6040443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EFAC9C55-D800-9B0D-004C-E16EF48802FE}"/>
                  </a:ext>
                </a:extLst>
              </p:cNvPr>
              <p:cNvSpPr/>
              <p:nvPr/>
            </p:nvSpPr>
            <p:spPr>
              <a:xfrm>
                <a:off x="10138335" y="3836367"/>
                <a:ext cx="529261" cy="26556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c2</a:t>
                </a:r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70505E0F-FD2C-E236-9FBB-9E6777F80AA7}"/>
                  </a:ext>
                </a:extLst>
              </p:cNvPr>
              <p:cNvSpPr/>
              <p:nvPr/>
            </p:nvSpPr>
            <p:spPr>
              <a:xfrm>
                <a:off x="8923897" y="620265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CF4C78D7-6571-47CF-39A9-7E8F0B552AB4}"/>
                  </a:ext>
                </a:extLst>
              </p:cNvPr>
              <p:cNvSpPr/>
              <p:nvPr/>
            </p:nvSpPr>
            <p:spPr>
              <a:xfrm>
                <a:off x="9531116" y="5883009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50BCCCCF-4292-72A7-23C2-3CFC6F326F0D}"/>
                  </a:ext>
                </a:extLst>
              </p:cNvPr>
              <p:cNvSpPr/>
              <p:nvPr/>
            </p:nvSpPr>
            <p:spPr>
              <a:xfrm>
                <a:off x="8927315" y="636512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AEC80119-E7CD-7BB1-F246-CB642054AE0F}"/>
                  </a:ext>
                </a:extLst>
              </p:cNvPr>
              <p:cNvSpPr/>
              <p:nvPr/>
            </p:nvSpPr>
            <p:spPr>
              <a:xfrm>
                <a:off x="9534534" y="6365120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3395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[w1, (p1, p2)] + [w2, (p2, p4)]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[w4, (p3)] 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9A114E-EE4A-6381-39DD-5D2BE7494920}"/>
              </a:ext>
            </a:extLst>
          </p:cNvPr>
          <p:cNvSpPr txBox="1"/>
          <p:nvPr/>
        </p:nvSpPr>
        <p:spPr>
          <a:xfrm>
            <a:off x="924607" y="1908144"/>
            <a:ext cx="5210224" cy="341632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00B0F0"/>
                </a:solidFill>
              </a:rPr>
              <a:t>x_time_indices</a:t>
            </a:r>
            <a:r>
              <a:rPr lang="en-US" sz="2400" dirty="0">
                <a:solidFill>
                  <a:srgbClr val="00B0F0"/>
                </a:solidFill>
              </a:rPr>
              <a:t> = [0, 1, 2, 3, 4, 5, 6, 7, 8, 23, 24, 25, 26, 32, 33]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92D050"/>
                </a:solidFill>
              </a:rPr>
              <a:t>y_time_indices</a:t>
            </a:r>
            <a:r>
              <a:rPr lang="en-US" sz="2400" dirty="0">
                <a:solidFill>
                  <a:srgbClr val="92D050"/>
                </a:solidFill>
              </a:rPr>
              <a:t> = [60, 61, 62, 63, 64, 65]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x_features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y_features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sz="2400" dirty="0" err="1">
                <a:solidFill>
                  <a:srgbClr val="FFC000"/>
                </a:solidFill>
              </a:rPr>
              <a:t>window_len</a:t>
            </a:r>
            <a:r>
              <a:rPr lang="en-US" altLang="zh-TW" sz="2400" dirty="0">
                <a:solidFill>
                  <a:srgbClr val="FFC000"/>
                </a:solidFill>
              </a:rPr>
              <a:t> = 68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stride = 17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group_idx</a:t>
            </a:r>
            <a:r>
              <a:rPr lang="en-US" sz="2400" dirty="0">
                <a:solidFill>
                  <a:srgbClr val="FF0000"/>
                </a:solidFill>
              </a:rPr>
              <a:t> = ‘lot’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EA1E2A5-00BF-D4F0-A1E4-B784527146EA}"/>
              </a:ext>
            </a:extLst>
          </p:cNvPr>
          <p:cNvSpPr txBox="1"/>
          <p:nvPr/>
        </p:nvSpPr>
        <p:spPr>
          <a:xfrm>
            <a:off x="1730078" y="76201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9                               6</a:t>
            </a:r>
            <a:r>
              <a:rPr lang="en-US" altLang="zh-TW" sz="2400" dirty="0"/>
              <a:t>                             </a:t>
            </a:r>
            <a:r>
              <a:rPr lang="en-US" altLang="zh-TW" sz="2400" dirty="0">
                <a:solidFill>
                  <a:srgbClr val="92D050"/>
                </a:solidFill>
              </a:rPr>
              <a:t>6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427" name="文字方塊 426">
            <a:extLst>
              <a:ext uri="{FF2B5EF4-FFF2-40B4-BE49-F238E27FC236}">
                <a16:creationId xmlns:a16="http://schemas.microsoft.com/office/drawing/2014/main" id="{0BDE45B4-A412-38B7-25DE-9F565C7A4FE6}"/>
              </a:ext>
            </a:extLst>
          </p:cNvPr>
          <p:cNvSpPr txBox="1"/>
          <p:nvPr/>
        </p:nvSpPr>
        <p:spPr>
          <a:xfrm>
            <a:off x="9245360" y="718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②</a:t>
            </a:r>
            <a:r>
              <a:rPr lang="en-US" altLang="zh-TW" sz="2800" b="1" dirty="0">
                <a:solidFill>
                  <a:srgbClr val="080808"/>
                </a:solidFill>
              </a:rPr>
              <a:t>- final settings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  <p:grpSp>
        <p:nvGrpSpPr>
          <p:cNvPr id="561" name="群組 560">
            <a:extLst>
              <a:ext uri="{FF2B5EF4-FFF2-40B4-BE49-F238E27FC236}">
                <a16:creationId xmlns:a16="http://schemas.microsoft.com/office/drawing/2014/main" id="{E1687DAE-B7E5-3456-221D-B395A19B06E6}"/>
              </a:ext>
            </a:extLst>
          </p:cNvPr>
          <p:cNvGrpSpPr/>
          <p:nvPr/>
        </p:nvGrpSpPr>
        <p:grpSpPr>
          <a:xfrm>
            <a:off x="6789830" y="1136616"/>
            <a:ext cx="3881184" cy="5361113"/>
            <a:chOff x="6789830" y="1136616"/>
            <a:chExt cx="3881184" cy="5361113"/>
          </a:xfrm>
        </p:grpSpPr>
        <p:grpSp>
          <p:nvGrpSpPr>
            <p:cNvPr id="562" name="群組 561">
              <a:extLst>
                <a:ext uri="{FF2B5EF4-FFF2-40B4-BE49-F238E27FC236}">
                  <a16:creationId xmlns:a16="http://schemas.microsoft.com/office/drawing/2014/main" id="{AFCC6A97-602A-D3C3-3B77-FBD6DE44FCD5}"/>
                </a:ext>
              </a:extLst>
            </p:cNvPr>
            <p:cNvGrpSpPr/>
            <p:nvPr/>
          </p:nvGrpSpPr>
          <p:grpSpPr>
            <a:xfrm>
              <a:off x="6789830" y="1138244"/>
              <a:ext cx="1743699" cy="2661362"/>
              <a:chOff x="6789830" y="1138244"/>
              <a:chExt cx="1743699" cy="2661362"/>
            </a:xfrm>
          </p:grpSpPr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3F62CFBC-6416-EC17-2E65-3D8D79BB53AF}"/>
                  </a:ext>
                </a:extLst>
              </p:cNvPr>
              <p:cNvSpPr/>
              <p:nvPr/>
            </p:nvSpPr>
            <p:spPr>
              <a:xfrm>
                <a:off x="6789830" y="113824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ABA82721-AA3B-9258-238D-31CB8FD57F37}"/>
                  </a:ext>
                </a:extLst>
              </p:cNvPr>
              <p:cNvSpPr/>
              <p:nvPr/>
            </p:nvSpPr>
            <p:spPr>
              <a:xfrm>
                <a:off x="6789830" y="129567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41F7F083-9F02-53B0-61C5-F57C299E08DD}"/>
                  </a:ext>
                </a:extLst>
              </p:cNvPr>
              <p:cNvSpPr/>
              <p:nvPr/>
            </p:nvSpPr>
            <p:spPr>
              <a:xfrm>
                <a:off x="6789830" y="145311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B5F8C7BF-50B4-E8A6-8772-B582FFC4CFD1}"/>
                  </a:ext>
                </a:extLst>
              </p:cNvPr>
              <p:cNvSpPr/>
              <p:nvPr/>
            </p:nvSpPr>
            <p:spPr>
              <a:xfrm>
                <a:off x="6789830" y="161054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C53FE7B6-C17C-DDA5-EA51-5AFCC8E4F2A4}"/>
                  </a:ext>
                </a:extLst>
              </p:cNvPr>
              <p:cNvSpPr/>
              <p:nvPr/>
            </p:nvSpPr>
            <p:spPr>
              <a:xfrm>
                <a:off x="6789830" y="176798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96E6EDF8-EEE8-F960-81E8-A2E83C0DE0F6}"/>
                  </a:ext>
                </a:extLst>
              </p:cNvPr>
              <p:cNvSpPr/>
              <p:nvPr/>
            </p:nvSpPr>
            <p:spPr>
              <a:xfrm>
                <a:off x="7397049" y="1138244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p1</a:t>
                </a:r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908E58B5-1A49-A500-15FF-4088F657A32C}"/>
                  </a:ext>
                </a:extLst>
              </p:cNvPr>
              <p:cNvSpPr/>
              <p:nvPr/>
            </p:nvSpPr>
            <p:spPr>
              <a:xfrm>
                <a:off x="6789830" y="192541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2B0CE529-5A0B-DBB6-7C8B-2F7F1A28871F}"/>
                  </a:ext>
                </a:extLst>
              </p:cNvPr>
              <p:cNvSpPr/>
              <p:nvPr/>
            </p:nvSpPr>
            <p:spPr>
              <a:xfrm>
                <a:off x="6789830" y="208284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ECBA3175-6C4C-892F-C3A9-85CBBE3D897C}"/>
                  </a:ext>
                </a:extLst>
              </p:cNvPr>
              <p:cNvSpPr/>
              <p:nvPr/>
            </p:nvSpPr>
            <p:spPr>
              <a:xfrm>
                <a:off x="6789830" y="224028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8E08D350-44EA-B067-7823-B4C7F5C5BE7B}"/>
                  </a:ext>
                </a:extLst>
              </p:cNvPr>
              <p:cNvSpPr/>
              <p:nvPr/>
            </p:nvSpPr>
            <p:spPr>
              <a:xfrm>
                <a:off x="6789830" y="239771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26BF93B2-89AC-7207-D2FA-83352A641918}"/>
                  </a:ext>
                </a:extLst>
              </p:cNvPr>
              <p:cNvSpPr/>
              <p:nvPr/>
            </p:nvSpPr>
            <p:spPr>
              <a:xfrm>
                <a:off x="7397049" y="1925414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97CE5322-6901-488F-1331-991FC06D5801}"/>
                  </a:ext>
                </a:extLst>
              </p:cNvPr>
              <p:cNvSpPr/>
              <p:nvPr/>
            </p:nvSpPr>
            <p:spPr>
              <a:xfrm>
                <a:off x="6789830" y="255515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6B3CB15B-E31A-5F42-E0F9-971D4CF758F5}"/>
                  </a:ext>
                </a:extLst>
              </p:cNvPr>
              <p:cNvSpPr/>
              <p:nvPr/>
            </p:nvSpPr>
            <p:spPr>
              <a:xfrm>
                <a:off x="6789830" y="271258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F3605C7D-014E-186E-B940-62C08ED4CFF0}"/>
                  </a:ext>
                </a:extLst>
              </p:cNvPr>
              <p:cNvSpPr/>
              <p:nvPr/>
            </p:nvSpPr>
            <p:spPr>
              <a:xfrm>
                <a:off x="6789830" y="287001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DDF478DD-9972-2BBB-1232-7926C8997F77}"/>
                  </a:ext>
                </a:extLst>
              </p:cNvPr>
              <p:cNvSpPr/>
              <p:nvPr/>
            </p:nvSpPr>
            <p:spPr>
              <a:xfrm>
                <a:off x="6789830" y="30274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1C3167F9-2B13-6901-B88C-D7308CDAD013}"/>
                  </a:ext>
                </a:extLst>
              </p:cNvPr>
              <p:cNvSpPr/>
              <p:nvPr/>
            </p:nvSpPr>
            <p:spPr>
              <a:xfrm>
                <a:off x="7397049" y="2555150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109376EB-D3A4-89C5-23B5-FCB210A7165A}"/>
                  </a:ext>
                </a:extLst>
              </p:cNvPr>
              <p:cNvSpPr/>
              <p:nvPr/>
            </p:nvSpPr>
            <p:spPr>
              <a:xfrm>
                <a:off x="6789830" y="318488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EF7824F-6559-B9DA-F5B9-4AF903D8B5F7}"/>
                  </a:ext>
                </a:extLst>
              </p:cNvPr>
              <p:cNvSpPr/>
              <p:nvPr/>
            </p:nvSpPr>
            <p:spPr>
              <a:xfrm>
                <a:off x="6789830" y="334232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D1A53412-270B-F62C-FCC0-C3BB53BA6CE4}"/>
                  </a:ext>
                </a:extLst>
              </p:cNvPr>
              <p:cNvSpPr/>
              <p:nvPr/>
            </p:nvSpPr>
            <p:spPr>
              <a:xfrm>
                <a:off x="8004268" y="1138244"/>
                <a:ext cx="529261" cy="266136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w1</a:t>
                </a: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B65DE382-04B7-6791-38C0-B75F385FDB59}"/>
                  </a:ext>
                </a:extLst>
              </p:cNvPr>
              <p:cNvSpPr/>
              <p:nvPr/>
            </p:nvSpPr>
            <p:spPr>
              <a:xfrm>
                <a:off x="6789830" y="350452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83074EC3-2D23-E31D-DABC-7A145F740201}"/>
                  </a:ext>
                </a:extLst>
              </p:cNvPr>
              <p:cNvSpPr/>
              <p:nvPr/>
            </p:nvSpPr>
            <p:spPr>
              <a:xfrm>
                <a:off x="6789830" y="366699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0FA5F2C9-3B5F-B116-33CF-58E35F895817}"/>
                  </a:ext>
                </a:extLst>
              </p:cNvPr>
              <p:cNvSpPr/>
              <p:nvPr/>
            </p:nvSpPr>
            <p:spPr>
              <a:xfrm>
                <a:off x="7397049" y="3504528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cxnSp>
          <p:nvCxnSpPr>
            <p:cNvPr id="563" name="直線接點 562">
              <a:extLst>
                <a:ext uri="{FF2B5EF4-FFF2-40B4-BE49-F238E27FC236}">
                  <a16:creationId xmlns:a16="http://schemas.microsoft.com/office/drawing/2014/main" id="{052AD5B4-C54F-D35B-C081-D4D20BCA6BC0}"/>
                </a:ext>
              </a:extLst>
            </p:cNvPr>
            <p:cNvCxnSpPr>
              <a:cxnSpLocks/>
            </p:cNvCxnSpPr>
            <p:nvPr/>
          </p:nvCxnSpPr>
          <p:spPr>
            <a:xfrm>
              <a:off x="8533529" y="1136616"/>
              <a:ext cx="394652" cy="2799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4" name="直線接點 563">
              <a:extLst>
                <a:ext uri="{FF2B5EF4-FFF2-40B4-BE49-F238E27FC236}">
                  <a16:creationId xmlns:a16="http://schemas.microsoft.com/office/drawing/2014/main" id="{140CC6C6-8FA5-01D5-DF50-23D91079D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68343"/>
              <a:ext cx="395518" cy="2419253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65" name="群組 564">
              <a:extLst>
                <a:ext uri="{FF2B5EF4-FFF2-40B4-BE49-F238E27FC236}">
                  <a16:creationId xmlns:a16="http://schemas.microsoft.com/office/drawing/2014/main" id="{13BE0B7B-D4CC-96E0-FCBA-F707A362B4B0}"/>
                </a:ext>
              </a:extLst>
            </p:cNvPr>
            <p:cNvGrpSpPr/>
            <p:nvPr/>
          </p:nvGrpSpPr>
          <p:grpSpPr>
            <a:xfrm>
              <a:off x="6789830" y="3836367"/>
              <a:ext cx="1743699" cy="2661362"/>
              <a:chOff x="6789830" y="3836367"/>
              <a:chExt cx="1743699" cy="2661362"/>
            </a:xfrm>
          </p:grpSpPr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54FCD195-2036-3757-F14F-45AB0650F278}"/>
                  </a:ext>
                </a:extLst>
              </p:cNvPr>
              <p:cNvSpPr/>
              <p:nvPr/>
            </p:nvSpPr>
            <p:spPr>
              <a:xfrm>
                <a:off x="6789830" y="383636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72F6FFEB-4553-F0BB-96FD-C5347BAF8FAB}"/>
                  </a:ext>
                </a:extLst>
              </p:cNvPr>
              <p:cNvSpPr/>
              <p:nvPr/>
            </p:nvSpPr>
            <p:spPr>
              <a:xfrm>
                <a:off x="6789830" y="399380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6882ACF8-C15E-9B86-E157-5E7F0AEE7547}"/>
                  </a:ext>
                </a:extLst>
              </p:cNvPr>
              <p:cNvSpPr/>
              <p:nvPr/>
            </p:nvSpPr>
            <p:spPr>
              <a:xfrm>
                <a:off x="6789830" y="415123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AE69E3AF-9A2B-F8AC-242A-B1D75658F46B}"/>
                  </a:ext>
                </a:extLst>
              </p:cNvPr>
              <p:cNvSpPr/>
              <p:nvPr/>
            </p:nvSpPr>
            <p:spPr>
              <a:xfrm>
                <a:off x="6789830" y="430866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73CCEAA0-2DAB-B279-9083-8A3C077E0AF9}"/>
                  </a:ext>
                </a:extLst>
              </p:cNvPr>
              <p:cNvSpPr/>
              <p:nvPr/>
            </p:nvSpPr>
            <p:spPr>
              <a:xfrm>
                <a:off x="6789830" y="446610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54118230-107D-222B-62D1-EE48F7EC0BFF}"/>
                  </a:ext>
                </a:extLst>
              </p:cNvPr>
              <p:cNvSpPr/>
              <p:nvPr/>
            </p:nvSpPr>
            <p:spPr>
              <a:xfrm>
                <a:off x="7397049" y="3836367"/>
                <a:ext cx="529261" cy="76234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A974898F-EB01-C57D-A2D6-09B8A3966598}"/>
                  </a:ext>
                </a:extLst>
              </p:cNvPr>
              <p:cNvSpPr/>
              <p:nvPr/>
            </p:nvSpPr>
            <p:spPr>
              <a:xfrm>
                <a:off x="6789830" y="462353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67FC45D9-F0AF-7ED3-1E42-5F638951AC9F}"/>
                  </a:ext>
                </a:extLst>
              </p:cNvPr>
              <p:cNvSpPr/>
              <p:nvPr/>
            </p:nvSpPr>
            <p:spPr>
              <a:xfrm>
                <a:off x="6789830" y="478097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1BC280A4-3D53-C34D-90B1-F4D5473FB9C6}"/>
                  </a:ext>
                </a:extLst>
              </p:cNvPr>
              <p:cNvSpPr/>
              <p:nvPr/>
            </p:nvSpPr>
            <p:spPr>
              <a:xfrm>
                <a:off x="6789830" y="493840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7FD4882C-17A7-42FE-7C1A-8649C8C911F6}"/>
                  </a:ext>
                </a:extLst>
              </p:cNvPr>
              <p:cNvSpPr/>
              <p:nvPr/>
            </p:nvSpPr>
            <p:spPr>
              <a:xfrm>
                <a:off x="6789830" y="509583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F1DDD545-12B1-D3E2-E9C8-9D5E9C6FE9F5}"/>
                  </a:ext>
                </a:extLst>
              </p:cNvPr>
              <p:cNvSpPr/>
              <p:nvPr/>
            </p:nvSpPr>
            <p:spPr>
              <a:xfrm>
                <a:off x="7397049" y="4623537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0C7D913D-EB11-5AF1-B6E3-8F60E96A4C20}"/>
                  </a:ext>
                </a:extLst>
              </p:cNvPr>
              <p:cNvSpPr/>
              <p:nvPr/>
            </p:nvSpPr>
            <p:spPr>
              <a:xfrm>
                <a:off x="6789830" y="525327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2A72F41B-A4B7-1043-668A-CF78DE502BE4}"/>
                  </a:ext>
                </a:extLst>
              </p:cNvPr>
              <p:cNvSpPr/>
              <p:nvPr/>
            </p:nvSpPr>
            <p:spPr>
              <a:xfrm>
                <a:off x="6789830" y="541070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524F186D-94C1-867D-80EA-C458E9A92187}"/>
                  </a:ext>
                </a:extLst>
              </p:cNvPr>
              <p:cNvSpPr/>
              <p:nvPr/>
            </p:nvSpPr>
            <p:spPr>
              <a:xfrm>
                <a:off x="6789830" y="556814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6617AC19-F628-6112-411F-35A925BA6820}"/>
                  </a:ext>
                </a:extLst>
              </p:cNvPr>
              <p:cNvSpPr/>
              <p:nvPr/>
            </p:nvSpPr>
            <p:spPr>
              <a:xfrm>
                <a:off x="6789830" y="572557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CE754757-F1DC-E3FC-9D1B-8527B746919E}"/>
                  </a:ext>
                </a:extLst>
              </p:cNvPr>
              <p:cNvSpPr/>
              <p:nvPr/>
            </p:nvSpPr>
            <p:spPr>
              <a:xfrm>
                <a:off x="7397049" y="5253273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500DFEC3-3605-9F9F-D3E7-53B6737B392C}"/>
                  </a:ext>
                </a:extLst>
              </p:cNvPr>
              <p:cNvSpPr/>
              <p:nvPr/>
            </p:nvSpPr>
            <p:spPr>
              <a:xfrm>
                <a:off x="6789830" y="588300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797D583A-0568-B0A7-2CC7-2A984D0D00C7}"/>
                  </a:ext>
                </a:extLst>
              </p:cNvPr>
              <p:cNvSpPr/>
              <p:nvPr/>
            </p:nvSpPr>
            <p:spPr>
              <a:xfrm>
                <a:off x="6789830" y="604044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87343BED-4963-C6C6-EBA5-35048284C49E}"/>
                  </a:ext>
                </a:extLst>
              </p:cNvPr>
              <p:cNvSpPr/>
              <p:nvPr/>
            </p:nvSpPr>
            <p:spPr>
              <a:xfrm>
                <a:off x="8004268" y="3836367"/>
                <a:ext cx="529261" cy="266136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B0F0"/>
                    </a:solidFill>
                  </a:rPr>
                  <a:t>w2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FFDAAD63-1859-7595-F153-609C4CFE76D1}"/>
                  </a:ext>
                </a:extLst>
              </p:cNvPr>
              <p:cNvSpPr/>
              <p:nvPr/>
            </p:nvSpPr>
            <p:spPr>
              <a:xfrm>
                <a:off x="6789830" y="62026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70A584C2-203F-B3E1-C24F-0EB7D88DE5B7}"/>
                  </a:ext>
                </a:extLst>
              </p:cNvPr>
              <p:cNvSpPr/>
              <p:nvPr/>
            </p:nvSpPr>
            <p:spPr>
              <a:xfrm>
                <a:off x="6789830" y="636512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C71B3FCD-C70B-D13E-89F7-541D2ECA01AE}"/>
                  </a:ext>
                </a:extLst>
              </p:cNvPr>
              <p:cNvSpPr/>
              <p:nvPr/>
            </p:nvSpPr>
            <p:spPr>
              <a:xfrm>
                <a:off x="7397049" y="6202651"/>
                <a:ext cx="529261" cy="295077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p4</a:t>
                </a:r>
              </a:p>
            </p:txBody>
          </p:sp>
        </p:grpSp>
        <p:grpSp>
          <p:nvGrpSpPr>
            <p:cNvPr id="566" name="群組 565">
              <a:extLst>
                <a:ext uri="{FF2B5EF4-FFF2-40B4-BE49-F238E27FC236}">
                  <a16:creationId xmlns:a16="http://schemas.microsoft.com/office/drawing/2014/main" id="{77602417-A34E-BFFD-7D3F-46FF9898CC21}"/>
                </a:ext>
              </a:extLst>
            </p:cNvPr>
            <p:cNvGrpSpPr/>
            <p:nvPr/>
          </p:nvGrpSpPr>
          <p:grpSpPr>
            <a:xfrm>
              <a:off x="8927315" y="1138244"/>
              <a:ext cx="1743699" cy="2655686"/>
              <a:chOff x="8927315" y="1138244"/>
              <a:chExt cx="1743699" cy="2655686"/>
            </a:xfrm>
          </p:grpSpPr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38CE819D-3390-3FA4-4FF0-75F868D31CB2}"/>
                  </a:ext>
                </a:extLst>
              </p:cNvPr>
              <p:cNvSpPr/>
              <p:nvPr/>
            </p:nvSpPr>
            <p:spPr>
              <a:xfrm>
                <a:off x="8927315" y="1138244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</a:rPr>
                  <a:t>w1</a:t>
                </a:r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9793C4F8-8DC3-A8B2-6567-803F5895A088}"/>
                  </a:ext>
                </a:extLst>
              </p:cNvPr>
              <p:cNvSpPr/>
              <p:nvPr/>
            </p:nvSpPr>
            <p:spPr>
              <a:xfrm>
                <a:off x="8927315" y="1295678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</a:rPr>
                  <a:t>w2</a:t>
                </a:r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E1E92CDE-770A-D18B-3614-D61AF7D0BC9F}"/>
                  </a:ext>
                </a:extLst>
              </p:cNvPr>
              <p:cNvSpPr/>
              <p:nvPr/>
            </p:nvSpPr>
            <p:spPr>
              <a:xfrm>
                <a:off x="8927315" y="145311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BA5F4154-B399-831C-1687-7E95065EEE5D}"/>
                  </a:ext>
                </a:extLst>
              </p:cNvPr>
              <p:cNvSpPr/>
              <p:nvPr/>
            </p:nvSpPr>
            <p:spPr>
              <a:xfrm>
                <a:off x="8927315" y="1610546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92D050"/>
                    </a:solidFill>
                  </a:rPr>
                  <a:t>w4</a:t>
                </a:r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DE3EAC41-E9DE-2A97-A547-CD65C6F21FE6}"/>
                  </a:ext>
                </a:extLst>
              </p:cNvPr>
              <p:cNvSpPr/>
              <p:nvPr/>
            </p:nvSpPr>
            <p:spPr>
              <a:xfrm>
                <a:off x="8927315" y="176798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8775DC09-21AE-D251-F474-3FAFE5F4FD2F}"/>
                  </a:ext>
                </a:extLst>
              </p:cNvPr>
              <p:cNvSpPr/>
              <p:nvPr/>
            </p:nvSpPr>
            <p:spPr>
              <a:xfrm>
                <a:off x="9534534" y="1138244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2B99843C-12AE-5A81-276A-0D524CDE0748}"/>
                  </a:ext>
                </a:extLst>
              </p:cNvPr>
              <p:cNvSpPr/>
              <p:nvPr/>
            </p:nvSpPr>
            <p:spPr>
              <a:xfrm>
                <a:off x="8927315" y="192541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92AA69D0-005D-E124-B9D3-4B5731238FE8}"/>
                  </a:ext>
                </a:extLst>
              </p:cNvPr>
              <p:cNvSpPr/>
              <p:nvPr/>
            </p:nvSpPr>
            <p:spPr>
              <a:xfrm>
                <a:off x="8927315" y="208284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3B08D9BC-2E75-4DB2-843A-FCB7AB72094A}"/>
                  </a:ext>
                </a:extLst>
              </p:cNvPr>
              <p:cNvSpPr/>
              <p:nvPr/>
            </p:nvSpPr>
            <p:spPr>
              <a:xfrm>
                <a:off x="8927315" y="224028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4D143A0F-2199-0D15-6891-2D38EDDBDE7B}"/>
                  </a:ext>
                </a:extLst>
              </p:cNvPr>
              <p:cNvSpPr/>
              <p:nvPr/>
            </p:nvSpPr>
            <p:spPr>
              <a:xfrm>
                <a:off x="8927315" y="2397716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BD359161-35CF-5744-7EE0-83C0C833F0D2}"/>
                  </a:ext>
                </a:extLst>
              </p:cNvPr>
              <p:cNvSpPr/>
              <p:nvPr/>
            </p:nvSpPr>
            <p:spPr>
              <a:xfrm>
                <a:off x="9534534" y="1767980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F8E9D7E0-5435-D59F-4E34-C637CCE5FD0D}"/>
                  </a:ext>
                </a:extLst>
              </p:cNvPr>
              <p:cNvSpPr/>
              <p:nvPr/>
            </p:nvSpPr>
            <p:spPr>
              <a:xfrm>
                <a:off x="8927315" y="255515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5A977BD1-6B5A-9E7E-2501-33A80549A57C}"/>
                  </a:ext>
                </a:extLst>
              </p:cNvPr>
              <p:cNvSpPr/>
              <p:nvPr/>
            </p:nvSpPr>
            <p:spPr>
              <a:xfrm>
                <a:off x="8927315" y="271258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26254F26-FB8B-C395-1013-92E4FB4C9632}"/>
                  </a:ext>
                </a:extLst>
              </p:cNvPr>
              <p:cNvSpPr/>
              <p:nvPr/>
            </p:nvSpPr>
            <p:spPr>
              <a:xfrm>
                <a:off x="8927315" y="287001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60D45E34-B804-AB50-A6FC-740B46EC7505}"/>
                  </a:ext>
                </a:extLst>
              </p:cNvPr>
              <p:cNvSpPr/>
              <p:nvPr/>
            </p:nvSpPr>
            <p:spPr>
              <a:xfrm>
                <a:off x="8927315" y="302745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92BCAC28-13D2-2C30-8AE5-8C7CDCD9DEFB}"/>
                  </a:ext>
                </a:extLst>
              </p:cNvPr>
              <p:cNvSpPr/>
              <p:nvPr/>
            </p:nvSpPr>
            <p:spPr>
              <a:xfrm>
                <a:off x="9534534" y="2555150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402CC34-7B23-7B90-3598-822DBCD64973}"/>
                  </a:ext>
                </a:extLst>
              </p:cNvPr>
              <p:cNvSpPr/>
              <p:nvPr/>
            </p:nvSpPr>
            <p:spPr>
              <a:xfrm>
                <a:off x="8927315" y="3184886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B79F88D1-0F1C-5099-FD9A-3482CFBBE54D}"/>
                  </a:ext>
                </a:extLst>
              </p:cNvPr>
              <p:cNvSpPr/>
              <p:nvPr/>
            </p:nvSpPr>
            <p:spPr>
              <a:xfrm>
                <a:off x="8927315" y="3342320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B5776FD7-78C2-EC89-E9AA-08A1EBC72942}"/>
                  </a:ext>
                </a:extLst>
              </p:cNvPr>
              <p:cNvSpPr/>
              <p:nvPr/>
            </p:nvSpPr>
            <p:spPr>
              <a:xfrm>
                <a:off x="10141753" y="1138244"/>
                <a:ext cx="529261" cy="265568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c1</a:t>
                </a: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D76ACEAB-426D-9618-F2AA-90CF03274DE2}"/>
                  </a:ext>
                </a:extLst>
              </p:cNvPr>
              <p:cNvSpPr/>
              <p:nvPr/>
            </p:nvSpPr>
            <p:spPr>
              <a:xfrm>
                <a:off x="8927315" y="3504529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FD351962-A886-992B-1100-63FB7E1987F9}"/>
                  </a:ext>
                </a:extLst>
              </p:cNvPr>
              <p:cNvSpPr/>
              <p:nvPr/>
            </p:nvSpPr>
            <p:spPr>
              <a:xfrm>
                <a:off x="9534534" y="3184886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F64E9033-131F-FE67-2CF4-CB2C854C7504}"/>
                  </a:ext>
                </a:extLst>
              </p:cNvPr>
              <p:cNvSpPr/>
              <p:nvPr/>
            </p:nvSpPr>
            <p:spPr>
              <a:xfrm>
                <a:off x="8927315" y="3661322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CCC4AB90-8243-F029-C420-E47B45B9B6C1}"/>
                  </a:ext>
                </a:extLst>
              </p:cNvPr>
              <p:cNvSpPr/>
              <p:nvPr/>
            </p:nvSpPr>
            <p:spPr>
              <a:xfrm>
                <a:off x="9534534" y="3661322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  <p:cxnSp>
          <p:nvCxnSpPr>
            <p:cNvPr id="567" name="直線接點 566">
              <a:extLst>
                <a:ext uri="{FF2B5EF4-FFF2-40B4-BE49-F238E27FC236}">
                  <a16:creationId xmlns:a16="http://schemas.microsoft.com/office/drawing/2014/main" id="{1FC0EB96-1C1A-44FE-2DB4-A3E2B91EF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95678"/>
              <a:ext cx="410326" cy="2695033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8" name="直線接點 567">
              <a:extLst>
                <a:ext uri="{FF2B5EF4-FFF2-40B4-BE49-F238E27FC236}">
                  <a16:creationId xmlns:a16="http://schemas.microsoft.com/office/drawing/2014/main" id="{2E48E785-FA31-D3B8-64B8-A9BB2D5A4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529" y="1423988"/>
              <a:ext cx="400921" cy="507374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69" name="群組 568">
              <a:extLst>
                <a:ext uri="{FF2B5EF4-FFF2-40B4-BE49-F238E27FC236}">
                  <a16:creationId xmlns:a16="http://schemas.microsoft.com/office/drawing/2014/main" id="{661D4F45-68B5-54E8-92B1-226666CF2D8E}"/>
                </a:ext>
              </a:extLst>
            </p:cNvPr>
            <p:cNvGrpSpPr/>
            <p:nvPr/>
          </p:nvGrpSpPr>
          <p:grpSpPr>
            <a:xfrm>
              <a:off x="8923897" y="3836367"/>
              <a:ext cx="1743699" cy="2661361"/>
              <a:chOff x="8923897" y="3836367"/>
              <a:chExt cx="1743699" cy="2661361"/>
            </a:xfrm>
          </p:grpSpPr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07638F4A-CBA3-927C-0B17-6E5AAE6CE399}"/>
                  </a:ext>
                </a:extLst>
              </p:cNvPr>
              <p:cNvSpPr/>
              <p:nvPr/>
            </p:nvSpPr>
            <p:spPr>
              <a:xfrm>
                <a:off x="8923897" y="3836367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A9444B8D-ECB7-E67A-E7E4-D11514AADB80}"/>
                  </a:ext>
                </a:extLst>
              </p:cNvPr>
              <p:cNvSpPr/>
              <p:nvPr/>
            </p:nvSpPr>
            <p:spPr>
              <a:xfrm>
                <a:off x="8923897" y="3993801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6C5342B5-6056-B1FC-F925-363948B843B6}"/>
                  </a:ext>
                </a:extLst>
              </p:cNvPr>
              <p:cNvSpPr/>
              <p:nvPr/>
            </p:nvSpPr>
            <p:spPr>
              <a:xfrm>
                <a:off x="8923897" y="4151235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5CA85B8-4BB1-1C4E-E15E-0AC60B660D77}"/>
                  </a:ext>
                </a:extLst>
              </p:cNvPr>
              <p:cNvSpPr/>
              <p:nvPr/>
            </p:nvSpPr>
            <p:spPr>
              <a:xfrm>
                <a:off x="8923897" y="4308669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B36D5B32-C3E5-11EF-6877-F5707278F363}"/>
                  </a:ext>
                </a:extLst>
              </p:cNvPr>
              <p:cNvSpPr/>
              <p:nvPr/>
            </p:nvSpPr>
            <p:spPr>
              <a:xfrm>
                <a:off x="8923897" y="446610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B692B97F-AE81-2173-FD1C-CB096EAED7C5}"/>
                  </a:ext>
                </a:extLst>
              </p:cNvPr>
              <p:cNvSpPr/>
              <p:nvPr/>
            </p:nvSpPr>
            <p:spPr>
              <a:xfrm>
                <a:off x="9531116" y="3836367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646E39F2-D592-319A-5016-2AC4A970B945}"/>
                  </a:ext>
                </a:extLst>
              </p:cNvPr>
              <p:cNvSpPr/>
              <p:nvPr/>
            </p:nvSpPr>
            <p:spPr>
              <a:xfrm>
                <a:off x="8923897" y="462353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020C5661-6AC4-2262-F2A7-D75343915C68}"/>
                  </a:ext>
                </a:extLst>
              </p:cNvPr>
              <p:cNvSpPr/>
              <p:nvPr/>
            </p:nvSpPr>
            <p:spPr>
              <a:xfrm>
                <a:off x="8923897" y="478097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67111FBB-163F-89D2-CE4D-6957EAED84DB}"/>
                  </a:ext>
                </a:extLst>
              </p:cNvPr>
              <p:cNvSpPr/>
              <p:nvPr/>
            </p:nvSpPr>
            <p:spPr>
              <a:xfrm>
                <a:off x="8923897" y="493840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CE83F867-D304-E5EA-5B33-1516453E2547}"/>
                  </a:ext>
                </a:extLst>
              </p:cNvPr>
              <p:cNvSpPr/>
              <p:nvPr/>
            </p:nvSpPr>
            <p:spPr>
              <a:xfrm>
                <a:off x="8923897" y="5095839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E6280A5D-3A91-62D5-735E-C06F1FAB41FD}"/>
                  </a:ext>
                </a:extLst>
              </p:cNvPr>
              <p:cNvSpPr/>
              <p:nvPr/>
            </p:nvSpPr>
            <p:spPr>
              <a:xfrm>
                <a:off x="9531116" y="4466103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390BA3A9-C411-9A16-638F-D4601F142625}"/>
                  </a:ext>
                </a:extLst>
              </p:cNvPr>
              <p:cNvSpPr/>
              <p:nvPr/>
            </p:nvSpPr>
            <p:spPr>
              <a:xfrm>
                <a:off x="8923897" y="525327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w1</a:t>
                </a:r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9B61EC2A-2587-678B-E360-908A30D51871}"/>
                  </a:ext>
                </a:extLst>
              </p:cNvPr>
              <p:cNvSpPr/>
              <p:nvPr/>
            </p:nvSpPr>
            <p:spPr>
              <a:xfrm>
                <a:off x="8923897" y="541070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B1B4DD90-4193-4865-806F-C50DCC1C0862}"/>
                  </a:ext>
                </a:extLst>
              </p:cNvPr>
              <p:cNvSpPr/>
              <p:nvPr/>
            </p:nvSpPr>
            <p:spPr>
              <a:xfrm>
                <a:off x="8923897" y="556814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824B649F-0B18-4821-9966-BC7D59BBE2A1}"/>
                  </a:ext>
                </a:extLst>
              </p:cNvPr>
              <p:cNvSpPr/>
              <p:nvPr/>
            </p:nvSpPr>
            <p:spPr>
              <a:xfrm>
                <a:off x="8923897" y="572557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C28E7094-CA9F-871A-56B0-14FA17614579}"/>
                  </a:ext>
                </a:extLst>
              </p:cNvPr>
              <p:cNvSpPr/>
              <p:nvPr/>
            </p:nvSpPr>
            <p:spPr>
              <a:xfrm>
                <a:off x="9531116" y="5253273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1A7260AC-629B-34C6-6938-FFF2301E1FE5}"/>
                  </a:ext>
                </a:extLst>
              </p:cNvPr>
              <p:cNvSpPr/>
              <p:nvPr/>
            </p:nvSpPr>
            <p:spPr>
              <a:xfrm>
                <a:off x="8923897" y="5883009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6009444B-7D02-FC09-0BEB-4478FBD20D2F}"/>
                  </a:ext>
                </a:extLst>
              </p:cNvPr>
              <p:cNvSpPr/>
              <p:nvPr/>
            </p:nvSpPr>
            <p:spPr>
              <a:xfrm>
                <a:off x="8923897" y="6040443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AF0C6307-3426-411D-970B-7B97503C534F}"/>
                  </a:ext>
                </a:extLst>
              </p:cNvPr>
              <p:cNvSpPr/>
              <p:nvPr/>
            </p:nvSpPr>
            <p:spPr>
              <a:xfrm>
                <a:off x="10138335" y="3836367"/>
                <a:ext cx="529261" cy="26556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c2</a:t>
                </a:r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C9672E13-9D33-6947-FB1E-8F0D31BD0B42}"/>
                  </a:ext>
                </a:extLst>
              </p:cNvPr>
              <p:cNvSpPr/>
              <p:nvPr/>
            </p:nvSpPr>
            <p:spPr>
              <a:xfrm>
                <a:off x="8923897" y="620265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888BB541-072E-65F0-8E28-86DDFC0FFE80}"/>
                  </a:ext>
                </a:extLst>
              </p:cNvPr>
              <p:cNvSpPr/>
              <p:nvPr/>
            </p:nvSpPr>
            <p:spPr>
              <a:xfrm>
                <a:off x="9531116" y="5883009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80EFBD96-C39B-5AF0-2BFA-FD915D2B7974}"/>
                  </a:ext>
                </a:extLst>
              </p:cNvPr>
              <p:cNvSpPr/>
              <p:nvPr/>
            </p:nvSpPr>
            <p:spPr>
              <a:xfrm>
                <a:off x="8927315" y="636512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F02022C8-3E37-967E-D8C7-D6E7A70EB376}"/>
                  </a:ext>
                </a:extLst>
              </p:cNvPr>
              <p:cNvSpPr/>
              <p:nvPr/>
            </p:nvSpPr>
            <p:spPr>
              <a:xfrm>
                <a:off x="9534534" y="6365120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215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331E677-2396-CB73-8ED6-88AD8AFD66FF}"/>
              </a:ext>
            </a:extLst>
          </p:cNvPr>
          <p:cNvSpPr/>
          <p:nvPr/>
        </p:nvSpPr>
        <p:spPr>
          <a:xfrm>
            <a:off x="10916552" y="264323"/>
            <a:ext cx="886718" cy="927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[w1, (p1, p2)] + [w2, (p2, p4)]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[w4, (p3)] </a:t>
            </a:r>
            <a:endParaRPr lang="zh-TW" altLang="en-US" sz="2800" dirty="0"/>
          </a:p>
        </p:txBody>
      </p:sp>
      <p:sp>
        <p:nvSpPr>
          <p:cNvPr id="111" name="內容版面配置區 110">
            <a:extLst>
              <a:ext uri="{FF2B5EF4-FFF2-40B4-BE49-F238E27FC236}">
                <a16:creationId xmlns:a16="http://schemas.microsoft.com/office/drawing/2014/main" id="{54E5CFF3-AEE6-7A08-5F39-7001D954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7225953" cy="4646004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FFC000"/>
                </a:solidFill>
              </a:rPr>
              <a:t>window_len</a:t>
            </a:r>
            <a:r>
              <a:rPr lang="en-US" altLang="zh-TW" dirty="0">
                <a:solidFill>
                  <a:srgbClr val="FFC000"/>
                </a:solidFill>
              </a:rPr>
              <a:t> = 17 * 4 = 68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stride = 17 (one wafer)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group_idx</a:t>
            </a:r>
            <a:r>
              <a:rPr lang="en-US" altLang="zh-TW" dirty="0">
                <a:solidFill>
                  <a:srgbClr val="FF0000"/>
                </a:solidFill>
              </a:rPr>
              <a:t> = ‘</a:t>
            </a:r>
            <a:r>
              <a:rPr lang="en-US" altLang="zh-TW" dirty="0" err="1">
                <a:solidFill>
                  <a:srgbClr val="FF0000"/>
                </a:solidFill>
              </a:rPr>
              <a:t>lot_id</a:t>
            </a:r>
            <a:r>
              <a:rPr lang="en-US" altLang="zh-TW" dirty="0">
                <a:solidFill>
                  <a:srgbClr val="FF0000"/>
                </a:solidFill>
              </a:rPr>
              <a:t>’</a:t>
            </a:r>
          </a:p>
          <a:p>
            <a:r>
              <a:rPr lang="en-US" altLang="zh-TW" dirty="0" err="1">
                <a:solidFill>
                  <a:srgbClr val="00B0F0"/>
                </a:solidFill>
              </a:rPr>
              <a:t>x_time_indices</a:t>
            </a:r>
            <a:r>
              <a:rPr lang="en-US" altLang="zh-TW" dirty="0">
                <a:solidFill>
                  <a:srgbClr val="00B0F0"/>
                </a:solidFill>
              </a:rPr>
              <a:t> = [</a:t>
            </a:r>
            <a:r>
              <a:rPr lang="en-US" altLang="zh-TW" u="sng" dirty="0">
                <a:solidFill>
                  <a:srgbClr val="00B0F0"/>
                </a:solidFill>
              </a:rPr>
              <a:t>0, 1, 2, 3, 4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5, 6, 7, 8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23, 24, 25, 26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32, 33</a:t>
            </a:r>
            <a:r>
              <a:rPr lang="en-US" altLang="zh-TW" dirty="0">
                <a:solidFill>
                  <a:srgbClr val="00B0F0"/>
                </a:solidFill>
              </a:rPr>
              <a:t>]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[w1, (p1)] = [0, 1, 2, 3, 4]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[w1, (p2)] = [0, 1, 2, 3] + (5)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[w2, (p2)] = [0, 1, 2, 3] + 17 + (5)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[w2, (p4)] = [0, 1] + 17 + (5+4+6)</a:t>
            </a:r>
          </a:p>
          <a:p>
            <a:r>
              <a:rPr lang="en-US" altLang="zh-TW" dirty="0" err="1">
                <a:solidFill>
                  <a:srgbClr val="92D050"/>
                </a:solidFill>
              </a:rPr>
              <a:t>y_time_indices</a:t>
            </a:r>
            <a:r>
              <a:rPr lang="en-US" altLang="zh-TW" dirty="0">
                <a:solidFill>
                  <a:srgbClr val="92D050"/>
                </a:solidFill>
              </a:rPr>
              <a:t> = [60, 61, 62, 63, 64, 65]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[w4, (p3)] = [0, 1, 2, 3, 4, 5] + 17*3 + (5+4)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F9F005A8-2AB9-F8CE-BD77-D63D472B26D0}"/>
              </a:ext>
            </a:extLst>
          </p:cNvPr>
          <p:cNvSpPr txBox="1"/>
          <p:nvPr/>
        </p:nvSpPr>
        <p:spPr>
          <a:xfrm>
            <a:off x="1730078" y="76201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9                               6</a:t>
            </a:r>
            <a:r>
              <a:rPr lang="en-US" altLang="zh-TW" sz="2400" dirty="0"/>
              <a:t>                             </a:t>
            </a:r>
            <a:r>
              <a:rPr lang="en-US" altLang="zh-TW" sz="2400" dirty="0">
                <a:solidFill>
                  <a:srgbClr val="92D050"/>
                </a:solidFill>
              </a:rPr>
              <a:t>6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E0297B-E175-6006-7230-EB2B7BF247F1}"/>
              </a:ext>
            </a:extLst>
          </p:cNvPr>
          <p:cNvGrpSpPr/>
          <p:nvPr/>
        </p:nvGrpSpPr>
        <p:grpSpPr>
          <a:xfrm>
            <a:off x="10349755" y="76201"/>
            <a:ext cx="434566" cy="5253622"/>
            <a:chOff x="10313543" y="76201"/>
            <a:chExt cx="434566" cy="525362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C3042950-E38F-F584-A00D-3F4C0B54E90B}"/>
                </a:ext>
              </a:extLst>
            </p:cNvPr>
            <p:cNvGrpSpPr/>
            <p:nvPr/>
          </p:nvGrpSpPr>
          <p:grpSpPr>
            <a:xfrm>
              <a:off x="10360885" y="105410"/>
              <a:ext cx="326157" cy="5208915"/>
              <a:chOff x="10324673" y="105410"/>
              <a:chExt cx="326157" cy="5208915"/>
            </a:xfrm>
          </p:grpSpPr>
          <p:grpSp>
            <p:nvGrpSpPr>
              <p:cNvPr id="360" name="群組 359">
                <a:extLst>
                  <a:ext uri="{FF2B5EF4-FFF2-40B4-BE49-F238E27FC236}">
                    <a16:creationId xmlns:a16="http://schemas.microsoft.com/office/drawing/2014/main" id="{DC13298E-22AA-DB19-1AFB-197FDC76BBEA}"/>
                  </a:ext>
                </a:extLst>
              </p:cNvPr>
              <p:cNvGrpSpPr/>
              <p:nvPr/>
            </p:nvGrpSpPr>
            <p:grpSpPr>
              <a:xfrm>
                <a:off x="10324673" y="105410"/>
                <a:ext cx="326157" cy="1290427"/>
                <a:chOff x="6789830" y="1138244"/>
                <a:chExt cx="529261" cy="2661362"/>
              </a:xfrm>
            </p:grpSpPr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312329F9-5F2A-6B60-2F34-B88769B840AE}"/>
                    </a:ext>
                  </a:extLst>
                </p:cNvPr>
                <p:cNvSpPr/>
                <p:nvPr/>
              </p:nvSpPr>
              <p:spPr>
                <a:xfrm>
                  <a:off x="6789830" y="1138244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A428574A-EE13-465F-8A89-E8C789348DBB}"/>
                    </a:ext>
                  </a:extLst>
                </p:cNvPr>
                <p:cNvSpPr/>
                <p:nvPr/>
              </p:nvSpPr>
              <p:spPr>
                <a:xfrm>
                  <a:off x="6789830" y="1295678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B3008BFF-1D26-4B50-8038-9FAD785EE63B}"/>
                    </a:ext>
                  </a:extLst>
                </p:cNvPr>
                <p:cNvSpPr/>
                <p:nvPr/>
              </p:nvSpPr>
              <p:spPr>
                <a:xfrm>
                  <a:off x="6789830" y="1453112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675A24BE-580A-5438-F192-F3E6A0D3CCB3}"/>
                    </a:ext>
                  </a:extLst>
                </p:cNvPr>
                <p:cNvSpPr/>
                <p:nvPr/>
              </p:nvSpPr>
              <p:spPr>
                <a:xfrm>
                  <a:off x="6789830" y="1610546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02B265FC-BA78-7DEE-0AD0-A079F261EBAA}"/>
                    </a:ext>
                  </a:extLst>
                </p:cNvPr>
                <p:cNvSpPr/>
                <p:nvPr/>
              </p:nvSpPr>
              <p:spPr>
                <a:xfrm>
                  <a:off x="6789830" y="1767980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883F94F4-3E02-D851-431B-FE609360B3E5}"/>
                    </a:ext>
                  </a:extLst>
                </p:cNvPr>
                <p:cNvSpPr/>
                <p:nvPr/>
              </p:nvSpPr>
              <p:spPr>
                <a:xfrm>
                  <a:off x="6789830" y="1925414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44A42E1E-1ABC-E9EA-B12E-0AC6D349EDB6}"/>
                    </a:ext>
                  </a:extLst>
                </p:cNvPr>
                <p:cNvSpPr/>
                <p:nvPr/>
              </p:nvSpPr>
              <p:spPr>
                <a:xfrm>
                  <a:off x="6789830" y="2082848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CF941762-855D-B7EB-C97A-8853C833504D}"/>
                    </a:ext>
                  </a:extLst>
                </p:cNvPr>
                <p:cNvSpPr/>
                <p:nvPr/>
              </p:nvSpPr>
              <p:spPr>
                <a:xfrm>
                  <a:off x="6789830" y="2240282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8F173664-0C92-70FC-279B-0A1DF4976CD9}"/>
                    </a:ext>
                  </a:extLst>
                </p:cNvPr>
                <p:cNvSpPr/>
                <p:nvPr/>
              </p:nvSpPr>
              <p:spPr>
                <a:xfrm>
                  <a:off x="6789830" y="2397716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7C40A6A2-7EA5-1E85-F2F1-2C42B79F0650}"/>
                    </a:ext>
                  </a:extLst>
                </p:cNvPr>
                <p:cNvSpPr/>
                <p:nvPr/>
              </p:nvSpPr>
              <p:spPr>
                <a:xfrm>
                  <a:off x="6789830" y="2555150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8AE15BF7-E616-9A6B-C5A1-876A2DA34DD9}"/>
                    </a:ext>
                  </a:extLst>
                </p:cNvPr>
                <p:cNvSpPr/>
                <p:nvPr/>
              </p:nvSpPr>
              <p:spPr>
                <a:xfrm>
                  <a:off x="6789830" y="2712584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5DD8558D-899B-4F6F-18FD-0AC9A15A1614}"/>
                    </a:ext>
                  </a:extLst>
                </p:cNvPr>
                <p:cNvSpPr/>
                <p:nvPr/>
              </p:nvSpPr>
              <p:spPr>
                <a:xfrm>
                  <a:off x="6789830" y="2870018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9FE3149D-72F3-78DD-B9BF-A19D97DCD421}"/>
                    </a:ext>
                  </a:extLst>
                </p:cNvPr>
                <p:cNvSpPr/>
                <p:nvPr/>
              </p:nvSpPr>
              <p:spPr>
                <a:xfrm>
                  <a:off x="6789830" y="3027452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230736F4-21F9-7E31-BF6B-0A1685D2CF5A}"/>
                    </a:ext>
                  </a:extLst>
                </p:cNvPr>
                <p:cNvSpPr/>
                <p:nvPr/>
              </p:nvSpPr>
              <p:spPr>
                <a:xfrm>
                  <a:off x="6789830" y="3184886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A59BCC66-269E-67CA-65CE-181781457481}"/>
                    </a:ext>
                  </a:extLst>
                </p:cNvPr>
                <p:cNvSpPr/>
                <p:nvPr/>
              </p:nvSpPr>
              <p:spPr>
                <a:xfrm>
                  <a:off x="6789830" y="3342320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08ECFA02-04EF-CB9A-E895-D4F261A17E45}"/>
                    </a:ext>
                  </a:extLst>
                </p:cNvPr>
                <p:cNvSpPr/>
                <p:nvPr/>
              </p:nvSpPr>
              <p:spPr>
                <a:xfrm>
                  <a:off x="6789830" y="3504529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E2A236A-6A9C-2116-65A2-CD8B020DA58D}"/>
                    </a:ext>
                  </a:extLst>
                </p:cNvPr>
                <p:cNvSpPr/>
                <p:nvPr/>
              </p:nvSpPr>
              <p:spPr>
                <a:xfrm>
                  <a:off x="6789830" y="3666998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</p:grpSp>
          <p:grpSp>
            <p:nvGrpSpPr>
              <p:cNvPr id="476" name="群組 475">
                <a:extLst>
                  <a:ext uri="{FF2B5EF4-FFF2-40B4-BE49-F238E27FC236}">
                    <a16:creationId xmlns:a16="http://schemas.microsoft.com/office/drawing/2014/main" id="{35625968-30A3-D7BF-2A93-57CBD72AD979}"/>
                  </a:ext>
                </a:extLst>
              </p:cNvPr>
              <p:cNvGrpSpPr/>
              <p:nvPr/>
            </p:nvGrpSpPr>
            <p:grpSpPr>
              <a:xfrm>
                <a:off x="10324673" y="1409109"/>
                <a:ext cx="326157" cy="1290427"/>
                <a:chOff x="10023016" y="1409109"/>
                <a:chExt cx="256625" cy="1290427"/>
              </a:xfrm>
            </p:grpSpPr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4C69BD7B-A4F4-ABE9-81D0-15B6B1AFEDE6}"/>
                    </a:ext>
                  </a:extLst>
                </p:cNvPr>
                <p:cNvSpPr/>
                <p:nvPr/>
              </p:nvSpPr>
              <p:spPr>
                <a:xfrm>
                  <a:off x="10023016" y="1409109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94940EEB-B1D6-6F5A-4915-03A93E1F4F80}"/>
                    </a:ext>
                  </a:extLst>
                </p:cNvPr>
                <p:cNvSpPr/>
                <p:nvPr/>
              </p:nvSpPr>
              <p:spPr>
                <a:xfrm>
                  <a:off x="10023016" y="1485445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62E35875-0D7D-4916-07A6-7625CB21E8E0}"/>
                    </a:ext>
                  </a:extLst>
                </p:cNvPr>
                <p:cNvSpPr/>
                <p:nvPr/>
              </p:nvSpPr>
              <p:spPr>
                <a:xfrm>
                  <a:off x="10023016" y="1561781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D5410B74-F14C-382F-B782-F88884662BB8}"/>
                    </a:ext>
                  </a:extLst>
                </p:cNvPr>
                <p:cNvSpPr/>
                <p:nvPr/>
              </p:nvSpPr>
              <p:spPr>
                <a:xfrm>
                  <a:off x="10023016" y="1638116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7F9FADF6-3C10-B66B-BF3B-DFD38EA177AE}"/>
                    </a:ext>
                  </a:extLst>
                </p:cNvPr>
                <p:cNvSpPr/>
                <p:nvPr/>
              </p:nvSpPr>
              <p:spPr>
                <a:xfrm>
                  <a:off x="10023016" y="1714452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4BE861E0-3889-562B-BF6A-E2038A421F8E}"/>
                    </a:ext>
                  </a:extLst>
                </p:cNvPr>
                <p:cNvSpPr/>
                <p:nvPr/>
              </p:nvSpPr>
              <p:spPr>
                <a:xfrm>
                  <a:off x="10023016" y="1790788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50176761-79B9-7C95-76AB-BDF86008584D}"/>
                    </a:ext>
                  </a:extLst>
                </p:cNvPr>
                <p:cNvSpPr/>
                <p:nvPr/>
              </p:nvSpPr>
              <p:spPr>
                <a:xfrm>
                  <a:off x="10023016" y="1867124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D3129F5A-0B04-5924-72EA-84880EE41927}"/>
                    </a:ext>
                  </a:extLst>
                </p:cNvPr>
                <p:cNvSpPr/>
                <p:nvPr/>
              </p:nvSpPr>
              <p:spPr>
                <a:xfrm>
                  <a:off x="10023016" y="1943459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32D49258-3FA5-AA57-D9C5-9153FD140C45}"/>
                    </a:ext>
                  </a:extLst>
                </p:cNvPr>
                <p:cNvSpPr/>
                <p:nvPr/>
              </p:nvSpPr>
              <p:spPr>
                <a:xfrm>
                  <a:off x="10023016" y="2019795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591B518D-8950-6ED9-F879-46765472B521}"/>
                    </a:ext>
                  </a:extLst>
                </p:cNvPr>
                <p:cNvSpPr/>
                <p:nvPr/>
              </p:nvSpPr>
              <p:spPr>
                <a:xfrm>
                  <a:off x="10023016" y="2096131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E6262BA0-C758-3546-E279-16E6240E3191}"/>
                    </a:ext>
                  </a:extLst>
                </p:cNvPr>
                <p:cNvSpPr/>
                <p:nvPr/>
              </p:nvSpPr>
              <p:spPr>
                <a:xfrm>
                  <a:off x="10023016" y="2172467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363E7ABB-703E-3216-5082-6DD6C9C7C134}"/>
                    </a:ext>
                  </a:extLst>
                </p:cNvPr>
                <p:cNvSpPr/>
                <p:nvPr/>
              </p:nvSpPr>
              <p:spPr>
                <a:xfrm>
                  <a:off x="10023016" y="2248802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880F4439-D73D-EB7F-EF7C-6CB0F3E8181F}"/>
                    </a:ext>
                  </a:extLst>
                </p:cNvPr>
                <p:cNvSpPr/>
                <p:nvPr/>
              </p:nvSpPr>
              <p:spPr>
                <a:xfrm>
                  <a:off x="10023016" y="2325138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F3D4D992-C1CB-BE60-CCD3-4614F1E8258A}"/>
                    </a:ext>
                  </a:extLst>
                </p:cNvPr>
                <p:cNvSpPr/>
                <p:nvPr/>
              </p:nvSpPr>
              <p:spPr>
                <a:xfrm>
                  <a:off x="10023016" y="2401474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171B9528-42E2-6E45-427B-4283CCCFEE17}"/>
                    </a:ext>
                  </a:extLst>
                </p:cNvPr>
                <p:cNvSpPr/>
                <p:nvPr/>
              </p:nvSpPr>
              <p:spPr>
                <a:xfrm>
                  <a:off x="10023016" y="2477810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636C3584-FF46-30A9-6713-C44C622B130D}"/>
                    </a:ext>
                  </a:extLst>
                </p:cNvPr>
                <p:cNvSpPr/>
                <p:nvPr/>
              </p:nvSpPr>
              <p:spPr>
                <a:xfrm>
                  <a:off x="10023016" y="2556461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B2A9A9DB-2B8E-C3B5-B0D5-05154B711B7C}"/>
                    </a:ext>
                  </a:extLst>
                </p:cNvPr>
                <p:cNvSpPr/>
                <p:nvPr/>
              </p:nvSpPr>
              <p:spPr>
                <a:xfrm>
                  <a:off x="10023016" y="2635238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</p:grpSp>
          <p:grpSp>
            <p:nvGrpSpPr>
              <p:cNvPr id="406" name="群組 405">
                <a:extLst>
                  <a:ext uri="{FF2B5EF4-FFF2-40B4-BE49-F238E27FC236}">
                    <a16:creationId xmlns:a16="http://schemas.microsoft.com/office/drawing/2014/main" id="{F4941A15-E369-3F85-9E93-8F25C13278DA}"/>
                  </a:ext>
                </a:extLst>
              </p:cNvPr>
              <p:cNvGrpSpPr/>
              <p:nvPr/>
            </p:nvGrpSpPr>
            <p:grpSpPr>
              <a:xfrm>
                <a:off x="10324673" y="2712311"/>
                <a:ext cx="326157" cy="1290427"/>
                <a:chOff x="6789830" y="1138244"/>
                <a:chExt cx="529261" cy="266136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8EABECB1-CF6B-68E7-25FC-4E1E8C2EBBF0}"/>
                    </a:ext>
                  </a:extLst>
                </p:cNvPr>
                <p:cNvSpPr/>
                <p:nvPr/>
              </p:nvSpPr>
              <p:spPr>
                <a:xfrm>
                  <a:off x="6789830" y="1138244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32827EFD-1037-0CF8-B801-0A6EED2B1689}"/>
                    </a:ext>
                  </a:extLst>
                </p:cNvPr>
                <p:cNvSpPr/>
                <p:nvPr/>
              </p:nvSpPr>
              <p:spPr>
                <a:xfrm>
                  <a:off x="6789830" y="1295678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85925E56-19F4-A42F-6DF2-387F5CB724F2}"/>
                    </a:ext>
                  </a:extLst>
                </p:cNvPr>
                <p:cNvSpPr/>
                <p:nvPr/>
              </p:nvSpPr>
              <p:spPr>
                <a:xfrm>
                  <a:off x="6789830" y="1453112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290794CD-A4CB-D1E7-346D-69A8D2256426}"/>
                    </a:ext>
                  </a:extLst>
                </p:cNvPr>
                <p:cNvSpPr/>
                <p:nvPr/>
              </p:nvSpPr>
              <p:spPr>
                <a:xfrm>
                  <a:off x="6789830" y="1610546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06FF25E7-FD49-EEDD-B6CA-04757E15D445}"/>
                    </a:ext>
                  </a:extLst>
                </p:cNvPr>
                <p:cNvSpPr/>
                <p:nvPr/>
              </p:nvSpPr>
              <p:spPr>
                <a:xfrm>
                  <a:off x="6789830" y="1767980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ABB8A46B-B01B-C19D-23AD-FA505680CA8C}"/>
                    </a:ext>
                  </a:extLst>
                </p:cNvPr>
                <p:cNvSpPr/>
                <p:nvPr/>
              </p:nvSpPr>
              <p:spPr>
                <a:xfrm>
                  <a:off x="6789830" y="1925414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6DC17729-3794-E797-90F3-3FDA40B8A81A}"/>
                    </a:ext>
                  </a:extLst>
                </p:cNvPr>
                <p:cNvSpPr/>
                <p:nvPr/>
              </p:nvSpPr>
              <p:spPr>
                <a:xfrm>
                  <a:off x="6789830" y="2082848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2D419AC5-230D-B3FA-7D9B-685A7A7B60FC}"/>
                    </a:ext>
                  </a:extLst>
                </p:cNvPr>
                <p:cNvSpPr/>
                <p:nvPr/>
              </p:nvSpPr>
              <p:spPr>
                <a:xfrm>
                  <a:off x="6789830" y="2240282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504CEFC1-AEC1-A3C1-3800-F8506E783649}"/>
                    </a:ext>
                  </a:extLst>
                </p:cNvPr>
                <p:cNvSpPr/>
                <p:nvPr/>
              </p:nvSpPr>
              <p:spPr>
                <a:xfrm>
                  <a:off x="6789830" y="2397716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AC0464C3-FF68-B16C-7672-7B3A3E0BC04B}"/>
                    </a:ext>
                  </a:extLst>
                </p:cNvPr>
                <p:cNvSpPr/>
                <p:nvPr/>
              </p:nvSpPr>
              <p:spPr>
                <a:xfrm>
                  <a:off x="6789830" y="2555150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7D560EE0-4AC1-7F18-29B6-56AE7934F6C0}"/>
                    </a:ext>
                  </a:extLst>
                </p:cNvPr>
                <p:cNvSpPr/>
                <p:nvPr/>
              </p:nvSpPr>
              <p:spPr>
                <a:xfrm>
                  <a:off x="6789830" y="2712584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33005A57-BCCB-653F-1ED3-5BCA2DC25638}"/>
                    </a:ext>
                  </a:extLst>
                </p:cNvPr>
                <p:cNvSpPr/>
                <p:nvPr/>
              </p:nvSpPr>
              <p:spPr>
                <a:xfrm>
                  <a:off x="6789830" y="2870018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454571F6-BF62-0F2B-FECE-6FF78EA5B7F2}"/>
                    </a:ext>
                  </a:extLst>
                </p:cNvPr>
                <p:cNvSpPr/>
                <p:nvPr/>
              </p:nvSpPr>
              <p:spPr>
                <a:xfrm>
                  <a:off x="6789830" y="3027452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0271BEB2-90A1-0F87-D668-0A7F4BD0A3BD}"/>
                    </a:ext>
                  </a:extLst>
                </p:cNvPr>
                <p:cNvSpPr/>
                <p:nvPr/>
              </p:nvSpPr>
              <p:spPr>
                <a:xfrm>
                  <a:off x="6789830" y="3184886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99E0AF3B-4DB9-C9E4-A9D9-A877620AB569}"/>
                    </a:ext>
                  </a:extLst>
                </p:cNvPr>
                <p:cNvSpPr/>
                <p:nvPr/>
              </p:nvSpPr>
              <p:spPr>
                <a:xfrm>
                  <a:off x="6789830" y="3342320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287B8790-C4F6-05C4-4E79-8C06DF7E1EEE}"/>
                    </a:ext>
                  </a:extLst>
                </p:cNvPr>
                <p:cNvSpPr/>
                <p:nvPr/>
              </p:nvSpPr>
              <p:spPr>
                <a:xfrm>
                  <a:off x="6789830" y="3504529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B560B93E-F847-AB6F-A947-C159ED81312B}"/>
                    </a:ext>
                  </a:extLst>
                </p:cNvPr>
                <p:cNvSpPr/>
                <p:nvPr/>
              </p:nvSpPr>
              <p:spPr>
                <a:xfrm>
                  <a:off x="6789830" y="3666998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</p:grpSp>
          <p:grpSp>
            <p:nvGrpSpPr>
              <p:cNvPr id="477" name="群組 476">
                <a:extLst>
                  <a:ext uri="{FF2B5EF4-FFF2-40B4-BE49-F238E27FC236}">
                    <a16:creationId xmlns:a16="http://schemas.microsoft.com/office/drawing/2014/main" id="{FF12169F-FC3F-38D4-5E3B-82F206B1621E}"/>
                  </a:ext>
                </a:extLst>
              </p:cNvPr>
              <p:cNvGrpSpPr/>
              <p:nvPr/>
            </p:nvGrpSpPr>
            <p:grpSpPr>
              <a:xfrm>
                <a:off x="10324673" y="4023898"/>
                <a:ext cx="326157" cy="1290427"/>
                <a:chOff x="10023016" y="4023898"/>
                <a:chExt cx="256625" cy="1290427"/>
              </a:xfrm>
            </p:grpSpPr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C0698FA6-A0DC-04E8-6BDC-92EC54F19FAA}"/>
                    </a:ext>
                  </a:extLst>
                </p:cNvPr>
                <p:cNvSpPr/>
                <p:nvPr/>
              </p:nvSpPr>
              <p:spPr>
                <a:xfrm>
                  <a:off x="10023016" y="4023898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6B303D23-9904-B77D-E16F-87212D98A9A0}"/>
                    </a:ext>
                  </a:extLst>
                </p:cNvPr>
                <p:cNvSpPr/>
                <p:nvPr/>
              </p:nvSpPr>
              <p:spPr>
                <a:xfrm>
                  <a:off x="10023016" y="4100234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64612878-B6C4-5FE8-0117-1859AEA083FC}"/>
                    </a:ext>
                  </a:extLst>
                </p:cNvPr>
                <p:cNvSpPr/>
                <p:nvPr/>
              </p:nvSpPr>
              <p:spPr>
                <a:xfrm>
                  <a:off x="10023016" y="4176570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BFD5C417-D842-F3F6-53B9-DA46511E61CE}"/>
                    </a:ext>
                  </a:extLst>
                </p:cNvPr>
                <p:cNvSpPr/>
                <p:nvPr/>
              </p:nvSpPr>
              <p:spPr>
                <a:xfrm>
                  <a:off x="10023016" y="4252905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34" name="矩形 433">
                  <a:extLst>
                    <a:ext uri="{FF2B5EF4-FFF2-40B4-BE49-F238E27FC236}">
                      <a16:creationId xmlns:a16="http://schemas.microsoft.com/office/drawing/2014/main" id="{BD513E22-F265-014E-5085-1157E011E1DB}"/>
                    </a:ext>
                  </a:extLst>
                </p:cNvPr>
                <p:cNvSpPr/>
                <p:nvPr/>
              </p:nvSpPr>
              <p:spPr>
                <a:xfrm>
                  <a:off x="10023016" y="4329241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43E592EF-4F17-3BB6-C09C-F9957CF917EE}"/>
                    </a:ext>
                  </a:extLst>
                </p:cNvPr>
                <p:cNvSpPr/>
                <p:nvPr/>
              </p:nvSpPr>
              <p:spPr>
                <a:xfrm>
                  <a:off x="10023016" y="4405577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CE98BA04-C606-67AA-4511-09141C768FF5}"/>
                    </a:ext>
                  </a:extLst>
                </p:cNvPr>
                <p:cNvSpPr/>
                <p:nvPr/>
              </p:nvSpPr>
              <p:spPr>
                <a:xfrm>
                  <a:off x="10023016" y="4481913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B3D8F591-64F1-19E2-C9E6-701F99891BEA}"/>
                    </a:ext>
                  </a:extLst>
                </p:cNvPr>
                <p:cNvSpPr/>
                <p:nvPr/>
              </p:nvSpPr>
              <p:spPr>
                <a:xfrm>
                  <a:off x="10023016" y="4558248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60262F6F-ACEF-397C-C57F-CE463136DFB5}"/>
                    </a:ext>
                  </a:extLst>
                </p:cNvPr>
                <p:cNvSpPr/>
                <p:nvPr/>
              </p:nvSpPr>
              <p:spPr>
                <a:xfrm>
                  <a:off x="10023016" y="4634584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C82DD45C-8690-70BC-42E8-AC6EE72915CB}"/>
                    </a:ext>
                  </a:extLst>
                </p:cNvPr>
                <p:cNvSpPr/>
                <p:nvPr/>
              </p:nvSpPr>
              <p:spPr>
                <a:xfrm>
                  <a:off x="10023016" y="4710920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9EF7A90C-714B-CAA6-B7E7-F4D768FFC38E}"/>
                    </a:ext>
                  </a:extLst>
                </p:cNvPr>
                <p:cNvSpPr/>
                <p:nvPr/>
              </p:nvSpPr>
              <p:spPr>
                <a:xfrm>
                  <a:off x="10023016" y="4787256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315147F6-CC4A-81EF-DAEF-E94BD69B6779}"/>
                    </a:ext>
                  </a:extLst>
                </p:cNvPr>
                <p:cNvSpPr/>
                <p:nvPr/>
              </p:nvSpPr>
              <p:spPr>
                <a:xfrm>
                  <a:off x="10023016" y="4863591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2AC99D23-186B-1C93-84A8-A5529DDD0C67}"/>
                    </a:ext>
                  </a:extLst>
                </p:cNvPr>
                <p:cNvSpPr/>
                <p:nvPr/>
              </p:nvSpPr>
              <p:spPr>
                <a:xfrm>
                  <a:off x="10023016" y="4939927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FDEDC03C-A6CF-5E10-201A-7554A403DC3F}"/>
                    </a:ext>
                  </a:extLst>
                </p:cNvPr>
                <p:cNvSpPr/>
                <p:nvPr/>
              </p:nvSpPr>
              <p:spPr>
                <a:xfrm>
                  <a:off x="10023016" y="5016263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812EAD62-4D49-9C5A-54F9-5883F93F94DD}"/>
                    </a:ext>
                  </a:extLst>
                </p:cNvPr>
                <p:cNvSpPr/>
                <p:nvPr/>
              </p:nvSpPr>
              <p:spPr>
                <a:xfrm>
                  <a:off x="10023016" y="5092599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E498ED60-E22C-5430-54C9-8B9D0A8B5004}"/>
                    </a:ext>
                  </a:extLst>
                </p:cNvPr>
                <p:cNvSpPr/>
                <p:nvPr/>
              </p:nvSpPr>
              <p:spPr>
                <a:xfrm>
                  <a:off x="10023016" y="5171250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450" name="矩形 449">
                  <a:extLst>
                    <a:ext uri="{FF2B5EF4-FFF2-40B4-BE49-F238E27FC236}">
                      <a16:creationId xmlns:a16="http://schemas.microsoft.com/office/drawing/2014/main" id="{C102EBF9-7783-EE93-5415-0AE9A8DF2FF2}"/>
                    </a:ext>
                  </a:extLst>
                </p:cNvPr>
                <p:cNvSpPr/>
                <p:nvPr/>
              </p:nvSpPr>
              <p:spPr>
                <a:xfrm>
                  <a:off x="10023016" y="5250027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</p:grpSp>
        </p:grpSp>
        <p:sp>
          <p:nvSpPr>
            <p:cNvPr id="222" name="矩形: 圓角 221">
              <a:extLst>
                <a:ext uri="{FF2B5EF4-FFF2-40B4-BE49-F238E27FC236}">
                  <a16:creationId xmlns:a16="http://schemas.microsoft.com/office/drawing/2014/main" id="{1F04D14D-1AA7-3942-DCDC-A27FACF2A3E7}"/>
                </a:ext>
              </a:extLst>
            </p:cNvPr>
            <p:cNvSpPr/>
            <p:nvPr/>
          </p:nvSpPr>
          <p:spPr>
            <a:xfrm>
              <a:off x="10313543" y="76201"/>
              <a:ext cx="434566" cy="525362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509F355-03D2-CBD1-C26C-B50071D5B33B}"/>
              </a:ext>
            </a:extLst>
          </p:cNvPr>
          <p:cNvGrpSpPr/>
          <p:nvPr/>
        </p:nvGrpSpPr>
        <p:grpSpPr>
          <a:xfrm>
            <a:off x="10955685" y="1380770"/>
            <a:ext cx="434566" cy="5253622"/>
            <a:chOff x="10874205" y="1380770"/>
            <a:chExt cx="434566" cy="5253622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7CED243-74FD-FD62-3869-9D50183CDC5B}"/>
                </a:ext>
              </a:extLst>
            </p:cNvPr>
            <p:cNvGrpSpPr/>
            <p:nvPr/>
          </p:nvGrpSpPr>
          <p:grpSpPr>
            <a:xfrm>
              <a:off x="10930600" y="1409979"/>
              <a:ext cx="326157" cy="5208915"/>
              <a:chOff x="10885335" y="1409979"/>
              <a:chExt cx="326157" cy="5208915"/>
            </a:xfrm>
          </p:grpSpPr>
          <p:grpSp>
            <p:nvGrpSpPr>
              <p:cNvPr id="569" name="群組 568">
                <a:extLst>
                  <a:ext uri="{FF2B5EF4-FFF2-40B4-BE49-F238E27FC236}">
                    <a16:creationId xmlns:a16="http://schemas.microsoft.com/office/drawing/2014/main" id="{70B7EC35-6970-268F-6E21-F14D1ADB399B}"/>
                  </a:ext>
                </a:extLst>
              </p:cNvPr>
              <p:cNvGrpSpPr/>
              <p:nvPr/>
            </p:nvGrpSpPr>
            <p:grpSpPr>
              <a:xfrm>
                <a:off x="10885335" y="1409979"/>
                <a:ext cx="326157" cy="1290427"/>
                <a:chOff x="6789830" y="1138244"/>
                <a:chExt cx="529261" cy="2661362"/>
              </a:xfrm>
            </p:grpSpPr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C44108A3-0C13-7337-5E81-159CE38C23DD}"/>
                    </a:ext>
                  </a:extLst>
                </p:cNvPr>
                <p:cNvSpPr/>
                <p:nvPr/>
              </p:nvSpPr>
              <p:spPr>
                <a:xfrm>
                  <a:off x="6789830" y="1138244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B2F6AFA6-BCDA-3E14-F735-5CD98F5C2736}"/>
                    </a:ext>
                  </a:extLst>
                </p:cNvPr>
                <p:cNvSpPr/>
                <p:nvPr/>
              </p:nvSpPr>
              <p:spPr>
                <a:xfrm>
                  <a:off x="6789830" y="1295678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D36CD2BD-C773-B3A9-EA37-C2C867A8733C}"/>
                    </a:ext>
                  </a:extLst>
                </p:cNvPr>
                <p:cNvSpPr/>
                <p:nvPr/>
              </p:nvSpPr>
              <p:spPr>
                <a:xfrm>
                  <a:off x="6789830" y="1453112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E7D59802-72F2-12B0-73F4-8C2CE599556F}"/>
                    </a:ext>
                  </a:extLst>
                </p:cNvPr>
                <p:cNvSpPr/>
                <p:nvPr/>
              </p:nvSpPr>
              <p:spPr>
                <a:xfrm>
                  <a:off x="6789830" y="1610546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EA56F6B2-F8BD-ADA7-F542-4BF4440E6546}"/>
                    </a:ext>
                  </a:extLst>
                </p:cNvPr>
                <p:cNvSpPr/>
                <p:nvPr/>
              </p:nvSpPr>
              <p:spPr>
                <a:xfrm>
                  <a:off x="6789830" y="1767980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FC28E17D-E13C-9634-E7C7-1F394F365BC9}"/>
                    </a:ext>
                  </a:extLst>
                </p:cNvPr>
                <p:cNvSpPr/>
                <p:nvPr/>
              </p:nvSpPr>
              <p:spPr>
                <a:xfrm>
                  <a:off x="6789830" y="1925414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7E660870-169C-1321-09BC-1C250C80EDAA}"/>
                    </a:ext>
                  </a:extLst>
                </p:cNvPr>
                <p:cNvSpPr/>
                <p:nvPr/>
              </p:nvSpPr>
              <p:spPr>
                <a:xfrm>
                  <a:off x="6789830" y="2082848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31EFE410-868C-DEB1-F950-CA2851A81797}"/>
                    </a:ext>
                  </a:extLst>
                </p:cNvPr>
                <p:cNvSpPr/>
                <p:nvPr/>
              </p:nvSpPr>
              <p:spPr>
                <a:xfrm>
                  <a:off x="6789830" y="2240282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E71200D8-63A7-9684-C96E-8491CD833994}"/>
                    </a:ext>
                  </a:extLst>
                </p:cNvPr>
                <p:cNvSpPr/>
                <p:nvPr/>
              </p:nvSpPr>
              <p:spPr>
                <a:xfrm>
                  <a:off x="6789830" y="2397716"/>
                  <a:ext cx="529261" cy="13260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B808B7F4-24B0-E663-8C78-A904768B9A00}"/>
                    </a:ext>
                  </a:extLst>
                </p:cNvPr>
                <p:cNvSpPr/>
                <p:nvPr/>
              </p:nvSpPr>
              <p:spPr>
                <a:xfrm>
                  <a:off x="6789830" y="2555150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5B1E4A6D-EE54-1157-3575-CBF71897F7A6}"/>
                    </a:ext>
                  </a:extLst>
                </p:cNvPr>
                <p:cNvSpPr/>
                <p:nvPr/>
              </p:nvSpPr>
              <p:spPr>
                <a:xfrm>
                  <a:off x="6789830" y="2712584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81" name="矩形 580">
                  <a:extLst>
                    <a:ext uri="{FF2B5EF4-FFF2-40B4-BE49-F238E27FC236}">
                      <a16:creationId xmlns:a16="http://schemas.microsoft.com/office/drawing/2014/main" id="{2180DBC5-0EDA-CA28-B5C2-6B1A5E53FE04}"/>
                    </a:ext>
                  </a:extLst>
                </p:cNvPr>
                <p:cNvSpPr/>
                <p:nvPr/>
              </p:nvSpPr>
              <p:spPr>
                <a:xfrm>
                  <a:off x="6789830" y="2870018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FAD9F9C7-A334-5E9F-13FB-D61540583B91}"/>
                    </a:ext>
                  </a:extLst>
                </p:cNvPr>
                <p:cNvSpPr/>
                <p:nvPr/>
              </p:nvSpPr>
              <p:spPr>
                <a:xfrm>
                  <a:off x="6789830" y="3027452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21E75249-1483-19E9-3031-D3978DA63815}"/>
                    </a:ext>
                  </a:extLst>
                </p:cNvPr>
                <p:cNvSpPr/>
                <p:nvPr/>
              </p:nvSpPr>
              <p:spPr>
                <a:xfrm>
                  <a:off x="6789830" y="3184886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1808318C-9F32-3C63-03F4-4196FA62030D}"/>
                    </a:ext>
                  </a:extLst>
                </p:cNvPr>
                <p:cNvSpPr/>
                <p:nvPr/>
              </p:nvSpPr>
              <p:spPr>
                <a:xfrm>
                  <a:off x="6789830" y="3342320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D39B69D0-CC90-A876-C2A8-911FD0FB2692}"/>
                    </a:ext>
                  </a:extLst>
                </p:cNvPr>
                <p:cNvSpPr/>
                <p:nvPr/>
              </p:nvSpPr>
              <p:spPr>
                <a:xfrm>
                  <a:off x="6789830" y="3504529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86" name="矩形 585">
                  <a:extLst>
                    <a:ext uri="{FF2B5EF4-FFF2-40B4-BE49-F238E27FC236}">
                      <a16:creationId xmlns:a16="http://schemas.microsoft.com/office/drawing/2014/main" id="{46D018ED-4079-1ADB-767B-7F8D882467C6}"/>
                    </a:ext>
                  </a:extLst>
                </p:cNvPr>
                <p:cNvSpPr/>
                <p:nvPr/>
              </p:nvSpPr>
              <p:spPr>
                <a:xfrm>
                  <a:off x="6789830" y="3666998"/>
                  <a:ext cx="529261" cy="13260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</p:grpSp>
          <p:grpSp>
            <p:nvGrpSpPr>
              <p:cNvPr id="587" name="群組 586">
                <a:extLst>
                  <a:ext uri="{FF2B5EF4-FFF2-40B4-BE49-F238E27FC236}">
                    <a16:creationId xmlns:a16="http://schemas.microsoft.com/office/drawing/2014/main" id="{A52BFBC7-51FE-45BE-79F4-16657A116B9E}"/>
                  </a:ext>
                </a:extLst>
              </p:cNvPr>
              <p:cNvGrpSpPr/>
              <p:nvPr/>
            </p:nvGrpSpPr>
            <p:grpSpPr>
              <a:xfrm>
                <a:off x="10885335" y="2713678"/>
                <a:ext cx="326157" cy="1290427"/>
                <a:chOff x="10023016" y="1409109"/>
                <a:chExt cx="256625" cy="1290427"/>
              </a:xfrm>
            </p:grpSpPr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ABBBF53C-F951-CCE5-C4C0-5666671985D0}"/>
                    </a:ext>
                  </a:extLst>
                </p:cNvPr>
                <p:cNvSpPr/>
                <p:nvPr/>
              </p:nvSpPr>
              <p:spPr>
                <a:xfrm>
                  <a:off x="10023016" y="1409109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532DC37F-6091-77D3-0685-CD3401E98E29}"/>
                    </a:ext>
                  </a:extLst>
                </p:cNvPr>
                <p:cNvSpPr/>
                <p:nvPr/>
              </p:nvSpPr>
              <p:spPr>
                <a:xfrm>
                  <a:off x="10023016" y="1485445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775DD3BE-63BB-122C-844D-93C3AEF1B038}"/>
                    </a:ext>
                  </a:extLst>
                </p:cNvPr>
                <p:cNvSpPr/>
                <p:nvPr/>
              </p:nvSpPr>
              <p:spPr>
                <a:xfrm>
                  <a:off x="10023016" y="1561781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C898D43C-E3F9-245F-B979-11E3EE031C8B}"/>
                    </a:ext>
                  </a:extLst>
                </p:cNvPr>
                <p:cNvSpPr/>
                <p:nvPr/>
              </p:nvSpPr>
              <p:spPr>
                <a:xfrm>
                  <a:off x="10023016" y="1638116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A0D76233-101A-E9E5-4A84-D0F2417EA655}"/>
                    </a:ext>
                  </a:extLst>
                </p:cNvPr>
                <p:cNvSpPr/>
                <p:nvPr/>
              </p:nvSpPr>
              <p:spPr>
                <a:xfrm>
                  <a:off x="10023016" y="1714452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BEA525F2-53EE-C752-550C-134839E1FDA6}"/>
                    </a:ext>
                  </a:extLst>
                </p:cNvPr>
                <p:cNvSpPr/>
                <p:nvPr/>
              </p:nvSpPr>
              <p:spPr>
                <a:xfrm>
                  <a:off x="10023016" y="1790788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64A32780-2ED2-1750-5FDE-B127AEDF0FBB}"/>
                    </a:ext>
                  </a:extLst>
                </p:cNvPr>
                <p:cNvSpPr/>
                <p:nvPr/>
              </p:nvSpPr>
              <p:spPr>
                <a:xfrm>
                  <a:off x="10023016" y="1867124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632DFD03-BE81-9696-46B6-CDE08BD7711F}"/>
                    </a:ext>
                  </a:extLst>
                </p:cNvPr>
                <p:cNvSpPr/>
                <p:nvPr/>
              </p:nvSpPr>
              <p:spPr>
                <a:xfrm>
                  <a:off x="10023016" y="1943459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8C783CAD-F55F-DE83-19EC-60295249EF08}"/>
                    </a:ext>
                  </a:extLst>
                </p:cNvPr>
                <p:cNvSpPr/>
                <p:nvPr/>
              </p:nvSpPr>
              <p:spPr>
                <a:xfrm>
                  <a:off x="10023016" y="2019795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7" name="矩形 596">
                  <a:extLst>
                    <a:ext uri="{FF2B5EF4-FFF2-40B4-BE49-F238E27FC236}">
                      <a16:creationId xmlns:a16="http://schemas.microsoft.com/office/drawing/2014/main" id="{FA8E43EF-01EF-B20A-2A90-89DBF6BA23B0}"/>
                    </a:ext>
                  </a:extLst>
                </p:cNvPr>
                <p:cNvSpPr/>
                <p:nvPr/>
              </p:nvSpPr>
              <p:spPr>
                <a:xfrm>
                  <a:off x="10023016" y="2096131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8" name="矩形 597">
                  <a:extLst>
                    <a:ext uri="{FF2B5EF4-FFF2-40B4-BE49-F238E27FC236}">
                      <a16:creationId xmlns:a16="http://schemas.microsoft.com/office/drawing/2014/main" id="{14E9D4F2-4E45-3045-EB68-DAC1317D6780}"/>
                    </a:ext>
                  </a:extLst>
                </p:cNvPr>
                <p:cNvSpPr/>
                <p:nvPr/>
              </p:nvSpPr>
              <p:spPr>
                <a:xfrm>
                  <a:off x="10023016" y="2172467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599" name="矩形 598">
                  <a:extLst>
                    <a:ext uri="{FF2B5EF4-FFF2-40B4-BE49-F238E27FC236}">
                      <a16:creationId xmlns:a16="http://schemas.microsoft.com/office/drawing/2014/main" id="{2EE6E271-65D3-6472-E7D9-C6D00B0C3C15}"/>
                    </a:ext>
                  </a:extLst>
                </p:cNvPr>
                <p:cNvSpPr/>
                <p:nvPr/>
              </p:nvSpPr>
              <p:spPr>
                <a:xfrm>
                  <a:off x="10023016" y="2248802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00" name="矩形 599">
                  <a:extLst>
                    <a:ext uri="{FF2B5EF4-FFF2-40B4-BE49-F238E27FC236}">
                      <a16:creationId xmlns:a16="http://schemas.microsoft.com/office/drawing/2014/main" id="{43F36C18-5909-1AA9-A717-9F8724688A28}"/>
                    </a:ext>
                  </a:extLst>
                </p:cNvPr>
                <p:cNvSpPr/>
                <p:nvPr/>
              </p:nvSpPr>
              <p:spPr>
                <a:xfrm>
                  <a:off x="10023016" y="2325138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01" name="矩形 600">
                  <a:extLst>
                    <a:ext uri="{FF2B5EF4-FFF2-40B4-BE49-F238E27FC236}">
                      <a16:creationId xmlns:a16="http://schemas.microsoft.com/office/drawing/2014/main" id="{A76CF5D9-F296-7402-7155-3D566B171838}"/>
                    </a:ext>
                  </a:extLst>
                </p:cNvPr>
                <p:cNvSpPr/>
                <p:nvPr/>
              </p:nvSpPr>
              <p:spPr>
                <a:xfrm>
                  <a:off x="10023016" y="2401474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3FAD9996-7F83-9E55-95E4-A73F88393B6D}"/>
                    </a:ext>
                  </a:extLst>
                </p:cNvPr>
                <p:cNvSpPr/>
                <p:nvPr/>
              </p:nvSpPr>
              <p:spPr>
                <a:xfrm>
                  <a:off x="10023016" y="2477810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03" name="矩形 602">
                  <a:extLst>
                    <a:ext uri="{FF2B5EF4-FFF2-40B4-BE49-F238E27FC236}">
                      <a16:creationId xmlns:a16="http://schemas.microsoft.com/office/drawing/2014/main" id="{5588BA4C-93B0-5024-64BB-9B0FF197D699}"/>
                    </a:ext>
                  </a:extLst>
                </p:cNvPr>
                <p:cNvSpPr/>
                <p:nvPr/>
              </p:nvSpPr>
              <p:spPr>
                <a:xfrm>
                  <a:off x="10023016" y="2556461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04" name="矩形 603">
                  <a:extLst>
                    <a:ext uri="{FF2B5EF4-FFF2-40B4-BE49-F238E27FC236}">
                      <a16:creationId xmlns:a16="http://schemas.microsoft.com/office/drawing/2014/main" id="{41FD145A-48ED-CBC5-00B3-B4E2D3990E16}"/>
                    </a:ext>
                  </a:extLst>
                </p:cNvPr>
                <p:cNvSpPr/>
                <p:nvPr/>
              </p:nvSpPr>
              <p:spPr>
                <a:xfrm>
                  <a:off x="10023016" y="2635238"/>
                  <a:ext cx="256625" cy="642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</p:grpSp>
          <p:grpSp>
            <p:nvGrpSpPr>
              <p:cNvPr id="605" name="群組 604">
                <a:extLst>
                  <a:ext uri="{FF2B5EF4-FFF2-40B4-BE49-F238E27FC236}">
                    <a16:creationId xmlns:a16="http://schemas.microsoft.com/office/drawing/2014/main" id="{587B6176-727E-03A1-1874-E0F96DC5226C}"/>
                  </a:ext>
                </a:extLst>
              </p:cNvPr>
              <p:cNvGrpSpPr/>
              <p:nvPr/>
            </p:nvGrpSpPr>
            <p:grpSpPr>
              <a:xfrm>
                <a:off x="10885335" y="4016880"/>
                <a:ext cx="326157" cy="1290427"/>
                <a:chOff x="6789830" y="1138244"/>
                <a:chExt cx="529261" cy="266136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606" name="矩形 605">
                  <a:extLst>
                    <a:ext uri="{FF2B5EF4-FFF2-40B4-BE49-F238E27FC236}">
                      <a16:creationId xmlns:a16="http://schemas.microsoft.com/office/drawing/2014/main" id="{179A499A-A0BE-AFBE-C353-185A2BA47614}"/>
                    </a:ext>
                  </a:extLst>
                </p:cNvPr>
                <p:cNvSpPr/>
                <p:nvPr/>
              </p:nvSpPr>
              <p:spPr>
                <a:xfrm>
                  <a:off x="6789830" y="1138244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07" name="矩形 606">
                  <a:extLst>
                    <a:ext uri="{FF2B5EF4-FFF2-40B4-BE49-F238E27FC236}">
                      <a16:creationId xmlns:a16="http://schemas.microsoft.com/office/drawing/2014/main" id="{0D65619F-24F4-8CF9-F580-93D511101618}"/>
                    </a:ext>
                  </a:extLst>
                </p:cNvPr>
                <p:cNvSpPr/>
                <p:nvPr/>
              </p:nvSpPr>
              <p:spPr>
                <a:xfrm>
                  <a:off x="6789830" y="1295678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08" name="矩形 607">
                  <a:extLst>
                    <a:ext uri="{FF2B5EF4-FFF2-40B4-BE49-F238E27FC236}">
                      <a16:creationId xmlns:a16="http://schemas.microsoft.com/office/drawing/2014/main" id="{D66A34B4-F90E-A633-783A-8FE25816A6D4}"/>
                    </a:ext>
                  </a:extLst>
                </p:cNvPr>
                <p:cNvSpPr/>
                <p:nvPr/>
              </p:nvSpPr>
              <p:spPr>
                <a:xfrm>
                  <a:off x="6789830" y="1453112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09" name="矩形 608">
                  <a:extLst>
                    <a:ext uri="{FF2B5EF4-FFF2-40B4-BE49-F238E27FC236}">
                      <a16:creationId xmlns:a16="http://schemas.microsoft.com/office/drawing/2014/main" id="{BD694B7A-6D92-3D51-78B9-C10278BAD1BE}"/>
                    </a:ext>
                  </a:extLst>
                </p:cNvPr>
                <p:cNvSpPr/>
                <p:nvPr/>
              </p:nvSpPr>
              <p:spPr>
                <a:xfrm>
                  <a:off x="6789830" y="1610546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0" name="矩形 609">
                  <a:extLst>
                    <a:ext uri="{FF2B5EF4-FFF2-40B4-BE49-F238E27FC236}">
                      <a16:creationId xmlns:a16="http://schemas.microsoft.com/office/drawing/2014/main" id="{4FB01661-66E8-5DCD-55ED-AD3391405153}"/>
                    </a:ext>
                  </a:extLst>
                </p:cNvPr>
                <p:cNvSpPr/>
                <p:nvPr/>
              </p:nvSpPr>
              <p:spPr>
                <a:xfrm>
                  <a:off x="6789830" y="1767980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1" name="矩形 610">
                  <a:extLst>
                    <a:ext uri="{FF2B5EF4-FFF2-40B4-BE49-F238E27FC236}">
                      <a16:creationId xmlns:a16="http://schemas.microsoft.com/office/drawing/2014/main" id="{4C9D8C9A-43D4-227D-C1F8-BC73DC4F2EB7}"/>
                    </a:ext>
                  </a:extLst>
                </p:cNvPr>
                <p:cNvSpPr/>
                <p:nvPr/>
              </p:nvSpPr>
              <p:spPr>
                <a:xfrm>
                  <a:off x="6789830" y="1925414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2" name="矩形 611">
                  <a:extLst>
                    <a:ext uri="{FF2B5EF4-FFF2-40B4-BE49-F238E27FC236}">
                      <a16:creationId xmlns:a16="http://schemas.microsoft.com/office/drawing/2014/main" id="{E97FBE1F-104A-B71E-68D6-603D694C3C6B}"/>
                    </a:ext>
                  </a:extLst>
                </p:cNvPr>
                <p:cNvSpPr/>
                <p:nvPr/>
              </p:nvSpPr>
              <p:spPr>
                <a:xfrm>
                  <a:off x="6789830" y="2082848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3" name="矩形 612">
                  <a:extLst>
                    <a:ext uri="{FF2B5EF4-FFF2-40B4-BE49-F238E27FC236}">
                      <a16:creationId xmlns:a16="http://schemas.microsoft.com/office/drawing/2014/main" id="{AF220893-9A71-72F5-211B-1F6B3FD1DD3E}"/>
                    </a:ext>
                  </a:extLst>
                </p:cNvPr>
                <p:cNvSpPr/>
                <p:nvPr/>
              </p:nvSpPr>
              <p:spPr>
                <a:xfrm>
                  <a:off x="6789830" y="2240282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4" name="矩形 613">
                  <a:extLst>
                    <a:ext uri="{FF2B5EF4-FFF2-40B4-BE49-F238E27FC236}">
                      <a16:creationId xmlns:a16="http://schemas.microsoft.com/office/drawing/2014/main" id="{3EDB9AEF-C249-31AE-5A27-AD97C1B5D186}"/>
                    </a:ext>
                  </a:extLst>
                </p:cNvPr>
                <p:cNvSpPr/>
                <p:nvPr/>
              </p:nvSpPr>
              <p:spPr>
                <a:xfrm>
                  <a:off x="6789830" y="2397716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5" name="矩形 614">
                  <a:extLst>
                    <a:ext uri="{FF2B5EF4-FFF2-40B4-BE49-F238E27FC236}">
                      <a16:creationId xmlns:a16="http://schemas.microsoft.com/office/drawing/2014/main" id="{F26CA974-0D88-2CF3-FAE8-C38F67BF3E3E}"/>
                    </a:ext>
                  </a:extLst>
                </p:cNvPr>
                <p:cNvSpPr/>
                <p:nvPr/>
              </p:nvSpPr>
              <p:spPr>
                <a:xfrm>
                  <a:off x="6789830" y="2555150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6" name="矩形 615">
                  <a:extLst>
                    <a:ext uri="{FF2B5EF4-FFF2-40B4-BE49-F238E27FC236}">
                      <a16:creationId xmlns:a16="http://schemas.microsoft.com/office/drawing/2014/main" id="{2507A469-06D8-CF9D-1D2D-31A5E6F60660}"/>
                    </a:ext>
                  </a:extLst>
                </p:cNvPr>
                <p:cNvSpPr/>
                <p:nvPr/>
              </p:nvSpPr>
              <p:spPr>
                <a:xfrm>
                  <a:off x="6789830" y="2712584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7" name="矩形 616">
                  <a:extLst>
                    <a:ext uri="{FF2B5EF4-FFF2-40B4-BE49-F238E27FC236}">
                      <a16:creationId xmlns:a16="http://schemas.microsoft.com/office/drawing/2014/main" id="{A1800AA0-1811-969D-4794-8BFC324926A6}"/>
                    </a:ext>
                  </a:extLst>
                </p:cNvPr>
                <p:cNvSpPr/>
                <p:nvPr/>
              </p:nvSpPr>
              <p:spPr>
                <a:xfrm>
                  <a:off x="6789830" y="2870018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8" name="矩形 617">
                  <a:extLst>
                    <a:ext uri="{FF2B5EF4-FFF2-40B4-BE49-F238E27FC236}">
                      <a16:creationId xmlns:a16="http://schemas.microsoft.com/office/drawing/2014/main" id="{8480FE9E-26B8-C3D3-62F8-F8D9013E66C0}"/>
                    </a:ext>
                  </a:extLst>
                </p:cNvPr>
                <p:cNvSpPr/>
                <p:nvPr/>
              </p:nvSpPr>
              <p:spPr>
                <a:xfrm>
                  <a:off x="6789830" y="3027452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19" name="矩形 618">
                  <a:extLst>
                    <a:ext uri="{FF2B5EF4-FFF2-40B4-BE49-F238E27FC236}">
                      <a16:creationId xmlns:a16="http://schemas.microsoft.com/office/drawing/2014/main" id="{1C3DC64D-7D89-4F22-1656-1FD08C5F5AE5}"/>
                    </a:ext>
                  </a:extLst>
                </p:cNvPr>
                <p:cNvSpPr/>
                <p:nvPr/>
              </p:nvSpPr>
              <p:spPr>
                <a:xfrm>
                  <a:off x="6789830" y="3184886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20" name="矩形 619">
                  <a:extLst>
                    <a:ext uri="{FF2B5EF4-FFF2-40B4-BE49-F238E27FC236}">
                      <a16:creationId xmlns:a16="http://schemas.microsoft.com/office/drawing/2014/main" id="{2A47F44C-06F1-1C70-0EBF-EBA9E9E09373}"/>
                    </a:ext>
                  </a:extLst>
                </p:cNvPr>
                <p:cNvSpPr/>
                <p:nvPr/>
              </p:nvSpPr>
              <p:spPr>
                <a:xfrm>
                  <a:off x="6789830" y="3342320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21" name="矩形 620">
                  <a:extLst>
                    <a:ext uri="{FF2B5EF4-FFF2-40B4-BE49-F238E27FC236}">
                      <a16:creationId xmlns:a16="http://schemas.microsoft.com/office/drawing/2014/main" id="{1288C9BB-DF1E-4CB6-3EC3-AC164FE596F0}"/>
                    </a:ext>
                  </a:extLst>
                </p:cNvPr>
                <p:cNvSpPr/>
                <p:nvPr/>
              </p:nvSpPr>
              <p:spPr>
                <a:xfrm>
                  <a:off x="6789830" y="3504529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22" name="矩形 621">
                  <a:extLst>
                    <a:ext uri="{FF2B5EF4-FFF2-40B4-BE49-F238E27FC236}">
                      <a16:creationId xmlns:a16="http://schemas.microsoft.com/office/drawing/2014/main" id="{A212D8E7-4D85-7BF7-873D-8E8EBAA33AF8}"/>
                    </a:ext>
                  </a:extLst>
                </p:cNvPr>
                <p:cNvSpPr/>
                <p:nvPr/>
              </p:nvSpPr>
              <p:spPr>
                <a:xfrm>
                  <a:off x="6789830" y="3666998"/>
                  <a:ext cx="529261" cy="132608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</p:grpSp>
          <p:grpSp>
            <p:nvGrpSpPr>
              <p:cNvPr id="623" name="群組 622">
                <a:extLst>
                  <a:ext uri="{FF2B5EF4-FFF2-40B4-BE49-F238E27FC236}">
                    <a16:creationId xmlns:a16="http://schemas.microsoft.com/office/drawing/2014/main" id="{FF2DAA4D-F6B5-EFEF-7DC2-F5A6C6D364F0}"/>
                  </a:ext>
                </a:extLst>
              </p:cNvPr>
              <p:cNvGrpSpPr/>
              <p:nvPr/>
            </p:nvGrpSpPr>
            <p:grpSpPr>
              <a:xfrm>
                <a:off x="10885335" y="5328467"/>
                <a:ext cx="326157" cy="1290427"/>
                <a:chOff x="10023016" y="4023898"/>
                <a:chExt cx="256625" cy="1290427"/>
              </a:xfrm>
            </p:grpSpPr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C96BC1D8-1077-D40E-245E-62095A696E5C}"/>
                    </a:ext>
                  </a:extLst>
                </p:cNvPr>
                <p:cNvSpPr/>
                <p:nvPr/>
              </p:nvSpPr>
              <p:spPr>
                <a:xfrm>
                  <a:off x="10023016" y="4023898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25" name="矩形 624">
                  <a:extLst>
                    <a:ext uri="{FF2B5EF4-FFF2-40B4-BE49-F238E27FC236}">
                      <a16:creationId xmlns:a16="http://schemas.microsoft.com/office/drawing/2014/main" id="{2EB4DCB2-7E82-F574-2D10-3BEB872B7950}"/>
                    </a:ext>
                  </a:extLst>
                </p:cNvPr>
                <p:cNvSpPr/>
                <p:nvPr/>
              </p:nvSpPr>
              <p:spPr>
                <a:xfrm>
                  <a:off x="10023016" y="4100234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52140B2F-A3B8-D549-ED4E-C66A229B64D6}"/>
                    </a:ext>
                  </a:extLst>
                </p:cNvPr>
                <p:cNvSpPr/>
                <p:nvPr/>
              </p:nvSpPr>
              <p:spPr>
                <a:xfrm>
                  <a:off x="10023016" y="4176570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1C6CCC92-62C6-6009-C7CA-2D5362DD67FB}"/>
                    </a:ext>
                  </a:extLst>
                </p:cNvPr>
                <p:cNvSpPr/>
                <p:nvPr/>
              </p:nvSpPr>
              <p:spPr>
                <a:xfrm>
                  <a:off x="10023016" y="4252905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EC954408-36EA-F36C-55C0-DD65AA70CA57}"/>
                    </a:ext>
                  </a:extLst>
                </p:cNvPr>
                <p:cNvSpPr/>
                <p:nvPr/>
              </p:nvSpPr>
              <p:spPr>
                <a:xfrm>
                  <a:off x="10023016" y="4329241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1760121A-C229-18A1-F55A-F8C1DA4E8B64}"/>
                    </a:ext>
                  </a:extLst>
                </p:cNvPr>
                <p:cNvSpPr/>
                <p:nvPr/>
              </p:nvSpPr>
              <p:spPr>
                <a:xfrm>
                  <a:off x="10023016" y="4405577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20DE3A4C-0F5D-1BA0-0B76-E4CFD1E81268}"/>
                    </a:ext>
                  </a:extLst>
                </p:cNvPr>
                <p:cNvSpPr/>
                <p:nvPr/>
              </p:nvSpPr>
              <p:spPr>
                <a:xfrm>
                  <a:off x="10023016" y="4481913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592E347F-20E8-B9E5-0A68-07DCF8283091}"/>
                    </a:ext>
                  </a:extLst>
                </p:cNvPr>
                <p:cNvSpPr/>
                <p:nvPr/>
              </p:nvSpPr>
              <p:spPr>
                <a:xfrm>
                  <a:off x="10023016" y="4558248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1A5FFCF8-A3D7-BADC-5ADC-81A047CDD04B}"/>
                    </a:ext>
                  </a:extLst>
                </p:cNvPr>
                <p:cNvSpPr/>
                <p:nvPr/>
              </p:nvSpPr>
              <p:spPr>
                <a:xfrm>
                  <a:off x="10023016" y="4634584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3" name="矩形 632">
                  <a:extLst>
                    <a:ext uri="{FF2B5EF4-FFF2-40B4-BE49-F238E27FC236}">
                      <a16:creationId xmlns:a16="http://schemas.microsoft.com/office/drawing/2014/main" id="{58F3A0E0-98FC-FC90-B781-3633E3C6BC08}"/>
                    </a:ext>
                  </a:extLst>
                </p:cNvPr>
                <p:cNvSpPr/>
                <p:nvPr/>
              </p:nvSpPr>
              <p:spPr>
                <a:xfrm>
                  <a:off x="10023016" y="4710920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4" name="矩形 633">
                  <a:extLst>
                    <a:ext uri="{FF2B5EF4-FFF2-40B4-BE49-F238E27FC236}">
                      <a16:creationId xmlns:a16="http://schemas.microsoft.com/office/drawing/2014/main" id="{2688201F-0D4F-35CE-EB25-04445ADBF608}"/>
                    </a:ext>
                  </a:extLst>
                </p:cNvPr>
                <p:cNvSpPr/>
                <p:nvPr/>
              </p:nvSpPr>
              <p:spPr>
                <a:xfrm>
                  <a:off x="10023016" y="4787256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5" name="矩形 634">
                  <a:extLst>
                    <a:ext uri="{FF2B5EF4-FFF2-40B4-BE49-F238E27FC236}">
                      <a16:creationId xmlns:a16="http://schemas.microsoft.com/office/drawing/2014/main" id="{CCDC264C-A913-86FB-29CC-999A6C89AA14}"/>
                    </a:ext>
                  </a:extLst>
                </p:cNvPr>
                <p:cNvSpPr/>
                <p:nvPr/>
              </p:nvSpPr>
              <p:spPr>
                <a:xfrm>
                  <a:off x="10023016" y="4863591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6" name="矩形 635">
                  <a:extLst>
                    <a:ext uri="{FF2B5EF4-FFF2-40B4-BE49-F238E27FC236}">
                      <a16:creationId xmlns:a16="http://schemas.microsoft.com/office/drawing/2014/main" id="{BC086E56-577F-5868-EB49-3AC998C4DF06}"/>
                    </a:ext>
                  </a:extLst>
                </p:cNvPr>
                <p:cNvSpPr/>
                <p:nvPr/>
              </p:nvSpPr>
              <p:spPr>
                <a:xfrm>
                  <a:off x="10023016" y="4939927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7" name="矩形 636">
                  <a:extLst>
                    <a:ext uri="{FF2B5EF4-FFF2-40B4-BE49-F238E27FC236}">
                      <a16:creationId xmlns:a16="http://schemas.microsoft.com/office/drawing/2014/main" id="{2E3433AD-3D99-CE8D-D47B-3BD7C0B0E743}"/>
                    </a:ext>
                  </a:extLst>
                </p:cNvPr>
                <p:cNvSpPr/>
                <p:nvPr/>
              </p:nvSpPr>
              <p:spPr>
                <a:xfrm>
                  <a:off x="10023016" y="5016263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8" name="矩形 637">
                  <a:extLst>
                    <a:ext uri="{FF2B5EF4-FFF2-40B4-BE49-F238E27FC236}">
                      <a16:creationId xmlns:a16="http://schemas.microsoft.com/office/drawing/2014/main" id="{F098D137-CF7E-D0A4-512B-6DA93309AA50}"/>
                    </a:ext>
                  </a:extLst>
                </p:cNvPr>
                <p:cNvSpPr/>
                <p:nvPr/>
              </p:nvSpPr>
              <p:spPr>
                <a:xfrm>
                  <a:off x="10023016" y="5092599"/>
                  <a:ext cx="256625" cy="6429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39" name="矩形 638">
                  <a:extLst>
                    <a:ext uri="{FF2B5EF4-FFF2-40B4-BE49-F238E27FC236}">
                      <a16:creationId xmlns:a16="http://schemas.microsoft.com/office/drawing/2014/main" id="{B7983CF9-46A6-BA64-2724-2BFF0AD12193}"/>
                    </a:ext>
                  </a:extLst>
                </p:cNvPr>
                <p:cNvSpPr/>
                <p:nvPr/>
              </p:nvSpPr>
              <p:spPr>
                <a:xfrm>
                  <a:off x="10023016" y="5171250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sp>
              <p:nvSpPr>
                <p:cNvPr id="640" name="矩形 639">
                  <a:extLst>
                    <a:ext uri="{FF2B5EF4-FFF2-40B4-BE49-F238E27FC236}">
                      <a16:creationId xmlns:a16="http://schemas.microsoft.com/office/drawing/2014/main" id="{F5275DDB-A891-4722-F812-AB58A30C18E8}"/>
                    </a:ext>
                  </a:extLst>
                </p:cNvPr>
                <p:cNvSpPr/>
                <p:nvPr/>
              </p:nvSpPr>
              <p:spPr>
                <a:xfrm>
                  <a:off x="10023016" y="5250027"/>
                  <a:ext cx="256625" cy="64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</p:grpSp>
        </p:grpSp>
        <p:sp>
          <p:nvSpPr>
            <p:cNvPr id="641" name="矩形: 圓角 640">
              <a:extLst>
                <a:ext uri="{FF2B5EF4-FFF2-40B4-BE49-F238E27FC236}">
                  <a16:creationId xmlns:a16="http://schemas.microsoft.com/office/drawing/2014/main" id="{ED489E30-E838-466A-FC52-3094CB9082A2}"/>
                </a:ext>
              </a:extLst>
            </p:cNvPr>
            <p:cNvSpPr/>
            <p:nvPr/>
          </p:nvSpPr>
          <p:spPr>
            <a:xfrm>
              <a:off x="10874205" y="1380770"/>
              <a:ext cx="434566" cy="525362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B7581B3-05EC-30BC-3C9B-5B506D1F4720}"/>
              </a:ext>
            </a:extLst>
          </p:cNvPr>
          <p:cNvGrpSpPr/>
          <p:nvPr/>
        </p:nvGrpSpPr>
        <p:grpSpPr>
          <a:xfrm>
            <a:off x="8768156" y="105410"/>
            <a:ext cx="1448108" cy="6514840"/>
            <a:chOff x="8746547" y="105410"/>
            <a:chExt cx="1139391" cy="651484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929C7800-299D-127A-CFA7-817A186253D7}"/>
                </a:ext>
              </a:extLst>
            </p:cNvPr>
            <p:cNvSpPr/>
            <p:nvPr/>
          </p:nvSpPr>
          <p:spPr>
            <a:xfrm>
              <a:off x="8746547" y="10541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9B168B5B-7C27-2C8F-66F4-0CFFD9B02587}"/>
                </a:ext>
              </a:extLst>
            </p:cNvPr>
            <p:cNvSpPr/>
            <p:nvPr/>
          </p:nvSpPr>
          <p:spPr>
            <a:xfrm>
              <a:off x="8746547" y="18174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C0F23B45-D0AE-7B73-06A8-7280E837D16E}"/>
                </a:ext>
              </a:extLst>
            </p:cNvPr>
            <p:cNvSpPr/>
            <p:nvPr/>
          </p:nvSpPr>
          <p:spPr>
            <a:xfrm>
              <a:off x="8746547" y="25808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83065AB4-19B6-5631-BDF5-5AF7E46CA9F2}"/>
                </a:ext>
              </a:extLst>
            </p:cNvPr>
            <p:cNvSpPr/>
            <p:nvPr/>
          </p:nvSpPr>
          <p:spPr>
            <a:xfrm>
              <a:off x="8746547" y="33441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08497157-0C05-2509-2AC3-0BAF25E64D26}"/>
                </a:ext>
              </a:extLst>
            </p:cNvPr>
            <p:cNvSpPr/>
            <p:nvPr/>
          </p:nvSpPr>
          <p:spPr>
            <a:xfrm>
              <a:off x="8746547" y="41075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D06C371-BDA9-B364-59C6-72204DAF3061}"/>
                </a:ext>
              </a:extLst>
            </p:cNvPr>
            <p:cNvSpPr/>
            <p:nvPr/>
          </p:nvSpPr>
          <p:spPr>
            <a:xfrm>
              <a:off x="9040972" y="105410"/>
              <a:ext cx="256625" cy="36964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65073AC0-F26C-0F52-F3C0-6856AA611E61}"/>
                </a:ext>
              </a:extLst>
            </p:cNvPr>
            <p:cNvSpPr/>
            <p:nvPr/>
          </p:nvSpPr>
          <p:spPr>
            <a:xfrm>
              <a:off x="8746547" y="48708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9E1BD3C9-E736-5A5E-B2A7-0E7BEAA1D2E5}"/>
                </a:ext>
              </a:extLst>
            </p:cNvPr>
            <p:cNvSpPr/>
            <p:nvPr/>
          </p:nvSpPr>
          <p:spPr>
            <a:xfrm>
              <a:off x="8746547" y="56342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90DF0F33-1DEA-1025-409A-97B859C5A459}"/>
                </a:ext>
              </a:extLst>
            </p:cNvPr>
            <p:cNvSpPr/>
            <p:nvPr/>
          </p:nvSpPr>
          <p:spPr>
            <a:xfrm>
              <a:off x="8746547" y="63976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077A8FD5-5278-C39E-2C95-63680F3CC7C7}"/>
                </a:ext>
              </a:extLst>
            </p:cNvPr>
            <p:cNvSpPr/>
            <p:nvPr/>
          </p:nvSpPr>
          <p:spPr>
            <a:xfrm>
              <a:off x="8746547" y="71609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816F4777-B10C-65B9-BF0D-4CB79AF43BE3}"/>
                </a:ext>
              </a:extLst>
            </p:cNvPr>
            <p:cNvSpPr/>
            <p:nvPr/>
          </p:nvSpPr>
          <p:spPr>
            <a:xfrm>
              <a:off x="9040972" y="487089"/>
              <a:ext cx="256625" cy="29330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F232863D-5D72-FDB5-204B-7639BA3E71BE}"/>
                </a:ext>
              </a:extLst>
            </p:cNvPr>
            <p:cNvSpPr/>
            <p:nvPr/>
          </p:nvSpPr>
          <p:spPr>
            <a:xfrm>
              <a:off x="8746547" y="79243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A8756728-F80E-3E66-B445-12AAD36970B8}"/>
                </a:ext>
              </a:extLst>
            </p:cNvPr>
            <p:cNvSpPr/>
            <p:nvPr/>
          </p:nvSpPr>
          <p:spPr>
            <a:xfrm>
              <a:off x="8746547" y="86876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1CB3FA3A-F1FA-C461-B463-9926B1A20626}"/>
                </a:ext>
              </a:extLst>
            </p:cNvPr>
            <p:cNvSpPr/>
            <p:nvPr/>
          </p:nvSpPr>
          <p:spPr>
            <a:xfrm>
              <a:off x="8746547" y="94510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BDD75F87-9534-B8FF-F7CC-EB838094682E}"/>
                </a:ext>
              </a:extLst>
            </p:cNvPr>
            <p:cNvSpPr/>
            <p:nvPr/>
          </p:nvSpPr>
          <p:spPr>
            <a:xfrm>
              <a:off x="8746547" y="102143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30792EC5-06F3-E284-BE99-75AFDED22802}"/>
                </a:ext>
              </a:extLst>
            </p:cNvPr>
            <p:cNvSpPr/>
            <p:nvPr/>
          </p:nvSpPr>
          <p:spPr>
            <a:xfrm>
              <a:off x="9040972" y="792432"/>
              <a:ext cx="256625" cy="44597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62D248F-48F9-6D30-D9ED-215A6AB2315D}"/>
                </a:ext>
              </a:extLst>
            </p:cNvPr>
            <p:cNvSpPr/>
            <p:nvPr/>
          </p:nvSpPr>
          <p:spPr>
            <a:xfrm>
              <a:off x="8746547" y="109777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4115C0-F9FE-60EC-C05C-1A460F2DEFAC}"/>
                </a:ext>
              </a:extLst>
            </p:cNvPr>
            <p:cNvSpPr/>
            <p:nvPr/>
          </p:nvSpPr>
          <p:spPr>
            <a:xfrm>
              <a:off x="8746547" y="117411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B8534F4-6168-AE3E-48CC-4CBBCC202869}"/>
                </a:ext>
              </a:extLst>
            </p:cNvPr>
            <p:cNvSpPr/>
            <p:nvPr/>
          </p:nvSpPr>
          <p:spPr>
            <a:xfrm>
              <a:off x="9335397" y="105410"/>
              <a:ext cx="256625" cy="1290427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w1</a:t>
              </a: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3AC8368E-5109-57AE-CAD9-B6723451BFA4}"/>
                </a:ext>
              </a:extLst>
            </p:cNvPr>
            <p:cNvSpPr/>
            <p:nvPr/>
          </p:nvSpPr>
          <p:spPr>
            <a:xfrm>
              <a:off x="8746547" y="125276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AD37367B-73B7-0D6E-AB0A-46177E966FF9}"/>
                </a:ext>
              </a:extLst>
            </p:cNvPr>
            <p:cNvSpPr/>
            <p:nvPr/>
          </p:nvSpPr>
          <p:spPr>
            <a:xfrm>
              <a:off x="8746547" y="133153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A8426906-9A79-9382-7169-341B313D10F2}"/>
                </a:ext>
              </a:extLst>
            </p:cNvPr>
            <p:cNvSpPr/>
            <p:nvPr/>
          </p:nvSpPr>
          <p:spPr>
            <a:xfrm>
              <a:off x="9040972" y="1252761"/>
              <a:ext cx="256625" cy="1430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5DA9F7-2C57-6746-936A-801E58293C4E}"/>
                </a:ext>
              </a:extLst>
            </p:cNvPr>
            <p:cNvSpPr/>
            <p:nvPr/>
          </p:nvSpPr>
          <p:spPr>
            <a:xfrm>
              <a:off x="8746547" y="140910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42B4B45-B1A9-38E6-BF25-C7C1AD31C525}"/>
                </a:ext>
              </a:extLst>
            </p:cNvPr>
            <p:cNvSpPr/>
            <p:nvPr/>
          </p:nvSpPr>
          <p:spPr>
            <a:xfrm>
              <a:off x="8746547" y="148544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5579064-E39C-B488-D6EC-42051CC798A6}"/>
                </a:ext>
              </a:extLst>
            </p:cNvPr>
            <p:cNvSpPr/>
            <p:nvPr/>
          </p:nvSpPr>
          <p:spPr>
            <a:xfrm>
              <a:off x="8746547" y="156178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E74A3093-4D94-BE01-DBD9-6BAABF968656}"/>
                </a:ext>
              </a:extLst>
            </p:cNvPr>
            <p:cNvSpPr/>
            <p:nvPr/>
          </p:nvSpPr>
          <p:spPr>
            <a:xfrm>
              <a:off x="8746547" y="163811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3820456D-B523-E691-D573-FCEFD118FD70}"/>
                </a:ext>
              </a:extLst>
            </p:cNvPr>
            <p:cNvSpPr/>
            <p:nvPr/>
          </p:nvSpPr>
          <p:spPr>
            <a:xfrm>
              <a:off x="8746547" y="171445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D9320DE5-F01E-62E8-6B7C-69569EC90F57}"/>
                </a:ext>
              </a:extLst>
            </p:cNvPr>
            <p:cNvSpPr/>
            <p:nvPr/>
          </p:nvSpPr>
          <p:spPr>
            <a:xfrm>
              <a:off x="9040972" y="1409109"/>
              <a:ext cx="256625" cy="3696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44D6841D-4125-BAC2-F1FE-D51F08422A68}"/>
                </a:ext>
              </a:extLst>
            </p:cNvPr>
            <p:cNvSpPr/>
            <p:nvPr/>
          </p:nvSpPr>
          <p:spPr>
            <a:xfrm>
              <a:off x="8746547" y="179078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5E79FB1-54E2-2D04-E9E9-C9FD260336E4}"/>
                </a:ext>
              </a:extLst>
            </p:cNvPr>
            <p:cNvSpPr/>
            <p:nvPr/>
          </p:nvSpPr>
          <p:spPr>
            <a:xfrm>
              <a:off x="8746547" y="186712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AE506949-FA56-3283-F046-240AFB7538D6}"/>
                </a:ext>
              </a:extLst>
            </p:cNvPr>
            <p:cNvSpPr/>
            <p:nvPr/>
          </p:nvSpPr>
          <p:spPr>
            <a:xfrm>
              <a:off x="8746547" y="194345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58E3E03-44FE-1324-8E82-D94AF63A009C}"/>
                </a:ext>
              </a:extLst>
            </p:cNvPr>
            <p:cNvSpPr/>
            <p:nvPr/>
          </p:nvSpPr>
          <p:spPr>
            <a:xfrm>
              <a:off x="8746547" y="201979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58BED25-55CD-A940-2ACD-285F02367F13}"/>
                </a:ext>
              </a:extLst>
            </p:cNvPr>
            <p:cNvSpPr/>
            <p:nvPr/>
          </p:nvSpPr>
          <p:spPr>
            <a:xfrm>
              <a:off x="9040972" y="1790788"/>
              <a:ext cx="256625" cy="29330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371486B5-6A48-72D0-74BF-7A9ED2F1927D}"/>
                </a:ext>
              </a:extLst>
            </p:cNvPr>
            <p:cNvSpPr/>
            <p:nvPr/>
          </p:nvSpPr>
          <p:spPr>
            <a:xfrm>
              <a:off x="8746547" y="209613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FF5B6262-450C-F6EE-031F-D1D037DF0F8A}"/>
                </a:ext>
              </a:extLst>
            </p:cNvPr>
            <p:cNvSpPr/>
            <p:nvPr/>
          </p:nvSpPr>
          <p:spPr>
            <a:xfrm>
              <a:off x="8746547" y="217246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EAA48CA7-587D-7BDC-872C-20BC3B80127F}"/>
                </a:ext>
              </a:extLst>
            </p:cNvPr>
            <p:cNvSpPr/>
            <p:nvPr/>
          </p:nvSpPr>
          <p:spPr>
            <a:xfrm>
              <a:off x="8746547" y="224880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8A7E4495-7404-7B4E-462D-C399F486E197}"/>
                </a:ext>
              </a:extLst>
            </p:cNvPr>
            <p:cNvSpPr/>
            <p:nvPr/>
          </p:nvSpPr>
          <p:spPr>
            <a:xfrm>
              <a:off x="8746547" y="232513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55C69F66-8D78-B29E-2EF3-F5AC42C4475F}"/>
                </a:ext>
              </a:extLst>
            </p:cNvPr>
            <p:cNvSpPr/>
            <p:nvPr/>
          </p:nvSpPr>
          <p:spPr>
            <a:xfrm>
              <a:off x="9040972" y="2096131"/>
              <a:ext cx="256625" cy="44597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AE9A71A4-100C-1303-B6A4-D7F9DDC61B0A}"/>
                </a:ext>
              </a:extLst>
            </p:cNvPr>
            <p:cNvSpPr/>
            <p:nvPr/>
          </p:nvSpPr>
          <p:spPr>
            <a:xfrm>
              <a:off x="8746547" y="240147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969B4736-517E-6E0A-579A-CE426590342F}"/>
                </a:ext>
              </a:extLst>
            </p:cNvPr>
            <p:cNvSpPr/>
            <p:nvPr/>
          </p:nvSpPr>
          <p:spPr>
            <a:xfrm>
              <a:off x="8746547" y="247781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EF6775A2-56B4-22F7-439D-D0B87D06A511}"/>
                </a:ext>
              </a:extLst>
            </p:cNvPr>
            <p:cNvSpPr/>
            <p:nvPr/>
          </p:nvSpPr>
          <p:spPr>
            <a:xfrm>
              <a:off x="9335397" y="1409109"/>
              <a:ext cx="256625" cy="1290427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w2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D09E4058-4ACE-C377-A916-07B47429D4BD}"/>
                </a:ext>
              </a:extLst>
            </p:cNvPr>
            <p:cNvSpPr/>
            <p:nvPr/>
          </p:nvSpPr>
          <p:spPr>
            <a:xfrm>
              <a:off x="8746547" y="255646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03E96E7E-BB40-7040-07F0-2B268686E439}"/>
                </a:ext>
              </a:extLst>
            </p:cNvPr>
            <p:cNvSpPr/>
            <p:nvPr/>
          </p:nvSpPr>
          <p:spPr>
            <a:xfrm>
              <a:off x="8746547" y="263523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2DDD7506-DF1D-F6ED-8D70-DE0BE6F8CAEE}"/>
                </a:ext>
              </a:extLst>
            </p:cNvPr>
            <p:cNvSpPr/>
            <p:nvPr/>
          </p:nvSpPr>
          <p:spPr>
            <a:xfrm>
              <a:off x="9040972" y="2556460"/>
              <a:ext cx="256625" cy="14307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F9D43CD5-0C39-B4AB-91F8-B3101EE1FE3C}"/>
                </a:ext>
              </a:extLst>
            </p:cNvPr>
            <p:cNvSpPr/>
            <p:nvPr/>
          </p:nvSpPr>
          <p:spPr>
            <a:xfrm>
              <a:off x="8746547" y="271231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EE2D1B79-BEB3-0F16-994E-D1DEEC734CC3}"/>
                </a:ext>
              </a:extLst>
            </p:cNvPr>
            <p:cNvSpPr/>
            <p:nvPr/>
          </p:nvSpPr>
          <p:spPr>
            <a:xfrm>
              <a:off x="8746547" y="278864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D146D988-4203-7A87-AE6F-0E024443A43A}"/>
                </a:ext>
              </a:extLst>
            </p:cNvPr>
            <p:cNvSpPr/>
            <p:nvPr/>
          </p:nvSpPr>
          <p:spPr>
            <a:xfrm>
              <a:off x="8746547" y="286498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73F0A329-9A75-963B-F0F0-39F74F633018}"/>
                </a:ext>
              </a:extLst>
            </p:cNvPr>
            <p:cNvSpPr/>
            <p:nvPr/>
          </p:nvSpPr>
          <p:spPr>
            <a:xfrm>
              <a:off x="8746547" y="294131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F5D05326-7EF4-46CF-2E74-829D3F7112ED}"/>
                </a:ext>
              </a:extLst>
            </p:cNvPr>
            <p:cNvSpPr/>
            <p:nvPr/>
          </p:nvSpPr>
          <p:spPr>
            <a:xfrm>
              <a:off x="8746547" y="301765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389F4C87-764A-C268-B15C-4766854AAA14}"/>
                </a:ext>
              </a:extLst>
            </p:cNvPr>
            <p:cNvSpPr/>
            <p:nvPr/>
          </p:nvSpPr>
          <p:spPr>
            <a:xfrm>
              <a:off x="9040972" y="2712311"/>
              <a:ext cx="256625" cy="3696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9AFF01F9-FA85-F4F9-23DE-32ABCCEF777B}"/>
                </a:ext>
              </a:extLst>
            </p:cNvPr>
            <p:cNvSpPr/>
            <p:nvPr/>
          </p:nvSpPr>
          <p:spPr>
            <a:xfrm>
              <a:off x="8746547" y="309399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813633CE-947B-EC48-6E4C-A2A0F3D2724E}"/>
                </a:ext>
              </a:extLst>
            </p:cNvPr>
            <p:cNvSpPr/>
            <p:nvPr/>
          </p:nvSpPr>
          <p:spPr>
            <a:xfrm>
              <a:off x="8746547" y="317032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653CD7F9-8EB0-F8D3-97DF-867BA9977877}"/>
                </a:ext>
              </a:extLst>
            </p:cNvPr>
            <p:cNvSpPr/>
            <p:nvPr/>
          </p:nvSpPr>
          <p:spPr>
            <a:xfrm>
              <a:off x="8746547" y="324666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F9E9CE67-8D8F-E385-A655-94C3248E0FED}"/>
                </a:ext>
              </a:extLst>
            </p:cNvPr>
            <p:cNvSpPr/>
            <p:nvPr/>
          </p:nvSpPr>
          <p:spPr>
            <a:xfrm>
              <a:off x="8746547" y="332299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3DDC3830-9F6B-7BAB-953A-8B954E1E66F2}"/>
                </a:ext>
              </a:extLst>
            </p:cNvPr>
            <p:cNvSpPr/>
            <p:nvPr/>
          </p:nvSpPr>
          <p:spPr>
            <a:xfrm>
              <a:off x="9040972" y="3093990"/>
              <a:ext cx="256625" cy="29330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99AE79BE-E8A4-CFA7-5260-EF8F07B69954}"/>
                </a:ext>
              </a:extLst>
            </p:cNvPr>
            <p:cNvSpPr/>
            <p:nvPr/>
          </p:nvSpPr>
          <p:spPr>
            <a:xfrm>
              <a:off x="8746547" y="339933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2CEC61A7-2AA5-EB33-E3BE-2348F6B96FA5}"/>
                </a:ext>
              </a:extLst>
            </p:cNvPr>
            <p:cNvSpPr/>
            <p:nvPr/>
          </p:nvSpPr>
          <p:spPr>
            <a:xfrm>
              <a:off x="8746547" y="347566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08A87845-A9A1-692A-CD76-124519E80838}"/>
                </a:ext>
              </a:extLst>
            </p:cNvPr>
            <p:cNvSpPr/>
            <p:nvPr/>
          </p:nvSpPr>
          <p:spPr>
            <a:xfrm>
              <a:off x="8746547" y="355200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E9CD0EEF-FEAD-D92E-9BB6-48B8AD0A451D}"/>
                </a:ext>
              </a:extLst>
            </p:cNvPr>
            <p:cNvSpPr/>
            <p:nvPr/>
          </p:nvSpPr>
          <p:spPr>
            <a:xfrm>
              <a:off x="8746547" y="362834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11D11F1C-FB58-36B4-3064-F70A9E6FF6BE}"/>
                </a:ext>
              </a:extLst>
            </p:cNvPr>
            <p:cNvSpPr/>
            <p:nvPr/>
          </p:nvSpPr>
          <p:spPr>
            <a:xfrm>
              <a:off x="9040972" y="3399333"/>
              <a:ext cx="256625" cy="44597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4F82686F-BC25-7598-EF85-6C024FA4C358}"/>
                </a:ext>
              </a:extLst>
            </p:cNvPr>
            <p:cNvSpPr/>
            <p:nvPr/>
          </p:nvSpPr>
          <p:spPr>
            <a:xfrm>
              <a:off x="8746547" y="370467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488A2124-1032-F534-232D-E4796E03DC2E}"/>
                </a:ext>
              </a:extLst>
            </p:cNvPr>
            <p:cNvSpPr/>
            <p:nvPr/>
          </p:nvSpPr>
          <p:spPr>
            <a:xfrm>
              <a:off x="8746547" y="378101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6A789D87-0E75-3812-614B-D8C8D4FEA455}"/>
                </a:ext>
              </a:extLst>
            </p:cNvPr>
            <p:cNvSpPr/>
            <p:nvPr/>
          </p:nvSpPr>
          <p:spPr>
            <a:xfrm>
              <a:off x="9335397" y="2712311"/>
              <a:ext cx="256625" cy="129042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w3</a:t>
              </a: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15AA7E0F-F0C0-0531-87A0-9B64E930291E}"/>
                </a:ext>
              </a:extLst>
            </p:cNvPr>
            <p:cNvSpPr/>
            <p:nvPr/>
          </p:nvSpPr>
          <p:spPr>
            <a:xfrm>
              <a:off x="8746547" y="385966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CA61B207-6502-FD5E-8B91-A7C9F4A89259}"/>
                </a:ext>
              </a:extLst>
            </p:cNvPr>
            <p:cNvSpPr/>
            <p:nvPr/>
          </p:nvSpPr>
          <p:spPr>
            <a:xfrm>
              <a:off x="8746547" y="393844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4B0EA930-8DB2-87DC-7E13-B684D22D95BD}"/>
                </a:ext>
              </a:extLst>
            </p:cNvPr>
            <p:cNvSpPr/>
            <p:nvPr/>
          </p:nvSpPr>
          <p:spPr>
            <a:xfrm>
              <a:off x="9040972" y="3859662"/>
              <a:ext cx="256625" cy="1430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2844E7E6-90AD-971A-C280-A5453D8EDE86}"/>
                </a:ext>
              </a:extLst>
            </p:cNvPr>
            <p:cNvSpPr/>
            <p:nvPr/>
          </p:nvSpPr>
          <p:spPr>
            <a:xfrm>
              <a:off x="8746547" y="402389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1679889A-F30D-F5A0-B4B3-E0B52605517F}"/>
                </a:ext>
              </a:extLst>
            </p:cNvPr>
            <p:cNvSpPr/>
            <p:nvPr/>
          </p:nvSpPr>
          <p:spPr>
            <a:xfrm>
              <a:off x="8746547" y="410023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61414B07-D4AF-5386-C7EF-C4E0B6627377}"/>
                </a:ext>
              </a:extLst>
            </p:cNvPr>
            <p:cNvSpPr/>
            <p:nvPr/>
          </p:nvSpPr>
          <p:spPr>
            <a:xfrm>
              <a:off x="8746547" y="417657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D66B4C32-D279-CE5C-6BDD-8941C18A1695}"/>
                </a:ext>
              </a:extLst>
            </p:cNvPr>
            <p:cNvSpPr/>
            <p:nvPr/>
          </p:nvSpPr>
          <p:spPr>
            <a:xfrm>
              <a:off x="8746547" y="425290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74E39F33-3290-48A5-8887-23E7C54C7CFA}"/>
                </a:ext>
              </a:extLst>
            </p:cNvPr>
            <p:cNvSpPr/>
            <p:nvPr/>
          </p:nvSpPr>
          <p:spPr>
            <a:xfrm>
              <a:off x="8746547" y="432924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BF469AFC-97BC-A3D0-693B-AE093D0D75DB}"/>
                </a:ext>
              </a:extLst>
            </p:cNvPr>
            <p:cNvSpPr/>
            <p:nvPr/>
          </p:nvSpPr>
          <p:spPr>
            <a:xfrm>
              <a:off x="9040972" y="4023898"/>
              <a:ext cx="256625" cy="3696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7C51B269-DE90-DE07-A735-156E5236BD87}"/>
                </a:ext>
              </a:extLst>
            </p:cNvPr>
            <p:cNvSpPr/>
            <p:nvPr/>
          </p:nvSpPr>
          <p:spPr>
            <a:xfrm>
              <a:off x="8746547" y="440557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A884E93F-9F2B-DE03-83A0-7762FA27122B}"/>
                </a:ext>
              </a:extLst>
            </p:cNvPr>
            <p:cNvSpPr/>
            <p:nvPr/>
          </p:nvSpPr>
          <p:spPr>
            <a:xfrm>
              <a:off x="8746547" y="448191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0E3EFBC1-877E-BDEB-FB0E-A369107AE44F}"/>
                </a:ext>
              </a:extLst>
            </p:cNvPr>
            <p:cNvSpPr/>
            <p:nvPr/>
          </p:nvSpPr>
          <p:spPr>
            <a:xfrm>
              <a:off x="8746547" y="455824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2A5F737E-E8A7-4194-779C-19398650D433}"/>
                </a:ext>
              </a:extLst>
            </p:cNvPr>
            <p:cNvSpPr/>
            <p:nvPr/>
          </p:nvSpPr>
          <p:spPr>
            <a:xfrm>
              <a:off x="8746547" y="463458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893CC5E9-B19F-3000-5783-0182C35D4FD0}"/>
                </a:ext>
              </a:extLst>
            </p:cNvPr>
            <p:cNvSpPr/>
            <p:nvPr/>
          </p:nvSpPr>
          <p:spPr>
            <a:xfrm>
              <a:off x="9040972" y="4405577"/>
              <a:ext cx="256625" cy="29330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45319A31-AC32-9DB8-5784-5411175CF633}"/>
                </a:ext>
              </a:extLst>
            </p:cNvPr>
            <p:cNvSpPr/>
            <p:nvPr/>
          </p:nvSpPr>
          <p:spPr>
            <a:xfrm>
              <a:off x="8746547" y="471092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10D754E7-6AD0-9FC0-8A56-76BE838EEB40}"/>
                </a:ext>
              </a:extLst>
            </p:cNvPr>
            <p:cNvSpPr/>
            <p:nvPr/>
          </p:nvSpPr>
          <p:spPr>
            <a:xfrm>
              <a:off x="8746547" y="478725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A50C3873-FD00-0E9D-88B6-B452003883D1}"/>
                </a:ext>
              </a:extLst>
            </p:cNvPr>
            <p:cNvSpPr/>
            <p:nvPr/>
          </p:nvSpPr>
          <p:spPr>
            <a:xfrm>
              <a:off x="8746547" y="486359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72D62FB-2C86-28AE-A920-5D926A14D843}"/>
                </a:ext>
              </a:extLst>
            </p:cNvPr>
            <p:cNvSpPr/>
            <p:nvPr/>
          </p:nvSpPr>
          <p:spPr>
            <a:xfrm>
              <a:off x="8746547" y="493992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37942934-E8D2-F241-040D-7696690E5E1F}"/>
                </a:ext>
              </a:extLst>
            </p:cNvPr>
            <p:cNvSpPr/>
            <p:nvPr/>
          </p:nvSpPr>
          <p:spPr>
            <a:xfrm>
              <a:off x="9040972" y="4710920"/>
              <a:ext cx="256625" cy="4459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21677B4-BE15-2679-A6CC-42986CCAC6F9}"/>
                </a:ext>
              </a:extLst>
            </p:cNvPr>
            <p:cNvSpPr/>
            <p:nvPr/>
          </p:nvSpPr>
          <p:spPr>
            <a:xfrm>
              <a:off x="8746547" y="501626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3ED9B0B8-CA6E-CB1C-274D-6E35DE5B889F}"/>
                </a:ext>
              </a:extLst>
            </p:cNvPr>
            <p:cNvSpPr/>
            <p:nvPr/>
          </p:nvSpPr>
          <p:spPr>
            <a:xfrm>
              <a:off x="8746547" y="509259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CDE74C2B-A781-611D-EED5-597EB2AFB64B}"/>
                </a:ext>
              </a:extLst>
            </p:cNvPr>
            <p:cNvSpPr/>
            <p:nvPr/>
          </p:nvSpPr>
          <p:spPr>
            <a:xfrm>
              <a:off x="9335397" y="4023898"/>
              <a:ext cx="256625" cy="1290427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w4</a:t>
              </a: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EFD5391C-33F6-52C3-BCA8-DB3A21488A67}"/>
                </a:ext>
              </a:extLst>
            </p:cNvPr>
            <p:cNvSpPr/>
            <p:nvPr/>
          </p:nvSpPr>
          <p:spPr>
            <a:xfrm>
              <a:off x="8746547" y="517125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F5DC5290-21D1-1AEC-9B64-28458B26AB97}"/>
                </a:ext>
              </a:extLst>
            </p:cNvPr>
            <p:cNvSpPr/>
            <p:nvPr/>
          </p:nvSpPr>
          <p:spPr>
            <a:xfrm>
              <a:off x="8746547" y="5250027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11B7CEFA-2B15-4BAD-3B71-74FB17BC263C}"/>
                </a:ext>
              </a:extLst>
            </p:cNvPr>
            <p:cNvSpPr/>
            <p:nvPr/>
          </p:nvSpPr>
          <p:spPr>
            <a:xfrm>
              <a:off x="9040972" y="5171249"/>
              <a:ext cx="256625" cy="1430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72575173-BEC7-7DEA-EE46-47BAB4D8DE7D}"/>
                </a:ext>
              </a:extLst>
            </p:cNvPr>
            <p:cNvSpPr/>
            <p:nvPr/>
          </p:nvSpPr>
          <p:spPr>
            <a:xfrm>
              <a:off x="8746547" y="532982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A4C3992A-F9DA-836D-C02B-AB339963D71E}"/>
                </a:ext>
              </a:extLst>
            </p:cNvPr>
            <p:cNvSpPr/>
            <p:nvPr/>
          </p:nvSpPr>
          <p:spPr>
            <a:xfrm>
              <a:off x="8746547" y="540615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27AF58F1-887D-2F8C-FD7F-4D8BD81704B2}"/>
                </a:ext>
              </a:extLst>
            </p:cNvPr>
            <p:cNvSpPr/>
            <p:nvPr/>
          </p:nvSpPr>
          <p:spPr>
            <a:xfrm>
              <a:off x="8746547" y="548249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D59FCDC6-F15A-F69B-B9B1-F70DC2A5E7B4}"/>
                </a:ext>
              </a:extLst>
            </p:cNvPr>
            <p:cNvSpPr/>
            <p:nvPr/>
          </p:nvSpPr>
          <p:spPr>
            <a:xfrm>
              <a:off x="8746547" y="5558830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36CBD632-C2CD-540A-9BE5-E1CED4B7A1BD}"/>
                </a:ext>
              </a:extLst>
            </p:cNvPr>
            <p:cNvSpPr/>
            <p:nvPr/>
          </p:nvSpPr>
          <p:spPr>
            <a:xfrm>
              <a:off x="8746547" y="563516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67AE3944-3823-2FE5-AC76-501CBD6A3C32}"/>
                </a:ext>
              </a:extLst>
            </p:cNvPr>
            <p:cNvSpPr/>
            <p:nvPr/>
          </p:nvSpPr>
          <p:spPr>
            <a:xfrm>
              <a:off x="9040972" y="5329823"/>
              <a:ext cx="256625" cy="3696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1AC2496-5256-2E4D-BD98-25E303E3BE9F}"/>
                </a:ext>
              </a:extLst>
            </p:cNvPr>
            <p:cNvSpPr/>
            <p:nvPr/>
          </p:nvSpPr>
          <p:spPr>
            <a:xfrm>
              <a:off x="8746547" y="571150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C6D9132F-C122-95F6-6385-3451FCD1AF7A}"/>
                </a:ext>
              </a:extLst>
            </p:cNvPr>
            <p:cNvSpPr/>
            <p:nvPr/>
          </p:nvSpPr>
          <p:spPr>
            <a:xfrm>
              <a:off x="8746547" y="578783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00AA777D-6621-E12F-0791-52790F30CA4D}"/>
                </a:ext>
              </a:extLst>
            </p:cNvPr>
            <p:cNvSpPr/>
            <p:nvPr/>
          </p:nvSpPr>
          <p:spPr>
            <a:xfrm>
              <a:off x="8746547" y="5864173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FB023836-3586-1359-DBAB-C4CF93ACF754}"/>
                </a:ext>
              </a:extLst>
            </p:cNvPr>
            <p:cNvSpPr/>
            <p:nvPr/>
          </p:nvSpPr>
          <p:spPr>
            <a:xfrm>
              <a:off x="8746547" y="5940509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BA937772-6FF6-4160-67AC-B192ADE042A4}"/>
                </a:ext>
              </a:extLst>
            </p:cNvPr>
            <p:cNvSpPr/>
            <p:nvPr/>
          </p:nvSpPr>
          <p:spPr>
            <a:xfrm>
              <a:off x="9040972" y="5711502"/>
              <a:ext cx="256625" cy="29330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119A8131-906A-7CB7-B52C-B24EF35F576F}"/>
                </a:ext>
              </a:extLst>
            </p:cNvPr>
            <p:cNvSpPr/>
            <p:nvPr/>
          </p:nvSpPr>
          <p:spPr>
            <a:xfrm>
              <a:off x="8746547" y="601684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49071752-5AF5-E2B6-664B-C338B4859EA4}"/>
                </a:ext>
              </a:extLst>
            </p:cNvPr>
            <p:cNvSpPr/>
            <p:nvPr/>
          </p:nvSpPr>
          <p:spPr>
            <a:xfrm>
              <a:off x="8746547" y="6093181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D2608DE-2B94-B8A9-8553-8E1C785DF9D2}"/>
                </a:ext>
              </a:extLst>
            </p:cNvPr>
            <p:cNvSpPr/>
            <p:nvPr/>
          </p:nvSpPr>
          <p:spPr>
            <a:xfrm>
              <a:off x="8746547" y="6169516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B491544B-5ADF-154F-833D-7E9A508C824E}"/>
                </a:ext>
              </a:extLst>
            </p:cNvPr>
            <p:cNvSpPr/>
            <p:nvPr/>
          </p:nvSpPr>
          <p:spPr>
            <a:xfrm>
              <a:off x="8746547" y="624585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AC005B94-31E7-A80B-5460-B5936E42ACFB}"/>
                </a:ext>
              </a:extLst>
            </p:cNvPr>
            <p:cNvSpPr/>
            <p:nvPr/>
          </p:nvSpPr>
          <p:spPr>
            <a:xfrm>
              <a:off x="9040972" y="6016845"/>
              <a:ext cx="256625" cy="445977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D47DD4E0-20BC-B65A-FD86-BD3C8DB40AD0}"/>
                </a:ext>
              </a:extLst>
            </p:cNvPr>
            <p:cNvSpPr/>
            <p:nvPr/>
          </p:nvSpPr>
          <p:spPr>
            <a:xfrm>
              <a:off x="8746547" y="6322188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ABFFB40C-D35E-97CD-47CF-7C0E3F90C746}"/>
                </a:ext>
              </a:extLst>
            </p:cNvPr>
            <p:cNvSpPr/>
            <p:nvPr/>
          </p:nvSpPr>
          <p:spPr>
            <a:xfrm>
              <a:off x="8746547" y="6398524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094D78D-B6A1-C7E5-F56C-992C655AD8EB}"/>
                </a:ext>
              </a:extLst>
            </p:cNvPr>
            <p:cNvSpPr/>
            <p:nvPr/>
          </p:nvSpPr>
          <p:spPr>
            <a:xfrm>
              <a:off x="9335397" y="5329823"/>
              <a:ext cx="256625" cy="12904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w1</a:t>
              </a:r>
              <a:endParaRPr lang="en-US" sz="800" dirty="0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3C2F8E11-C189-3982-C27B-02B09AFEE67B}"/>
                </a:ext>
              </a:extLst>
            </p:cNvPr>
            <p:cNvSpPr/>
            <p:nvPr/>
          </p:nvSpPr>
          <p:spPr>
            <a:xfrm>
              <a:off x="8746547" y="6477175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18A9637-8BD3-DA59-30BA-BE2AFF2C6B81}"/>
                </a:ext>
              </a:extLst>
            </p:cNvPr>
            <p:cNvSpPr/>
            <p:nvPr/>
          </p:nvSpPr>
          <p:spPr>
            <a:xfrm>
              <a:off x="8746547" y="6555952"/>
              <a:ext cx="256625" cy="6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B4E6D198-B8C8-786D-26D9-911F386780B2}"/>
                </a:ext>
              </a:extLst>
            </p:cNvPr>
            <p:cNvSpPr/>
            <p:nvPr/>
          </p:nvSpPr>
          <p:spPr>
            <a:xfrm>
              <a:off x="9040972" y="6477174"/>
              <a:ext cx="256625" cy="1430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4DA8B4-A4EE-868F-8515-B4C8DFC8B3C0}"/>
                </a:ext>
              </a:extLst>
            </p:cNvPr>
            <p:cNvSpPr/>
            <p:nvPr/>
          </p:nvSpPr>
          <p:spPr>
            <a:xfrm>
              <a:off x="9629313" y="105410"/>
              <a:ext cx="256625" cy="520891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l1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03E69A-F41E-9A34-A01A-716BB931EB3E}"/>
                </a:ext>
              </a:extLst>
            </p:cNvPr>
            <p:cNvSpPr/>
            <p:nvPr/>
          </p:nvSpPr>
          <p:spPr>
            <a:xfrm>
              <a:off x="9629313" y="5328466"/>
              <a:ext cx="256625" cy="129042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l2</a:t>
              </a:r>
              <a:endParaRPr lang="en-US" sz="800" dirty="0"/>
            </a:p>
          </p:txBody>
        </p:sp>
      </p:grpSp>
      <p:sp>
        <p:nvSpPr>
          <p:cNvPr id="11" name="乘號 10">
            <a:extLst>
              <a:ext uri="{FF2B5EF4-FFF2-40B4-BE49-F238E27FC236}">
                <a16:creationId xmlns:a16="http://schemas.microsoft.com/office/drawing/2014/main" id="{CF91CCA5-4EAA-15D5-E92A-DDD7CAC89F66}"/>
              </a:ext>
            </a:extLst>
          </p:cNvPr>
          <p:cNvSpPr/>
          <p:nvPr/>
        </p:nvSpPr>
        <p:spPr>
          <a:xfrm>
            <a:off x="10710573" y="519602"/>
            <a:ext cx="908171" cy="1043413"/>
          </a:xfrm>
          <a:prstGeom prst="mathMultiply">
            <a:avLst>
              <a:gd name="adj1" fmla="val 12538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EFE73C-338F-F4FE-D8A1-438148BAB237}"/>
              </a:ext>
            </a:extLst>
          </p:cNvPr>
          <p:cNvSpPr txBox="1"/>
          <p:nvPr/>
        </p:nvSpPr>
        <p:spPr>
          <a:xfrm>
            <a:off x="10723755" y="718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②</a:t>
            </a:r>
            <a:r>
              <a:rPr lang="en-US" altLang="zh-TW" sz="2800" b="1" dirty="0">
                <a:solidFill>
                  <a:srgbClr val="080808"/>
                </a:solidFill>
              </a:rPr>
              <a:t>- why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BF241D-3380-1542-4235-40299146568E}"/>
              </a:ext>
            </a:extLst>
          </p:cNvPr>
          <p:cNvSpPr txBox="1"/>
          <p:nvPr/>
        </p:nvSpPr>
        <p:spPr>
          <a:xfrm>
            <a:off x="187155" y="6142964"/>
            <a:ext cx="48766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</a:rPr>
              <a:t>Can we filter out [w2, (p1)]? </a:t>
            </a:r>
            <a:r>
              <a:rPr lang="en-US" altLang="zh-TW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(No)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[l1, (p1, p2)] + [l2, (p2, p4)]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[l4, (p3)] </a:t>
            </a:r>
            <a:endParaRPr lang="zh-TW" altLang="en-US" sz="2800" dirty="0"/>
          </a:p>
        </p:txBody>
      </p:sp>
      <p:sp>
        <p:nvSpPr>
          <p:cNvPr id="111" name="內容版面配置區 110">
            <a:extLst>
              <a:ext uri="{FF2B5EF4-FFF2-40B4-BE49-F238E27FC236}">
                <a16:creationId xmlns:a16="http://schemas.microsoft.com/office/drawing/2014/main" id="{54E5CFF3-AEE6-7A08-5F39-7001D954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120"/>
            <a:ext cx="5573877" cy="475488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l1 has 4 wafers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For each wafer, p1 has 5 values, and p2 has 4 values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4 * (5 + 4) = 36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l2 has 5 wafers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For each wafer, p2 has 4 values, and p4 has 2 values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5 * (4 + 2) = 30</a:t>
            </a:r>
          </a:p>
          <a:p>
            <a:r>
              <a:rPr lang="en-US" altLang="zh-TW" dirty="0">
                <a:solidFill>
                  <a:srgbClr val="92D050"/>
                </a:solidFill>
              </a:rPr>
              <a:t>l4 has 3 wafers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For each wafer, p3 has 6 values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3 * 6 = 18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D3C0C4-E2A0-8979-FD19-005A0D238637}"/>
              </a:ext>
            </a:extLst>
          </p:cNvPr>
          <p:cNvSpPr txBox="1"/>
          <p:nvPr/>
        </p:nvSpPr>
        <p:spPr>
          <a:xfrm>
            <a:off x="1558065" y="76201"/>
            <a:ext cx="589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36                          30                         </a:t>
            </a:r>
            <a:r>
              <a:rPr lang="en-US" altLang="zh-TW" sz="2400" dirty="0">
                <a:solidFill>
                  <a:srgbClr val="92D050"/>
                </a:solidFill>
              </a:rPr>
              <a:t>18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488" name="文字方塊 487">
            <a:extLst>
              <a:ext uri="{FF2B5EF4-FFF2-40B4-BE49-F238E27FC236}">
                <a16:creationId xmlns:a16="http://schemas.microsoft.com/office/drawing/2014/main" id="{34DE7C8F-574A-F317-C2DE-A7488D57AB33}"/>
              </a:ext>
            </a:extLst>
          </p:cNvPr>
          <p:cNvSpPr txBox="1"/>
          <p:nvPr/>
        </p:nvSpPr>
        <p:spPr>
          <a:xfrm>
            <a:off x="8352487" y="718"/>
            <a:ext cx="3839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③</a:t>
            </a:r>
            <a:r>
              <a:rPr lang="en-US" altLang="zh-TW" sz="2800" b="1" dirty="0">
                <a:solidFill>
                  <a:srgbClr val="080808"/>
                </a:solidFill>
              </a:rPr>
              <a:t>- counts for x and y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  <p:sp>
        <p:nvSpPr>
          <p:cNvPr id="489" name="文字方塊 488">
            <a:extLst>
              <a:ext uri="{FF2B5EF4-FFF2-40B4-BE49-F238E27FC236}">
                <a16:creationId xmlns:a16="http://schemas.microsoft.com/office/drawing/2014/main" id="{EB48A08D-AB6C-C10E-022E-86347EAAFB4C}"/>
              </a:ext>
            </a:extLst>
          </p:cNvPr>
          <p:cNvSpPr txBox="1"/>
          <p:nvPr/>
        </p:nvSpPr>
        <p:spPr>
          <a:xfrm>
            <a:off x="10742136" y="6173051"/>
            <a:ext cx="1435814" cy="400110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-apple-system"/>
              </a:rPr>
              <a:t>inconsistent</a:t>
            </a:r>
            <a:endParaRPr lang="zh-TW" altLang="en-US" sz="2000" dirty="0"/>
          </a:p>
        </p:txBody>
      </p:sp>
      <p:grpSp>
        <p:nvGrpSpPr>
          <p:cNvPr id="625" name="群組 624">
            <a:extLst>
              <a:ext uri="{FF2B5EF4-FFF2-40B4-BE49-F238E27FC236}">
                <a16:creationId xmlns:a16="http://schemas.microsoft.com/office/drawing/2014/main" id="{9211E3B4-A04B-D4DA-3914-76E67B188608}"/>
              </a:ext>
            </a:extLst>
          </p:cNvPr>
          <p:cNvGrpSpPr/>
          <p:nvPr/>
        </p:nvGrpSpPr>
        <p:grpSpPr>
          <a:xfrm>
            <a:off x="6789830" y="1136616"/>
            <a:ext cx="3881184" cy="5361113"/>
            <a:chOff x="6789830" y="1136616"/>
            <a:chExt cx="3881184" cy="5361113"/>
          </a:xfrm>
        </p:grpSpPr>
        <p:grpSp>
          <p:nvGrpSpPr>
            <p:cNvPr id="626" name="群組 625">
              <a:extLst>
                <a:ext uri="{FF2B5EF4-FFF2-40B4-BE49-F238E27FC236}">
                  <a16:creationId xmlns:a16="http://schemas.microsoft.com/office/drawing/2014/main" id="{A653F141-1DB3-4023-D2BB-6BFA095BCDE3}"/>
                </a:ext>
              </a:extLst>
            </p:cNvPr>
            <p:cNvGrpSpPr/>
            <p:nvPr/>
          </p:nvGrpSpPr>
          <p:grpSpPr>
            <a:xfrm>
              <a:off x="6789830" y="1138244"/>
              <a:ext cx="1743699" cy="2661362"/>
              <a:chOff x="6789830" y="1138244"/>
              <a:chExt cx="1743699" cy="2661362"/>
            </a:xfrm>
          </p:grpSpPr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7E74F842-8003-ED15-F9B8-300759B1512C}"/>
                  </a:ext>
                </a:extLst>
              </p:cNvPr>
              <p:cNvSpPr/>
              <p:nvPr/>
            </p:nvSpPr>
            <p:spPr>
              <a:xfrm>
                <a:off x="6789830" y="113824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5643EF25-63EC-2612-EF8D-F2DD0BC122F5}"/>
                  </a:ext>
                </a:extLst>
              </p:cNvPr>
              <p:cNvSpPr/>
              <p:nvPr/>
            </p:nvSpPr>
            <p:spPr>
              <a:xfrm>
                <a:off x="6789830" y="129567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35BAC804-8391-04E3-F05D-9771EA786C31}"/>
                  </a:ext>
                </a:extLst>
              </p:cNvPr>
              <p:cNvSpPr/>
              <p:nvPr/>
            </p:nvSpPr>
            <p:spPr>
              <a:xfrm>
                <a:off x="6789830" y="145311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5F2EDD44-1F4D-B864-D03E-17F3F8E4DAB2}"/>
                  </a:ext>
                </a:extLst>
              </p:cNvPr>
              <p:cNvSpPr/>
              <p:nvPr/>
            </p:nvSpPr>
            <p:spPr>
              <a:xfrm>
                <a:off x="6789830" y="161054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A5E3C806-516A-67EA-DCDF-E245C9DE69A7}"/>
                  </a:ext>
                </a:extLst>
              </p:cNvPr>
              <p:cNvSpPr/>
              <p:nvPr/>
            </p:nvSpPr>
            <p:spPr>
              <a:xfrm>
                <a:off x="6789830" y="176798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136A56D3-34F1-6696-1125-EFBA0330A368}"/>
                  </a:ext>
                </a:extLst>
              </p:cNvPr>
              <p:cNvSpPr/>
              <p:nvPr/>
            </p:nvSpPr>
            <p:spPr>
              <a:xfrm>
                <a:off x="7397049" y="1138244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p1</a:t>
                </a:r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F0FBB558-13DE-7088-5987-B587348187E4}"/>
                  </a:ext>
                </a:extLst>
              </p:cNvPr>
              <p:cNvSpPr/>
              <p:nvPr/>
            </p:nvSpPr>
            <p:spPr>
              <a:xfrm>
                <a:off x="6789830" y="192541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BBDADB86-2AC6-7168-90E0-EF0DD4CF8BDE}"/>
                  </a:ext>
                </a:extLst>
              </p:cNvPr>
              <p:cNvSpPr/>
              <p:nvPr/>
            </p:nvSpPr>
            <p:spPr>
              <a:xfrm>
                <a:off x="6789830" y="208284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DDEB20C1-3F1B-C7FC-F7D8-9985EBC23CAB}"/>
                  </a:ext>
                </a:extLst>
              </p:cNvPr>
              <p:cNvSpPr/>
              <p:nvPr/>
            </p:nvSpPr>
            <p:spPr>
              <a:xfrm>
                <a:off x="6789830" y="224028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B4B0247F-4011-C736-0700-1243548D3037}"/>
                  </a:ext>
                </a:extLst>
              </p:cNvPr>
              <p:cNvSpPr/>
              <p:nvPr/>
            </p:nvSpPr>
            <p:spPr>
              <a:xfrm>
                <a:off x="6789830" y="239771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3D3ADB9A-A2A1-2686-662E-819984DCA206}"/>
                  </a:ext>
                </a:extLst>
              </p:cNvPr>
              <p:cNvSpPr/>
              <p:nvPr/>
            </p:nvSpPr>
            <p:spPr>
              <a:xfrm>
                <a:off x="7397049" y="1925414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1BFBD413-7765-AEBC-ED81-83E4AD3250C1}"/>
                  </a:ext>
                </a:extLst>
              </p:cNvPr>
              <p:cNvSpPr/>
              <p:nvPr/>
            </p:nvSpPr>
            <p:spPr>
              <a:xfrm>
                <a:off x="6789830" y="255515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6E206FCE-326B-FDE9-677D-1D919B17DDFA}"/>
                  </a:ext>
                </a:extLst>
              </p:cNvPr>
              <p:cNvSpPr/>
              <p:nvPr/>
            </p:nvSpPr>
            <p:spPr>
              <a:xfrm>
                <a:off x="6789830" y="271258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9F452649-0FB5-E41E-FC54-5A4A7D9C19F0}"/>
                  </a:ext>
                </a:extLst>
              </p:cNvPr>
              <p:cNvSpPr/>
              <p:nvPr/>
            </p:nvSpPr>
            <p:spPr>
              <a:xfrm>
                <a:off x="6789830" y="287001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A0239793-98BC-E069-CF5F-A5DE0CF63C34}"/>
                  </a:ext>
                </a:extLst>
              </p:cNvPr>
              <p:cNvSpPr/>
              <p:nvPr/>
            </p:nvSpPr>
            <p:spPr>
              <a:xfrm>
                <a:off x="6789830" y="30274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448B6CF9-4F85-3B02-D95A-090610FA5DE6}"/>
                  </a:ext>
                </a:extLst>
              </p:cNvPr>
              <p:cNvSpPr/>
              <p:nvPr/>
            </p:nvSpPr>
            <p:spPr>
              <a:xfrm>
                <a:off x="7397049" y="2555150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86385508-D417-9E93-5934-C7DA81FEFBBB}"/>
                  </a:ext>
                </a:extLst>
              </p:cNvPr>
              <p:cNvSpPr/>
              <p:nvPr/>
            </p:nvSpPr>
            <p:spPr>
              <a:xfrm>
                <a:off x="6789830" y="318488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757C24D5-4EDC-9CF7-0EA4-3A2C40F7C960}"/>
                  </a:ext>
                </a:extLst>
              </p:cNvPr>
              <p:cNvSpPr/>
              <p:nvPr/>
            </p:nvSpPr>
            <p:spPr>
              <a:xfrm>
                <a:off x="6789830" y="334232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9B73C24E-3F77-CBE0-DB45-67FD255C15B2}"/>
                  </a:ext>
                </a:extLst>
              </p:cNvPr>
              <p:cNvSpPr/>
              <p:nvPr/>
            </p:nvSpPr>
            <p:spPr>
              <a:xfrm>
                <a:off x="8004268" y="1138244"/>
                <a:ext cx="529261" cy="266136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w1</a:t>
                </a:r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F32F6738-D0FF-69FA-50B3-9743DC37D1F9}"/>
                  </a:ext>
                </a:extLst>
              </p:cNvPr>
              <p:cNvSpPr/>
              <p:nvPr/>
            </p:nvSpPr>
            <p:spPr>
              <a:xfrm>
                <a:off x="6789830" y="350452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8973150A-F010-01C7-34B7-8FA777D8723A}"/>
                  </a:ext>
                </a:extLst>
              </p:cNvPr>
              <p:cNvSpPr/>
              <p:nvPr/>
            </p:nvSpPr>
            <p:spPr>
              <a:xfrm>
                <a:off x="6789830" y="366699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DC536FA6-1C2A-A012-8CE0-CBA142E484A3}"/>
                  </a:ext>
                </a:extLst>
              </p:cNvPr>
              <p:cNvSpPr/>
              <p:nvPr/>
            </p:nvSpPr>
            <p:spPr>
              <a:xfrm>
                <a:off x="7397049" y="3504528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cxnSp>
          <p:nvCxnSpPr>
            <p:cNvPr id="627" name="直線接點 626">
              <a:extLst>
                <a:ext uri="{FF2B5EF4-FFF2-40B4-BE49-F238E27FC236}">
                  <a16:creationId xmlns:a16="http://schemas.microsoft.com/office/drawing/2014/main" id="{40F5965D-5C55-7FD1-BABE-59A2E4360DED}"/>
                </a:ext>
              </a:extLst>
            </p:cNvPr>
            <p:cNvCxnSpPr>
              <a:cxnSpLocks/>
            </p:cNvCxnSpPr>
            <p:nvPr/>
          </p:nvCxnSpPr>
          <p:spPr>
            <a:xfrm>
              <a:off x="8533529" y="1136616"/>
              <a:ext cx="394652" cy="2799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8" name="直線接點 627">
              <a:extLst>
                <a:ext uri="{FF2B5EF4-FFF2-40B4-BE49-F238E27FC236}">
                  <a16:creationId xmlns:a16="http://schemas.microsoft.com/office/drawing/2014/main" id="{108AB38A-6B6A-17C7-9282-114EF08B2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68343"/>
              <a:ext cx="395518" cy="2419253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29" name="群組 628">
              <a:extLst>
                <a:ext uri="{FF2B5EF4-FFF2-40B4-BE49-F238E27FC236}">
                  <a16:creationId xmlns:a16="http://schemas.microsoft.com/office/drawing/2014/main" id="{A8232002-FD58-AE32-29BF-11401967271E}"/>
                </a:ext>
              </a:extLst>
            </p:cNvPr>
            <p:cNvGrpSpPr/>
            <p:nvPr/>
          </p:nvGrpSpPr>
          <p:grpSpPr>
            <a:xfrm>
              <a:off x="6789830" y="3836367"/>
              <a:ext cx="1743699" cy="2661362"/>
              <a:chOff x="6789830" y="3836367"/>
              <a:chExt cx="1743699" cy="2661362"/>
            </a:xfrm>
          </p:grpSpPr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F7C2E0FC-6835-54F1-53DC-2B6B5BB463D7}"/>
                  </a:ext>
                </a:extLst>
              </p:cNvPr>
              <p:cNvSpPr/>
              <p:nvPr/>
            </p:nvSpPr>
            <p:spPr>
              <a:xfrm>
                <a:off x="6789830" y="383636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9C012051-BEC4-AB14-54DA-1FA999DC0B54}"/>
                  </a:ext>
                </a:extLst>
              </p:cNvPr>
              <p:cNvSpPr/>
              <p:nvPr/>
            </p:nvSpPr>
            <p:spPr>
              <a:xfrm>
                <a:off x="6789830" y="399380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362DA578-3117-6F9D-0757-84BD4D7E4975}"/>
                  </a:ext>
                </a:extLst>
              </p:cNvPr>
              <p:cNvSpPr/>
              <p:nvPr/>
            </p:nvSpPr>
            <p:spPr>
              <a:xfrm>
                <a:off x="6789830" y="415123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B3510220-F975-A803-E556-8F0543DC97F1}"/>
                  </a:ext>
                </a:extLst>
              </p:cNvPr>
              <p:cNvSpPr/>
              <p:nvPr/>
            </p:nvSpPr>
            <p:spPr>
              <a:xfrm>
                <a:off x="6789830" y="430866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AF69BC73-4524-9171-444A-67C2FBC16920}"/>
                  </a:ext>
                </a:extLst>
              </p:cNvPr>
              <p:cNvSpPr/>
              <p:nvPr/>
            </p:nvSpPr>
            <p:spPr>
              <a:xfrm>
                <a:off x="6789830" y="446610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9173A50A-1D78-AF89-EDC3-159919740461}"/>
                  </a:ext>
                </a:extLst>
              </p:cNvPr>
              <p:cNvSpPr/>
              <p:nvPr/>
            </p:nvSpPr>
            <p:spPr>
              <a:xfrm>
                <a:off x="7397049" y="3836367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p1</a:t>
                </a:r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B7BB7DB2-4792-2A61-8CC6-0912015A15F1}"/>
                  </a:ext>
                </a:extLst>
              </p:cNvPr>
              <p:cNvSpPr/>
              <p:nvPr/>
            </p:nvSpPr>
            <p:spPr>
              <a:xfrm>
                <a:off x="6789830" y="462353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F1F5128A-C237-EE1F-F821-EC80A70BFF17}"/>
                  </a:ext>
                </a:extLst>
              </p:cNvPr>
              <p:cNvSpPr/>
              <p:nvPr/>
            </p:nvSpPr>
            <p:spPr>
              <a:xfrm>
                <a:off x="6789830" y="478097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8223FB3A-4AEB-F52D-396F-C53FC4DBCA34}"/>
                  </a:ext>
                </a:extLst>
              </p:cNvPr>
              <p:cNvSpPr/>
              <p:nvPr/>
            </p:nvSpPr>
            <p:spPr>
              <a:xfrm>
                <a:off x="6789830" y="493840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01E954BD-EDF8-CF3C-427E-2B82E87F4070}"/>
                  </a:ext>
                </a:extLst>
              </p:cNvPr>
              <p:cNvSpPr/>
              <p:nvPr/>
            </p:nvSpPr>
            <p:spPr>
              <a:xfrm>
                <a:off x="6789830" y="509583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7EF73842-C0DD-C3EE-C5F0-58BD67707121}"/>
                  </a:ext>
                </a:extLst>
              </p:cNvPr>
              <p:cNvSpPr/>
              <p:nvPr/>
            </p:nvSpPr>
            <p:spPr>
              <a:xfrm>
                <a:off x="7397049" y="4623537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072699DE-9BCA-2C81-261E-147808E0DB70}"/>
                  </a:ext>
                </a:extLst>
              </p:cNvPr>
              <p:cNvSpPr/>
              <p:nvPr/>
            </p:nvSpPr>
            <p:spPr>
              <a:xfrm>
                <a:off x="6789830" y="525327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6629288B-366F-FD7B-E0B9-1A193A57EC2E}"/>
                  </a:ext>
                </a:extLst>
              </p:cNvPr>
              <p:cNvSpPr/>
              <p:nvPr/>
            </p:nvSpPr>
            <p:spPr>
              <a:xfrm>
                <a:off x="6789830" y="541070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77D9ED3A-321C-611C-9CD8-AEC976A05231}"/>
                  </a:ext>
                </a:extLst>
              </p:cNvPr>
              <p:cNvSpPr/>
              <p:nvPr/>
            </p:nvSpPr>
            <p:spPr>
              <a:xfrm>
                <a:off x="6789830" y="556814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61E4DF31-4D00-F421-2117-E6E0A5DE197E}"/>
                  </a:ext>
                </a:extLst>
              </p:cNvPr>
              <p:cNvSpPr/>
              <p:nvPr/>
            </p:nvSpPr>
            <p:spPr>
              <a:xfrm>
                <a:off x="6789830" y="572557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858FB9A7-B688-35B5-254A-9ED9DA98EDE5}"/>
                  </a:ext>
                </a:extLst>
              </p:cNvPr>
              <p:cNvSpPr/>
              <p:nvPr/>
            </p:nvSpPr>
            <p:spPr>
              <a:xfrm>
                <a:off x="7397049" y="5253273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D5C063CF-6078-4D44-9A3F-C25179869017}"/>
                  </a:ext>
                </a:extLst>
              </p:cNvPr>
              <p:cNvSpPr/>
              <p:nvPr/>
            </p:nvSpPr>
            <p:spPr>
              <a:xfrm>
                <a:off x="6789830" y="588300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795ECB0C-7C54-3113-036D-57807B37BA1E}"/>
                  </a:ext>
                </a:extLst>
              </p:cNvPr>
              <p:cNvSpPr/>
              <p:nvPr/>
            </p:nvSpPr>
            <p:spPr>
              <a:xfrm>
                <a:off x="6789830" y="604044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6F4AF78F-B24A-A718-A33B-5597E768FF79}"/>
                  </a:ext>
                </a:extLst>
              </p:cNvPr>
              <p:cNvSpPr/>
              <p:nvPr/>
            </p:nvSpPr>
            <p:spPr>
              <a:xfrm>
                <a:off x="8004268" y="3836367"/>
                <a:ext cx="529261" cy="266136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B0F0"/>
                    </a:solidFill>
                  </a:rPr>
                  <a:t>w2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2C72F315-C314-CBE6-CEBA-9F1BAE29B77F}"/>
                  </a:ext>
                </a:extLst>
              </p:cNvPr>
              <p:cNvSpPr/>
              <p:nvPr/>
            </p:nvSpPr>
            <p:spPr>
              <a:xfrm>
                <a:off x="6789830" y="62026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88780102-E0EC-96F4-447A-C08834E7D370}"/>
                  </a:ext>
                </a:extLst>
              </p:cNvPr>
              <p:cNvSpPr/>
              <p:nvPr/>
            </p:nvSpPr>
            <p:spPr>
              <a:xfrm>
                <a:off x="6789830" y="636512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5048247B-AE4E-F6AC-EF35-510253662A59}"/>
                  </a:ext>
                </a:extLst>
              </p:cNvPr>
              <p:cNvSpPr/>
              <p:nvPr/>
            </p:nvSpPr>
            <p:spPr>
              <a:xfrm>
                <a:off x="7397049" y="6202651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grpSp>
          <p:nvGrpSpPr>
            <p:cNvPr id="630" name="群組 629">
              <a:extLst>
                <a:ext uri="{FF2B5EF4-FFF2-40B4-BE49-F238E27FC236}">
                  <a16:creationId xmlns:a16="http://schemas.microsoft.com/office/drawing/2014/main" id="{894052F6-55D4-14AE-15A6-6283A0DA4BD2}"/>
                </a:ext>
              </a:extLst>
            </p:cNvPr>
            <p:cNvGrpSpPr/>
            <p:nvPr/>
          </p:nvGrpSpPr>
          <p:grpSpPr>
            <a:xfrm>
              <a:off x="8927315" y="1138244"/>
              <a:ext cx="1743699" cy="2655686"/>
              <a:chOff x="8927315" y="1138244"/>
              <a:chExt cx="1743699" cy="2655686"/>
            </a:xfrm>
          </p:grpSpPr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07484233-9713-C955-739E-3735A6B4DE81}"/>
                  </a:ext>
                </a:extLst>
              </p:cNvPr>
              <p:cNvSpPr/>
              <p:nvPr/>
            </p:nvSpPr>
            <p:spPr>
              <a:xfrm>
                <a:off x="8927315" y="1138244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</a:rPr>
                  <a:t>w1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AE205C2E-EE21-13EC-ABD6-69E46C2E1015}"/>
                  </a:ext>
                </a:extLst>
              </p:cNvPr>
              <p:cNvSpPr/>
              <p:nvPr/>
            </p:nvSpPr>
            <p:spPr>
              <a:xfrm>
                <a:off x="8927315" y="1295678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</a:rPr>
                  <a:t>w2</a:t>
                </a: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1F41CD88-9ED9-EEE0-F3E0-78AC56B95E28}"/>
                  </a:ext>
                </a:extLst>
              </p:cNvPr>
              <p:cNvSpPr/>
              <p:nvPr/>
            </p:nvSpPr>
            <p:spPr>
              <a:xfrm>
                <a:off x="8927315" y="1453112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w3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1290EF4-A037-6F0A-24D3-AC6464769532}"/>
                  </a:ext>
                </a:extLst>
              </p:cNvPr>
              <p:cNvSpPr/>
              <p:nvPr/>
            </p:nvSpPr>
            <p:spPr>
              <a:xfrm>
                <a:off x="8927315" y="1610546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w4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E81B2C58-F53B-F4E6-FFCE-741DADCFF72B}"/>
                  </a:ext>
                </a:extLst>
              </p:cNvPr>
              <p:cNvSpPr/>
              <p:nvPr/>
            </p:nvSpPr>
            <p:spPr>
              <a:xfrm>
                <a:off x="8927315" y="1767980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w1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513C353D-8493-EC38-2D23-6D14E07DC8EA}"/>
                  </a:ext>
                </a:extLst>
              </p:cNvPr>
              <p:cNvSpPr/>
              <p:nvPr/>
            </p:nvSpPr>
            <p:spPr>
              <a:xfrm>
                <a:off x="9534534" y="1138244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l1</a:t>
                </a: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7D1FE571-1460-9966-C562-01258FF64468}"/>
                  </a:ext>
                </a:extLst>
              </p:cNvPr>
              <p:cNvSpPr/>
              <p:nvPr/>
            </p:nvSpPr>
            <p:spPr>
              <a:xfrm>
                <a:off x="8927315" y="1925414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w2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EAAB2357-2DBF-3373-2371-35D2F3BABC7B}"/>
                  </a:ext>
                </a:extLst>
              </p:cNvPr>
              <p:cNvSpPr/>
              <p:nvPr/>
            </p:nvSpPr>
            <p:spPr>
              <a:xfrm>
                <a:off x="8927315" y="2082848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w3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26BFC773-749C-7332-81B5-6473D2CC7F0A}"/>
                  </a:ext>
                </a:extLst>
              </p:cNvPr>
              <p:cNvSpPr/>
              <p:nvPr/>
            </p:nvSpPr>
            <p:spPr>
              <a:xfrm>
                <a:off x="8927315" y="2240282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w4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B1722E40-3235-58C1-659B-CAD7AAAEDF49}"/>
                  </a:ext>
                </a:extLst>
              </p:cNvPr>
              <p:cNvSpPr/>
              <p:nvPr/>
            </p:nvSpPr>
            <p:spPr>
              <a:xfrm>
                <a:off x="8927315" y="2397716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9C7DAECB-986E-874F-490E-5F63B4AB5DF8}"/>
                  </a:ext>
                </a:extLst>
              </p:cNvPr>
              <p:cNvSpPr/>
              <p:nvPr/>
            </p:nvSpPr>
            <p:spPr>
              <a:xfrm>
                <a:off x="9534534" y="1767980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l2</a:t>
                </a: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E74C1412-78FD-4E18-E565-7BC49C9294DE}"/>
                  </a:ext>
                </a:extLst>
              </p:cNvPr>
              <p:cNvSpPr/>
              <p:nvPr/>
            </p:nvSpPr>
            <p:spPr>
              <a:xfrm>
                <a:off x="8927315" y="255515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982E0DAA-1EE8-B8F6-11E7-A1066C730961}"/>
                  </a:ext>
                </a:extLst>
              </p:cNvPr>
              <p:cNvSpPr/>
              <p:nvPr/>
            </p:nvSpPr>
            <p:spPr>
              <a:xfrm>
                <a:off x="8927315" y="271258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B5E884FA-F94C-9049-5DC7-9A4DB1C0D1BF}"/>
                  </a:ext>
                </a:extLst>
              </p:cNvPr>
              <p:cNvSpPr/>
              <p:nvPr/>
            </p:nvSpPr>
            <p:spPr>
              <a:xfrm>
                <a:off x="8927315" y="287001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A2F5ADA3-FC9D-34FD-6E05-3C738717565F}"/>
                  </a:ext>
                </a:extLst>
              </p:cNvPr>
              <p:cNvSpPr/>
              <p:nvPr/>
            </p:nvSpPr>
            <p:spPr>
              <a:xfrm>
                <a:off x="8927315" y="302745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D9BFB82C-45EC-FD1D-DB5F-CED1A1470731}"/>
                  </a:ext>
                </a:extLst>
              </p:cNvPr>
              <p:cNvSpPr/>
              <p:nvPr/>
            </p:nvSpPr>
            <p:spPr>
              <a:xfrm>
                <a:off x="9534534" y="2555150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7DC534FB-FF97-0E24-E6C7-C7F9A9BF7678}"/>
                  </a:ext>
                </a:extLst>
              </p:cNvPr>
              <p:cNvSpPr/>
              <p:nvPr/>
            </p:nvSpPr>
            <p:spPr>
              <a:xfrm>
                <a:off x="8927315" y="3184886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92D050"/>
                    </a:solidFill>
                  </a:rPr>
                  <a:t>w1</a:t>
                </a: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89CD3699-B4C7-48AE-4FA9-2615F1CCA325}"/>
                  </a:ext>
                </a:extLst>
              </p:cNvPr>
              <p:cNvSpPr/>
              <p:nvPr/>
            </p:nvSpPr>
            <p:spPr>
              <a:xfrm>
                <a:off x="8927315" y="3342320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92D050"/>
                    </a:solidFill>
                  </a:rPr>
                  <a:t>w2</a:t>
                </a:r>
                <a:endParaRPr lang="en-US" sz="12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0A2A8C1D-78A0-BD8C-97B3-F88F076713C2}"/>
                  </a:ext>
                </a:extLst>
              </p:cNvPr>
              <p:cNvSpPr/>
              <p:nvPr/>
            </p:nvSpPr>
            <p:spPr>
              <a:xfrm>
                <a:off x="10141753" y="1138244"/>
                <a:ext cx="529261" cy="265568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c1</a:t>
                </a: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B2ED20B1-74CC-3403-08EB-DB6C5C95D752}"/>
                  </a:ext>
                </a:extLst>
              </p:cNvPr>
              <p:cNvSpPr/>
              <p:nvPr/>
            </p:nvSpPr>
            <p:spPr>
              <a:xfrm>
                <a:off x="8927315" y="3504529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1DF85996-7A41-6CA9-50FF-858098FCDEC0}"/>
                  </a:ext>
                </a:extLst>
              </p:cNvPr>
              <p:cNvSpPr/>
              <p:nvPr/>
            </p:nvSpPr>
            <p:spPr>
              <a:xfrm>
                <a:off x="9534534" y="3184886"/>
                <a:ext cx="529261" cy="452251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2D050"/>
                    </a:solidFill>
                  </a:rPr>
                  <a:t>l4</a:t>
                </a: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3F787BF3-1A66-21FE-79CC-947685C73144}"/>
                  </a:ext>
                </a:extLst>
              </p:cNvPr>
              <p:cNvSpPr/>
              <p:nvPr/>
            </p:nvSpPr>
            <p:spPr>
              <a:xfrm>
                <a:off x="8927315" y="3661322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36B303A7-5BAB-58A0-F8CE-BD918500A8A6}"/>
                  </a:ext>
                </a:extLst>
              </p:cNvPr>
              <p:cNvSpPr/>
              <p:nvPr/>
            </p:nvSpPr>
            <p:spPr>
              <a:xfrm>
                <a:off x="9534534" y="3661322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  <p:cxnSp>
          <p:nvCxnSpPr>
            <p:cNvPr id="631" name="直線接點 630">
              <a:extLst>
                <a:ext uri="{FF2B5EF4-FFF2-40B4-BE49-F238E27FC236}">
                  <a16:creationId xmlns:a16="http://schemas.microsoft.com/office/drawing/2014/main" id="{8E7C2286-B349-48F7-C729-DD4887135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95678"/>
              <a:ext cx="410326" cy="2695033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2" name="直線接點 631">
              <a:extLst>
                <a:ext uri="{FF2B5EF4-FFF2-40B4-BE49-F238E27FC236}">
                  <a16:creationId xmlns:a16="http://schemas.microsoft.com/office/drawing/2014/main" id="{87062E76-35A3-CACC-1502-F5D58E91A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529" y="1423988"/>
              <a:ext cx="400921" cy="507374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33" name="群組 632">
              <a:extLst>
                <a:ext uri="{FF2B5EF4-FFF2-40B4-BE49-F238E27FC236}">
                  <a16:creationId xmlns:a16="http://schemas.microsoft.com/office/drawing/2014/main" id="{594360FC-B004-28A4-39AF-6D7CF0F04E7C}"/>
                </a:ext>
              </a:extLst>
            </p:cNvPr>
            <p:cNvGrpSpPr/>
            <p:nvPr/>
          </p:nvGrpSpPr>
          <p:grpSpPr>
            <a:xfrm>
              <a:off x="8923897" y="3836367"/>
              <a:ext cx="1743699" cy="2661361"/>
              <a:chOff x="8923897" y="3836367"/>
              <a:chExt cx="1743699" cy="2661361"/>
            </a:xfrm>
          </p:grpSpPr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710D2D11-E41F-CE2C-14A1-AAFE7DB9EE14}"/>
                  </a:ext>
                </a:extLst>
              </p:cNvPr>
              <p:cNvSpPr/>
              <p:nvPr/>
            </p:nvSpPr>
            <p:spPr>
              <a:xfrm>
                <a:off x="8923897" y="3836367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2F4A9C81-15D2-74E2-C30B-DC6AE6A61CFE}"/>
                  </a:ext>
                </a:extLst>
              </p:cNvPr>
              <p:cNvSpPr/>
              <p:nvPr/>
            </p:nvSpPr>
            <p:spPr>
              <a:xfrm>
                <a:off x="8923897" y="3993801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3DED80C0-83C6-9F72-39B8-ECFB6BC6968B}"/>
                  </a:ext>
                </a:extLst>
              </p:cNvPr>
              <p:cNvSpPr/>
              <p:nvPr/>
            </p:nvSpPr>
            <p:spPr>
              <a:xfrm>
                <a:off x="8923897" y="4151235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4AAB89DB-FEFD-F98A-FBEB-365FE7E61280}"/>
                  </a:ext>
                </a:extLst>
              </p:cNvPr>
              <p:cNvSpPr/>
              <p:nvPr/>
            </p:nvSpPr>
            <p:spPr>
              <a:xfrm>
                <a:off x="8923897" y="4308669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19ECE013-2D94-98EF-9777-455B91F9CEBA}"/>
                  </a:ext>
                </a:extLst>
              </p:cNvPr>
              <p:cNvSpPr/>
              <p:nvPr/>
            </p:nvSpPr>
            <p:spPr>
              <a:xfrm>
                <a:off x="8923897" y="446610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D7AE87AA-0232-BD8A-7D05-30458A8C31F7}"/>
                  </a:ext>
                </a:extLst>
              </p:cNvPr>
              <p:cNvSpPr/>
              <p:nvPr/>
            </p:nvSpPr>
            <p:spPr>
              <a:xfrm>
                <a:off x="9531116" y="3836367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42E3032B-11E6-4290-A4D2-018A205D087C}"/>
                  </a:ext>
                </a:extLst>
              </p:cNvPr>
              <p:cNvSpPr/>
              <p:nvPr/>
            </p:nvSpPr>
            <p:spPr>
              <a:xfrm>
                <a:off x="8923897" y="462353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29229010-EC0C-1B32-7BBD-219D9973D73A}"/>
                  </a:ext>
                </a:extLst>
              </p:cNvPr>
              <p:cNvSpPr/>
              <p:nvPr/>
            </p:nvSpPr>
            <p:spPr>
              <a:xfrm>
                <a:off x="8923897" y="478097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A0FB2915-9154-9104-A3E9-85919488B66D}"/>
                  </a:ext>
                </a:extLst>
              </p:cNvPr>
              <p:cNvSpPr/>
              <p:nvPr/>
            </p:nvSpPr>
            <p:spPr>
              <a:xfrm>
                <a:off x="8923897" y="493840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C5FC2ED1-7F3D-031C-6517-719843BD3D0F}"/>
                  </a:ext>
                </a:extLst>
              </p:cNvPr>
              <p:cNvSpPr/>
              <p:nvPr/>
            </p:nvSpPr>
            <p:spPr>
              <a:xfrm>
                <a:off x="8923897" y="5095839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30B4227F-C064-FB5C-9165-58577E89AE0F}"/>
                  </a:ext>
                </a:extLst>
              </p:cNvPr>
              <p:cNvSpPr/>
              <p:nvPr/>
            </p:nvSpPr>
            <p:spPr>
              <a:xfrm>
                <a:off x="9531116" y="4466103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F0B9490B-6038-B1B5-8E51-4A3C456AEE86}"/>
                  </a:ext>
                </a:extLst>
              </p:cNvPr>
              <p:cNvSpPr/>
              <p:nvPr/>
            </p:nvSpPr>
            <p:spPr>
              <a:xfrm>
                <a:off x="8923897" y="525327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w1</a:t>
                </a:r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099FC5A1-3A6F-8267-CE6B-38D55AAC7F78}"/>
                  </a:ext>
                </a:extLst>
              </p:cNvPr>
              <p:cNvSpPr/>
              <p:nvPr/>
            </p:nvSpPr>
            <p:spPr>
              <a:xfrm>
                <a:off x="8923897" y="541070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829E59B3-0A4A-DB86-7FD9-B7BAF8B26304}"/>
                  </a:ext>
                </a:extLst>
              </p:cNvPr>
              <p:cNvSpPr/>
              <p:nvPr/>
            </p:nvSpPr>
            <p:spPr>
              <a:xfrm>
                <a:off x="8923897" y="556814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F3EA33FB-84ED-401C-2982-BA21FB1C8F5E}"/>
                  </a:ext>
                </a:extLst>
              </p:cNvPr>
              <p:cNvSpPr/>
              <p:nvPr/>
            </p:nvSpPr>
            <p:spPr>
              <a:xfrm>
                <a:off x="8923897" y="572557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DB48A342-9376-C647-1D99-A99F41EE87FD}"/>
                  </a:ext>
                </a:extLst>
              </p:cNvPr>
              <p:cNvSpPr/>
              <p:nvPr/>
            </p:nvSpPr>
            <p:spPr>
              <a:xfrm>
                <a:off x="9531116" y="5253273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65B52693-9237-25D7-79AE-94866910DC1B}"/>
                  </a:ext>
                </a:extLst>
              </p:cNvPr>
              <p:cNvSpPr/>
              <p:nvPr/>
            </p:nvSpPr>
            <p:spPr>
              <a:xfrm>
                <a:off x="8923897" y="5883009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0DF68F99-BB6C-ECE1-A3AA-0C0C6250B665}"/>
                  </a:ext>
                </a:extLst>
              </p:cNvPr>
              <p:cNvSpPr/>
              <p:nvPr/>
            </p:nvSpPr>
            <p:spPr>
              <a:xfrm>
                <a:off x="8923897" y="6040443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475E8BC2-7E4D-2B71-70EA-B010FE15BA7C}"/>
                  </a:ext>
                </a:extLst>
              </p:cNvPr>
              <p:cNvSpPr/>
              <p:nvPr/>
            </p:nvSpPr>
            <p:spPr>
              <a:xfrm>
                <a:off x="10138335" y="3836367"/>
                <a:ext cx="529261" cy="26556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c2</a:t>
                </a: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4396F1B7-5AEA-2564-815A-AAAD74EF290C}"/>
                  </a:ext>
                </a:extLst>
              </p:cNvPr>
              <p:cNvSpPr/>
              <p:nvPr/>
            </p:nvSpPr>
            <p:spPr>
              <a:xfrm>
                <a:off x="8923897" y="620265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5CBD51D6-03B3-4FD4-AB33-73AE1B64C9B0}"/>
                  </a:ext>
                </a:extLst>
              </p:cNvPr>
              <p:cNvSpPr/>
              <p:nvPr/>
            </p:nvSpPr>
            <p:spPr>
              <a:xfrm>
                <a:off x="9531116" y="5883009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DB78F32C-C9C0-778C-A090-0E29F8E91DEE}"/>
                  </a:ext>
                </a:extLst>
              </p:cNvPr>
              <p:cNvSpPr/>
              <p:nvPr/>
            </p:nvSpPr>
            <p:spPr>
              <a:xfrm>
                <a:off x="8927315" y="636512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D8D68E91-C984-86F6-43F1-7D47DD597D2E}"/>
                  </a:ext>
                </a:extLst>
              </p:cNvPr>
              <p:cNvSpPr/>
              <p:nvPr/>
            </p:nvSpPr>
            <p:spPr>
              <a:xfrm>
                <a:off x="9534534" y="6365120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875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[l1, (p1, p2)] + [l2, (p2, p4)]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[l4, (p3)] 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D3C0C4-E2A0-8979-FD19-005A0D238637}"/>
              </a:ext>
            </a:extLst>
          </p:cNvPr>
          <p:cNvSpPr txBox="1"/>
          <p:nvPr/>
        </p:nvSpPr>
        <p:spPr>
          <a:xfrm>
            <a:off x="1558065" y="76201"/>
            <a:ext cx="589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36                          30                         </a:t>
            </a:r>
            <a:r>
              <a:rPr lang="en-US" altLang="zh-TW" sz="2400" dirty="0">
                <a:solidFill>
                  <a:srgbClr val="92D050"/>
                </a:solidFill>
              </a:rPr>
              <a:t>18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450" name="文字方塊 449">
            <a:extLst>
              <a:ext uri="{FF2B5EF4-FFF2-40B4-BE49-F238E27FC236}">
                <a16:creationId xmlns:a16="http://schemas.microsoft.com/office/drawing/2014/main" id="{BC140FDE-0FD2-56C5-6F2D-796C72F266D0}"/>
              </a:ext>
            </a:extLst>
          </p:cNvPr>
          <p:cNvSpPr txBox="1"/>
          <p:nvPr/>
        </p:nvSpPr>
        <p:spPr>
          <a:xfrm>
            <a:off x="506994" y="1455473"/>
            <a:ext cx="5942843" cy="47089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solidFill>
                  <a:srgbClr val="00B0F0"/>
                </a:solidFill>
              </a:rPr>
              <a:t>x_time_indices</a:t>
            </a:r>
            <a:r>
              <a:rPr lang="en-US" sz="2000" dirty="0">
                <a:solidFill>
                  <a:srgbClr val="00B0F0"/>
                </a:solidFill>
              </a:rPr>
              <a:t> = [0, 1, 2, 3, 4, 5, 6, 7, 8, 17, 18, 19, 20, 21, 22, 23, 24, 25, 34, 35, 36, 37, 38, 39, 40, 41, 42, 51, 52, 53, 54, 55, 56, 57, 58, 59, 73, 74, 75, 76, 83, 84, 90, 91, 92, 93, 100, 101, 107, 108, 109, 110, 117, 118 , 124, 125, 126, 127, 134, 135, 141, 142, 143, 144, 151, 152]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solidFill>
                  <a:srgbClr val="92D050"/>
                </a:solidFill>
              </a:rPr>
              <a:t>y_time_indices</a:t>
            </a:r>
            <a:r>
              <a:rPr lang="en-US" sz="2000" dirty="0">
                <a:solidFill>
                  <a:srgbClr val="92D050"/>
                </a:solidFill>
              </a:rPr>
              <a:t> = [230, 231, 232, 233, 234, 235, 247, 248, 249, 250, 251, 252, 264, 265, 266, 267, 268, 269]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x_features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y_features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sz="2000" dirty="0" err="1">
                <a:solidFill>
                  <a:srgbClr val="FFC000"/>
                </a:solidFill>
              </a:rPr>
              <a:t>window_len</a:t>
            </a:r>
            <a:r>
              <a:rPr lang="en-US" altLang="zh-TW" sz="2000" dirty="0">
                <a:solidFill>
                  <a:srgbClr val="FFC000"/>
                </a:solidFill>
              </a:rPr>
              <a:t> = 289</a:t>
            </a:r>
            <a:endParaRPr lang="en-US" sz="2000" dirty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stride = 289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solidFill>
                  <a:srgbClr val="FF0000"/>
                </a:solidFill>
              </a:rPr>
              <a:t>group_idx</a:t>
            </a:r>
            <a:r>
              <a:rPr lang="en-US" sz="2000" dirty="0">
                <a:solidFill>
                  <a:srgbClr val="FF0000"/>
                </a:solidFill>
              </a:rPr>
              <a:t> = None</a:t>
            </a:r>
          </a:p>
        </p:txBody>
      </p:sp>
      <p:sp>
        <p:nvSpPr>
          <p:cNvPr id="465" name="文字方塊 464">
            <a:extLst>
              <a:ext uri="{FF2B5EF4-FFF2-40B4-BE49-F238E27FC236}">
                <a16:creationId xmlns:a16="http://schemas.microsoft.com/office/drawing/2014/main" id="{D583C653-3007-561F-8D12-1783FD3EFA63}"/>
              </a:ext>
            </a:extLst>
          </p:cNvPr>
          <p:cNvSpPr txBox="1"/>
          <p:nvPr/>
        </p:nvSpPr>
        <p:spPr>
          <a:xfrm>
            <a:off x="9245360" y="718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③</a:t>
            </a:r>
            <a:r>
              <a:rPr lang="en-US" altLang="zh-TW" sz="2800" b="1" dirty="0">
                <a:solidFill>
                  <a:srgbClr val="080808"/>
                </a:solidFill>
              </a:rPr>
              <a:t>- final settings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  <p:grpSp>
        <p:nvGrpSpPr>
          <p:cNvPr id="525" name="群組 524">
            <a:extLst>
              <a:ext uri="{FF2B5EF4-FFF2-40B4-BE49-F238E27FC236}">
                <a16:creationId xmlns:a16="http://schemas.microsoft.com/office/drawing/2014/main" id="{7D1F2473-3D38-D164-6FBC-6DB30AAE9950}"/>
              </a:ext>
            </a:extLst>
          </p:cNvPr>
          <p:cNvGrpSpPr/>
          <p:nvPr/>
        </p:nvGrpSpPr>
        <p:grpSpPr>
          <a:xfrm>
            <a:off x="6789830" y="1136616"/>
            <a:ext cx="3881184" cy="5361113"/>
            <a:chOff x="6789830" y="1136616"/>
            <a:chExt cx="3881184" cy="5361113"/>
          </a:xfrm>
        </p:grpSpPr>
        <p:grpSp>
          <p:nvGrpSpPr>
            <p:cNvPr id="526" name="群組 525">
              <a:extLst>
                <a:ext uri="{FF2B5EF4-FFF2-40B4-BE49-F238E27FC236}">
                  <a16:creationId xmlns:a16="http://schemas.microsoft.com/office/drawing/2014/main" id="{485E7C8D-53C6-202E-6834-AD0D4942BD93}"/>
                </a:ext>
              </a:extLst>
            </p:cNvPr>
            <p:cNvGrpSpPr/>
            <p:nvPr/>
          </p:nvGrpSpPr>
          <p:grpSpPr>
            <a:xfrm>
              <a:off x="6789830" y="1138244"/>
              <a:ext cx="1743699" cy="2661362"/>
              <a:chOff x="6789830" y="1138244"/>
              <a:chExt cx="1743699" cy="2661362"/>
            </a:xfrm>
          </p:grpSpPr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56F80DE3-231B-3A62-798A-B62E2263DBEE}"/>
                  </a:ext>
                </a:extLst>
              </p:cNvPr>
              <p:cNvSpPr/>
              <p:nvPr/>
            </p:nvSpPr>
            <p:spPr>
              <a:xfrm>
                <a:off x="6789830" y="113824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438566D9-AAAE-A82D-CA6D-40BE2E62A63D}"/>
                  </a:ext>
                </a:extLst>
              </p:cNvPr>
              <p:cNvSpPr/>
              <p:nvPr/>
            </p:nvSpPr>
            <p:spPr>
              <a:xfrm>
                <a:off x="6789830" y="129567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6517298F-612E-7188-7FFE-0E82211A5A1D}"/>
                  </a:ext>
                </a:extLst>
              </p:cNvPr>
              <p:cNvSpPr/>
              <p:nvPr/>
            </p:nvSpPr>
            <p:spPr>
              <a:xfrm>
                <a:off x="6789830" y="145311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2E8D20F1-4C6D-3557-AC2C-7C166903CF12}"/>
                  </a:ext>
                </a:extLst>
              </p:cNvPr>
              <p:cNvSpPr/>
              <p:nvPr/>
            </p:nvSpPr>
            <p:spPr>
              <a:xfrm>
                <a:off x="6789830" y="161054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50097DD5-31A6-EBF2-8D54-620A5F4D0EE6}"/>
                  </a:ext>
                </a:extLst>
              </p:cNvPr>
              <p:cNvSpPr/>
              <p:nvPr/>
            </p:nvSpPr>
            <p:spPr>
              <a:xfrm>
                <a:off x="6789830" y="176798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0E377636-443B-495B-2D2F-82AB7C57F544}"/>
                  </a:ext>
                </a:extLst>
              </p:cNvPr>
              <p:cNvSpPr/>
              <p:nvPr/>
            </p:nvSpPr>
            <p:spPr>
              <a:xfrm>
                <a:off x="7397049" y="1138244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p1</a:t>
                </a:r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39026DDE-6F1D-F32E-31C5-F00460251111}"/>
                  </a:ext>
                </a:extLst>
              </p:cNvPr>
              <p:cNvSpPr/>
              <p:nvPr/>
            </p:nvSpPr>
            <p:spPr>
              <a:xfrm>
                <a:off x="6789830" y="192541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190C9361-DF50-4253-5B3A-5B418C7F9431}"/>
                  </a:ext>
                </a:extLst>
              </p:cNvPr>
              <p:cNvSpPr/>
              <p:nvPr/>
            </p:nvSpPr>
            <p:spPr>
              <a:xfrm>
                <a:off x="6789830" y="208284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0DB63FB5-B266-BF94-22E4-CBEB3E8F80C3}"/>
                  </a:ext>
                </a:extLst>
              </p:cNvPr>
              <p:cNvSpPr/>
              <p:nvPr/>
            </p:nvSpPr>
            <p:spPr>
              <a:xfrm>
                <a:off x="6789830" y="224028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09B670EA-CA61-494A-BD64-20F0393B479A}"/>
                  </a:ext>
                </a:extLst>
              </p:cNvPr>
              <p:cNvSpPr/>
              <p:nvPr/>
            </p:nvSpPr>
            <p:spPr>
              <a:xfrm>
                <a:off x="6789830" y="239771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C3E277E0-1E6A-D49B-B69F-A2BDCBBDD25D}"/>
                  </a:ext>
                </a:extLst>
              </p:cNvPr>
              <p:cNvSpPr/>
              <p:nvPr/>
            </p:nvSpPr>
            <p:spPr>
              <a:xfrm>
                <a:off x="7397049" y="1925414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3215BDC1-3B87-7C64-5A01-045DD2ED2C61}"/>
                  </a:ext>
                </a:extLst>
              </p:cNvPr>
              <p:cNvSpPr/>
              <p:nvPr/>
            </p:nvSpPr>
            <p:spPr>
              <a:xfrm>
                <a:off x="6789830" y="255515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0FAB1CDF-03B1-1C23-E818-BDA0BBCA1A38}"/>
                  </a:ext>
                </a:extLst>
              </p:cNvPr>
              <p:cNvSpPr/>
              <p:nvPr/>
            </p:nvSpPr>
            <p:spPr>
              <a:xfrm>
                <a:off x="6789830" y="2712584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372D9E25-1304-5B89-B28A-07CE12F1C239}"/>
                  </a:ext>
                </a:extLst>
              </p:cNvPr>
              <p:cNvSpPr/>
              <p:nvPr/>
            </p:nvSpPr>
            <p:spPr>
              <a:xfrm>
                <a:off x="6789830" y="287001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49EFE191-70FF-34F9-344A-ABDF986201FF}"/>
                  </a:ext>
                </a:extLst>
              </p:cNvPr>
              <p:cNvSpPr/>
              <p:nvPr/>
            </p:nvSpPr>
            <p:spPr>
              <a:xfrm>
                <a:off x="6789830" y="30274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99816AF4-1F92-EF3E-ECD5-E176658DD0DD}"/>
                  </a:ext>
                </a:extLst>
              </p:cNvPr>
              <p:cNvSpPr/>
              <p:nvPr/>
            </p:nvSpPr>
            <p:spPr>
              <a:xfrm>
                <a:off x="7397049" y="2555150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F457E9A5-71C3-74EA-90F8-14382A6E9843}"/>
                  </a:ext>
                </a:extLst>
              </p:cNvPr>
              <p:cNvSpPr/>
              <p:nvPr/>
            </p:nvSpPr>
            <p:spPr>
              <a:xfrm>
                <a:off x="6789830" y="3184886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A4434C9C-28D2-2B48-9AC8-F149B0719A28}"/>
                  </a:ext>
                </a:extLst>
              </p:cNvPr>
              <p:cNvSpPr/>
              <p:nvPr/>
            </p:nvSpPr>
            <p:spPr>
              <a:xfrm>
                <a:off x="6789830" y="3342320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C9C8A290-D3C0-16C1-C913-E03FB3E6ED0A}"/>
                  </a:ext>
                </a:extLst>
              </p:cNvPr>
              <p:cNvSpPr/>
              <p:nvPr/>
            </p:nvSpPr>
            <p:spPr>
              <a:xfrm>
                <a:off x="8004268" y="1138244"/>
                <a:ext cx="529261" cy="266136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w1</a:t>
                </a:r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3FC7F142-B0F5-E58A-811D-F8F14F83C860}"/>
                  </a:ext>
                </a:extLst>
              </p:cNvPr>
              <p:cNvSpPr/>
              <p:nvPr/>
            </p:nvSpPr>
            <p:spPr>
              <a:xfrm>
                <a:off x="6789830" y="350452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00ACDD7A-CE76-5DAF-48A1-13E2C212C428}"/>
                  </a:ext>
                </a:extLst>
              </p:cNvPr>
              <p:cNvSpPr/>
              <p:nvPr/>
            </p:nvSpPr>
            <p:spPr>
              <a:xfrm>
                <a:off x="6789830" y="3666998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D24BC05D-26AF-E0DD-25AE-47B46A5F1074}"/>
                  </a:ext>
                </a:extLst>
              </p:cNvPr>
              <p:cNvSpPr/>
              <p:nvPr/>
            </p:nvSpPr>
            <p:spPr>
              <a:xfrm>
                <a:off x="7397049" y="3504528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cxnSp>
          <p:nvCxnSpPr>
            <p:cNvPr id="527" name="直線接點 526">
              <a:extLst>
                <a:ext uri="{FF2B5EF4-FFF2-40B4-BE49-F238E27FC236}">
                  <a16:creationId xmlns:a16="http://schemas.microsoft.com/office/drawing/2014/main" id="{97939203-504A-0311-E217-DAC7EB4CEBE5}"/>
                </a:ext>
              </a:extLst>
            </p:cNvPr>
            <p:cNvCxnSpPr>
              <a:cxnSpLocks/>
            </p:cNvCxnSpPr>
            <p:nvPr/>
          </p:nvCxnSpPr>
          <p:spPr>
            <a:xfrm>
              <a:off x="8533529" y="1136616"/>
              <a:ext cx="394652" cy="2799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8" name="直線接點 527">
              <a:extLst>
                <a:ext uri="{FF2B5EF4-FFF2-40B4-BE49-F238E27FC236}">
                  <a16:creationId xmlns:a16="http://schemas.microsoft.com/office/drawing/2014/main" id="{2EBCF96B-5D13-1990-1B2F-E4A3F8D82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68343"/>
              <a:ext cx="395518" cy="2419253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9" name="群組 528">
              <a:extLst>
                <a:ext uri="{FF2B5EF4-FFF2-40B4-BE49-F238E27FC236}">
                  <a16:creationId xmlns:a16="http://schemas.microsoft.com/office/drawing/2014/main" id="{FEB8E2A8-E6BC-1D6E-53C6-5197EDC59E51}"/>
                </a:ext>
              </a:extLst>
            </p:cNvPr>
            <p:cNvGrpSpPr/>
            <p:nvPr/>
          </p:nvGrpSpPr>
          <p:grpSpPr>
            <a:xfrm>
              <a:off x="6789830" y="3836367"/>
              <a:ext cx="1743699" cy="2661362"/>
              <a:chOff x="6789830" y="3836367"/>
              <a:chExt cx="1743699" cy="2661362"/>
            </a:xfrm>
          </p:grpSpPr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35149CAA-0BD0-24DE-8914-39E4D4140270}"/>
                  </a:ext>
                </a:extLst>
              </p:cNvPr>
              <p:cNvSpPr/>
              <p:nvPr/>
            </p:nvSpPr>
            <p:spPr>
              <a:xfrm>
                <a:off x="6789830" y="383636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3A75C504-EA99-CB2C-9FE3-8D49083C6C73}"/>
                  </a:ext>
                </a:extLst>
              </p:cNvPr>
              <p:cNvSpPr/>
              <p:nvPr/>
            </p:nvSpPr>
            <p:spPr>
              <a:xfrm>
                <a:off x="6789830" y="399380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C3EDC5A3-7E10-6FC8-AA02-FD185867DAFA}"/>
                  </a:ext>
                </a:extLst>
              </p:cNvPr>
              <p:cNvSpPr/>
              <p:nvPr/>
            </p:nvSpPr>
            <p:spPr>
              <a:xfrm>
                <a:off x="6789830" y="415123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9C47685E-80A9-FD00-B641-0BF17108FC1F}"/>
                  </a:ext>
                </a:extLst>
              </p:cNvPr>
              <p:cNvSpPr/>
              <p:nvPr/>
            </p:nvSpPr>
            <p:spPr>
              <a:xfrm>
                <a:off x="6789830" y="430866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9EE57AA8-24B9-C30A-92C0-D93B895053F3}"/>
                  </a:ext>
                </a:extLst>
              </p:cNvPr>
              <p:cNvSpPr/>
              <p:nvPr/>
            </p:nvSpPr>
            <p:spPr>
              <a:xfrm>
                <a:off x="6789830" y="446610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B4E366E0-365E-815B-FE94-873EE04B4D08}"/>
                  </a:ext>
                </a:extLst>
              </p:cNvPr>
              <p:cNvSpPr/>
              <p:nvPr/>
            </p:nvSpPr>
            <p:spPr>
              <a:xfrm>
                <a:off x="7397049" y="3836367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p1</a:t>
                </a:r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DAAED071-E436-B257-E569-D5D1CCD3858C}"/>
                  </a:ext>
                </a:extLst>
              </p:cNvPr>
              <p:cNvSpPr/>
              <p:nvPr/>
            </p:nvSpPr>
            <p:spPr>
              <a:xfrm>
                <a:off x="6789830" y="462353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CC3B4453-0431-AFD3-A412-C684168FAE00}"/>
                  </a:ext>
                </a:extLst>
              </p:cNvPr>
              <p:cNvSpPr/>
              <p:nvPr/>
            </p:nvSpPr>
            <p:spPr>
              <a:xfrm>
                <a:off x="6789830" y="478097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F0E662D8-1400-72A3-F20E-C85D8A13FF37}"/>
                  </a:ext>
                </a:extLst>
              </p:cNvPr>
              <p:cNvSpPr/>
              <p:nvPr/>
            </p:nvSpPr>
            <p:spPr>
              <a:xfrm>
                <a:off x="6789830" y="493840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5F444056-8D1A-1902-1598-B27352BCE894}"/>
                  </a:ext>
                </a:extLst>
              </p:cNvPr>
              <p:cNvSpPr/>
              <p:nvPr/>
            </p:nvSpPr>
            <p:spPr>
              <a:xfrm>
                <a:off x="6789830" y="509583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16ABA4A6-2CA5-87C1-1ED9-C50BB0FBBAD4}"/>
                  </a:ext>
                </a:extLst>
              </p:cNvPr>
              <p:cNvSpPr/>
              <p:nvPr/>
            </p:nvSpPr>
            <p:spPr>
              <a:xfrm>
                <a:off x="7397049" y="4623537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p2</a:t>
                </a:r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56CC12E1-AFC8-A3F2-CFF4-87E81D066337}"/>
                  </a:ext>
                </a:extLst>
              </p:cNvPr>
              <p:cNvSpPr/>
              <p:nvPr/>
            </p:nvSpPr>
            <p:spPr>
              <a:xfrm>
                <a:off x="6789830" y="525327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01803E57-30FF-B11F-8A9E-CBB65457753A}"/>
                  </a:ext>
                </a:extLst>
              </p:cNvPr>
              <p:cNvSpPr/>
              <p:nvPr/>
            </p:nvSpPr>
            <p:spPr>
              <a:xfrm>
                <a:off x="6789830" y="5410707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0E7171E2-9E4D-8E0B-7F5A-3AE0B6689383}"/>
                  </a:ext>
                </a:extLst>
              </p:cNvPr>
              <p:cNvSpPr/>
              <p:nvPr/>
            </p:nvSpPr>
            <p:spPr>
              <a:xfrm>
                <a:off x="6789830" y="556814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E010B092-E711-3D2A-F0AB-139A19096A12}"/>
                  </a:ext>
                </a:extLst>
              </p:cNvPr>
              <p:cNvSpPr/>
              <p:nvPr/>
            </p:nvSpPr>
            <p:spPr>
              <a:xfrm>
                <a:off x="6789830" y="5725575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2D5A073E-BDF9-E564-34C3-145297FD27D7}"/>
                  </a:ext>
                </a:extLst>
              </p:cNvPr>
              <p:cNvSpPr/>
              <p:nvPr/>
            </p:nvSpPr>
            <p:spPr>
              <a:xfrm>
                <a:off x="7397049" y="5253273"/>
                <a:ext cx="529261" cy="91977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9ED66BA6-BC4D-EF6F-2B33-4E1B33E17EBD}"/>
                  </a:ext>
                </a:extLst>
              </p:cNvPr>
              <p:cNvSpPr/>
              <p:nvPr/>
            </p:nvSpPr>
            <p:spPr>
              <a:xfrm>
                <a:off x="6789830" y="5883009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44BA6293-B68A-DACE-84C1-FF6041B1DE0F}"/>
                  </a:ext>
                </a:extLst>
              </p:cNvPr>
              <p:cNvSpPr/>
              <p:nvPr/>
            </p:nvSpPr>
            <p:spPr>
              <a:xfrm>
                <a:off x="6789830" y="6040443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D01FF1C7-2800-7AFC-52E9-29329B2E7A00}"/>
                  </a:ext>
                </a:extLst>
              </p:cNvPr>
              <p:cNvSpPr/>
              <p:nvPr/>
            </p:nvSpPr>
            <p:spPr>
              <a:xfrm>
                <a:off x="8004268" y="3836367"/>
                <a:ext cx="529261" cy="266136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B0F0"/>
                    </a:solidFill>
                  </a:rPr>
                  <a:t>w2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B39FC8A4-FA20-8124-E840-8C2AEF37555E}"/>
                  </a:ext>
                </a:extLst>
              </p:cNvPr>
              <p:cNvSpPr/>
              <p:nvPr/>
            </p:nvSpPr>
            <p:spPr>
              <a:xfrm>
                <a:off x="6789830" y="6202652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E1BE0995-0F54-C599-71DE-4B3280EE6FF5}"/>
                  </a:ext>
                </a:extLst>
              </p:cNvPr>
              <p:cNvSpPr/>
              <p:nvPr/>
            </p:nvSpPr>
            <p:spPr>
              <a:xfrm>
                <a:off x="6789830" y="6365121"/>
                <a:ext cx="529261" cy="13260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DEB44CD6-E9B6-494B-3761-94735ACAC4D2}"/>
                  </a:ext>
                </a:extLst>
              </p:cNvPr>
              <p:cNvSpPr/>
              <p:nvPr/>
            </p:nvSpPr>
            <p:spPr>
              <a:xfrm>
                <a:off x="7397049" y="6202651"/>
                <a:ext cx="529261" cy="2950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p4</a:t>
                </a:r>
              </a:p>
            </p:txBody>
          </p:sp>
        </p:grpSp>
        <p:grpSp>
          <p:nvGrpSpPr>
            <p:cNvPr id="530" name="群組 529">
              <a:extLst>
                <a:ext uri="{FF2B5EF4-FFF2-40B4-BE49-F238E27FC236}">
                  <a16:creationId xmlns:a16="http://schemas.microsoft.com/office/drawing/2014/main" id="{8290F470-690A-3648-B6AD-A1B0244F62C4}"/>
                </a:ext>
              </a:extLst>
            </p:cNvPr>
            <p:cNvGrpSpPr/>
            <p:nvPr/>
          </p:nvGrpSpPr>
          <p:grpSpPr>
            <a:xfrm>
              <a:off x="8927315" y="1138244"/>
              <a:ext cx="1743699" cy="2655686"/>
              <a:chOff x="8927315" y="1138244"/>
              <a:chExt cx="1743699" cy="2655686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BB6EE36D-A046-FBA6-1E5C-EC92A768008B}"/>
                  </a:ext>
                </a:extLst>
              </p:cNvPr>
              <p:cNvSpPr/>
              <p:nvPr/>
            </p:nvSpPr>
            <p:spPr>
              <a:xfrm>
                <a:off x="8927315" y="1138244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</a:rPr>
                  <a:t>w1</a:t>
                </a:r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9568965F-FA6A-9989-7D64-CB871AA84AAE}"/>
                  </a:ext>
                </a:extLst>
              </p:cNvPr>
              <p:cNvSpPr/>
              <p:nvPr/>
            </p:nvSpPr>
            <p:spPr>
              <a:xfrm>
                <a:off x="8927315" y="1295678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F0"/>
                    </a:solidFill>
                  </a:rPr>
                  <a:t>w2</a:t>
                </a: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1EBDC6F1-4BD4-460A-07CF-901CE1F70787}"/>
                  </a:ext>
                </a:extLst>
              </p:cNvPr>
              <p:cNvSpPr/>
              <p:nvPr/>
            </p:nvSpPr>
            <p:spPr>
              <a:xfrm>
                <a:off x="8927315" y="1453112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w3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2A51F3E7-7210-73A6-9453-00360E6C27B6}"/>
                  </a:ext>
                </a:extLst>
              </p:cNvPr>
              <p:cNvSpPr/>
              <p:nvPr/>
            </p:nvSpPr>
            <p:spPr>
              <a:xfrm>
                <a:off x="8927315" y="1610546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w4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FECDBF9-A523-6D7D-B7AA-F4FDB23F9285}"/>
                  </a:ext>
                </a:extLst>
              </p:cNvPr>
              <p:cNvSpPr/>
              <p:nvPr/>
            </p:nvSpPr>
            <p:spPr>
              <a:xfrm>
                <a:off x="8927315" y="1767980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w1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23DE81E8-FB94-009F-3DD3-0AA4A292427E}"/>
                  </a:ext>
                </a:extLst>
              </p:cNvPr>
              <p:cNvSpPr/>
              <p:nvPr/>
            </p:nvSpPr>
            <p:spPr>
              <a:xfrm>
                <a:off x="9534534" y="1138244"/>
                <a:ext cx="529261" cy="60491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l1</a:t>
                </a:r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FA09176F-89D4-55C0-341F-E853B2E7B0F5}"/>
                  </a:ext>
                </a:extLst>
              </p:cNvPr>
              <p:cNvSpPr/>
              <p:nvPr/>
            </p:nvSpPr>
            <p:spPr>
              <a:xfrm>
                <a:off x="8927315" y="1925414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w2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7CD4DFA4-7583-FFC5-A01B-C06B0D506AE2}"/>
                  </a:ext>
                </a:extLst>
              </p:cNvPr>
              <p:cNvSpPr/>
              <p:nvPr/>
            </p:nvSpPr>
            <p:spPr>
              <a:xfrm>
                <a:off x="8927315" y="2082848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w3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FCF83F0D-8F05-5FB5-FC48-FFCA837CBA6C}"/>
                  </a:ext>
                </a:extLst>
              </p:cNvPr>
              <p:cNvSpPr/>
              <p:nvPr/>
            </p:nvSpPr>
            <p:spPr>
              <a:xfrm>
                <a:off x="8927315" y="2240282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00B0F0"/>
                    </a:solidFill>
                  </a:rPr>
                  <a:t>w4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B465D452-5B02-AB98-51B0-64B13385D53F}"/>
                  </a:ext>
                </a:extLst>
              </p:cNvPr>
              <p:cNvSpPr/>
              <p:nvPr/>
            </p:nvSpPr>
            <p:spPr>
              <a:xfrm>
                <a:off x="8927315" y="2397716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2875F859-905D-D6EA-9127-0B23F9B64366}"/>
                  </a:ext>
                </a:extLst>
              </p:cNvPr>
              <p:cNvSpPr/>
              <p:nvPr/>
            </p:nvSpPr>
            <p:spPr>
              <a:xfrm>
                <a:off x="9534534" y="1767980"/>
                <a:ext cx="529261" cy="7623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F0"/>
                    </a:solidFill>
                  </a:rPr>
                  <a:t>l2</a:t>
                </a: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9C88A7F0-E73C-0230-3CD8-0A23CCA71A11}"/>
                  </a:ext>
                </a:extLst>
              </p:cNvPr>
              <p:cNvSpPr/>
              <p:nvPr/>
            </p:nvSpPr>
            <p:spPr>
              <a:xfrm>
                <a:off x="8927315" y="255515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5B7D8E5D-07E6-2259-8F9B-2000B5A97066}"/>
                  </a:ext>
                </a:extLst>
              </p:cNvPr>
              <p:cNvSpPr/>
              <p:nvPr/>
            </p:nvSpPr>
            <p:spPr>
              <a:xfrm>
                <a:off x="8927315" y="2712584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C31733C0-EA0B-CA5F-74C6-549FD1CC856D}"/>
                  </a:ext>
                </a:extLst>
              </p:cNvPr>
              <p:cNvSpPr/>
              <p:nvPr/>
            </p:nvSpPr>
            <p:spPr>
              <a:xfrm>
                <a:off x="8927315" y="2870018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6A9F15BC-04AB-BDBB-6327-3E7606F9EE02}"/>
                  </a:ext>
                </a:extLst>
              </p:cNvPr>
              <p:cNvSpPr/>
              <p:nvPr/>
            </p:nvSpPr>
            <p:spPr>
              <a:xfrm>
                <a:off x="8927315" y="3027452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00146289-C608-380C-B7B2-9AACD05D0A57}"/>
                  </a:ext>
                </a:extLst>
              </p:cNvPr>
              <p:cNvSpPr/>
              <p:nvPr/>
            </p:nvSpPr>
            <p:spPr>
              <a:xfrm>
                <a:off x="9534534" y="2555150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CD841411-AA71-8B26-76F1-EC355EA2E3F6}"/>
                  </a:ext>
                </a:extLst>
              </p:cNvPr>
              <p:cNvSpPr/>
              <p:nvPr/>
            </p:nvSpPr>
            <p:spPr>
              <a:xfrm>
                <a:off x="8927315" y="3184886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92D050"/>
                    </a:solidFill>
                  </a:rPr>
                  <a:t>w1</a:t>
                </a:r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35B923D0-A7A6-01AF-578B-7AB38998B15E}"/>
                  </a:ext>
                </a:extLst>
              </p:cNvPr>
              <p:cNvSpPr/>
              <p:nvPr/>
            </p:nvSpPr>
            <p:spPr>
              <a:xfrm>
                <a:off x="8927315" y="3342320"/>
                <a:ext cx="529261" cy="132608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rgbClr val="92D050"/>
                    </a:solidFill>
                  </a:rPr>
                  <a:t>w2</a:t>
                </a:r>
                <a:endParaRPr lang="en-US" sz="12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39A25E46-133A-3BCA-B67D-549ABC2AD316}"/>
                  </a:ext>
                </a:extLst>
              </p:cNvPr>
              <p:cNvSpPr/>
              <p:nvPr/>
            </p:nvSpPr>
            <p:spPr>
              <a:xfrm>
                <a:off x="10141753" y="1138244"/>
                <a:ext cx="529261" cy="265568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c1</a:t>
                </a:r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9A1DAC95-94A9-4FCD-805A-B51BEA01F9C1}"/>
                  </a:ext>
                </a:extLst>
              </p:cNvPr>
              <p:cNvSpPr/>
              <p:nvPr/>
            </p:nvSpPr>
            <p:spPr>
              <a:xfrm>
                <a:off x="8927315" y="3504529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E1765FB9-5CD7-08F2-14E8-F66E38283D65}"/>
                  </a:ext>
                </a:extLst>
              </p:cNvPr>
              <p:cNvSpPr/>
              <p:nvPr/>
            </p:nvSpPr>
            <p:spPr>
              <a:xfrm>
                <a:off x="9534534" y="3184886"/>
                <a:ext cx="529261" cy="452251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2D050"/>
                    </a:solidFill>
                  </a:rPr>
                  <a:t>l4</a:t>
                </a:r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77B8473D-AFED-E47D-5213-71942278CDA9}"/>
                  </a:ext>
                </a:extLst>
              </p:cNvPr>
              <p:cNvSpPr/>
              <p:nvPr/>
            </p:nvSpPr>
            <p:spPr>
              <a:xfrm>
                <a:off x="8927315" y="3661322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F44345A4-196C-A4F9-8EDA-504090B83803}"/>
                  </a:ext>
                </a:extLst>
              </p:cNvPr>
              <p:cNvSpPr/>
              <p:nvPr/>
            </p:nvSpPr>
            <p:spPr>
              <a:xfrm>
                <a:off x="9534534" y="3661322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  <p:cxnSp>
          <p:nvCxnSpPr>
            <p:cNvPr id="531" name="直線接點 530">
              <a:extLst>
                <a:ext uri="{FF2B5EF4-FFF2-40B4-BE49-F238E27FC236}">
                  <a16:creationId xmlns:a16="http://schemas.microsoft.com/office/drawing/2014/main" id="{820AEC2D-E63F-C938-DC4F-B77277B8D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2663" y="1295678"/>
              <a:ext cx="410326" cy="2695033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2" name="直線接點 531">
              <a:extLst>
                <a:ext uri="{FF2B5EF4-FFF2-40B4-BE49-F238E27FC236}">
                  <a16:creationId xmlns:a16="http://schemas.microsoft.com/office/drawing/2014/main" id="{D35F36C4-32E3-1640-03EB-2E80B8DE8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529" y="1423988"/>
              <a:ext cx="400921" cy="5073740"/>
            </a:xfrm>
            <a:prstGeom prst="line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33" name="群組 532">
              <a:extLst>
                <a:ext uri="{FF2B5EF4-FFF2-40B4-BE49-F238E27FC236}">
                  <a16:creationId xmlns:a16="http://schemas.microsoft.com/office/drawing/2014/main" id="{B1F66424-FD31-FF97-C70C-27AC44108241}"/>
                </a:ext>
              </a:extLst>
            </p:cNvPr>
            <p:cNvGrpSpPr/>
            <p:nvPr/>
          </p:nvGrpSpPr>
          <p:grpSpPr>
            <a:xfrm>
              <a:off x="8923897" y="3836367"/>
              <a:ext cx="1743699" cy="2661361"/>
              <a:chOff x="8923897" y="3836367"/>
              <a:chExt cx="1743699" cy="2661361"/>
            </a:xfrm>
          </p:grpSpPr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4A826991-488D-1946-AFC6-B238ABE0B605}"/>
                  </a:ext>
                </a:extLst>
              </p:cNvPr>
              <p:cNvSpPr/>
              <p:nvPr/>
            </p:nvSpPr>
            <p:spPr>
              <a:xfrm>
                <a:off x="8923897" y="3836367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E405ECB3-EC91-DA88-406B-C69E73D97A3C}"/>
                  </a:ext>
                </a:extLst>
              </p:cNvPr>
              <p:cNvSpPr/>
              <p:nvPr/>
            </p:nvSpPr>
            <p:spPr>
              <a:xfrm>
                <a:off x="8923897" y="3993801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2EB02283-F9A9-2292-A42E-136E5CD538A1}"/>
                  </a:ext>
                </a:extLst>
              </p:cNvPr>
              <p:cNvSpPr/>
              <p:nvPr/>
            </p:nvSpPr>
            <p:spPr>
              <a:xfrm>
                <a:off x="8923897" y="4151235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1180EBA8-DA3F-70F7-22D3-83B3B09DFD99}"/>
                  </a:ext>
                </a:extLst>
              </p:cNvPr>
              <p:cNvSpPr/>
              <p:nvPr/>
            </p:nvSpPr>
            <p:spPr>
              <a:xfrm>
                <a:off x="8923897" y="4308669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FC717B88-3577-B3CF-44B1-8C8842D6A114}"/>
                  </a:ext>
                </a:extLst>
              </p:cNvPr>
              <p:cNvSpPr/>
              <p:nvPr/>
            </p:nvSpPr>
            <p:spPr>
              <a:xfrm>
                <a:off x="8923897" y="446610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B05BD453-CA35-D22A-2EE3-84404D15DF09}"/>
                  </a:ext>
                </a:extLst>
              </p:cNvPr>
              <p:cNvSpPr/>
              <p:nvPr/>
            </p:nvSpPr>
            <p:spPr>
              <a:xfrm>
                <a:off x="9531116" y="3836367"/>
                <a:ext cx="529261" cy="60491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</a:t>
                </a: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C21ED08D-C031-CCA6-64E7-910265F2D9B1}"/>
                  </a:ext>
                </a:extLst>
              </p:cNvPr>
              <p:cNvSpPr/>
              <p:nvPr/>
            </p:nvSpPr>
            <p:spPr>
              <a:xfrm>
                <a:off x="8923897" y="462353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1D130309-B488-BED4-3E32-07C37E7F1E1D}"/>
                  </a:ext>
                </a:extLst>
              </p:cNvPr>
              <p:cNvSpPr/>
              <p:nvPr/>
            </p:nvSpPr>
            <p:spPr>
              <a:xfrm>
                <a:off x="8923897" y="478097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096FD8F6-CB48-5D8A-7757-526F3EF92F65}"/>
                  </a:ext>
                </a:extLst>
              </p:cNvPr>
              <p:cNvSpPr/>
              <p:nvPr/>
            </p:nvSpPr>
            <p:spPr>
              <a:xfrm>
                <a:off x="8923897" y="493840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38AC6EDC-E2E0-F4B6-F28E-F5DE1C419B35}"/>
                  </a:ext>
                </a:extLst>
              </p:cNvPr>
              <p:cNvSpPr/>
              <p:nvPr/>
            </p:nvSpPr>
            <p:spPr>
              <a:xfrm>
                <a:off x="8923897" y="5095839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w5</a:t>
                </a: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BB02D46D-37D9-47E3-6ED0-E5CFD562077D}"/>
                  </a:ext>
                </a:extLst>
              </p:cNvPr>
              <p:cNvSpPr/>
              <p:nvPr/>
            </p:nvSpPr>
            <p:spPr>
              <a:xfrm>
                <a:off x="9531116" y="4466103"/>
                <a:ext cx="529261" cy="76234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l2</a:t>
                </a: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4E445546-3C9A-CF06-6304-44E2F735903D}"/>
                  </a:ext>
                </a:extLst>
              </p:cNvPr>
              <p:cNvSpPr/>
              <p:nvPr/>
            </p:nvSpPr>
            <p:spPr>
              <a:xfrm>
                <a:off x="8923897" y="5253273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w1</a:t>
                </a: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E596B403-6CEB-52ED-C686-2A020B0741AA}"/>
                  </a:ext>
                </a:extLst>
              </p:cNvPr>
              <p:cNvSpPr/>
              <p:nvPr/>
            </p:nvSpPr>
            <p:spPr>
              <a:xfrm>
                <a:off x="8923897" y="5410707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C1B8D40D-4680-2FCF-D24D-C10C7FD0C083}"/>
                  </a:ext>
                </a:extLst>
              </p:cNvPr>
              <p:cNvSpPr/>
              <p:nvPr/>
            </p:nvSpPr>
            <p:spPr>
              <a:xfrm>
                <a:off x="8923897" y="5568141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DB387DB8-4648-FE38-A52F-480F7E093C07}"/>
                  </a:ext>
                </a:extLst>
              </p:cNvPr>
              <p:cNvSpPr/>
              <p:nvPr/>
            </p:nvSpPr>
            <p:spPr>
              <a:xfrm>
                <a:off x="8923897" y="5725575"/>
                <a:ext cx="529261" cy="13260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w4</a:t>
                </a: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07C74CA-EF77-BE21-C3B0-2FFDC497C8C8}"/>
                  </a:ext>
                </a:extLst>
              </p:cNvPr>
              <p:cNvSpPr/>
              <p:nvPr/>
            </p:nvSpPr>
            <p:spPr>
              <a:xfrm>
                <a:off x="9531116" y="5253273"/>
                <a:ext cx="529261" cy="604910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l3</a:t>
                </a: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9A5FDB72-37AB-E07B-68B2-6EDF0260B728}"/>
                  </a:ext>
                </a:extLst>
              </p:cNvPr>
              <p:cNvSpPr/>
              <p:nvPr/>
            </p:nvSpPr>
            <p:spPr>
              <a:xfrm>
                <a:off x="8923897" y="5883009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7C0D4226-EC8F-B0C9-3FEC-3F380DAD8489}"/>
                  </a:ext>
                </a:extLst>
              </p:cNvPr>
              <p:cNvSpPr/>
              <p:nvPr/>
            </p:nvSpPr>
            <p:spPr>
              <a:xfrm>
                <a:off x="8923897" y="6040443"/>
                <a:ext cx="529261" cy="13260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w2</a:t>
                </a: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5662489D-8287-5A2E-5627-5EC4D81B4B3F}"/>
                  </a:ext>
                </a:extLst>
              </p:cNvPr>
              <p:cNvSpPr/>
              <p:nvPr/>
            </p:nvSpPr>
            <p:spPr>
              <a:xfrm>
                <a:off x="10138335" y="3836367"/>
                <a:ext cx="529261" cy="265568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c2</a:t>
                </a: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AAF89340-74F1-240A-1B49-E0BB0C95DCDF}"/>
                  </a:ext>
                </a:extLst>
              </p:cNvPr>
              <p:cNvSpPr/>
              <p:nvPr/>
            </p:nvSpPr>
            <p:spPr>
              <a:xfrm>
                <a:off x="8923897" y="6202652"/>
                <a:ext cx="529261" cy="132608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w3</a:t>
                </a: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9C62A4EC-6DF8-6BC6-989F-3268B4348E9F}"/>
                  </a:ext>
                </a:extLst>
              </p:cNvPr>
              <p:cNvSpPr/>
              <p:nvPr/>
            </p:nvSpPr>
            <p:spPr>
              <a:xfrm>
                <a:off x="9531116" y="5883009"/>
                <a:ext cx="529261" cy="4522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l4</a:t>
                </a:r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3CA81E88-AE2C-772D-9BBC-666CEEC530CC}"/>
                  </a:ext>
                </a:extLst>
              </p:cNvPr>
              <p:cNvSpPr/>
              <p:nvPr/>
            </p:nvSpPr>
            <p:spPr>
              <a:xfrm>
                <a:off x="8927315" y="6365120"/>
                <a:ext cx="529261" cy="13260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w1</a:t>
                </a:r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DC5D96BE-0640-1A14-2157-67206945861C}"/>
                  </a:ext>
                </a:extLst>
              </p:cNvPr>
              <p:cNvSpPr/>
              <p:nvPr/>
            </p:nvSpPr>
            <p:spPr>
              <a:xfrm>
                <a:off x="9534534" y="6365120"/>
                <a:ext cx="529261" cy="13260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27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4546128" y="2090498"/>
          <a:ext cx="7634664" cy="47071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806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wafer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 id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rgbClr val="FFFF00"/>
                          </a:solidFill>
                        </a:rPr>
                        <a:t>f1</a:t>
                      </a:r>
                      <a:endParaRPr sz="1700" b="1">
                        <a:solidFill>
                          <a:srgbClr val="FFFF0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rgbClr val="FFFF0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rgbClr val="FFFF00"/>
                          </a:solidFill>
                        </a:rPr>
                        <a:t>(M)</a:t>
                      </a:r>
                      <a:endParaRPr sz="1700" b="1">
                        <a:solidFill>
                          <a:srgbClr val="FFFF00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S1_f1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S2_f2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S3_f1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(Q)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S3_f2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…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S7_f1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(Q)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PART1</a:t>
                      </a:r>
                      <a:endParaRPr sz="16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7.3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…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1.6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45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31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0.4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30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13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14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W5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…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W97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3.7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W98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1.6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45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W99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83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W100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dirty="0">
                          <a:solidFill>
                            <a:schemeClr val="dk1"/>
                          </a:solidFill>
                        </a:rPr>
                        <a:t>80</a:t>
                      </a:r>
                      <a:endParaRPr sz="17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/>
              <a:t>Group POV (case 1)</a:t>
            </a:r>
            <a:endParaRPr/>
          </a:p>
        </p:txBody>
      </p:sp>
      <p:sp>
        <p:nvSpPr>
          <p:cNvPr id="370" name="Google Shape;370;p27"/>
          <p:cNvSpPr txBox="1"/>
          <p:nvPr/>
        </p:nvSpPr>
        <p:spPr>
          <a:xfrm>
            <a:off x="8031600" y="70634"/>
            <a:ext cx="416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2400" b="1" i="1" u="sng">
                <a:highlight>
                  <a:srgbClr val="FFE599"/>
                </a:highlight>
              </a:rPr>
              <a:t>Irregular Time-Series Data</a:t>
            </a:r>
            <a:endParaRPr sz="2400" b="1" i="1" u="sng">
              <a:highlight>
                <a:srgbClr val="FFE599"/>
              </a:highlight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4546128" y="4387897"/>
            <a:ext cx="7646000" cy="2409716"/>
          </a:xfrm>
          <a:prstGeom prst="roundRect">
            <a:avLst>
              <a:gd name="adj" fmla="val 10709"/>
            </a:avLst>
          </a:prstGeom>
          <a:noFill/>
          <a:ln w="7620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2" name="Google Shape;372;p27"/>
          <p:cNvSpPr txBox="1"/>
          <p:nvPr/>
        </p:nvSpPr>
        <p:spPr>
          <a:xfrm>
            <a:off x="4490367" y="427735"/>
            <a:ext cx="58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2133" b="1">
                <a:solidFill>
                  <a:schemeClr val="accent1"/>
                </a:solidFill>
              </a:rPr>
              <a:t>We also care about the </a:t>
            </a:r>
            <a:r>
              <a:rPr lang="en-US" altLang="zh-TW" sz="2133" b="1" u="sng">
                <a:solidFill>
                  <a:schemeClr val="accent1"/>
                </a:solidFill>
              </a:rPr>
              <a:t>ordering</a:t>
            </a:r>
            <a:endParaRPr sz="2133" b="1" u="sng">
              <a:solidFill>
                <a:schemeClr val="accent1"/>
              </a:solidFill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885967" y="1351433"/>
            <a:ext cx="2543200" cy="490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4" name="Google Shape;374;p27"/>
          <p:cNvSpPr/>
          <p:nvPr/>
        </p:nvSpPr>
        <p:spPr>
          <a:xfrm>
            <a:off x="768567" y="2330832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5" name="Google Shape;375;p27"/>
          <p:cNvSpPr/>
          <p:nvPr/>
        </p:nvSpPr>
        <p:spPr>
          <a:xfrm>
            <a:off x="768567" y="3659897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6" name="Google Shape;376;p27"/>
          <p:cNvSpPr/>
          <p:nvPr/>
        </p:nvSpPr>
        <p:spPr>
          <a:xfrm>
            <a:off x="768567" y="5115459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7" name="Google Shape;377;p27"/>
          <p:cNvSpPr/>
          <p:nvPr/>
        </p:nvSpPr>
        <p:spPr>
          <a:xfrm>
            <a:off x="768567" y="4388035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8" name="Google Shape;378;p27"/>
          <p:cNvSpPr/>
          <p:nvPr/>
        </p:nvSpPr>
        <p:spPr>
          <a:xfrm>
            <a:off x="768567" y="5797121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9" name="Google Shape;379;p27"/>
          <p:cNvSpPr/>
          <p:nvPr/>
        </p:nvSpPr>
        <p:spPr>
          <a:xfrm>
            <a:off x="768567" y="3020649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0" name="Google Shape;380;p27"/>
          <p:cNvCxnSpPr>
            <a:stCxn id="374" idx="4"/>
            <a:endCxn id="379" idx="0"/>
          </p:cNvCxnSpPr>
          <p:nvPr/>
        </p:nvCxnSpPr>
        <p:spPr>
          <a:xfrm>
            <a:off x="968967" y="2731632"/>
            <a:ext cx="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27"/>
          <p:cNvCxnSpPr>
            <a:stCxn id="379" idx="4"/>
            <a:endCxn id="375" idx="0"/>
          </p:cNvCxnSpPr>
          <p:nvPr/>
        </p:nvCxnSpPr>
        <p:spPr>
          <a:xfrm>
            <a:off x="968967" y="3421449"/>
            <a:ext cx="0" cy="2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27"/>
          <p:cNvCxnSpPr>
            <a:stCxn id="375" idx="4"/>
            <a:endCxn id="377" idx="0"/>
          </p:cNvCxnSpPr>
          <p:nvPr/>
        </p:nvCxnSpPr>
        <p:spPr>
          <a:xfrm>
            <a:off x="968967" y="4060697"/>
            <a:ext cx="0" cy="32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27"/>
          <p:cNvCxnSpPr>
            <a:stCxn id="377" idx="4"/>
            <a:endCxn id="376" idx="0"/>
          </p:cNvCxnSpPr>
          <p:nvPr/>
        </p:nvCxnSpPr>
        <p:spPr>
          <a:xfrm>
            <a:off x="968967" y="4788835"/>
            <a:ext cx="0" cy="3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27"/>
          <p:cNvCxnSpPr>
            <a:stCxn id="376" idx="4"/>
            <a:endCxn id="378" idx="0"/>
          </p:cNvCxnSpPr>
          <p:nvPr/>
        </p:nvCxnSpPr>
        <p:spPr>
          <a:xfrm>
            <a:off x="968967" y="5516259"/>
            <a:ext cx="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27"/>
          <p:cNvSpPr/>
          <p:nvPr/>
        </p:nvSpPr>
        <p:spPr>
          <a:xfrm>
            <a:off x="768567" y="1640832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6" name="Google Shape;386;p27"/>
          <p:cNvCxnSpPr>
            <a:stCxn id="385" idx="4"/>
          </p:cNvCxnSpPr>
          <p:nvPr/>
        </p:nvCxnSpPr>
        <p:spPr>
          <a:xfrm>
            <a:off x="968967" y="2041632"/>
            <a:ext cx="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7"/>
          <p:cNvSpPr/>
          <p:nvPr/>
        </p:nvSpPr>
        <p:spPr>
          <a:xfrm>
            <a:off x="3215860" y="1425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27"/>
          <p:cNvSpPr txBox="1"/>
          <p:nvPr/>
        </p:nvSpPr>
        <p:spPr>
          <a:xfrm>
            <a:off x="1539733" y="157443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S1</a:t>
            </a:r>
            <a:endParaRPr sz="2400"/>
          </a:p>
        </p:txBody>
      </p:sp>
      <p:sp>
        <p:nvSpPr>
          <p:cNvPr id="389" name="Google Shape;389;p27"/>
          <p:cNvSpPr txBox="1"/>
          <p:nvPr/>
        </p:nvSpPr>
        <p:spPr>
          <a:xfrm>
            <a:off x="1539733" y="2226192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S2</a:t>
            </a:r>
            <a:endParaRPr sz="2400"/>
          </a:p>
        </p:txBody>
      </p:sp>
      <p:sp>
        <p:nvSpPr>
          <p:cNvPr id="390" name="Google Shape;390;p27"/>
          <p:cNvSpPr txBox="1"/>
          <p:nvPr/>
        </p:nvSpPr>
        <p:spPr>
          <a:xfrm>
            <a:off x="1539733" y="289261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S3</a:t>
            </a:r>
            <a:endParaRPr sz="2400"/>
          </a:p>
        </p:txBody>
      </p:sp>
      <p:sp>
        <p:nvSpPr>
          <p:cNvPr id="391" name="Google Shape;391;p27"/>
          <p:cNvSpPr txBox="1"/>
          <p:nvPr/>
        </p:nvSpPr>
        <p:spPr>
          <a:xfrm>
            <a:off x="1539733" y="360131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S4</a:t>
            </a:r>
            <a:endParaRPr sz="2400"/>
          </a:p>
        </p:txBody>
      </p:sp>
      <p:sp>
        <p:nvSpPr>
          <p:cNvPr id="392" name="Google Shape;392;p27"/>
          <p:cNvSpPr txBox="1"/>
          <p:nvPr/>
        </p:nvSpPr>
        <p:spPr>
          <a:xfrm>
            <a:off x="1539733" y="4328143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S5</a:t>
            </a:r>
            <a:endParaRPr sz="2400"/>
          </a:p>
        </p:txBody>
      </p:sp>
      <p:sp>
        <p:nvSpPr>
          <p:cNvPr id="393" name="Google Shape;393;p27"/>
          <p:cNvSpPr txBox="1"/>
          <p:nvPr/>
        </p:nvSpPr>
        <p:spPr>
          <a:xfrm>
            <a:off x="1539733" y="5022301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S6</a:t>
            </a:r>
            <a:endParaRPr sz="2400"/>
          </a:p>
        </p:txBody>
      </p:sp>
      <p:sp>
        <p:nvSpPr>
          <p:cNvPr id="394" name="Google Shape;394;p27"/>
          <p:cNvSpPr txBox="1"/>
          <p:nvPr/>
        </p:nvSpPr>
        <p:spPr>
          <a:xfrm>
            <a:off x="1539733" y="5702435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S7</a:t>
            </a:r>
            <a:endParaRPr sz="2400"/>
          </a:p>
        </p:txBody>
      </p:sp>
      <p:sp>
        <p:nvSpPr>
          <p:cNvPr id="395" name="Google Shape;395;p27"/>
          <p:cNvSpPr/>
          <p:nvPr/>
        </p:nvSpPr>
        <p:spPr>
          <a:xfrm>
            <a:off x="2652460" y="16724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27"/>
          <p:cNvSpPr/>
          <p:nvPr/>
        </p:nvSpPr>
        <p:spPr>
          <a:xfrm>
            <a:off x="3597977" y="1649949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27"/>
          <p:cNvSpPr/>
          <p:nvPr/>
        </p:nvSpPr>
        <p:spPr>
          <a:xfrm>
            <a:off x="3184893" y="18959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27"/>
          <p:cNvSpPr/>
          <p:nvPr/>
        </p:nvSpPr>
        <p:spPr>
          <a:xfrm>
            <a:off x="2825227" y="22527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27"/>
          <p:cNvSpPr/>
          <p:nvPr/>
        </p:nvSpPr>
        <p:spPr>
          <a:xfrm>
            <a:off x="3170060" y="2434967"/>
            <a:ext cx="238400" cy="23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27"/>
          <p:cNvSpPr/>
          <p:nvPr/>
        </p:nvSpPr>
        <p:spPr>
          <a:xfrm>
            <a:off x="2917727" y="30942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27"/>
          <p:cNvSpPr/>
          <p:nvPr/>
        </p:nvSpPr>
        <p:spPr>
          <a:xfrm>
            <a:off x="2917727" y="58570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27"/>
          <p:cNvSpPr/>
          <p:nvPr/>
        </p:nvSpPr>
        <p:spPr>
          <a:xfrm>
            <a:off x="3451909" y="30470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27"/>
          <p:cNvSpPr/>
          <p:nvPr/>
        </p:nvSpPr>
        <p:spPr>
          <a:xfrm>
            <a:off x="3286643" y="5866767"/>
            <a:ext cx="238400" cy="2384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27"/>
          <p:cNvSpPr/>
          <p:nvPr/>
        </p:nvSpPr>
        <p:spPr>
          <a:xfrm>
            <a:off x="2871427" y="37346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27"/>
          <p:cNvSpPr/>
          <p:nvPr/>
        </p:nvSpPr>
        <p:spPr>
          <a:xfrm>
            <a:off x="3262227" y="37648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06" name="Google Shape;406;p27"/>
          <p:cNvCxnSpPr>
            <a:stCxn id="387" idx="2"/>
            <a:endCxn id="395" idx="7"/>
          </p:cNvCxnSpPr>
          <p:nvPr/>
        </p:nvCxnSpPr>
        <p:spPr>
          <a:xfrm flipH="1">
            <a:off x="2855860" y="1544367"/>
            <a:ext cx="360000" cy="1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27"/>
          <p:cNvCxnSpPr>
            <a:stCxn id="387" idx="4"/>
            <a:endCxn id="397" idx="0"/>
          </p:cNvCxnSpPr>
          <p:nvPr/>
        </p:nvCxnSpPr>
        <p:spPr>
          <a:xfrm flipH="1">
            <a:off x="3304260" y="1663567"/>
            <a:ext cx="30800" cy="2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27"/>
          <p:cNvCxnSpPr>
            <a:stCxn id="396" idx="2"/>
            <a:endCxn id="397" idx="6"/>
          </p:cNvCxnSpPr>
          <p:nvPr/>
        </p:nvCxnSpPr>
        <p:spPr>
          <a:xfrm flipH="1">
            <a:off x="3423177" y="1769149"/>
            <a:ext cx="174800" cy="2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27"/>
          <p:cNvCxnSpPr>
            <a:stCxn id="387" idx="3"/>
            <a:endCxn id="398" idx="0"/>
          </p:cNvCxnSpPr>
          <p:nvPr/>
        </p:nvCxnSpPr>
        <p:spPr>
          <a:xfrm flipH="1">
            <a:off x="2944372" y="1628653"/>
            <a:ext cx="306400" cy="6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27"/>
          <p:cNvCxnSpPr>
            <a:stCxn id="397" idx="4"/>
            <a:endCxn id="399" idx="0"/>
          </p:cNvCxnSpPr>
          <p:nvPr/>
        </p:nvCxnSpPr>
        <p:spPr>
          <a:xfrm flipH="1">
            <a:off x="3289293" y="2134383"/>
            <a:ext cx="14800" cy="30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27"/>
          <p:cNvCxnSpPr>
            <a:stCxn id="399" idx="4"/>
            <a:endCxn id="402" idx="0"/>
          </p:cNvCxnSpPr>
          <p:nvPr/>
        </p:nvCxnSpPr>
        <p:spPr>
          <a:xfrm>
            <a:off x="3289260" y="2673367"/>
            <a:ext cx="282000" cy="3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27"/>
          <p:cNvCxnSpPr>
            <a:stCxn id="398" idx="4"/>
            <a:endCxn id="400" idx="0"/>
          </p:cNvCxnSpPr>
          <p:nvPr/>
        </p:nvCxnSpPr>
        <p:spPr>
          <a:xfrm>
            <a:off x="2944427" y="2491133"/>
            <a:ext cx="92400" cy="6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27"/>
          <p:cNvCxnSpPr>
            <a:stCxn id="402" idx="2"/>
            <a:endCxn id="400" idx="6"/>
          </p:cNvCxnSpPr>
          <p:nvPr/>
        </p:nvCxnSpPr>
        <p:spPr>
          <a:xfrm flipH="1">
            <a:off x="3156309" y="3166267"/>
            <a:ext cx="295600" cy="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27"/>
          <p:cNvCxnSpPr>
            <a:stCxn id="402" idx="4"/>
            <a:endCxn id="405" idx="0"/>
          </p:cNvCxnSpPr>
          <p:nvPr/>
        </p:nvCxnSpPr>
        <p:spPr>
          <a:xfrm flipH="1">
            <a:off x="3381509" y="3285467"/>
            <a:ext cx="189600" cy="4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27"/>
          <p:cNvCxnSpPr>
            <a:stCxn id="395" idx="3"/>
            <a:endCxn id="404" idx="2"/>
          </p:cNvCxnSpPr>
          <p:nvPr/>
        </p:nvCxnSpPr>
        <p:spPr>
          <a:xfrm rot="-5400000" flipH="1">
            <a:off x="1790372" y="2772887"/>
            <a:ext cx="1978000" cy="184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27"/>
          <p:cNvCxnSpPr>
            <a:stCxn id="399" idx="6"/>
            <a:endCxn id="405" idx="6"/>
          </p:cNvCxnSpPr>
          <p:nvPr/>
        </p:nvCxnSpPr>
        <p:spPr>
          <a:xfrm>
            <a:off x="3408460" y="2554167"/>
            <a:ext cx="92000" cy="1330000"/>
          </a:xfrm>
          <a:prstGeom prst="curvedConnector3">
            <a:avLst>
              <a:gd name="adj1" fmla="val 4452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7"/>
          <p:cNvSpPr/>
          <p:nvPr/>
        </p:nvSpPr>
        <p:spPr>
          <a:xfrm>
            <a:off x="3494360" y="44065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8" name="Google Shape;418;p27"/>
          <p:cNvSpPr/>
          <p:nvPr/>
        </p:nvSpPr>
        <p:spPr>
          <a:xfrm>
            <a:off x="2825227" y="51628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9" name="Google Shape;419;p27"/>
          <p:cNvSpPr/>
          <p:nvPr/>
        </p:nvSpPr>
        <p:spPr>
          <a:xfrm>
            <a:off x="3250760" y="53333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0" name="Google Shape;420;p27"/>
          <p:cNvSpPr/>
          <p:nvPr/>
        </p:nvSpPr>
        <p:spPr>
          <a:xfrm>
            <a:off x="3311060" y="49838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21" name="Google Shape;421;p27"/>
          <p:cNvCxnSpPr>
            <a:stCxn id="405" idx="4"/>
            <a:endCxn id="420" idx="0"/>
          </p:cNvCxnSpPr>
          <p:nvPr/>
        </p:nvCxnSpPr>
        <p:spPr>
          <a:xfrm>
            <a:off x="3381427" y="4003233"/>
            <a:ext cx="48800" cy="980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22" name="Google Shape;422;p27"/>
          <p:cNvSpPr/>
          <p:nvPr/>
        </p:nvSpPr>
        <p:spPr>
          <a:xfrm>
            <a:off x="2825227" y="44523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23" name="Google Shape;423;p27"/>
          <p:cNvCxnSpPr>
            <a:stCxn id="404" idx="4"/>
            <a:endCxn id="422" idx="0"/>
          </p:cNvCxnSpPr>
          <p:nvPr/>
        </p:nvCxnSpPr>
        <p:spPr>
          <a:xfrm flipH="1">
            <a:off x="2944227" y="3973033"/>
            <a:ext cx="46400" cy="4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27"/>
          <p:cNvCxnSpPr>
            <a:stCxn id="400" idx="2"/>
            <a:endCxn id="418" idx="2"/>
          </p:cNvCxnSpPr>
          <p:nvPr/>
        </p:nvCxnSpPr>
        <p:spPr>
          <a:xfrm flipH="1">
            <a:off x="2825327" y="3213483"/>
            <a:ext cx="92400" cy="2068800"/>
          </a:xfrm>
          <a:prstGeom prst="curvedConnector3">
            <a:avLst>
              <a:gd name="adj1" fmla="val 443723"/>
            </a:avLst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7"/>
          <p:cNvCxnSpPr>
            <a:stCxn id="418" idx="4"/>
            <a:endCxn id="401" idx="0"/>
          </p:cNvCxnSpPr>
          <p:nvPr/>
        </p:nvCxnSpPr>
        <p:spPr>
          <a:xfrm>
            <a:off x="2944427" y="5401283"/>
            <a:ext cx="92400" cy="455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27"/>
          <p:cNvCxnSpPr>
            <a:stCxn id="419" idx="4"/>
            <a:endCxn id="403" idx="0"/>
          </p:cNvCxnSpPr>
          <p:nvPr/>
        </p:nvCxnSpPr>
        <p:spPr>
          <a:xfrm>
            <a:off x="3369960" y="55717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27"/>
          <p:cNvCxnSpPr/>
          <p:nvPr/>
        </p:nvCxnSpPr>
        <p:spPr>
          <a:xfrm>
            <a:off x="415600" y="218130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7"/>
          <p:cNvCxnSpPr/>
          <p:nvPr/>
        </p:nvCxnSpPr>
        <p:spPr>
          <a:xfrm>
            <a:off x="415600" y="2833056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7"/>
          <p:cNvCxnSpPr/>
          <p:nvPr/>
        </p:nvCxnSpPr>
        <p:spPr>
          <a:xfrm>
            <a:off x="415600" y="349948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7"/>
          <p:cNvCxnSpPr/>
          <p:nvPr/>
        </p:nvCxnSpPr>
        <p:spPr>
          <a:xfrm>
            <a:off x="415600" y="420818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7"/>
          <p:cNvCxnSpPr/>
          <p:nvPr/>
        </p:nvCxnSpPr>
        <p:spPr>
          <a:xfrm>
            <a:off x="415600" y="4935008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27"/>
          <p:cNvCxnSpPr/>
          <p:nvPr/>
        </p:nvCxnSpPr>
        <p:spPr>
          <a:xfrm>
            <a:off x="415600" y="5629167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4" name="Google Shape;434;p27"/>
          <p:cNvSpPr/>
          <p:nvPr/>
        </p:nvSpPr>
        <p:spPr>
          <a:xfrm>
            <a:off x="4024943" y="2554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5" name="Google Shape;435;p27"/>
          <p:cNvSpPr/>
          <p:nvPr/>
        </p:nvSpPr>
        <p:spPr>
          <a:xfrm>
            <a:off x="4084760" y="48054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27"/>
          <p:cNvSpPr/>
          <p:nvPr/>
        </p:nvSpPr>
        <p:spPr>
          <a:xfrm>
            <a:off x="4134793" y="3884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37" name="Google Shape;437;p27"/>
          <p:cNvCxnSpPr>
            <a:stCxn id="396" idx="5"/>
            <a:endCxn id="434" idx="0"/>
          </p:cNvCxnSpPr>
          <p:nvPr/>
        </p:nvCxnSpPr>
        <p:spPr>
          <a:xfrm>
            <a:off x="3801464" y="1853436"/>
            <a:ext cx="342800" cy="7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27"/>
          <p:cNvCxnSpPr>
            <a:stCxn id="434" idx="3"/>
            <a:endCxn id="402" idx="7"/>
          </p:cNvCxnSpPr>
          <p:nvPr/>
        </p:nvCxnSpPr>
        <p:spPr>
          <a:xfrm flipH="1">
            <a:off x="3655456" y="2757653"/>
            <a:ext cx="404400" cy="3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27"/>
          <p:cNvCxnSpPr>
            <a:stCxn id="417" idx="7"/>
            <a:endCxn id="436" idx="3"/>
          </p:cNvCxnSpPr>
          <p:nvPr/>
        </p:nvCxnSpPr>
        <p:spPr>
          <a:xfrm rot="10800000" flipH="1">
            <a:off x="3697847" y="4087812"/>
            <a:ext cx="472000" cy="3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27"/>
          <p:cNvCxnSpPr>
            <a:stCxn id="436" idx="2"/>
            <a:endCxn id="405" idx="6"/>
          </p:cNvCxnSpPr>
          <p:nvPr/>
        </p:nvCxnSpPr>
        <p:spPr>
          <a:xfrm rot="10800000">
            <a:off x="3500793" y="3884167"/>
            <a:ext cx="634000" cy="119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27"/>
          <p:cNvCxnSpPr>
            <a:stCxn id="436" idx="4"/>
            <a:endCxn id="435" idx="0"/>
          </p:cNvCxnSpPr>
          <p:nvPr/>
        </p:nvCxnSpPr>
        <p:spPr>
          <a:xfrm flipH="1">
            <a:off x="4203993" y="4122567"/>
            <a:ext cx="500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27"/>
          <p:cNvCxnSpPr>
            <a:stCxn id="435" idx="2"/>
            <a:endCxn id="420" idx="6"/>
          </p:cNvCxnSpPr>
          <p:nvPr/>
        </p:nvCxnSpPr>
        <p:spPr>
          <a:xfrm flipH="1">
            <a:off x="3549560" y="4924667"/>
            <a:ext cx="535200" cy="1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3408460" y="2554167"/>
            <a:ext cx="80800" cy="2898400"/>
          </a:xfrm>
          <a:prstGeom prst="curvedConnector3">
            <a:avLst>
              <a:gd name="adj1" fmla="val 80850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27"/>
          <p:cNvCxnSpPr/>
          <p:nvPr/>
        </p:nvCxnSpPr>
        <p:spPr>
          <a:xfrm rot="10800000">
            <a:off x="3857667" y="1438867"/>
            <a:ext cx="0" cy="47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45" name="Google Shape;445;p27"/>
          <p:cNvGrpSpPr/>
          <p:nvPr/>
        </p:nvGrpSpPr>
        <p:grpSpPr>
          <a:xfrm>
            <a:off x="6610271" y="789001"/>
            <a:ext cx="4814515" cy="918161"/>
            <a:chOff x="4239615" y="0"/>
            <a:chExt cx="3610886" cy="688621"/>
          </a:xfrm>
        </p:grpSpPr>
        <p:grpSp>
          <p:nvGrpSpPr>
            <p:cNvPr id="446" name="Google Shape;446;p27"/>
            <p:cNvGrpSpPr/>
            <p:nvPr/>
          </p:nvGrpSpPr>
          <p:grpSpPr>
            <a:xfrm rot="-5400000">
              <a:off x="5893250" y="-1170588"/>
              <a:ext cx="300600" cy="3417817"/>
              <a:chOff x="576425" y="1230624"/>
              <a:chExt cx="300600" cy="3417817"/>
            </a:xfrm>
          </p:grpSpPr>
          <p:sp>
            <p:nvSpPr>
              <p:cNvPr id="447" name="Google Shape;447;p27"/>
              <p:cNvSpPr/>
              <p:nvPr/>
            </p:nvSpPr>
            <p:spPr>
              <a:xfrm>
                <a:off x="576425" y="174812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576425" y="2744923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576425" y="383659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576425" y="3291026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576425" y="4347841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576425" y="2265487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453" name="Google Shape;453;p27"/>
              <p:cNvCxnSpPr>
                <a:stCxn id="447" idx="4"/>
                <a:endCxn id="452" idx="0"/>
              </p:cNvCxnSpPr>
              <p:nvPr/>
            </p:nvCxnSpPr>
            <p:spPr>
              <a:xfrm rot="5400000">
                <a:off x="618275" y="2157174"/>
                <a:ext cx="21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4" name="Google Shape;454;p27"/>
              <p:cNvCxnSpPr>
                <a:stCxn id="452" idx="4"/>
                <a:endCxn id="448" idx="0"/>
              </p:cNvCxnSpPr>
              <p:nvPr/>
            </p:nvCxnSpPr>
            <p:spPr>
              <a:xfrm rot="5400000">
                <a:off x="637325" y="2655487"/>
                <a:ext cx="1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5" name="Google Shape;455;p27"/>
              <p:cNvCxnSpPr>
                <a:stCxn id="448" idx="4"/>
                <a:endCxn id="450" idx="0"/>
              </p:cNvCxnSpPr>
              <p:nvPr/>
            </p:nvCxnSpPr>
            <p:spPr>
              <a:xfrm rot="5400000">
                <a:off x="604025" y="3168223"/>
                <a:ext cx="24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6" name="Google Shape;456;p27"/>
              <p:cNvCxnSpPr>
                <a:stCxn id="450" idx="4"/>
                <a:endCxn id="449" idx="0"/>
              </p:cNvCxnSpPr>
              <p:nvPr/>
            </p:nvCxnSpPr>
            <p:spPr>
              <a:xfrm rot="5400000">
                <a:off x="604175" y="3714176"/>
                <a:ext cx="24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57" name="Google Shape;457;p27"/>
              <p:cNvCxnSpPr>
                <a:stCxn id="449" idx="4"/>
                <a:endCxn id="451" idx="0"/>
              </p:cNvCxnSpPr>
              <p:nvPr/>
            </p:nvCxnSpPr>
            <p:spPr>
              <a:xfrm rot="5400000">
                <a:off x="621425" y="4242494"/>
                <a:ext cx="210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58" name="Google Shape;458;p27"/>
              <p:cNvSpPr/>
              <p:nvPr/>
            </p:nvSpPr>
            <p:spPr>
              <a:xfrm>
                <a:off x="576425" y="123062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459" name="Google Shape;459;p27"/>
              <p:cNvCxnSpPr>
                <a:stCxn id="458" idx="4"/>
              </p:cNvCxnSpPr>
              <p:nvPr/>
            </p:nvCxnSpPr>
            <p:spPr>
              <a:xfrm rot="5400000">
                <a:off x="618275" y="1639674"/>
                <a:ext cx="21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60" name="Google Shape;460;p27"/>
            <p:cNvSpPr txBox="1"/>
            <p:nvPr/>
          </p:nvSpPr>
          <p:spPr>
            <a:xfrm>
              <a:off x="4239615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S1</a:t>
              </a:r>
              <a:endParaRPr sz="2400"/>
            </a:p>
          </p:txBody>
        </p:sp>
        <p:sp>
          <p:nvSpPr>
            <p:cNvPr id="461" name="Google Shape;461;p27"/>
            <p:cNvSpPr txBox="1"/>
            <p:nvPr/>
          </p:nvSpPr>
          <p:spPr>
            <a:xfrm>
              <a:off x="4753949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S2</a:t>
              </a:r>
              <a:endParaRPr sz="2400"/>
            </a:p>
          </p:txBody>
        </p:sp>
        <p:sp>
          <p:nvSpPr>
            <p:cNvPr id="462" name="Google Shape;462;p27"/>
            <p:cNvSpPr txBox="1"/>
            <p:nvPr/>
          </p:nvSpPr>
          <p:spPr>
            <a:xfrm>
              <a:off x="5268876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S3</a:t>
              </a:r>
              <a:endParaRPr sz="2400"/>
            </a:p>
          </p:txBody>
        </p:sp>
        <p:sp>
          <p:nvSpPr>
            <p:cNvPr id="463" name="Google Shape;463;p27"/>
            <p:cNvSpPr txBox="1"/>
            <p:nvPr/>
          </p:nvSpPr>
          <p:spPr>
            <a:xfrm>
              <a:off x="5742360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S4</a:t>
              </a:r>
              <a:endParaRPr sz="2400"/>
            </a:p>
          </p:txBody>
        </p:sp>
        <p:sp>
          <p:nvSpPr>
            <p:cNvPr id="464" name="Google Shape;464;p27"/>
            <p:cNvSpPr txBox="1"/>
            <p:nvPr/>
          </p:nvSpPr>
          <p:spPr>
            <a:xfrm>
              <a:off x="6298138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S5</a:t>
              </a:r>
              <a:endParaRPr sz="2400"/>
            </a:p>
          </p:txBody>
        </p:sp>
        <p:sp>
          <p:nvSpPr>
            <p:cNvPr id="465" name="Google Shape;465;p27"/>
            <p:cNvSpPr txBox="1"/>
            <p:nvPr/>
          </p:nvSpPr>
          <p:spPr>
            <a:xfrm>
              <a:off x="6843329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S6</a:t>
              </a:r>
              <a:endParaRPr sz="2400"/>
            </a:p>
          </p:txBody>
        </p:sp>
        <p:sp>
          <p:nvSpPr>
            <p:cNvPr id="466" name="Google Shape;466;p27"/>
            <p:cNvSpPr txBox="1"/>
            <p:nvPr/>
          </p:nvSpPr>
          <p:spPr>
            <a:xfrm>
              <a:off x="7350701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S7</a:t>
              </a:r>
              <a:endParaRPr sz="2400"/>
            </a:p>
          </p:txBody>
        </p:sp>
      </p:grpSp>
      <p:sp>
        <p:nvSpPr>
          <p:cNvPr id="2" name="Google Shape;552;p28">
            <a:extLst>
              <a:ext uri="{FF2B5EF4-FFF2-40B4-BE49-F238E27FC236}">
                <a16:creationId xmlns:a16="http://schemas.microsoft.com/office/drawing/2014/main" id="{9F7E74DF-3A14-D371-2ADC-6DCE1537A15D}"/>
              </a:ext>
            </a:extLst>
          </p:cNvPr>
          <p:cNvSpPr txBox="1"/>
          <p:nvPr/>
        </p:nvSpPr>
        <p:spPr>
          <a:xfrm>
            <a:off x="2004293" y="6216401"/>
            <a:ext cx="225574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causal graph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AD1666-49D8-310F-3EC3-A131B74A92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[l1, (p1, p2)] + [l2, (p2, p4)]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[l4, (p3)] 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D3C0C4-E2A0-8979-FD19-005A0D238637}"/>
              </a:ext>
            </a:extLst>
          </p:cNvPr>
          <p:cNvSpPr txBox="1"/>
          <p:nvPr/>
        </p:nvSpPr>
        <p:spPr>
          <a:xfrm>
            <a:off x="1558065" y="76201"/>
            <a:ext cx="589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36                          30                         </a:t>
            </a:r>
            <a:r>
              <a:rPr lang="en-US" altLang="zh-TW" sz="2400" dirty="0">
                <a:solidFill>
                  <a:srgbClr val="92D050"/>
                </a:solidFill>
              </a:rPr>
              <a:t>18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9" name="內容版面配置區 110">
            <a:extLst>
              <a:ext uri="{FF2B5EF4-FFF2-40B4-BE49-F238E27FC236}">
                <a16:creationId xmlns:a16="http://schemas.microsoft.com/office/drawing/2014/main" id="{08698B4E-C117-A81C-4F57-B6FAABE3AEB0}"/>
              </a:ext>
            </a:extLst>
          </p:cNvPr>
          <p:cNvSpPr txBox="1">
            <a:spLocks/>
          </p:cNvSpPr>
          <p:nvPr/>
        </p:nvSpPr>
        <p:spPr>
          <a:xfrm>
            <a:off x="609600" y="1510119"/>
            <a:ext cx="7225953" cy="502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C000"/>
                </a:solidFill>
              </a:rPr>
              <a:t>window_len</a:t>
            </a:r>
            <a:r>
              <a:rPr lang="en-US" altLang="zh-TW" dirty="0">
                <a:solidFill>
                  <a:srgbClr val="FFC000"/>
                </a:solidFill>
              </a:rPr>
              <a:t> = 68 + 85 + 68 + 51 + 17 = 289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stride = 68 + 85 + 68 + 51 + 17 = 289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(one chamber)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group_idx</a:t>
            </a:r>
            <a:r>
              <a:rPr lang="en-US" altLang="zh-TW" dirty="0">
                <a:solidFill>
                  <a:srgbClr val="FF0000"/>
                </a:solidFill>
              </a:rPr>
              <a:t> = None</a:t>
            </a:r>
            <a:endParaRPr lang="en-US" altLang="zh-TW" dirty="0"/>
          </a:p>
        </p:txBody>
      </p:sp>
      <p:sp>
        <p:nvSpPr>
          <p:cNvPr id="1515" name="矩形: 圓角 1514">
            <a:extLst>
              <a:ext uri="{FF2B5EF4-FFF2-40B4-BE49-F238E27FC236}">
                <a16:creationId xmlns:a16="http://schemas.microsoft.com/office/drawing/2014/main" id="{2D1B96E3-CF07-7CE1-D4F9-085D19F911EF}"/>
              </a:ext>
            </a:extLst>
          </p:cNvPr>
          <p:cNvSpPr/>
          <p:nvPr/>
        </p:nvSpPr>
        <p:spPr>
          <a:xfrm>
            <a:off x="10294960" y="129747"/>
            <a:ext cx="434566" cy="66687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5" name="群組 1864">
            <a:extLst>
              <a:ext uri="{FF2B5EF4-FFF2-40B4-BE49-F238E27FC236}">
                <a16:creationId xmlns:a16="http://schemas.microsoft.com/office/drawing/2014/main" id="{0E3A3F9C-912C-253C-92F1-0771AF501670}"/>
              </a:ext>
            </a:extLst>
          </p:cNvPr>
          <p:cNvGrpSpPr/>
          <p:nvPr/>
        </p:nvGrpSpPr>
        <p:grpSpPr>
          <a:xfrm>
            <a:off x="10351504" y="164493"/>
            <a:ext cx="326315" cy="6208541"/>
            <a:chOff x="11780873" y="164493"/>
            <a:chExt cx="326315" cy="6208541"/>
          </a:xfrm>
        </p:grpSpPr>
        <p:sp>
          <p:nvSpPr>
            <p:cNvPr id="1593" name="矩形 1592">
              <a:extLst>
                <a:ext uri="{FF2B5EF4-FFF2-40B4-BE49-F238E27FC236}">
                  <a16:creationId xmlns:a16="http://schemas.microsoft.com/office/drawing/2014/main" id="{4241B5AB-B88B-74D8-D1A9-F354FB175E74}"/>
                </a:ext>
              </a:extLst>
            </p:cNvPr>
            <p:cNvSpPr/>
            <p:nvPr/>
          </p:nvSpPr>
          <p:spPr>
            <a:xfrm>
              <a:off x="11780873" y="1644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4" name="矩形 1593">
              <a:extLst>
                <a:ext uri="{FF2B5EF4-FFF2-40B4-BE49-F238E27FC236}">
                  <a16:creationId xmlns:a16="http://schemas.microsoft.com/office/drawing/2014/main" id="{A816B683-B13D-8A12-1991-9305915AE95C}"/>
                </a:ext>
              </a:extLst>
            </p:cNvPr>
            <p:cNvSpPr/>
            <p:nvPr/>
          </p:nvSpPr>
          <p:spPr>
            <a:xfrm>
              <a:off x="11780873" y="1869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5" name="矩形 1594">
              <a:extLst>
                <a:ext uri="{FF2B5EF4-FFF2-40B4-BE49-F238E27FC236}">
                  <a16:creationId xmlns:a16="http://schemas.microsoft.com/office/drawing/2014/main" id="{D21C9F53-4D5A-9E09-C181-0DBEFF24509C}"/>
                </a:ext>
              </a:extLst>
            </p:cNvPr>
            <p:cNvSpPr/>
            <p:nvPr/>
          </p:nvSpPr>
          <p:spPr>
            <a:xfrm>
              <a:off x="11780873" y="2093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6" name="矩形 1595">
              <a:extLst>
                <a:ext uri="{FF2B5EF4-FFF2-40B4-BE49-F238E27FC236}">
                  <a16:creationId xmlns:a16="http://schemas.microsoft.com/office/drawing/2014/main" id="{07A45454-F87C-8191-8588-33877361F847}"/>
                </a:ext>
              </a:extLst>
            </p:cNvPr>
            <p:cNvSpPr/>
            <p:nvPr/>
          </p:nvSpPr>
          <p:spPr>
            <a:xfrm>
              <a:off x="11780873" y="2317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7" name="矩形 1596">
              <a:extLst>
                <a:ext uri="{FF2B5EF4-FFF2-40B4-BE49-F238E27FC236}">
                  <a16:creationId xmlns:a16="http://schemas.microsoft.com/office/drawing/2014/main" id="{851C19E9-57FC-F8AD-1623-E360966196A4}"/>
                </a:ext>
              </a:extLst>
            </p:cNvPr>
            <p:cNvSpPr/>
            <p:nvPr/>
          </p:nvSpPr>
          <p:spPr>
            <a:xfrm>
              <a:off x="11780873" y="2541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8" name="矩形 1597">
              <a:extLst>
                <a:ext uri="{FF2B5EF4-FFF2-40B4-BE49-F238E27FC236}">
                  <a16:creationId xmlns:a16="http://schemas.microsoft.com/office/drawing/2014/main" id="{99351F81-770B-D37E-FC70-5989A34A8E27}"/>
                </a:ext>
              </a:extLst>
            </p:cNvPr>
            <p:cNvSpPr/>
            <p:nvPr/>
          </p:nvSpPr>
          <p:spPr>
            <a:xfrm>
              <a:off x="11780873" y="2766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9" name="矩形 1598">
              <a:extLst>
                <a:ext uri="{FF2B5EF4-FFF2-40B4-BE49-F238E27FC236}">
                  <a16:creationId xmlns:a16="http://schemas.microsoft.com/office/drawing/2014/main" id="{3425553B-9DEE-F1B2-48E4-AB976BC1F9AE}"/>
                </a:ext>
              </a:extLst>
            </p:cNvPr>
            <p:cNvSpPr/>
            <p:nvPr/>
          </p:nvSpPr>
          <p:spPr>
            <a:xfrm>
              <a:off x="11780873" y="2990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0" name="矩形 1599">
              <a:extLst>
                <a:ext uri="{FF2B5EF4-FFF2-40B4-BE49-F238E27FC236}">
                  <a16:creationId xmlns:a16="http://schemas.microsoft.com/office/drawing/2014/main" id="{6EEB8390-D6A6-088B-AEDB-304A71CBF107}"/>
                </a:ext>
              </a:extLst>
            </p:cNvPr>
            <p:cNvSpPr/>
            <p:nvPr/>
          </p:nvSpPr>
          <p:spPr>
            <a:xfrm>
              <a:off x="11780873" y="3214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1" name="矩形 1600">
              <a:extLst>
                <a:ext uri="{FF2B5EF4-FFF2-40B4-BE49-F238E27FC236}">
                  <a16:creationId xmlns:a16="http://schemas.microsoft.com/office/drawing/2014/main" id="{AD5A897D-11EF-A514-C8BE-DA8E5CD63323}"/>
                </a:ext>
              </a:extLst>
            </p:cNvPr>
            <p:cNvSpPr/>
            <p:nvPr/>
          </p:nvSpPr>
          <p:spPr>
            <a:xfrm>
              <a:off x="11780873" y="3438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2" name="矩形 1601">
              <a:extLst>
                <a:ext uri="{FF2B5EF4-FFF2-40B4-BE49-F238E27FC236}">
                  <a16:creationId xmlns:a16="http://schemas.microsoft.com/office/drawing/2014/main" id="{1522A4D7-22DC-4405-2B44-ADA85EEB5B1F}"/>
                </a:ext>
              </a:extLst>
            </p:cNvPr>
            <p:cNvSpPr/>
            <p:nvPr/>
          </p:nvSpPr>
          <p:spPr>
            <a:xfrm>
              <a:off x="11780873" y="36629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3" name="矩形 1602">
              <a:extLst>
                <a:ext uri="{FF2B5EF4-FFF2-40B4-BE49-F238E27FC236}">
                  <a16:creationId xmlns:a16="http://schemas.microsoft.com/office/drawing/2014/main" id="{FA542963-A689-F4A1-4D4C-A49E9109EFC2}"/>
                </a:ext>
              </a:extLst>
            </p:cNvPr>
            <p:cNvSpPr/>
            <p:nvPr/>
          </p:nvSpPr>
          <p:spPr>
            <a:xfrm>
              <a:off x="11780873" y="38872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4" name="矩形 1603">
              <a:extLst>
                <a:ext uri="{FF2B5EF4-FFF2-40B4-BE49-F238E27FC236}">
                  <a16:creationId xmlns:a16="http://schemas.microsoft.com/office/drawing/2014/main" id="{2003B533-F168-95A8-CA4E-BD1073766893}"/>
                </a:ext>
              </a:extLst>
            </p:cNvPr>
            <p:cNvSpPr/>
            <p:nvPr/>
          </p:nvSpPr>
          <p:spPr>
            <a:xfrm>
              <a:off x="11780873" y="41114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5" name="矩形 1604">
              <a:extLst>
                <a:ext uri="{FF2B5EF4-FFF2-40B4-BE49-F238E27FC236}">
                  <a16:creationId xmlns:a16="http://schemas.microsoft.com/office/drawing/2014/main" id="{1146178A-ABF1-E457-E1DB-ED5C87947A82}"/>
                </a:ext>
              </a:extLst>
            </p:cNvPr>
            <p:cNvSpPr/>
            <p:nvPr/>
          </p:nvSpPr>
          <p:spPr>
            <a:xfrm>
              <a:off x="11780873" y="43356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6" name="矩形 1605">
              <a:extLst>
                <a:ext uri="{FF2B5EF4-FFF2-40B4-BE49-F238E27FC236}">
                  <a16:creationId xmlns:a16="http://schemas.microsoft.com/office/drawing/2014/main" id="{F75FBC04-0616-E4DA-75AB-3C801D6309D7}"/>
                </a:ext>
              </a:extLst>
            </p:cNvPr>
            <p:cNvSpPr/>
            <p:nvPr/>
          </p:nvSpPr>
          <p:spPr>
            <a:xfrm>
              <a:off x="11780873" y="45599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7" name="矩形 1606">
              <a:extLst>
                <a:ext uri="{FF2B5EF4-FFF2-40B4-BE49-F238E27FC236}">
                  <a16:creationId xmlns:a16="http://schemas.microsoft.com/office/drawing/2014/main" id="{986071E0-24F6-A579-2F0F-F8A0E796C450}"/>
                </a:ext>
              </a:extLst>
            </p:cNvPr>
            <p:cNvSpPr/>
            <p:nvPr/>
          </p:nvSpPr>
          <p:spPr>
            <a:xfrm>
              <a:off x="11780873" y="4784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8" name="矩形 1607">
              <a:extLst>
                <a:ext uri="{FF2B5EF4-FFF2-40B4-BE49-F238E27FC236}">
                  <a16:creationId xmlns:a16="http://schemas.microsoft.com/office/drawing/2014/main" id="{9C7281FD-570B-347B-D60D-1E652A846673}"/>
                </a:ext>
              </a:extLst>
            </p:cNvPr>
            <p:cNvSpPr/>
            <p:nvPr/>
          </p:nvSpPr>
          <p:spPr>
            <a:xfrm>
              <a:off x="11780873" y="50151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9" name="矩形 1608">
              <a:extLst>
                <a:ext uri="{FF2B5EF4-FFF2-40B4-BE49-F238E27FC236}">
                  <a16:creationId xmlns:a16="http://schemas.microsoft.com/office/drawing/2014/main" id="{32FB0241-65A0-5594-E2EE-FA7A04DF08AB}"/>
                </a:ext>
              </a:extLst>
            </p:cNvPr>
            <p:cNvSpPr/>
            <p:nvPr/>
          </p:nvSpPr>
          <p:spPr>
            <a:xfrm>
              <a:off x="11780873" y="5246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0" name="矩形 1609">
              <a:extLst>
                <a:ext uri="{FF2B5EF4-FFF2-40B4-BE49-F238E27FC236}">
                  <a16:creationId xmlns:a16="http://schemas.microsoft.com/office/drawing/2014/main" id="{9D29B3D1-8E77-9323-1AAE-C12833179A2A}"/>
                </a:ext>
              </a:extLst>
            </p:cNvPr>
            <p:cNvSpPr/>
            <p:nvPr/>
          </p:nvSpPr>
          <p:spPr>
            <a:xfrm>
              <a:off x="11780873" y="5474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1" name="矩形 1610">
              <a:extLst>
                <a:ext uri="{FF2B5EF4-FFF2-40B4-BE49-F238E27FC236}">
                  <a16:creationId xmlns:a16="http://schemas.microsoft.com/office/drawing/2014/main" id="{8ACF40DA-BB29-D778-951D-AFF6B0B75623}"/>
                </a:ext>
              </a:extLst>
            </p:cNvPr>
            <p:cNvSpPr/>
            <p:nvPr/>
          </p:nvSpPr>
          <p:spPr>
            <a:xfrm>
              <a:off x="11780873" y="5698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2" name="矩形 1611">
              <a:extLst>
                <a:ext uri="{FF2B5EF4-FFF2-40B4-BE49-F238E27FC236}">
                  <a16:creationId xmlns:a16="http://schemas.microsoft.com/office/drawing/2014/main" id="{BF37C999-55C8-2AF6-A9ED-915AE7255D02}"/>
                </a:ext>
              </a:extLst>
            </p:cNvPr>
            <p:cNvSpPr/>
            <p:nvPr/>
          </p:nvSpPr>
          <p:spPr>
            <a:xfrm>
              <a:off x="11780873" y="5922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3" name="矩形 1612">
              <a:extLst>
                <a:ext uri="{FF2B5EF4-FFF2-40B4-BE49-F238E27FC236}">
                  <a16:creationId xmlns:a16="http://schemas.microsoft.com/office/drawing/2014/main" id="{FDAD10DB-C40D-9BE5-4C8E-10E8F12C427D}"/>
                </a:ext>
              </a:extLst>
            </p:cNvPr>
            <p:cNvSpPr/>
            <p:nvPr/>
          </p:nvSpPr>
          <p:spPr>
            <a:xfrm>
              <a:off x="11780873" y="6147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4" name="矩形 1613">
              <a:extLst>
                <a:ext uri="{FF2B5EF4-FFF2-40B4-BE49-F238E27FC236}">
                  <a16:creationId xmlns:a16="http://schemas.microsoft.com/office/drawing/2014/main" id="{B408635C-0CA3-EF8A-FB81-4AB92AD639BF}"/>
                </a:ext>
              </a:extLst>
            </p:cNvPr>
            <p:cNvSpPr/>
            <p:nvPr/>
          </p:nvSpPr>
          <p:spPr>
            <a:xfrm>
              <a:off x="11780873" y="6371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5" name="矩形 1614">
              <a:extLst>
                <a:ext uri="{FF2B5EF4-FFF2-40B4-BE49-F238E27FC236}">
                  <a16:creationId xmlns:a16="http://schemas.microsoft.com/office/drawing/2014/main" id="{26DA5AA6-7A37-03DF-D6FB-DF7BB2320DEB}"/>
                </a:ext>
              </a:extLst>
            </p:cNvPr>
            <p:cNvSpPr/>
            <p:nvPr/>
          </p:nvSpPr>
          <p:spPr>
            <a:xfrm>
              <a:off x="11780873" y="6595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6" name="矩形 1615">
              <a:extLst>
                <a:ext uri="{FF2B5EF4-FFF2-40B4-BE49-F238E27FC236}">
                  <a16:creationId xmlns:a16="http://schemas.microsoft.com/office/drawing/2014/main" id="{7292E277-44FA-5A91-72BD-63953FEDC3A8}"/>
                </a:ext>
              </a:extLst>
            </p:cNvPr>
            <p:cNvSpPr/>
            <p:nvPr/>
          </p:nvSpPr>
          <p:spPr>
            <a:xfrm>
              <a:off x="11780873" y="6819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7" name="矩形 1616">
              <a:extLst>
                <a:ext uri="{FF2B5EF4-FFF2-40B4-BE49-F238E27FC236}">
                  <a16:creationId xmlns:a16="http://schemas.microsoft.com/office/drawing/2014/main" id="{A5198A29-57C6-5C9F-430F-26A13B13BB3B}"/>
                </a:ext>
              </a:extLst>
            </p:cNvPr>
            <p:cNvSpPr/>
            <p:nvPr/>
          </p:nvSpPr>
          <p:spPr>
            <a:xfrm>
              <a:off x="11780873" y="70440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8" name="矩形 1617">
              <a:extLst>
                <a:ext uri="{FF2B5EF4-FFF2-40B4-BE49-F238E27FC236}">
                  <a16:creationId xmlns:a16="http://schemas.microsoft.com/office/drawing/2014/main" id="{606DB69E-0375-E40F-3FA4-AB3731844E4B}"/>
                </a:ext>
              </a:extLst>
            </p:cNvPr>
            <p:cNvSpPr/>
            <p:nvPr/>
          </p:nvSpPr>
          <p:spPr>
            <a:xfrm>
              <a:off x="11780873" y="72682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9" name="矩形 1618">
              <a:extLst>
                <a:ext uri="{FF2B5EF4-FFF2-40B4-BE49-F238E27FC236}">
                  <a16:creationId xmlns:a16="http://schemas.microsoft.com/office/drawing/2014/main" id="{7807E28E-17FF-BDB0-1D8E-7982754ED6E2}"/>
                </a:ext>
              </a:extLst>
            </p:cNvPr>
            <p:cNvSpPr/>
            <p:nvPr/>
          </p:nvSpPr>
          <p:spPr>
            <a:xfrm>
              <a:off x="11780873" y="74924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0" name="矩形 1619">
              <a:extLst>
                <a:ext uri="{FF2B5EF4-FFF2-40B4-BE49-F238E27FC236}">
                  <a16:creationId xmlns:a16="http://schemas.microsoft.com/office/drawing/2014/main" id="{53E106F0-827E-0B72-9C2E-549D28C0CEC9}"/>
                </a:ext>
              </a:extLst>
            </p:cNvPr>
            <p:cNvSpPr/>
            <p:nvPr/>
          </p:nvSpPr>
          <p:spPr>
            <a:xfrm>
              <a:off x="11780873" y="77167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1" name="矩形 1620">
              <a:extLst>
                <a:ext uri="{FF2B5EF4-FFF2-40B4-BE49-F238E27FC236}">
                  <a16:creationId xmlns:a16="http://schemas.microsoft.com/office/drawing/2014/main" id="{7555801E-998C-B768-3B3F-4ABC63381B1D}"/>
                </a:ext>
              </a:extLst>
            </p:cNvPr>
            <p:cNvSpPr/>
            <p:nvPr/>
          </p:nvSpPr>
          <p:spPr>
            <a:xfrm>
              <a:off x="11780873" y="7940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2" name="矩形 1621">
              <a:extLst>
                <a:ext uri="{FF2B5EF4-FFF2-40B4-BE49-F238E27FC236}">
                  <a16:creationId xmlns:a16="http://schemas.microsoft.com/office/drawing/2014/main" id="{E1B1D78D-B213-34D2-CC73-0B12409F1F44}"/>
                </a:ext>
              </a:extLst>
            </p:cNvPr>
            <p:cNvSpPr/>
            <p:nvPr/>
          </p:nvSpPr>
          <p:spPr>
            <a:xfrm>
              <a:off x="11780873" y="8165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3" name="矩形 1622">
              <a:extLst>
                <a:ext uri="{FF2B5EF4-FFF2-40B4-BE49-F238E27FC236}">
                  <a16:creationId xmlns:a16="http://schemas.microsoft.com/office/drawing/2014/main" id="{90A76160-2816-DF51-24C5-FFFA2B740E2F}"/>
                </a:ext>
              </a:extLst>
            </p:cNvPr>
            <p:cNvSpPr/>
            <p:nvPr/>
          </p:nvSpPr>
          <p:spPr>
            <a:xfrm>
              <a:off x="11780873" y="8389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4" name="矩形 1623">
              <a:extLst>
                <a:ext uri="{FF2B5EF4-FFF2-40B4-BE49-F238E27FC236}">
                  <a16:creationId xmlns:a16="http://schemas.microsoft.com/office/drawing/2014/main" id="{79A2A571-F851-0FFB-36C0-F17C6DDCAD5A}"/>
                </a:ext>
              </a:extLst>
            </p:cNvPr>
            <p:cNvSpPr/>
            <p:nvPr/>
          </p:nvSpPr>
          <p:spPr>
            <a:xfrm>
              <a:off x="11780873" y="8613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5" name="矩形 1624">
              <a:extLst>
                <a:ext uri="{FF2B5EF4-FFF2-40B4-BE49-F238E27FC236}">
                  <a16:creationId xmlns:a16="http://schemas.microsoft.com/office/drawing/2014/main" id="{1C3167B6-C18A-463B-0B26-6282C64D89D7}"/>
                </a:ext>
              </a:extLst>
            </p:cNvPr>
            <p:cNvSpPr/>
            <p:nvPr/>
          </p:nvSpPr>
          <p:spPr>
            <a:xfrm>
              <a:off x="11780873" y="8844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6" name="矩形 1625">
              <a:extLst>
                <a:ext uri="{FF2B5EF4-FFF2-40B4-BE49-F238E27FC236}">
                  <a16:creationId xmlns:a16="http://schemas.microsoft.com/office/drawing/2014/main" id="{822CB145-50F5-6E6E-9D0D-FE3843C54570}"/>
                </a:ext>
              </a:extLst>
            </p:cNvPr>
            <p:cNvSpPr/>
            <p:nvPr/>
          </p:nvSpPr>
          <p:spPr>
            <a:xfrm>
              <a:off x="11780873" y="9076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7" name="矩形 1626">
              <a:extLst>
                <a:ext uri="{FF2B5EF4-FFF2-40B4-BE49-F238E27FC236}">
                  <a16:creationId xmlns:a16="http://schemas.microsoft.com/office/drawing/2014/main" id="{2D45656C-9519-A600-D001-3045ACE6E451}"/>
                </a:ext>
              </a:extLst>
            </p:cNvPr>
            <p:cNvSpPr/>
            <p:nvPr/>
          </p:nvSpPr>
          <p:spPr>
            <a:xfrm>
              <a:off x="11780873" y="9302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8" name="矩形 1627">
              <a:extLst>
                <a:ext uri="{FF2B5EF4-FFF2-40B4-BE49-F238E27FC236}">
                  <a16:creationId xmlns:a16="http://schemas.microsoft.com/office/drawing/2014/main" id="{6826AB73-EDAF-AD5F-B812-494E11BB50F9}"/>
                </a:ext>
              </a:extLst>
            </p:cNvPr>
            <p:cNvSpPr/>
            <p:nvPr/>
          </p:nvSpPr>
          <p:spPr>
            <a:xfrm>
              <a:off x="11780873" y="9526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9" name="矩形 1628">
              <a:extLst>
                <a:ext uri="{FF2B5EF4-FFF2-40B4-BE49-F238E27FC236}">
                  <a16:creationId xmlns:a16="http://schemas.microsoft.com/office/drawing/2014/main" id="{86C4B273-949E-566A-4093-21D0AB4618AE}"/>
                </a:ext>
              </a:extLst>
            </p:cNvPr>
            <p:cNvSpPr/>
            <p:nvPr/>
          </p:nvSpPr>
          <p:spPr>
            <a:xfrm>
              <a:off x="11780873" y="9750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0" name="矩形 1629">
              <a:extLst>
                <a:ext uri="{FF2B5EF4-FFF2-40B4-BE49-F238E27FC236}">
                  <a16:creationId xmlns:a16="http://schemas.microsoft.com/office/drawing/2014/main" id="{BA01F185-E7CD-8DF2-C6DB-9DE484267828}"/>
                </a:ext>
              </a:extLst>
            </p:cNvPr>
            <p:cNvSpPr/>
            <p:nvPr/>
          </p:nvSpPr>
          <p:spPr>
            <a:xfrm>
              <a:off x="11780873" y="9975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1" name="矩形 1630">
              <a:extLst>
                <a:ext uri="{FF2B5EF4-FFF2-40B4-BE49-F238E27FC236}">
                  <a16:creationId xmlns:a16="http://schemas.microsoft.com/office/drawing/2014/main" id="{A995D3AF-1BA1-C4E4-721D-450EAAE2BA6A}"/>
                </a:ext>
              </a:extLst>
            </p:cNvPr>
            <p:cNvSpPr/>
            <p:nvPr/>
          </p:nvSpPr>
          <p:spPr>
            <a:xfrm>
              <a:off x="11780873" y="10199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2" name="矩形 1631">
              <a:extLst>
                <a:ext uri="{FF2B5EF4-FFF2-40B4-BE49-F238E27FC236}">
                  <a16:creationId xmlns:a16="http://schemas.microsoft.com/office/drawing/2014/main" id="{EF6CFC40-5F91-5E9D-A058-FDDF2FB71A63}"/>
                </a:ext>
              </a:extLst>
            </p:cNvPr>
            <p:cNvSpPr/>
            <p:nvPr/>
          </p:nvSpPr>
          <p:spPr>
            <a:xfrm>
              <a:off x="11780873" y="10423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3" name="矩形 1632">
              <a:extLst>
                <a:ext uri="{FF2B5EF4-FFF2-40B4-BE49-F238E27FC236}">
                  <a16:creationId xmlns:a16="http://schemas.microsoft.com/office/drawing/2014/main" id="{BD24510F-B40F-469B-6CD7-AE4657A1BF9D}"/>
                </a:ext>
              </a:extLst>
            </p:cNvPr>
            <p:cNvSpPr/>
            <p:nvPr/>
          </p:nvSpPr>
          <p:spPr>
            <a:xfrm>
              <a:off x="11780873" y="10647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4" name="矩形 1633">
              <a:extLst>
                <a:ext uri="{FF2B5EF4-FFF2-40B4-BE49-F238E27FC236}">
                  <a16:creationId xmlns:a16="http://schemas.microsoft.com/office/drawing/2014/main" id="{47229358-66C6-41E0-C255-8E86F1772547}"/>
                </a:ext>
              </a:extLst>
            </p:cNvPr>
            <p:cNvSpPr/>
            <p:nvPr/>
          </p:nvSpPr>
          <p:spPr>
            <a:xfrm>
              <a:off x="11780873" y="1087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5" name="矩形 1634">
              <a:extLst>
                <a:ext uri="{FF2B5EF4-FFF2-40B4-BE49-F238E27FC236}">
                  <a16:creationId xmlns:a16="http://schemas.microsoft.com/office/drawing/2014/main" id="{8B77365A-6B81-A216-81F0-F12E59D88626}"/>
                </a:ext>
              </a:extLst>
            </p:cNvPr>
            <p:cNvSpPr/>
            <p:nvPr/>
          </p:nvSpPr>
          <p:spPr>
            <a:xfrm>
              <a:off x="11780873" y="11096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6" name="矩形 1635">
              <a:extLst>
                <a:ext uri="{FF2B5EF4-FFF2-40B4-BE49-F238E27FC236}">
                  <a16:creationId xmlns:a16="http://schemas.microsoft.com/office/drawing/2014/main" id="{389BF6FA-D27F-5D35-9A66-4073FE637020}"/>
                </a:ext>
              </a:extLst>
            </p:cNvPr>
            <p:cNvSpPr/>
            <p:nvPr/>
          </p:nvSpPr>
          <p:spPr>
            <a:xfrm>
              <a:off x="11780873" y="11320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7" name="矩形 1636">
              <a:extLst>
                <a:ext uri="{FF2B5EF4-FFF2-40B4-BE49-F238E27FC236}">
                  <a16:creationId xmlns:a16="http://schemas.microsoft.com/office/drawing/2014/main" id="{5F710C06-3774-6215-0790-857394FA6452}"/>
                </a:ext>
              </a:extLst>
            </p:cNvPr>
            <p:cNvSpPr/>
            <p:nvPr/>
          </p:nvSpPr>
          <p:spPr>
            <a:xfrm>
              <a:off x="11780873" y="11544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8" name="矩形 1637">
              <a:extLst>
                <a:ext uri="{FF2B5EF4-FFF2-40B4-BE49-F238E27FC236}">
                  <a16:creationId xmlns:a16="http://schemas.microsoft.com/office/drawing/2014/main" id="{BC1ED3C9-882D-F287-F595-39A5902CD484}"/>
                </a:ext>
              </a:extLst>
            </p:cNvPr>
            <p:cNvSpPr/>
            <p:nvPr/>
          </p:nvSpPr>
          <p:spPr>
            <a:xfrm>
              <a:off x="11780873" y="11768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9" name="矩形 1638">
              <a:extLst>
                <a:ext uri="{FF2B5EF4-FFF2-40B4-BE49-F238E27FC236}">
                  <a16:creationId xmlns:a16="http://schemas.microsoft.com/office/drawing/2014/main" id="{F0898072-332F-E592-49F5-BF814687068C}"/>
                </a:ext>
              </a:extLst>
            </p:cNvPr>
            <p:cNvSpPr/>
            <p:nvPr/>
          </p:nvSpPr>
          <p:spPr>
            <a:xfrm>
              <a:off x="11780873" y="11993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0" name="矩形 1639">
              <a:extLst>
                <a:ext uri="{FF2B5EF4-FFF2-40B4-BE49-F238E27FC236}">
                  <a16:creationId xmlns:a16="http://schemas.microsoft.com/office/drawing/2014/main" id="{B3B4198E-904C-5030-E8E8-9B74AFBCB5ED}"/>
                </a:ext>
              </a:extLst>
            </p:cNvPr>
            <p:cNvSpPr/>
            <p:nvPr/>
          </p:nvSpPr>
          <p:spPr>
            <a:xfrm>
              <a:off x="11780873" y="12217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1" name="矩形 1640">
              <a:extLst>
                <a:ext uri="{FF2B5EF4-FFF2-40B4-BE49-F238E27FC236}">
                  <a16:creationId xmlns:a16="http://schemas.microsoft.com/office/drawing/2014/main" id="{BF8B5CED-21AB-8227-0ECB-736F369308A3}"/>
                </a:ext>
              </a:extLst>
            </p:cNvPr>
            <p:cNvSpPr/>
            <p:nvPr/>
          </p:nvSpPr>
          <p:spPr>
            <a:xfrm>
              <a:off x="11780873" y="12441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2" name="矩形 1641">
              <a:extLst>
                <a:ext uri="{FF2B5EF4-FFF2-40B4-BE49-F238E27FC236}">
                  <a16:creationId xmlns:a16="http://schemas.microsoft.com/office/drawing/2014/main" id="{CE7DA77A-3A68-85CE-B08B-2CB65314B34E}"/>
                </a:ext>
              </a:extLst>
            </p:cNvPr>
            <p:cNvSpPr/>
            <p:nvPr/>
          </p:nvSpPr>
          <p:spPr>
            <a:xfrm>
              <a:off x="11780873" y="1267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3" name="矩形 1642">
              <a:extLst>
                <a:ext uri="{FF2B5EF4-FFF2-40B4-BE49-F238E27FC236}">
                  <a16:creationId xmlns:a16="http://schemas.microsoft.com/office/drawing/2014/main" id="{3EF04E8A-0096-D8C9-C3E4-EF0B6810219E}"/>
                </a:ext>
              </a:extLst>
            </p:cNvPr>
            <p:cNvSpPr/>
            <p:nvPr/>
          </p:nvSpPr>
          <p:spPr>
            <a:xfrm>
              <a:off x="11780873" y="12904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4" name="矩形 1643">
              <a:extLst>
                <a:ext uri="{FF2B5EF4-FFF2-40B4-BE49-F238E27FC236}">
                  <a16:creationId xmlns:a16="http://schemas.microsoft.com/office/drawing/2014/main" id="{0B720F31-EC62-2B49-8960-8A4D172A33A9}"/>
                </a:ext>
              </a:extLst>
            </p:cNvPr>
            <p:cNvSpPr/>
            <p:nvPr/>
          </p:nvSpPr>
          <p:spPr>
            <a:xfrm>
              <a:off x="11780873" y="13155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5" name="矩形 1644">
              <a:extLst>
                <a:ext uri="{FF2B5EF4-FFF2-40B4-BE49-F238E27FC236}">
                  <a16:creationId xmlns:a16="http://schemas.microsoft.com/office/drawing/2014/main" id="{367CF8F2-5717-2BB9-7DBF-0312123652EC}"/>
                </a:ext>
              </a:extLst>
            </p:cNvPr>
            <p:cNvSpPr/>
            <p:nvPr/>
          </p:nvSpPr>
          <p:spPr>
            <a:xfrm>
              <a:off x="11780873" y="13379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6" name="矩形 1645">
              <a:extLst>
                <a:ext uri="{FF2B5EF4-FFF2-40B4-BE49-F238E27FC236}">
                  <a16:creationId xmlns:a16="http://schemas.microsoft.com/office/drawing/2014/main" id="{E3894B63-8EE8-5CA0-4308-B1147AB811D8}"/>
                </a:ext>
              </a:extLst>
            </p:cNvPr>
            <p:cNvSpPr/>
            <p:nvPr/>
          </p:nvSpPr>
          <p:spPr>
            <a:xfrm>
              <a:off x="11780873" y="13603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7" name="矩形 1646">
              <a:extLst>
                <a:ext uri="{FF2B5EF4-FFF2-40B4-BE49-F238E27FC236}">
                  <a16:creationId xmlns:a16="http://schemas.microsoft.com/office/drawing/2014/main" id="{7100E923-161E-0366-4B25-BC4924037DA0}"/>
                </a:ext>
              </a:extLst>
            </p:cNvPr>
            <p:cNvSpPr/>
            <p:nvPr/>
          </p:nvSpPr>
          <p:spPr>
            <a:xfrm>
              <a:off x="11780873" y="13827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8" name="矩形 1647">
              <a:extLst>
                <a:ext uri="{FF2B5EF4-FFF2-40B4-BE49-F238E27FC236}">
                  <a16:creationId xmlns:a16="http://schemas.microsoft.com/office/drawing/2014/main" id="{F4A69483-43F0-FA63-2D55-FC57E3B82DD4}"/>
                </a:ext>
              </a:extLst>
            </p:cNvPr>
            <p:cNvSpPr/>
            <p:nvPr/>
          </p:nvSpPr>
          <p:spPr>
            <a:xfrm>
              <a:off x="11780873" y="14052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9" name="矩形 1648">
              <a:extLst>
                <a:ext uri="{FF2B5EF4-FFF2-40B4-BE49-F238E27FC236}">
                  <a16:creationId xmlns:a16="http://schemas.microsoft.com/office/drawing/2014/main" id="{21DF6CAC-53C1-307F-C908-9777CB20D56B}"/>
                </a:ext>
              </a:extLst>
            </p:cNvPr>
            <p:cNvSpPr/>
            <p:nvPr/>
          </p:nvSpPr>
          <p:spPr>
            <a:xfrm>
              <a:off x="11780873" y="14276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0" name="矩形 1649">
              <a:extLst>
                <a:ext uri="{FF2B5EF4-FFF2-40B4-BE49-F238E27FC236}">
                  <a16:creationId xmlns:a16="http://schemas.microsoft.com/office/drawing/2014/main" id="{547E7EB2-F3D6-6C29-A6D9-2043823B01E9}"/>
                </a:ext>
              </a:extLst>
            </p:cNvPr>
            <p:cNvSpPr/>
            <p:nvPr/>
          </p:nvSpPr>
          <p:spPr>
            <a:xfrm>
              <a:off x="11780873" y="14500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1" name="矩形 1650">
              <a:extLst>
                <a:ext uri="{FF2B5EF4-FFF2-40B4-BE49-F238E27FC236}">
                  <a16:creationId xmlns:a16="http://schemas.microsoft.com/office/drawing/2014/main" id="{365F479A-2528-7311-98FC-BA796209718F}"/>
                </a:ext>
              </a:extLst>
            </p:cNvPr>
            <p:cNvSpPr/>
            <p:nvPr/>
          </p:nvSpPr>
          <p:spPr>
            <a:xfrm>
              <a:off x="11780873" y="14724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2" name="矩形 1651">
              <a:extLst>
                <a:ext uri="{FF2B5EF4-FFF2-40B4-BE49-F238E27FC236}">
                  <a16:creationId xmlns:a16="http://schemas.microsoft.com/office/drawing/2014/main" id="{BE614469-5BED-DA15-5730-1844EEC79822}"/>
                </a:ext>
              </a:extLst>
            </p:cNvPr>
            <p:cNvSpPr/>
            <p:nvPr/>
          </p:nvSpPr>
          <p:spPr>
            <a:xfrm>
              <a:off x="11780873" y="14948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3" name="矩形 1652">
              <a:extLst>
                <a:ext uri="{FF2B5EF4-FFF2-40B4-BE49-F238E27FC236}">
                  <a16:creationId xmlns:a16="http://schemas.microsoft.com/office/drawing/2014/main" id="{7C7AD5B2-C65F-7BE9-5EE6-70D80AB6B438}"/>
                </a:ext>
              </a:extLst>
            </p:cNvPr>
            <p:cNvSpPr/>
            <p:nvPr/>
          </p:nvSpPr>
          <p:spPr>
            <a:xfrm>
              <a:off x="11780873" y="15173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4" name="矩形 1653">
              <a:extLst>
                <a:ext uri="{FF2B5EF4-FFF2-40B4-BE49-F238E27FC236}">
                  <a16:creationId xmlns:a16="http://schemas.microsoft.com/office/drawing/2014/main" id="{B660B44B-4B60-0581-317B-0F2CE2AFE0E5}"/>
                </a:ext>
              </a:extLst>
            </p:cNvPr>
            <p:cNvSpPr/>
            <p:nvPr/>
          </p:nvSpPr>
          <p:spPr>
            <a:xfrm>
              <a:off x="11780873" y="15397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5" name="矩形 1654">
              <a:extLst>
                <a:ext uri="{FF2B5EF4-FFF2-40B4-BE49-F238E27FC236}">
                  <a16:creationId xmlns:a16="http://schemas.microsoft.com/office/drawing/2014/main" id="{73E7A999-9E6D-D398-C5E6-D6C835D09EEA}"/>
                </a:ext>
              </a:extLst>
            </p:cNvPr>
            <p:cNvSpPr/>
            <p:nvPr/>
          </p:nvSpPr>
          <p:spPr>
            <a:xfrm>
              <a:off x="11780873" y="15621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6" name="矩形 1655">
              <a:extLst>
                <a:ext uri="{FF2B5EF4-FFF2-40B4-BE49-F238E27FC236}">
                  <a16:creationId xmlns:a16="http://schemas.microsoft.com/office/drawing/2014/main" id="{C5E4508D-33F0-54C2-594E-0573A5CD4174}"/>
                </a:ext>
              </a:extLst>
            </p:cNvPr>
            <p:cNvSpPr/>
            <p:nvPr/>
          </p:nvSpPr>
          <p:spPr>
            <a:xfrm>
              <a:off x="11780873" y="15845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7" name="矩形 1656">
              <a:extLst>
                <a:ext uri="{FF2B5EF4-FFF2-40B4-BE49-F238E27FC236}">
                  <a16:creationId xmlns:a16="http://schemas.microsoft.com/office/drawing/2014/main" id="{1282DF1E-4776-097B-7649-EFFD7C2DB44A}"/>
                </a:ext>
              </a:extLst>
            </p:cNvPr>
            <p:cNvSpPr/>
            <p:nvPr/>
          </p:nvSpPr>
          <p:spPr>
            <a:xfrm>
              <a:off x="11780873" y="16070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8" name="矩形 1657">
              <a:extLst>
                <a:ext uri="{FF2B5EF4-FFF2-40B4-BE49-F238E27FC236}">
                  <a16:creationId xmlns:a16="http://schemas.microsoft.com/office/drawing/2014/main" id="{E0176FA0-130C-74CA-115B-8B6F1D630BCC}"/>
                </a:ext>
              </a:extLst>
            </p:cNvPr>
            <p:cNvSpPr/>
            <p:nvPr/>
          </p:nvSpPr>
          <p:spPr>
            <a:xfrm>
              <a:off x="11780873" y="16294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9" name="矩形 1658">
              <a:extLst>
                <a:ext uri="{FF2B5EF4-FFF2-40B4-BE49-F238E27FC236}">
                  <a16:creationId xmlns:a16="http://schemas.microsoft.com/office/drawing/2014/main" id="{1A937EFA-F988-F8B7-1245-3998E42864C0}"/>
                </a:ext>
              </a:extLst>
            </p:cNvPr>
            <p:cNvSpPr/>
            <p:nvPr/>
          </p:nvSpPr>
          <p:spPr>
            <a:xfrm>
              <a:off x="11780873" y="165253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0" name="矩形 1659">
              <a:extLst>
                <a:ext uri="{FF2B5EF4-FFF2-40B4-BE49-F238E27FC236}">
                  <a16:creationId xmlns:a16="http://schemas.microsoft.com/office/drawing/2014/main" id="{E93AFDD5-373E-4FAD-DF74-00FB41FAAC58}"/>
                </a:ext>
              </a:extLst>
            </p:cNvPr>
            <p:cNvSpPr/>
            <p:nvPr/>
          </p:nvSpPr>
          <p:spPr>
            <a:xfrm>
              <a:off x="11780873" y="16756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1" name="矩形 1660">
              <a:extLst>
                <a:ext uri="{FF2B5EF4-FFF2-40B4-BE49-F238E27FC236}">
                  <a16:creationId xmlns:a16="http://schemas.microsoft.com/office/drawing/2014/main" id="{92CFDDD2-1E2F-3CCA-E700-9728D83A4485}"/>
                </a:ext>
              </a:extLst>
            </p:cNvPr>
            <p:cNvSpPr/>
            <p:nvPr/>
          </p:nvSpPr>
          <p:spPr>
            <a:xfrm>
              <a:off x="11780873" y="17232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2" name="矩形 1661">
              <a:extLst>
                <a:ext uri="{FF2B5EF4-FFF2-40B4-BE49-F238E27FC236}">
                  <a16:creationId xmlns:a16="http://schemas.microsoft.com/office/drawing/2014/main" id="{0E3A26DB-C4EA-3602-0674-085F21888AB0}"/>
                </a:ext>
              </a:extLst>
            </p:cNvPr>
            <p:cNvSpPr/>
            <p:nvPr/>
          </p:nvSpPr>
          <p:spPr>
            <a:xfrm>
              <a:off x="11780873" y="17457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3" name="矩形 1662">
              <a:extLst>
                <a:ext uri="{FF2B5EF4-FFF2-40B4-BE49-F238E27FC236}">
                  <a16:creationId xmlns:a16="http://schemas.microsoft.com/office/drawing/2014/main" id="{173DF8DD-0513-C439-1C63-5F219B2144B0}"/>
                </a:ext>
              </a:extLst>
            </p:cNvPr>
            <p:cNvSpPr/>
            <p:nvPr/>
          </p:nvSpPr>
          <p:spPr>
            <a:xfrm>
              <a:off x="11780873" y="17681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4" name="矩形 1663">
              <a:extLst>
                <a:ext uri="{FF2B5EF4-FFF2-40B4-BE49-F238E27FC236}">
                  <a16:creationId xmlns:a16="http://schemas.microsoft.com/office/drawing/2014/main" id="{27712390-BEF8-6501-6A4C-714010A11B26}"/>
                </a:ext>
              </a:extLst>
            </p:cNvPr>
            <p:cNvSpPr/>
            <p:nvPr/>
          </p:nvSpPr>
          <p:spPr>
            <a:xfrm>
              <a:off x="11780873" y="17905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5" name="矩形 1664">
              <a:extLst>
                <a:ext uri="{FF2B5EF4-FFF2-40B4-BE49-F238E27FC236}">
                  <a16:creationId xmlns:a16="http://schemas.microsoft.com/office/drawing/2014/main" id="{DCBC74B8-0930-F35D-9C86-9BDE60F8A92C}"/>
                </a:ext>
              </a:extLst>
            </p:cNvPr>
            <p:cNvSpPr/>
            <p:nvPr/>
          </p:nvSpPr>
          <p:spPr>
            <a:xfrm>
              <a:off x="11780873" y="18129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6" name="矩形 1665">
              <a:extLst>
                <a:ext uri="{FF2B5EF4-FFF2-40B4-BE49-F238E27FC236}">
                  <a16:creationId xmlns:a16="http://schemas.microsoft.com/office/drawing/2014/main" id="{AAF41E88-5F04-F503-ECCF-0B94E25F3AD3}"/>
                </a:ext>
              </a:extLst>
            </p:cNvPr>
            <p:cNvSpPr/>
            <p:nvPr/>
          </p:nvSpPr>
          <p:spPr>
            <a:xfrm>
              <a:off x="11780873" y="18354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7" name="矩形 1666">
              <a:extLst>
                <a:ext uri="{FF2B5EF4-FFF2-40B4-BE49-F238E27FC236}">
                  <a16:creationId xmlns:a16="http://schemas.microsoft.com/office/drawing/2014/main" id="{77B6A856-1B41-83D0-B064-79DF005E8C65}"/>
                </a:ext>
              </a:extLst>
            </p:cNvPr>
            <p:cNvSpPr/>
            <p:nvPr/>
          </p:nvSpPr>
          <p:spPr>
            <a:xfrm>
              <a:off x="11780873" y="18578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8" name="矩形 1667">
              <a:extLst>
                <a:ext uri="{FF2B5EF4-FFF2-40B4-BE49-F238E27FC236}">
                  <a16:creationId xmlns:a16="http://schemas.microsoft.com/office/drawing/2014/main" id="{757F5A90-764E-D455-B1C0-C835DD34EB46}"/>
                </a:ext>
              </a:extLst>
            </p:cNvPr>
            <p:cNvSpPr/>
            <p:nvPr/>
          </p:nvSpPr>
          <p:spPr>
            <a:xfrm>
              <a:off x="11780873" y="18802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9" name="矩形 1668">
              <a:extLst>
                <a:ext uri="{FF2B5EF4-FFF2-40B4-BE49-F238E27FC236}">
                  <a16:creationId xmlns:a16="http://schemas.microsoft.com/office/drawing/2014/main" id="{A32B2F92-25BF-4D1C-59C6-A648D1E8B924}"/>
                </a:ext>
              </a:extLst>
            </p:cNvPr>
            <p:cNvSpPr/>
            <p:nvPr/>
          </p:nvSpPr>
          <p:spPr>
            <a:xfrm>
              <a:off x="11780873" y="19026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0" name="矩形 1669">
              <a:extLst>
                <a:ext uri="{FF2B5EF4-FFF2-40B4-BE49-F238E27FC236}">
                  <a16:creationId xmlns:a16="http://schemas.microsoft.com/office/drawing/2014/main" id="{18027F58-918D-F384-01A9-9B03FB01509C}"/>
                </a:ext>
              </a:extLst>
            </p:cNvPr>
            <p:cNvSpPr/>
            <p:nvPr/>
          </p:nvSpPr>
          <p:spPr>
            <a:xfrm>
              <a:off x="11780873" y="19250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1" name="矩形 1670">
              <a:extLst>
                <a:ext uri="{FF2B5EF4-FFF2-40B4-BE49-F238E27FC236}">
                  <a16:creationId xmlns:a16="http://schemas.microsoft.com/office/drawing/2014/main" id="{DC052149-C9C3-3C56-ED2D-7D21A7503814}"/>
                </a:ext>
              </a:extLst>
            </p:cNvPr>
            <p:cNvSpPr/>
            <p:nvPr/>
          </p:nvSpPr>
          <p:spPr>
            <a:xfrm>
              <a:off x="11780873" y="19475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2" name="矩形 1671">
              <a:extLst>
                <a:ext uri="{FF2B5EF4-FFF2-40B4-BE49-F238E27FC236}">
                  <a16:creationId xmlns:a16="http://schemas.microsoft.com/office/drawing/2014/main" id="{8151C26E-ED84-9DB1-FC5A-14D7E9A4CB91}"/>
                </a:ext>
              </a:extLst>
            </p:cNvPr>
            <p:cNvSpPr/>
            <p:nvPr/>
          </p:nvSpPr>
          <p:spPr>
            <a:xfrm>
              <a:off x="11780873" y="19699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3" name="矩形 1672">
              <a:extLst>
                <a:ext uri="{FF2B5EF4-FFF2-40B4-BE49-F238E27FC236}">
                  <a16:creationId xmlns:a16="http://schemas.microsoft.com/office/drawing/2014/main" id="{EBD522BF-3958-71B3-51E5-FCE7D1DF8F97}"/>
                </a:ext>
              </a:extLst>
            </p:cNvPr>
            <p:cNvSpPr/>
            <p:nvPr/>
          </p:nvSpPr>
          <p:spPr>
            <a:xfrm>
              <a:off x="11780873" y="19923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4" name="矩形 1673">
              <a:extLst>
                <a:ext uri="{FF2B5EF4-FFF2-40B4-BE49-F238E27FC236}">
                  <a16:creationId xmlns:a16="http://schemas.microsoft.com/office/drawing/2014/main" id="{D6553881-FC69-2BA0-8028-83FA9CB0A099}"/>
                </a:ext>
              </a:extLst>
            </p:cNvPr>
            <p:cNvSpPr/>
            <p:nvPr/>
          </p:nvSpPr>
          <p:spPr>
            <a:xfrm>
              <a:off x="11780873" y="20147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5" name="矩形 1674">
              <a:extLst>
                <a:ext uri="{FF2B5EF4-FFF2-40B4-BE49-F238E27FC236}">
                  <a16:creationId xmlns:a16="http://schemas.microsoft.com/office/drawing/2014/main" id="{48680429-F641-9102-8DE5-FB8348C5291E}"/>
                </a:ext>
              </a:extLst>
            </p:cNvPr>
            <p:cNvSpPr/>
            <p:nvPr/>
          </p:nvSpPr>
          <p:spPr>
            <a:xfrm>
              <a:off x="11780873" y="20372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6" name="矩形 1675">
              <a:extLst>
                <a:ext uri="{FF2B5EF4-FFF2-40B4-BE49-F238E27FC236}">
                  <a16:creationId xmlns:a16="http://schemas.microsoft.com/office/drawing/2014/main" id="{9881C3A9-A0D5-1227-285A-7A1C3D03CF2B}"/>
                </a:ext>
              </a:extLst>
            </p:cNvPr>
            <p:cNvSpPr/>
            <p:nvPr/>
          </p:nvSpPr>
          <p:spPr>
            <a:xfrm>
              <a:off x="11780873" y="20603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7" name="矩形 1676">
              <a:extLst>
                <a:ext uri="{FF2B5EF4-FFF2-40B4-BE49-F238E27FC236}">
                  <a16:creationId xmlns:a16="http://schemas.microsoft.com/office/drawing/2014/main" id="{8AF0FCBF-FC2A-6B41-53DD-F2B08F4CC193}"/>
                </a:ext>
              </a:extLst>
            </p:cNvPr>
            <p:cNvSpPr/>
            <p:nvPr/>
          </p:nvSpPr>
          <p:spPr>
            <a:xfrm>
              <a:off x="11780873" y="20834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8" name="矩形 1677">
              <a:extLst>
                <a:ext uri="{FF2B5EF4-FFF2-40B4-BE49-F238E27FC236}">
                  <a16:creationId xmlns:a16="http://schemas.microsoft.com/office/drawing/2014/main" id="{EB5530B8-DC70-2958-B9BB-3B92F7B6D36B}"/>
                </a:ext>
              </a:extLst>
            </p:cNvPr>
            <p:cNvSpPr/>
            <p:nvPr/>
          </p:nvSpPr>
          <p:spPr>
            <a:xfrm>
              <a:off x="11780873" y="21062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9" name="矩形 1678">
              <a:extLst>
                <a:ext uri="{FF2B5EF4-FFF2-40B4-BE49-F238E27FC236}">
                  <a16:creationId xmlns:a16="http://schemas.microsoft.com/office/drawing/2014/main" id="{86D3E121-66A3-4464-4913-406EA3EEA707}"/>
                </a:ext>
              </a:extLst>
            </p:cNvPr>
            <p:cNvSpPr/>
            <p:nvPr/>
          </p:nvSpPr>
          <p:spPr>
            <a:xfrm>
              <a:off x="11780873" y="21286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0" name="矩形 1679">
              <a:extLst>
                <a:ext uri="{FF2B5EF4-FFF2-40B4-BE49-F238E27FC236}">
                  <a16:creationId xmlns:a16="http://schemas.microsoft.com/office/drawing/2014/main" id="{C6044B63-6B49-07F6-3B06-CEC44DDE5B7C}"/>
                </a:ext>
              </a:extLst>
            </p:cNvPr>
            <p:cNvSpPr/>
            <p:nvPr/>
          </p:nvSpPr>
          <p:spPr>
            <a:xfrm>
              <a:off x="11780873" y="21510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1" name="矩形 1680">
              <a:extLst>
                <a:ext uri="{FF2B5EF4-FFF2-40B4-BE49-F238E27FC236}">
                  <a16:creationId xmlns:a16="http://schemas.microsoft.com/office/drawing/2014/main" id="{CF4D4CD2-BE6D-A1C8-CC1B-94D90B8A53FD}"/>
                </a:ext>
              </a:extLst>
            </p:cNvPr>
            <p:cNvSpPr/>
            <p:nvPr/>
          </p:nvSpPr>
          <p:spPr>
            <a:xfrm>
              <a:off x="11780873" y="2173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2" name="矩形 1681">
              <a:extLst>
                <a:ext uri="{FF2B5EF4-FFF2-40B4-BE49-F238E27FC236}">
                  <a16:creationId xmlns:a16="http://schemas.microsoft.com/office/drawing/2014/main" id="{641A2389-2CFE-07B1-4F05-28D040C57203}"/>
                </a:ext>
              </a:extLst>
            </p:cNvPr>
            <p:cNvSpPr/>
            <p:nvPr/>
          </p:nvSpPr>
          <p:spPr>
            <a:xfrm>
              <a:off x="11780873" y="2195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3" name="矩形 1682">
              <a:extLst>
                <a:ext uri="{FF2B5EF4-FFF2-40B4-BE49-F238E27FC236}">
                  <a16:creationId xmlns:a16="http://schemas.microsoft.com/office/drawing/2014/main" id="{6C448B27-5549-C9B6-A2B8-DCC0B8E07251}"/>
                </a:ext>
              </a:extLst>
            </p:cNvPr>
            <p:cNvSpPr/>
            <p:nvPr/>
          </p:nvSpPr>
          <p:spPr>
            <a:xfrm>
              <a:off x="11780873" y="22183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4" name="矩形 1683">
              <a:extLst>
                <a:ext uri="{FF2B5EF4-FFF2-40B4-BE49-F238E27FC236}">
                  <a16:creationId xmlns:a16="http://schemas.microsoft.com/office/drawing/2014/main" id="{99D642E8-AD7D-BA1C-7CCE-4E696D420F7D}"/>
                </a:ext>
              </a:extLst>
            </p:cNvPr>
            <p:cNvSpPr/>
            <p:nvPr/>
          </p:nvSpPr>
          <p:spPr>
            <a:xfrm>
              <a:off x="11780873" y="22407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5" name="矩形 1684">
              <a:extLst>
                <a:ext uri="{FF2B5EF4-FFF2-40B4-BE49-F238E27FC236}">
                  <a16:creationId xmlns:a16="http://schemas.microsoft.com/office/drawing/2014/main" id="{560C55E6-D9FB-A9A2-4241-A21C2222A3A9}"/>
                </a:ext>
              </a:extLst>
            </p:cNvPr>
            <p:cNvSpPr/>
            <p:nvPr/>
          </p:nvSpPr>
          <p:spPr>
            <a:xfrm>
              <a:off x="11780873" y="22632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6" name="矩形 1685">
              <a:extLst>
                <a:ext uri="{FF2B5EF4-FFF2-40B4-BE49-F238E27FC236}">
                  <a16:creationId xmlns:a16="http://schemas.microsoft.com/office/drawing/2014/main" id="{7CAA8CE5-79D2-CAD8-0A86-553FABFF3FEF}"/>
                </a:ext>
              </a:extLst>
            </p:cNvPr>
            <p:cNvSpPr/>
            <p:nvPr/>
          </p:nvSpPr>
          <p:spPr>
            <a:xfrm>
              <a:off x="11780873" y="22856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7" name="矩形 1686">
              <a:extLst>
                <a:ext uri="{FF2B5EF4-FFF2-40B4-BE49-F238E27FC236}">
                  <a16:creationId xmlns:a16="http://schemas.microsoft.com/office/drawing/2014/main" id="{06A6E9EF-C66B-EB42-C8C0-9DA714430AA9}"/>
                </a:ext>
              </a:extLst>
            </p:cNvPr>
            <p:cNvSpPr/>
            <p:nvPr/>
          </p:nvSpPr>
          <p:spPr>
            <a:xfrm>
              <a:off x="11780873" y="2308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8" name="矩形 1687">
              <a:extLst>
                <a:ext uri="{FF2B5EF4-FFF2-40B4-BE49-F238E27FC236}">
                  <a16:creationId xmlns:a16="http://schemas.microsoft.com/office/drawing/2014/main" id="{F5185A1C-A2DF-09F8-9C6B-732AAC874AB7}"/>
                </a:ext>
              </a:extLst>
            </p:cNvPr>
            <p:cNvSpPr/>
            <p:nvPr/>
          </p:nvSpPr>
          <p:spPr>
            <a:xfrm>
              <a:off x="11780873" y="2330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9" name="矩形 1688">
              <a:extLst>
                <a:ext uri="{FF2B5EF4-FFF2-40B4-BE49-F238E27FC236}">
                  <a16:creationId xmlns:a16="http://schemas.microsoft.com/office/drawing/2014/main" id="{098F7C9C-27FE-DF2F-CDAE-6BB9F6299E65}"/>
                </a:ext>
              </a:extLst>
            </p:cNvPr>
            <p:cNvSpPr/>
            <p:nvPr/>
          </p:nvSpPr>
          <p:spPr>
            <a:xfrm>
              <a:off x="11780873" y="2352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0" name="矩形 1689">
              <a:extLst>
                <a:ext uri="{FF2B5EF4-FFF2-40B4-BE49-F238E27FC236}">
                  <a16:creationId xmlns:a16="http://schemas.microsoft.com/office/drawing/2014/main" id="{5950C366-EB30-FCB1-AD57-EAF22DC01C9D}"/>
                </a:ext>
              </a:extLst>
            </p:cNvPr>
            <p:cNvSpPr/>
            <p:nvPr/>
          </p:nvSpPr>
          <p:spPr>
            <a:xfrm>
              <a:off x="11780873" y="2375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1" name="矩形 1690">
              <a:extLst>
                <a:ext uri="{FF2B5EF4-FFF2-40B4-BE49-F238E27FC236}">
                  <a16:creationId xmlns:a16="http://schemas.microsoft.com/office/drawing/2014/main" id="{2B8F3BC4-EF08-05CF-44B9-23BCF6370F07}"/>
                </a:ext>
              </a:extLst>
            </p:cNvPr>
            <p:cNvSpPr/>
            <p:nvPr/>
          </p:nvSpPr>
          <p:spPr>
            <a:xfrm>
              <a:off x="11780873" y="2397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2" name="矩形 1691">
              <a:extLst>
                <a:ext uri="{FF2B5EF4-FFF2-40B4-BE49-F238E27FC236}">
                  <a16:creationId xmlns:a16="http://schemas.microsoft.com/office/drawing/2014/main" id="{CEEF2336-D6D4-8CC0-4753-3F6FD7527C87}"/>
                </a:ext>
              </a:extLst>
            </p:cNvPr>
            <p:cNvSpPr/>
            <p:nvPr/>
          </p:nvSpPr>
          <p:spPr>
            <a:xfrm>
              <a:off x="11780873" y="2420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3" name="矩形 1692">
              <a:extLst>
                <a:ext uri="{FF2B5EF4-FFF2-40B4-BE49-F238E27FC236}">
                  <a16:creationId xmlns:a16="http://schemas.microsoft.com/office/drawing/2014/main" id="{779838ED-750E-F01C-07E1-D2FEA7475B42}"/>
                </a:ext>
              </a:extLst>
            </p:cNvPr>
            <p:cNvSpPr/>
            <p:nvPr/>
          </p:nvSpPr>
          <p:spPr>
            <a:xfrm>
              <a:off x="11780873" y="24432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4" name="矩形 1693">
              <a:extLst>
                <a:ext uri="{FF2B5EF4-FFF2-40B4-BE49-F238E27FC236}">
                  <a16:creationId xmlns:a16="http://schemas.microsoft.com/office/drawing/2014/main" id="{8BD7D1DB-47CD-E245-FBC4-54BB6FAA875E}"/>
                </a:ext>
              </a:extLst>
            </p:cNvPr>
            <p:cNvSpPr/>
            <p:nvPr/>
          </p:nvSpPr>
          <p:spPr>
            <a:xfrm>
              <a:off x="11780873" y="24664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5" name="矩形 1694">
              <a:extLst>
                <a:ext uri="{FF2B5EF4-FFF2-40B4-BE49-F238E27FC236}">
                  <a16:creationId xmlns:a16="http://schemas.microsoft.com/office/drawing/2014/main" id="{B54E4DF9-9083-6F93-C26C-23199FD4410A}"/>
                </a:ext>
              </a:extLst>
            </p:cNvPr>
            <p:cNvSpPr/>
            <p:nvPr/>
          </p:nvSpPr>
          <p:spPr>
            <a:xfrm>
              <a:off x="11780873" y="24890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6" name="矩形 1695">
              <a:extLst>
                <a:ext uri="{FF2B5EF4-FFF2-40B4-BE49-F238E27FC236}">
                  <a16:creationId xmlns:a16="http://schemas.microsoft.com/office/drawing/2014/main" id="{750317FB-0374-0EF8-7B1C-344933928E80}"/>
                </a:ext>
              </a:extLst>
            </p:cNvPr>
            <p:cNvSpPr/>
            <p:nvPr/>
          </p:nvSpPr>
          <p:spPr>
            <a:xfrm>
              <a:off x="11780873" y="25114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7" name="矩形 1696">
              <a:extLst>
                <a:ext uri="{FF2B5EF4-FFF2-40B4-BE49-F238E27FC236}">
                  <a16:creationId xmlns:a16="http://schemas.microsoft.com/office/drawing/2014/main" id="{978A48D9-4D5B-9DC6-3786-5A4004FC1A37}"/>
                </a:ext>
              </a:extLst>
            </p:cNvPr>
            <p:cNvSpPr/>
            <p:nvPr/>
          </p:nvSpPr>
          <p:spPr>
            <a:xfrm>
              <a:off x="11780873" y="25338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8" name="矩形 1697">
              <a:extLst>
                <a:ext uri="{FF2B5EF4-FFF2-40B4-BE49-F238E27FC236}">
                  <a16:creationId xmlns:a16="http://schemas.microsoft.com/office/drawing/2014/main" id="{BA4E56AE-F27C-3CDC-EA15-39CEE771720E}"/>
                </a:ext>
              </a:extLst>
            </p:cNvPr>
            <p:cNvSpPr/>
            <p:nvPr/>
          </p:nvSpPr>
          <p:spPr>
            <a:xfrm>
              <a:off x="11780873" y="25563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9" name="矩形 1698">
              <a:extLst>
                <a:ext uri="{FF2B5EF4-FFF2-40B4-BE49-F238E27FC236}">
                  <a16:creationId xmlns:a16="http://schemas.microsoft.com/office/drawing/2014/main" id="{3BA9D915-7246-4656-E9F9-A4DF7EC0B831}"/>
                </a:ext>
              </a:extLst>
            </p:cNvPr>
            <p:cNvSpPr/>
            <p:nvPr/>
          </p:nvSpPr>
          <p:spPr>
            <a:xfrm>
              <a:off x="11780873" y="25787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0" name="矩形 1699">
              <a:extLst>
                <a:ext uri="{FF2B5EF4-FFF2-40B4-BE49-F238E27FC236}">
                  <a16:creationId xmlns:a16="http://schemas.microsoft.com/office/drawing/2014/main" id="{27B39BBE-5DAB-1D5D-6D5A-D665372AE2BB}"/>
                </a:ext>
              </a:extLst>
            </p:cNvPr>
            <p:cNvSpPr/>
            <p:nvPr/>
          </p:nvSpPr>
          <p:spPr>
            <a:xfrm>
              <a:off x="11780873" y="26011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1" name="矩形 1700">
              <a:extLst>
                <a:ext uri="{FF2B5EF4-FFF2-40B4-BE49-F238E27FC236}">
                  <a16:creationId xmlns:a16="http://schemas.microsoft.com/office/drawing/2014/main" id="{FF6FE101-53D1-EADC-64AB-A611158EF90F}"/>
                </a:ext>
              </a:extLst>
            </p:cNvPr>
            <p:cNvSpPr/>
            <p:nvPr/>
          </p:nvSpPr>
          <p:spPr>
            <a:xfrm>
              <a:off x="11780873" y="26235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2" name="矩形 1701">
              <a:extLst>
                <a:ext uri="{FF2B5EF4-FFF2-40B4-BE49-F238E27FC236}">
                  <a16:creationId xmlns:a16="http://schemas.microsoft.com/office/drawing/2014/main" id="{5F99E48D-7DC1-F466-9071-54F10979A2E5}"/>
                </a:ext>
              </a:extLst>
            </p:cNvPr>
            <p:cNvSpPr/>
            <p:nvPr/>
          </p:nvSpPr>
          <p:spPr>
            <a:xfrm>
              <a:off x="11780873" y="26460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3" name="矩形 1702">
              <a:extLst>
                <a:ext uri="{FF2B5EF4-FFF2-40B4-BE49-F238E27FC236}">
                  <a16:creationId xmlns:a16="http://schemas.microsoft.com/office/drawing/2014/main" id="{717720C9-A6FC-8841-294F-69C5F10515E4}"/>
                </a:ext>
              </a:extLst>
            </p:cNvPr>
            <p:cNvSpPr/>
            <p:nvPr/>
          </p:nvSpPr>
          <p:spPr>
            <a:xfrm>
              <a:off x="11780873" y="26684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4" name="矩形 1703">
              <a:extLst>
                <a:ext uri="{FF2B5EF4-FFF2-40B4-BE49-F238E27FC236}">
                  <a16:creationId xmlns:a16="http://schemas.microsoft.com/office/drawing/2014/main" id="{9E34498E-8F3C-F46E-AB15-FD36FF624B90}"/>
                </a:ext>
              </a:extLst>
            </p:cNvPr>
            <p:cNvSpPr/>
            <p:nvPr/>
          </p:nvSpPr>
          <p:spPr>
            <a:xfrm>
              <a:off x="11780873" y="26908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5" name="矩形 1704">
              <a:extLst>
                <a:ext uri="{FF2B5EF4-FFF2-40B4-BE49-F238E27FC236}">
                  <a16:creationId xmlns:a16="http://schemas.microsoft.com/office/drawing/2014/main" id="{03324265-35A9-E659-D44C-772E95E94D1B}"/>
                </a:ext>
              </a:extLst>
            </p:cNvPr>
            <p:cNvSpPr/>
            <p:nvPr/>
          </p:nvSpPr>
          <p:spPr>
            <a:xfrm>
              <a:off x="11780873" y="27132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6" name="矩形 1705">
              <a:extLst>
                <a:ext uri="{FF2B5EF4-FFF2-40B4-BE49-F238E27FC236}">
                  <a16:creationId xmlns:a16="http://schemas.microsoft.com/office/drawing/2014/main" id="{FC35974F-D3DD-CAC9-D9C2-C77EB4ADC9EC}"/>
                </a:ext>
              </a:extLst>
            </p:cNvPr>
            <p:cNvSpPr/>
            <p:nvPr/>
          </p:nvSpPr>
          <p:spPr>
            <a:xfrm>
              <a:off x="11780873" y="27356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7" name="矩形 1706">
              <a:extLst>
                <a:ext uri="{FF2B5EF4-FFF2-40B4-BE49-F238E27FC236}">
                  <a16:creationId xmlns:a16="http://schemas.microsoft.com/office/drawing/2014/main" id="{0EC06DCF-579E-D0B9-E2E3-964EDE946129}"/>
                </a:ext>
              </a:extLst>
            </p:cNvPr>
            <p:cNvSpPr/>
            <p:nvPr/>
          </p:nvSpPr>
          <p:spPr>
            <a:xfrm>
              <a:off x="11780873" y="27581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8" name="矩形 1707">
              <a:extLst>
                <a:ext uri="{FF2B5EF4-FFF2-40B4-BE49-F238E27FC236}">
                  <a16:creationId xmlns:a16="http://schemas.microsoft.com/office/drawing/2014/main" id="{2BAE18FE-CE79-A0A6-D93A-5373EC53F79C}"/>
                </a:ext>
              </a:extLst>
            </p:cNvPr>
            <p:cNvSpPr/>
            <p:nvPr/>
          </p:nvSpPr>
          <p:spPr>
            <a:xfrm>
              <a:off x="11780873" y="27805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9" name="矩形 1708">
              <a:extLst>
                <a:ext uri="{FF2B5EF4-FFF2-40B4-BE49-F238E27FC236}">
                  <a16:creationId xmlns:a16="http://schemas.microsoft.com/office/drawing/2014/main" id="{342481AE-C578-DFC0-5A95-19DCB8350FD3}"/>
                </a:ext>
              </a:extLst>
            </p:cNvPr>
            <p:cNvSpPr/>
            <p:nvPr/>
          </p:nvSpPr>
          <p:spPr>
            <a:xfrm>
              <a:off x="11780873" y="2802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0" name="矩形 1709">
              <a:extLst>
                <a:ext uri="{FF2B5EF4-FFF2-40B4-BE49-F238E27FC236}">
                  <a16:creationId xmlns:a16="http://schemas.microsoft.com/office/drawing/2014/main" id="{DB23463A-C948-B2A9-BEAC-D477A71593EB}"/>
                </a:ext>
              </a:extLst>
            </p:cNvPr>
            <p:cNvSpPr/>
            <p:nvPr/>
          </p:nvSpPr>
          <p:spPr>
            <a:xfrm>
              <a:off x="11780873" y="28260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1" name="矩形 1710">
              <a:extLst>
                <a:ext uri="{FF2B5EF4-FFF2-40B4-BE49-F238E27FC236}">
                  <a16:creationId xmlns:a16="http://schemas.microsoft.com/office/drawing/2014/main" id="{5865FBFF-BB93-B7FA-DA8D-1EF4D55C77C8}"/>
                </a:ext>
              </a:extLst>
            </p:cNvPr>
            <p:cNvSpPr/>
            <p:nvPr/>
          </p:nvSpPr>
          <p:spPr>
            <a:xfrm>
              <a:off x="11780873" y="2849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2" name="矩形 1711">
              <a:extLst>
                <a:ext uri="{FF2B5EF4-FFF2-40B4-BE49-F238E27FC236}">
                  <a16:creationId xmlns:a16="http://schemas.microsoft.com/office/drawing/2014/main" id="{EE313763-465C-CF2E-6571-BC6C0BBD635E}"/>
                </a:ext>
              </a:extLst>
            </p:cNvPr>
            <p:cNvSpPr/>
            <p:nvPr/>
          </p:nvSpPr>
          <p:spPr>
            <a:xfrm>
              <a:off x="11780873" y="28743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3" name="矩形 1712">
              <a:extLst>
                <a:ext uri="{FF2B5EF4-FFF2-40B4-BE49-F238E27FC236}">
                  <a16:creationId xmlns:a16="http://schemas.microsoft.com/office/drawing/2014/main" id="{9421933B-12A5-6D06-9DDA-31FB18458110}"/>
                </a:ext>
              </a:extLst>
            </p:cNvPr>
            <p:cNvSpPr/>
            <p:nvPr/>
          </p:nvSpPr>
          <p:spPr>
            <a:xfrm>
              <a:off x="11780873" y="28967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4" name="矩形 1713">
              <a:extLst>
                <a:ext uri="{FF2B5EF4-FFF2-40B4-BE49-F238E27FC236}">
                  <a16:creationId xmlns:a16="http://schemas.microsoft.com/office/drawing/2014/main" id="{116AC2A9-4A4D-ECA5-8772-B6EECB155F34}"/>
                </a:ext>
              </a:extLst>
            </p:cNvPr>
            <p:cNvSpPr/>
            <p:nvPr/>
          </p:nvSpPr>
          <p:spPr>
            <a:xfrm>
              <a:off x="11780873" y="29191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5" name="矩形 1714">
              <a:extLst>
                <a:ext uri="{FF2B5EF4-FFF2-40B4-BE49-F238E27FC236}">
                  <a16:creationId xmlns:a16="http://schemas.microsoft.com/office/drawing/2014/main" id="{A32125F5-8FA1-2F6A-FC0F-F07585EC2148}"/>
                </a:ext>
              </a:extLst>
            </p:cNvPr>
            <p:cNvSpPr/>
            <p:nvPr/>
          </p:nvSpPr>
          <p:spPr>
            <a:xfrm>
              <a:off x="11780873" y="29415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6" name="矩形 1715">
              <a:extLst>
                <a:ext uri="{FF2B5EF4-FFF2-40B4-BE49-F238E27FC236}">
                  <a16:creationId xmlns:a16="http://schemas.microsoft.com/office/drawing/2014/main" id="{808CCF9A-652C-7491-BB4D-313A774C8CFD}"/>
                </a:ext>
              </a:extLst>
            </p:cNvPr>
            <p:cNvSpPr/>
            <p:nvPr/>
          </p:nvSpPr>
          <p:spPr>
            <a:xfrm>
              <a:off x="11780873" y="29640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7" name="矩形 1716">
              <a:extLst>
                <a:ext uri="{FF2B5EF4-FFF2-40B4-BE49-F238E27FC236}">
                  <a16:creationId xmlns:a16="http://schemas.microsoft.com/office/drawing/2014/main" id="{9DF961AF-AD04-4AEF-7AE4-970AB109AB88}"/>
                </a:ext>
              </a:extLst>
            </p:cNvPr>
            <p:cNvSpPr/>
            <p:nvPr/>
          </p:nvSpPr>
          <p:spPr>
            <a:xfrm>
              <a:off x="11780873" y="29864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8" name="矩形 1717">
              <a:extLst>
                <a:ext uri="{FF2B5EF4-FFF2-40B4-BE49-F238E27FC236}">
                  <a16:creationId xmlns:a16="http://schemas.microsoft.com/office/drawing/2014/main" id="{3C26EB59-D3B6-DEAB-B584-824956F25385}"/>
                </a:ext>
              </a:extLst>
            </p:cNvPr>
            <p:cNvSpPr/>
            <p:nvPr/>
          </p:nvSpPr>
          <p:spPr>
            <a:xfrm>
              <a:off x="11780873" y="30088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9" name="矩形 1718">
              <a:extLst>
                <a:ext uri="{FF2B5EF4-FFF2-40B4-BE49-F238E27FC236}">
                  <a16:creationId xmlns:a16="http://schemas.microsoft.com/office/drawing/2014/main" id="{EC69821D-5D6F-6E6C-F2D2-0B667B0C9F54}"/>
                </a:ext>
              </a:extLst>
            </p:cNvPr>
            <p:cNvSpPr/>
            <p:nvPr/>
          </p:nvSpPr>
          <p:spPr>
            <a:xfrm>
              <a:off x="11780873" y="3031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0" name="矩形 1719">
              <a:extLst>
                <a:ext uri="{FF2B5EF4-FFF2-40B4-BE49-F238E27FC236}">
                  <a16:creationId xmlns:a16="http://schemas.microsoft.com/office/drawing/2014/main" id="{EA4C9DBB-53DD-D8DF-0C29-A86DA056900E}"/>
                </a:ext>
              </a:extLst>
            </p:cNvPr>
            <p:cNvSpPr/>
            <p:nvPr/>
          </p:nvSpPr>
          <p:spPr>
            <a:xfrm>
              <a:off x="11780873" y="30536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1" name="矩形 1720">
              <a:extLst>
                <a:ext uri="{FF2B5EF4-FFF2-40B4-BE49-F238E27FC236}">
                  <a16:creationId xmlns:a16="http://schemas.microsoft.com/office/drawing/2014/main" id="{4241A38B-A639-1A47-383B-65A4D2281C10}"/>
                </a:ext>
              </a:extLst>
            </p:cNvPr>
            <p:cNvSpPr/>
            <p:nvPr/>
          </p:nvSpPr>
          <p:spPr>
            <a:xfrm>
              <a:off x="11780873" y="30761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2" name="矩形 1721">
              <a:extLst>
                <a:ext uri="{FF2B5EF4-FFF2-40B4-BE49-F238E27FC236}">
                  <a16:creationId xmlns:a16="http://schemas.microsoft.com/office/drawing/2014/main" id="{7752C1E5-A413-420F-5230-357EFC5A6AAE}"/>
                </a:ext>
              </a:extLst>
            </p:cNvPr>
            <p:cNvSpPr/>
            <p:nvPr/>
          </p:nvSpPr>
          <p:spPr>
            <a:xfrm>
              <a:off x="11780873" y="30985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3" name="矩形 1722">
              <a:extLst>
                <a:ext uri="{FF2B5EF4-FFF2-40B4-BE49-F238E27FC236}">
                  <a16:creationId xmlns:a16="http://schemas.microsoft.com/office/drawing/2014/main" id="{FE73B86D-424E-68D5-4722-819EA32FE919}"/>
                </a:ext>
              </a:extLst>
            </p:cNvPr>
            <p:cNvSpPr/>
            <p:nvPr/>
          </p:nvSpPr>
          <p:spPr>
            <a:xfrm>
              <a:off x="11780873" y="31209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4" name="矩形 1723">
              <a:extLst>
                <a:ext uri="{FF2B5EF4-FFF2-40B4-BE49-F238E27FC236}">
                  <a16:creationId xmlns:a16="http://schemas.microsoft.com/office/drawing/2014/main" id="{9C0AF881-4358-BD57-A7DA-DC71B188B642}"/>
                </a:ext>
              </a:extLst>
            </p:cNvPr>
            <p:cNvSpPr/>
            <p:nvPr/>
          </p:nvSpPr>
          <p:spPr>
            <a:xfrm>
              <a:off x="11780873" y="31433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5" name="矩形 1724">
              <a:extLst>
                <a:ext uri="{FF2B5EF4-FFF2-40B4-BE49-F238E27FC236}">
                  <a16:creationId xmlns:a16="http://schemas.microsoft.com/office/drawing/2014/main" id="{B76DC71E-A708-461A-363C-A65A00B6AEC4}"/>
                </a:ext>
              </a:extLst>
            </p:cNvPr>
            <p:cNvSpPr/>
            <p:nvPr/>
          </p:nvSpPr>
          <p:spPr>
            <a:xfrm>
              <a:off x="11780873" y="31658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6" name="矩形 1725">
              <a:extLst>
                <a:ext uri="{FF2B5EF4-FFF2-40B4-BE49-F238E27FC236}">
                  <a16:creationId xmlns:a16="http://schemas.microsoft.com/office/drawing/2014/main" id="{C4717F0A-6363-2A89-8FFE-46D8D869C27B}"/>
                </a:ext>
              </a:extLst>
            </p:cNvPr>
            <p:cNvSpPr/>
            <p:nvPr/>
          </p:nvSpPr>
          <p:spPr>
            <a:xfrm>
              <a:off x="11780873" y="31882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7" name="矩形 1726">
              <a:extLst>
                <a:ext uri="{FF2B5EF4-FFF2-40B4-BE49-F238E27FC236}">
                  <a16:creationId xmlns:a16="http://schemas.microsoft.com/office/drawing/2014/main" id="{629E8F94-E4F5-C536-82A6-2816C720091A}"/>
                </a:ext>
              </a:extLst>
            </p:cNvPr>
            <p:cNvSpPr/>
            <p:nvPr/>
          </p:nvSpPr>
          <p:spPr>
            <a:xfrm>
              <a:off x="11780873" y="32113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8" name="矩形 1727">
              <a:extLst>
                <a:ext uri="{FF2B5EF4-FFF2-40B4-BE49-F238E27FC236}">
                  <a16:creationId xmlns:a16="http://schemas.microsoft.com/office/drawing/2014/main" id="{922B7657-5C17-97C2-4BCA-CF9988C00D41}"/>
                </a:ext>
              </a:extLst>
            </p:cNvPr>
            <p:cNvSpPr/>
            <p:nvPr/>
          </p:nvSpPr>
          <p:spPr>
            <a:xfrm>
              <a:off x="11780873" y="32344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9" name="矩形 1728">
              <a:extLst>
                <a:ext uri="{FF2B5EF4-FFF2-40B4-BE49-F238E27FC236}">
                  <a16:creationId xmlns:a16="http://schemas.microsoft.com/office/drawing/2014/main" id="{0B25573F-845B-40CE-D1D3-5D6105BEEA6F}"/>
                </a:ext>
              </a:extLst>
            </p:cNvPr>
            <p:cNvSpPr/>
            <p:nvPr/>
          </p:nvSpPr>
          <p:spPr>
            <a:xfrm>
              <a:off x="11780873" y="36639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0" name="矩形 1729">
              <a:extLst>
                <a:ext uri="{FF2B5EF4-FFF2-40B4-BE49-F238E27FC236}">
                  <a16:creationId xmlns:a16="http://schemas.microsoft.com/office/drawing/2014/main" id="{0D050CA5-D505-1D0B-AA40-604B31756E01}"/>
                </a:ext>
              </a:extLst>
            </p:cNvPr>
            <p:cNvSpPr/>
            <p:nvPr/>
          </p:nvSpPr>
          <p:spPr>
            <a:xfrm>
              <a:off x="11780873" y="36864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1" name="矩形 1730">
              <a:extLst>
                <a:ext uri="{FF2B5EF4-FFF2-40B4-BE49-F238E27FC236}">
                  <a16:creationId xmlns:a16="http://schemas.microsoft.com/office/drawing/2014/main" id="{4719A5AF-2D7F-F93C-255D-0E09650D5745}"/>
                </a:ext>
              </a:extLst>
            </p:cNvPr>
            <p:cNvSpPr/>
            <p:nvPr/>
          </p:nvSpPr>
          <p:spPr>
            <a:xfrm>
              <a:off x="11780873" y="37088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2" name="矩形 1731">
              <a:extLst>
                <a:ext uri="{FF2B5EF4-FFF2-40B4-BE49-F238E27FC236}">
                  <a16:creationId xmlns:a16="http://schemas.microsoft.com/office/drawing/2014/main" id="{A68E39A7-E6BF-8849-A60B-8F49A33D249B}"/>
                </a:ext>
              </a:extLst>
            </p:cNvPr>
            <p:cNvSpPr/>
            <p:nvPr/>
          </p:nvSpPr>
          <p:spPr>
            <a:xfrm>
              <a:off x="11780873" y="37312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3" name="矩形 1732">
              <a:extLst>
                <a:ext uri="{FF2B5EF4-FFF2-40B4-BE49-F238E27FC236}">
                  <a16:creationId xmlns:a16="http://schemas.microsoft.com/office/drawing/2014/main" id="{C4360A76-4C51-B59A-EE79-AEEF9D273A6C}"/>
                </a:ext>
              </a:extLst>
            </p:cNvPr>
            <p:cNvSpPr/>
            <p:nvPr/>
          </p:nvSpPr>
          <p:spPr>
            <a:xfrm>
              <a:off x="11780873" y="37536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4" name="矩形 1733">
              <a:extLst>
                <a:ext uri="{FF2B5EF4-FFF2-40B4-BE49-F238E27FC236}">
                  <a16:creationId xmlns:a16="http://schemas.microsoft.com/office/drawing/2014/main" id="{F00994C8-90A0-B3E5-C9F2-D6446FD2B3E9}"/>
                </a:ext>
              </a:extLst>
            </p:cNvPr>
            <p:cNvSpPr/>
            <p:nvPr/>
          </p:nvSpPr>
          <p:spPr>
            <a:xfrm>
              <a:off x="11780873" y="37761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5" name="矩形 1734">
              <a:extLst>
                <a:ext uri="{FF2B5EF4-FFF2-40B4-BE49-F238E27FC236}">
                  <a16:creationId xmlns:a16="http://schemas.microsoft.com/office/drawing/2014/main" id="{2019CDBF-9684-A8F1-DFE4-EF5784044019}"/>
                </a:ext>
              </a:extLst>
            </p:cNvPr>
            <p:cNvSpPr/>
            <p:nvPr/>
          </p:nvSpPr>
          <p:spPr>
            <a:xfrm>
              <a:off x="11780873" y="37985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6" name="矩形 1735">
              <a:extLst>
                <a:ext uri="{FF2B5EF4-FFF2-40B4-BE49-F238E27FC236}">
                  <a16:creationId xmlns:a16="http://schemas.microsoft.com/office/drawing/2014/main" id="{EC4841C9-9604-DE20-7269-2351E0A62A4A}"/>
                </a:ext>
              </a:extLst>
            </p:cNvPr>
            <p:cNvSpPr/>
            <p:nvPr/>
          </p:nvSpPr>
          <p:spPr>
            <a:xfrm>
              <a:off x="11780873" y="38209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7" name="矩形 1736">
              <a:extLst>
                <a:ext uri="{FF2B5EF4-FFF2-40B4-BE49-F238E27FC236}">
                  <a16:creationId xmlns:a16="http://schemas.microsoft.com/office/drawing/2014/main" id="{57AF602D-1C1C-5B52-87D2-E3B0C2496D5D}"/>
                </a:ext>
              </a:extLst>
            </p:cNvPr>
            <p:cNvSpPr/>
            <p:nvPr/>
          </p:nvSpPr>
          <p:spPr>
            <a:xfrm>
              <a:off x="11780873" y="38433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8" name="矩形 1737">
              <a:extLst>
                <a:ext uri="{FF2B5EF4-FFF2-40B4-BE49-F238E27FC236}">
                  <a16:creationId xmlns:a16="http://schemas.microsoft.com/office/drawing/2014/main" id="{90A9080A-72E2-1328-DD8B-BD7C7571C627}"/>
                </a:ext>
              </a:extLst>
            </p:cNvPr>
            <p:cNvSpPr/>
            <p:nvPr/>
          </p:nvSpPr>
          <p:spPr>
            <a:xfrm>
              <a:off x="11780873" y="38657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9" name="矩形 1738">
              <a:extLst>
                <a:ext uri="{FF2B5EF4-FFF2-40B4-BE49-F238E27FC236}">
                  <a16:creationId xmlns:a16="http://schemas.microsoft.com/office/drawing/2014/main" id="{75618ED1-E7EA-58C1-AB6A-3BC0F9C01B35}"/>
                </a:ext>
              </a:extLst>
            </p:cNvPr>
            <p:cNvSpPr/>
            <p:nvPr/>
          </p:nvSpPr>
          <p:spPr>
            <a:xfrm>
              <a:off x="11780873" y="38882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0" name="矩形 1739">
              <a:extLst>
                <a:ext uri="{FF2B5EF4-FFF2-40B4-BE49-F238E27FC236}">
                  <a16:creationId xmlns:a16="http://schemas.microsoft.com/office/drawing/2014/main" id="{E763D328-F452-A4BD-8E64-9F861348CC1F}"/>
                </a:ext>
              </a:extLst>
            </p:cNvPr>
            <p:cNvSpPr/>
            <p:nvPr/>
          </p:nvSpPr>
          <p:spPr>
            <a:xfrm>
              <a:off x="11780873" y="39106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1" name="矩形 1740">
              <a:extLst>
                <a:ext uri="{FF2B5EF4-FFF2-40B4-BE49-F238E27FC236}">
                  <a16:creationId xmlns:a16="http://schemas.microsoft.com/office/drawing/2014/main" id="{5B6C96BC-B41D-B4B9-7E31-E4FEB48D51CE}"/>
                </a:ext>
              </a:extLst>
            </p:cNvPr>
            <p:cNvSpPr/>
            <p:nvPr/>
          </p:nvSpPr>
          <p:spPr>
            <a:xfrm>
              <a:off x="11780873" y="39330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2" name="矩形 1741">
              <a:extLst>
                <a:ext uri="{FF2B5EF4-FFF2-40B4-BE49-F238E27FC236}">
                  <a16:creationId xmlns:a16="http://schemas.microsoft.com/office/drawing/2014/main" id="{BEFFB129-DF6B-C580-9607-3348E924AB07}"/>
                </a:ext>
              </a:extLst>
            </p:cNvPr>
            <p:cNvSpPr/>
            <p:nvPr/>
          </p:nvSpPr>
          <p:spPr>
            <a:xfrm>
              <a:off x="11780873" y="39554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3" name="矩形 1742">
              <a:extLst>
                <a:ext uri="{FF2B5EF4-FFF2-40B4-BE49-F238E27FC236}">
                  <a16:creationId xmlns:a16="http://schemas.microsoft.com/office/drawing/2014/main" id="{6AFD285E-2D11-46A9-E860-DB540B8B5CF9}"/>
                </a:ext>
              </a:extLst>
            </p:cNvPr>
            <p:cNvSpPr/>
            <p:nvPr/>
          </p:nvSpPr>
          <p:spPr>
            <a:xfrm>
              <a:off x="11780873" y="39779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4" name="矩形 1743">
              <a:extLst>
                <a:ext uri="{FF2B5EF4-FFF2-40B4-BE49-F238E27FC236}">
                  <a16:creationId xmlns:a16="http://schemas.microsoft.com/office/drawing/2014/main" id="{DC3398CC-DBBA-38D0-31C0-F66C210F9D6F}"/>
                </a:ext>
              </a:extLst>
            </p:cNvPr>
            <p:cNvSpPr/>
            <p:nvPr/>
          </p:nvSpPr>
          <p:spPr>
            <a:xfrm>
              <a:off x="11780873" y="40010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5" name="矩形 1744">
              <a:extLst>
                <a:ext uri="{FF2B5EF4-FFF2-40B4-BE49-F238E27FC236}">
                  <a16:creationId xmlns:a16="http://schemas.microsoft.com/office/drawing/2014/main" id="{806AA305-72FC-886F-03A1-3D7083488973}"/>
                </a:ext>
              </a:extLst>
            </p:cNvPr>
            <p:cNvSpPr/>
            <p:nvPr/>
          </p:nvSpPr>
          <p:spPr>
            <a:xfrm>
              <a:off x="11780873" y="4024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6" name="矩形 1745">
              <a:extLst>
                <a:ext uri="{FF2B5EF4-FFF2-40B4-BE49-F238E27FC236}">
                  <a16:creationId xmlns:a16="http://schemas.microsoft.com/office/drawing/2014/main" id="{C855467F-919A-3730-E96D-6CBEB98127EF}"/>
                </a:ext>
              </a:extLst>
            </p:cNvPr>
            <p:cNvSpPr/>
            <p:nvPr/>
          </p:nvSpPr>
          <p:spPr>
            <a:xfrm>
              <a:off x="11780873" y="40469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7" name="矩形 1746">
              <a:extLst>
                <a:ext uri="{FF2B5EF4-FFF2-40B4-BE49-F238E27FC236}">
                  <a16:creationId xmlns:a16="http://schemas.microsoft.com/office/drawing/2014/main" id="{0BAECD03-DBAF-A4D9-BEB5-EE40FFD07AC0}"/>
                </a:ext>
              </a:extLst>
            </p:cNvPr>
            <p:cNvSpPr/>
            <p:nvPr/>
          </p:nvSpPr>
          <p:spPr>
            <a:xfrm>
              <a:off x="11780873" y="40693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8" name="矩形 1747">
              <a:extLst>
                <a:ext uri="{FF2B5EF4-FFF2-40B4-BE49-F238E27FC236}">
                  <a16:creationId xmlns:a16="http://schemas.microsoft.com/office/drawing/2014/main" id="{25B9159C-AAC4-E09C-3A33-E40C6F3ACC2B}"/>
                </a:ext>
              </a:extLst>
            </p:cNvPr>
            <p:cNvSpPr/>
            <p:nvPr/>
          </p:nvSpPr>
          <p:spPr>
            <a:xfrm>
              <a:off x="11780873" y="40917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9" name="矩形 1748">
              <a:extLst>
                <a:ext uri="{FF2B5EF4-FFF2-40B4-BE49-F238E27FC236}">
                  <a16:creationId xmlns:a16="http://schemas.microsoft.com/office/drawing/2014/main" id="{66B45C4B-2E6A-EC1C-EC98-759F66C1276C}"/>
                </a:ext>
              </a:extLst>
            </p:cNvPr>
            <p:cNvSpPr/>
            <p:nvPr/>
          </p:nvSpPr>
          <p:spPr>
            <a:xfrm>
              <a:off x="11780873" y="41142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0" name="矩形 1749">
              <a:extLst>
                <a:ext uri="{FF2B5EF4-FFF2-40B4-BE49-F238E27FC236}">
                  <a16:creationId xmlns:a16="http://schemas.microsoft.com/office/drawing/2014/main" id="{25B860AF-2EE3-1D5E-A360-3472ABACF63F}"/>
                </a:ext>
              </a:extLst>
            </p:cNvPr>
            <p:cNvSpPr/>
            <p:nvPr/>
          </p:nvSpPr>
          <p:spPr>
            <a:xfrm>
              <a:off x="11780873" y="41366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1" name="矩形 1750">
              <a:extLst>
                <a:ext uri="{FF2B5EF4-FFF2-40B4-BE49-F238E27FC236}">
                  <a16:creationId xmlns:a16="http://schemas.microsoft.com/office/drawing/2014/main" id="{5C88E280-FA0B-D2C2-0FE5-9F46840F333E}"/>
                </a:ext>
              </a:extLst>
            </p:cNvPr>
            <p:cNvSpPr/>
            <p:nvPr/>
          </p:nvSpPr>
          <p:spPr>
            <a:xfrm>
              <a:off x="11780873" y="41590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2" name="矩形 1751">
              <a:extLst>
                <a:ext uri="{FF2B5EF4-FFF2-40B4-BE49-F238E27FC236}">
                  <a16:creationId xmlns:a16="http://schemas.microsoft.com/office/drawing/2014/main" id="{DE757419-F417-0E8D-654E-4BAC30DF6A12}"/>
                </a:ext>
              </a:extLst>
            </p:cNvPr>
            <p:cNvSpPr/>
            <p:nvPr/>
          </p:nvSpPr>
          <p:spPr>
            <a:xfrm>
              <a:off x="11780873" y="41814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3" name="矩形 1752">
              <a:extLst>
                <a:ext uri="{FF2B5EF4-FFF2-40B4-BE49-F238E27FC236}">
                  <a16:creationId xmlns:a16="http://schemas.microsoft.com/office/drawing/2014/main" id="{525CEE56-5313-AC83-476E-CF5B3017CA34}"/>
                </a:ext>
              </a:extLst>
            </p:cNvPr>
            <p:cNvSpPr/>
            <p:nvPr/>
          </p:nvSpPr>
          <p:spPr>
            <a:xfrm>
              <a:off x="11780873" y="42039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4" name="矩形 1753">
              <a:extLst>
                <a:ext uri="{FF2B5EF4-FFF2-40B4-BE49-F238E27FC236}">
                  <a16:creationId xmlns:a16="http://schemas.microsoft.com/office/drawing/2014/main" id="{2A8B1FE1-3F7C-DC85-576F-3F092289EA5F}"/>
                </a:ext>
              </a:extLst>
            </p:cNvPr>
            <p:cNvSpPr/>
            <p:nvPr/>
          </p:nvSpPr>
          <p:spPr>
            <a:xfrm>
              <a:off x="11780873" y="42263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5" name="矩形 1754">
              <a:extLst>
                <a:ext uri="{FF2B5EF4-FFF2-40B4-BE49-F238E27FC236}">
                  <a16:creationId xmlns:a16="http://schemas.microsoft.com/office/drawing/2014/main" id="{A8B5C745-207D-5162-548F-4F9C31453D97}"/>
                </a:ext>
              </a:extLst>
            </p:cNvPr>
            <p:cNvSpPr/>
            <p:nvPr/>
          </p:nvSpPr>
          <p:spPr>
            <a:xfrm>
              <a:off x="11780873" y="42487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6" name="矩形 1755">
              <a:extLst>
                <a:ext uri="{FF2B5EF4-FFF2-40B4-BE49-F238E27FC236}">
                  <a16:creationId xmlns:a16="http://schemas.microsoft.com/office/drawing/2014/main" id="{6DA02532-1C0A-08D2-AC21-5B12C5DC358B}"/>
                </a:ext>
              </a:extLst>
            </p:cNvPr>
            <p:cNvSpPr/>
            <p:nvPr/>
          </p:nvSpPr>
          <p:spPr>
            <a:xfrm>
              <a:off x="11780873" y="42711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7" name="矩形 1756">
              <a:extLst>
                <a:ext uri="{FF2B5EF4-FFF2-40B4-BE49-F238E27FC236}">
                  <a16:creationId xmlns:a16="http://schemas.microsoft.com/office/drawing/2014/main" id="{1D1BB386-921C-0BA4-02CF-45B46C3ECC58}"/>
                </a:ext>
              </a:extLst>
            </p:cNvPr>
            <p:cNvSpPr/>
            <p:nvPr/>
          </p:nvSpPr>
          <p:spPr>
            <a:xfrm>
              <a:off x="11780873" y="42935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8" name="矩形 1757">
              <a:extLst>
                <a:ext uri="{FF2B5EF4-FFF2-40B4-BE49-F238E27FC236}">
                  <a16:creationId xmlns:a16="http://schemas.microsoft.com/office/drawing/2014/main" id="{0563FCF9-55C6-69EB-9049-9ABBD2C1F388}"/>
                </a:ext>
              </a:extLst>
            </p:cNvPr>
            <p:cNvSpPr/>
            <p:nvPr/>
          </p:nvSpPr>
          <p:spPr>
            <a:xfrm>
              <a:off x="11780873" y="43160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9" name="矩形 1758">
              <a:extLst>
                <a:ext uri="{FF2B5EF4-FFF2-40B4-BE49-F238E27FC236}">
                  <a16:creationId xmlns:a16="http://schemas.microsoft.com/office/drawing/2014/main" id="{CB3791AF-D2BD-B439-32D6-F6EF5C368080}"/>
                </a:ext>
              </a:extLst>
            </p:cNvPr>
            <p:cNvSpPr/>
            <p:nvPr/>
          </p:nvSpPr>
          <p:spPr>
            <a:xfrm>
              <a:off x="11780873" y="43384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0" name="矩形 1759">
              <a:extLst>
                <a:ext uri="{FF2B5EF4-FFF2-40B4-BE49-F238E27FC236}">
                  <a16:creationId xmlns:a16="http://schemas.microsoft.com/office/drawing/2014/main" id="{BD258833-13A0-C1C5-378B-8E00340677CC}"/>
                </a:ext>
              </a:extLst>
            </p:cNvPr>
            <p:cNvSpPr/>
            <p:nvPr/>
          </p:nvSpPr>
          <p:spPr>
            <a:xfrm>
              <a:off x="11780873" y="43608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1" name="矩形 1760">
              <a:extLst>
                <a:ext uri="{FF2B5EF4-FFF2-40B4-BE49-F238E27FC236}">
                  <a16:creationId xmlns:a16="http://schemas.microsoft.com/office/drawing/2014/main" id="{55B97198-9030-38F7-9A35-B569358A0EA8}"/>
                </a:ext>
              </a:extLst>
            </p:cNvPr>
            <p:cNvSpPr/>
            <p:nvPr/>
          </p:nvSpPr>
          <p:spPr>
            <a:xfrm>
              <a:off x="11780873" y="4383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2" name="矩形 1761">
              <a:extLst>
                <a:ext uri="{FF2B5EF4-FFF2-40B4-BE49-F238E27FC236}">
                  <a16:creationId xmlns:a16="http://schemas.microsoft.com/office/drawing/2014/main" id="{2D2549E4-DE33-56E3-A493-73E3A0CAB075}"/>
                </a:ext>
              </a:extLst>
            </p:cNvPr>
            <p:cNvSpPr/>
            <p:nvPr/>
          </p:nvSpPr>
          <p:spPr>
            <a:xfrm>
              <a:off x="11780873" y="44071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3" name="矩形 1762">
              <a:extLst>
                <a:ext uri="{FF2B5EF4-FFF2-40B4-BE49-F238E27FC236}">
                  <a16:creationId xmlns:a16="http://schemas.microsoft.com/office/drawing/2014/main" id="{882110B3-C223-86A0-CEDE-49A7C1875404}"/>
                </a:ext>
              </a:extLst>
            </p:cNvPr>
            <p:cNvSpPr/>
            <p:nvPr/>
          </p:nvSpPr>
          <p:spPr>
            <a:xfrm>
              <a:off x="11780873" y="44297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4" name="矩形 1763">
              <a:extLst>
                <a:ext uri="{FF2B5EF4-FFF2-40B4-BE49-F238E27FC236}">
                  <a16:creationId xmlns:a16="http://schemas.microsoft.com/office/drawing/2014/main" id="{D42AA28B-9287-1D07-0198-BC77EA892B33}"/>
                </a:ext>
              </a:extLst>
            </p:cNvPr>
            <p:cNvSpPr/>
            <p:nvPr/>
          </p:nvSpPr>
          <p:spPr>
            <a:xfrm>
              <a:off x="11780873" y="44521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5" name="矩形 1764">
              <a:extLst>
                <a:ext uri="{FF2B5EF4-FFF2-40B4-BE49-F238E27FC236}">
                  <a16:creationId xmlns:a16="http://schemas.microsoft.com/office/drawing/2014/main" id="{1C2449F8-A5EB-7919-3BA3-3C54482F9893}"/>
                </a:ext>
              </a:extLst>
            </p:cNvPr>
            <p:cNvSpPr/>
            <p:nvPr/>
          </p:nvSpPr>
          <p:spPr>
            <a:xfrm>
              <a:off x="11780873" y="44745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6" name="矩形 1765">
              <a:extLst>
                <a:ext uri="{FF2B5EF4-FFF2-40B4-BE49-F238E27FC236}">
                  <a16:creationId xmlns:a16="http://schemas.microsoft.com/office/drawing/2014/main" id="{12E5BE7A-F37C-60B2-3C27-8FFD293EEA04}"/>
                </a:ext>
              </a:extLst>
            </p:cNvPr>
            <p:cNvSpPr/>
            <p:nvPr/>
          </p:nvSpPr>
          <p:spPr>
            <a:xfrm>
              <a:off x="11780873" y="44970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7" name="矩形 1766">
              <a:extLst>
                <a:ext uri="{FF2B5EF4-FFF2-40B4-BE49-F238E27FC236}">
                  <a16:creationId xmlns:a16="http://schemas.microsoft.com/office/drawing/2014/main" id="{A17F1CD9-29E2-066A-760E-F550717F4D9A}"/>
                </a:ext>
              </a:extLst>
            </p:cNvPr>
            <p:cNvSpPr/>
            <p:nvPr/>
          </p:nvSpPr>
          <p:spPr>
            <a:xfrm>
              <a:off x="11780873" y="45194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8" name="矩形 1767">
              <a:extLst>
                <a:ext uri="{FF2B5EF4-FFF2-40B4-BE49-F238E27FC236}">
                  <a16:creationId xmlns:a16="http://schemas.microsoft.com/office/drawing/2014/main" id="{AD48102C-F742-8A8D-E140-6B4C40FAAFE4}"/>
                </a:ext>
              </a:extLst>
            </p:cNvPr>
            <p:cNvSpPr/>
            <p:nvPr/>
          </p:nvSpPr>
          <p:spPr>
            <a:xfrm>
              <a:off x="11780873" y="45418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9" name="矩形 1768">
              <a:extLst>
                <a:ext uri="{FF2B5EF4-FFF2-40B4-BE49-F238E27FC236}">
                  <a16:creationId xmlns:a16="http://schemas.microsoft.com/office/drawing/2014/main" id="{AC5F0D2D-8CBF-1160-2BBC-2126D6E4EA1E}"/>
                </a:ext>
              </a:extLst>
            </p:cNvPr>
            <p:cNvSpPr/>
            <p:nvPr/>
          </p:nvSpPr>
          <p:spPr>
            <a:xfrm>
              <a:off x="11780873" y="45642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0" name="矩形 1769">
              <a:extLst>
                <a:ext uri="{FF2B5EF4-FFF2-40B4-BE49-F238E27FC236}">
                  <a16:creationId xmlns:a16="http://schemas.microsoft.com/office/drawing/2014/main" id="{4BFF21DF-803A-A1F1-AEF3-B701786AEFA9}"/>
                </a:ext>
              </a:extLst>
            </p:cNvPr>
            <p:cNvSpPr/>
            <p:nvPr/>
          </p:nvSpPr>
          <p:spPr>
            <a:xfrm>
              <a:off x="11780873" y="45867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1" name="矩形 1770">
              <a:extLst>
                <a:ext uri="{FF2B5EF4-FFF2-40B4-BE49-F238E27FC236}">
                  <a16:creationId xmlns:a16="http://schemas.microsoft.com/office/drawing/2014/main" id="{565A4C8F-CF33-35D4-9BAE-064EEE013527}"/>
                </a:ext>
              </a:extLst>
            </p:cNvPr>
            <p:cNvSpPr/>
            <p:nvPr/>
          </p:nvSpPr>
          <p:spPr>
            <a:xfrm>
              <a:off x="11780873" y="46091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2" name="矩形 1771">
              <a:extLst>
                <a:ext uri="{FF2B5EF4-FFF2-40B4-BE49-F238E27FC236}">
                  <a16:creationId xmlns:a16="http://schemas.microsoft.com/office/drawing/2014/main" id="{2424116F-88DC-F830-13D1-86F11EF6A6EE}"/>
                </a:ext>
              </a:extLst>
            </p:cNvPr>
            <p:cNvSpPr/>
            <p:nvPr/>
          </p:nvSpPr>
          <p:spPr>
            <a:xfrm>
              <a:off x="11780873" y="46315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3" name="矩形 1772">
              <a:extLst>
                <a:ext uri="{FF2B5EF4-FFF2-40B4-BE49-F238E27FC236}">
                  <a16:creationId xmlns:a16="http://schemas.microsoft.com/office/drawing/2014/main" id="{A6C83D5D-A15C-BB64-8866-A39AAD632EFA}"/>
                </a:ext>
              </a:extLst>
            </p:cNvPr>
            <p:cNvSpPr/>
            <p:nvPr/>
          </p:nvSpPr>
          <p:spPr>
            <a:xfrm>
              <a:off x="11780873" y="46539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4" name="矩形 1773">
              <a:extLst>
                <a:ext uri="{FF2B5EF4-FFF2-40B4-BE49-F238E27FC236}">
                  <a16:creationId xmlns:a16="http://schemas.microsoft.com/office/drawing/2014/main" id="{FA87787A-7C2B-4B07-EDD1-86832535C993}"/>
                </a:ext>
              </a:extLst>
            </p:cNvPr>
            <p:cNvSpPr/>
            <p:nvPr/>
          </p:nvSpPr>
          <p:spPr>
            <a:xfrm>
              <a:off x="11780873" y="46763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5" name="矩形 1774">
              <a:extLst>
                <a:ext uri="{FF2B5EF4-FFF2-40B4-BE49-F238E27FC236}">
                  <a16:creationId xmlns:a16="http://schemas.microsoft.com/office/drawing/2014/main" id="{AD965C25-7765-6A3E-5597-06FDEA08DE77}"/>
                </a:ext>
              </a:extLst>
            </p:cNvPr>
            <p:cNvSpPr/>
            <p:nvPr/>
          </p:nvSpPr>
          <p:spPr>
            <a:xfrm>
              <a:off x="11780873" y="46988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6" name="矩形 1775">
              <a:extLst>
                <a:ext uri="{FF2B5EF4-FFF2-40B4-BE49-F238E27FC236}">
                  <a16:creationId xmlns:a16="http://schemas.microsoft.com/office/drawing/2014/main" id="{3E552755-E82F-9CCF-5F5B-46E39C815F0E}"/>
                </a:ext>
              </a:extLst>
            </p:cNvPr>
            <p:cNvSpPr/>
            <p:nvPr/>
          </p:nvSpPr>
          <p:spPr>
            <a:xfrm>
              <a:off x="11780873" y="47212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7" name="矩形 1776">
              <a:extLst>
                <a:ext uri="{FF2B5EF4-FFF2-40B4-BE49-F238E27FC236}">
                  <a16:creationId xmlns:a16="http://schemas.microsoft.com/office/drawing/2014/main" id="{0E4C1C7E-E4B4-5031-E871-7033F14D8C3C}"/>
                </a:ext>
              </a:extLst>
            </p:cNvPr>
            <p:cNvSpPr/>
            <p:nvPr/>
          </p:nvSpPr>
          <p:spPr>
            <a:xfrm>
              <a:off x="11780873" y="47436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8" name="矩形 1777">
              <a:extLst>
                <a:ext uri="{FF2B5EF4-FFF2-40B4-BE49-F238E27FC236}">
                  <a16:creationId xmlns:a16="http://schemas.microsoft.com/office/drawing/2014/main" id="{32CDD133-A05F-335B-1E70-F99D21456C5F}"/>
                </a:ext>
              </a:extLst>
            </p:cNvPr>
            <p:cNvSpPr/>
            <p:nvPr/>
          </p:nvSpPr>
          <p:spPr>
            <a:xfrm>
              <a:off x="11780873" y="47667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9" name="矩形 1778">
              <a:extLst>
                <a:ext uri="{FF2B5EF4-FFF2-40B4-BE49-F238E27FC236}">
                  <a16:creationId xmlns:a16="http://schemas.microsoft.com/office/drawing/2014/main" id="{A223BEFC-4AE0-7E63-C259-03C037BB67F0}"/>
                </a:ext>
              </a:extLst>
            </p:cNvPr>
            <p:cNvSpPr/>
            <p:nvPr/>
          </p:nvSpPr>
          <p:spPr>
            <a:xfrm>
              <a:off x="11780873" y="47899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0" name="矩形 1779">
              <a:extLst>
                <a:ext uri="{FF2B5EF4-FFF2-40B4-BE49-F238E27FC236}">
                  <a16:creationId xmlns:a16="http://schemas.microsoft.com/office/drawing/2014/main" id="{25A76834-1AF8-B35B-5C60-A2D908CDF42F}"/>
                </a:ext>
              </a:extLst>
            </p:cNvPr>
            <p:cNvSpPr/>
            <p:nvPr/>
          </p:nvSpPr>
          <p:spPr>
            <a:xfrm>
              <a:off x="11780873" y="48150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1" name="矩形 1780">
              <a:extLst>
                <a:ext uri="{FF2B5EF4-FFF2-40B4-BE49-F238E27FC236}">
                  <a16:creationId xmlns:a16="http://schemas.microsoft.com/office/drawing/2014/main" id="{55368D64-1EEC-EEBB-41E5-B85C91D51E98}"/>
                </a:ext>
              </a:extLst>
            </p:cNvPr>
            <p:cNvSpPr/>
            <p:nvPr/>
          </p:nvSpPr>
          <p:spPr>
            <a:xfrm>
              <a:off x="11780873" y="48374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2" name="矩形 1781">
              <a:extLst>
                <a:ext uri="{FF2B5EF4-FFF2-40B4-BE49-F238E27FC236}">
                  <a16:creationId xmlns:a16="http://schemas.microsoft.com/office/drawing/2014/main" id="{CDFB43B8-D8F8-9E4C-1212-75EA3ABE6B90}"/>
                </a:ext>
              </a:extLst>
            </p:cNvPr>
            <p:cNvSpPr/>
            <p:nvPr/>
          </p:nvSpPr>
          <p:spPr>
            <a:xfrm>
              <a:off x="11780873" y="48598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3" name="矩形 1782">
              <a:extLst>
                <a:ext uri="{FF2B5EF4-FFF2-40B4-BE49-F238E27FC236}">
                  <a16:creationId xmlns:a16="http://schemas.microsoft.com/office/drawing/2014/main" id="{E0BCD20D-2430-CE63-405A-5DE3312A92A0}"/>
                </a:ext>
              </a:extLst>
            </p:cNvPr>
            <p:cNvSpPr/>
            <p:nvPr/>
          </p:nvSpPr>
          <p:spPr>
            <a:xfrm>
              <a:off x="11780873" y="48822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4" name="矩形 1783">
              <a:extLst>
                <a:ext uri="{FF2B5EF4-FFF2-40B4-BE49-F238E27FC236}">
                  <a16:creationId xmlns:a16="http://schemas.microsoft.com/office/drawing/2014/main" id="{4612BBC7-4A10-EABA-FD47-06050E886D4A}"/>
                </a:ext>
              </a:extLst>
            </p:cNvPr>
            <p:cNvSpPr/>
            <p:nvPr/>
          </p:nvSpPr>
          <p:spPr>
            <a:xfrm>
              <a:off x="11780873" y="49047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5" name="矩形 1784">
              <a:extLst>
                <a:ext uri="{FF2B5EF4-FFF2-40B4-BE49-F238E27FC236}">
                  <a16:creationId xmlns:a16="http://schemas.microsoft.com/office/drawing/2014/main" id="{817B2B2F-CCAB-B548-2AE5-9C81A3C96601}"/>
                </a:ext>
              </a:extLst>
            </p:cNvPr>
            <p:cNvSpPr/>
            <p:nvPr/>
          </p:nvSpPr>
          <p:spPr>
            <a:xfrm>
              <a:off x="11780873" y="49271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6" name="矩形 1785">
              <a:extLst>
                <a:ext uri="{FF2B5EF4-FFF2-40B4-BE49-F238E27FC236}">
                  <a16:creationId xmlns:a16="http://schemas.microsoft.com/office/drawing/2014/main" id="{A723AEC8-C54B-79BF-BF5A-A7B05BFF1AE1}"/>
                </a:ext>
              </a:extLst>
            </p:cNvPr>
            <p:cNvSpPr/>
            <p:nvPr/>
          </p:nvSpPr>
          <p:spPr>
            <a:xfrm>
              <a:off x="11780873" y="49495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7" name="矩形 1786">
              <a:extLst>
                <a:ext uri="{FF2B5EF4-FFF2-40B4-BE49-F238E27FC236}">
                  <a16:creationId xmlns:a16="http://schemas.microsoft.com/office/drawing/2014/main" id="{F3F839DA-F55F-E4C5-CD70-677F3100C62F}"/>
                </a:ext>
              </a:extLst>
            </p:cNvPr>
            <p:cNvSpPr/>
            <p:nvPr/>
          </p:nvSpPr>
          <p:spPr>
            <a:xfrm>
              <a:off x="11780873" y="49719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8" name="矩形 1787">
              <a:extLst>
                <a:ext uri="{FF2B5EF4-FFF2-40B4-BE49-F238E27FC236}">
                  <a16:creationId xmlns:a16="http://schemas.microsoft.com/office/drawing/2014/main" id="{0CA6C429-D976-1033-422E-90D4EF8082AD}"/>
                </a:ext>
              </a:extLst>
            </p:cNvPr>
            <p:cNvSpPr/>
            <p:nvPr/>
          </p:nvSpPr>
          <p:spPr>
            <a:xfrm>
              <a:off x="11780873" y="49943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9" name="矩形 1788">
              <a:extLst>
                <a:ext uri="{FF2B5EF4-FFF2-40B4-BE49-F238E27FC236}">
                  <a16:creationId xmlns:a16="http://schemas.microsoft.com/office/drawing/2014/main" id="{A8613D2A-F178-09B5-C97C-ABC60E5158BD}"/>
                </a:ext>
              </a:extLst>
            </p:cNvPr>
            <p:cNvSpPr/>
            <p:nvPr/>
          </p:nvSpPr>
          <p:spPr>
            <a:xfrm>
              <a:off x="11780873" y="50168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0" name="矩形 1789">
              <a:extLst>
                <a:ext uri="{FF2B5EF4-FFF2-40B4-BE49-F238E27FC236}">
                  <a16:creationId xmlns:a16="http://schemas.microsoft.com/office/drawing/2014/main" id="{7F77822F-EBF1-8DDF-18E2-76F23979E4DA}"/>
                </a:ext>
              </a:extLst>
            </p:cNvPr>
            <p:cNvSpPr/>
            <p:nvPr/>
          </p:nvSpPr>
          <p:spPr>
            <a:xfrm>
              <a:off x="11780873" y="50392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1" name="矩形 1790">
              <a:extLst>
                <a:ext uri="{FF2B5EF4-FFF2-40B4-BE49-F238E27FC236}">
                  <a16:creationId xmlns:a16="http://schemas.microsoft.com/office/drawing/2014/main" id="{42113E7E-F3F0-89D5-7F18-B1E9C5793303}"/>
                </a:ext>
              </a:extLst>
            </p:cNvPr>
            <p:cNvSpPr/>
            <p:nvPr/>
          </p:nvSpPr>
          <p:spPr>
            <a:xfrm>
              <a:off x="11780873" y="50616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2" name="矩形 1791">
              <a:extLst>
                <a:ext uri="{FF2B5EF4-FFF2-40B4-BE49-F238E27FC236}">
                  <a16:creationId xmlns:a16="http://schemas.microsoft.com/office/drawing/2014/main" id="{7C9243A3-74D9-5903-CFA0-2E896CDBF9FF}"/>
                </a:ext>
              </a:extLst>
            </p:cNvPr>
            <p:cNvSpPr/>
            <p:nvPr/>
          </p:nvSpPr>
          <p:spPr>
            <a:xfrm>
              <a:off x="11780873" y="50840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3" name="矩形 1792">
              <a:extLst>
                <a:ext uri="{FF2B5EF4-FFF2-40B4-BE49-F238E27FC236}">
                  <a16:creationId xmlns:a16="http://schemas.microsoft.com/office/drawing/2014/main" id="{2B74AFB9-1E69-0D23-2D18-1BF038154E5A}"/>
                </a:ext>
              </a:extLst>
            </p:cNvPr>
            <p:cNvSpPr/>
            <p:nvPr/>
          </p:nvSpPr>
          <p:spPr>
            <a:xfrm>
              <a:off x="11780873" y="5106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4" name="矩形 1793">
              <a:extLst>
                <a:ext uri="{FF2B5EF4-FFF2-40B4-BE49-F238E27FC236}">
                  <a16:creationId xmlns:a16="http://schemas.microsoft.com/office/drawing/2014/main" id="{583E43A5-DC00-6B00-BBED-B4437809902D}"/>
                </a:ext>
              </a:extLst>
            </p:cNvPr>
            <p:cNvSpPr/>
            <p:nvPr/>
          </p:nvSpPr>
          <p:spPr>
            <a:xfrm>
              <a:off x="11780873" y="5128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5" name="矩形 1794">
              <a:extLst>
                <a:ext uri="{FF2B5EF4-FFF2-40B4-BE49-F238E27FC236}">
                  <a16:creationId xmlns:a16="http://schemas.microsoft.com/office/drawing/2014/main" id="{C13A4401-D499-30A7-4BF4-0DE0C2492DF3}"/>
                </a:ext>
              </a:extLst>
            </p:cNvPr>
            <p:cNvSpPr/>
            <p:nvPr/>
          </p:nvSpPr>
          <p:spPr>
            <a:xfrm>
              <a:off x="11780873" y="51520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6" name="矩形 1795">
              <a:extLst>
                <a:ext uri="{FF2B5EF4-FFF2-40B4-BE49-F238E27FC236}">
                  <a16:creationId xmlns:a16="http://schemas.microsoft.com/office/drawing/2014/main" id="{C38162BA-D336-A194-466F-58B72716EB2C}"/>
                </a:ext>
              </a:extLst>
            </p:cNvPr>
            <p:cNvSpPr/>
            <p:nvPr/>
          </p:nvSpPr>
          <p:spPr>
            <a:xfrm>
              <a:off x="11780873" y="51751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7" name="矩形 1796">
              <a:extLst>
                <a:ext uri="{FF2B5EF4-FFF2-40B4-BE49-F238E27FC236}">
                  <a16:creationId xmlns:a16="http://schemas.microsoft.com/office/drawing/2014/main" id="{4BE1177E-D6B9-B22F-F43F-9B638D4C0278}"/>
                </a:ext>
              </a:extLst>
            </p:cNvPr>
            <p:cNvSpPr/>
            <p:nvPr/>
          </p:nvSpPr>
          <p:spPr>
            <a:xfrm>
              <a:off x="11780873" y="52187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8" name="矩形 1797">
              <a:extLst>
                <a:ext uri="{FF2B5EF4-FFF2-40B4-BE49-F238E27FC236}">
                  <a16:creationId xmlns:a16="http://schemas.microsoft.com/office/drawing/2014/main" id="{78B477FC-4875-9685-CB27-B25D60D683A9}"/>
                </a:ext>
              </a:extLst>
            </p:cNvPr>
            <p:cNvSpPr/>
            <p:nvPr/>
          </p:nvSpPr>
          <p:spPr>
            <a:xfrm>
              <a:off x="11780873" y="52411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9" name="矩形 1798">
              <a:extLst>
                <a:ext uri="{FF2B5EF4-FFF2-40B4-BE49-F238E27FC236}">
                  <a16:creationId xmlns:a16="http://schemas.microsoft.com/office/drawing/2014/main" id="{67F47977-B006-571C-B329-8B2E2F245B7D}"/>
                </a:ext>
              </a:extLst>
            </p:cNvPr>
            <p:cNvSpPr/>
            <p:nvPr/>
          </p:nvSpPr>
          <p:spPr>
            <a:xfrm>
              <a:off x="11780873" y="52635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0" name="矩形 1799">
              <a:extLst>
                <a:ext uri="{FF2B5EF4-FFF2-40B4-BE49-F238E27FC236}">
                  <a16:creationId xmlns:a16="http://schemas.microsoft.com/office/drawing/2014/main" id="{8BDD37AC-E13B-BFF0-CAA8-1EA031EB60B9}"/>
                </a:ext>
              </a:extLst>
            </p:cNvPr>
            <p:cNvSpPr/>
            <p:nvPr/>
          </p:nvSpPr>
          <p:spPr>
            <a:xfrm>
              <a:off x="11780873" y="52859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1" name="矩形 1800">
              <a:extLst>
                <a:ext uri="{FF2B5EF4-FFF2-40B4-BE49-F238E27FC236}">
                  <a16:creationId xmlns:a16="http://schemas.microsoft.com/office/drawing/2014/main" id="{FAB27F4E-3F14-FE7B-2894-9F2FA1A3BFEF}"/>
                </a:ext>
              </a:extLst>
            </p:cNvPr>
            <p:cNvSpPr/>
            <p:nvPr/>
          </p:nvSpPr>
          <p:spPr>
            <a:xfrm>
              <a:off x="11780873" y="53083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2" name="矩形 1801">
              <a:extLst>
                <a:ext uri="{FF2B5EF4-FFF2-40B4-BE49-F238E27FC236}">
                  <a16:creationId xmlns:a16="http://schemas.microsoft.com/office/drawing/2014/main" id="{5E478E80-AD6D-5939-F82E-28C4EF60ACF4}"/>
                </a:ext>
              </a:extLst>
            </p:cNvPr>
            <p:cNvSpPr/>
            <p:nvPr/>
          </p:nvSpPr>
          <p:spPr>
            <a:xfrm>
              <a:off x="11780873" y="53308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3" name="矩形 1802">
              <a:extLst>
                <a:ext uri="{FF2B5EF4-FFF2-40B4-BE49-F238E27FC236}">
                  <a16:creationId xmlns:a16="http://schemas.microsoft.com/office/drawing/2014/main" id="{3F4D7124-8826-B690-B993-2593807E4B1C}"/>
                </a:ext>
              </a:extLst>
            </p:cNvPr>
            <p:cNvSpPr/>
            <p:nvPr/>
          </p:nvSpPr>
          <p:spPr>
            <a:xfrm>
              <a:off x="11780873" y="53532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4" name="矩形 1803">
              <a:extLst>
                <a:ext uri="{FF2B5EF4-FFF2-40B4-BE49-F238E27FC236}">
                  <a16:creationId xmlns:a16="http://schemas.microsoft.com/office/drawing/2014/main" id="{E137D78A-CD69-7676-374C-7AFE7347E2A4}"/>
                </a:ext>
              </a:extLst>
            </p:cNvPr>
            <p:cNvSpPr/>
            <p:nvPr/>
          </p:nvSpPr>
          <p:spPr>
            <a:xfrm>
              <a:off x="11780873" y="53756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5" name="矩形 1804">
              <a:extLst>
                <a:ext uri="{FF2B5EF4-FFF2-40B4-BE49-F238E27FC236}">
                  <a16:creationId xmlns:a16="http://schemas.microsoft.com/office/drawing/2014/main" id="{2762FC2D-B7FA-E87B-22E4-B07A44BA1544}"/>
                </a:ext>
              </a:extLst>
            </p:cNvPr>
            <p:cNvSpPr/>
            <p:nvPr/>
          </p:nvSpPr>
          <p:spPr>
            <a:xfrm>
              <a:off x="11780873" y="53980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6" name="矩形 1805">
              <a:extLst>
                <a:ext uri="{FF2B5EF4-FFF2-40B4-BE49-F238E27FC236}">
                  <a16:creationId xmlns:a16="http://schemas.microsoft.com/office/drawing/2014/main" id="{F919A325-BC9C-9B8E-E093-95666D46E532}"/>
                </a:ext>
              </a:extLst>
            </p:cNvPr>
            <p:cNvSpPr/>
            <p:nvPr/>
          </p:nvSpPr>
          <p:spPr>
            <a:xfrm>
              <a:off x="11780873" y="54205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7" name="矩形 1806">
              <a:extLst>
                <a:ext uri="{FF2B5EF4-FFF2-40B4-BE49-F238E27FC236}">
                  <a16:creationId xmlns:a16="http://schemas.microsoft.com/office/drawing/2014/main" id="{06438A02-4768-3285-2751-050B6A1592B8}"/>
                </a:ext>
              </a:extLst>
            </p:cNvPr>
            <p:cNvSpPr/>
            <p:nvPr/>
          </p:nvSpPr>
          <p:spPr>
            <a:xfrm>
              <a:off x="11780873" y="54429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8" name="矩形 1807">
              <a:extLst>
                <a:ext uri="{FF2B5EF4-FFF2-40B4-BE49-F238E27FC236}">
                  <a16:creationId xmlns:a16="http://schemas.microsoft.com/office/drawing/2014/main" id="{11132C9D-A942-04E3-3CE9-7474814444AB}"/>
                </a:ext>
              </a:extLst>
            </p:cNvPr>
            <p:cNvSpPr/>
            <p:nvPr/>
          </p:nvSpPr>
          <p:spPr>
            <a:xfrm>
              <a:off x="11780873" y="54653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9" name="矩形 1808">
              <a:extLst>
                <a:ext uri="{FF2B5EF4-FFF2-40B4-BE49-F238E27FC236}">
                  <a16:creationId xmlns:a16="http://schemas.microsoft.com/office/drawing/2014/main" id="{DFD74E56-94C0-DB85-F4D3-5BFEAE1405F1}"/>
                </a:ext>
              </a:extLst>
            </p:cNvPr>
            <p:cNvSpPr/>
            <p:nvPr/>
          </p:nvSpPr>
          <p:spPr>
            <a:xfrm>
              <a:off x="11780873" y="54877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0" name="矩形 1809">
              <a:extLst>
                <a:ext uri="{FF2B5EF4-FFF2-40B4-BE49-F238E27FC236}">
                  <a16:creationId xmlns:a16="http://schemas.microsoft.com/office/drawing/2014/main" id="{82F517C1-BBE1-9C50-E6F5-2EE47B068830}"/>
                </a:ext>
              </a:extLst>
            </p:cNvPr>
            <p:cNvSpPr/>
            <p:nvPr/>
          </p:nvSpPr>
          <p:spPr>
            <a:xfrm>
              <a:off x="11780873" y="55102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1" name="矩形 1810">
              <a:extLst>
                <a:ext uri="{FF2B5EF4-FFF2-40B4-BE49-F238E27FC236}">
                  <a16:creationId xmlns:a16="http://schemas.microsoft.com/office/drawing/2014/main" id="{4C9F9EB2-FD32-4AF8-D0E4-0D26EA62EA98}"/>
                </a:ext>
              </a:extLst>
            </p:cNvPr>
            <p:cNvSpPr/>
            <p:nvPr/>
          </p:nvSpPr>
          <p:spPr>
            <a:xfrm>
              <a:off x="11780873" y="55326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2" name="矩形 1811">
              <a:extLst>
                <a:ext uri="{FF2B5EF4-FFF2-40B4-BE49-F238E27FC236}">
                  <a16:creationId xmlns:a16="http://schemas.microsoft.com/office/drawing/2014/main" id="{7B2F7683-5BAF-CA94-A8B9-398FD690BACF}"/>
                </a:ext>
              </a:extLst>
            </p:cNvPr>
            <p:cNvSpPr/>
            <p:nvPr/>
          </p:nvSpPr>
          <p:spPr>
            <a:xfrm>
              <a:off x="11780873" y="55557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3" name="矩形 1812">
              <a:extLst>
                <a:ext uri="{FF2B5EF4-FFF2-40B4-BE49-F238E27FC236}">
                  <a16:creationId xmlns:a16="http://schemas.microsoft.com/office/drawing/2014/main" id="{8D0A60F2-E3E0-78F8-A3B1-D5B4B53E278F}"/>
                </a:ext>
              </a:extLst>
            </p:cNvPr>
            <p:cNvSpPr/>
            <p:nvPr/>
          </p:nvSpPr>
          <p:spPr>
            <a:xfrm>
              <a:off x="11780873" y="55788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4" name="矩形 1813">
              <a:extLst>
                <a:ext uri="{FF2B5EF4-FFF2-40B4-BE49-F238E27FC236}">
                  <a16:creationId xmlns:a16="http://schemas.microsoft.com/office/drawing/2014/main" id="{7B3DFACD-A104-DCDA-5EA7-63371983621B}"/>
                </a:ext>
              </a:extLst>
            </p:cNvPr>
            <p:cNvSpPr/>
            <p:nvPr/>
          </p:nvSpPr>
          <p:spPr>
            <a:xfrm>
              <a:off x="11780873" y="56016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5" name="矩形 1814">
              <a:extLst>
                <a:ext uri="{FF2B5EF4-FFF2-40B4-BE49-F238E27FC236}">
                  <a16:creationId xmlns:a16="http://schemas.microsoft.com/office/drawing/2014/main" id="{C0908716-BA7A-789F-1B65-571D1A3A6A83}"/>
                </a:ext>
              </a:extLst>
            </p:cNvPr>
            <p:cNvSpPr/>
            <p:nvPr/>
          </p:nvSpPr>
          <p:spPr>
            <a:xfrm>
              <a:off x="11780873" y="56240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6" name="矩形 1815">
              <a:extLst>
                <a:ext uri="{FF2B5EF4-FFF2-40B4-BE49-F238E27FC236}">
                  <a16:creationId xmlns:a16="http://schemas.microsoft.com/office/drawing/2014/main" id="{F78FA9DE-DBFD-C82A-B87E-A771A06D6A95}"/>
                </a:ext>
              </a:extLst>
            </p:cNvPr>
            <p:cNvSpPr/>
            <p:nvPr/>
          </p:nvSpPr>
          <p:spPr>
            <a:xfrm>
              <a:off x="11780873" y="56465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7" name="矩形 1816">
              <a:extLst>
                <a:ext uri="{FF2B5EF4-FFF2-40B4-BE49-F238E27FC236}">
                  <a16:creationId xmlns:a16="http://schemas.microsoft.com/office/drawing/2014/main" id="{E0199759-0EB5-B179-FDD9-63EB7A7EAA16}"/>
                </a:ext>
              </a:extLst>
            </p:cNvPr>
            <p:cNvSpPr/>
            <p:nvPr/>
          </p:nvSpPr>
          <p:spPr>
            <a:xfrm>
              <a:off x="11780873" y="566892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8" name="矩形 1817">
              <a:extLst>
                <a:ext uri="{FF2B5EF4-FFF2-40B4-BE49-F238E27FC236}">
                  <a16:creationId xmlns:a16="http://schemas.microsoft.com/office/drawing/2014/main" id="{7905617A-CBD1-7B3E-1456-F16ED1C733E8}"/>
                </a:ext>
              </a:extLst>
            </p:cNvPr>
            <p:cNvSpPr/>
            <p:nvPr/>
          </p:nvSpPr>
          <p:spPr>
            <a:xfrm>
              <a:off x="11780873" y="56913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9" name="矩形 1818">
              <a:extLst>
                <a:ext uri="{FF2B5EF4-FFF2-40B4-BE49-F238E27FC236}">
                  <a16:creationId xmlns:a16="http://schemas.microsoft.com/office/drawing/2014/main" id="{8A6DA487-D30C-F108-D716-787316AAD97B}"/>
                </a:ext>
              </a:extLst>
            </p:cNvPr>
            <p:cNvSpPr/>
            <p:nvPr/>
          </p:nvSpPr>
          <p:spPr>
            <a:xfrm>
              <a:off x="11780873" y="57137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0" name="矩形 1819">
              <a:extLst>
                <a:ext uri="{FF2B5EF4-FFF2-40B4-BE49-F238E27FC236}">
                  <a16:creationId xmlns:a16="http://schemas.microsoft.com/office/drawing/2014/main" id="{CFFF2178-8DAD-48C7-E81B-FA303ADF9FFA}"/>
                </a:ext>
              </a:extLst>
            </p:cNvPr>
            <p:cNvSpPr/>
            <p:nvPr/>
          </p:nvSpPr>
          <p:spPr>
            <a:xfrm>
              <a:off x="11780873" y="57361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1" name="矩形 1820">
              <a:extLst>
                <a:ext uri="{FF2B5EF4-FFF2-40B4-BE49-F238E27FC236}">
                  <a16:creationId xmlns:a16="http://schemas.microsoft.com/office/drawing/2014/main" id="{EC31F451-776E-4195-3CB6-64EE0AF18D98}"/>
                </a:ext>
              </a:extLst>
            </p:cNvPr>
            <p:cNvSpPr/>
            <p:nvPr/>
          </p:nvSpPr>
          <p:spPr>
            <a:xfrm>
              <a:off x="11780873" y="57586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2" name="矩形 1821">
              <a:extLst>
                <a:ext uri="{FF2B5EF4-FFF2-40B4-BE49-F238E27FC236}">
                  <a16:creationId xmlns:a16="http://schemas.microsoft.com/office/drawing/2014/main" id="{3F05D583-D1D3-6055-80D4-BEA6C48938C9}"/>
                </a:ext>
              </a:extLst>
            </p:cNvPr>
            <p:cNvSpPr/>
            <p:nvPr/>
          </p:nvSpPr>
          <p:spPr>
            <a:xfrm>
              <a:off x="11780873" y="57810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3" name="矩形 1822">
              <a:extLst>
                <a:ext uri="{FF2B5EF4-FFF2-40B4-BE49-F238E27FC236}">
                  <a16:creationId xmlns:a16="http://schemas.microsoft.com/office/drawing/2014/main" id="{72A49399-2330-DF21-6515-DF6081CFE430}"/>
                </a:ext>
              </a:extLst>
            </p:cNvPr>
            <p:cNvSpPr/>
            <p:nvPr/>
          </p:nvSpPr>
          <p:spPr>
            <a:xfrm>
              <a:off x="11780873" y="58034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4" name="矩形 1823">
              <a:extLst>
                <a:ext uri="{FF2B5EF4-FFF2-40B4-BE49-F238E27FC236}">
                  <a16:creationId xmlns:a16="http://schemas.microsoft.com/office/drawing/2014/main" id="{FA6C2E2E-A6D3-1D3F-324D-7FB0BC9F878E}"/>
                </a:ext>
              </a:extLst>
            </p:cNvPr>
            <p:cNvSpPr/>
            <p:nvPr/>
          </p:nvSpPr>
          <p:spPr>
            <a:xfrm>
              <a:off x="11780873" y="58258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5" name="矩形 1824">
              <a:extLst>
                <a:ext uri="{FF2B5EF4-FFF2-40B4-BE49-F238E27FC236}">
                  <a16:creationId xmlns:a16="http://schemas.microsoft.com/office/drawing/2014/main" id="{7328AB01-2F5F-0A71-E969-2576BCE1819F}"/>
                </a:ext>
              </a:extLst>
            </p:cNvPr>
            <p:cNvSpPr/>
            <p:nvPr/>
          </p:nvSpPr>
          <p:spPr>
            <a:xfrm>
              <a:off x="11780873" y="58483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6" name="矩形 1825">
              <a:extLst>
                <a:ext uri="{FF2B5EF4-FFF2-40B4-BE49-F238E27FC236}">
                  <a16:creationId xmlns:a16="http://schemas.microsoft.com/office/drawing/2014/main" id="{7F54DA3A-5F6D-9725-BF30-9352D3D98553}"/>
                </a:ext>
              </a:extLst>
            </p:cNvPr>
            <p:cNvSpPr/>
            <p:nvPr/>
          </p:nvSpPr>
          <p:spPr>
            <a:xfrm>
              <a:off x="11780873" y="58707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7" name="矩形 1826">
              <a:extLst>
                <a:ext uri="{FF2B5EF4-FFF2-40B4-BE49-F238E27FC236}">
                  <a16:creationId xmlns:a16="http://schemas.microsoft.com/office/drawing/2014/main" id="{F7AD0816-488B-E32D-650C-2497B16605B1}"/>
                </a:ext>
              </a:extLst>
            </p:cNvPr>
            <p:cNvSpPr/>
            <p:nvPr/>
          </p:nvSpPr>
          <p:spPr>
            <a:xfrm>
              <a:off x="11780873" y="5893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8" name="矩形 1827">
              <a:extLst>
                <a:ext uri="{FF2B5EF4-FFF2-40B4-BE49-F238E27FC236}">
                  <a16:creationId xmlns:a16="http://schemas.microsoft.com/office/drawing/2014/main" id="{E7308CCF-9B73-833F-C201-6BDB9100BF69}"/>
                </a:ext>
              </a:extLst>
            </p:cNvPr>
            <p:cNvSpPr/>
            <p:nvPr/>
          </p:nvSpPr>
          <p:spPr>
            <a:xfrm>
              <a:off x="11780873" y="59155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9" name="矩形 1828">
              <a:extLst>
                <a:ext uri="{FF2B5EF4-FFF2-40B4-BE49-F238E27FC236}">
                  <a16:creationId xmlns:a16="http://schemas.microsoft.com/office/drawing/2014/main" id="{35B44FC2-3137-F606-BE07-7497A061B4C4}"/>
                </a:ext>
              </a:extLst>
            </p:cNvPr>
            <p:cNvSpPr/>
            <p:nvPr/>
          </p:nvSpPr>
          <p:spPr>
            <a:xfrm>
              <a:off x="11780873" y="59386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0" name="矩形 1829">
              <a:extLst>
                <a:ext uri="{FF2B5EF4-FFF2-40B4-BE49-F238E27FC236}">
                  <a16:creationId xmlns:a16="http://schemas.microsoft.com/office/drawing/2014/main" id="{B19EE323-F0C3-8535-8616-662D607D86CB}"/>
                </a:ext>
              </a:extLst>
            </p:cNvPr>
            <p:cNvSpPr/>
            <p:nvPr/>
          </p:nvSpPr>
          <p:spPr>
            <a:xfrm>
              <a:off x="11780873" y="59618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1" name="矩形 1830">
              <a:extLst>
                <a:ext uri="{FF2B5EF4-FFF2-40B4-BE49-F238E27FC236}">
                  <a16:creationId xmlns:a16="http://schemas.microsoft.com/office/drawing/2014/main" id="{2EEFEBCC-58CD-588F-07AC-BDF7FD92202E}"/>
                </a:ext>
              </a:extLst>
            </p:cNvPr>
            <p:cNvSpPr/>
            <p:nvPr/>
          </p:nvSpPr>
          <p:spPr>
            <a:xfrm>
              <a:off x="11780873" y="59844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2" name="矩形 1831">
              <a:extLst>
                <a:ext uri="{FF2B5EF4-FFF2-40B4-BE49-F238E27FC236}">
                  <a16:creationId xmlns:a16="http://schemas.microsoft.com/office/drawing/2014/main" id="{E35F9CC5-034D-1C93-A407-0316EC41FA01}"/>
                </a:ext>
              </a:extLst>
            </p:cNvPr>
            <p:cNvSpPr/>
            <p:nvPr/>
          </p:nvSpPr>
          <p:spPr>
            <a:xfrm>
              <a:off x="11780873" y="60068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3" name="矩形 1832">
              <a:extLst>
                <a:ext uri="{FF2B5EF4-FFF2-40B4-BE49-F238E27FC236}">
                  <a16:creationId xmlns:a16="http://schemas.microsoft.com/office/drawing/2014/main" id="{A3318345-5E84-D73B-9506-3E813EF303F4}"/>
                </a:ext>
              </a:extLst>
            </p:cNvPr>
            <p:cNvSpPr/>
            <p:nvPr/>
          </p:nvSpPr>
          <p:spPr>
            <a:xfrm>
              <a:off x="11780873" y="60293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4" name="矩形 1833">
              <a:extLst>
                <a:ext uri="{FF2B5EF4-FFF2-40B4-BE49-F238E27FC236}">
                  <a16:creationId xmlns:a16="http://schemas.microsoft.com/office/drawing/2014/main" id="{799F1BEE-6900-C249-217A-D5C2D466B1C0}"/>
                </a:ext>
              </a:extLst>
            </p:cNvPr>
            <p:cNvSpPr/>
            <p:nvPr/>
          </p:nvSpPr>
          <p:spPr>
            <a:xfrm>
              <a:off x="11780873" y="60517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5" name="矩形 1834">
              <a:extLst>
                <a:ext uri="{FF2B5EF4-FFF2-40B4-BE49-F238E27FC236}">
                  <a16:creationId xmlns:a16="http://schemas.microsoft.com/office/drawing/2014/main" id="{D7729677-5805-F429-92E9-82127E794F7A}"/>
                </a:ext>
              </a:extLst>
            </p:cNvPr>
            <p:cNvSpPr/>
            <p:nvPr/>
          </p:nvSpPr>
          <p:spPr>
            <a:xfrm>
              <a:off x="11780873" y="60741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6" name="矩形 1835">
              <a:extLst>
                <a:ext uri="{FF2B5EF4-FFF2-40B4-BE49-F238E27FC236}">
                  <a16:creationId xmlns:a16="http://schemas.microsoft.com/office/drawing/2014/main" id="{92D7B137-B682-62CF-29F5-122F2CFCF9C0}"/>
                </a:ext>
              </a:extLst>
            </p:cNvPr>
            <p:cNvSpPr/>
            <p:nvPr/>
          </p:nvSpPr>
          <p:spPr>
            <a:xfrm>
              <a:off x="11780873" y="60965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7" name="矩形 1836">
              <a:extLst>
                <a:ext uri="{FF2B5EF4-FFF2-40B4-BE49-F238E27FC236}">
                  <a16:creationId xmlns:a16="http://schemas.microsoft.com/office/drawing/2014/main" id="{4F53ECDF-99FB-B496-3655-C7FA74217E99}"/>
                </a:ext>
              </a:extLst>
            </p:cNvPr>
            <p:cNvSpPr/>
            <p:nvPr/>
          </p:nvSpPr>
          <p:spPr>
            <a:xfrm>
              <a:off x="11780873" y="611899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8" name="矩形 1837">
              <a:extLst>
                <a:ext uri="{FF2B5EF4-FFF2-40B4-BE49-F238E27FC236}">
                  <a16:creationId xmlns:a16="http://schemas.microsoft.com/office/drawing/2014/main" id="{D5A12732-0C4B-01EB-C950-6F4F874D382E}"/>
                </a:ext>
              </a:extLst>
            </p:cNvPr>
            <p:cNvSpPr/>
            <p:nvPr/>
          </p:nvSpPr>
          <p:spPr>
            <a:xfrm>
              <a:off x="11780873" y="61414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9" name="矩形 1838">
              <a:extLst>
                <a:ext uri="{FF2B5EF4-FFF2-40B4-BE49-F238E27FC236}">
                  <a16:creationId xmlns:a16="http://schemas.microsoft.com/office/drawing/2014/main" id="{CF074974-33C0-15D5-B200-24C47961AE60}"/>
                </a:ext>
              </a:extLst>
            </p:cNvPr>
            <p:cNvSpPr/>
            <p:nvPr/>
          </p:nvSpPr>
          <p:spPr>
            <a:xfrm>
              <a:off x="11780873" y="61638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0" name="矩形 1839">
              <a:extLst>
                <a:ext uri="{FF2B5EF4-FFF2-40B4-BE49-F238E27FC236}">
                  <a16:creationId xmlns:a16="http://schemas.microsoft.com/office/drawing/2014/main" id="{D8EC704F-B82B-8C2C-66A9-0C3D42BE180B}"/>
                </a:ext>
              </a:extLst>
            </p:cNvPr>
            <p:cNvSpPr/>
            <p:nvPr/>
          </p:nvSpPr>
          <p:spPr>
            <a:xfrm>
              <a:off x="11780873" y="61862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1" name="矩形 1840">
              <a:extLst>
                <a:ext uri="{FF2B5EF4-FFF2-40B4-BE49-F238E27FC236}">
                  <a16:creationId xmlns:a16="http://schemas.microsoft.com/office/drawing/2014/main" id="{A9F808B0-C9CA-D5B3-B41E-37BF81D70C3D}"/>
                </a:ext>
              </a:extLst>
            </p:cNvPr>
            <p:cNvSpPr/>
            <p:nvPr/>
          </p:nvSpPr>
          <p:spPr>
            <a:xfrm>
              <a:off x="11780873" y="62086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2" name="矩形 1841">
              <a:extLst>
                <a:ext uri="{FF2B5EF4-FFF2-40B4-BE49-F238E27FC236}">
                  <a16:creationId xmlns:a16="http://schemas.microsoft.com/office/drawing/2014/main" id="{0776BCEA-1B22-CC8F-230E-11E1558737A7}"/>
                </a:ext>
              </a:extLst>
            </p:cNvPr>
            <p:cNvSpPr/>
            <p:nvPr/>
          </p:nvSpPr>
          <p:spPr>
            <a:xfrm>
              <a:off x="11780873" y="62311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3" name="矩形 1842">
              <a:extLst>
                <a:ext uri="{FF2B5EF4-FFF2-40B4-BE49-F238E27FC236}">
                  <a16:creationId xmlns:a16="http://schemas.microsoft.com/office/drawing/2014/main" id="{DA5D56AB-3E11-40B2-5240-A0F5F495A37B}"/>
                </a:ext>
              </a:extLst>
            </p:cNvPr>
            <p:cNvSpPr/>
            <p:nvPr/>
          </p:nvSpPr>
          <p:spPr>
            <a:xfrm>
              <a:off x="11780873" y="62535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4" name="矩形 1843">
              <a:extLst>
                <a:ext uri="{FF2B5EF4-FFF2-40B4-BE49-F238E27FC236}">
                  <a16:creationId xmlns:a16="http://schemas.microsoft.com/office/drawing/2014/main" id="{CEBCCD62-BC9C-5AD1-2719-669A682FDD1E}"/>
                </a:ext>
              </a:extLst>
            </p:cNvPr>
            <p:cNvSpPr/>
            <p:nvPr/>
          </p:nvSpPr>
          <p:spPr>
            <a:xfrm>
              <a:off x="11780873" y="62759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5" name="矩形 1844">
              <a:extLst>
                <a:ext uri="{FF2B5EF4-FFF2-40B4-BE49-F238E27FC236}">
                  <a16:creationId xmlns:a16="http://schemas.microsoft.com/office/drawing/2014/main" id="{D936CC6A-7FC7-CD50-7372-83730D26A861}"/>
                </a:ext>
              </a:extLst>
            </p:cNvPr>
            <p:cNvSpPr/>
            <p:nvPr/>
          </p:nvSpPr>
          <p:spPr>
            <a:xfrm>
              <a:off x="11780873" y="62983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6" name="矩形 1845">
              <a:extLst>
                <a:ext uri="{FF2B5EF4-FFF2-40B4-BE49-F238E27FC236}">
                  <a16:creationId xmlns:a16="http://schemas.microsoft.com/office/drawing/2014/main" id="{1FD88655-6FA2-A667-539C-1F33E988EF22}"/>
                </a:ext>
              </a:extLst>
            </p:cNvPr>
            <p:cNvSpPr/>
            <p:nvPr/>
          </p:nvSpPr>
          <p:spPr>
            <a:xfrm>
              <a:off x="11780873" y="632148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7" name="矩形 1846">
              <a:extLst>
                <a:ext uri="{FF2B5EF4-FFF2-40B4-BE49-F238E27FC236}">
                  <a16:creationId xmlns:a16="http://schemas.microsoft.com/office/drawing/2014/main" id="{9606B4B0-4B3F-EF60-6F5E-F386270AECD1}"/>
                </a:ext>
              </a:extLst>
            </p:cNvPr>
            <p:cNvSpPr/>
            <p:nvPr/>
          </p:nvSpPr>
          <p:spPr>
            <a:xfrm>
              <a:off x="11780873" y="63541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8" name="矩形 1847">
              <a:extLst>
                <a:ext uri="{FF2B5EF4-FFF2-40B4-BE49-F238E27FC236}">
                  <a16:creationId xmlns:a16="http://schemas.microsoft.com/office/drawing/2014/main" id="{EDEB9012-AD43-C84A-6DDF-8D3D544F749E}"/>
                </a:ext>
              </a:extLst>
            </p:cNvPr>
            <p:cNvSpPr/>
            <p:nvPr/>
          </p:nvSpPr>
          <p:spPr>
            <a:xfrm>
              <a:off x="11780873" y="3263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9" name="矩形 1848">
              <a:extLst>
                <a:ext uri="{FF2B5EF4-FFF2-40B4-BE49-F238E27FC236}">
                  <a16:creationId xmlns:a16="http://schemas.microsoft.com/office/drawing/2014/main" id="{A5017434-2DD7-9969-9AAD-D0AD82393775}"/>
                </a:ext>
              </a:extLst>
            </p:cNvPr>
            <p:cNvSpPr/>
            <p:nvPr/>
          </p:nvSpPr>
          <p:spPr>
            <a:xfrm>
              <a:off x="11780873" y="3285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0" name="矩形 1849">
              <a:extLst>
                <a:ext uri="{FF2B5EF4-FFF2-40B4-BE49-F238E27FC236}">
                  <a16:creationId xmlns:a16="http://schemas.microsoft.com/office/drawing/2014/main" id="{9128EE02-BF96-06E4-63D6-2044AE02F610}"/>
                </a:ext>
              </a:extLst>
            </p:cNvPr>
            <p:cNvSpPr/>
            <p:nvPr/>
          </p:nvSpPr>
          <p:spPr>
            <a:xfrm>
              <a:off x="11780873" y="3307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1" name="矩形 1850">
              <a:extLst>
                <a:ext uri="{FF2B5EF4-FFF2-40B4-BE49-F238E27FC236}">
                  <a16:creationId xmlns:a16="http://schemas.microsoft.com/office/drawing/2014/main" id="{A14C42EA-E543-386A-A0CB-8467692A58D1}"/>
                </a:ext>
              </a:extLst>
            </p:cNvPr>
            <p:cNvSpPr/>
            <p:nvPr/>
          </p:nvSpPr>
          <p:spPr>
            <a:xfrm>
              <a:off x="11780873" y="3330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2" name="矩形 1851">
              <a:extLst>
                <a:ext uri="{FF2B5EF4-FFF2-40B4-BE49-F238E27FC236}">
                  <a16:creationId xmlns:a16="http://schemas.microsoft.com/office/drawing/2014/main" id="{6B500EE0-F8CE-E1F5-AA4A-00F1339EC5A0}"/>
                </a:ext>
              </a:extLst>
            </p:cNvPr>
            <p:cNvSpPr/>
            <p:nvPr/>
          </p:nvSpPr>
          <p:spPr>
            <a:xfrm>
              <a:off x="11780873" y="3352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3" name="矩形 1852">
              <a:extLst>
                <a:ext uri="{FF2B5EF4-FFF2-40B4-BE49-F238E27FC236}">
                  <a16:creationId xmlns:a16="http://schemas.microsoft.com/office/drawing/2014/main" id="{0A61B3A3-E8FB-5162-DB2C-823B893E448B}"/>
                </a:ext>
              </a:extLst>
            </p:cNvPr>
            <p:cNvSpPr/>
            <p:nvPr/>
          </p:nvSpPr>
          <p:spPr>
            <a:xfrm>
              <a:off x="11780873" y="3375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4" name="矩形 1853">
              <a:extLst>
                <a:ext uri="{FF2B5EF4-FFF2-40B4-BE49-F238E27FC236}">
                  <a16:creationId xmlns:a16="http://schemas.microsoft.com/office/drawing/2014/main" id="{F935FCCD-B7E2-CFCE-5B0C-3228B7FCA08F}"/>
                </a:ext>
              </a:extLst>
            </p:cNvPr>
            <p:cNvSpPr/>
            <p:nvPr/>
          </p:nvSpPr>
          <p:spPr>
            <a:xfrm>
              <a:off x="11780873" y="33975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5" name="矩形 1854">
              <a:extLst>
                <a:ext uri="{FF2B5EF4-FFF2-40B4-BE49-F238E27FC236}">
                  <a16:creationId xmlns:a16="http://schemas.microsoft.com/office/drawing/2014/main" id="{8B2AD2AE-5980-D3B9-0A5B-48269FEC4D9C}"/>
                </a:ext>
              </a:extLst>
            </p:cNvPr>
            <p:cNvSpPr/>
            <p:nvPr/>
          </p:nvSpPr>
          <p:spPr>
            <a:xfrm>
              <a:off x="11780873" y="34200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6" name="矩形 1855">
              <a:extLst>
                <a:ext uri="{FF2B5EF4-FFF2-40B4-BE49-F238E27FC236}">
                  <a16:creationId xmlns:a16="http://schemas.microsoft.com/office/drawing/2014/main" id="{1DEFC6DD-FEBB-D552-A629-8A471CACFF72}"/>
                </a:ext>
              </a:extLst>
            </p:cNvPr>
            <p:cNvSpPr/>
            <p:nvPr/>
          </p:nvSpPr>
          <p:spPr>
            <a:xfrm>
              <a:off x="11780873" y="34424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7" name="矩形 1856">
              <a:extLst>
                <a:ext uri="{FF2B5EF4-FFF2-40B4-BE49-F238E27FC236}">
                  <a16:creationId xmlns:a16="http://schemas.microsoft.com/office/drawing/2014/main" id="{358897DC-BC53-EE4A-99C1-3F3594A6CD51}"/>
                </a:ext>
              </a:extLst>
            </p:cNvPr>
            <p:cNvSpPr/>
            <p:nvPr/>
          </p:nvSpPr>
          <p:spPr>
            <a:xfrm>
              <a:off x="11780873" y="34648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8" name="矩形 1857">
              <a:extLst>
                <a:ext uri="{FF2B5EF4-FFF2-40B4-BE49-F238E27FC236}">
                  <a16:creationId xmlns:a16="http://schemas.microsoft.com/office/drawing/2014/main" id="{9097839F-A764-5FA0-4EB2-1674F0778F99}"/>
                </a:ext>
              </a:extLst>
            </p:cNvPr>
            <p:cNvSpPr/>
            <p:nvPr/>
          </p:nvSpPr>
          <p:spPr>
            <a:xfrm>
              <a:off x="11780873" y="34872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9" name="矩形 1858">
              <a:extLst>
                <a:ext uri="{FF2B5EF4-FFF2-40B4-BE49-F238E27FC236}">
                  <a16:creationId xmlns:a16="http://schemas.microsoft.com/office/drawing/2014/main" id="{735AB810-54A7-5222-72A6-F55DCB7B99A3}"/>
                </a:ext>
              </a:extLst>
            </p:cNvPr>
            <p:cNvSpPr/>
            <p:nvPr/>
          </p:nvSpPr>
          <p:spPr>
            <a:xfrm>
              <a:off x="11780873" y="35096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0" name="矩形 1859">
              <a:extLst>
                <a:ext uri="{FF2B5EF4-FFF2-40B4-BE49-F238E27FC236}">
                  <a16:creationId xmlns:a16="http://schemas.microsoft.com/office/drawing/2014/main" id="{A06FD55C-FC63-C6A7-BA08-EA404EC61E57}"/>
                </a:ext>
              </a:extLst>
            </p:cNvPr>
            <p:cNvSpPr/>
            <p:nvPr/>
          </p:nvSpPr>
          <p:spPr>
            <a:xfrm>
              <a:off x="11780873" y="35321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1" name="矩形 1860">
              <a:extLst>
                <a:ext uri="{FF2B5EF4-FFF2-40B4-BE49-F238E27FC236}">
                  <a16:creationId xmlns:a16="http://schemas.microsoft.com/office/drawing/2014/main" id="{11466227-DAB0-88C7-AABF-EF05F75F265D}"/>
                </a:ext>
              </a:extLst>
            </p:cNvPr>
            <p:cNvSpPr/>
            <p:nvPr/>
          </p:nvSpPr>
          <p:spPr>
            <a:xfrm>
              <a:off x="11780873" y="35545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2" name="矩形 1861">
              <a:extLst>
                <a:ext uri="{FF2B5EF4-FFF2-40B4-BE49-F238E27FC236}">
                  <a16:creationId xmlns:a16="http://schemas.microsoft.com/office/drawing/2014/main" id="{178303FF-FD2E-F0DC-641F-2D357861F4AC}"/>
                </a:ext>
              </a:extLst>
            </p:cNvPr>
            <p:cNvSpPr/>
            <p:nvPr/>
          </p:nvSpPr>
          <p:spPr>
            <a:xfrm>
              <a:off x="11780873" y="35769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3" name="矩形 1862">
              <a:extLst>
                <a:ext uri="{FF2B5EF4-FFF2-40B4-BE49-F238E27FC236}">
                  <a16:creationId xmlns:a16="http://schemas.microsoft.com/office/drawing/2014/main" id="{81F8D638-1240-1817-2679-B0AF4E89EAA6}"/>
                </a:ext>
              </a:extLst>
            </p:cNvPr>
            <p:cNvSpPr/>
            <p:nvPr/>
          </p:nvSpPr>
          <p:spPr>
            <a:xfrm>
              <a:off x="11780873" y="36000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4" name="矩形 1863">
              <a:extLst>
                <a:ext uri="{FF2B5EF4-FFF2-40B4-BE49-F238E27FC236}">
                  <a16:creationId xmlns:a16="http://schemas.microsoft.com/office/drawing/2014/main" id="{1BFBC4A5-AC0E-1626-1EF7-74DA1C34A34F}"/>
                </a:ext>
              </a:extLst>
            </p:cNvPr>
            <p:cNvSpPr/>
            <p:nvPr/>
          </p:nvSpPr>
          <p:spPr>
            <a:xfrm>
              <a:off x="11780873" y="36232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B6E10B1-EF89-8194-A163-299DE6C553E4}"/>
              </a:ext>
            </a:extLst>
          </p:cNvPr>
          <p:cNvSpPr/>
          <p:nvPr/>
        </p:nvSpPr>
        <p:spPr>
          <a:xfrm>
            <a:off x="10352407" y="164493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C85C56-235C-F2FF-F8B5-AA44217EF471}"/>
              </a:ext>
            </a:extLst>
          </p:cNvPr>
          <p:cNvSpPr/>
          <p:nvPr/>
        </p:nvSpPr>
        <p:spPr>
          <a:xfrm>
            <a:off x="10352407" y="276608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E1A6A0-5CA7-0822-C215-B9A0BE7A9CBA}"/>
              </a:ext>
            </a:extLst>
          </p:cNvPr>
          <p:cNvSpPr/>
          <p:nvPr/>
        </p:nvSpPr>
        <p:spPr>
          <a:xfrm>
            <a:off x="10352407" y="547443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124E65-11FC-0D94-DEC4-D4AAB679077D}"/>
              </a:ext>
            </a:extLst>
          </p:cNvPr>
          <p:cNvSpPr/>
          <p:nvPr/>
        </p:nvSpPr>
        <p:spPr>
          <a:xfrm>
            <a:off x="10352407" y="659557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EFB3C2-0FAA-6B42-1D35-FBCC76975C85}"/>
              </a:ext>
            </a:extLst>
          </p:cNvPr>
          <p:cNvSpPr/>
          <p:nvPr/>
        </p:nvSpPr>
        <p:spPr>
          <a:xfrm>
            <a:off x="10352407" y="930246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209BFB-E49E-4A8A-1252-3AB087E81107}"/>
              </a:ext>
            </a:extLst>
          </p:cNvPr>
          <p:cNvSpPr/>
          <p:nvPr/>
        </p:nvSpPr>
        <p:spPr>
          <a:xfrm>
            <a:off x="10352407" y="1042361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B0DB5-90C0-582B-7658-CA6E0919934B}"/>
              </a:ext>
            </a:extLst>
          </p:cNvPr>
          <p:cNvSpPr/>
          <p:nvPr/>
        </p:nvSpPr>
        <p:spPr>
          <a:xfrm>
            <a:off x="10352407" y="1315513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A29D49-2B7D-762B-A7A8-567146E1EDF0}"/>
              </a:ext>
            </a:extLst>
          </p:cNvPr>
          <p:cNvSpPr/>
          <p:nvPr/>
        </p:nvSpPr>
        <p:spPr>
          <a:xfrm>
            <a:off x="10352407" y="1427628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D16AC9-7053-9BF8-752E-4655F9540382}"/>
              </a:ext>
            </a:extLst>
          </p:cNvPr>
          <p:cNvSpPr/>
          <p:nvPr/>
        </p:nvSpPr>
        <p:spPr>
          <a:xfrm>
            <a:off x="10352407" y="1835405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F96A7C-BB5C-E933-116E-1957E668971E}"/>
              </a:ext>
            </a:extLst>
          </p:cNvPr>
          <p:cNvSpPr/>
          <p:nvPr/>
        </p:nvSpPr>
        <p:spPr>
          <a:xfrm>
            <a:off x="10352407" y="2060314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C0752A-D983-5A48-22B6-577D16F0D8CA}"/>
              </a:ext>
            </a:extLst>
          </p:cNvPr>
          <p:cNvSpPr/>
          <p:nvPr/>
        </p:nvSpPr>
        <p:spPr>
          <a:xfrm>
            <a:off x="10352407" y="2218354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6B589B-B93A-8327-051C-1FC41FD81A4D}"/>
              </a:ext>
            </a:extLst>
          </p:cNvPr>
          <p:cNvSpPr/>
          <p:nvPr/>
        </p:nvSpPr>
        <p:spPr>
          <a:xfrm>
            <a:off x="10352407" y="2443263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B34F87-7E1F-D97E-9F36-EB832556E7AD}"/>
              </a:ext>
            </a:extLst>
          </p:cNvPr>
          <p:cNvSpPr/>
          <p:nvPr/>
        </p:nvSpPr>
        <p:spPr>
          <a:xfrm>
            <a:off x="10352407" y="2601158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758B07-EDA9-2BCE-5F68-CCCECC19A55D}"/>
              </a:ext>
            </a:extLst>
          </p:cNvPr>
          <p:cNvSpPr/>
          <p:nvPr/>
        </p:nvSpPr>
        <p:spPr>
          <a:xfrm>
            <a:off x="10352407" y="2826067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A42893-A41C-B09E-80BB-69753D29FBEF}"/>
              </a:ext>
            </a:extLst>
          </p:cNvPr>
          <p:cNvSpPr/>
          <p:nvPr/>
        </p:nvSpPr>
        <p:spPr>
          <a:xfrm>
            <a:off x="10352407" y="2986425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F7E18A-C5AD-EC3F-BBE0-46005E75AC63}"/>
              </a:ext>
            </a:extLst>
          </p:cNvPr>
          <p:cNvSpPr/>
          <p:nvPr/>
        </p:nvSpPr>
        <p:spPr>
          <a:xfrm>
            <a:off x="10352407" y="3211334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F91EBC-3288-287A-00DA-BFCCA21567DC}"/>
              </a:ext>
            </a:extLst>
          </p:cNvPr>
          <p:cNvSpPr/>
          <p:nvPr/>
        </p:nvSpPr>
        <p:spPr>
          <a:xfrm>
            <a:off x="10352407" y="3375161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E79DF4-2056-A1ED-5FEA-74F6C5BADB93}"/>
              </a:ext>
            </a:extLst>
          </p:cNvPr>
          <p:cNvSpPr/>
          <p:nvPr/>
        </p:nvSpPr>
        <p:spPr>
          <a:xfrm>
            <a:off x="10352407" y="3600070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CCBA34-FC01-C8D0-37E5-46857C32E1B5}"/>
              </a:ext>
            </a:extLst>
          </p:cNvPr>
          <p:cNvSpPr/>
          <p:nvPr/>
        </p:nvSpPr>
        <p:spPr>
          <a:xfrm>
            <a:off x="10351504" y="5420512"/>
            <a:ext cx="326315" cy="1310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p3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A65B84-3869-3C5C-3F2F-57B706F09D0D}"/>
              </a:ext>
            </a:extLst>
          </p:cNvPr>
          <p:cNvSpPr/>
          <p:nvPr/>
        </p:nvSpPr>
        <p:spPr>
          <a:xfrm>
            <a:off x="10351504" y="5803462"/>
            <a:ext cx="326315" cy="1310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p3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8B6AC4-0924-905F-25D4-A8D6F6302F62}"/>
              </a:ext>
            </a:extLst>
          </p:cNvPr>
          <p:cNvSpPr/>
          <p:nvPr/>
        </p:nvSpPr>
        <p:spPr>
          <a:xfrm>
            <a:off x="10351504" y="6186266"/>
            <a:ext cx="326315" cy="1310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p3</a:t>
            </a:r>
          </a:p>
        </p:txBody>
      </p:sp>
      <p:grpSp>
        <p:nvGrpSpPr>
          <p:cNvPr id="1874" name="群組 1873">
            <a:extLst>
              <a:ext uri="{FF2B5EF4-FFF2-40B4-BE49-F238E27FC236}">
                <a16:creationId xmlns:a16="http://schemas.microsoft.com/office/drawing/2014/main" id="{6FF9A6D1-0E07-34F8-4C72-262B329B3945}"/>
              </a:ext>
            </a:extLst>
          </p:cNvPr>
          <p:cNvGrpSpPr/>
          <p:nvPr/>
        </p:nvGrpSpPr>
        <p:grpSpPr>
          <a:xfrm>
            <a:off x="8184080" y="164493"/>
            <a:ext cx="1822539" cy="6599282"/>
            <a:chOff x="8184080" y="164493"/>
            <a:chExt cx="1822539" cy="6599282"/>
          </a:xfrm>
        </p:grpSpPr>
        <p:sp>
          <p:nvSpPr>
            <p:cNvPr id="764" name="矩形 763">
              <a:extLst>
                <a:ext uri="{FF2B5EF4-FFF2-40B4-BE49-F238E27FC236}">
                  <a16:creationId xmlns:a16="http://schemas.microsoft.com/office/drawing/2014/main" id="{25065433-83FF-50E9-F8FF-411F8CFF1A3D}"/>
                </a:ext>
              </a:extLst>
            </p:cNvPr>
            <p:cNvSpPr/>
            <p:nvPr/>
          </p:nvSpPr>
          <p:spPr>
            <a:xfrm>
              <a:off x="8184080" y="1644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AD385630-4EE0-3944-C210-01D55F8B9438}"/>
                </a:ext>
              </a:extLst>
            </p:cNvPr>
            <p:cNvSpPr/>
            <p:nvPr/>
          </p:nvSpPr>
          <p:spPr>
            <a:xfrm>
              <a:off x="8184080" y="1869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672AE9F8-0CEC-5823-AC1C-7E1B47F46D21}"/>
                </a:ext>
              </a:extLst>
            </p:cNvPr>
            <p:cNvSpPr/>
            <p:nvPr/>
          </p:nvSpPr>
          <p:spPr>
            <a:xfrm>
              <a:off x="8184080" y="2093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4191C18F-51ED-F873-F319-6204EAA994BB}"/>
                </a:ext>
              </a:extLst>
            </p:cNvPr>
            <p:cNvSpPr/>
            <p:nvPr/>
          </p:nvSpPr>
          <p:spPr>
            <a:xfrm>
              <a:off x="8184080" y="2317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8" name="矩形 767">
              <a:extLst>
                <a:ext uri="{FF2B5EF4-FFF2-40B4-BE49-F238E27FC236}">
                  <a16:creationId xmlns:a16="http://schemas.microsoft.com/office/drawing/2014/main" id="{ED5DFCA3-5E87-FB13-9CBF-F626EFF37075}"/>
                </a:ext>
              </a:extLst>
            </p:cNvPr>
            <p:cNvSpPr/>
            <p:nvPr/>
          </p:nvSpPr>
          <p:spPr>
            <a:xfrm>
              <a:off x="8184080" y="2541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9" name="矩形 768">
              <a:extLst>
                <a:ext uri="{FF2B5EF4-FFF2-40B4-BE49-F238E27FC236}">
                  <a16:creationId xmlns:a16="http://schemas.microsoft.com/office/drawing/2014/main" id="{4EC3D1D2-E01D-D6AF-C086-BFCE4D63CD57}"/>
                </a:ext>
              </a:extLst>
            </p:cNvPr>
            <p:cNvSpPr/>
            <p:nvPr/>
          </p:nvSpPr>
          <p:spPr>
            <a:xfrm>
              <a:off x="8558460" y="164493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770" name="矩形 769">
              <a:extLst>
                <a:ext uri="{FF2B5EF4-FFF2-40B4-BE49-F238E27FC236}">
                  <a16:creationId xmlns:a16="http://schemas.microsoft.com/office/drawing/2014/main" id="{E886A851-4C4F-ED1F-7CE5-D52FDE292A99}"/>
                </a:ext>
              </a:extLst>
            </p:cNvPr>
            <p:cNvSpPr/>
            <p:nvPr/>
          </p:nvSpPr>
          <p:spPr>
            <a:xfrm>
              <a:off x="8184080" y="2766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71" name="矩形 770">
              <a:extLst>
                <a:ext uri="{FF2B5EF4-FFF2-40B4-BE49-F238E27FC236}">
                  <a16:creationId xmlns:a16="http://schemas.microsoft.com/office/drawing/2014/main" id="{0A05FDAD-D6F0-B195-F05F-A35BD862857F}"/>
                </a:ext>
              </a:extLst>
            </p:cNvPr>
            <p:cNvSpPr/>
            <p:nvPr/>
          </p:nvSpPr>
          <p:spPr>
            <a:xfrm>
              <a:off x="8184080" y="2990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72" name="矩形 771">
              <a:extLst>
                <a:ext uri="{FF2B5EF4-FFF2-40B4-BE49-F238E27FC236}">
                  <a16:creationId xmlns:a16="http://schemas.microsoft.com/office/drawing/2014/main" id="{23750A11-D35E-5479-1AAB-8F9683B830ED}"/>
                </a:ext>
              </a:extLst>
            </p:cNvPr>
            <p:cNvSpPr/>
            <p:nvPr/>
          </p:nvSpPr>
          <p:spPr>
            <a:xfrm>
              <a:off x="8184080" y="3214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73" name="矩形 772">
              <a:extLst>
                <a:ext uri="{FF2B5EF4-FFF2-40B4-BE49-F238E27FC236}">
                  <a16:creationId xmlns:a16="http://schemas.microsoft.com/office/drawing/2014/main" id="{226F1115-8F4D-51CF-5623-7D2216A226EC}"/>
                </a:ext>
              </a:extLst>
            </p:cNvPr>
            <p:cNvSpPr/>
            <p:nvPr/>
          </p:nvSpPr>
          <p:spPr>
            <a:xfrm>
              <a:off x="8184080" y="3438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041D330F-C088-C2FE-734A-6A7937E83A62}"/>
                </a:ext>
              </a:extLst>
            </p:cNvPr>
            <p:cNvSpPr/>
            <p:nvPr/>
          </p:nvSpPr>
          <p:spPr>
            <a:xfrm>
              <a:off x="8558460" y="276608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p2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775" name="矩形 774">
              <a:extLst>
                <a:ext uri="{FF2B5EF4-FFF2-40B4-BE49-F238E27FC236}">
                  <a16:creationId xmlns:a16="http://schemas.microsoft.com/office/drawing/2014/main" id="{ECDCDAD7-1A70-E489-7674-8EA855EF645F}"/>
                </a:ext>
              </a:extLst>
            </p:cNvPr>
            <p:cNvSpPr/>
            <p:nvPr/>
          </p:nvSpPr>
          <p:spPr>
            <a:xfrm>
              <a:off x="8184080" y="36629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76" name="矩形 775">
              <a:extLst>
                <a:ext uri="{FF2B5EF4-FFF2-40B4-BE49-F238E27FC236}">
                  <a16:creationId xmlns:a16="http://schemas.microsoft.com/office/drawing/2014/main" id="{1DE32658-4BAC-A4FE-1682-F9DDEC85573E}"/>
                </a:ext>
              </a:extLst>
            </p:cNvPr>
            <p:cNvSpPr/>
            <p:nvPr/>
          </p:nvSpPr>
          <p:spPr>
            <a:xfrm>
              <a:off x="8184080" y="38872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77" name="矩形 776">
              <a:extLst>
                <a:ext uri="{FF2B5EF4-FFF2-40B4-BE49-F238E27FC236}">
                  <a16:creationId xmlns:a16="http://schemas.microsoft.com/office/drawing/2014/main" id="{2D2C0CD5-CFF4-0336-1D8A-0BDA79669E84}"/>
                </a:ext>
              </a:extLst>
            </p:cNvPr>
            <p:cNvSpPr/>
            <p:nvPr/>
          </p:nvSpPr>
          <p:spPr>
            <a:xfrm>
              <a:off x="8184080" y="41114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78" name="矩形 777">
              <a:extLst>
                <a:ext uri="{FF2B5EF4-FFF2-40B4-BE49-F238E27FC236}">
                  <a16:creationId xmlns:a16="http://schemas.microsoft.com/office/drawing/2014/main" id="{FBFBF71D-CC86-80D8-E5F1-D6540E929837}"/>
                </a:ext>
              </a:extLst>
            </p:cNvPr>
            <p:cNvSpPr/>
            <p:nvPr/>
          </p:nvSpPr>
          <p:spPr>
            <a:xfrm>
              <a:off x="8184080" y="43356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79" name="矩形 778">
              <a:extLst>
                <a:ext uri="{FF2B5EF4-FFF2-40B4-BE49-F238E27FC236}">
                  <a16:creationId xmlns:a16="http://schemas.microsoft.com/office/drawing/2014/main" id="{5DA3722F-6063-6BB6-82A2-4F15D1F4F863}"/>
                </a:ext>
              </a:extLst>
            </p:cNvPr>
            <p:cNvSpPr/>
            <p:nvPr/>
          </p:nvSpPr>
          <p:spPr>
            <a:xfrm>
              <a:off x="8558460" y="36629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780" name="矩形 779">
              <a:extLst>
                <a:ext uri="{FF2B5EF4-FFF2-40B4-BE49-F238E27FC236}">
                  <a16:creationId xmlns:a16="http://schemas.microsoft.com/office/drawing/2014/main" id="{A78F90FC-4BB0-00D3-BFE4-D8115038950A}"/>
                </a:ext>
              </a:extLst>
            </p:cNvPr>
            <p:cNvSpPr/>
            <p:nvPr/>
          </p:nvSpPr>
          <p:spPr>
            <a:xfrm>
              <a:off x="8184080" y="45599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81" name="矩形 780">
              <a:extLst>
                <a:ext uri="{FF2B5EF4-FFF2-40B4-BE49-F238E27FC236}">
                  <a16:creationId xmlns:a16="http://schemas.microsoft.com/office/drawing/2014/main" id="{96A239B7-8EA1-B7B4-0027-4D75A209E219}"/>
                </a:ext>
              </a:extLst>
            </p:cNvPr>
            <p:cNvSpPr/>
            <p:nvPr/>
          </p:nvSpPr>
          <p:spPr>
            <a:xfrm>
              <a:off x="8184080" y="4784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82" name="矩形 781">
              <a:extLst>
                <a:ext uri="{FF2B5EF4-FFF2-40B4-BE49-F238E27FC236}">
                  <a16:creationId xmlns:a16="http://schemas.microsoft.com/office/drawing/2014/main" id="{1C9B75E9-8146-7426-9A37-36A379C48FA5}"/>
                </a:ext>
              </a:extLst>
            </p:cNvPr>
            <p:cNvSpPr/>
            <p:nvPr/>
          </p:nvSpPr>
          <p:spPr>
            <a:xfrm>
              <a:off x="8932840" y="16449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w1</a:t>
              </a:r>
            </a:p>
          </p:txBody>
        </p:sp>
        <p:sp>
          <p:nvSpPr>
            <p:cNvPr id="783" name="矩形 782">
              <a:extLst>
                <a:ext uri="{FF2B5EF4-FFF2-40B4-BE49-F238E27FC236}">
                  <a16:creationId xmlns:a16="http://schemas.microsoft.com/office/drawing/2014/main" id="{3DFAB048-2D21-32DA-7538-DF3D6DB65DFE}"/>
                </a:ext>
              </a:extLst>
            </p:cNvPr>
            <p:cNvSpPr/>
            <p:nvPr/>
          </p:nvSpPr>
          <p:spPr>
            <a:xfrm>
              <a:off x="8184080" y="50151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84" name="矩形 783">
              <a:extLst>
                <a:ext uri="{FF2B5EF4-FFF2-40B4-BE49-F238E27FC236}">
                  <a16:creationId xmlns:a16="http://schemas.microsoft.com/office/drawing/2014/main" id="{3A98E2E0-BD1B-C3B9-A23C-3E9F2945C1D0}"/>
                </a:ext>
              </a:extLst>
            </p:cNvPr>
            <p:cNvSpPr/>
            <p:nvPr/>
          </p:nvSpPr>
          <p:spPr>
            <a:xfrm>
              <a:off x="8184080" y="5246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85" name="矩形 784">
              <a:extLst>
                <a:ext uri="{FF2B5EF4-FFF2-40B4-BE49-F238E27FC236}">
                  <a16:creationId xmlns:a16="http://schemas.microsoft.com/office/drawing/2014/main" id="{BAA7FAD3-3571-C6D0-39A4-1AF42531A752}"/>
                </a:ext>
              </a:extLst>
            </p:cNvPr>
            <p:cNvSpPr/>
            <p:nvPr/>
          </p:nvSpPr>
          <p:spPr>
            <a:xfrm>
              <a:off x="8558460" y="50151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786" name="矩形 785">
              <a:extLst>
                <a:ext uri="{FF2B5EF4-FFF2-40B4-BE49-F238E27FC236}">
                  <a16:creationId xmlns:a16="http://schemas.microsoft.com/office/drawing/2014/main" id="{15FBAA5E-1D3A-C1EC-4584-770188FEB4AF}"/>
                </a:ext>
              </a:extLst>
            </p:cNvPr>
            <p:cNvSpPr/>
            <p:nvPr/>
          </p:nvSpPr>
          <p:spPr>
            <a:xfrm>
              <a:off x="8184080" y="5474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87" name="矩形 786">
              <a:extLst>
                <a:ext uri="{FF2B5EF4-FFF2-40B4-BE49-F238E27FC236}">
                  <a16:creationId xmlns:a16="http://schemas.microsoft.com/office/drawing/2014/main" id="{202BBCE0-A946-68AC-BB56-8F116F5B5369}"/>
                </a:ext>
              </a:extLst>
            </p:cNvPr>
            <p:cNvSpPr/>
            <p:nvPr/>
          </p:nvSpPr>
          <p:spPr>
            <a:xfrm>
              <a:off x="8184080" y="5698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88" name="矩形 787">
              <a:extLst>
                <a:ext uri="{FF2B5EF4-FFF2-40B4-BE49-F238E27FC236}">
                  <a16:creationId xmlns:a16="http://schemas.microsoft.com/office/drawing/2014/main" id="{C6C4FC40-2140-BFE4-75EF-0D17B203A8AA}"/>
                </a:ext>
              </a:extLst>
            </p:cNvPr>
            <p:cNvSpPr/>
            <p:nvPr/>
          </p:nvSpPr>
          <p:spPr>
            <a:xfrm>
              <a:off x="8184080" y="5922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89" name="矩形 788">
              <a:extLst>
                <a:ext uri="{FF2B5EF4-FFF2-40B4-BE49-F238E27FC236}">
                  <a16:creationId xmlns:a16="http://schemas.microsoft.com/office/drawing/2014/main" id="{2AF8A28A-59BA-6BF3-E9C4-867DB88B0B36}"/>
                </a:ext>
              </a:extLst>
            </p:cNvPr>
            <p:cNvSpPr/>
            <p:nvPr/>
          </p:nvSpPr>
          <p:spPr>
            <a:xfrm>
              <a:off x="8184080" y="6147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90" name="矩形 789">
              <a:extLst>
                <a:ext uri="{FF2B5EF4-FFF2-40B4-BE49-F238E27FC236}">
                  <a16:creationId xmlns:a16="http://schemas.microsoft.com/office/drawing/2014/main" id="{04F11AA2-42E2-5562-9FDD-B05D4B2EA3E2}"/>
                </a:ext>
              </a:extLst>
            </p:cNvPr>
            <p:cNvSpPr/>
            <p:nvPr/>
          </p:nvSpPr>
          <p:spPr>
            <a:xfrm>
              <a:off x="8184080" y="6371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91" name="矩形 790">
              <a:extLst>
                <a:ext uri="{FF2B5EF4-FFF2-40B4-BE49-F238E27FC236}">
                  <a16:creationId xmlns:a16="http://schemas.microsoft.com/office/drawing/2014/main" id="{D7734679-0A30-4CC3-4514-704E529B9A86}"/>
                </a:ext>
              </a:extLst>
            </p:cNvPr>
            <p:cNvSpPr/>
            <p:nvPr/>
          </p:nvSpPr>
          <p:spPr>
            <a:xfrm>
              <a:off x="8558460" y="547443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792" name="矩形 791">
              <a:extLst>
                <a:ext uri="{FF2B5EF4-FFF2-40B4-BE49-F238E27FC236}">
                  <a16:creationId xmlns:a16="http://schemas.microsoft.com/office/drawing/2014/main" id="{7E4FC4BB-51E7-0E1A-415B-5D1A71AA02AB}"/>
                </a:ext>
              </a:extLst>
            </p:cNvPr>
            <p:cNvSpPr/>
            <p:nvPr/>
          </p:nvSpPr>
          <p:spPr>
            <a:xfrm>
              <a:off x="8184080" y="6595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93" name="矩形 792">
              <a:extLst>
                <a:ext uri="{FF2B5EF4-FFF2-40B4-BE49-F238E27FC236}">
                  <a16:creationId xmlns:a16="http://schemas.microsoft.com/office/drawing/2014/main" id="{765824BF-635B-2971-EF4C-14EC29D38151}"/>
                </a:ext>
              </a:extLst>
            </p:cNvPr>
            <p:cNvSpPr/>
            <p:nvPr/>
          </p:nvSpPr>
          <p:spPr>
            <a:xfrm>
              <a:off x="8184080" y="6819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94" name="矩形 793">
              <a:extLst>
                <a:ext uri="{FF2B5EF4-FFF2-40B4-BE49-F238E27FC236}">
                  <a16:creationId xmlns:a16="http://schemas.microsoft.com/office/drawing/2014/main" id="{39F8065D-ADEB-5468-E268-6CB4E57B0FC8}"/>
                </a:ext>
              </a:extLst>
            </p:cNvPr>
            <p:cNvSpPr/>
            <p:nvPr/>
          </p:nvSpPr>
          <p:spPr>
            <a:xfrm>
              <a:off x="8184080" y="70440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95" name="矩形 794">
              <a:extLst>
                <a:ext uri="{FF2B5EF4-FFF2-40B4-BE49-F238E27FC236}">
                  <a16:creationId xmlns:a16="http://schemas.microsoft.com/office/drawing/2014/main" id="{F4FBC764-A0C6-0832-05B4-BFA6944F3047}"/>
                </a:ext>
              </a:extLst>
            </p:cNvPr>
            <p:cNvSpPr/>
            <p:nvPr/>
          </p:nvSpPr>
          <p:spPr>
            <a:xfrm>
              <a:off x="8184080" y="72682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96" name="矩形 795">
              <a:extLst>
                <a:ext uri="{FF2B5EF4-FFF2-40B4-BE49-F238E27FC236}">
                  <a16:creationId xmlns:a16="http://schemas.microsoft.com/office/drawing/2014/main" id="{78330FD6-44C3-24E4-485A-50B803C6B671}"/>
                </a:ext>
              </a:extLst>
            </p:cNvPr>
            <p:cNvSpPr/>
            <p:nvPr/>
          </p:nvSpPr>
          <p:spPr>
            <a:xfrm>
              <a:off x="8558460" y="659557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p2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797" name="矩形 796">
              <a:extLst>
                <a:ext uri="{FF2B5EF4-FFF2-40B4-BE49-F238E27FC236}">
                  <a16:creationId xmlns:a16="http://schemas.microsoft.com/office/drawing/2014/main" id="{6998B6BD-9247-8195-C760-140A37B45E00}"/>
                </a:ext>
              </a:extLst>
            </p:cNvPr>
            <p:cNvSpPr/>
            <p:nvPr/>
          </p:nvSpPr>
          <p:spPr>
            <a:xfrm>
              <a:off x="8184080" y="74924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98" name="矩形 797">
              <a:extLst>
                <a:ext uri="{FF2B5EF4-FFF2-40B4-BE49-F238E27FC236}">
                  <a16:creationId xmlns:a16="http://schemas.microsoft.com/office/drawing/2014/main" id="{A75E1445-23D2-859F-0589-0529327BAAC2}"/>
                </a:ext>
              </a:extLst>
            </p:cNvPr>
            <p:cNvSpPr/>
            <p:nvPr/>
          </p:nvSpPr>
          <p:spPr>
            <a:xfrm>
              <a:off x="8184080" y="77167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99" name="矩形 798">
              <a:extLst>
                <a:ext uri="{FF2B5EF4-FFF2-40B4-BE49-F238E27FC236}">
                  <a16:creationId xmlns:a16="http://schemas.microsoft.com/office/drawing/2014/main" id="{F81DBC82-ED22-34E0-D4B3-A12483DB2554}"/>
                </a:ext>
              </a:extLst>
            </p:cNvPr>
            <p:cNvSpPr/>
            <p:nvPr/>
          </p:nvSpPr>
          <p:spPr>
            <a:xfrm>
              <a:off x="8184080" y="7940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00" name="矩形 799">
              <a:extLst>
                <a:ext uri="{FF2B5EF4-FFF2-40B4-BE49-F238E27FC236}">
                  <a16:creationId xmlns:a16="http://schemas.microsoft.com/office/drawing/2014/main" id="{53AE352B-EA01-0E1C-0AC4-32D43A31ED40}"/>
                </a:ext>
              </a:extLst>
            </p:cNvPr>
            <p:cNvSpPr/>
            <p:nvPr/>
          </p:nvSpPr>
          <p:spPr>
            <a:xfrm>
              <a:off x="8184080" y="8165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01" name="矩形 800">
              <a:extLst>
                <a:ext uri="{FF2B5EF4-FFF2-40B4-BE49-F238E27FC236}">
                  <a16:creationId xmlns:a16="http://schemas.microsoft.com/office/drawing/2014/main" id="{1DCA1556-798A-C933-BEFF-20E3893A9B99}"/>
                </a:ext>
              </a:extLst>
            </p:cNvPr>
            <p:cNvSpPr/>
            <p:nvPr/>
          </p:nvSpPr>
          <p:spPr>
            <a:xfrm>
              <a:off x="8558460" y="74924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802" name="矩形 801">
              <a:extLst>
                <a:ext uri="{FF2B5EF4-FFF2-40B4-BE49-F238E27FC236}">
                  <a16:creationId xmlns:a16="http://schemas.microsoft.com/office/drawing/2014/main" id="{09C3D060-BEE5-0961-A6AC-E2F2F624AA0E}"/>
                </a:ext>
              </a:extLst>
            </p:cNvPr>
            <p:cNvSpPr/>
            <p:nvPr/>
          </p:nvSpPr>
          <p:spPr>
            <a:xfrm>
              <a:off x="8184080" y="8389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03" name="矩形 802">
              <a:extLst>
                <a:ext uri="{FF2B5EF4-FFF2-40B4-BE49-F238E27FC236}">
                  <a16:creationId xmlns:a16="http://schemas.microsoft.com/office/drawing/2014/main" id="{78850F4A-C656-8CED-9D0C-428CCB9EEA72}"/>
                </a:ext>
              </a:extLst>
            </p:cNvPr>
            <p:cNvSpPr/>
            <p:nvPr/>
          </p:nvSpPr>
          <p:spPr>
            <a:xfrm>
              <a:off x="8184080" y="8613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04" name="矩形 803">
              <a:extLst>
                <a:ext uri="{FF2B5EF4-FFF2-40B4-BE49-F238E27FC236}">
                  <a16:creationId xmlns:a16="http://schemas.microsoft.com/office/drawing/2014/main" id="{57C75700-23E4-3455-B0C0-669D0509BDA8}"/>
                </a:ext>
              </a:extLst>
            </p:cNvPr>
            <p:cNvSpPr/>
            <p:nvPr/>
          </p:nvSpPr>
          <p:spPr>
            <a:xfrm>
              <a:off x="8932840" y="54744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w2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805" name="矩形 804">
              <a:extLst>
                <a:ext uri="{FF2B5EF4-FFF2-40B4-BE49-F238E27FC236}">
                  <a16:creationId xmlns:a16="http://schemas.microsoft.com/office/drawing/2014/main" id="{F40D668A-3E71-1C34-FA9C-9FDCA89A00AF}"/>
                </a:ext>
              </a:extLst>
            </p:cNvPr>
            <p:cNvSpPr/>
            <p:nvPr/>
          </p:nvSpPr>
          <p:spPr>
            <a:xfrm>
              <a:off x="8184080" y="8844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06" name="矩形 805">
              <a:extLst>
                <a:ext uri="{FF2B5EF4-FFF2-40B4-BE49-F238E27FC236}">
                  <a16:creationId xmlns:a16="http://schemas.microsoft.com/office/drawing/2014/main" id="{1594AB3C-A1D5-DF35-EB4D-FFD4825D53C4}"/>
                </a:ext>
              </a:extLst>
            </p:cNvPr>
            <p:cNvSpPr/>
            <p:nvPr/>
          </p:nvSpPr>
          <p:spPr>
            <a:xfrm>
              <a:off x="8184080" y="9076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07" name="矩形 806">
              <a:extLst>
                <a:ext uri="{FF2B5EF4-FFF2-40B4-BE49-F238E27FC236}">
                  <a16:creationId xmlns:a16="http://schemas.microsoft.com/office/drawing/2014/main" id="{58C40346-194B-2D7C-F22A-8A3AE858DB0E}"/>
                </a:ext>
              </a:extLst>
            </p:cNvPr>
            <p:cNvSpPr/>
            <p:nvPr/>
          </p:nvSpPr>
          <p:spPr>
            <a:xfrm>
              <a:off x="8558460" y="884466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808" name="矩形 807">
              <a:extLst>
                <a:ext uri="{FF2B5EF4-FFF2-40B4-BE49-F238E27FC236}">
                  <a16:creationId xmlns:a16="http://schemas.microsoft.com/office/drawing/2014/main" id="{B3FA2B0F-E064-259F-EB0E-77988AEC34E1}"/>
                </a:ext>
              </a:extLst>
            </p:cNvPr>
            <p:cNvSpPr/>
            <p:nvPr/>
          </p:nvSpPr>
          <p:spPr>
            <a:xfrm>
              <a:off x="8184080" y="9302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09" name="矩形 808">
              <a:extLst>
                <a:ext uri="{FF2B5EF4-FFF2-40B4-BE49-F238E27FC236}">
                  <a16:creationId xmlns:a16="http://schemas.microsoft.com/office/drawing/2014/main" id="{E64852DB-4BF4-8835-4E03-104EF8B0BF09}"/>
                </a:ext>
              </a:extLst>
            </p:cNvPr>
            <p:cNvSpPr/>
            <p:nvPr/>
          </p:nvSpPr>
          <p:spPr>
            <a:xfrm>
              <a:off x="8184080" y="9526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10" name="矩形 809">
              <a:extLst>
                <a:ext uri="{FF2B5EF4-FFF2-40B4-BE49-F238E27FC236}">
                  <a16:creationId xmlns:a16="http://schemas.microsoft.com/office/drawing/2014/main" id="{053A4841-587F-A813-C8B3-924585B2BBB4}"/>
                </a:ext>
              </a:extLst>
            </p:cNvPr>
            <p:cNvSpPr/>
            <p:nvPr/>
          </p:nvSpPr>
          <p:spPr>
            <a:xfrm>
              <a:off x="8184080" y="9750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11" name="矩形 810">
              <a:extLst>
                <a:ext uri="{FF2B5EF4-FFF2-40B4-BE49-F238E27FC236}">
                  <a16:creationId xmlns:a16="http://schemas.microsoft.com/office/drawing/2014/main" id="{29B5D066-4676-D96B-187A-25928F6128C8}"/>
                </a:ext>
              </a:extLst>
            </p:cNvPr>
            <p:cNvSpPr/>
            <p:nvPr/>
          </p:nvSpPr>
          <p:spPr>
            <a:xfrm>
              <a:off x="8184080" y="9975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12" name="矩形 811">
              <a:extLst>
                <a:ext uri="{FF2B5EF4-FFF2-40B4-BE49-F238E27FC236}">
                  <a16:creationId xmlns:a16="http://schemas.microsoft.com/office/drawing/2014/main" id="{C11DD089-06C0-2B8B-0D2B-0BD2C650B867}"/>
                </a:ext>
              </a:extLst>
            </p:cNvPr>
            <p:cNvSpPr/>
            <p:nvPr/>
          </p:nvSpPr>
          <p:spPr>
            <a:xfrm>
              <a:off x="8184080" y="10199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506631BA-4E03-D415-9C62-DF080A95A56A}"/>
                </a:ext>
              </a:extLst>
            </p:cNvPr>
            <p:cNvSpPr/>
            <p:nvPr/>
          </p:nvSpPr>
          <p:spPr>
            <a:xfrm>
              <a:off x="8558460" y="930246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677E67C2-53EC-5D26-BC99-F8963CBC22E5}"/>
                </a:ext>
              </a:extLst>
            </p:cNvPr>
            <p:cNvSpPr/>
            <p:nvPr/>
          </p:nvSpPr>
          <p:spPr>
            <a:xfrm>
              <a:off x="8184080" y="10423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008F7749-CEA5-04AD-0815-801BA481D0C3}"/>
                </a:ext>
              </a:extLst>
            </p:cNvPr>
            <p:cNvSpPr/>
            <p:nvPr/>
          </p:nvSpPr>
          <p:spPr>
            <a:xfrm>
              <a:off x="8184080" y="10647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74B8020C-8CEB-1DD6-1CFC-C71FFE94F1F2}"/>
                </a:ext>
              </a:extLst>
            </p:cNvPr>
            <p:cNvSpPr/>
            <p:nvPr/>
          </p:nvSpPr>
          <p:spPr>
            <a:xfrm>
              <a:off x="8184080" y="1087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8EF4D00A-D9BA-5DA7-C5DA-96D6087BC85D}"/>
                </a:ext>
              </a:extLst>
            </p:cNvPr>
            <p:cNvSpPr/>
            <p:nvPr/>
          </p:nvSpPr>
          <p:spPr>
            <a:xfrm>
              <a:off x="8184080" y="11096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3E25528E-AC69-F8ED-FFBE-BE1FBFEF3AB8}"/>
                </a:ext>
              </a:extLst>
            </p:cNvPr>
            <p:cNvSpPr/>
            <p:nvPr/>
          </p:nvSpPr>
          <p:spPr>
            <a:xfrm>
              <a:off x="8558460" y="1042361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F9D0300B-42D1-4C9A-9288-F4D2752B48CD}"/>
                </a:ext>
              </a:extLst>
            </p:cNvPr>
            <p:cNvSpPr/>
            <p:nvPr/>
          </p:nvSpPr>
          <p:spPr>
            <a:xfrm>
              <a:off x="8184080" y="11320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ECA71B3B-1861-85ED-8CF3-6B99F5ACE2A5}"/>
                </a:ext>
              </a:extLst>
            </p:cNvPr>
            <p:cNvSpPr/>
            <p:nvPr/>
          </p:nvSpPr>
          <p:spPr>
            <a:xfrm>
              <a:off x="8184080" y="11544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AFBC411D-727D-E44F-AF87-306DD88E4353}"/>
                </a:ext>
              </a:extLst>
            </p:cNvPr>
            <p:cNvSpPr/>
            <p:nvPr/>
          </p:nvSpPr>
          <p:spPr>
            <a:xfrm>
              <a:off x="8184080" y="11768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CA46EABE-11F4-62CB-CBA0-59BAAF12C5BF}"/>
                </a:ext>
              </a:extLst>
            </p:cNvPr>
            <p:cNvSpPr/>
            <p:nvPr/>
          </p:nvSpPr>
          <p:spPr>
            <a:xfrm>
              <a:off x="8184080" y="11993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B39D0A43-F3A0-0D83-93DC-797559663EBE}"/>
                </a:ext>
              </a:extLst>
            </p:cNvPr>
            <p:cNvSpPr/>
            <p:nvPr/>
          </p:nvSpPr>
          <p:spPr>
            <a:xfrm>
              <a:off x="8558460" y="1132053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D12486F0-4D22-89D1-1A05-E1DC0E9A3862}"/>
                </a:ext>
              </a:extLst>
            </p:cNvPr>
            <p:cNvSpPr/>
            <p:nvPr/>
          </p:nvSpPr>
          <p:spPr>
            <a:xfrm>
              <a:off x="8184080" y="12217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2E8D3A70-714D-7AA3-2C31-33FD580DBB87}"/>
                </a:ext>
              </a:extLst>
            </p:cNvPr>
            <p:cNvSpPr/>
            <p:nvPr/>
          </p:nvSpPr>
          <p:spPr>
            <a:xfrm>
              <a:off x="8184080" y="12441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46FF391A-B282-241A-7258-21D4F0C259A9}"/>
                </a:ext>
              </a:extLst>
            </p:cNvPr>
            <p:cNvSpPr/>
            <p:nvPr/>
          </p:nvSpPr>
          <p:spPr>
            <a:xfrm>
              <a:off x="8932840" y="930246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w3</a:t>
              </a:r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0F53364A-557F-F93F-A506-C4C560749B3A}"/>
                </a:ext>
              </a:extLst>
            </p:cNvPr>
            <p:cNvSpPr/>
            <p:nvPr/>
          </p:nvSpPr>
          <p:spPr>
            <a:xfrm>
              <a:off x="8184080" y="1267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28" name="矩形 827">
              <a:extLst>
                <a:ext uri="{FF2B5EF4-FFF2-40B4-BE49-F238E27FC236}">
                  <a16:creationId xmlns:a16="http://schemas.microsoft.com/office/drawing/2014/main" id="{22B5717D-5D8B-750D-45BA-664EF3ACB02D}"/>
                </a:ext>
              </a:extLst>
            </p:cNvPr>
            <p:cNvSpPr/>
            <p:nvPr/>
          </p:nvSpPr>
          <p:spPr>
            <a:xfrm>
              <a:off x="8184080" y="12904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7276523D-D899-8DC6-0742-FB9AACE6DF39}"/>
                </a:ext>
              </a:extLst>
            </p:cNvPr>
            <p:cNvSpPr/>
            <p:nvPr/>
          </p:nvSpPr>
          <p:spPr>
            <a:xfrm>
              <a:off x="8558460" y="1267270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830" name="矩形 829">
              <a:extLst>
                <a:ext uri="{FF2B5EF4-FFF2-40B4-BE49-F238E27FC236}">
                  <a16:creationId xmlns:a16="http://schemas.microsoft.com/office/drawing/2014/main" id="{A8D11FF7-E2B1-19F2-DA89-873D512E2816}"/>
                </a:ext>
              </a:extLst>
            </p:cNvPr>
            <p:cNvSpPr/>
            <p:nvPr/>
          </p:nvSpPr>
          <p:spPr>
            <a:xfrm>
              <a:off x="8184080" y="13155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64D04408-ADB3-4884-E790-6F77AAB5F3EE}"/>
                </a:ext>
              </a:extLst>
            </p:cNvPr>
            <p:cNvSpPr/>
            <p:nvPr/>
          </p:nvSpPr>
          <p:spPr>
            <a:xfrm>
              <a:off x="8184080" y="13379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BB43152D-811C-E82F-0C64-01035B9A4D57}"/>
                </a:ext>
              </a:extLst>
            </p:cNvPr>
            <p:cNvSpPr/>
            <p:nvPr/>
          </p:nvSpPr>
          <p:spPr>
            <a:xfrm>
              <a:off x="8184080" y="13603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33" name="矩形 832">
              <a:extLst>
                <a:ext uri="{FF2B5EF4-FFF2-40B4-BE49-F238E27FC236}">
                  <a16:creationId xmlns:a16="http://schemas.microsoft.com/office/drawing/2014/main" id="{95779931-D0F0-567A-E799-B9D66BDDA0E7}"/>
                </a:ext>
              </a:extLst>
            </p:cNvPr>
            <p:cNvSpPr/>
            <p:nvPr/>
          </p:nvSpPr>
          <p:spPr>
            <a:xfrm>
              <a:off x="8184080" y="13827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04887C86-3CE4-40EB-ED2C-46DCDBC66C54}"/>
                </a:ext>
              </a:extLst>
            </p:cNvPr>
            <p:cNvSpPr/>
            <p:nvPr/>
          </p:nvSpPr>
          <p:spPr>
            <a:xfrm>
              <a:off x="8184080" y="14052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35" name="矩形 834">
              <a:extLst>
                <a:ext uri="{FF2B5EF4-FFF2-40B4-BE49-F238E27FC236}">
                  <a16:creationId xmlns:a16="http://schemas.microsoft.com/office/drawing/2014/main" id="{C3BBFFB9-0138-819A-51D4-A528B07672D9}"/>
                </a:ext>
              </a:extLst>
            </p:cNvPr>
            <p:cNvSpPr/>
            <p:nvPr/>
          </p:nvSpPr>
          <p:spPr>
            <a:xfrm>
              <a:off x="8558460" y="1315513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p1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836" name="矩形 835">
              <a:extLst>
                <a:ext uri="{FF2B5EF4-FFF2-40B4-BE49-F238E27FC236}">
                  <a16:creationId xmlns:a16="http://schemas.microsoft.com/office/drawing/2014/main" id="{7BBBFAF9-E0AC-DA0A-4DBB-7A3CA837FA97}"/>
                </a:ext>
              </a:extLst>
            </p:cNvPr>
            <p:cNvSpPr/>
            <p:nvPr/>
          </p:nvSpPr>
          <p:spPr>
            <a:xfrm>
              <a:off x="8184080" y="14276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5236C723-CD5C-2344-84B2-7E24B71FBE9B}"/>
                </a:ext>
              </a:extLst>
            </p:cNvPr>
            <p:cNvSpPr/>
            <p:nvPr/>
          </p:nvSpPr>
          <p:spPr>
            <a:xfrm>
              <a:off x="8184080" y="14500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BF690F8B-8978-622C-9F52-80F070347F0B}"/>
                </a:ext>
              </a:extLst>
            </p:cNvPr>
            <p:cNvSpPr/>
            <p:nvPr/>
          </p:nvSpPr>
          <p:spPr>
            <a:xfrm>
              <a:off x="8184080" y="14724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FD2825C7-D116-6BA4-D6F3-FB3F7910EDD0}"/>
                </a:ext>
              </a:extLst>
            </p:cNvPr>
            <p:cNvSpPr/>
            <p:nvPr/>
          </p:nvSpPr>
          <p:spPr>
            <a:xfrm>
              <a:off x="8184080" y="14948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0888A599-206B-E70A-E2CA-1002B2E42573}"/>
                </a:ext>
              </a:extLst>
            </p:cNvPr>
            <p:cNvSpPr/>
            <p:nvPr/>
          </p:nvSpPr>
          <p:spPr>
            <a:xfrm>
              <a:off x="8558460" y="1427628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58B35DE5-DF21-29D4-AE6D-697221C6F422}"/>
                </a:ext>
              </a:extLst>
            </p:cNvPr>
            <p:cNvSpPr/>
            <p:nvPr/>
          </p:nvSpPr>
          <p:spPr>
            <a:xfrm>
              <a:off x="8184080" y="15173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42" name="矩形 841">
              <a:extLst>
                <a:ext uri="{FF2B5EF4-FFF2-40B4-BE49-F238E27FC236}">
                  <a16:creationId xmlns:a16="http://schemas.microsoft.com/office/drawing/2014/main" id="{9DB010DF-FE07-7B82-D83E-85CDEEA50C44}"/>
                </a:ext>
              </a:extLst>
            </p:cNvPr>
            <p:cNvSpPr/>
            <p:nvPr/>
          </p:nvSpPr>
          <p:spPr>
            <a:xfrm>
              <a:off x="8184080" y="15397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43" name="矩形 842">
              <a:extLst>
                <a:ext uri="{FF2B5EF4-FFF2-40B4-BE49-F238E27FC236}">
                  <a16:creationId xmlns:a16="http://schemas.microsoft.com/office/drawing/2014/main" id="{CB01648A-50D0-510E-A567-CC7999C0A3B7}"/>
                </a:ext>
              </a:extLst>
            </p:cNvPr>
            <p:cNvSpPr/>
            <p:nvPr/>
          </p:nvSpPr>
          <p:spPr>
            <a:xfrm>
              <a:off x="8184080" y="15621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44" name="矩形 843">
              <a:extLst>
                <a:ext uri="{FF2B5EF4-FFF2-40B4-BE49-F238E27FC236}">
                  <a16:creationId xmlns:a16="http://schemas.microsoft.com/office/drawing/2014/main" id="{E7F0BA34-7CD2-FD92-9949-B246C7177AA2}"/>
                </a:ext>
              </a:extLst>
            </p:cNvPr>
            <p:cNvSpPr/>
            <p:nvPr/>
          </p:nvSpPr>
          <p:spPr>
            <a:xfrm>
              <a:off x="8184080" y="15845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45" name="矩形 844">
              <a:extLst>
                <a:ext uri="{FF2B5EF4-FFF2-40B4-BE49-F238E27FC236}">
                  <a16:creationId xmlns:a16="http://schemas.microsoft.com/office/drawing/2014/main" id="{2A3918E9-48E0-81C5-4C0E-506937FDA84D}"/>
                </a:ext>
              </a:extLst>
            </p:cNvPr>
            <p:cNvSpPr/>
            <p:nvPr/>
          </p:nvSpPr>
          <p:spPr>
            <a:xfrm>
              <a:off x="8558460" y="151731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846" name="矩形 845">
              <a:extLst>
                <a:ext uri="{FF2B5EF4-FFF2-40B4-BE49-F238E27FC236}">
                  <a16:creationId xmlns:a16="http://schemas.microsoft.com/office/drawing/2014/main" id="{51A88326-7733-568E-971D-ED5CBF0258B9}"/>
                </a:ext>
              </a:extLst>
            </p:cNvPr>
            <p:cNvSpPr/>
            <p:nvPr/>
          </p:nvSpPr>
          <p:spPr>
            <a:xfrm>
              <a:off x="8184080" y="16070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47" name="矩形 846">
              <a:extLst>
                <a:ext uri="{FF2B5EF4-FFF2-40B4-BE49-F238E27FC236}">
                  <a16:creationId xmlns:a16="http://schemas.microsoft.com/office/drawing/2014/main" id="{3036A206-3C0E-0E0A-61AD-104B392B603D}"/>
                </a:ext>
              </a:extLst>
            </p:cNvPr>
            <p:cNvSpPr/>
            <p:nvPr/>
          </p:nvSpPr>
          <p:spPr>
            <a:xfrm>
              <a:off x="8184080" y="16294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48" name="矩形 847">
              <a:extLst>
                <a:ext uri="{FF2B5EF4-FFF2-40B4-BE49-F238E27FC236}">
                  <a16:creationId xmlns:a16="http://schemas.microsoft.com/office/drawing/2014/main" id="{F59FB671-42AF-D123-0656-43C2BAEC958D}"/>
                </a:ext>
              </a:extLst>
            </p:cNvPr>
            <p:cNvSpPr/>
            <p:nvPr/>
          </p:nvSpPr>
          <p:spPr>
            <a:xfrm>
              <a:off x="8932840" y="131551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w4</a:t>
              </a:r>
            </a:p>
          </p:txBody>
        </p:sp>
        <p:sp>
          <p:nvSpPr>
            <p:cNvPr id="849" name="矩形 848">
              <a:extLst>
                <a:ext uri="{FF2B5EF4-FFF2-40B4-BE49-F238E27FC236}">
                  <a16:creationId xmlns:a16="http://schemas.microsoft.com/office/drawing/2014/main" id="{9CF9206C-6937-21FF-C0F7-34C53C1BF245}"/>
                </a:ext>
              </a:extLst>
            </p:cNvPr>
            <p:cNvSpPr/>
            <p:nvPr/>
          </p:nvSpPr>
          <p:spPr>
            <a:xfrm>
              <a:off x="8184080" y="165253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0" name="矩形 849">
              <a:extLst>
                <a:ext uri="{FF2B5EF4-FFF2-40B4-BE49-F238E27FC236}">
                  <a16:creationId xmlns:a16="http://schemas.microsoft.com/office/drawing/2014/main" id="{F20C96A8-C66F-786D-E58C-F14DAC0D0300}"/>
                </a:ext>
              </a:extLst>
            </p:cNvPr>
            <p:cNvSpPr/>
            <p:nvPr/>
          </p:nvSpPr>
          <p:spPr>
            <a:xfrm>
              <a:off x="8184080" y="16756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1" name="矩形 850">
              <a:extLst>
                <a:ext uri="{FF2B5EF4-FFF2-40B4-BE49-F238E27FC236}">
                  <a16:creationId xmlns:a16="http://schemas.microsoft.com/office/drawing/2014/main" id="{9A756CCE-21F1-928A-9E4F-367678213CD6}"/>
                </a:ext>
              </a:extLst>
            </p:cNvPr>
            <p:cNvSpPr/>
            <p:nvPr/>
          </p:nvSpPr>
          <p:spPr>
            <a:xfrm>
              <a:off x="8558460" y="165253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874" name="矩形 873">
              <a:extLst>
                <a:ext uri="{FF2B5EF4-FFF2-40B4-BE49-F238E27FC236}">
                  <a16:creationId xmlns:a16="http://schemas.microsoft.com/office/drawing/2014/main" id="{93A40267-7F97-1BA1-11E4-AD0A3FCCB92B}"/>
                </a:ext>
              </a:extLst>
            </p:cNvPr>
            <p:cNvSpPr/>
            <p:nvPr/>
          </p:nvSpPr>
          <p:spPr>
            <a:xfrm>
              <a:off x="9306572" y="164493"/>
              <a:ext cx="326315" cy="153007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l1</a:t>
              </a:r>
            </a:p>
          </p:txBody>
        </p:sp>
        <p:sp>
          <p:nvSpPr>
            <p:cNvPr id="972" name="矩形 971">
              <a:extLst>
                <a:ext uri="{FF2B5EF4-FFF2-40B4-BE49-F238E27FC236}">
                  <a16:creationId xmlns:a16="http://schemas.microsoft.com/office/drawing/2014/main" id="{7194728D-9AB8-322B-FCF2-715D2B4D861D}"/>
                </a:ext>
              </a:extLst>
            </p:cNvPr>
            <p:cNvSpPr/>
            <p:nvPr/>
          </p:nvSpPr>
          <p:spPr>
            <a:xfrm>
              <a:off x="8184080" y="17232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73" name="矩形 972">
              <a:extLst>
                <a:ext uri="{FF2B5EF4-FFF2-40B4-BE49-F238E27FC236}">
                  <a16:creationId xmlns:a16="http://schemas.microsoft.com/office/drawing/2014/main" id="{3724873C-D834-3953-BB69-6FDE207A2DD8}"/>
                </a:ext>
              </a:extLst>
            </p:cNvPr>
            <p:cNvSpPr/>
            <p:nvPr/>
          </p:nvSpPr>
          <p:spPr>
            <a:xfrm>
              <a:off x="8184080" y="17457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74" name="矩形 973">
              <a:extLst>
                <a:ext uri="{FF2B5EF4-FFF2-40B4-BE49-F238E27FC236}">
                  <a16:creationId xmlns:a16="http://schemas.microsoft.com/office/drawing/2014/main" id="{1A152752-BD37-431B-D19A-372148A71A12}"/>
                </a:ext>
              </a:extLst>
            </p:cNvPr>
            <p:cNvSpPr/>
            <p:nvPr/>
          </p:nvSpPr>
          <p:spPr>
            <a:xfrm>
              <a:off x="8184080" y="17681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75" name="矩形 974">
              <a:extLst>
                <a:ext uri="{FF2B5EF4-FFF2-40B4-BE49-F238E27FC236}">
                  <a16:creationId xmlns:a16="http://schemas.microsoft.com/office/drawing/2014/main" id="{869CF32A-3446-6711-15C2-CC429EAD77AA}"/>
                </a:ext>
              </a:extLst>
            </p:cNvPr>
            <p:cNvSpPr/>
            <p:nvPr/>
          </p:nvSpPr>
          <p:spPr>
            <a:xfrm>
              <a:off x="8184080" y="17905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76" name="矩形 975">
              <a:extLst>
                <a:ext uri="{FF2B5EF4-FFF2-40B4-BE49-F238E27FC236}">
                  <a16:creationId xmlns:a16="http://schemas.microsoft.com/office/drawing/2014/main" id="{22CDB0B9-ACC0-3CC2-CE46-512A6FF26E70}"/>
                </a:ext>
              </a:extLst>
            </p:cNvPr>
            <p:cNvSpPr/>
            <p:nvPr/>
          </p:nvSpPr>
          <p:spPr>
            <a:xfrm>
              <a:off x="8184080" y="18129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77" name="矩形 976">
              <a:extLst>
                <a:ext uri="{FF2B5EF4-FFF2-40B4-BE49-F238E27FC236}">
                  <a16:creationId xmlns:a16="http://schemas.microsoft.com/office/drawing/2014/main" id="{1DEFC9ED-AFD0-2164-4DBF-E8AF35378BFF}"/>
                </a:ext>
              </a:extLst>
            </p:cNvPr>
            <p:cNvSpPr/>
            <p:nvPr/>
          </p:nvSpPr>
          <p:spPr>
            <a:xfrm>
              <a:off x="8558460" y="172329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978" name="矩形 977">
              <a:extLst>
                <a:ext uri="{FF2B5EF4-FFF2-40B4-BE49-F238E27FC236}">
                  <a16:creationId xmlns:a16="http://schemas.microsoft.com/office/drawing/2014/main" id="{EB2820AE-8CC4-7353-7ACA-35B54169A354}"/>
                </a:ext>
              </a:extLst>
            </p:cNvPr>
            <p:cNvSpPr/>
            <p:nvPr/>
          </p:nvSpPr>
          <p:spPr>
            <a:xfrm>
              <a:off x="8184080" y="18354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79" name="矩形 978">
              <a:extLst>
                <a:ext uri="{FF2B5EF4-FFF2-40B4-BE49-F238E27FC236}">
                  <a16:creationId xmlns:a16="http://schemas.microsoft.com/office/drawing/2014/main" id="{D1A73F42-F690-3882-4D05-ADD8506DA4B7}"/>
                </a:ext>
              </a:extLst>
            </p:cNvPr>
            <p:cNvSpPr/>
            <p:nvPr/>
          </p:nvSpPr>
          <p:spPr>
            <a:xfrm>
              <a:off x="8184080" y="18578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80" name="矩形 979">
              <a:extLst>
                <a:ext uri="{FF2B5EF4-FFF2-40B4-BE49-F238E27FC236}">
                  <a16:creationId xmlns:a16="http://schemas.microsoft.com/office/drawing/2014/main" id="{D135278A-6494-E404-DB3D-282496D23626}"/>
                </a:ext>
              </a:extLst>
            </p:cNvPr>
            <p:cNvSpPr/>
            <p:nvPr/>
          </p:nvSpPr>
          <p:spPr>
            <a:xfrm>
              <a:off x="8184080" y="18802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81" name="矩形 980">
              <a:extLst>
                <a:ext uri="{FF2B5EF4-FFF2-40B4-BE49-F238E27FC236}">
                  <a16:creationId xmlns:a16="http://schemas.microsoft.com/office/drawing/2014/main" id="{C19F6D2E-8D2A-DDBF-9840-B99E322D66D1}"/>
                </a:ext>
              </a:extLst>
            </p:cNvPr>
            <p:cNvSpPr/>
            <p:nvPr/>
          </p:nvSpPr>
          <p:spPr>
            <a:xfrm>
              <a:off x="8184080" y="19026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82" name="矩形 981">
              <a:extLst>
                <a:ext uri="{FF2B5EF4-FFF2-40B4-BE49-F238E27FC236}">
                  <a16:creationId xmlns:a16="http://schemas.microsoft.com/office/drawing/2014/main" id="{6C6B493F-70A6-DF21-642C-13AE2EA65D05}"/>
                </a:ext>
              </a:extLst>
            </p:cNvPr>
            <p:cNvSpPr/>
            <p:nvPr/>
          </p:nvSpPr>
          <p:spPr>
            <a:xfrm>
              <a:off x="8558460" y="1835405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983" name="矩形 982">
              <a:extLst>
                <a:ext uri="{FF2B5EF4-FFF2-40B4-BE49-F238E27FC236}">
                  <a16:creationId xmlns:a16="http://schemas.microsoft.com/office/drawing/2014/main" id="{B98051FE-4077-E15D-229B-02567337099E}"/>
                </a:ext>
              </a:extLst>
            </p:cNvPr>
            <p:cNvSpPr/>
            <p:nvPr/>
          </p:nvSpPr>
          <p:spPr>
            <a:xfrm>
              <a:off x="8184080" y="19250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84" name="矩形 983">
              <a:extLst>
                <a:ext uri="{FF2B5EF4-FFF2-40B4-BE49-F238E27FC236}">
                  <a16:creationId xmlns:a16="http://schemas.microsoft.com/office/drawing/2014/main" id="{66E4289F-FB03-47D9-7FD9-31DC5FB2ACD5}"/>
                </a:ext>
              </a:extLst>
            </p:cNvPr>
            <p:cNvSpPr/>
            <p:nvPr/>
          </p:nvSpPr>
          <p:spPr>
            <a:xfrm>
              <a:off x="8184080" y="19475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85" name="矩形 984">
              <a:extLst>
                <a:ext uri="{FF2B5EF4-FFF2-40B4-BE49-F238E27FC236}">
                  <a16:creationId xmlns:a16="http://schemas.microsoft.com/office/drawing/2014/main" id="{ED315145-F371-2693-1559-DB74A66EE58A}"/>
                </a:ext>
              </a:extLst>
            </p:cNvPr>
            <p:cNvSpPr/>
            <p:nvPr/>
          </p:nvSpPr>
          <p:spPr>
            <a:xfrm>
              <a:off x="8184080" y="19699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86" name="矩形 985">
              <a:extLst>
                <a:ext uri="{FF2B5EF4-FFF2-40B4-BE49-F238E27FC236}">
                  <a16:creationId xmlns:a16="http://schemas.microsoft.com/office/drawing/2014/main" id="{1426AC44-C92C-D12C-E0AF-33C30B053EE5}"/>
                </a:ext>
              </a:extLst>
            </p:cNvPr>
            <p:cNvSpPr/>
            <p:nvPr/>
          </p:nvSpPr>
          <p:spPr>
            <a:xfrm>
              <a:off x="8184080" y="19923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87" name="矩形 986">
              <a:extLst>
                <a:ext uri="{FF2B5EF4-FFF2-40B4-BE49-F238E27FC236}">
                  <a16:creationId xmlns:a16="http://schemas.microsoft.com/office/drawing/2014/main" id="{45570DF9-BD79-3F54-9A50-522993A57BEC}"/>
                </a:ext>
              </a:extLst>
            </p:cNvPr>
            <p:cNvSpPr/>
            <p:nvPr/>
          </p:nvSpPr>
          <p:spPr>
            <a:xfrm>
              <a:off x="8558460" y="192509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988" name="矩形 987">
              <a:extLst>
                <a:ext uri="{FF2B5EF4-FFF2-40B4-BE49-F238E27FC236}">
                  <a16:creationId xmlns:a16="http://schemas.microsoft.com/office/drawing/2014/main" id="{381C0AF8-82AB-A189-EE95-E859CCC46133}"/>
                </a:ext>
              </a:extLst>
            </p:cNvPr>
            <p:cNvSpPr/>
            <p:nvPr/>
          </p:nvSpPr>
          <p:spPr>
            <a:xfrm>
              <a:off x="8184080" y="20147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89" name="矩形 988">
              <a:extLst>
                <a:ext uri="{FF2B5EF4-FFF2-40B4-BE49-F238E27FC236}">
                  <a16:creationId xmlns:a16="http://schemas.microsoft.com/office/drawing/2014/main" id="{A2C59712-4F50-984A-D65F-C3528F1799F7}"/>
                </a:ext>
              </a:extLst>
            </p:cNvPr>
            <p:cNvSpPr/>
            <p:nvPr/>
          </p:nvSpPr>
          <p:spPr>
            <a:xfrm>
              <a:off x="8184080" y="20372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90" name="矩形 989">
              <a:extLst>
                <a:ext uri="{FF2B5EF4-FFF2-40B4-BE49-F238E27FC236}">
                  <a16:creationId xmlns:a16="http://schemas.microsoft.com/office/drawing/2014/main" id="{EFF3E2A7-9660-ED51-4F00-928515084C9F}"/>
                </a:ext>
              </a:extLst>
            </p:cNvPr>
            <p:cNvSpPr/>
            <p:nvPr/>
          </p:nvSpPr>
          <p:spPr>
            <a:xfrm>
              <a:off x="8932840" y="1723290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w1</a:t>
              </a:r>
            </a:p>
          </p:txBody>
        </p:sp>
        <p:sp>
          <p:nvSpPr>
            <p:cNvPr id="991" name="矩形 990">
              <a:extLst>
                <a:ext uri="{FF2B5EF4-FFF2-40B4-BE49-F238E27FC236}">
                  <a16:creationId xmlns:a16="http://schemas.microsoft.com/office/drawing/2014/main" id="{FEDA1138-88B6-9765-A66A-1D2AA1BB2D83}"/>
                </a:ext>
              </a:extLst>
            </p:cNvPr>
            <p:cNvSpPr/>
            <p:nvPr/>
          </p:nvSpPr>
          <p:spPr>
            <a:xfrm>
              <a:off x="8184080" y="20603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92" name="矩形 991">
              <a:extLst>
                <a:ext uri="{FF2B5EF4-FFF2-40B4-BE49-F238E27FC236}">
                  <a16:creationId xmlns:a16="http://schemas.microsoft.com/office/drawing/2014/main" id="{2E9800CD-4A31-361D-E2FA-F6DA1DE4057B}"/>
                </a:ext>
              </a:extLst>
            </p:cNvPr>
            <p:cNvSpPr/>
            <p:nvPr/>
          </p:nvSpPr>
          <p:spPr>
            <a:xfrm>
              <a:off x="8184080" y="20834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93" name="矩形 992">
              <a:extLst>
                <a:ext uri="{FF2B5EF4-FFF2-40B4-BE49-F238E27FC236}">
                  <a16:creationId xmlns:a16="http://schemas.microsoft.com/office/drawing/2014/main" id="{C96A31EE-4F21-A482-E398-842EBD28693B}"/>
                </a:ext>
              </a:extLst>
            </p:cNvPr>
            <p:cNvSpPr/>
            <p:nvPr/>
          </p:nvSpPr>
          <p:spPr>
            <a:xfrm>
              <a:off x="8558460" y="2060314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994" name="矩形 993">
              <a:extLst>
                <a:ext uri="{FF2B5EF4-FFF2-40B4-BE49-F238E27FC236}">
                  <a16:creationId xmlns:a16="http://schemas.microsoft.com/office/drawing/2014/main" id="{9E5D703E-0A56-1FC4-6138-FC9392847430}"/>
                </a:ext>
              </a:extLst>
            </p:cNvPr>
            <p:cNvSpPr/>
            <p:nvPr/>
          </p:nvSpPr>
          <p:spPr>
            <a:xfrm>
              <a:off x="8184080" y="21062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95" name="矩形 994">
              <a:extLst>
                <a:ext uri="{FF2B5EF4-FFF2-40B4-BE49-F238E27FC236}">
                  <a16:creationId xmlns:a16="http://schemas.microsoft.com/office/drawing/2014/main" id="{A170DFE3-66C6-397F-5EDC-9F3D43FA2897}"/>
                </a:ext>
              </a:extLst>
            </p:cNvPr>
            <p:cNvSpPr/>
            <p:nvPr/>
          </p:nvSpPr>
          <p:spPr>
            <a:xfrm>
              <a:off x="8184080" y="21286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96" name="矩形 995">
              <a:extLst>
                <a:ext uri="{FF2B5EF4-FFF2-40B4-BE49-F238E27FC236}">
                  <a16:creationId xmlns:a16="http://schemas.microsoft.com/office/drawing/2014/main" id="{5FB8410C-C75B-2C2D-110F-F652288006D5}"/>
                </a:ext>
              </a:extLst>
            </p:cNvPr>
            <p:cNvSpPr/>
            <p:nvPr/>
          </p:nvSpPr>
          <p:spPr>
            <a:xfrm>
              <a:off x="8184080" y="21510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97" name="矩形 996">
              <a:extLst>
                <a:ext uri="{FF2B5EF4-FFF2-40B4-BE49-F238E27FC236}">
                  <a16:creationId xmlns:a16="http://schemas.microsoft.com/office/drawing/2014/main" id="{732733EC-9C15-AEF8-E4D6-5822DD86D3C5}"/>
                </a:ext>
              </a:extLst>
            </p:cNvPr>
            <p:cNvSpPr/>
            <p:nvPr/>
          </p:nvSpPr>
          <p:spPr>
            <a:xfrm>
              <a:off x="8184080" y="2173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98" name="矩形 997">
              <a:extLst>
                <a:ext uri="{FF2B5EF4-FFF2-40B4-BE49-F238E27FC236}">
                  <a16:creationId xmlns:a16="http://schemas.microsoft.com/office/drawing/2014/main" id="{89EDEDDD-BE25-1A3C-12CD-DB8F895CC42B}"/>
                </a:ext>
              </a:extLst>
            </p:cNvPr>
            <p:cNvSpPr/>
            <p:nvPr/>
          </p:nvSpPr>
          <p:spPr>
            <a:xfrm>
              <a:off x="8184080" y="2195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99" name="矩形 998">
              <a:extLst>
                <a:ext uri="{FF2B5EF4-FFF2-40B4-BE49-F238E27FC236}">
                  <a16:creationId xmlns:a16="http://schemas.microsoft.com/office/drawing/2014/main" id="{18AD51A8-7ACF-69EC-4A6A-48CA7A12D271}"/>
                </a:ext>
              </a:extLst>
            </p:cNvPr>
            <p:cNvSpPr/>
            <p:nvPr/>
          </p:nvSpPr>
          <p:spPr>
            <a:xfrm>
              <a:off x="8558460" y="210624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000" name="矩形 999">
              <a:extLst>
                <a:ext uri="{FF2B5EF4-FFF2-40B4-BE49-F238E27FC236}">
                  <a16:creationId xmlns:a16="http://schemas.microsoft.com/office/drawing/2014/main" id="{384BCB82-E387-C102-B7B9-2EFF49E59802}"/>
                </a:ext>
              </a:extLst>
            </p:cNvPr>
            <p:cNvSpPr/>
            <p:nvPr/>
          </p:nvSpPr>
          <p:spPr>
            <a:xfrm>
              <a:off x="8184080" y="22183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01" name="矩形 1000">
              <a:extLst>
                <a:ext uri="{FF2B5EF4-FFF2-40B4-BE49-F238E27FC236}">
                  <a16:creationId xmlns:a16="http://schemas.microsoft.com/office/drawing/2014/main" id="{06F98831-16C5-FE41-1ADB-17206EA895AA}"/>
                </a:ext>
              </a:extLst>
            </p:cNvPr>
            <p:cNvSpPr/>
            <p:nvPr/>
          </p:nvSpPr>
          <p:spPr>
            <a:xfrm>
              <a:off x="8184080" y="22407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02" name="矩形 1001">
              <a:extLst>
                <a:ext uri="{FF2B5EF4-FFF2-40B4-BE49-F238E27FC236}">
                  <a16:creationId xmlns:a16="http://schemas.microsoft.com/office/drawing/2014/main" id="{45CE5BE9-E655-B039-6671-D89625FF3CD9}"/>
                </a:ext>
              </a:extLst>
            </p:cNvPr>
            <p:cNvSpPr/>
            <p:nvPr/>
          </p:nvSpPr>
          <p:spPr>
            <a:xfrm>
              <a:off x="8184080" y="22632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03" name="矩形 1002">
              <a:extLst>
                <a:ext uri="{FF2B5EF4-FFF2-40B4-BE49-F238E27FC236}">
                  <a16:creationId xmlns:a16="http://schemas.microsoft.com/office/drawing/2014/main" id="{C2460D40-488D-9F23-772D-0A33DDB3D8F0}"/>
                </a:ext>
              </a:extLst>
            </p:cNvPr>
            <p:cNvSpPr/>
            <p:nvPr/>
          </p:nvSpPr>
          <p:spPr>
            <a:xfrm>
              <a:off x="8184080" y="22856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04" name="矩形 1003">
              <a:extLst>
                <a:ext uri="{FF2B5EF4-FFF2-40B4-BE49-F238E27FC236}">
                  <a16:creationId xmlns:a16="http://schemas.microsoft.com/office/drawing/2014/main" id="{4BCA753D-200B-094F-DCFA-0989EB1768BF}"/>
                </a:ext>
              </a:extLst>
            </p:cNvPr>
            <p:cNvSpPr/>
            <p:nvPr/>
          </p:nvSpPr>
          <p:spPr>
            <a:xfrm>
              <a:off x="8558460" y="2218354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1005" name="矩形 1004">
              <a:extLst>
                <a:ext uri="{FF2B5EF4-FFF2-40B4-BE49-F238E27FC236}">
                  <a16:creationId xmlns:a16="http://schemas.microsoft.com/office/drawing/2014/main" id="{31DCA9B7-3343-D5F0-83D5-95CF9D4AF210}"/>
                </a:ext>
              </a:extLst>
            </p:cNvPr>
            <p:cNvSpPr/>
            <p:nvPr/>
          </p:nvSpPr>
          <p:spPr>
            <a:xfrm>
              <a:off x="8184080" y="2308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06" name="矩形 1005">
              <a:extLst>
                <a:ext uri="{FF2B5EF4-FFF2-40B4-BE49-F238E27FC236}">
                  <a16:creationId xmlns:a16="http://schemas.microsoft.com/office/drawing/2014/main" id="{0DE48249-2F30-574E-DD41-5BAA516599AB}"/>
                </a:ext>
              </a:extLst>
            </p:cNvPr>
            <p:cNvSpPr/>
            <p:nvPr/>
          </p:nvSpPr>
          <p:spPr>
            <a:xfrm>
              <a:off x="8184080" y="2330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07" name="矩形 1006">
              <a:extLst>
                <a:ext uri="{FF2B5EF4-FFF2-40B4-BE49-F238E27FC236}">
                  <a16:creationId xmlns:a16="http://schemas.microsoft.com/office/drawing/2014/main" id="{FEA2A7D3-3047-D1BA-26BB-562145C7C59B}"/>
                </a:ext>
              </a:extLst>
            </p:cNvPr>
            <p:cNvSpPr/>
            <p:nvPr/>
          </p:nvSpPr>
          <p:spPr>
            <a:xfrm>
              <a:off x="8184080" y="2352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08" name="矩形 1007">
              <a:extLst>
                <a:ext uri="{FF2B5EF4-FFF2-40B4-BE49-F238E27FC236}">
                  <a16:creationId xmlns:a16="http://schemas.microsoft.com/office/drawing/2014/main" id="{CE070332-6ADB-7583-1B27-424EE236B0CA}"/>
                </a:ext>
              </a:extLst>
            </p:cNvPr>
            <p:cNvSpPr/>
            <p:nvPr/>
          </p:nvSpPr>
          <p:spPr>
            <a:xfrm>
              <a:off x="8184080" y="2375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09" name="矩形 1008">
              <a:extLst>
                <a:ext uri="{FF2B5EF4-FFF2-40B4-BE49-F238E27FC236}">
                  <a16:creationId xmlns:a16="http://schemas.microsoft.com/office/drawing/2014/main" id="{F2DADA1E-FC54-50EA-7DF0-A1C315DD64A8}"/>
                </a:ext>
              </a:extLst>
            </p:cNvPr>
            <p:cNvSpPr/>
            <p:nvPr/>
          </p:nvSpPr>
          <p:spPr>
            <a:xfrm>
              <a:off x="8558460" y="230804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010" name="矩形 1009">
              <a:extLst>
                <a:ext uri="{FF2B5EF4-FFF2-40B4-BE49-F238E27FC236}">
                  <a16:creationId xmlns:a16="http://schemas.microsoft.com/office/drawing/2014/main" id="{4D36F168-7638-13AF-2A21-F67F6B640D58}"/>
                </a:ext>
              </a:extLst>
            </p:cNvPr>
            <p:cNvSpPr/>
            <p:nvPr/>
          </p:nvSpPr>
          <p:spPr>
            <a:xfrm>
              <a:off x="8184080" y="2397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11" name="矩形 1010">
              <a:extLst>
                <a:ext uri="{FF2B5EF4-FFF2-40B4-BE49-F238E27FC236}">
                  <a16:creationId xmlns:a16="http://schemas.microsoft.com/office/drawing/2014/main" id="{FBF92FD0-062E-5210-AEFB-5397F67528B6}"/>
                </a:ext>
              </a:extLst>
            </p:cNvPr>
            <p:cNvSpPr/>
            <p:nvPr/>
          </p:nvSpPr>
          <p:spPr>
            <a:xfrm>
              <a:off x="8184080" y="2420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12" name="矩形 1011">
              <a:extLst>
                <a:ext uri="{FF2B5EF4-FFF2-40B4-BE49-F238E27FC236}">
                  <a16:creationId xmlns:a16="http://schemas.microsoft.com/office/drawing/2014/main" id="{27255AE2-6F91-ECEB-B5EF-9F5AAF84DF37}"/>
                </a:ext>
              </a:extLst>
            </p:cNvPr>
            <p:cNvSpPr/>
            <p:nvPr/>
          </p:nvSpPr>
          <p:spPr>
            <a:xfrm>
              <a:off x="8932840" y="2106240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w2</a:t>
              </a:r>
            </a:p>
          </p:txBody>
        </p:sp>
        <p:sp>
          <p:nvSpPr>
            <p:cNvPr id="1013" name="矩形 1012">
              <a:extLst>
                <a:ext uri="{FF2B5EF4-FFF2-40B4-BE49-F238E27FC236}">
                  <a16:creationId xmlns:a16="http://schemas.microsoft.com/office/drawing/2014/main" id="{F068FAD4-0D7C-828B-D815-64163D58FEBF}"/>
                </a:ext>
              </a:extLst>
            </p:cNvPr>
            <p:cNvSpPr/>
            <p:nvPr/>
          </p:nvSpPr>
          <p:spPr>
            <a:xfrm>
              <a:off x="8184080" y="24432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14" name="矩形 1013">
              <a:extLst>
                <a:ext uri="{FF2B5EF4-FFF2-40B4-BE49-F238E27FC236}">
                  <a16:creationId xmlns:a16="http://schemas.microsoft.com/office/drawing/2014/main" id="{52E35C35-1CFC-4BF2-C3F6-3A07595C285A}"/>
                </a:ext>
              </a:extLst>
            </p:cNvPr>
            <p:cNvSpPr/>
            <p:nvPr/>
          </p:nvSpPr>
          <p:spPr>
            <a:xfrm>
              <a:off x="8184080" y="24664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15" name="矩形 1014">
              <a:extLst>
                <a:ext uri="{FF2B5EF4-FFF2-40B4-BE49-F238E27FC236}">
                  <a16:creationId xmlns:a16="http://schemas.microsoft.com/office/drawing/2014/main" id="{8241A6C3-BE22-92D3-5B6E-8381FFDBF4AE}"/>
                </a:ext>
              </a:extLst>
            </p:cNvPr>
            <p:cNvSpPr/>
            <p:nvPr/>
          </p:nvSpPr>
          <p:spPr>
            <a:xfrm>
              <a:off x="8558460" y="2443263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1016" name="矩形 1015">
              <a:extLst>
                <a:ext uri="{FF2B5EF4-FFF2-40B4-BE49-F238E27FC236}">
                  <a16:creationId xmlns:a16="http://schemas.microsoft.com/office/drawing/2014/main" id="{11AF8DA3-289D-1672-A3E3-71737DCEAC6D}"/>
                </a:ext>
              </a:extLst>
            </p:cNvPr>
            <p:cNvSpPr/>
            <p:nvPr/>
          </p:nvSpPr>
          <p:spPr>
            <a:xfrm>
              <a:off x="8184080" y="24890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17" name="矩形 1016">
              <a:extLst>
                <a:ext uri="{FF2B5EF4-FFF2-40B4-BE49-F238E27FC236}">
                  <a16:creationId xmlns:a16="http://schemas.microsoft.com/office/drawing/2014/main" id="{3084F343-5D1E-2F5F-6D94-B3AF343F02A2}"/>
                </a:ext>
              </a:extLst>
            </p:cNvPr>
            <p:cNvSpPr/>
            <p:nvPr/>
          </p:nvSpPr>
          <p:spPr>
            <a:xfrm>
              <a:off x="8184080" y="25114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18" name="矩形 1017">
              <a:extLst>
                <a:ext uri="{FF2B5EF4-FFF2-40B4-BE49-F238E27FC236}">
                  <a16:creationId xmlns:a16="http://schemas.microsoft.com/office/drawing/2014/main" id="{8056D859-097D-C2C0-B6FA-8180CFB4D2A9}"/>
                </a:ext>
              </a:extLst>
            </p:cNvPr>
            <p:cNvSpPr/>
            <p:nvPr/>
          </p:nvSpPr>
          <p:spPr>
            <a:xfrm>
              <a:off x="8184080" y="25338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19" name="矩形 1018">
              <a:extLst>
                <a:ext uri="{FF2B5EF4-FFF2-40B4-BE49-F238E27FC236}">
                  <a16:creationId xmlns:a16="http://schemas.microsoft.com/office/drawing/2014/main" id="{0B8E05AE-2ABA-E4DB-8918-41FDF655812F}"/>
                </a:ext>
              </a:extLst>
            </p:cNvPr>
            <p:cNvSpPr/>
            <p:nvPr/>
          </p:nvSpPr>
          <p:spPr>
            <a:xfrm>
              <a:off x="8184080" y="25563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0" name="矩形 1019">
              <a:extLst>
                <a:ext uri="{FF2B5EF4-FFF2-40B4-BE49-F238E27FC236}">
                  <a16:creationId xmlns:a16="http://schemas.microsoft.com/office/drawing/2014/main" id="{3F524A7F-06A8-53A3-12A1-3A4D280A784D}"/>
                </a:ext>
              </a:extLst>
            </p:cNvPr>
            <p:cNvSpPr/>
            <p:nvPr/>
          </p:nvSpPr>
          <p:spPr>
            <a:xfrm>
              <a:off x="8184080" y="25787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1" name="矩形 1020">
              <a:extLst>
                <a:ext uri="{FF2B5EF4-FFF2-40B4-BE49-F238E27FC236}">
                  <a16:creationId xmlns:a16="http://schemas.microsoft.com/office/drawing/2014/main" id="{FB774DD4-58F3-155E-4C8B-56F902885A30}"/>
                </a:ext>
              </a:extLst>
            </p:cNvPr>
            <p:cNvSpPr/>
            <p:nvPr/>
          </p:nvSpPr>
          <p:spPr>
            <a:xfrm>
              <a:off x="8558460" y="2489043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022" name="矩形 1021">
              <a:extLst>
                <a:ext uri="{FF2B5EF4-FFF2-40B4-BE49-F238E27FC236}">
                  <a16:creationId xmlns:a16="http://schemas.microsoft.com/office/drawing/2014/main" id="{D422F4B8-9002-113F-1EAD-9343602A2268}"/>
                </a:ext>
              </a:extLst>
            </p:cNvPr>
            <p:cNvSpPr/>
            <p:nvPr/>
          </p:nvSpPr>
          <p:spPr>
            <a:xfrm>
              <a:off x="8184080" y="26011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3" name="矩形 1022">
              <a:extLst>
                <a:ext uri="{FF2B5EF4-FFF2-40B4-BE49-F238E27FC236}">
                  <a16:creationId xmlns:a16="http://schemas.microsoft.com/office/drawing/2014/main" id="{F42B22BF-F89F-FD61-3742-0FC2E8A2E048}"/>
                </a:ext>
              </a:extLst>
            </p:cNvPr>
            <p:cNvSpPr/>
            <p:nvPr/>
          </p:nvSpPr>
          <p:spPr>
            <a:xfrm>
              <a:off x="8184080" y="26235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4" name="矩形 1023">
              <a:extLst>
                <a:ext uri="{FF2B5EF4-FFF2-40B4-BE49-F238E27FC236}">
                  <a16:creationId xmlns:a16="http://schemas.microsoft.com/office/drawing/2014/main" id="{6FD80238-D4A7-150B-1C6E-03CD3D747375}"/>
                </a:ext>
              </a:extLst>
            </p:cNvPr>
            <p:cNvSpPr/>
            <p:nvPr/>
          </p:nvSpPr>
          <p:spPr>
            <a:xfrm>
              <a:off x="8184080" y="26460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5" name="矩形 1024">
              <a:extLst>
                <a:ext uri="{FF2B5EF4-FFF2-40B4-BE49-F238E27FC236}">
                  <a16:creationId xmlns:a16="http://schemas.microsoft.com/office/drawing/2014/main" id="{E4E17CD2-AC38-35F4-91C1-ED92230439F0}"/>
                </a:ext>
              </a:extLst>
            </p:cNvPr>
            <p:cNvSpPr/>
            <p:nvPr/>
          </p:nvSpPr>
          <p:spPr>
            <a:xfrm>
              <a:off x="8184080" y="26684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6" name="矩形 1025">
              <a:extLst>
                <a:ext uri="{FF2B5EF4-FFF2-40B4-BE49-F238E27FC236}">
                  <a16:creationId xmlns:a16="http://schemas.microsoft.com/office/drawing/2014/main" id="{BF48838A-3D15-C689-70EE-10DC6489D295}"/>
                </a:ext>
              </a:extLst>
            </p:cNvPr>
            <p:cNvSpPr/>
            <p:nvPr/>
          </p:nvSpPr>
          <p:spPr>
            <a:xfrm>
              <a:off x="8558460" y="2601158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1027" name="矩形 1026">
              <a:extLst>
                <a:ext uri="{FF2B5EF4-FFF2-40B4-BE49-F238E27FC236}">
                  <a16:creationId xmlns:a16="http://schemas.microsoft.com/office/drawing/2014/main" id="{FDF43C1C-BF64-9832-CB07-C609BDB392A0}"/>
                </a:ext>
              </a:extLst>
            </p:cNvPr>
            <p:cNvSpPr/>
            <p:nvPr/>
          </p:nvSpPr>
          <p:spPr>
            <a:xfrm>
              <a:off x="8184080" y="26908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8" name="矩形 1027">
              <a:extLst>
                <a:ext uri="{FF2B5EF4-FFF2-40B4-BE49-F238E27FC236}">
                  <a16:creationId xmlns:a16="http://schemas.microsoft.com/office/drawing/2014/main" id="{B7EEDC2A-E41D-3101-CA87-B7124252AE19}"/>
                </a:ext>
              </a:extLst>
            </p:cNvPr>
            <p:cNvSpPr/>
            <p:nvPr/>
          </p:nvSpPr>
          <p:spPr>
            <a:xfrm>
              <a:off x="8184080" y="27132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9" name="矩形 1028">
              <a:extLst>
                <a:ext uri="{FF2B5EF4-FFF2-40B4-BE49-F238E27FC236}">
                  <a16:creationId xmlns:a16="http://schemas.microsoft.com/office/drawing/2014/main" id="{30D19801-8F97-00E8-8D52-2A01BCD54EF7}"/>
                </a:ext>
              </a:extLst>
            </p:cNvPr>
            <p:cNvSpPr/>
            <p:nvPr/>
          </p:nvSpPr>
          <p:spPr>
            <a:xfrm>
              <a:off x="8184080" y="27356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30" name="矩形 1029">
              <a:extLst>
                <a:ext uri="{FF2B5EF4-FFF2-40B4-BE49-F238E27FC236}">
                  <a16:creationId xmlns:a16="http://schemas.microsoft.com/office/drawing/2014/main" id="{BD25F5F7-3CD3-7641-0F3B-A99B7ADE3679}"/>
                </a:ext>
              </a:extLst>
            </p:cNvPr>
            <p:cNvSpPr/>
            <p:nvPr/>
          </p:nvSpPr>
          <p:spPr>
            <a:xfrm>
              <a:off x="8184080" y="27581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31" name="矩形 1030">
              <a:extLst>
                <a:ext uri="{FF2B5EF4-FFF2-40B4-BE49-F238E27FC236}">
                  <a16:creationId xmlns:a16="http://schemas.microsoft.com/office/drawing/2014/main" id="{EC033A77-4A58-58B2-17E0-9BF19D746CA5}"/>
                </a:ext>
              </a:extLst>
            </p:cNvPr>
            <p:cNvSpPr/>
            <p:nvPr/>
          </p:nvSpPr>
          <p:spPr>
            <a:xfrm>
              <a:off x="8558460" y="2690850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032" name="矩形 1031">
              <a:extLst>
                <a:ext uri="{FF2B5EF4-FFF2-40B4-BE49-F238E27FC236}">
                  <a16:creationId xmlns:a16="http://schemas.microsoft.com/office/drawing/2014/main" id="{D67F7BA1-419D-F0A1-E408-FAC0396C9819}"/>
                </a:ext>
              </a:extLst>
            </p:cNvPr>
            <p:cNvSpPr/>
            <p:nvPr/>
          </p:nvSpPr>
          <p:spPr>
            <a:xfrm>
              <a:off x="8184080" y="27805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33" name="矩形 1032">
              <a:extLst>
                <a:ext uri="{FF2B5EF4-FFF2-40B4-BE49-F238E27FC236}">
                  <a16:creationId xmlns:a16="http://schemas.microsoft.com/office/drawing/2014/main" id="{4540BBEF-B267-A2F6-AB13-297FA8B41106}"/>
                </a:ext>
              </a:extLst>
            </p:cNvPr>
            <p:cNvSpPr/>
            <p:nvPr/>
          </p:nvSpPr>
          <p:spPr>
            <a:xfrm>
              <a:off x="8184080" y="2802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34" name="矩形 1033">
              <a:extLst>
                <a:ext uri="{FF2B5EF4-FFF2-40B4-BE49-F238E27FC236}">
                  <a16:creationId xmlns:a16="http://schemas.microsoft.com/office/drawing/2014/main" id="{1C4A9499-FB78-647E-DDE3-FEF7226F38F2}"/>
                </a:ext>
              </a:extLst>
            </p:cNvPr>
            <p:cNvSpPr/>
            <p:nvPr/>
          </p:nvSpPr>
          <p:spPr>
            <a:xfrm>
              <a:off x="8932840" y="248904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w3</a:t>
              </a:r>
            </a:p>
          </p:txBody>
        </p:sp>
        <p:sp>
          <p:nvSpPr>
            <p:cNvPr id="1035" name="矩形 1034">
              <a:extLst>
                <a:ext uri="{FF2B5EF4-FFF2-40B4-BE49-F238E27FC236}">
                  <a16:creationId xmlns:a16="http://schemas.microsoft.com/office/drawing/2014/main" id="{11EC64A9-FF52-3526-C1C8-4A98D1CAF14C}"/>
                </a:ext>
              </a:extLst>
            </p:cNvPr>
            <p:cNvSpPr/>
            <p:nvPr/>
          </p:nvSpPr>
          <p:spPr>
            <a:xfrm>
              <a:off x="8184080" y="28260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36" name="矩形 1035">
              <a:extLst>
                <a:ext uri="{FF2B5EF4-FFF2-40B4-BE49-F238E27FC236}">
                  <a16:creationId xmlns:a16="http://schemas.microsoft.com/office/drawing/2014/main" id="{7C790114-8D0E-C199-EC8F-9203F04E5C5E}"/>
                </a:ext>
              </a:extLst>
            </p:cNvPr>
            <p:cNvSpPr/>
            <p:nvPr/>
          </p:nvSpPr>
          <p:spPr>
            <a:xfrm>
              <a:off x="8184080" y="2849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37" name="矩形 1036">
              <a:extLst>
                <a:ext uri="{FF2B5EF4-FFF2-40B4-BE49-F238E27FC236}">
                  <a16:creationId xmlns:a16="http://schemas.microsoft.com/office/drawing/2014/main" id="{4952565A-87D2-91FC-E7BB-67D372589D82}"/>
                </a:ext>
              </a:extLst>
            </p:cNvPr>
            <p:cNvSpPr/>
            <p:nvPr/>
          </p:nvSpPr>
          <p:spPr>
            <a:xfrm>
              <a:off x="8558460" y="2826067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BDC99319-543C-7EC2-1162-2E891E6D08CE}"/>
                </a:ext>
              </a:extLst>
            </p:cNvPr>
            <p:cNvSpPr/>
            <p:nvPr/>
          </p:nvSpPr>
          <p:spPr>
            <a:xfrm>
              <a:off x="8184080" y="28743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39" name="矩形 1038">
              <a:extLst>
                <a:ext uri="{FF2B5EF4-FFF2-40B4-BE49-F238E27FC236}">
                  <a16:creationId xmlns:a16="http://schemas.microsoft.com/office/drawing/2014/main" id="{326CFF74-FC9C-2F8D-9F4C-630025C19E22}"/>
                </a:ext>
              </a:extLst>
            </p:cNvPr>
            <p:cNvSpPr/>
            <p:nvPr/>
          </p:nvSpPr>
          <p:spPr>
            <a:xfrm>
              <a:off x="8184080" y="28967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40" name="矩形 1039">
              <a:extLst>
                <a:ext uri="{FF2B5EF4-FFF2-40B4-BE49-F238E27FC236}">
                  <a16:creationId xmlns:a16="http://schemas.microsoft.com/office/drawing/2014/main" id="{A7F0DD5D-ECAA-C392-298E-D5108DCB15D6}"/>
                </a:ext>
              </a:extLst>
            </p:cNvPr>
            <p:cNvSpPr/>
            <p:nvPr/>
          </p:nvSpPr>
          <p:spPr>
            <a:xfrm>
              <a:off x="8184080" y="29191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41" name="矩形 1040">
              <a:extLst>
                <a:ext uri="{FF2B5EF4-FFF2-40B4-BE49-F238E27FC236}">
                  <a16:creationId xmlns:a16="http://schemas.microsoft.com/office/drawing/2014/main" id="{8E48DA50-CEAD-702D-8EE4-B0F9A2936D13}"/>
                </a:ext>
              </a:extLst>
            </p:cNvPr>
            <p:cNvSpPr/>
            <p:nvPr/>
          </p:nvSpPr>
          <p:spPr>
            <a:xfrm>
              <a:off x="8184080" y="29415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42" name="矩形 1041">
              <a:extLst>
                <a:ext uri="{FF2B5EF4-FFF2-40B4-BE49-F238E27FC236}">
                  <a16:creationId xmlns:a16="http://schemas.microsoft.com/office/drawing/2014/main" id="{D1121534-4CDD-7281-B65A-DCE3DECC243D}"/>
                </a:ext>
              </a:extLst>
            </p:cNvPr>
            <p:cNvSpPr/>
            <p:nvPr/>
          </p:nvSpPr>
          <p:spPr>
            <a:xfrm>
              <a:off x="8184080" y="29640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43" name="矩形 1042">
              <a:extLst>
                <a:ext uri="{FF2B5EF4-FFF2-40B4-BE49-F238E27FC236}">
                  <a16:creationId xmlns:a16="http://schemas.microsoft.com/office/drawing/2014/main" id="{F0B39AEB-F25E-D573-FFFE-F88E4EDAB873}"/>
                </a:ext>
              </a:extLst>
            </p:cNvPr>
            <p:cNvSpPr/>
            <p:nvPr/>
          </p:nvSpPr>
          <p:spPr>
            <a:xfrm>
              <a:off x="8558460" y="287431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044" name="矩形 1043">
              <a:extLst>
                <a:ext uri="{FF2B5EF4-FFF2-40B4-BE49-F238E27FC236}">
                  <a16:creationId xmlns:a16="http://schemas.microsoft.com/office/drawing/2014/main" id="{C1E67035-66A8-0AC7-5686-EF87EF4D35EA}"/>
                </a:ext>
              </a:extLst>
            </p:cNvPr>
            <p:cNvSpPr/>
            <p:nvPr/>
          </p:nvSpPr>
          <p:spPr>
            <a:xfrm>
              <a:off x="8184080" y="29864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45" name="矩形 1044">
              <a:extLst>
                <a:ext uri="{FF2B5EF4-FFF2-40B4-BE49-F238E27FC236}">
                  <a16:creationId xmlns:a16="http://schemas.microsoft.com/office/drawing/2014/main" id="{41D70426-9548-2B3B-69E6-623A7F4C1CA3}"/>
                </a:ext>
              </a:extLst>
            </p:cNvPr>
            <p:cNvSpPr/>
            <p:nvPr/>
          </p:nvSpPr>
          <p:spPr>
            <a:xfrm>
              <a:off x="8184080" y="30088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46" name="矩形 1045">
              <a:extLst>
                <a:ext uri="{FF2B5EF4-FFF2-40B4-BE49-F238E27FC236}">
                  <a16:creationId xmlns:a16="http://schemas.microsoft.com/office/drawing/2014/main" id="{42AA7D3B-DC44-7BA5-9B3F-E7CED332FB2F}"/>
                </a:ext>
              </a:extLst>
            </p:cNvPr>
            <p:cNvSpPr/>
            <p:nvPr/>
          </p:nvSpPr>
          <p:spPr>
            <a:xfrm>
              <a:off x="8184080" y="3031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47" name="矩形 1046">
              <a:extLst>
                <a:ext uri="{FF2B5EF4-FFF2-40B4-BE49-F238E27FC236}">
                  <a16:creationId xmlns:a16="http://schemas.microsoft.com/office/drawing/2014/main" id="{AACA2011-1032-1165-A948-166B85E915F4}"/>
                </a:ext>
              </a:extLst>
            </p:cNvPr>
            <p:cNvSpPr/>
            <p:nvPr/>
          </p:nvSpPr>
          <p:spPr>
            <a:xfrm>
              <a:off x="8184080" y="30536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48" name="矩形 1047">
              <a:extLst>
                <a:ext uri="{FF2B5EF4-FFF2-40B4-BE49-F238E27FC236}">
                  <a16:creationId xmlns:a16="http://schemas.microsoft.com/office/drawing/2014/main" id="{8BE7DDE7-8C7B-AE5A-9322-AABD295D0662}"/>
                </a:ext>
              </a:extLst>
            </p:cNvPr>
            <p:cNvSpPr/>
            <p:nvPr/>
          </p:nvSpPr>
          <p:spPr>
            <a:xfrm>
              <a:off x="8558460" y="2986425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1049" name="矩形 1048">
              <a:extLst>
                <a:ext uri="{FF2B5EF4-FFF2-40B4-BE49-F238E27FC236}">
                  <a16:creationId xmlns:a16="http://schemas.microsoft.com/office/drawing/2014/main" id="{734C444F-48A6-9584-8C12-3860E762324E}"/>
                </a:ext>
              </a:extLst>
            </p:cNvPr>
            <p:cNvSpPr/>
            <p:nvPr/>
          </p:nvSpPr>
          <p:spPr>
            <a:xfrm>
              <a:off x="8184080" y="30761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50" name="矩形 1049">
              <a:extLst>
                <a:ext uri="{FF2B5EF4-FFF2-40B4-BE49-F238E27FC236}">
                  <a16:creationId xmlns:a16="http://schemas.microsoft.com/office/drawing/2014/main" id="{22903F71-F2B9-C103-8C10-AB12B75A81BC}"/>
                </a:ext>
              </a:extLst>
            </p:cNvPr>
            <p:cNvSpPr/>
            <p:nvPr/>
          </p:nvSpPr>
          <p:spPr>
            <a:xfrm>
              <a:off x="8184080" y="30985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51" name="矩形 1050">
              <a:extLst>
                <a:ext uri="{FF2B5EF4-FFF2-40B4-BE49-F238E27FC236}">
                  <a16:creationId xmlns:a16="http://schemas.microsoft.com/office/drawing/2014/main" id="{88F26DDD-CA66-6C52-52E7-9799AE74CF29}"/>
                </a:ext>
              </a:extLst>
            </p:cNvPr>
            <p:cNvSpPr/>
            <p:nvPr/>
          </p:nvSpPr>
          <p:spPr>
            <a:xfrm>
              <a:off x="8184080" y="31209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52" name="矩形 1051">
              <a:extLst>
                <a:ext uri="{FF2B5EF4-FFF2-40B4-BE49-F238E27FC236}">
                  <a16:creationId xmlns:a16="http://schemas.microsoft.com/office/drawing/2014/main" id="{BF3871D2-9E00-C724-144F-890049EC0147}"/>
                </a:ext>
              </a:extLst>
            </p:cNvPr>
            <p:cNvSpPr/>
            <p:nvPr/>
          </p:nvSpPr>
          <p:spPr>
            <a:xfrm>
              <a:off x="8184080" y="31433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53" name="矩形 1052">
              <a:extLst>
                <a:ext uri="{FF2B5EF4-FFF2-40B4-BE49-F238E27FC236}">
                  <a16:creationId xmlns:a16="http://schemas.microsoft.com/office/drawing/2014/main" id="{DC7D6909-ECDA-108F-8D8E-D6AB30AB2D43}"/>
                </a:ext>
              </a:extLst>
            </p:cNvPr>
            <p:cNvSpPr/>
            <p:nvPr/>
          </p:nvSpPr>
          <p:spPr>
            <a:xfrm>
              <a:off x="8558460" y="307611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054" name="矩形 1053">
              <a:extLst>
                <a:ext uri="{FF2B5EF4-FFF2-40B4-BE49-F238E27FC236}">
                  <a16:creationId xmlns:a16="http://schemas.microsoft.com/office/drawing/2014/main" id="{910A4305-C127-162F-A6AE-43B641091F0A}"/>
                </a:ext>
              </a:extLst>
            </p:cNvPr>
            <p:cNvSpPr/>
            <p:nvPr/>
          </p:nvSpPr>
          <p:spPr>
            <a:xfrm>
              <a:off x="8184080" y="31658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55" name="矩形 1054">
              <a:extLst>
                <a:ext uri="{FF2B5EF4-FFF2-40B4-BE49-F238E27FC236}">
                  <a16:creationId xmlns:a16="http://schemas.microsoft.com/office/drawing/2014/main" id="{E838CC9C-D440-48CF-3896-7D5D3CAC743D}"/>
                </a:ext>
              </a:extLst>
            </p:cNvPr>
            <p:cNvSpPr/>
            <p:nvPr/>
          </p:nvSpPr>
          <p:spPr>
            <a:xfrm>
              <a:off x="8184080" y="31882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56" name="矩形 1055">
              <a:extLst>
                <a:ext uri="{FF2B5EF4-FFF2-40B4-BE49-F238E27FC236}">
                  <a16:creationId xmlns:a16="http://schemas.microsoft.com/office/drawing/2014/main" id="{A22BAE9C-3B12-5E5D-7DA8-7CEFCABEAF72}"/>
                </a:ext>
              </a:extLst>
            </p:cNvPr>
            <p:cNvSpPr/>
            <p:nvPr/>
          </p:nvSpPr>
          <p:spPr>
            <a:xfrm>
              <a:off x="8932840" y="2874310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w4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057" name="矩形 1056">
              <a:extLst>
                <a:ext uri="{FF2B5EF4-FFF2-40B4-BE49-F238E27FC236}">
                  <a16:creationId xmlns:a16="http://schemas.microsoft.com/office/drawing/2014/main" id="{F54FD885-0080-26B7-9ED2-B3C2D06FAEE2}"/>
                </a:ext>
              </a:extLst>
            </p:cNvPr>
            <p:cNvSpPr/>
            <p:nvPr/>
          </p:nvSpPr>
          <p:spPr>
            <a:xfrm>
              <a:off x="8184080" y="32113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58" name="矩形 1057">
              <a:extLst>
                <a:ext uri="{FF2B5EF4-FFF2-40B4-BE49-F238E27FC236}">
                  <a16:creationId xmlns:a16="http://schemas.microsoft.com/office/drawing/2014/main" id="{8EB1DFCE-74AE-C77C-DE3D-58958FA35E88}"/>
                </a:ext>
              </a:extLst>
            </p:cNvPr>
            <p:cNvSpPr/>
            <p:nvPr/>
          </p:nvSpPr>
          <p:spPr>
            <a:xfrm>
              <a:off x="8184080" y="32344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59" name="矩形 1058">
              <a:extLst>
                <a:ext uri="{FF2B5EF4-FFF2-40B4-BE49-F238E27FC236}">
                  <a16:creationId xmlns:a16="http://schemas.microsoft.com/office/drawing/2014/main" id="{1DFAFF9A-6219-A86D-9D83-19FA91EE2DE8}"/>
                </a:ext>
              </a:extLst>
            </p:cNvPr>
            <p:cNvSpPr/>
            <p:nvPr/>
          </p:nvSpPr>
          <p:spPr>
            <a:xfrm>
              <a:off x="8558460" y="3211334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1060" name="矩形 1059">
              <a:extLst>
                <a:ext uri="{FF2B5EF4-FFF2-40B4-BE49-F238E27FC236}">
                  <a16:creationId xmlns:a16="http://schemas.microsoft.com/office/drawing/2014/main" id="{EE3B5F26-CF43-D8C7-0E7C-2BAD3C104FB8}"/>
                </a:ext>
              </a:extLst>
            </p:cNvPr>
            <p:cNvSpPr/>
            <p:nvPr/>
          </p:nvSpPr>
          <p:spPr>
            <a:xfrm>
              <a:off x="9306572" y="1723290"/>
              <a:ext cx="326315" cy="1921188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l2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062" name="矩形 1061">
              <a:extLst>
                <a:ext uri="{FF2B5EF4-FFF2-40B4-BE49-F238E27FC236}">
                  <a16:creationId xmlns:a16="http://schemas.microsoft.com/office/drawing/2014/main" id="{59FAA324-0E17-DFB6-C916-6A6377F39250}"/>
                </a:ext>
              </a:extLst>
            </p:cNvPr>
            <p:cNvSpPr/>
            <p:nvPr/>
          </p:nvSpPr>
          <p:spPr>
            <a:xfrm>
              <a:off x="8184080" y="36639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63" name="矩形 1062">
              <a:extLst>
                <a:ext uri="{FF2B5EF4-FFF2-40B4-BE49-F238E27FC236}">
                  <a16:creationId xmlns:a16="http://schemas.microsoft.com/office/drawing/2014/main" id="{714D5403-4314-42AC-53A3-2F798217419D}"/>
                </a:ext>
              </a:extLst>
            </p:cNvPr>
            <p:cNvSpPr/>
            <p:nvPr/>
          </p:nvSpPr>
          <p:spPr>
            <a:xfrm>
              <a:off x="8184080" y="36864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64" name="矩形 1063">
              <a:extLst>
                <a:ext uri="{FF2B5EF4-FFF2-40B4-BE49-F238E27FC236}">
                  <a16:creationId xmlns:a16="http://schemas.microsoft.com/office/drawing/2014/main" id="{62C82ECD-DC55-6B04-2866-FF152E1420C9}"/>
                </a:ext>
              </a:extLst>
            </p:cNvPr>
            <p:cNvSpPr/>
            <p:nvPr/>
          </p:nvSpPr>
          <p:spPr>
            <a:xfrm>
              <a:off x="8184080" y="37088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65" name="矩形 1064">
              <a:extLst>
                <a:ext uri="{FF2B5EF4-FFF2-40B4-BE49-F238E27FC236}">
                  <a16:creationId xmlns:a16="http://schemas.microsoft.com/office/drawing/2014/main" id="{CDD9F39D-CD3F-D0D5-ADD3-B84E2DC21AE0}"/>
                </a:ext>
              </a:extLst>
            </p:cNvPr>
            <p:cNvSpPr/>
            <p:nvPr/>
          </p:nvSpPr>
          <p:spPr>
            <a:xfrm>
              <a:off x="8184080" y="37312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66" name="矩形 1065">
              <a:extLst>
                <a:ext uri="{FF2B5EF4-FFF2-40B4-BE49-F238E27FC236}">
                  <a16:creationId xmlns:a16="http://schemas.microsoft.com/office/drawing/2014/main" id="{4E5DB8B4-53A9-6DEE-A567-8AD0E51A674D}"/>
                </a:ext>
              </a:extLst>
            </p:cNvPr>
            <p:cNvSpPr/>
            <p:nvPr/>
          </p:nvSpPr>
          <p:spPr>
            <a:xfrm>
              <a:off x="8184080" y="37536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67" name="矩形 1066">
              <a:extLst>
                <a:ext uri="{FF2B5EF4-FFF2-40B4-BE49-F238E27FC236}">
                  <a16:creationId xmlns:a16="http://schemas.microsoft.com/office/drawing/2014/main" id="{792FA0A8-BFDC-2EDE-7FA6-405E3C372B97}"/>
                </a:ext>
              </a:extLst>
            </p:cNvPr>
            <p:cNvSpPr/>
            <p:nvPr/>
          </p:nvSpPr>
          <p:spPr>
            <a:xfrm>
              <a:off x="8558460" y="366399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068" name="矩形 1067">
              <a:extLst>
                <a:ext uri="{FF2B5EF4-FFF2-40B4-BE49-F238E27FC236}">
                  <a16:creationId xmlns:a16="http://schemas.microsoft.com/office/drawing/2014/main" id="{245B19E4-EEC0-6D7C-B6FB-29CC845E38EE}"/>
                </a:ext>
              </a:extLst>
            </p:cNvPr>
            <p:cNvSpPr/>
            <p:nvPr/>
          </p:nvSpPr>
          <p:spPr>
            <a:xfrm>
              <a:off x="8184080" y="37761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69" name="矩形 1068">
              <a:extLst>
                <a:ext uri="{FF2B5EF4-FFF2-40B4-BE49-F238E27FC236}">
                  <a16:creationId xmlns:a16="http://schemas.microsoft.com/office/drawing/2014/main" id="{E9A22753-F815-1E3C-F4F4-4CE55553B548}"/>
                </a:ext>
              </a:extLst>
            </p:cNvPr>
            <p:cNvSpPr/>
            <p:nvPr/>
          </p:nvSpPr>
          <p:spPr>
            <a:xfrm>
              <a:off x="8184080" y="37985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0" name="矩形 1069">
              <a:extLst>
                <a:ext uri="{FF2B5EF4-FFF2-40B4-BE49-F238E27FC236}">
                  <a16:creationId xmlns:a16="http://schemas.microsoft.com/office/drawing/2014/main" id="{368F3A18-CC56-6F6F-8EAC-9CEEF6D705F4}"/>
                </a:ext>
              </a:extLst>
            </p:cNvPr>
            <p:cNvSpPr/>
            <p:nvPr/>
          </p:nvSpPr>
          <p:spPr>
            <a:xfrm>
              <a:off x="8184080" y="38209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1" name="矩形 1070">
              <a:extLst>
                <a:ext uri="{FF2B5EF4-FFF2-40B4-BE49-F238E27FC236}">
                  <a16:creationId xmlns:a16="http://schemas.microsoft.com/office/drawing/2014/main" id="{326A3BD0-247F-CEDF-593A-B379B50A3F36}"/>
                </a:ext>
              </a:extLst>
            </p:cNvPr>
            <p:cNvSpPr/>
            <p:nvPr/>
          </p:nvSpPr>
          <p:spPr>
            <a:xfrm>
              <a:off x="8184080" y="38433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2" name="矩形 1071">
              <a:extLst>
                <a:ext uri="{FF2B5EF4-FFF2-40B4-BE49-F238E27FC236}">
                  <a16:creationId xmlns:a16="http://schemas.microsoft.com/office/drawing/2014/main" id="{EEFADA3D-A6A8-E319-F420-EEA680060670}"/>
                </a:ext>
              </a:extLst>
            </p:cNvPr>
            <p:cNvSpPr/>
            <p:nvPr/>
          </p:nvSpPr>
          <p:spPr>
            <a:xfrm>
              <a:off x="8558460" y="3776105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073" name="矩形 1072">
              <a:extLst>
                <a:ext uri="{FF2B5EF4-FFF2-40B4-BE49-F238E27FC236}">
                  <a16:creationId xmlns:a16="http://schemas.microsoft.com/office/drawing/2014/main" id="{C9CCD41C-4A57-8E52-0233-FFDFC4BEB60D}"/>
                </a:ext>
              </a:extLst>
            </p:cNvPr>
            <p:cNvSpPr/>
            <p:nvPr/>
          </p:nvSpPr>
          <p:spPr>
            <a:xfrm>
              <a:off x="8184080" y="38657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4" name="矩形 1073">
              <a:extLst>
                <a:ext uri="{FF2B5EF4-FFF2-40B4-BE49-F238E27FC236}">
                  <a16:creationId xmlns:a16="http://schemas.microsoft.com/office/drawing/2014/main" id="{9D349E8B-74F7-8B48-2990-F459B8A3665D}"/>
                </a:ext>
              </a:extLst>
            </p:cNvPr>
            <p:cNvSpPr/>
            <p:nvPr/>
          </p:nvSpPr>
          <p:spPr>
            <a:xfrm>
              <a:off x="8184080" y="38882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5" name="矩形 1074">
              <a:extLst>
                <a:ext uri="{FF2B5EF4-FFF2-40B4-BE49-F238E27FC236}">
                  <a16:creationId xmlns:a16="http://schemas.microsoft.com/office/drawing/2014/main" id="{AF5346F7-0DC8-2BA0-99D2-36B8E5F86FEA}"/>
                </a:ext>
              </a:extLst>
            </p:cNvPr>
            <p:cNvSpPr/>
            <p:nvPr/>
          </p:nvSpPr>
          <p:spPr>
            <a:xfrm>
              <a:off x="8184080" y="39106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6" name="矩形 1075">
              <a:extLst>
                <a:ext uri="{FF2B5EF4-FFF2-40B4-BE49-F238E27FC236}">
                  <a16:creationId xmlns:a16="http://schemas.microsoft.com/office/drawing/2014/main" id="{904E06C8-FA9E-6A55-8377-BD804B59411C}"/>
                </a:ext>
              </a:extLst>
            </p:cNvPr>
            <p:cNvSpPr/>
            <p:nvPr/>
          </p:nvSpPr>
          <p:spPr>
            <a:xfrm>
              <a:off x="8184080" y="39330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7" name="矩形 1076">
              <a:extLst>
                <a:ext uri="{FF2B5EF4-FFF2-40B4-BE49-F238E27FC236}">
                  <a16:creationId xmlns:a16="http://schemas.microsoft.com/office/drawing/2014/main" id="{984CAD1C-9676-CF78-8256-7FC522D226B5}"/>
                </a:ext>
              </a:extLst>
            </p:cNvPr>
            <p:cNvSpPr/>
            <p:nvPr/>
          </p:nvSpPr>
          <p:spPr>
            <a:xfrm>
              <a:off x="8558460" y="386579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078" name="矩形 1077">
              <a:extLst>
                <a:ext uri="{FF2B5EF4-FFF2-40B4-BE49-F238E27FC236}">
                  <a16:creationId xmlns:a16="http://schemas.microsoft.com/office/drawing/2014/main" id="{A4033AF2-F191-C436-B106-76791AD9A6C8}"/>
                </a:ext>
              </a:extLst>
            </p:cNvPr>
            <p:cNvSpPr/>
            <p:nvPr/>
          </p:nvSpPr>
          <p:spPr>
            <a:xfrm>
              <a:off x="8184080" y="39554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9" name="矩形 1078">
              <a:extLst>
                <a:ext uri="{FF2B5EF4-FFF2-40B4-BE49-F238E27FC236}">
                  <a16:creationId xmlns:a16="http://schemas.microsoft.com/office/drawing/2014/main" id="{CC041F98-9D82-085F-FE40-EED117792757}"/>
                </a:ext>
              </a:extLst>
            </p:cNvPr>
            <p:cNvSpPr/>
            <p:nvPr/>
          </p:nvSpPr>
          <p:spPr>
            <a:xfrm>
              <a:off x="8184080" y="39779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0" name="矩形 1079">
              <a:extLst>
                <a:ext uri="{FF2B5EF4-FFF2-40B4-BE49-F238E27FC236}">
                  <a16:creationId xmlns:a16="http://schemas.microsoft.com/office/drawing/2014/main" id="{DDE33099-FDAA-E490-4557-8D1E8F64E5FD}"/>
                </a:ext>
              </a:extLst>
            </p:cNvPr>
            <p:cNvSpPr/>
            <p:nvPr/>
          </p:nvSpPr>
          <p:spPr>
            <a:xfrm>
              <a:off x="8932840" y="3663990"/>
              <a:ext cx="326315" cy="37905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w1</a:t>
              </a:r>
            </a:p>
          </p:txBody>
        </p:sp>
        <p:sp>
          <p:nvSpPr>
            <p:cNvPr id="1081" name="矩形 1080">
              <a:extLst>
                <a:ext uri="{FF2B5EF4-FFF2-40B4-BE49-F238E27FC236}">
                  <a16:creationId xmlns:a16="http://schemas.microsoft.com/office/drawing/2014/main" id="{A36D97B7-BE28-BA61-D653-056BE1779483}"/>
                </a:ext>
              </a:extLst>
            </p:cNvPr>
            <p:cNvSpPr/>
            <p:nvPr/>
          </p:nvSpPr>
          <p:spPr>
            <a:xfrm>
              <a:off x="8184080" y="40010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2" name="矩形 1081">
              <a:extLst>
                <a:ext uri="{FF2B5EF4-FFF2-40B4-BE49-F238E27FC236}">
                  <a16:creationId xmlns:a16="http://schemas.microsoft.com/office/drawing/2014/main" id="{47BB7C91-46E5-218F-165E-4014104F9C04}"/>
                </a:ext>
              </a:extLst>
            </p:cNvPr>
            <p:cNvSpPr/>
            <p:nvPr/>
          </p:nvSpPr>
          <p:spPr>
            <a:xfrm>
              <a:off x="8184080" y="4024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3" name="矩形 1082">
              <a:extLst>
                <a:ext uri="{FF2B5EF4-FFF2-40B4-BE49-F238E27FC236}">
                  <a16:creationId xmlns:a16="http://schemas.microsoft.com/office/drawing/2014/main" id="{0D928073-6BD9-60D2-E319-95430F82356D}"/>
                </a:ext>
              </a:extLst>
            </p:cNvPr>
            <p:cNvSpPr/>
            <p:nvPr/>
          </p:nvSpPr>
          <p:spPr>
            <a:xfrm>
              <a:off x="8558460" y="4001014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16FDE5C1-ED5C-BC77-E126-D70299A1C599}"/>
                </a:ext>
              </a:extLst>
            </p:cNvPr>
            <p:cNvSpPr/>
            <p:nvPr/>
          </p:nvSpPr>
          <p:spPr>
            <a:xfrm>
              <a:off x="8184080" y="40469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5" name="矩形 1084">
              <a:extLst>
                <a:ext uri="{FF2B5EF4-FFF2-40B4-BE49-F238E27FC236}">
                  <a16:creationId xmlns:a16="http://schemas.microsoft.com/office/drawing/2014/main" id="{50CC9406-087C-9F9E-00D6-B0177C7F56E8}"/>
                </a:ext>
              </a:extLst>
            </p:cNvPr>
            <p:cNvSpPr/>
            <p:nvPr/>
          </p:nvSpPr>
          <p:spPr>
            <a:xfrm>
              <a:off x="8184080" y="40693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6" name="矩形 1085">
              <a:extLst>
                <a:ext uri="{FF2B5EF4-FFF2-40B4-BE49-F238E27FC236}">
                  <a16:creationId xmlns:a16="http://schemas.microsoft.com/office/drawing/2014/main" id="{2ED49353-17FC-EDAE-B90D-0272C056C158}"/>
                </a:ext>
              </a:extLst>
            </p:cNvPr>
            <p:cNvSpPr/>
            <p:nvPr/>
          </p:nvSpPr>
          <p:spPr>
            <a:xfrm>
              <a:off x="8184080" y="40917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7" name="矩形 1086">
              <a:extLst>
                <a:ext uri="{FF2B5EF4-FFF2-40B4-BE49-F238E27FC236}">
                  <a16:creationId xmlns:a16="http://schemas.microsoft.com/office/drawing/2014/main" id="{ED13CFB1-333B-F838-629B-56EA3B7065BF}"/>
                </a:ext>
              </a:extLst>
            </p:cNvPr>
            <p:cNvSpPr/>
            <p:nvPr/>
          </p:nvSpPr>
          <p:spPr>
            <a:xfrm>
              <a:off x="8184080" y="41142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8" name="矩形 1087">
              <a:extLst>
                <a:ext uri="{FF2B5EF4-FFF2-40B4-BE49-F238E27FC236}">
                  <a16:creationId xmlns:a16="http://schemas.microsoft.com/office/drawing/2014/main" id="{3FBFEC7D-08CD-F77A-1822-235209A1FC69}"/>
                </a:ext>
              </a:extLst>
            </p:cNvPr>
            <p:cNvSpPr/>
            <p:nvPr/>
          </p:nvSpPr>
          <p:spPr>
            <a:xfrm>
              <a:off x="8184080" y="41366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9" name="矩形 1088">
              <a:extLst>
                <a:ext uri="{FF2B5EF4-FFF2-40B4-BE49-F238E27FC236}">
                  <a16:creationId xmlns:a16="http://schemas.microsoft.com/office/drawing/2014/main" id="{3D0FFDE7-08F1-CF7B-A245-5DD1498C41B1}"/>
                </a:ext>
              </a:extLst>
            </p:cNvPr>
            <p:cNvSpPr/>
            <p:nvPr/>
          </p:nvSpPr>
          <p:spPr>
            <a:xfrm>
              <a:off x="8558460" y="404694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090" name="矩形 1089">
              <a:extLst>
                <a:ext uri="{FF2B5EF4-FFF2-40B4-BE49-F238E27FC236}">
                  <a16:creationId xmlns:a16="http://schemas.microsoft.com/office/drawing/2014/main" id="{D558C709-22C2-682B-4A8D-7ED652A64EFF}"/>
                </a:ext>
              </a:extLst>
            </p:cNvPr>
            <p:cNvSpPr/>
            <p:nvPr/>
          </p:nvSpPr>
          <p:spPr>
            <a:xfrm>
              <a:off x="8184080" y="41590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1" name="矩形 1090">
              <a:extLst>
                <a:ext uri="{FF2B5EF4-FFF2-40B4-BE49-F238E27FC236}">
                  <a16:creationId xmlns:a16="http://schemas.microsoft.com/office/drawing/2014/main" id="{70A79D62-AFB5-CDD8-84A0-298C21B63B3A}"/>
                </a:ext>
              </a:extLst>
            </p:cNvPr>
            <p:cNvSpPr/>
            <p:nvPr/>
          </p:nvSpPr>
          <p:spPr>
            <a:xfrm>
              <a:off x="8184080" y="41814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2" name="矩形 1091">
              <a:extLst>
                <a:ext uri="{FF2B5EF4-FFF2-40B4-BE49-F238E27FC236}">
                  <a16:creationId xmlns:a16="http://schemas.microsoft.com/office/drawing/2014/main" id="{DC522C40-8543-CDC8-5424-87A63101BB4B}"/>
                </a:ext>
              </a:extLst>
            </p:cNvPr>
            <p:cNvSpPr/>
            <p:nvPr/>
          </p:nvSpPr>
          <p:spPr>
            <a:xfrm>
              <a:off x="8184080" y="42039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3" name="矩形 1092">
              <a:extLst>
                <a:ext uri="{FF2B5EF4-FFF2-40B4-BE49-F238E27FC236}">
                  <a16:creationId xmlns:a16="http://schemas.microsoft.com/office/drawing/2014/main" id="{137EA713-483F-24CB-5439-A9E88469F7DA}"/>
                </a:ext>
              </a:extLst>
            </p:cNvPr>
            <p:cNvSpPr/>
            <p:nvPr/>
          </p:nvSpPr>
          <p:spPr>
            <a:xfrm>
              <a:off x="8184080" y="42263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4" name="矩形 1093">
              <a:extLst>
                <a:ext uri="{FF2B5EF4-FFF2-40B4-BE49-F238E27FC236}">
                  <a16:creationId xmlns:a16="http://schemas.microsoft.com/office/drawing/2014/main" id="{58BEE772-4BF4-66AA-A2DC-BC9C98429204}"/>
                </a:ext>
              </a:extLst>
            </p:cNvPr>
            <p:cNvSpPr/>
            <p:nvPr/>
          </p:nvSpPr>
          <p:spPr>
            <a:xfrm>
              <a:off x="8558460" y="4159054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095" name="矩形 1094">
              <a:extLst>
                <a:ext uri="{FF2B5EF4-FFF2-40B4-BE49-F238E27FC236}">
                  <a16:creationId xmlns:a16="http://schemas.microsoft.com/office/drawing/2014/main" id="{706EBD81-7CC9-B2DB-0A55-598FDB42D3E4}"/>
                </a:ext>
              </a:extLst>
            </p:cNvPr>
            <p:cNvSpPr/>
            <p:nvPr/>
          </p:nvSpPr>
          <p:spPr>
            <a:xfrm>
              <a:off x="8184080" y="42487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6" name="矩形 1095">
              <a:extLst>
                <a:ext uri="{FF2B5EF4-FFF2-40B4-BE49-F238E27FC236}">
                  <a16:creationId xmlns:a16="http://schemas.microsoft.com/office/drawing/2014/main" id="{CAB46E2B-5A4B-3A9D-10B7-25CC8487C2C3}"/>
                </a:ext>
              </a:extLst>
            </p:cNvPr>
            <p:cNvSpPr/>
            <p:nvPr/>
          </p:nvSpPr>
          <p:spPr>
            <a:xfrm>
              <a:off x="8184080" y="42711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7" name="矩形 1096">
              <a:extLst>
                <a:ext uri="{FF2B5EF4-FFF2-40B4-BE49-F238E27FC236}">
                  <a16:creationId xmlns:a16="http://schemas.microsoft.com/office/drawing/2014/main" id="{4EB13EBD-DCA7-A3B4-BF07-CCAF34DF901F}"/>
                </a:ext>
              </a:extLst>
            </p:cNvPr>
            <p:cNvSpPr/>
            <p:nvPr/>
          </p:nvSpPr>
          <p:spPr>
            <a:xfrm>
              <a:off x="8184080" y="42935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8" name="矩形 1097">
              <a:extLst>
                <a:ext uri="{FF2B5EF4-FFF2-40B4-BE49-F238E27FC236}">
                  <a16:creationId xmlns:a16="http://schemas.microsoft.com/office/drawing/2014/main" id="{A887FB09-6532-702E-55E2-67CF6FD7C066}"/>
                </a:ext>
              </a:extLst>
            </p:cNvPr>
            <p:cNvSpPr/>
            <p:nvPr/>
          </p:nvSpPr>
          <p:spPr>
            <a:xfrm>
              <a:off x="8184080" y="43160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AC16C022-63B0-4B9F-A859-BEC79D22EF61}"/>
                </a:ext>
              </a:extLst>
            </p:cNvPr>
            <p:cNvSpPr/>
            <p:nvPr/>
          </p:nvSpPr>
          <p:spPr>
            <a:xfrm>
              <a:off x="8558460" y="424874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100" name="矩形 1099">
              <a:extLst>
                <a:ext uri="{FF2B5EF4-FFF2-40B4-BE49-F238E27FC236}">
                  <a16:creationId xmlns:a16="http://schemas.microsoft.com/office/drawing/2014/main" id="{8B6E2CE4-A25B-10C9-5EB9-82923AA58249}"/>
                </a:ext>
              </a:extLst>
            </p:cNvPr>
            <p:cNvSpPr/>
            <p:nvPr/>
          </p:nvSpPr>
          <p:spPr>
            <a:xfrm>
              <a:off x="8184080" y="43384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1" name="矩形 1100">
              <a:extLst>
                <a:ext uri="{FF2B5EF4-FFF2-40B4-BE49-F238E27FC236}">
                  <a16:creationId xmlns:a16="http://schemas.microsoft.com/office/drawing/2014/main" id="{94D4F9F6-DF05-4BC9-01F8-E383EFA1464B}"/>
                </a:ext>
              </a:extLst>
            </p:cNvPr>
            <p:cNvSpPr/>
            <p:nvPr/>
          </p:nvSpPr>
          <p:spPr>
            <a:xfrm>
              <a:off x="8184080" y="43608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2" name="矩形 1101">
              <a:extLst>
                <a:ext uri="{FF2B5EF4-FFF2-40B4-BE49-F238E27FC236}">
                  <a16:creationId xmlns:a16="http://schemas.microsoft.com/office/drawing/2014/main" id="{2989D20E-3D35-AF3B-FEE9-D027592F9E46}"/>
                </a:ext>
              </a:extLst>
            </p:cNvPr>
            <p:cNvSpPr/>
            <p:nvPr/>
          </p:nvSpPr>
          <p:spPr>
            <a:xfrm>
              <a:off x="8932840" y="4046940"/>
              <a:ext cx="326315" cy="37905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w2</a:t>
              </a:r>
              <a:endParaRPr lang="en-US" sz="800" dirty="0"/>
            </a:p>
          </p:txBody>
        </p:sp>
        <p:sp>
          <p:nvSpPr>
            <p:cNvPr id="1103" name="矩形 1102">
              <a:extLst>
                <a:ext uri="{FF2B5EF4-FFF2-40B4-BE49-F238E27FC236}">
                  <a16:creationId xmlns:a16="http://schemas.microsoft.com/office/drawing/2014/main" id="{3902C069-2682-B122-2E1E-F93B29E9F7AE}"/>
                </a:ext>
              </a:extLst>
            </p:cNvPr>
            <p:cNvSpPr/>
            <p:nvPr/>
          </p:nvSpPr>
          <p:spPr>
            <a:xfrm>
              <a:off x="8184080" y="4383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4" name="矩形 1103">
              <a:extLst>
                <a:ext uri="{FF2B5EF4-FFF2-40B4-BE49-F238E27FC236}">
                  <a16:creationId xmlns:a16="http://schemas.microsoft.com/office/drawing/2014/main" id="{6D4D3DB2-56A7-AA36-3DC5-3A9D269EF56B}"/>
                </a:ext>
              </a:extLst>
            </p:cNvPr>
            <p:cNvSpPr/>
            <p:nvPr/>
          </p:nvSpPr>
          <p:spPr>
            <a:xfrm>
              <a:off x="8184080" y="44071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5" name="矩形 1104">
              <a:extLst>
                <a:ext uri="{FF2B5EF4-FFF2-40B4-BE49-F238E27FC236}">
                  <a16:creationId xmlns:a16="http://schemas.microsoft.com/office/drawing/2014/main" id="{E7A1E637-8E40-2E44-4FCE-B06DB1C4A220}"/>
                </a:ext>
              </a:extLst>
            </p:cNvPr>
            <p:cNvSpPr/>
            <p:nvPr/>
          </p:nvSpPr>
          <p:spPr>
            <a:xfrm>
              <a:off x="8558460" y="4383963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106" name="矩形 1105">
              <a:extLst>
                <a:ext uri="{FF2B5EF4-FFF2-40B4-BE49-F238E27FC236}">
                  <a16:creationId xmlns:a16="http://schemas.microsoft.com/office/drawing/2014/main" id="{4E78F5D0-A05B-B9D0-9244-9D172A9DC0D3}"/>
                </a:ext>
              </a:extLst>
            </p:cNvPr>
            <p:cNvSpPr/>
            <p:nvPr/>
          </p:nvSpPr>
          <p:spPr>
            <a:xfrm>
              <a:off x="8184080" y="44297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7" name="矩形 1106">
              <a:extLst>
                <a:ext uri="{FF2B5EF4-FFF2-40B4-BE49-F238E27FC236}">
                  <a16:creationId xmlns:a16="http://schemas.microsoft.com/office/drawing/2014/main" id="{2FE422ED-6C24-9D5B-8F11-7FFE357B8052}"/>
                </a:ext>
              </a:extLst>
            </p:cNvPr>
            <p:cNvSpPr/>
            <p:nvPr/>
          </p:nvSpPr>
          <p:spPr>
            <a:xfrm>
              <a:off x="8184080" y="44521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8" name="矩形 1107">
              <a:extLst>
                <a:ext uri="{FF2B5EF4-FFF2-40B4-BE49-F238E27FC236}">
                  <a16:creationId xmlns:a16="http://schemas.microsoft.com/office/drawing/2014/main" id="{02A6DD03-51AB-6DBA-9FF8-E0DCCCBE7D77}"/>
                </a:ext>
              </a:extLst>
            </p:cNvPr>
            <p:cNvSpPr/>
            <p:nvPr/>
          </p:nvSpPr>
          <p:spPr>
            <a:xfrm>
              <a:off x="8184080" y="44745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9" name="矩形 1108">
              <a:extLst>
                <a:ext uri="{FF2B5EF4-FFF2-40B4-BE49-F238E27FC236}">
                  <a16:creationId xmlns:a16="http://schemas.microsoft.com/office/drawing/2014/main" id="{57F1E41C-3EFC-55E0-48CB-9E546E5E5FAF}"/>
                </a:ext>
              </a:extLst>
            </p:cNvPr>
            <p:cNvSpPr/>
            <p:nvPr/>
          </p:nvSpPr>
          <p:spPr>
            <a:xfrm>
              <a:off x="8184080" y="44970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0" name="矩形 1109">
              <a:extLst>
                <a:ext uri="{FF2B5EF4-FFF2-40B4-BE49-F238E27FC236}">
                  <a16:creationId xmlns:a16="http://schemas.microsoft.com/office/drawing/2014/main" id="{F9899478-6ACC-83AF-9C82-2B1C0D477507}"/>
                </a:ext>
              </a:extLst>
            </p:cNvPr>
            <p:cNvSpPr/>
            <p:nvPr/>
          </p:nvSpPr>
          <p:spPr>
            <a:xfrm>
              <a:off x="8184080" y="45194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4F6DDD37-2DF0-53B7-9AC3-B62E0508FB5A}"/>
                </a:ext>
              </a:extLst>
            </p:cNvPr>
            <p:cNvSpPr/>
            <p:nvPr/>
          </p:nvSpPr>
          <p:spPr>
            <a:xfrm>
              <a:off x="8558460" y="4429743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112" name="矩形 1111">
              <a:extLst>
                <a:ext uri="{FF2B5EF4-FFF2-40B4-BE49-F238E27FC236}">
                  <a16:creationId xmlns:a16="http://schemas.microsoft.com/office/drawing/2014/main" id="{ADC994F1-D454-B188-7547-59E74B7B4BEC}"/>
                </a:ext>
              </a:extLst>
            </p:cNvPr>
            <p:cNvSpPr/>
            <p:nvPr/>
          </p:nvSpPr>
          <p:spPr>
            <a:xfrm>
              <a:off x="8184080" y="45418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3" name="矩形 1112">
              <a:extLst>
                <a:ext uri="{FF2B5EF4-FFF2-40B4-BE49-F238E27FC236}">
                  <a16:creationId xmlns:a16="http://schemas.microsoft.com/office/drawing/2014/main" id="{EE27521D-3F6A-6998-87CA-50F85AFD10FE}"/>
                </a:ext>
              </a:extLst>
            </p:cNvPr>
            <p:cNvSpPr/>
            <p:nvPr/>
          </p:nvSpPr>
          <p:spPr>
            <a:xfrm>
              <a:off x="8184080" y="45642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4" name="矩形 1113">
              <a:extLst>
                <a:ext uri="{FF2B5EF4-FFF2-40B4-BE49-F238E27FC236}">
                  <a16:creationId xmlns:a16="http://schemas.microsoft.com/office/drawing/2014/main" id="{2EE99B19-B678-7E2C-D7B9-573825415FF3}"/>
                </a:ext>
              </a:extLst>
            </p:cNvPr>
            <p:cNvSpPr/>
            <p:nvPr/>
          </p:nvSpPr>
          <p:spPr>
            <a:xfrm>
              <a:off x="8184080" y="45867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5" name="矩形 1114">
              <a:extLst>
                <a:ext uri="{FF2B5EF4-FFF2-40B4-BE49-F238E27FC236}">
                  <a16:creationId xmlns:a16="http://schemas.microsoft.com/office/drawing/2014/main" id="{B30DCB58-018B-9964-19E6-C5D9A49FF212}"/>
                </a:ext>
              </a:extLst>
            </p:cNvPr>
            <p:cNvSpPr/>
            <p:nvPr/>
          </p:nvSpPr>
          <p:spPr>
            <a:xfrm>
              <a:off x="8184080" y="46091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6" name="矩形 1115">
              <a:extLst>
                <a:ext uri="{FF2B5EF4-FFF2-40B4-BE49-F238E27FC236}">
                  <a16:creationId xmlns:a16="http://schemas.microsoft.com/office/drawing/2014/main" id="{2C5BCBAD-DB57-E4AE-0457-B75FD5A714C7}"/>
                </a:ext>
              </a:extLst>
            </p:cNvPr>
            <p:cNvSpPr/>
            <p:nvPr/>
          </p:nvSpPr>
          <p:spPr>
            <a:xfrm>
              <a:off x="8558460" y="4541858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D2882841-0139-DE8C-2054-56A2784E2694}"/>
                </a:ext>
              </a:extLst>
            </p:cNvPr>
            <p:cNvSpPr/>
            <p:nvPr/>
          </p:nvSpPr>
          <p:spPr>
            <a:xfrm>
              <a:off x="8184080" y="46315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8" name="矩形 1117">
              <a:extLst>
                <a:ext uri="{FF2B5EF4-FFF2-40B4-BE49-F238E27FC236}">
                  <a16:creationId xmlns:a16="http://schemas.microsoft.com/office/drawing/2014/main" id="{EC171208-3DFC-1DCE-C71D-4261CE9525E5}"/>
                </a:ext>
              </a:extLst>
            </p:cNvPr>
            <p:cNvSpPr/>
            <p:nvPr/>
          </p:nvSpPr>
          <p:spPr>
            <a:xfrm>
              <a:off x="8184080" y="46539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9" name="矩形 1118">
              <a:extLst>
                <a:ext uri="{FF2B5EF4-FFF2-40B4-BE49-F238E27FC236}">
                  <a16:creationId xmlns:a16="http://schemas.microsoft.com/office/drawing/2014/main" id="{2A96CDB5-797B-3E1D-D116-C33D0269D068}"/>
                </a:ext>
              </a:extLst>
            </p:cNvPr>
            <p:cNvSpPr/>
            <p:nvPr/>
          </p:nvSpPr>
          <p:spPr>
            <a:xfrm>
              <a:off x="8184080" y="46763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20" name="矩形 1119">
              <a:extLst>
                <a:ext uri="{FF2B5EF4-FFF2-40B4-BE49-F238E27FC236}">
                  <a16:creationId xmlns:a16="http://schemas.microsoft.com/office/drawing/2014/main" id="{72A6290D-0A2E-4200-0EC4-EC0C6F451160}"/>
                </a:ext>
              </a:extLst>
            </p:cNvPr>
            <p:cNvSpPr/>
            <p:nvPr/>
          </p:nvSpPr>
          <p:spPr>
            <a:xfrm>
              <a:off x="8184080" y="46988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21" name="矩形 1120">
              <a:extLst>
                <a:ext uri="{FF2B5EF4-FFF2-40B4-BE49-F238E27FC236}">
                  <a16:creationId xmlns:a16="http://schemas.microsoft.com/office/drawing/2014/main" id="{29FC0881-5622-F44D-31D3-A3C46195D120}"/>
                </a:ext>
              </a:extLst>
            </p:cNvPr>
            <p:cNvSpPr/>
            <p:nvPr/>
          </p:nvSpPr>
          <p:spPr>
            <a:xfrm>
              <a:off x="8558460" y="4631550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63D76552-67BD-184F-89F4-B86918EFEB2E}"/>
                </a:ext>
              </a:extLst>
            </p:cNvPr>
            <p:cNvSpPr/>
            <p:nvPr/>
          </p:nvSpPr>
          <p:spPr>
            <a:xfrm>
              <a:off x="8184080" y="47212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1613990E-6EE6-1AEC-A9A6-C2182CA3C88D}"/>
                </a:ext>
              </a:extLst>
            </p:cNvPr>
            <p:cNvSpPr/>
            <p:nvPr/>
          </p:nvSpPr>
          <p:spPr>
            <a:xfrm>
              <a:off x="8184080" y="47436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24" name="矩形 1123">
              <a:extLst>
                <a:ext uri="{FF2B5EF4-FFF2-40B4-BE49-F238E27FC236}">
                  <a16:creationId xmlns:a16="http://schemas.microsoft.com/office/drawing/2014/main" id="{F8A99C87-81C6-B760-C88E-90991E40850A}"/>
                </a:ext>
              </a:extLst>
            </p:cNvPr>
            <p:cNvSpPr/>
            <p:nvPr/>
          </p:nvSpPr>
          <p:spPr>
            <a:xfrm>
              <a:off x="8932840" y="4429743"/>
              <a:ext cx="326315" cy="379051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w3</a:t>
              </a:r>
            </a:p>
          </p:txBody>
        </p:sp>
        <p:sp>
          <p:nvSpPr>
            <p:cNvPr id="1125" name="矩形 1124">
              <a:extLst>
                <a:ext uri="{FF2B5EF4-FFF2-40B4-BE49-F238E27FC236}">
                  <a16:creationId xmlns:a16="http://schemas.microsoft.com/office/drawing/2014/main" id="{A0DD1648-ED5D-0F61-E504-4BD27C0B0E6F}"/>
                </a:ext>
              </a:extLst>
            </p:cNvPr>
            <p:cNvSpPr/>
            <p:nvPr/>
          </p:nvSpPr>
          <p:spPr>
            <a:xfrm>
              <a:off x="8184080" y="47667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26" name="矩形 1125">
              <a:extLst>
                <a:ext uri="{FF2B5EF4-FFF2-40B4-BE49-F238E27FC236}">
                  <a16:creationId xmlns:a16="http://schemas.microsoft.com/office/drawing/2014/main" id="{43A7077C-9B5C-F5E9-9B19-A4F48A84429B}"/>
                </a:ext>
              </a:extLst>
            </p:cNvPr>
            <p:cNvSpPr/>
            <p:nvPr/>
          </p:nvSpPr>
          <p:spPr>
            <a:xfrm>
              <a:off x="8184080" y="47899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27" name="矩形 1126">
              <a:extLst>
                <a:ext uri="{FF2B5EF4-FFF2-40B4-BE49-F238E27FC236}">
                  <a16:creationId xmlns:a16="http://schemas.microsoft.com/office/drawing/2014/main" id="{84248D97-2722-D622-E77B-937410A6F74E}"/>
                </a:ext>
              </a:extLst>
            </p:cNvPr>
            <p:cNvSpPr/>
            <p:nvPr/>
          </p:nvSpPr>
          <p:spPr>
            <a:xfrm>
              <a:off x="8558460" y="476676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128" name="矩形 1127">
              <a:extLst>
                <a:ext uri="{FF2B5EF4-FFF2-40B4-BE49-F238E27FC236}">
                  <a16:creationId xmlns:a16="http://schemas.microsoft.com/office/drawing/2014/main" id="{746312D9-AE68-3357-5D0C-F7E1B6C8D989}"/>
                </a:ext>
              </a:extLst>
            </p:cNvPr>
            <p:cNvSpPr/>
            <p:nvPr/>
          </p:nvSpPr>
          <p:spPr>
            <a:xfrm>
              <a:off x="8184080" y="48150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29" name="矩形 1128">
              <a:extLst>
                <a:ext uri="{FF2B5EF4-FFF2-40B4-BE49-F238E27FC236}">
                  <a16:creationId xmlns:a16="http://schemas.microsoft.com/office/drawing/2014/main" id="{6D4585D2-7501-CF28-E4F6-A6D3E84A0420}"/>
                </a:ext>
              </a:extLst>
            </p:cNvPr>
            <p:cNvSpPr/>
            <p:nvPr/>
          </p:nvSpPr>
          <p:spPr>
            <a:xfrm>
              <a:off x="8184080" y="48374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30" name="矩形 1129">
              <a:extLst>
                <a:ext uri="{FF2B5EF4-FFF2-40B4-BE49-F238E27FC236}">
                  <a16:creationId xmlns:a16="http://schemas.microsoft.com/office/drawing/2014/main" id="{2761AE2A-ABB7-CCC3-F037-3952D82441D4}"/>
                </a:ext>
              </a:extLst>
            </p:cNvPr>
            <p:cNvSpPr/>
            <p:nvPr/>
          </p:nvSpPr>
          <p:spPr>
            <a:xfrm>
              <a:off x="8184080" y="48598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31" name="矩形 1130">
              <a:extLst>
                <a:ext uri="{FF2B5EF4-FFF2-40B4-BE49-F238E27FC236}">
                  <a16:creationId xmlns:a16="http://schemas.microsoft.com/office/drawing/2014/main" id="{54658602-678D-FF60-CA8E-70A84C88D082}"/>
                </a:ext>
              </a:extLst>
            </p:cNvPr>
            <p:cNvSpPr/>
            <p:nvPr/>
          </p:nvSpPr>
          <p:spPr>
            <a:xfrm>
              <a:off x="8184080" y="48822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32" name="矩形 1131">
              <a:extLst>
                <a:ext uri="{FF2B5EF4-FFF2-40B4-BE49-F238E27FC236}">
                  <a16:creationId xmlns:a16="http://schemas.microsoft.com/office/drawing/2014/main" id="{2F0FE969-64DD-71A0-2A1E-CA2A903F6253}"/>
                </a:ext>
              </a:extLst>
            </p:cNvPr>
            <p:cNvSpPr/>
            <p:nvPr/>
          </p:nvSpPr>
          <p:spPr>
            <a:xfrm>
              <a:off x="8184080" y="49047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33" name="矩形 1132">
              <a:extLst>
                <a:ext uri="{FF2B5EF4-FFF2-40B4-BE49-F238E27FC236}">
                  <a16:creationId xmlns:a16="http://schemas.microsoft.com/office/drawing/2014/main" id="{7D16E06A-BEC3-F327-25B9-F13F929CA1FD}"/>
                </a:ext>
              </a:extLst>
            </p:cNvPr>
            <p:cNvSpPr/>
            <p:nvPr/>
          </p:nvSpPr>
          <p:spPr>
            <a:xfrm>
              <a:off x="8558460" y="481501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134" name="矩形 1133">
              <a:extLst>
                <a:ext uri="{FF2B5EF4-FFF2-40B4-BE49-F238E27FC236}">
                  <a16:creationId xmlns:a16="http://schemas.microsoft.com/office/drawing/2014/main" id="{3C943C8E-6E11-FD69-694F-23459323F8D6}"/>
                </a:ext>
              </a:extLst>
            </p:cNvPr>
            <p:cNvSpPr/>
            <p:nvPr/>
          </p:nvSpPr>
          <p:spPr>
            <a:xfrm>
              <a:off x="8184080" y="49271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35" name="矩形 1134">
              <a:extLst>
                <a:ext uri="{FF2B5EF4-FFF2-40B4-BE49-F238E27FC236}">
                  <a16:creationId xmlns:a16="http://schemas.microsoft.com/office/drawing/2014/main" id="{966AB563-1876-8EC2-0C68-DABB1E4CDE91}"/>
                </a:ext>
              </a:extLst>
            </p:cNvPr>
            <p:cNvSpPr/>
            <p:nvPr/>
          </p:nvSpPr>
          <p:spPr>
            <a:xfrm>
              <a:off x="8184080" y="49495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36" name="矩形 1135">
              <a:extLst>
                <a:ext uri="{FF2B5EF4-FFF2-40B4-BE49-F238E27FC236}">
                  <a16:creationId xmlns:a16="http://schemas.microsoft.com/office/drawing/2014/main" id="{FFBA7385-2062-A1D4-0444-B4AF064582B9}"/>
                </a:ext>
              </a:extLst>
            </p:cNvPr>
            <p:cNvSpPr/>
            <p:nvPr/>
          </p:nvSpPr>
          <p:spPr>
            <a:xfrm>
              <a:off x="8184080" y="49719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37" name="矩形 1136">
              <a:extLst>
                <a:ext uri="{FF2B5EF4-FFF2-40B4-BE49-F238E27FC236}">
                  <a16:creationId xmlns:a16="http://schemas.microsoft.com/office/drawing/2014/main" id="{C1991F18-237E-EFC1-43EE-EA3ECF9FBCF7}"/>
                </a:ext>
              </a:extLst>
            </p:cNvPr>
            <p:cNvSpPr/>
            <p:nvPr/>
          </p:nvSpPr>
          <p:spPr>
            <a:xfrm>
              <a:off x="8184080" y="49943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38" name="矩形 1137">
              <a:extLst>
                <a:ext uri="{FF2B5EF4-FFF2-40B4-BE49-F238E27FC236}">
                  <a16:creationId xmlns:a16="http://schemas.microsoft.com/office/drawing/2014/main" id="{CD57C90B-AE00-535E-4F03-6020E00A8396}"/>
                </a:ext>
              </a:extLst>
            </p:cNvPr>
            <p:cNvSpPr/>
            <p:nvPr/>
          </p:nvSpPr>
          <p:spPr>
            <a:xfrm>
              <a:off x="8558460" y="4927125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139" name="矩形 1138">
              <a:extLst>
                <a:ext uri="{FF2B5EF4-FFF2-40B4-BE49-F238E27FC236}">
                  <a16:creationId xmlns:a16="http://schemas.microsoft.com/office/drawing/2014/main" id="{01AE3EB9-C930-68DA-7E38-CFF1D482A76C}"/>
                </a:ext>
              </a:extLst>
            </p:cNvPr>
            <p:cNvSpPr/>
            <p:nvPr/>
          </p:nvSpPr>
          <p:spPr>
            <a:xfrm>
              <a:off x="8184080" y="50168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0" name="矩形 1139">
              <a:extLst>
                <a:ext uri="{FF2B5EF4-FFF2-40B4-BE49-F238E27FC236}">
                  <a16:creationId xmlns:a16="http://schemas.microsoft.com/office/drawing/2014/main" id="{A7B9634C-5883-8DF4-01BA-554ACA887A17}"/>
                </a:ext>
              </a:extLst>
            </p:cNvPr>
            <p:cNvSpPr/>
            <p:nvPr/>
          </p:nvSpPr>
          <p:spPr>
            <a:xfrm>
              <a:off x="8184080" y="50392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1" name="矩形 1140">
              <a:extLst>
                <a:ext uri="{FF2B5EF4-FFF2-40B4-BE49-F238E27FC236}">
                  <a16:creationId xmlns:a16="http://schemas.microsoft.com/office/drawing/2014/main" id="{C0A34A8A-0381-2A24-C789-92461ECC2EC4}"/>
                </a:ext>
              </a:extLst>
            </p:cNvPr>
            <p:cNvSpPr/>
            <p:nvPr/>
          </p:nvSpPr>
          <p:spPr>
            <a:xfrm>
              <a:off x="8184080" y="50616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2" name="矩形 1141">
              <a:extLst>
                <a:ext uri="{FF2B5EF4-FFF2-40B4-BE49-F238E27FC236}">
                  <a16:creationId xmlns:a16="http://schemas.microsoft.com/office/drawing/2014/main" id="{7579E9C2-5B12-6AF1-4DE6-E076479C9613}"/>
                </a:ext>
              </a:extLst>
            </p:cNvPr>
            <p:cNvSpPr/>
            <p:nvPr/>
          </p:nvSpPr>
          <p:spPr>
            <a:xfrm>
              <a:off x="8184080" y="50840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3" name="矩形 1142">
              <a:extLst>
                <a:ext uri="{FF2B5EF4-FFF2-40B4-BE49-F238E27FC236}">
                  <a16:creationId xmlns:a16="http://schemas.microsoft.com/office/drawing/2014/main" id="{FEB3468C-E493-2E5B-BE4A-14833BA69393}"/>
                </a:ext>
              </a:extLst>
            </p:cNvPr>
            <p:cNvSpPr/>
            <p:nvPr/>
          </p:nvSpPr>
          <p:spPr>
            <a:xfrm>
              <a:off x="8558460" y="501681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144" name="矩形 1143">
              <a:extLst>
                <a:ext uri="{FF2B5EF4-FFF2-40B4-BE49-F238E27FC236}">
                  <a16:creationId xmlns:a16="http://schemas.microsoft.com/office/drawing/2014/main" id="{DCD1720E-DA76-75FB-15E4-B34A93B5C40F}"/>
                </a:ext>
              </a:extLst>
            </p:cNvPr>
            <p:cNvSpPr/>
            <p:nvPr/>
          </p:nvSpPr>
          <p:spPr>
            <a:xfrm>
              <a:off x="8184080" y="5106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5" name="矩形 1144">
              <a:extLst>
                <a:ext uri="{FF2B5EF4-FFF2-40B4-BE49-F238E27FC236}">
                  <a16:creationId xmlns:a16="http://schemas.microsoft.com/office/drawing/2014/main" id="{F62D561E-FF10-6655-6D92-D393791B5B51}"/>
                </a:ext>
              </a:extLst>
            </p:cNvPr>
            <p:cNvSpPr/>
            <p:nvPr/>
          </p:nvSpPr>
          <p:spPr>
            <a:xfrm>
              <a:off x="8184080" y="5128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6" name="矩形 1145">
              <a:extLst>
                <a:ext uri="{FF2B5EF4-FFF2-40B4-BE49-F238E27FC236}">
                  <a16:creationId xmlns:a16="http://schemas.microsoft.com/office/drawing/2014/main" id="{75E9E8B1-AE0F-4A26-0762-EF222C958FB6}"/>
                </a:ext>
              </a:extLst>
            </p:cNvPr>
            <p:cNvSpPr/>
            <p:nvPr/>
          </p:nvSpPr>
          <p:spPr>
            <a:xfrm>
              <a:off x="8932840" y="4815010"/>
              <a:ext cx="326315" cy="3790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w4</a:t>
              </a:r>
            </a:p>
          </p:txBody>
        </p:sp>
        <p:sp>
          <p:nvSpPr>
            <p:cNvPr id="1147" name="矩形 1146">
              <a:extLst>
                <a:ext uri="{FF2B5EF4-FFF2-40B4-BE49-F238E27FC236}">
                  <a16:creationId xmlns:a16="http://schemas.microsoft.com/office/drawing/2014/main" id="{ACF2CDE8-640C-5695-1370-9BFFFA8B3688}"/>
                </a:ext>
              </a:extLst>
            </p:cNvPr>
            <p:cNvSpPr/>
            <p:nvPr/>
          </p:nvSpPr>
          <p:spPr>
            <a:xfrm>
              <a:off x="8184080" y="51520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8" name="矩形 1147">
              <a:extLst>
                <a:ext uri="{FF2B5EF4-FFF2-40B4-BE49-F238E27FC236}">
                  <a16:creationId xmlns:a16="http://schemas.microsoft.com/office/drawing/2014/main" id="{D8F4D090-9ED8-E9FC-D2CD-C03026B0FD07}"/>
                </a:ext>
              </a:extLst>
            </p:cNvPr>
            <p:cNvSpPr/>
            <p:nvPr/>
          </p:nvSpPr>
          <p:spPr>
            <a:xfrm>
              <a:off x="8184080" y="51751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49" name="矩形 1148">
              <a:extLst>
                <a:ext uri="{FF2B5EF4-FFF2-40B4-BE49-F238E27FC236}">
                  <a16:creationId xmlns:a16="http://schemas.microsoft.com/office/drawing/2014/main" id="{A4D281A4-930D-8BE2-1B65-2ED8D45A26A6}"/>
                </a:ext>
              </a:extLst>
            </p:cNvPr>
            <p:cNvSpPr/>
            <p:nvPr/>
          </p:nvSpPr>
          <p:spPr>
            <a:xfrm>
              <a:off x="8558460" y="5152034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150" name="矩形 1149">
              <a:extLst>
                <a:ext uri="{FF2B5EF4-FFF2-40B4-BE49-F238E27FC236}">
                  <a16:creationId xmlns:a16="http://schemas.microsoft.com/office/drawing/2014/main" id="{B148F266-26DB-9183-D3C2-A9046FC6FA56}"/>
                </a:ext>
              </a:extLst>
            </p:cNvPr>
            <p:cNvSpPr/>
            <p:nvPr/>
          </p:nvSpPr>
          <p:spPr>
            <a:xfrm>
              <a:off x="9306572" y="3663990"/>
              <a:ext cx="326315" cy="1530071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l3</a:t>
              </a:r>
              <a:endParaRPr lang="en-US" sz="800" dirty="0"/>
            </a:p>
          </p:txBody>
        </p:sp>
        <p:sp>
          <p:nvSpPr>
            <p:cNvPr id="1152" name="矩形 1151">
              <a:extLst>
                <a:ext uri="{FF2B5EF4-FFF2-40B4-BE49-F238E27FC236}">
                  <a16:creationId xmlns:a16="http://schemas.microsoft.com/office/drawing/2014/main" id="{93145B03-1E7A-5418-B0A7-D9A1218A51CC}"/>
                </a:ext>
              </a:extLst>
            </p:cNvPr>
            <p:cNvSpPr/>
            <p:nvPr/>
          </p:nvSpPr>
          <p:spPr>
            <a:xfrm>
              <a:off x="8184080" y="52187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53" name="矩形 1152">
              <a:extLst>
                <a:ext uri="{FF2B5EF4-FFF2-40B4-BE49-F238E27FC236}">
                  <a16:creationId xmlns:a16="http://schemas.microsoft.com/office/drawing/2014/main" id="{D4F3B720-B9F8-F642-81BD-262A73B3EA44}"/>
                </a:ext>
              </a:extLst>
            </p:cNvPr>
            <p:cNvSpPr/>
            <p:nvPr/>
          </p:nvSpPr>
          <p:spPr>
            <a:xfrm>
              <a:off x="8184080" y="52411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54" name="矩形 1153">
              <a:extLst>
                <a:ext uri="{FF2B5EF4-FFF2-40B4-BE49-F238E27FC236}">
                  <a16:creationId xmlns:a16="http://schemas.microsoft.com/office/drawing/2014/main" id="{F3496020-15E6-6441-3585-F0A709206C56}"/>
                </a:ext>
              </a:extLst>
            </p:cNvPr>
            <p:cNvSpPr/>
            <p:nvPr/>
          </p:nvSpPr>
          <p:spPr>
            <a:xfrm>
              <a:off x="8184080" y="52635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55" name="矩形 1154">
              <a:extLst>
                <a:ext uri="{FF2B5EF4-FFF2-40B4-BE49-F238E27FC236}">
                  <a16:creationId xmlns:a16="http://schemas.microsoft.com/office/drawing/2014/main" id="{CCD1C4E8-5C4B-0EEA-5AB1-7899DC1643B4}"/>
                </a:ext>
              </a:extLst>
            </p:cNvPr>
            <p:cNvSpPr/>
            <p:nvPr/>
          </p:nvSpPr>
          <p:spPr>
            <a:xfrm>
              <a:off x="8184080" y="52859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56" name="矩形 1155">
              <a:extLst>
                <a:ext uri="{FF2B5EF4-FFF2-40B4-BE49-F238E27FC236}">
                  <a16:creationId xmlns:a16="http://schemas.microsoft.com/office/drawing/2014/main" id="{6414BF9A-D36C-84A9-42BA-CC0E8F64165E}"/>
                </a:ext>
              </a:extLst>
            </p:cNvPr>
            <p:cNvSpPr/>
            <p:nvPr/>
          </p:nvSpPr>
          <p:spPr>
            <a:xfrm>
              <a:off x="8184080" y="53083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57" name="矩形 1156">
              <a:extLst>
                <a:ext uri="{FF2B5EF4-FFF2-40B4-BE49-F238E27FC236}">
                  <a16:creationId xmlns:a16="http://schemas.microsoft.com/office/drawing/2014/main" id="{AA349D5B-03A9-3F8C-D9C9-706235B6FF0F}"/>
                </a:ext>
              </a:extLst>
            </p:cNvPr>
            <p:cNvSpPr/>
            <p:nvPr/>
          </p:nvSpPr>
          <p:spPr>
            <a:xfrm>
              <a:off x="8558460" y="5218706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158" name="矩形 1157">
              <a:extLst>
                <a:ext uri="{FF2B5EF4-FFF2-40B4-BE49-F238E27FC236}">
                  <a16:creationId xmlns:a16="http://schemas.microsoft.com/office/drawing/2014/main" id="{271C333F-63AD-EF1C-179B-FE2FD798B7D9}"/>
                </a:ext>
              </a:extLst>
            </p:cNvPr>
            <p:cNvSpPr/>
            <p:nvPr/>
          </p:nvSpPr>
          <p:spPr>
            <a:xfrm>
              <a:off x="8184080" y="53308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59" name="矩形 1158">
              <a:extLst>
                <a:ext uri="{FF2B5EF4-FFF2-40B4-BE49-F238E27FC236}">
                  <a16:creationId xmlns:a16="http://schemas.microsoft.com/office/drawing/2014/main" id="{493B34E3-A203-5150-C2F9-B3E15E3D90A5}"/>
                </a:ext>
              </a:extLst>
            </p:cNvPr>
            <p:cNvSpPr/>
            <p:nvPr/>
          </p:nvSpPr>
          <p:spPr>
            <a:xfrm>
              <a:off x="8184080" y="53532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60" name="矩形 1159">
              <a:extLst>
                <a:ext uri="{FF2B5EF4-FFF2-40B4-BE49-F238E27FC236}">
                  <a16:creationId xmlns:a16="http://schemas.microsoft.com/office/drawing/2014/main" id="{82CF5730-1BA4-16CD-6E3D-9DAB380F16D0}"/>
                </a:ext>
              </a:extLst>
            </p:cNvPr>
            <p:cNvSpPr/>
            <p:nvPr/>
          </p:nvSpPr>
          <p:spPr>
            <a:xfrm>
              <a:off x="8184080" y="53756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61" name="矩形 1160">
              <a:extLst>
                <a:ext uri="{FF2B5EF4-FFF2-40B4-BE49-F238E27FC236}">
                  <a16:creationId xmlns:a16="http://schemas.microsoft.com/office/drawing/2014/main" id="{5D4D2E0C-0A25-620D-79C5-3541C3CF37E8}"/>
                </a:ext>
              </a:extLst>
            </p:cNvPr>
            <p:cNvSpPr/>
            <p:nvPr/>
          </p:nvSpPr>
          <p:spPr>
            <a:xfrm>
              <a:off x="8184080" y="53980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62" name="矩形 1161">
              <a:extLst>
                <a:ext uri="{FF2B5EF4-FFF2-40B4-BE49-F238E27FC236}">
                  <a16:creationId xmlns:a16="http://schemas.microsoft.com/office/drawing/2014/main" id="{7A534A1F-F8F6-D787-4616-EF4C35C7268F}"/>
                </a:ext>
              </a:extLst>
            </p:cNvPr>
            <p:cNvSpPr/>
            <p:nvPr/>
          </p:nvSpPr>
          <p:spPr>
            <a:xfrm>
              <a:off x="8558460" y="5330821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163" name="矩形 1162">
              <a:extLst>
                <a:ext uri="{FF2B5EF4-FFF2-40B4-BE49-F238E27FC236}">
                  <a16:creationId xmlns:a16="http://schemas.microsoft.com/office/drawing/2014/main" id="{2025A92E-E084-790C-E68A-416F7C1A009A}"/>
                </a:ext>
              </a:extLst>
            </p:cNvPr>
            <p:cNvSpPr/>
            <p:nvPr/>
          </p:nvSpPr>
          <p:spPr>
            <a:xfrm>
              <a:off x="8184080" y="54205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64" name="矩形 1163">
              <a:extLst>
                <a:ext uri="{FF2B5EF4-FFF2-40B4-BE49-F238E27FC236}">
                  <a16:creationId xmlns:a16="http://schemas.microsoft.com/office/drawing/2014/main" id="{4BCEF90C-E9C8-1719-CBD7-37DABBAADBF6}"/>
                </a:ext>
              </a:extLst>
            </p:cNvPr>
            <p:cNvSpPr/>
            <p:nvPr/>
          </p:nvSpPr>
          <p:spPr>
            <a:xfrm>
              <a:off x="8184080" y="54429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65" name="矩形 1164">
              <a:extLst>
                <a:ext uri="{FF2B5EF4-FFF2-40B4-BE49-F238E27FC236}">
                  <a16:creationId xmlns:a16="http://schemas.microsoft.com/office/drawing/2014/main" id="{0060259D-66F5-2563-56D8-E1D5A9324D4E}"/>
                </a:ext>
              </a:extLst>
            </p:cNvPr>
            <p:cNvSpPr/>
            <p:nvPr/>
          </p:nvSpPr>
          <p:spPr>
            <a:xfrm>
              <a:off x="8184080" y="54653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66" name="矩形 1165">
              <a:extLst>
                <a:ext uri="{FF2B5EF4-FFF2-40B4-BE49-F238E27FC236}">
                  <a16:creationId xmlns:a16="http://schemas.microsoft.com/office/drawing/2014/main" id="{CD38ABB5-DD00-4BF6-2FA7-3175DBE4ADCC}"/>
                </a:ext>
              </a:extLst>
            </p:cNvPr>
            <p:cNvSpPr/>
            <p:nvPr/>
          </p:nvSpPr>
          <p:spPr>
            <a:xfrm>
              <a:off x="8184080" y="54877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67" name="矩形 1166">
              <a:extLst>
                <a:ext uri="{FF2B5EF4-FFF2-40B4-BE49-F238E27FC236}">
                  <a16:creationId xmlns:a16="http://schemas.microsoft.com/office/drawing/2014/main" id="{76A04053-801A-9B14-002E-334353F5B500}"/>
                </a:ext>
              </a:extLst>
            </p:cNvPr>
            <p:cNvSpPr/>
            <p:nvPr/>
          </p:nvSpPr>
          <p:spPr>
            <a:xfrm>
              <a:off x="8558460" y="5420512"/>
              <a:ext cx="326315" cy="1310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1168" name="矩形 1167">
              <a:extLst>
                <a:ext uri="{FF2B5EF4-FFF2-40B4-BE49-F238E27FC236}">
                  <a16:creationId xmlns:a16="http://schemas.microsoft.com/office/drawing/2014/main" id="{06390CB8-9AAB-95FA-B7D6-621F97598543}"/>
                </a:ext>
              </a:extLst>
            </p:cNvPr>
            <p:cNvSpPr/>
            <p:nvPr/>
          </p:nvSpPr>
          <p:spPr>
            <a:xfrm>
              <a:off x="8184080" y="55102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69" name="矩形 1168">
              <a:extLst>
                <a:ext uri="{FF2B5EF4-FFF2-40B4-BE49-F238E27FC236}">
                  <a16:creationId xmlns:a16="http://schemas.microsoft.com/office/drawing/2014/main" id="{B6743D10-F3C3-6E57-33DE-C1592907A5C7}"/>
                </a:ext>
              </a:extLst>
            </p:cNvPr>
            <p:cNvSpPr/>
            <p:nvPr/>
          </p:nvSpPr>
          <p:spPr>
            <a:xfrm>
              <a:off x="8184080" y="55326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ED1C5C97-0106-7A91-1164-866F2F97B8D4}"/>
                </a:ext>
              </a:extLst>
            </p:cNvPr>
            <p:cNvSpPr/>
            <p:nvPr/>
          </p:nvSpPr>
          <p:spPr>
            <a:xfrm>
              <a:off x="8932840" y="5218706"/>
              <a:ext cx="326315" cy="37905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w1</a:t>
              </a:r>
            </a:p>
          </p:txBody>
        </p:sp>
        <p:sp>
          <p:nvSpPr>
            <p:cNvPr id="1171" name="矩形 1170">
              <a:extLst>
                <a:ext uri="{FF2B5EF4-FFF2-40B4-BE49-F238E27FC236}">
                  <a16:creationId xmlns:a16="http://schemas.microsoft.com/office/drawing/2014/main" id="{8C68F9D1-9C1F-D617-9AFF-79633E07483F}"/>
                </a:ext>
              </a:extLst>
            </p:cNvPr>
            <p:cNvSpPr/>
            <p:nvPr/>
          </p:nvSpPr>
          <p:spPr>
            <a:xfrm>
              <a:off x="8184080" y="55557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72" name="矩形 1171">
              <a:extLst>
                <a:ext uri="{FF2B5EF4-FFF2-40B4-BE49-F238E27FC236}">
                  <a16:creationId xmlns:a16="http://schemas.microsoft.com/office/drawing/2014/main" id="{DD6DF031-6D80-B376-F0A1-5CD5A0472556}"/>
                </a:ext>
              </a:extLst>
            </p:cNvPr>
            <p:cNvSpPr/>
            <p:nvPr/>
          </p:nvSpPr>
          <p:spPr>
            <a:xfrm>
              <a:off x="8184080" y="55788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73" name="矩形 1172">
              <a:extLst>
                <a:ext uri="{FF2B5EF4-FFF2-40B4-BE49-F238E27FC236}">
                  <a16:creationId xmlns:a16="http://schemas.microsoft.com/office/drawing/2014/main" id="{1F1581D3-AF59-7FA7-546A-380934D387A2}"/>
                </a:ext>
              </a:extLst>
            </p:cNvPr>
            <p:cNvSpPr/>
            <p:nvPr/>
          </p:nvSpPr>
          <p:spPr>
            <a:xfrm>
              <a:off x="8558460" y="5555730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174" name="矩形 1173">
              <a:extLst>
                <a:ext uri="{FF2B5EF4-FFF2-40B4-BE49-F238E27FC236}">
                  <a16:creationId xmlns:a16="http://schemas.microsoft.com/office/drawing/2014/main" id="{23FFBEDB-0949-0EF7-CF75-D47A571BDD09}"/>
                </a:ext>
              </a:extLst>
            </p:cNvPr>
            <p:cNvSpPr/>
            <p:nvPr/>
          </p:nvSpPr>
          <p:spPr>
            <a:xfrm>
              <a:off x="8184080" y="56016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75" name="矩形 1174">
              <a:extLst>
                <a:ext uri="{FF2B5EF4-FFF2-40B4-BE49-F238E27FC236}">
                  <a16:creationId xmlns:a16="http://schemas.microsoft.com/office/drawing/2014/main" id="{E3FED97F-85D1-C856-8208-0B8E44B67324}"/>
                </a:ext>
              </a:extLst>
            </p:cNvPr>
            <p:cNvSpPr/>
            <p:nvPr/>
          </p:nvSpPr>
          <p:spPr>
            <a:xfrm>
              <a:off x="8184080" y="56240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76" name="矩形 1175">
              <a:extLst>
                <a:ext uri="{FF2B5EF4-FFF2-40B4-BE49-F238E27FC236}">
                  <a16:creationId xmlns:a16="http://schemas.microsoft.com/office/drawing/2014/main" id="{C5621483-ACD4-33BD-5FAA-8230491FC1E2}"/>
                </a:ext>
              </a:extLst>
            </p:cNvPr>
            <p:cNvSpPr/>
            <p:nvPr/>
          </p:nvSpPr>
          <p:spPr>
            <a:xfrm>
              <a:off x="8184080" y="56465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77" name="矩形 1176">
              <a:extLst>
                <a:ext uri="{FF2B5EF4-FFF2-40B4-BE49-F238E27FC236}">
                  <a16:creationId xmlns:a16="http://schemas.microsoft.com/office/drawing/2014/main" id="{948EE066-8B6D-A243-EDD5-4551653E6368}"/>
                </a:ext>
              </a:extLst>
            </p:cNvPr>
            <p:cNvSpPr/>
            <p:nvPr/>
          </p:nvSpPr>
          <p:spPr>
            <a:xfrm>
              <a:off x="8184080" y="566892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78" name="矩形 1177">
              <a:extLst>
                <a:ext uri="{FF2B5EF4-FFF2-40B4-BE49-F238E27FC236}">
                  <a16:creationId xmlns:a16="http://schemas.microsoft.com/office/drawing/2014/main" id="{8269A6B4-83BB-6FA3-3465-9BF6239FD30D}"/>
                </a:ext>
              </a:extLst>
            </p:cNvPr>
            <p:cNvSpPr/>
            <p:nvPr/>
          </p:nvSpPr>
          <p:spPr>
            <a:xfrm>
              <a:off x="8184080" y="56913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79" name="矩形 1178">
              <a:extLst>
                <a:ext uri="{FF2B5EF4-FFF2-40B4-BE49-F238E27FC236}">
                  <a16:creationId xmlns:a16="http://schemas.microsoft.com/office/drawing/2014/main" id="{F61F63BC-36AB-104A-64F3-B6C3DEAC2FFA}"/>
                </a:ext>
              </a:extLst>
            </p:cNvPr>
            <p:cNvSpPr/>
            <p:nvPr/>
          </p:nvSpPr>
          <p:spPr>
            <a:xfrm>
              <a:off x="8558460" y="5601656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180" name="矩形 1179">
              <a:extLst>
                <a:ext uri="{FF2B5EF4-FFF2-40B4-BE49-F238E27FC236}">
                  <a16:creationId xmlns:a16="http://schemas.microsoft.com/office/drawing/2014/main" id="{242AAE55-E8DF-E9C6-0919-DAC5331DF1FE}"/>
                </a:ext>
              </a:extLst>
            </p:cNvPr>
            <p:cNvSpPr/>
            <p:nvPr/>
          </p:nvSpPr>
          <p:spPr>
            <a:xfrm>
              <a:off x="8184080" y="57137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81" name="矩形 1180">
              <a:extLst>
                <a:ext uri="{FF2B5EF4-FFF2-40B4-BE49-F238E27FC236}">
                  <a16:creationId xmlns:a16="http://schemas.microsoft.com/office/drawing/2014/main" id="{5268FE49-3F34-84D1-546A-AD052296C58B}"/>
                </a:ext>
              </a:extLst>
            </p:cNvPr>
            <p:cNvSpPr/>
            <p:nvPr/>
          </p:nvSpPr>
          <p:spPr>
            <a:xfrm>
              <a:off x="8184080" y="57361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82" name="矩形 1181">
              <a:extLst>
                <a:ext uri="{FF2B5EF4-FFF2-40B4-BE49-F238E27FC236}">
                  <a16:creationId xmlns:a16="http://schemas.microsoft.com/office/drawing/2014/main" id="{C829F5EC-6754-F56F-38E8-CF72CA6EAB41}"/>
                </a:ext>
              </a:extLst>
            </p:cNvPr>
            <p:cNvSpPr/>
            <p:nvPr/>
          </p:nvSpPr>
          <p:spPr>
            <a:xfrm>
              <a:off x="8184080" y="57586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83" name="矩形 1182">
              <a:extLst>
                <a:ext uri="{FF2B5EF4-FFF2-40B4-BE49-F238E27FC236}">
                  <a16:creationId xmlns:a16="http://schemas.microsoft.com/office/drawing/2014/main" id="{F404971C-DD63-DFFC-4A9E-96BFEFCF089C}"/>
                </a:ext>
              </a:extLst>
            </p:cNvPr>
            <p:cNvSpPr/>
            <p:nvPr/>
          </p:nvSpPr>
          <p:spPr>
            <a:xfrm>
              <a:off x="8184080" y="57810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84" name="矩形 1183">
              <a:extLst>
                <a:ext uri="{FF2B5EF4-FFF2-40B4-BE49-F238E27FC236}">
                  <a16:creationId xmlns:a16="http://schemas.microsoft.com/office/drawing/2014/main" id="{996C9BC2-0530-7F59-06C3-86BD4B1041D6}"/>
                </a:ext>
              </a:extLst>
            </p:cNvPr>
            <p:cNvSpPr/>
            <p:nvPr/>
          </p:nvSpPr>
          <p:spPr>
            <a:xfrm>
              <a:off x="8558460" y="5713770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185" name="矩形 1184">
              <a:extLst>
                <a:ext uri="{FF2B5EF4-FFF2-40B4-BE49-F238E27FC236}">
                  <a16:creationId xmlns:a16="http://schemas.microsoft.com/office/drawing/2014/main" id="{CE61269E-33C9-3520-D13C-9450196CB87E}"/>
                </a:ext>
              </a:extLst>
            </p:cNvPr>
            <p:cNvSpPr/>
            <p:nvPr/>
          </p:nvSpPr>
          <p:spPr>
            <a:xfrm>
              <a:off x="8184080" y="58034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86" name="矩形 1185">
              <a:extLst>
                <a:ext uri="{FF2B5EF4-FFF2-40B4-BE49-F238E27FC236}">
                  <a16:creationId xmlns:a16="http://schemas.microsoft.com/office/drawing/2014/main" id="{B79C562C-CC49-C5EE-0F69-6762000A642B}"/>
                </a:ext>
              </a:extLst>
            </p:cNvPr>
            <p:cNvSpPr/>
            <p:nvPr/>
          </p:nvSpPr>
          <p:spPr>
            <a:xfrm>
              <a:off x="8184080" y="58258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87" name="矩形 1186">
              <a:extLst>
                <a:ext uri="{FF2B5EF4-FFF2-40B4-BE49-F238E27FC236}">
                  <a16:creationId xmlns:a16="http://schemas.microsoft.com/office/drawing/2014/main" id="{EC4720F6-CA65-FB11-1607-40AAB95C48B6}"/>
                </a:ext>
              </a:extLst>
            </p:cNvPr>
            <p:cNvSpPr/>
            <p:nvPr/>
          </p:nvSpPr>
          <p:spPr>
            <a:xfrm>
              <a:off x="8184080" y="58483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88" name="矩形 1187">
              <a:extLst>
                <a:ext uri="{FF2B5EF4-FFF2-40B4-BE49-F238E27FC236}">
                  <a16:creationId xmlns:a16="http://schemas.microsoft.com/office/drawing/2014/main" id="{2761A078-9D05-A1F0-54E9-EE4AD2D28849}"/>
                </a:ext>
              </a:extLst>
            </p:cNvPr>
            <p:cNvSpPr/>
            <p:nvPr/>
          </p:nvSpPr>
          <p:spPr>
            <a:xfrm>
              <a:off x="8184080" y="58707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89" name="矩形 1188">
              <a:extLst>
                <a:ext uri="{FF2B5EF4-FFF2-40B4-BE49-F238E27FC236}">
                  <a16:creationId xmlns:a16="http://schemas.microsoft.com/office/drawing/2014/main" id="{7C64BF70-7DE0-81D6-DE2B-4766211C02B5}"/>
                </a:ext>
              </a:extLst>
            </p:cNvPr>
            <p:cNvSpPr/>
            <p:nvPr/>
          </p:nvSpPr>
          <p:spPr>
            <a:xfrm>
              <a:off x="8558460" y="5803462"/>
              <a:ext cx="326315" cy="1310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1190" name="矩形 1189">
              <a:extLst>
                <a:ext uri="{FF2B5EF4-FFF2-40B4-BE49-F238E27FC236}">
                  <a16:creationId xmlns:a16="http://schemas.microsoft.com/office/drawing/2014/main" id="{61B064B1-D703-6DB8-CE22-DEC603BEF2F8}"/>
                </a:ext>
              </a:extLst>
            </p:cNvPr>
            <p:cNvSpPr/>
            <p:nvPr/>
          </p:nvSpPr>
          <p:spPr>
            <a:xfrm>
              <a:off x="8184080" y="5893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91" name="矩形 1190">
              <a:extLst>
                <a:ext uri="{FF2B5EF4-FFF2-40B4-BE49-F238E27FC236}">
                  <a16:creationId xmlns:a16="http://schemas.microsoft.com/office/drawing/2014/main" id="{058A216A-2C40-A1D9-A8A5-6DDFB76D9DF1}"/>
                </a:ext>
              </a:extLst>
            </p:cNvPr>
            <p:cNvSpPr/>
            <p:nvPr/>
          </p:nvSpPr>
          <p:spPr>
            <a:xfrm>
              <a:off x="8184080" y="59155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92" name="矩形 1191">
              <a:extLst>
                <a:ext uri="{FF2B5EF4-FFF2-40B4-BE49-F238E27FC236}">
                  <a16:creationId xmlns:a16="http://schemas.microsoft.com/office/drawing/2014/main" id="{0F725AEA-6D39-7B16-C8BD-60593F75B271}"/>
                </a:ext>
              </a:extLst>
            </p:cNvPr>
            <p:cNvSpPr/>
            <p:nvPr/>
          </p:nvSpPr>
          <p:spPr>
            <a:xfrm>
              <a:off x="8932840" y="5601656"/>
              <a:ext cx="326315" cy="37905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92D050"/>
                  </a:solidFill>
                </a:rPr>
                <a:t>w2</a:t>
              </a:r>
              <a:endParaRPr lang="en-US" sz="800" dirty="0">
                <a:solidFill>
                  <a:srgbClr val="92D050"/>
                </a:solidFill>
              </a:endParaRPr>
            </a:p>
          </p:txBody>
        </p:sp>
        <p:sp>
          <p:nvSpPr>
            <p:cNvPr id="1193" name="矩形 1192">
              <a:extLst>
                <a:ext uri="{FF2B5EF4-FFF2-40B4-BE49-F238E27FC236}">
                  <a16:creationId xmlns:a16="http://schemas.microsoft.com/office/drawing/2014/main" id="{F48EEE36-F4FC-7307-C81C-67F10063F5F0}"/>
                </a:ext>
              </a:extLst>
            </p:cNvPr>
            <p:cNvSpPr/>
            <p:nvPr/>
          </p:nvSpPr>
          <p:spPr>
            <a:xfrm>
              <a:off x="8184080" y="59386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94" name="矩形 1193">
              <a:extLst>
                <a:ext uri="{FF2B5EF4-FFF2-40B4-BE49-F238E27FC236}">
                  <a16:creationId xmlns:a16="http://schemas.microsoft.com/office/drawing/2014/main" id="{4670BA76-CA66-8F05-F46F-51EF3F22D936}"/>
                </a:ext>
              </a:extLst>
            </p:cNvPr>
            <p:cNvSpPr/>
            <p:nvPr/>
          </p:nvSpPr>
          <p:spPr>
            <a:xfrm>
              <a:off x="8184080" y="59618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95" name="矩形 1194">
              <a:extLst>
                <a:ext uri="{FF2B5EF4-FFF2-40B4-BE49-F238E27FC236}">
                  <a16:creationId xmlns:a16="http://schemas.microsoft.com/office/drawing/2014/main" id="{FB9C4556-D243-5456-AEA2-245E1EC98F64}"/>
                </a:ext>
              </a:extLst>
            </p:cNvPr>
            <p:cNvSpPr/>
            <p:nvPr/>
          </p:nvSpPr>
          <p:spPr>
            <a:xfrm>
              <a:off x="8558460" y="5938679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196" name="矩形 1195">
              <a:extLst>
                <a:ext uri="{FF2B5EF4-FFF2-40B4-BE49-F238E27FC236}">
                  <a16:creationId xmlns:a16="http://schemas.microsoft.com/office/drawing/2014/main" id="{DE7D31CF-D536-F0C3-B9C1-66013371F87A}"/>
                </a:ext>
              </a:extLst>
            </p:cNvPr>
            <p:cNvSpPr/>
            <p:nvPr/>
          </p:nvSpPr>
          <p:spPr>
            <a:xfrm>
              <a:off x="8184080" y="59844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97" name="矩形 1196">
              <a:extLst>
                <a:ext uri="{FF2B5EF4-FFF2-40B4-BE49-F238E27FC236}">
                  <a16:creationId xmlns:a16="http://schemas.microsoft.com/office/drawing/2014/main" id="{3773EE16-4C85-C80C-A18E-1FDCAF1C27D2}"/>
                </a:ext>
              </a:extLst>
            </p:cNvPr>
            <p:cNvSpPr/>
            <p:nvPr/>
          </p:nvSpPr>
          <p:spPr>
            <a:xfrm>
              <a:off x="8184080" y="60068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98" name="矩形 1197">
              <a:extLst>
                <a:ext uri="{FF2B5EF4-FFF2-40B4-BE49-F238E27FC236}">
                  <a16:creationId xmlns:a16="http://schemas.microsoft.com/office/drawing/2014/main" id="{6FD39802-0512-FB11-EDBD-E4B94CFB23EF}"/>
                </a:ext>
              </a:extLst>
            </p:cNvPr>
            <p:cNvSpPr/>
            <p:nvPr/>
          </p:nvSpPr>
          <p:spPr>
            <a:xfrm>
              <a:off x="8184080" y="60293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99" name="矩形 1198">
              <a:extLst>
                <a:ext uri="{FF2B5EF4-FFF2-40B4-BE49-F238E27FC236}">
                  <a16:creationId xmlns:a16="http://schemas.microsoft.com/office/drawing/2014/main" id="{CB6142E0-D6BD-581E-72D1-8EB5988A1E9E}"/>
                </a:ext>
              </a:extLst>
            </p:cNvPr>
            <p:cNvSpPr/>
            <p:nvPr/>
          </p:nvSpPr>
          <p:spPr>
            <a:xfrm>
              <a:off x="8184080" y="60517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00" name="矩形 1199">
              <a:extLst>
                <a:ext uri="{FF2B5EF4-FFF2-40B4-BE49-F238E27FC236}">
                  <a16:creationId xmlns:a16="http://schemas.microsoft.com/office/drawing/2014/main" id="{1C6C9C2D-BC7A-0D41-BD41-B4EDF5F56C0D}"/>
                </a:ext>
              </a:extLst>
            </p:cNvPr>
            <p:cNvSpPr/>
            <p:nvPr/>
          </p:nvSpPr>
          <p:spPr>
            <a:xfrm>
              <a:off x="8184080" y="60741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01" name="矩形 1200">
              <a:extLst>
                <a:ext uri="{FF2B5EF4-FFF2-40B4-BE49-F238E27FC236}">
                  <a16:creationId xmlns:a16="http://schemas.microsoft.com/office/drawing/2014/main" id="{F1ADE995-F3D2-A43D-373F-E32538E78E83}"/>
                </a:ext>
              </a:extLst>
            </p:cNvPr>
            <p:cNvSpPr/>
            <p:nvPr/>
          </p:nvSpPr>
          <p:spPr>
            <a:xfrm>
              <a:off x="8558460" y="5984459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202" name="矩形 1201">
              <a:extLst>
                <a:ext uri="{FF2B5EF4-FFF2-40B4-BE49-F238E27FC236}">
                  <a16:creationId xmlns:a16="http://schemas.microsoft.com/office/drawing/2014/main" id="{12F10543-AD83-D972-D514-27E23FCC6175}"/>
                </a:ext>
              </a:extLst>
            </p:cNvPr>
            <p:cNvSpPr/>
            <p:nvPr/>
          </p:nvSpPr>
          <p:spPr>
            <a:xfrm>
              <a:off x="8184080" y="60965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03" name="矩形 1202">
              <a:extLst>
                <a:ext uri="{FF2B5EF4-FFF2-40B4-BE49-F238E27FC236}">
                  <a16:creationId xmlns:a16="http://schemas.microsoft.com/office/drawing/2014/main" id="{DF2D6B5C-4E99-FFAE-F02C-046B0C262EB1}"/>
                </a:ext>
              </a:extLst>
            </p:cNvPr>
            <p:cNvSpPr/>
            <p:nvPr/>
          </p:nvSpPr>
          <p:spPr>
            <a:xfrm>
              <a:off x="8184080" y="611899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04" name="矩形 1203">
              <a:extLst>
                <a:ext uri="{FF2B5EF4-FFF2-40B4-BE49-F238E27FC236}">
                  <a16:creationId xmlns:a16="http://schemas.microsoft.com/office/drawing/2014/main" id="{992D2A8D-290F-2D8F-4A94-4CA8EBBDCA53}"/>
                </a:ext>
              </a:extLst>
            </p:cNvPr>
            <p:cNvSpPr/>
            <p:nvPr/>
          </p:nvSpPr>
          <p:spPr>
            <a:xfrm>
              <a:off x="8184080" y="61414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05" name="矩形 1204">
              <a:extLst>
                <a:ext uri="{FF2B5EF4-FFF2-40B4-BE49-F238E27FC236}">
                  <a16:creationId xmlns:a16="http://schemas.microsoft.com/office/drawing/2014/main" id="{B4A0DDA7-C76E-C0B8-B753-DCB9E6E48EC0}"/>
                </a:ext>
              </a:extLst>
            </p:cNvPr>
            <p:cNvSpPr/>
            <p:nvPr/>
          </p:nvSpPr>
          <p:spPr>
            <a:xfrm>
              <a:off x="8184080" y="61638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06" name="矩形 1205">
              <a:extLst>
                <a:ext uri="{FF2B5EF4-FFF2-40B4-BE49-F238E27FC236}">
                  <a16:creationId xmlns:a16="http://schemas.microsoft.com/office/drawing/2014/main" id="{C95FC64C-FF93-C84E-7DE5-F29B8C7317CD}"/>
                </a:ext>
              </a:extLst>
            </p:cNvPr>
            <p:cNvSpPr/>
            <p:nvPr/>
          </p:nvSpPr>
          <p:spPr>
            <a:xfrm>
              <a:off x="8558460" y="6096574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207" name="矩形 1206">
              <a:extLst>
                <a:ext uri="{FF2B5EF4-FFF2-40B4-BE49-F238E27FC236}">
                  <a16:creationId xmlns:a16="http://schemas.microsoft.com/office/drawing/2014/main" id="{DA77E00F-38AA-A8FC-56CF-9AF405277CA3}"/>
                </a:ext>
              </a:extLst>
            </p:cNvPr>
            <p:cNvSpPr/>
            <p:nvPr/>
          </p:nvSpPr>
          <p:spPr>
            <a:xfrm>
              <a:off x="8184080" y="61862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08" name="矩形 1207">
              <a:extLst>
                <a:ext uri="{FF2B5EF4-FFF2-40B4-BE49-F238E27FC236}">
                  <a16:creationId xmlns:a16="http://schemas.microsoft.com/office/drawing/2014/main" id="{2CFC2E45-3A50-3E83-4F95-08D322BA1DBE}"/>
                </a:ext>
              </a:extLst>
            </p:cNvPr>
            <p:cNvSpPr/>
            <p:nvPr/>
          </p:nvSpPr>
          <p:spPr>
            <a:xfrm>
              <a:off x="8184080" y="62086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09" name="矩形 1208">
              <a:extLst>
                <a:ext uri="{FF2B5EF4-FFF2-40B4-BE49-F238E27FC236}">
                  <a16:creationId xmlns:a16="http://schemas.microsoft.com/office/drawing/2014/main" id="{1E1A6924-919F-1F09-DA10-E3BB7BE4218E}"/>
                </a:ext>
              </a:extLst>
            </p:cNvPr>
            <p:cNvSpPr/>
            <p:nvPr/>
          </p:nvSpPr>
          <p:spPr>
            <a:xfrm>
              <a:off x="8184080" y="62311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10" name="矩形 1209">
              <a:extLst>
                <a:ext uri="{FF2B5EF4-FFF2-40B4-BE49-F238E27FC236}">
                  <a16:creationId xmlns:a16="http://schemas.microsoft.com/office/drawing/2014/main" id="{2EB3B072-CCCE-820B-41EB-88289EAF00C4}"/>
                </a:ext>
              </a:extLst>
            </p:cNvPr>
            <p:cNvSpPr/>
            <p:nvPr/>
          </p:nvSpPr>
          <p:spPr>
            <a:xfrm>
              <a:off x="8184080" y="62535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11" name="矩形 1210">
              <a:extLst>
                <a:ext uri="{FF2B5EF4-FFF2-40B4-BE49-F238E27FC236}">
                  <a16:creationId xmlns:a16="http://schemas.microsoft.com/office/drawing/2014/main" id="{523E3CF2-4D4B-57FF-79C3-E912C2EDF0D0}"/>
                </a:ext>
              </a:extLst>
            </p:cNvPr>
            <p:cNvSpPr/>
            <p:nvPr/>
          </p:nvSpPr>
          <p:spPr>
            <a:xfrm>
              <a:off x="8558460" y="6186266"/>
              <a:ext cx="326315" cy="1310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1212" name="矩形 1211">
              <a:extLst>
                <a:ext uri="{FF2B5EF4-FFF2-40B4-BE49-F238E27FC236}">
                  <a16:creationId xmlns:a16="http://schemas.microsoft.com/office/drawing/2014/main" id="{66F5385B-A137-FBC6-6E2E-FABD3734E351}"/>
                </a:ext>
              </a:extLst>
            </p:cNvPr>
            <p:cNvSpPr/>
            <p:nvPr/>
          </p:nvSpPr>
          <p:spPr>
            <a:xfrm>
              <a:off x="8184080" y="62759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13" name="矩形 1212">
              <a:extLst>
                <a:ext uri="{FF2B5EF4-FFF2-40B4-BE49-F238E27FC236}">
                  <a16:creationId xmlns:a16="http://schemas.microsoft.com/office/drawing/2014/main" id="{1BF0E400-5C8D-FBC6-11C1-AA2A7D3BD416}"/>
                </a:ext>
              </a:extLst>
            </p:cNvPr>
            <p:cNvSpPr/>
            <p:nvPr/>
          </p:nvSpPr>
          <p:spPr>
            <a:xfrm>
              <a:off x="8184080" y="62983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14" name="矩形 1213">
              <a:extLst>
                <a:ext uri="{FF2B5EF4-FFF2-40B4-BE49-F238E27FC236}">
                  <a16:creationId xmlns:a16="http://schemas.microsoft.com/office/drawing/2014/main" id="{471A66C7-0DFF-DE60-A858-D6BF251C134A}"/>
                </a:ext>
              </a:extLst>
            </p:cNvPr>
            <p:cNvSpPr/>
            <p:nvPr/>
          </p:nvSpPr>
          <p:spPr>
            <a:xfrm>
              <a:off x="8932840" y="5984459"/>
              <a:ext cx="326315" cy="37905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w3</a:t>
              </a:r>
            </a:p>
          </p:txBody>
        </p:sp>
        <p:sp>
          <p:nvSpPr>
            <p:cNvPr id="1215" name="矩形 1214">
              <a:extLst>
                <a:ext uri="{FF2B5EF4-FFF2-40B4-BE49-F238E27FC236}">
                  <a16:creationId xmlns:a16="http://schemas.microsoft.com/office/drawing/2014/main" id="{0C33E923-F57E-E640-87C7-790E85362DB6}"/>
                </a:ext>
              </a:extLst>
            </p:cNvPr>
            <p:cNvSpPr/>
            <p:nvPr/>
          </p:nvSpPr>
          <p:spPr>
            <a:xfrm>
              <a:off x="8184080" y="632148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16" name="矩形 1215">
              <a:extLst>
                <a:ext uri="{FF2B5EF4-FFF2-40B4-BE49-F238E27FC236}">
                  <a16:creationId xmlns:a16="http://schemas.microsoft.com/office/drawing/2014/main" id="{AD6E4BCF-A914-C14D-F6D1-A6A9F5518281}"/>
                </a:ext>
              </a:extLst>
            </p:cNvPr>
            <p:cNvSpPr/>
            <p:nvPr/>
          </p:nvSpPr>
          <p:spPr>
            <a:xfrm>
              <a:off x="8184080" y="63541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17" name="矩形 1216">
              <a:extLst>
                <a:ext uri="{FF2B5EF4-FFF2-40B4-BE49-F238E27FC236}">
                  <a16:creationId xmlns:a16="http://schemas.microsoft.com/office/drawing/2014/main" id="{F9884009-7D8D-4C2A-0CCF-455C380F506A}"/>
                </a:ext>
              </a:extLst>
            </p:cNvPr>
            <p:cNvSpPr/>
            <p:nvPr/>
          </p:nvSpPr>
          <p:spPr>
            <a:xfrm>
              <a:off x="8558460" y="6321483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218" name="矩形 1217">
              <a:extLst>
                <a:ext uri="{FF2B5EF4-FFF2-40B4-BE49-F238E27FC236}">
                  <a16:creationId xmlns:a16="http://schemas.microsoft.com/office/drawing/2014/main" id="{11243123-F05C-2803-DA84-4A81858634D9}"/>
                </a:ext>
              </a:extLst>
            </p:cNvPr>
            <p:cNvSpPr/>
            <p:nvPr/>
          </p:nvSpPr>
          <p:spPr>
            <a:xfrm>
              <a:off x="8184080" y="3263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19" name="矩形 1218">
              <a:extLst>
                <a:ext uri="{FF2B5EF4-FFF2-40B4-BE49-F238E27FC236}">
                  <a16:creationId xmlns:a16="http://schemas.microsoft.com/office/drawing/2014/main" id="{B0C866CF-E2AA-8215-772A-579186625D1C}"/>
                </a:ext>
              </a:extLst>
            </p:cNvPr>
            <p:cNvSpPr/>
            <p:nvPr/>
          </p:nvSpPr>
          <p:spPr>
            <a:xfrm>
              <a:off x="8184080" y="3285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20" name="矩形 1219">
              <a:extLst>
                <a:ext uri="{FF2B5EF4-FFF2-40B4-BE49-F238E27FC236}">
                  <a16:creationId xmlns:a16="http://schemas.microsoft.com/office/drawing/2014/main" id="{28777510-A0ED-EFF1-65D8-166339EF0E2D}"/>
                </a:ext>
              </a:extLst>
            </p:cNvPr>
            <p:cNvSpPr/>
            <p:nvPr/>
          </p:nvSpPr>
          <p:spPr>
            <a:xfrm>
              <a:off x="8184080" y="3307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21" name="矩形 1220">
              <a:extLst>
                <a:ext uri="{FF2B5EF4-FFF2-40B4-BE49-F238E27FC236}">
                  <a16:creationId xmlns:a16="http://schemas.microsoft.com/office/drawing/2014/main" id="{CC8076BE-FA61-1157-50A2-69A57082EBB1}"/>
                </a:ext>
              </a:extLst>
            </p:cNvPr>
            <p:cNvSpPr/>
            <p:nvPr/>
          </p:nvSpPr>
          <p:spPr>
            <a:xfrm>
              <a:off x="8184080" y="3330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22" name="矩形 1221">
              <a:extLst>
                <a:ext uri="{FF2B5EF4-FFF2-40B4-BE49-F238E27FC236}">
                  <a16:creationId xmlns:a16="http://schemas.microsoft.com/office/drawing/2014/main" id="{338F03AE-0F19-2BEE-8E44-9129B087AF4E}"/>
                </a:ext>
              </a:extLst>
            </p:cNvPr>
            <p:cNvSpPr/>
            <p:nvPr/>
          </p:nvSpPr>
          <p:spPr>
            <a:xfrm>
              <a:off x="8184080" y="3352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23" name="矩形 1222">
              <a:extLst>
                <a:ext uri="{FF2B5EF4-FFF2-40B4-BE49-F238E27FC236}">
                  <a16:creationId xmlns:a16="http://schemas.microsoft.com/office/drawing/2014/main" id="{446204A2-4D35-40C4-53D6-004C20AF35AB}"/>
                </a:ext>
              </a:extLst>
            </p:cNvPr>
            <p:cNvSpPr/>
            <p:nvPr/>
          </p:nvSpPr>
          <p:spPr>
            <a:xfrm>
              <a:off x="8558460" y="3263046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224" name="矩形 1223">
              <a:extLst>
                <a:ext uri="{FF2B5EF4-FFF2-40B4-BE49-F238E27FC236}">
                  <a16:creationId xmlns:a16="http://schemas.microsoft.com/office/drawing/2014/main" id="{89C82F08-C8D4-9208-44F7-81EB90325E3B}"/>
                </a:ext>
              </a:extLst>
            </p:cNvPr>
            <p:cNvSpPr/>
            <p:nvPr/>
          </p:nvSpPr>
          <p:spPr>
            <a:xfrm>
              <a:off x="8184080" y="3375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25" name="矩形 1224">
              <a:extLst>
                <a:ext uri="{FF2B5EF4-FFF2-40B4-BE49-F238E27FC236}">
                  <a16:creationId xmlns:a16="http://schemas.microsoft.com/office/drawing/2014/main" id="{30B6B401-874A-B4D3-2082-F8F1E8E82F36}"/>
                </a:ext>
              </a:extLst>
            </p:cNvPr>
            <p:cNvSpPr/>
            <p:nvPr/>
          </p:nvSpPr>
          <p:spPr>
            <a:xfrm>
              <a:off x="8184080" y="33975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26" name="矩形 1225">
              <a:extLst>
                <a:ext uri="{FF2B5EF4-FFF2-40B4-BE49-F238E27FC236}">
                  <a16:creationId xmlns:a16="http://schemas.microsoft.com/office/drawing/2014/main" id="{5F27CCF2-ED35-6C31-19BC-B7EA16D4C444}"/>
                </a:ext>
              </a:extLst>
            </p:cNvPr>
            <p:cNvSpPr/>
            <p:nvPr/>
          </p:nvSpPr>
          <p:spPr>
            <a:xfrm>
              <a:off x="8184080" y="34200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27" name="矩形 1226">
              <a:extLst>
                <a:ext uri="{FF2B5EF4-FFF2-40B4-BE49-F238E27FC236}">
                  <a16:creationId xmlns:a16="http://schemas.microsoft.com/office/drawing/2014/main" id="{FB4BEC8C-7B2E-CA83-9A2C-40F7C0AB37F4}"/>
                </a:ext>
              </a:extLst>
            </p:cNvPr>
            <p:cNvSpPr/>
            <p:nvPr/>
          </p:nvSpPr>
          <p:spPr>
            <a:xfrm>
              <a:off x="8184080" y="34424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28" name="矩形 1227">
              <a:extLst>
                <a:ext uri="{FF2B5EF4-FFF2-40B4-BE49-F238E27FC236}">
                  <a16:creationId xmlns:a16="http://schemas.microsoft.com/office/drawing/2014/main" id="{122BC80D-C2F6-7625-3C8D-4562142FB96D}"/>
                </a:ext>
              </a:extLst>
            </p:cNvPr>
            <p:cNvSpPr/>
            <p:nvPr/>
          </p:nvSpPr>
          <p:spPr>
            <a:xfrm>
              <a:off x="8558460" y="3375161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1229" name="矩形 1228">
              <a:extLst>
                <a:ext uri="{FF2B5EF4-FFF2-40B4-BE49-F238E27FC236}">
                  <a16:creationId xmlns:a16="http://schemas.microsoft.com/office/drawing/2014/main" id="{E1E86AB2-373C-B7C8-5467-C8384EFEBA97}"/>
                </a:ext>
              </a:extLst>
            </p:cNvPr>
            <p:cNvSpPr/>
            <p:nvPr/>
          </p:nvSpPr>
          <p:spPr>
            <a:xfrm>
              <a:off x="8184080" y="34648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30" name="矩形 1229">
              <a:extLst>
                <a:ext uri="{FF2B5EF4-FFF2-40B4-BE49-F238E27FC236}">
                  <a16:creationId xmlns:a16="http://schemas.microsoft.com/office/drawing/2014/main" id="{964EA9D0-A5A8-3B63-FF5D-F1B5D1B6AE60}"/>
                </a:ext>
              </a:extLst>
            </p:cNvPr>
            <p:cNvSpPr/>
            <p:nvPr/>
          </p:nvSpPr>
          <p:spPr>
            <a:xfrm>
              <a:off x="8184080" y="34872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31" name="矩形 1230">
              <a:extLst>
                <a:ext uri="{FF2B5EF4-FFF2-40B4-BE49-F238E27FC236}">
                  <a16:creationId xmlns:a16="http://schemas.microsoft.com/office/drawing/2014/main" id="{05D0265C-4D6B-8AE0-585A-3CAB4BDB1853}"/>
                </a:ext>
              </a:extLst>
            </p:cNvPr>
            <p:cNvSpPr/>
            <p:nvPr/>
          </p:nvSpPr>
          <p:spPr>
            <a:xfrm>
              <a:off x="8184080" y="35096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32" name="矩形 1231">
              <a:extLst>
                <a:ext uri="{FF2B5EF4-FFF2-40B4-BE49-F238E27FC236}">
                  <a16:creationId xmlns:a16="http://schemas.microsoft.com/office/drawing/2014/main" id="{CEDBAA7A-D1E9-3591-DE5B-525D78FED9F4}"/>
                </a:ext>
              </a:extLst>
            </p:cNvPr>
            <p:cNvSpPr/>
            <p:nvPr/>
          </p:nvSpPr>
          <p:spPr>
            <a:xfrm>
              <a:off x="8184080" y="35321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33" name="矩形 1232">
              <a:extLst>
                <a:ext uri="{FF2B5EF4-FFF2-40B4-BE49-F238E27FC236}">
                  <a16:creationId xmlns:a16="http://schemas.microsoft.com/office/drawing/2014/main" id="{BA239FAF-4A27-2302-15A2-32270A8FEBD0}"/>
                </a:ext>
              </a:extLst>
            </p:cNvPr>
            <p:cNvSpPr/>
            <p:nvPr/>
          </p:nvSpPr>
          <p:spPr>
            <a:xfrm>
              <a:off x="8558460" y="3464852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234" name="矩形 1233">
              <a:extLst>
                <a:ext uri="{FF2B5EF4-FFF2-40B4-BE49-F238E27FC236}">
                  <a16:creationId xmlns:a16="http://schemas.microsoft.com/office/drawing/2014/main" id="{78308ECF-9F2D-7F72-E9AB-72BA0B1AF3A9}"/>
                </a:ext>
              </a:extLst>
            </p:cNvPr>
            <p:cNvSpPr/>
            <p:nvPr/>
          </p:nvSpPr>
          <p:spPr>
            <a:xfrm>
              <a:off x="8184080" y="35545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35" name="矩形 1234">
              <a:extLst>
                <a:ext uri="{FF2B5EF4-FFF2-40B4-BE49-F238E27FC236}">
                  <a16:creationId xmlns:a16="http://schemas.microsoft.com/office/drawing/2014/main" id="{0CAD5533-D6AD-FE32-C152-B07FA245E014}"/>
                </a:ext>
              </a:extLst>
            </p:cNvPr>
            <p:cNvSpPr/>
            <p:nvPr/>
          </p:nvSpPr>
          <p:spPr>
            <a:xfrm>
              <a:off x="8184080" y="35769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36" name="矩形 1235">
              <a:extLst>
                <a:ext uri="{FF2B5EF4-FFF2-40B4-BE49-F238E27FC236}">
                  <a16:creationId xmlns:a16="http://schemas.microsoft.com/office/drawing/2014/main" id="{06487E9F-2FDA-D97B-39F7-B61C9A1ED344}"/>
                </a:ext>
              </a:extLst>
            </p:cNvPr>
            <p:cNvSpPr/>
            <p:nvPr/>
          </p:nvSpPr>
          <p:spPr>
            <a:xfrm>
              <a:off x="8932840" y="3263046"/>
              <a:ext cx="326315" cy="37905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w5</a:t>
              </a:r>
            </a:p>
          </p:txBody>
        </p:sp>
        <p:sp>
          <p:nvSpPr>
            <p:cNvPr id="1237" name="矩形 1236">
              <a:extLst>
                <a:ext uri="{FF2B5EF4-FFF2-40B4-BE49-F238E27FC236}">
                  <a16:creationId xmlns:a16="http://schemas.microsoft.com/office/drawing/2014/main" id="{680DBA89-8AFC-B376-D2F6-C3DC15624105}"/>
                </a:ext>
              </a:extLst>
            </p:cNvPr>
            <p:cNvSpPr/>
            <p:nvPr/>
          </p:nvSpPr>
          <p:spPr>
            <a:xfrm>
              <a:off x="8184080" y="36000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38" name="矩形 1237">
              <a:extLst>
                <a:ext uri="{FF2B5EF4-FFF2-40B4-BE49-F238E27FC236}">
                  <a16:creationId xmlns:a16="http://schemas.microsoft.com/office/drawing/2014/main" id="{3791A79B-8D96-FB68-1807-D056F7F3C875}"/>
                </a:ext>
              </a:extLst>
            </p:cNvPr>
            <p:cNvSpPr/>
            <p:nvPr/>
          </p:nvSpPr>
          <p:spPr>
            <a:xfrm>
              <a:off x="8184080" y="36232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39" name="矩形 1238">
              <a:extLst>
                <a:ext uri="{FF2B5EF4-FFF2-40B4-BE49-F238E27FC236}">
                  <a16:creationId xmlns:a16="http://schemas.microsoft.com/office/drawing/2014/main" id="{BBC56BAF-E972-8E39-1C6F-85F7ABAA9624}"/>
                </a:ext>
              </a:extLst>
            </p:cNvPr>
            <p:cNvSpPr/>
            <p:nvPr/>
          </p:nvSpPr>
          <p:spPr>
            <a:xfrm>
              <a:off x="8558460" y="3600070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1240" name="矩形 1239">
              <a:extLst>
                <a:ext uri="{FF2B5EF4-FFF2-40B4-BE49-F238E27FC236}">
                  <a16:creationId xmlns:a16="http://schemas.microsoft.com/office/drawing/2014/main" id="{78494EB0-B827-940E-21E1-F3B3E11F91EF}"/>
                </a:ext>
              </a:extLst>
            </p:cNvPr>
            <p:cNvSpPr/>
            <p:nvPr/>
          </p:nvSpPr>
          <p:spPr>
            <a:xfrm>
              <a:off x="9306572" y="5218707"/>
              <a:ext cx="326315" cy="1144803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92D050"/>
                  </a:solidFill>
                </a:rPr>
                <a:t>l4</a:t>
              </a:r>
              <a:endParaRPr lang="en-US" sz="800" dirty="0">
                <a:solidFill>
                  <a:srgbClr val="92D050"/>
                </a:solidFill>
              </a:endParaRPr>
            </a:p>
          </p:txBody>
        </p:sp>
        <p:sp>
          <p:nvSpPr>
            <p:cNvPr id="1241" name="矩形 1240">
              <a:extLst>
                <a:ext uri="{FF2B5EF4-FFF2-40B4-BE49-F238E27FC236}">
                  <a16:creationId xmlns:a16="http://schemas.microsoft.com/office/drawing/2014/main" id="{E4D609EB-A515-15B7-27A2-77C5B7BE423B}"/>
                </a:ext>
              </a:extLst>
            </p:cNvPr>
            <p:cNvSpPr/>
            <p:nvPr/>
          </p:nvSpPr>
          <p:spPr>
            <a:xfrm>
              <a:off x="9680304" y="164493"/>
              <a:ext cx="326315" cy="659928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c1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1BB55E-CB54-2C0F-FE83-3408E4608ACF}"/>
                </a:ext>
              </a:extLst>
            </p:cNvPr>
            <p:cNvSpPr/>
            <p:nvPr/>
          </p:nvSpPr>
          <p:spPr>
            <a:xfrm>
              <a:off x="9306572" y="6385342"/>
              <a:ext cx="326315" cy="3784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l5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7A41928-3E89-32BC-F82A-A5B12F4AB6DC}"/>
                </a:ext>
              </a:extLst>
            </p:cNvPr>
            <p:cNvSpPr/>
            <p:nvPr/>
          </p:nvSpPr>
          <p:spPr>
            <a:xfrm>
              <a:off x="8184080" y="63847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038967-95E7-C809-1116-5C13D03E6762}"/>
                </a:ext>
              </a:extLst>
            </p:cNvPr>
            <p:cNvSpPr/>
            <p:nvPr/>
          </p:nvSpPr>
          <p:spPr>
            <a:xfrm>
              <a:off x="8184080" y="64071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E36DC15-1BB7-93C4-F439-EB58D5D1834A}"/>
                </a:ext>
              </a:extLst>
            </p:cNvPr>
            <p:cNvSpPr/>
            <p:nvPr/>
          </p:nvSpPr>
          <p:spPr>
            <a:xfrm>
              <a:off x="8184080" y="64295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BC44DDB-9E46-3DA1-C435-9A7306B0950C}"/>
                </a:ext>
              </a:extLst>
            </p:cNvPr>
            <p:cNvSpPr/>
            <p:nvPr/>
          </p:nvSpPr>
          <p:spPr>
            <a:xfrm>
              <a:off x="8184080" y="64519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333B000-B1C6-B352-E45A-8E7F0D95EB75}"/>
                </a:ext>
              </a:extLst>
            </p:cNvPr>
            <p:cNvSpPr/>
            <p:nvPr/>
          </p:nvSpPr>
          <p:spPr>
            <a:xfrm>
              <a:off x="8184080" y="64744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7389408-0F1E-9433-4B10-13823ECF3DAA}"/>
                </a:ext>
              </a:extLst>
            </p:cNvPr>
            <p:cNvSpPr/>
            <p:nvPr/>
          </p:nvSpPr>
          <p:spPr>
            <a:xfrm>
              <a:off x="8558460" y="6384723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E35133-1C25-DDEC-5DBE-F87494C2749E}"/>
                </a:ext>
              </a:extLst>
            </p:cNvPr>
            <p:cNvSpPr/>
            <p:nvPr/>
          </p:nvSpPr>
          <p:spPr>
            <a:xfrm>
              <a:off x="8184080" y="64968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6B1B333-2E44-8EF7-0603-345F060117BF}"/>
                </a:ext>
              </a:extLst>
            </p:cNvPr>
            <p:cNvSpPr/>
            <p:nvPr/>
          </p:nvSpPr>
          <p:spPr>
            <a:xfrm>
              <a:off x="8184080" y="65192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806FAAD-9DB2-02A6-17B8-F6EE6DFBB455}"/>
                </a:ext>
              </a:extLst>
            </p:cNvPr>
            <p:cNvSpPr/>
            <p:nvPr/>
          </p:nvSpPr>
          <p:spPr>
            <a:xfrm>
              <a:off x="8184080" y="654168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A70CF2C-67FA-8BB1-D7F2-D4DD6B1DAD54}"/>
                </a:ext>
              </a:extLst>
            </p:cNvPr>
            <p:cNvSpPr/>
            <p:nvPr/>
          </p:nvSpPr>
          <p:spPr>
            <a:xfrm>
              <a:off x="8184080" y="65641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7D22164-97DD-4380-0C48-9FDB99765249}"/>
                </a:ext>
              </a:extLst>
            </p:cNvPr>
            <p:cNvSpPr/>
            <p:nvPr/>
          </p:nvSpPr>
          <p:spPr>
            <a:xfrm>
              <a:off x="8558460" y="6496838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A25DDB3-BC7B-C10E-AB3D-6A4212270C20}"/>
                </a:ext>
              </a:extLst>
            </p:cNvPr>
            <p:cNvSpPr/>
            <p:nvPr/>
          </p:nvSpPr>
          <p:spPr>
            <a:xfrm>
              <a:off x="8184080" y="65865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4A41BD9-D04E-96F1-D10E-F04762504AF2}"/>
                </a:ext>
              </a:extLst>
            </p:cNvPr>
            <p:cNvSpPr/>
            <p:nvPr/>
          </p:nvSpPr>
          <p:spPr>
            <a:xfrm>
              <a:off x="8184080" y="66089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BDC2B8-9B8E-A1EB-85DA-720B89EB8687}"/>
                </a:ext>
              </a:extLst>
            </p:cNvPr>
            <p:cNvSpPr/>
            <p:nvPr/>
          </p:nvSpPr>
          <p:spPr>
            <a:xfrm>
              <a:off x="8184080" y="66313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1A2B6EE-58A7-F679-B793-77B07D0DDE04}"/>
                </a:ext>
              </a:extLst>
            </p:cNvPr>
            <p:cNvSpPr/>
            <p:nvPr/>
          </p:nvSpPr>
          <p:spPr>
            <a:xfrm>
              <a:off x="8184080" y="66537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6B51A43-5686-F51E-2355-463768C1EC0A}"/>
                </a:ext>
              </a:extLst>
            </p:cNvPr>
            <p:cNvSpPr/>
            <p:nvPr/>
          </p:nvSpPr>
          <p:spPr>
            <a:xfrm>
              <a:off x="8558460" y="658652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61D309D-770F-C65A-923C-F24CCC7A5D5F}"/>
                </a:ext>
              </a:extLst>
            </p:cNvPr>
            <p:cNvSpPr/>
            <p:nvPr/>
          </p:nvSpPr>
          <p:spPr>
            <a:xfrm>
              <a:off x="8184080" y="66762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FF2E0EC-3619-1AEB-5FC0-9146E1218495}"/>
                </a:ext>
              </a:extLst>
            </p:cNvPr>
            <p:cNvSpPr/>
            <p:nvPr/>
          </p:nvSpPr>
          <p:spPr>
            <a:xfrm>
              <a:off x="8184080" y="66986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116B1AC-A6AE-35E7-922F-0907EA4F1FB3}"/>
                </a:ext>
              </a:extLst>
            </p:cNvPr>
            <p:cNvSpPr/>
            <p:nvPr/>
          </p:nvSpPr>
          <p:spPr>
            <a:xfrm>
              <a:off x="8932840" y="6384723"/>
              <a:ext cx="326315" cy="37905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w1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90A7A93-07E1-D9EB-BD37-F0B385090C3A}"/>
                </a:ext>
              </a:extLst>
            </p:cNvPr>
            <p:cNvSpPr/>
            <p:nvPr/>
          </p:nvSpPr>
          <p:spPr>
            <a:xfrm>
              <a:off x="8184080" y="67217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AE04DB-07E0-20BC-F051-3EAEA4720C9B}"/>
                </a:ext>
              </a:extLst>
            </p:cNvPr>
            <p:cNvSpPr/>
            <p:nvPr/>
          </p:nvSpPr>
          <p:spPr>
            <a:xfrm>
              <a:off x="8184080" y="674488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12507B7-53AF-958B-2F71-1513F3110E9F}"/>
                </a:ext>
              </a:extLst>
            </p:cNvPr>
            <p:cNvSpPr/>
            <p:nvPr/>
          </p:nvSpPr>
          <p:spPr>
            <a:xfrm>
              <a:off x="8558460" y="672174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73BB868E-EA35-1B6D-E1DC-38BEAEE21650}"/>
              </a:ext>
            </a:extLst>
          </p:cNvPr>
          <p:cNvSpPr/>
          <p:nvPr/>
        </p:nvSpPr>
        <p:spPr>
          <a:xfrm>
            <a:off x="10351504" y="6384723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E7BF917-18EC-0448-5630-CB4176F1D93E}"/>
              </a:ext>
            </a:extLst>
          </p:cNvPr>
          <p:cNvSpPr/>
          <p:nvPr/>
        </p:nvSpPr>
        <p:spPr>
          <a:xfrm>
            <a:off x="10351504" y="6407146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EE34B5C-5D5D-F627-AF8C-CFD2226A7BC0}"/>
              </a:ext>
            </a:extLst>
          </p:cNvPr>
          <p:cNvSpPr/>
          <p:nvPr/>
        </p:nvSpPr>
        <p:spPr>
          <a:xfrm>
            <a:off x="10351504" y="6429569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3D3123-B372-8216-F971-E06BBF5D7231}"/>
              </a:ext>
            </a:extLst>
          </p:cNvPr>
          <p:cNvSpPr/>
          <p:nvPr/>
        </p:nvSpPr>
        <p:spPr>
          <a:xfrm>
            <a:off x="10351504" y="6451992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D4B6C2D-007E-3B3F-4B21-498DDBA7BE03}"/>
              </a:ext>
            </a:extLst>
          </p:cNvPr>
          <p:cNvSpPr/>
          <p:nvPr/>
        </p:nvSpPr>
        <p:spPr>
          <a:xfrm>
            <a:off x="10351504" y="6474415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D4AF27E-799F-4487-77B9-6B5A56630CC1}"/>
              </a:ext>
            </a:extLst>
          </p:cNvPr>
          <p:cNvSpPr/>
          <p:nvPr/>
        </p:nvSpPr>
        <p:spPr>
          <a:xfrm>
            <a:off x="10351504" y="6496838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AD6989-B0DA-87D8-4A2F-A625E998482A}"/>
              </a:ext>
            </a:extLst>
          </p:cNvPr>
          <p:cNvSpPr/>
          <p:nvPr/>
        </p:nvSpPr>
        <p:spPr>
          <a:xfrm>
            <a:off x="10351504" y="6519261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46BE8AD-986A-3E25-0910-A2E13CE3C47C}"/>
              </a:ext>
            </a:extLst>
          </p:cNvPr>
          <p:cNvSpPr/>
          <p:nvPr/>
        </p:nvSpPr>
        <p:spPr>
          <a:xfrm>
            <a:off x="10351504" y="6541683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4E5CAC4-0650-918E-BDD6-0EDD37D7122B}"/>
              </a:ext>
            </a:extLst>
          </p:cNvPr>
          <p:cNvSpPr/>
          <p:nvPr/>
        </p:nvSpPr>
        <p:spPr>
          <a:xfrm>
            <a:off x="10351504" y="6564106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6" name="矩形 1865">
            <a:extLst>
              <a:ext uri="{FF2B5EF4-FFF2-40B4-BE49-F238E27FC236}">
                <a16:creationId xmlns:a16="http://schemas.microsoft.com/office/drawing/2014/main" id="{CACB0DB8-D1E0-87DB-E30D-7527AB21B928}"/>
              </a:ext>
            </a:extLst>
          </p:cNvPr>
          <p:cNvSpPr/>
          <p:nvPr/>
        </p:nvSpPr>
        <p:spPr>
          <a:xfrm>
            <a:off x="10351504" y="6586529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7" name="矩形 1866">
            <a:extLst>
              <a:ext uri="{FF2B5EF4-FFF2-40B4-BE49-F238E27FC236}">
                <a16:creationId xmlns:a16="http://schemas.microsoft.com/office/drawing/2014/main" id="{3BB9C8BA-A0D3-ED06-7E1B-A1907CD604CE}"/>
              </a:ext>
            </a:extLst>
          </p:cNvPr>
          <p:cNvSpPr/>
          <p:nvPr/>
        </p:nvSpPr>
        <p:spPr>
          <a:xfrm>
            <a:off x="10351504" y="6608952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8" name="矩形 1867">
            <a:extLst>
              <a:ext uri="{FF2B5EF4-FFF2-40B4-BE49-F238E27FC236}">
                <a16:creationId xmlns:a16="http://schemas.microsoft.com/office/drawing/2014/main" id="{DF10BF5F-60AC-4505-675B-36FF94B7BE60}"/>
              </a:ext>
            </a:extLst>
          </p:cNvPr>
          <p:cNvSpPr/>
          <p:nvPr/>
        </p:nvSpPr>
        <p:spPr>
          <a:xfrm>
            <a:off x="10351504" y="6631375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9" name="矩形 1868">
            <a:extLst>
              <a:ext uri="{FF2B5EF4-FFF2-40B4-BE49-F238E27FC236}">
                <a16:creationId xmlns:a16="http://schemas.microsoft.com/office/drawing/2014/main" id="{1C575BD0-1F05-ADC6-5FB8-1C6A3005804C}"/>
              </a:ext>
            </a:extLst>
          </p:cNvPr>
          <p:cNvSpPr/>
          <p:nvPr/>
        </p:nvSpPr>
        <p:spPr>
          <a:xfrm>
            <a:off x="10351504" y="6653798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0" name="矩形 1869">
            <a:extLst>
              <a:ext uri="{FF2B5EF4-FFF2-40B4-BE49-F238E27FC236}">
                <a16:creationId xmlns:a16="http://schemas.microsoft.com/office/drawing/2014/main" id="{EFDF181C-06EB-5EAB-CCEA-B305BFC2B28A}"/>
              </a:ext>
            </a:extLst>
          </p:cNvPr>
          <p:cNvSpPr/>
          <p:nvPr/>
        </p:nvSpPr>
        <p:spPr>
          <a:xfrm>
            <a:off x="10351504" y="6676221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1" name="矩形 1870">
            <a:extLst>
              <a:ext uri="{FF2B5EF4-FFF2-40B4-BE49-F238E27FC236}">
                <a16:creationId xmlns:a16="http://schemas.microsoft.com/office/drawing/2014/main" id="{2E4645AA-A79F-90BC-1869-4CC43CDFF134}"/>
              </a:ext>
            </a:extLst>
          </p:cNvPr>
          <p:cNvSpPr/>
          <p:nvPr/>
        </p:nvSpPr>
        <p:spPr>
          <a:xfrm>
            <a:off x="10351504" y="6698644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2" name="矩形 1871">
            <a:extLst>
              <a:ext uri="{FF2B5EF4-FFF2-40B4-BE49-F238E27FC236}">
                <a16:creationId xmlns:a16="http://schemas.microsoft.com/office/drawing/2014/main" id="{ACAFD165-53E1-56CD-E795-18EE4AC5A717}"/>
              </a:ext>
            </a:extLst>
          </p:cNvPr>
          <p:cNvSpPr/>
          <p:nvPr/>
        </p:nvSpPr>
        <p:spPr>
          <a:xfrm>
            <a:off x="10351504" y="6721747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3" name="矩形 1872">
            <a:extLst>
              <a:ext uri="{FF2B5EF4-FFF2-40B4-BE49-F238E27FC236}">
                <a16:creationId xmlns:a16="http://schemas.microsoft.com/office/drawing/2014/main" id="{B2E6063E-9E07-43FB-0E7B-A06BC0B7C643}"/>
              </a:ext>
            </a:extLst>
          </p:cNvPr>
          <p:cNvSpPr/>
          <p:nvPr/>
        </p:nvSpPr>
        <p:spPr>
          <a:xfrm>
            <a:off x="10351504" y="6744887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5" name="文字方塊 1874">
            <a:extLst>
              <a:ext uri="{FF2B5EF4-FFF2-40B4-BE49-F238E27FC236}">
                <a16:creationId xmlns:a16="http://schemas.microsoft.com/office/drawing/2014/main" id="{9D06FF0D-DBCD-0053-C794-84DBAF340042}"/>
              </a:ext>
            </a:extLst>
          </p:cNvPr>
          <p:cNvSpPr txBox="1"/>
          <p:nvPr/>
        </p:nvSpPr>
        <p:spPr>
          <a:xfrm>
            <a:off x="10723755" y="718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③</a:t>
            </a:r>
            <a:r>
              <a:rPr lang="en-US" altLang="zh-TW" sz="2800" b="1" dirty="0">
                <a:solidFill>
                  <a:srgbClr val="080808"/>
                </a:solidFill>
              </a:rPr>
              <a:t>- why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23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[l1, (p1, p2)] + [l2, (p2, p4)]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[l4, (p3)] 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D3C0C4-E2A0-8979-FD19-005A0D238637}"/>
              </a:ext>
            </a:extLst>
          </p:cNvPr>
          <p:cNvSpPr txBox="1"/>
          <p:nvPr/>
        </p:nvSpPr>
        <p:spPr>
          <a:xfrm>
            <a:off x="1558065" y="76201"/>
            <a:ext cx="589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36                          30                         </a:t>
            </a:r>
            <a:r>
              <a:rPr lang="en-US" altLang="zh-TW" sz="2400" dirty="0">
                <a:solidFill>
                  <a:srgbClr val="92D050"/>
                </a:solidFill>
              </a:rPr>
              <a:t>18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9" name="內容版面配置區 110">
            <a:extLst>
              <a:ext uri="{FF2B5EF4-FFF2-40B4-BE49-F238E27FC236}">
                <a16:creationId xmlns:a16="http://schemas.microsoft.com/office/drawing/2014/main" id="{08698B4E-C117-A81C-4F57-B6FAABE3AEB0}"/>
              </a:ext>
            </a:extLst>
          </p:cNvPr>
          <p:cNvSpPr txBox="1">
            <a:spLocks/>
          </p:cNvSpPr>
          <p:nvPr/>
        </p:nvSpPr>
        <p:spPr>
          <a:xfrm>
            <a:off x="609600" y="1510119"/>
            <a:ext cx="7225953" cy="5029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00B0F0"/>
                </a:solidFill>
              </a:rPr>
              <a:t>x_time_indices</a:t>
            </a:r>
            <a:r>
              <a:rPr lang="en-US" altLang="zh-TW" dirty="0">
                <a:solidFill>
                  <a:srgbClr val="00B0F0"/>
                </a:solidFill>
              </a:rPr>
              <a:t> = [</a:t>
            </a:r>
            <a:r>
              <a:rPr lang="en-US" altLang="zh-TW" u="sng" dirty="0">
                <a:solidFill>
                  <a:srgbClr val="00B0F0"/>
                </a:solidFill>
              </a:rPr>
              <a:t>0, 1, 2, 3, 4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5, 6, 7, 8</a:t>
            </a:r>
            <a:r>
              <a:rPr lang="en-US" altLang="zh-TW" dirty="0">
                <a:solidFill>
                  <a:srgbClr val="080808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17, 18, 19, 20, 21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22, 23, 24, 25</a:t>
            </a:r>
            <a:r>
              <a:rPr lang="en-US" altLang="zh-TW" dirty="0">
                <a:solidFill>
                  <a:srgbClr val="080808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34, 35, 36, 37, 38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39, 40, 41, 42</a:t>
            </a:r>
            <a:r>
              <a:rPr lang="en-US" altLang="zh-TW" dirty="0">
                <a:solidFill>
                  <a:srgbClr val="080808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51, 52, 53, 54, 55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56, 57, 58, 59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73, 74, 75, 76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83, 84</a:t>
            </a:r>
            <a:r>
              <a:rPr lang="en-US" altLang="zh-TW" dirty="0">
                <a:solidFill>
                  <a:srgbClr val="080808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90, 91, 92, 93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100, 101</a:t>
            </a:r>
            <a:r>
              <a:rPr lang="en-US" altLang="zh-TW" dirty="0">
                <a:solidFill>
                  <a:srgbClr val="080808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107, 108, 109, 110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117, 118</a:t>
            </a:r>
            <a:r>
              <a:rPr lang="en-US" altLang="zh-TW" dirty="0">
                <a:solidFill>
                  <a:srgbClr val="080808"/>
                </a:solidFill>
              </a:rPr>
              <a:t> , </a:t>
            </a:r>
            <a:r>
              <a:rPr lang="en-US" altLang="zh-TW" u="sng" dirty="0">
                <a:solidFill>
                  <a:srgbClr val="00B0F0"/>
                </a:solidFill>
              </a:rPr>
              <a:t>124, 125, 126, 127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134, 135</a:t>
            </a:r>
            <a:r>
              <a:rPr lang="en-US" altLang="zh-TW" dirty="0">
                <a:solidFill>
                  <a:srgbClr val="080808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141, 142, 143, 144</a:t>
            </a:r>
            <a:r>
              <a:rPr lang="en-US" altLang="zh-TW" dirty="0">
                <a:solidFill>
                  <a:srgbClr val="00B0F0"/>
                </a:solidFill>
              </a:rPr>
              <a:t>, </a:t>
            </a:r>
            <a:r>
              <a:rPr lang="en-US" altLang="zh-TW" u="sng" dirty="0">
                <a:solidFill>
                  <a:srgbClr val="00B0F0"/>
                </a:solidFill>
              </a:rPr>
              <a:t>151, 152</a:t>
            </a:r>
            <a:r>
              <a:rPr lang="en-US" altLang="zh-TW" dirty="0">
                <a:solidFill>
                  <a:srgbClr val="00B0F0"/>
                </a:solidFill>
              </a:rPr>
              <a:t>]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l1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[w1, (p1)] = [0, 1, 2, 3, 4]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[w1, (p2)] = [0, 1, 2, 3] + (5)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[w2, (p1)] = [0, 1, 2, 3, 4] + 17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[w2, (p2)] = [0, 1, 2, 3] + 17 + (5)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[w3, (p1)] = [0, 1, 2, 3, 4] + 34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[w3, (p2)] = [0, 1, 2, 3] + 34 + (5)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[w4, (p1)] = [0, 1, 2, 3, 4] + 51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[w4, (p2)] = [0, 1, 2, 3] + 51 + (5)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l2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[w1, (p2)] = 68 + [0, 1, 2, 3] + (5)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[w1, (p4)] = 68 + [0, 1] + (5+4+6)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[w2, (p2)] = 68 + [0, 1, 2, 3] + 17 + (5)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[w2, (p4)] = 68 + [0, 1] + 17 + (5+4+6)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[w3, (p2)] = 68 + [0, 1, 2, 3] + 34 + (5)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[w3, (p4)] = 68 + [0, 1] + 34 + (5+4+6)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[w4, (p2)] = 68 + [0, 1, 2, 3] + 51 + (5)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[w4, (p4)] = 68 + [0, 1] + 51 + (5+4+6)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[w5, (p2)] = 68 + [0, 1, 2, 3] + 68 + (5)</a:t>
            </a:r>
          </a:p>
          <a:p>
            <a:pPr lvl="2"/>
            <a:r>
              <a:rPr lang="en-US" altLang="zh-TW" dirty="0">
                <a:solidFill>
                  <a:srgbClr val="00B0F0"/>
                </a:solidFill>
              </a:rPr>
              <a:t>[w5, (p4)] = 68 + [0, 1] + 68 + (5+4+6)</a:t>
            </a:r>
          </a:p>
        </p:txBody>
      </p:sp>
      <p:sp>
        <p:nvSpPr>
          <p:cNvPr id="1515" name="矩形: 圓角 1514">
            <a:extLst>
              <a:ext uri="{FF2B5EF4-FFF2-40B4-BE49-F238E27FC236}">
                <a16:creationId xmlns:a16="http://schemas.microsoft.com/office/drawing/2014/main" id="{2D1B96E3-CF07-7CE1-D4F9-085D19F911EF}"/>
              </a:ext>
            </a:extLst>
          </p:cNvPr>
          <p:cNvSpPr/>
          <p:nvPr/>
        </p:nvSpPr>
        <p:spPr>
          <a:xfrm>
            <a:off x="10294960" y="129747"/>
            <a:ext cx="434566" cy="66687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5" name="群組 1864">
            <a:extLst>
              <a:ext uri="{FF2B5EF4-FFF2-40B4-BE49-F238E27FC236}">
                <a16:creationId xmlns:a16="http://schemas.microsoft.com/office/drawing/2014/main" id="{0E3A3F9C-912C-253C-92F1-0771AF501670}"/>
              </a:ext>
            </a:extLst>
          </p:cNvPr>
          <p:cNvGrpSpPr/>
          <p:nvPr/>
        </p:nvGrpSpPr>
        <p:grpSpPr>
          <a:xfrm>
            <a:off x="10351504" y="164493"/>
            <a:ext cx="326315" cy="6208541"/>
            <a:chOff x="11780873" y="164493"/>
            <a:chExt cx="326315" cy="6208541"/>
          </a:xfrm>
        </p:grpSpPr>
        <p:sp>
          <p:nvSpPr>
            <p:cNvPr id="1593" name="矩形 1592">
              <a:extLst>
                <a:ext uri="{FF2B5EF4-FFF2-40B4-BE49-F238E27FC236}">
                  <a16:creationId xmlns:a16="http://schemas.microsoft.com/office/drawing/2014/main" id="{4241B5AB-B88B-74D8-D1A9-F354FB175E74}"/>
                </a:ext>
              </a:extLst>
            </p:cNvPr>
            <p:cNvSpPr/>
            <p:nvPr/>
          </p:nvSpPr>
          <p:spPr>
            <a:xfrm>
              <a:off x="11780873" y="1644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4" name="矩形 1593">
              <a:extLst>
                <a:ext uri="{FF2B5EF4-FFF2-40B4-BE49-F238E27FC236}">
                  <a16:creationId xmlns:a16="http://schemas.microsoft.com/office/drawing/2014/main" id="{A816B683-B13D-8A12-1991-9305915AE95C}"/>
                </a:ext>
              </a:extLst>
            </p:cNvPr>
            <p:cNvSpPr/>
            <p:nvPr/>
          </p:nvSpPr>
          <p:spPr>
            <a:xfrm>
              <a:off x="11780873" y="1869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5" name="矩形 1594">
              <a:extLst>
                <a:ext uri="{FF2B5EF4-FFF2-40B4-BE49-F238E27FC236}">
                  <a16:creationId xmlns:a16="http://schemas.microsoft.com/office/drawing/2014/main" id="{D21C9F53-4D5A-9E09-C181-0DBEFF24509C}"/>
                </a:ext>
              </a:extLst>
            </p:cNvPr>
            <p:cNvSpPr/>
            <p:nvPr/>
          </p:nvSpPr>
          <p:spPr>
            <a:xfrm>
              <a:off x="11780873" y="2093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6" name="矩形 1595">
              <a:extLst>
                <a:ext uri="{FF2B5EF4-FFF2-40B4-BE49-F238E27FC236}">
                  <a16:creationId xmlns:a16="http://schemas.microsoft.com/office/drawing/2014/main" id="{07A45454-F87C-8191-8588-33877361F847}"/>
                </a:ext>
              </a:extLst>
            </p:cNvPr>
            <p:cNvSpPr/>
            <p:nvPr/>
          </p:nvSpPr>
          <p:spPr>
            <a:xfrm>
              <a:off x="11780873" y="2317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7" name="矩形 1596">
              <a:extLst>
                <a:ext uri="{FF2B5EF4-FFF2-40B4-BE49-F238E27FC236}">
                  <a16:creationId xmlns:a16="http://schemas.microsoft.com/office/drawing/2014/main" id="{851C19E9-57FC-F8AD-1623-E360966196A4}"/>
                </a:ext>
              </a:extLst>
            </p:cNvPr>
            <p:cNvSpPr/>
            <p:nvPr/>
          </p:nvSpPr>
          <p:spPr>
            <a:xfrm>
              <a:off x="11780873" y="2541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8" name="矩形 1597">
              <a:extLst>
                <a:ext uri="{FF2B5EF4-FFF2-40B4-BE49-F238E27FC236}">
                  <a16:creationId xmlns:a16="http://schemas.microsoft.com/office/drawing/2014/main" id="{99351F81-770B-D37E-FC70-5989A34A8E27}"/>
                </a:ext>
              </a:extLst>
            </p:cNvPr>
            <p:cNvSpPr/>
            <p:nvPr/>
          </p:nvSpPr>
          <p:spPr>
            <a:xfrm>
              <a:off x="11780873" y="2766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9" name="矩形 1598">
              <a:extLst>
                <a:ext uri="{FF2B5EF4-FFF2-40B4-BE49-F238E27FC236}">
                  <a16:creationId xmlns:a16="http://schemas.microsoft.com/office/drawing/2014/main" id="{3425553B-9DEE-F1B2-48E4-AB976BC1F9AE}"/>
                </a:ext>
              </a:extLst>
            </p:cNvPr>
            <p:cNvSpPr/>
            <p:nvPr/>
          </p:nvSpPr>
          <p:spPr>
            <a:xfrm>
              <a:off x="11780873" y="2990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0" name="矩形 1599">
              <a:extLst>
                <a:ext uri="{FF2B5EF4-FFF2-40B4-BE49-F238E27FC236}">
                  <a16:creationId xmlns:a16="http://schemas.microsoft.com/office/drawing/2014/main" id="{6EEB8390-D6A6-088B-AEDB-304A71CBF107}"/>
                </a:ext>
              </a:extLst>
            </p:cNvPr>
            <p:cNvSpPr/>
            <p:nvPr/>
          </p:nvSpPr>
          <p:spPr>
            <a:xfrm>
              <a:off x="11780873" y="3214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1" name="矩形 1600">
              <a:extLst>
                <a:ext uri="{FF2B5EF4-FFF2-40B4-BE49-F238E27FC236}">
                  <a16:creationId xmlns:a16="http://schemas.microsoft.com/office/drawing/2014/main" id="{AD5A897D-11EF-A514-C8BE-DA8E5CD63323}"/>
                </a:ext>
              </a:extLst>
            </p:cNvPr>
            <p:cNvSpPr/>
            <p:nvPr/>
          </p:nvSpPr>
          <p:spPr>
            <a:xfrm>
              <a:off x="11780873" y="3438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2" name="矩形 1601">
              <a:extLst>
                <a:ext uri="{FF2B5EF4-FFF2-40B4-BE49-F238E27FC236}">
                  <a16:creationId xmlns:a16="http://schemas.microsoft.com/office/drawing/2014/main" id="{1522A4D7-22DC-4405-2B44-ADA85EEB5B1F}"/>
                </a:ext>
              </a:extLst>
            </p:cNvPr>
            <p:cNvSpPr/>
            <p:nvPr/>
          </p:nvSpPr>
          <p:spPr>
            <a:xfrm>
              <a:off x="11780873" y="36629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3" name="矩形 1602">
              <a:extLst>
                <a:ext uri="{FF2B5EF4-FFF2-40B4-BE49-F238E27FC236}">
                  <a16:creationId xmlns:a16="http://schemas.microsoft.com/office/drawing/2014/main" id="{FA542963-A689-F4A1-4D4C-A49E9109EFC2}"/>
                </a:ext>
              </a:extLst>
            </p:cNvPr>
            <p:cNvSpPr/>
            <p:nvPr/>
          </p:nvSpPr>
          <p:spPr>
            <a:xfrm>
              <a:off x="11780873" y="38872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4" name="矩形 1603">
              <a:extLst>
                <a:ext uri="{FF2B5EF4-FFF2-40B4-BE49-F238E27FC236}">
                  <a16:creationId xmlns:a16="http://schemas.microsoft.com/office/drawing/2014/main" id="{2003B533-F168-95A8-CA4E-BD1073766893}"/>
                </a:ext>
              </a:extLst>
            </p:cNvPr>
            <p:cNvSpPr/>
            <p:nvPr/>
          </p:nvSpPr>
          <p:spPr>
            <a:xfrm>
              <a:off x="11780873" y="41114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5" name="矩形 1604">
              <a:extLst>
                <a:ext uri="{FF2B5EF4-FFF2-40B4-BE49-F238E27FC236}">
                  <a16:creationId xmlns:a16="http://schemas.microsoft.com/office/drawing/2014/main" id="{1146178A-ABF1-E457-E1DB-ED5C87947A82}"/>
                </a:ext>
              </a:extLst>
            </p:cNvPr>
            <p:cNvSpPr/>
            <p:nvPr/>
          </p:nvSpPr>
          <p:spPr>
            <a:xfrm>
              <a:off x="11780873" y="43356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6" name="矩形 1605">
              <a:extLst>
                <a:ext uri="{FF2B5EF4-FFF2-40B4-BE49-F238E27FC236}">
                  <a16:creationId xmlns:a16="http://schemas.microsoft.com/office/drawing/2014/main" id="{F75FBC04-0616-E4DA-75AB-3C801D6309D7}"/>
                </a:ext>
              </a:extLst>
            </p:cNvPr>
            <p:cNvSpPr/>
            <p:nvPr/>
          </p:nvSpPr>
          <p:spPr>
            <a:xfrm>
              <a:off x="11780873" y="45599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7" name="矩形 1606">
              <a:extLst>
                <a:ext uri="{FF2B5EF4-FFF2-40B4-BE49-F238E27FC236}">
                  <a16:creationId xmlns:a16="http://schemas.microsoft.com/office/drawing/2014/main" id="{986071E0-24F6-A579-2F0F-F8A0E796C450}"/>
                </a:ext>
              </a:extLst>
            </p:cNvPr>
            <p:cNvSpPr/>
            <p:nvPr/>
          </p:nvSpPr>
          <p:spPr>
            <a:xfrm>
              <a:off x="11780873" y="4784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8" name="矩形 1607">
              <a:extLst>
                <a:ext uri="{FF2B5EF4-FFF2-40B4-BE49-F238E27FC236}">
                  <a16:creationId xmlns:a16="http://schemas.microsoft.com/office/drawing/2014/main" id="{9C7281FD-570B-347B-D60D-1E652A846673}"/>
                </a:ext>
              </a:extLst>
            </p:cNvPr>
            <p:cNvSpPr/>
            <p:nvPr/>
          </p:nvSpPr>
          <p:spPr>
            <a:xfrm>
              <a:off x="11780873" y="50151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9" name="矩形 1608">
              <a:extLst>
                <a:ext uri="{FF2B5EF4-FFF2-40B4-BE49-F238E27FC236}">
                  <a16:creationId xmlns:a16="http://schemas.microsoft.com/office/drawing/2014/main" id="{32FB0241-65A0-5594-E2EE-FA7A04DF08AB}"/>
                </a:ext>
              </a:extLst>
            </p:cNvPr>
            <p:cNvSpPr/>
            <p:nvPr/>
          </p:nvSpPr>
          <p:spPr>
            <a:xfrm>
              <a:off x="11780873" y="5246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0" name="矩形 1609">
              <a:extLst>
                <a:ext uri="{FF2B5EF4-FFF2-40B4-BE49-F238E27FC236}">
                  <a16:creationId xmlns:a16="http://schemas.microsoft.com/office/drawing/2014/main" id="{9D29B3D1-8E77-9323-1AAE-C12833179A2A}"/>
                </a:ext>
              </a:extLst>
            </p:cNvPr>
            <p:cNvSpPr/>
            <p:nvPr/>
          </p:nvSpPr>
          <p:spPr>
            <a:xfrm>
              <a:off x="11780873" y="5474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1" name="矩形 1610">
              <a:extLst>
                <a:ext uri="{FF2B5EF4-FFF2-40B4-BE49-F238E27FC236}">
                  <a16:creationId xmlns:a16="http://schemas.microsoft.com/office/drawing/2014/main" id="{8ACF40DA-BB29-D778-951D-AFF6B0B75623}"/>
                </a:ext>
              </a:extLst>
            </p:cNvPr>
            <p:cNvSpPr/>
            <p:nvPr/>
          </p:nvSpPr>
          <p:spPr>
            <a:xfrm>
              <a:off x="11780873" y="5698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2" name="矩形 1611">
              <a:extLst>
                <a:ext uri="{FF2B5EF4-FFF2-40B4-BE49-F238E27FC236}">
                  <a16:creationId xmlns:a16="http://schemas.microsoft.com/office/drawing/2014/main" id="{BF37C999-55C8-2AF6-A9ED-915AE7255D02}"/>
                </a:ext>
              </a:extLst>
            </p:cNvPr>
            <p:cNvSpPr/>
            <p:nvPr/>
          </p:nvSpPr>
          <p:spPr>
            <a:xfrm>
              <a:off x="11780873" y="5922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3" name="矩形 1612">
              <a:extLst>
                <a:ext uri="{FF2B5EF4-FFF2-40B4-BE49-F238E27FC236}">
                  <a16:creationId xmlns:a16="http://schemas.microsoft.com/office/drawing/2014/main" id="{FDAD10DB-C40D-9BE5-4C8E-10E8F12C427D}"/>
                </a:ext>
              </a:extLst>
            </p:cNvPr>
            <p:cNvSpPr/>
            <p:nvPr/>
          </p:nvSpPr>
          <p:spPr>
            <a:xfrm>
              <a:off x="11780873" y="6147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4" name="矩形 1613">
              <a:extLst>
                <a:ext uri="{FF2B5EF4-FFF2-40B4-BE49-F238E27FC236}">
                  <a16:creationId xmlns:a16="http://schemas.microsoft.com/office/drawing/2014/main" id="{B408635C-0CA3-EF8A-FB81-4AB92AD639BF}"/>
                </a:ext>
              </a:extLst>
            </p:cNvPr>
            <p:cNvSpPr/>
            <p:nvPr/>
          </p:nvSpPr>
          <p:spPr>
            <a:xfrm>
              <a:off x="11780873" y="6371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5" name="矩形 1614">
              <a:extLst>
                <a:ext uri="{FF2B5EF4-FFF2-40B4-BE49-F238E27FC236}">
                  <a16:creationId xmlns:a16="http://schemas.microsoft.com/office/drawing/2014/main" id="{26DA5AA6-7A37-03DF-D6FB-DF7BB2320DEB}"/>
                </a:ext>
              </a:extLst>
            </p:cNvPr>
            <p:cNvSpPr/>
            <p:nvPr/>
          </p:nvSpPr>
          <p:spPr>
            <a:xfrm>
              <a:off x="11780873" y="6595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6" name="矩形 1615">
              <a:extLst>
                <a:ext uri="{FF2B5EF4-FFF2-40B4-BE49-F238E27FC236}">
                  <a16:creationId xmlns:a16="http://schemas.microsoft.com/office/drawing/2014/main" id="{7292E277-44FA-5A91-72BD-63953FEDC3A8}"/>
                </a:ext>
              </a:extLst>
            </p:cNvPr>
            <p:cNvSpPr/>
            <p:nvPr/>
          </p:nvSpPr>
          <p:spPr>
            <a:xfrm>
              <a:off x="11780873" y="6819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7" name="矩形 1616">
              <a:extLst>
                <a:ext uri="{FF2B5EF4-FFF2-40B4-BE49-F238E27FC236}">
                  <a16:creationId xmlns:a16="http://schemas.microsoft.com/office/drawing/2014/main" id="{A5198A29-57C6-5C9F-430F-26A13B13BB3B}"/>
                </a:ext>
              </a:extLst>
            </p:cNvPr>
            <p:cNvSpPr/>
            <p:nvPr/>
          </p:nvSpPr>
          <p:spPr>
            <a:xfrm>
              <a:off x="11780873" y="70440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8" name="矩形 1617">
              <a:extLst>
                <a:ext uri="{FF2B5EF4-FFF2-40B4-BE49-F238E27FC236}">
                  <a16:creationId xmlns:a16="http://schemas.microsoft.com/office/drawing/2014/main" id="{606DB69E-0375-E40F-3FA4-AB3731844E4B}"/>
                </a:ext>
              </a:extLst>
            </p:cNvPr>
            <p:cNvSpPr/>
            <p:nvPr/>
          </p:nvSpPr>
          <p:spPr>
            <a:xfrm>
              <a:off x="11780873" y="72682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9" name="矩形 1618">
              <a:extLst>
                <a:ext uri="{FF2B5EF4-FFF2-40B4-BE49-F238E27FC236}">
                  <a16:creationId xmlns:a16="http://schemas.microsoft.com/office/drawing/2014/main" id="{7807E28E-17FF-BDB0-1D8E-7982754ED6E2}"/>
                </a:ext>
              </a:extLst>
            </p:cNvPr>
            <p:cNvSpPr/>
            <p:nvPr/>
          </p:nvSpPr>
          <p:spPr>
            <a:xfrm>
              <a:off x="11780873" y="74924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0" name="矩形 1619">
              <a:extLst>
                <a:ext uri="{FF2B5EF4-FFF2-40B4-BE49-F238E27FC236}">
                  <a16:creationId xmlns:a16="http://schemas.microsoft.com/office/drawing/2014/main" id="{53E106F0-827E-0B72-9C2E-549D28C0CEC9}"/>
                </a:ext>
              </a:extLst>
            </p:cNvPr>
            <p:cNvSpPr/>
            <p:nvPr/>
          </p:nvSpPr>
          <p:spPr>
            <a:xfrm>
              <a:off x="11780873" y="77167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1" name="矩形 1620">
              <a:extLst>
                <a:ext uri="{FF2B5EF4-FFF2-40B4-BE49-F238E27FC236}">
                  <a16:creationId xmlns:a16="http://schemas.microsoft.com/office/drawing/2014/main" id="{7555801E-998C-B768-3B3F-4ABC63381B1D}"/>
                </a:ext>
              </a:extLst>
            </p:cNvPr>
            <p:cNvSpPr/>
            <p:nvPr/>
          </p:nvSpPr>
          <p:spPr>
            <a:xfrm>
              <a:off x="11780873" y="7940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2" name="矩形 1621">
              <a:extLst>
                <a:ext uri="{FF2B5EF4-FFF2-40B4-BE49-F238E27FC236}">
                  <a16:creationId xmlns:a16="http://schemas.microsoft.com/office/drawing/2014/main" id="{E1B1D78D-B213-34D2-CC73-0B12409F1F44}"/>
                </a:ext>
              </a:extLst>
            </p:cNvPr>
            <p:cNvSpPr/>
            <p:nvPr/>
          </p:nvSpPr>
          <p:spPr>
            <a:xfrm>
              <a:off x="11780873" y="8165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3" name="矩形 1622">
              <a:extLst>
                <a:ext uri="{FF2B5EF4-FFF2-40B4-BE49-F238E27FC236}">
                  <a16:creationId xmlns:a16="http://schemas.microsoft.com/office/drawing/2014/main" id="{90A76160-2816-DF51-24C5-FFFA2B740E2F}"/>
                </a:ext>
              </a:extLst>
            </p:cNvPr>
            <p:cNvSpPr/>
            <p:nvPr/>
          </p:nvSpPr>
          <p:spPr>
            <a:xfrm>
              <a:off x="11780873" y="8389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4" name="矩形 1623">
              <a:extLst>
                <a:ext uri="{FF2B5EF4-FFF2-40B4-BE49-F238E27FC236}">
                  <a16:creationId xmlns:a16="http://schemas.microsoft.com/office/drawing/2014/main" id="{79A2A571-F851-0FFB-36C0-F17C6DDCAD5A}"/>
                </a:ext>
              </a:extLst>
            </p:cNvPr>
            <p:cNvSpPr/>
            <p:nvPr/>
          </p:nvSpPr>
          <p:spPr>
            <a:xfrm>
              <a:off x="11780873" y="8613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5" name="矩形 1624">
              <a:extLst>
                <a:ext uri="{FF2B5EF4-FFF2-40B4-BE49-F238E27FC236}">
                  <a16:creationId xmlns:a16="http://schemas.microsoft.com/office/drawing/2014/main" id="{1C3167B6-C18A-463B-0B26-6282C64D89D7}"/>
                </a:ext>
              </a:extLst>
            </p:cNvPr>
            <p:cNvSpPr/>
            <p:nvPr/>
          </p:nvSpPr>
          <p:spPr>
            <a:xfrm>
              <a:off x="11780873" y="8844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6" name="矩形 1625">
              <a:extLst>
                <a:ext uri="{FF2B5EF4-FFF2-40B4-BE49-F238E27FC236}">
                  <a16:creationId xmlns:a16="http://schemas.microsoft.com/office/drawing/2014/main" id="{822CB145-50F5-6E6E-9D0D-FE3843C54570}"/>
                </a:ext>
              </a:extLst>
            </p:cNvPr>
            <p:cNvSpPr/>
            <p:nvPr/>
          </p:nvSpPr>
          <p:spPr>
            <a:xfrm>
              <a:off x="11780873" y="9076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7" name="矩形 1626">
              <a:extLst>
                <a:ext uri="{FF2B5EF4-FFF2-40B4-BE49-F238E27FC236}">
                  <a16:creationId xmlns:a16="http://schemas.microsoft.com/office/drawing/2014/main" id="{2D45656C-9519-A600-D001-3045ACE6E451}"/>
                </a:ext>
              </a:extLst>
            </p:cNvPr>
            <p:cNvSpPr/>
            <p:nvPr/>
          </p:nvSpPr>
          <p:spPr>
            <a:xfrm>
              <a:off x="11780873" y="9302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8" name="矩形 1627">
              <a:extLst>
                <a:ext uri="{FF2B5EF4-FFF2-40B4-BE49-F238E27FC236}">
                  <a16:creationId xmlns:a16="http://schemas.microsoft.com/office/drawing/2014/main" id="{6826AB73-EDAF-AD5F-B812-494E11BB50F9}"/>
                </a:ext>
              </a:extLst>
            </p:cNvPr>
            <p:cNvSpPr/>
            <p:nvPr/>
          </p:nvSpPr>
          <p:spPr>
            <a:xfrm>
              <a:off x="11780873" y="9526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9" name="矩形 1628">
              <a:extLst>
                <a:ext uri="{FF2B5EF4-FFF2-40B4-BE49-F238E27FC236}">
                  <a16:creationId xmlns:a16="http://schemas.microsoft.com/office/drawing/2014/main" id="{86C4B273-949E-566A-4093-21D0AB4618AE}"/>
                </a:ext>
              </a:extLst>
            </p:cNvPr>
            <p:cNvSpPr/>
            <p:nvPr/>
          </p:nvSpPr>
          <p:spPr>
            <a:xfrm>
              <a:off x="11780873" y="9750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0" name="矩形 1629">
              <a:extLst>
                <a:ext uri="{FF2B5EF4-FFF2-40B4-BE49-F238E27FC236}">
                  <a16:creationId xmlns:a16="http://schemas.microsoft.com/office/drawing/2014/main" id="{BA01F185-E7CD-8DF2-C6DB-9DE484267828}"/>
                </a:ext>
              </a:extLst>
            </p:cNvPr>
            <p:cNvSpPr/>
            <p:nvPr/>
          </p:nvSpPr>
          <p:spPr>
            <a:xfrm>
              <a:off x="11780873" y="9975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1" name="矩形 1630">
              <a:extLst>
                <a:ext uri="{FF2B5EF4-FFF2-40B4-BE49-F238E27FC236}">
                  <a16:creationId xmlns:a16="http://schemas.microsoft.com/office/drawing/2014/main" id="{A995D3AF-1BA1-C4E4-721D-450EAAE2BA6A}"/>
                </a:ext>
              </a:extLst>
            </p:cNvPr>
            <p:cNvSpPr/>
            <p:nvPr/>
          </p:nvSpPr>
          <p:spPr>
            <a:xfrm>
              <a:off x="11780873" y="10199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2" name="矩形 1631">
              <a:extLst>
                <a:ext uri="{FF2B5EF4-FFF2-40B4-BE49-F238E27FC236}">
                  <a16:creationId xmlns:a16="http://schemas.microsoft.com/office/drawing/2014/main" id="{EF6CFC40-5F91-5E9D-A058-FDDF2FB71A63}"/>
                </a:ext>
              </a:extLst>
            </p:cNvPr>
            <p:cNvSpPr/>
            <p:nvPr/>
          </p:nvSpPr>
          <p:spPr>
            <a:xfrm>
              <a:off x="11780873" y="10423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3" name="矩形 1632">
              <a:extLst>
                <a:ext uri="{FF2B5EF4-FFF2-40B4-BE49-F238E27FC236}">
                  <a16:creationId xmlns:a16="http://schemas.microsoft.com/office/drawing/2014/main" id="{BD24510F-B40F-469B-6CD7-AE4657A1BF9D}"/>
                </a:ext>
              </a:extLst>
            </p:cNvPr>
            <p:cNvSpPr/>
            <p:nvPr/>
          </p:nvSpPr>
          <p:spPr>
            <a:xfrm>
              <a:off x="11780873" y="10647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4" name="矩形 1633">
              <a:extLst>
                <a:ext uri="{FF2B5EF4-FFF2-40B4-BE49-F238E27FC236}">
                  <a16:creationId xmlns:a16="http://schemas.microsoft.com/office/drawing/2014/main" id="{47229358-66C6-41E0-C255-8E86F1772547}"/>
                </a:ext>
              </a:extLst>
            </p:cNvPr>
            <p:cNvSpPr/>
            <p:nvPr/>
          </p:nvSpPr>
          <p:spPr>
            <a:xfrm>
              <a:off x="11780873" y="1087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5" name="矩形 1634">
              <a:extLst>
                <a:ext uri="{FF2B5EF4-FFF2-40B4-BE49-F238E27FC236}">
                  <a16:creationId xmlns:a16="http://schemas.microsoft.com/office/drawing/2014/main" id="{8B77365A-6B81-A216-81F0-F12E59D88626}"/>
                </a:ext>
              </a:extLst>
            </p:cNvPr>
            <p:cNvSpPr/>
            <p:nvPr/>
          </p:nvSpPr>
          <p:spPr>
            <a:xfrm>
              <a:off x="11780873" y="11096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6" name="矩形 1635">
              <a:extLst>
                <a:ext uri="{FF2B5EF4-FFF2-40B4-BE49-F238E27FC236}">
                  <a16:creationId xmlns:a16="http://schemas.microsoft.com/office/drawing/2014/main" id="{389BF6FA-D27F-5D35-9A66-4073FE637020}"/>
                </a:ext>
              </a:extLst>
            </p:cNvPr>
            <p:cNvSpPr/>
            <p:nvPr/>
          </p:nvSpPr>
          <p:spPr>
            <a:xfrm>
              <a:off x="11780873" y="11320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7" name="矩形 1636">
              <a:extLst>
                <a:ext uri="{FF2B5EF4-FFF2-40B4-BE49-F238E27FC236}">
                  <a16:creationId xmlns:a16="http://schemas.microsoft.com/office/drawing/2014/main" id="{5F710C06-3774-6215-0790-857394FA6452}"/>
                </a:ext>
              </a:extLst>
            </p:cNvPr>
            <p:cNvSpPr/>
            <p:nvPr/>
          </p:nvSpPr>
          <p:spPr>
            <a:xfrm>
              <a:off x="11780873" y="11544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8" name="矩形 1637">
              <a:extLst>
                <a:ext uri="{FF2B5EF4-FFF2-40B4-BE49-F238E27FC236}">
                  <a16:creationId xmlns:a16="http://schemas.microsoft.com/office/drawing/2014/main" id="{BC1ED3C9-882D-F287-F595-39A5902CD484}"/>
                </a:ext>
              </a:extLst>
            </p:cNvPr>
            <p:cNvSpPr/>
            <p:nvPr/>
          </p:nvSpPr>
          <p:spPr>
            <a:xfrm>
              <a:off x="11780873" y="11768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9" name="矩形 1638">
              <a:extLst>
                <a:ext uri="{FF2B5EF4-FFF2-40B4-BE49-F238E27FC236}">
                  <a16:creationId xmlns:a16="http://schemas.microsoft.com/office/drawing/2014/main" id="{F0898072-332F-E592-49F5-BF814687068C}"/>
                </a:ext>
              </a:extLst>
            </p:cNvPr>
            <p:cNvSpPr/>
            <p:nvPr/>
          </p:nvSpPr>
          <p:spPr>
            <a:xfrm>
              <a:off x="11780873" y="11993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0" name="矩形 1639">
              <a:extLst>
                <a:ext uri="{FF2B5EF4-FFF2-40B4-BE49-F238E27FC236}">
                  <a16:creationId xmlns:a16="http://schemas.microsoft.com/office/drawing/2014/main" id="{B3B4198E-904C-5030-E8E8-9B74AFBCB5ED}"/>
                </a:ext>
              </a:extLst>
            </p:cNvPr>
            <p:cNvSpPr/>
            <p:nvPr/>
          </p:nvSpPr>
          <p:spPr>
            <a:xfrm>
              <a:off x="11780873" y="12217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1" name="矩形 1640">
              <a:extLst>
                <a:ext uri="{FF2B5EF4-FFF2-40B4-BE49-F238E27FC236}">
                  <a16:creationId xmlns:a16="http://schemas.microsoft.com/office/drawing/2014/main" id="{BF8B5CED-21AB-8227-0ECB-736F369308A3}"/>
                </a:ext>
              </a:extLst>
            </p:cNvPr>
            <p:cNvSpPr/>
            <p:nvPr/>
          </p:nvSpPr>
          <p:spPr>
            <a:xfrm>
              <a:off x="11780873" y="12441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2" name="矩形 1641">
              <a:extLst>
                <a:ext uri="{FF2B5EF4-FFF2-40B4-BE49-F238E27FC236}">
                  <a16:creationId xmlns:a16="http://schemas.microsoft.com/office/drawing/2014/main" id="{CE7DA77A-3A68-85CE-B08B-2CB65314B34E}"/>
                </a:ext>
              </a:extLst>
            </p:cNvPr>
            <p:cNvSpPr/>
            <p:nvPr/>
          </p:nvSpPr>
          <p:spPr>
            <a:xfrm>
              <a:off x="11780873" y="1267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3" name="矩形 1642">
              <a:extLst>
                <a:ext uri="{FF2B5EF4-FFF2-40B4-BE49-F238E27FC236}">
                  <a16:creationId xmlns:a16="http://schemas.microsoft.com/office/drawing/2014/main" id="{3EF04E8A-0096-D8C9-C3E4-EF0B6810219E}"/>
                </a:ext>
              </a:extLst>
            </p:cNvPr>
            <p:cNvSpPr/>
            <p:nvPr/>
          </p:nvSpPr>
          <p:spPr>
            <a:xfrm>
              <a:off x="11780873" y="12904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4" name="矩形 1643">
              <a:extLst>
                <a:ext uri="{FF2B5EF4-FFF2-40B4-BE49-F238E27FC236}">
                  <a16:creationId xmlns:a16="http://schemas.microsoft.com/office/drawing/2014/main" id="{0B720F31-EC62-2B49-8960-8A4D172A33A9}"/>
                </a:ext>
              </a:extLst>
            </p:cNvPr>
            <p:cNvSpPr/>
            <p:nvPr/>
          </p:nvSpPr>
          <p:spPr>
            <a:xfrm>
              <a:off x="11780873" y="13155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5" name="矩形 1644">
              <a:extLst>
                <a:ext uri="{FF2B5EF4-FFF2-40B4-BE49-F238E27FC236}">
                  <a16:creationId xmlns:a16="http://schemas.microsoft.com/office/drawing/2014/main" id="{367CF8F2-5717-2BB9-7DBF-0312123652EC}"/>
                </a:ext>
              </a:extLst>
            </p:cNvPr>
            <p:cNvSpPr/>
            <p:nvPr/>
          </p:nvSpPr>
          <p:spPr>
            <a:xfrm>
              <a:off x="11780873" y="13379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6" name="矩形 1645">
              <a:extLst>
                <a:ext uri="{FF2B5EF4-FFF2-40B4-BE49-F238E27FC236}">
                  <a16:creationId xmlns:a16="http://schemas.microsoft.com/office/drawing/2014/main" id="{E3894B63-8EE8-5CA0-4308-B1147AB811D8}"/>
                </a:ext>
              </a:extLst>
            </p:cNvPr>
            <p:cNvSpPr/>
            <p:nvPr/>
          </p:nvSpPr>
          <p:spPr>
            <a:xfrm>
              <a:off x="11780873" y="13603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7" name="矩形 1646">
              <a:extLst>
                <a:ext uri="{FF2B5EF4-FFF2-40B4-BE49-F238E27FC236}">
                  <a16:creationId xmlns:a16="http://schemas.microsoft.com/office/drawing/2014/main" id="{7100E923-161E-0366-4B25-BC4924037DA0}"/>
                </a:ext>
              </a:extLst>
            </p:cNvPr>
            <p:cNvSpPr/>
            <p:nvPr/>
          </p:nvSpPr>
          <p:spPr>
            <a:xfrm>
              <a:off x="11780873" y="13827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8" name="矩形 1647">
              <a:extLst>
                <a:ext uri="{FF2B5EF4-FFF2-40B4-BE49-F238E27FC236}">
                  <a16:creationId xmlns:a16="http://schemas.microsoft.com/office/drawing/2014/main" id="{F4A69483-43F0-FA63-2D55-FC57E3B82DD4}"/>
                </a:ext>
              </a:extLst>
            </p:cNvPr>
            <p:cNvSpPr/>
            <p:nvPr/>
          </p:nvSpPr>
          <p:spPr>
            <a:xfrm>
              <a:off x="11780873" y="14052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9" name="矩形 1648">
              <a:extLst>
                <a:ext uri="{FF2B5EF4-FFF2-40B4-BE49-F238E27FC236}">
                  <a16:creationId xmlns:a16="http://schemas.microsoft.com/office/drawing/2014/main" id="{21DF6CAC-53C1-307F-C908-9777CB20D56B}"/>
                </a:ext>
              </a:extLst>
            </p:cNvPr>
            <p:cNvSpPr/>
            <p:nvPr/>
          </p:nvSpPr>
          <p:spPr>
            <a:xfrm>
              <a:off x="11780873" y="14276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0" name="矩形 1649">
              <a:extLst>
                <a:ext uri="{FF2B5EF4-FFF2-40B4-BE49-F238E27FC236}">
                  <a16:creationId xmlns:a16="http://schemas.microsoft.com/office/drawing/2014/main" id="{547E7EB2-F3D6-6C29-A6D9-2043823B01E9}"/>
                </a:ext>
              </a:extLst>
            </p:cNvPr>
            <p:cNvSpPr/>
            <p:nvPr/>
          </p:nvSpPr>
          <p:spPr>
            <a:xfrm>
              <a:off x="11780873" y="14500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1" name="矩形 1650">
              <a:extLst>
                <a:ext uri="{FF2B5EF4-FFF2-40B4-BE49-F238E27FC236}">
                  <a16:creationId xmlns:a16="http://schemas.microsoft.com/office/drawing/2014/main" id="{365F479A-2528-7311-98FC-BA796209718F}"/>
                </a:ext>
              </a:extLst>
            </p:cNvPr>
            <p:cNvSpPr/>
            <p:nvPr/>
          </p:nvSpPr>
          <p:spPr>
            <a:xfrm>
              <a:off x="11780873" y="14724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2" name="矩形 1651">
              <a:extLst>
                <a:ext uri="{FF2B5EF4-FFF2-40B4-BE49-F238E27FC236}">
                  <a16:creationId xmlns:a16="http://schemas.microsoft.com/office/drawing/2014/main" id="{BE614469-5BED-DA15-5730-1844EEC79822}"/>
                </a:ext>
              </a:extLst>
            </p:cNvPr>
            <p:cNvSpPr/>
            <p:nvPr/>
          </p:nvSpPr>
          <p:spPr>
            <a:xfrm>
              <a:off x="11780873" y="14948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3" name="矩形 1652">
              <a:extLst>
                <a:ext uri="{FF2B5EF4-FFF2-40B4-BE49-F238E27FC236}">
                  <a16:creationId xmlns:a16="http://schemas.microsoft.com/office/drawing/2014/main" id="{7C7AD5B2-C65F-7BE9-5EE6-70D80AB6B438}"/>
                </a:ext>
              </a:extLst>
            </p:cNvPr>
            <p:cNvSpPr/>
            <p:nvPr/>
          </p:nvSpPr>
          <p:spPr>
            <a:xfrm>
              <a:off x="11780873" y="15173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4" name="矩形 1653">
              <a:extLst>
                <a:ext uri="{FF2B5EF4-FFF2-40B4-BE49-F238E27FC236}">
                  <a16:creationId xmlns:a16="http://schemas.microsoft.com/office/drawing/2014/main" id="{B660B44B-4B60-0581-317B-0F2CE2AFE0E5}"/>
                </a:ext>
              </a:extLst>
            </p:cNvPr>
            <p:cNvSpPr/>
            <p:nvPr/>
          </p:nvSpPr>
          <p:spPr>
            <a:xfrm>
              <a:off x="11780873" y="15397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5" name="矩形 1654">
              <a:extLst>
                <a:ext uri="{FF2B5EF4-FFF2-40B4-BE49-F238E27FC236}">
                  <a16:creationId xmlns:a16="http://schemas.microsoft.com/office/drawing/2014/main" id="{73E7A999-9E6D-D398-C5E6-D6C835D09EEA}"/>
                </a:ext>
              </a:extLst>
            </p:cNvPr>
            <p:cNvSpPr/>
            <p:nvPr/>
          </p:nvSpPr>
          <p:spPr>
            <a:xfrm>
              <a:off x="11780873" y="15621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6" name="矩形 1655">
              <a:extLst>
                <a:ext uri="{FF2B5EF4-FFF2-40B4-BE49-F238E27FC236}">
                  <a16:creationId xmlns:a16="http://schemas.microsoft.com/office/drawing/2014/main" id="{C5E4508D-33F0-54C2-594E-0573A5CD4174}"/>
                </a:ext>
              </a:extLst>
            </p:cNvPr>
            <p:cNvSpPr/>
            <p:nvPr/>
          </p:nvSpPr>
          <p:spPr>
            <a:xfrm>
              <a:off x="11780873" y="15845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7" name="矩形 1656">
              <a:extLst>
                <a:ext uri="{FF2B5EF4-FFF2-40B4-BE49-F238E27FC236}">
                  <a16:creationId xmlns:a16="http://schemas.microsoft.com/office/drawing/2014/main" id="{1282DF1E-4776-097B-7649-EFFD7C2DB44A}"/>
                </a:ext>
              </a:extLst>
            </p:cNvPr>
            <p:cNvSpPr/>
            <p:nvPr/>
          </p:nvSpPr>
          <p:spPr>
            <a:xfrm>
              <a:off x="11780873" y="16070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8" name="矩形 1657">
              <a:extLst>
                <a:ext uri="{FF2B5EF4-FFF2-40B4-BE49-F238E27FC236}">
                  <a16:creationId xmlns:a16="http://schemas.microsoft.com/office/drawing/2014/main" id="{E0176FA0-130C-74CA-115B-8B6F1D630BCC}"/>
                </a:ext>
              </a:extLst>
            </p:cNvPr>
            <p:cNvSpPr/>
            <p:nvPr/>
          </p:nvSpPr>
          <p:spPr>
            <a:xfrm>
              <a:off x="11780873" y="16294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9" name="矩形 1658">
              <a:extLst>
                <a:ext uri="{FF2B5EF4-FFF2-40B4-BE49-F238E27FC236}">
                  <a16:creationId xmlns:a16="http://schemas.microsoft.com/office/drawing/2014/main" id="{1A937EFA-F988-F8B7-1245-3998E42864C0}"/>
                </a:ext>
              </a:extLst>
            </p:cNvPr>
            <p:cNvSpPr/>
            <p:nvPr/>
          </p:nvSpPr>
          <p:spPr>
            <a:xfrm>
              <a:off x="11780873" y="165253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0" name="矩形 1659">
              <a:extLst>
                <a:ext uri="{FF2B5EF4-FFF2-40B4-BE49-F238E27FC236}">
                  <a16:creationId xmlns:a16="http://schemas.microsoft.com/office/drawing/2014/main" id="{E93AFDD5-373E-4FAD-DF74-00FB41FAAC58}"/>
                </a:ext>
              </a:extLst>
            </p:cNvPr>
            <p:cNvSpPr/>
            <p:nvPr/>
          </p:nvSpPr>
          <p:spPr>
            <a:xfrm>
              <a:off x="11780873" y="16756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1" name="矩形 1660">
              <a:extLst>
                <a:ext uri="{FF2B5EF4-FFF2-40B4-BE49-F238E27FC236}">
                  <a16:creationId xmlns:a16="http://schemas.microsoft.com/office/drawing/2014/main" id="{92CFDDD2-1E2F-3CCA-E700-9728D83A4485}"/>
                </a:ext>
              </a:extLst>
            </p:cNvPr>
            <p:cNvSpPr/>
            <p:nvPr/>
          </p:nvSpPr>
          <p:spPr>
            <a:xfrm>
              <a:off x="11780873" y="17232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2" name="矩形 1661">
              <a:extLst>
                <a:ext uri="{FF2B5EF4-FFF2-40B4-BE49-F238E27FC236}">
                  <a16:creationId xmlns:a16="http://schemas.microsoft.com/office/drawing/2014/main" id="{0E3A26DB-C4EA-3602-0674-085F21888AB0}"/>
                </a:ext>
              </a:extLst>
            </p:cNvPr>
            <p:cNvSpPr/>
            <p:nvPr/>
          </p:nvSpPr>
          <p:spPr>
            <a:xfrm>
              <a:off x="11780873" y="17457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3" name="矩形 1662">
              <a:extLst>
                <a:ext uri="{FF2B5EF4-FFF2-40B4-BE49-F238E27FC236}">
                  <a16:creationId xmlns:a16="http://schemas.microsoft.com/office/drawing/2014/main" id="{173DF8DD-0513-C439-1C63-5F219B2144B0}"/>
                </a:ext>
              </a:extLst>
            </p:cNvPr>
            <p:cNvSpPr/>
            <p:nvPr/>
          </p:nvSpPr>
          <p:spPr>
            <a:xfrm>
              <a:off x="11780873" y="17681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4" name="矩形 1663">
              <a:extLst>
                <a:ext uri="{FF2B5EF4-FFF2-40B4-BE49-F238E27FC236}">
                  <a16:creationId xmlns:a16="http://schemas.microsoft.com/office/drawing/2014/main" id="{27712390-BEF8-6501-6A4C-714010A11B26}"/>
                </a:ext>
              </a:extLst>
            </p:cNvPr>
            <p:cNvSpPr/>
            <p:nvPr/>
          </p:nvSpPr>
          <p:spPr>
            <a:xfrm>
              <a:off x="11780873" y="17905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5" name="矩形 1664">
              <a:extLst>
                <a:ext uri="{FF2B5EF4-FFF2-40B4-BE49-F238E27FC236}">
                  <a16:creationId xmlns:a16="http://schemas.microsoft.com/office/drawing/2014/main" id="{DCBC74B8-0930-F35D-9C86-9BDE60F8A92C}"/>
                </a:ext>
              </a:extLst>
            </p:cNvPr>
            <p:cNvSpPr/>
            <p:nvPr/>
          </p:nvSpPr>
          <p:spPr>
            <a:xfrm>
              <a:off x="11780873" y="18129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6" name="矩形 1665">
              <a:extLst>
                <a:ext uri="{FF2B5EF4-FFF2-40B4-BE49-F238E27FC236}">
                  <a16:creationId xmlns:a16="http://schemas.microsoft.com/office/drawing/2014/main" id="{AAF41E88-5F04-F503-ECCF-0B94E25F3AD3}"/>
                </a:ext>
              </a:extLst>
            </p:cNvPr>
            <p:cNvSpPr/>
            <p:nvPr/>
          </p:nvSpPr>
          <p:spPr>
            <a:xfrm>
              <a:off x="11780873" y="18354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7" name="矩形 1666">
              <a:extLst>
                <a:ext uri="{FF2B5EF4-FFF2-40B4-BE49-F238E27FC236}">
                  <a16:creationId xmlns:a16="http://schemas.microsoft.com/office/drawing/2014/main" id="{77B6A856-1B41-83D0-B064-79DF005E8C65}"/>
                </a:ext>
              </a:extLst>
            </p:cNvPr>
            <p:cNvSpPr/>
            <p:nvPr/>
          </p:nvSpPr>
          <p:spPr>
            <a:xfrm>
              <a:off x="11780873" y="18578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8" name="矩形 1667">
              <a:extLst>
                <a:ext uri="{FF2B5EF4-FFF2-40B4-BE49-F238E27FC236}">
                  <a16:creationId xmlns:a16="http://schemas.microsoft.com/office/drawing/2014/main" id="{757F5A90-764E-D455-B1C0-C835DD34EB46}"/>
                </a:ext>
              </a:extLst>
            </p:cNvPr>
            <p:cNvSpPr/>
            <p:nvPr/>
          </p:nvSpPr>
          <p:spPr>
            <a:xfrm>
              <a:off x="11780873" y="18802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9" name="矩形 1668">
              <a:extLst>
                <a:ext uri="{FF2B5EF4-FFF2-40B4-BE49-F238E27FC236}">
                  <a16:creationId xmlns:a16="http://schemas.microsoft.com/office/drawing/2014/main" id="{A32B2F92-25BF-4D1C-59C6-A648D1E8B924}"/>
                </a:ext>
              </a:extLst>
            </p:cNvPr>
            <p:cNvSpPr/>
            <p:nvPr/>
          </p:nvSpPr>
          <p:spPr>
            <a:xfrm>
              <a:off x="11780873" y="19026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0" name="矩形 1669">
              <a:extLst>
                <a:ext uri="{FF2B5EF4-FFF2-40B4-BE49-F238E27FC236}">
                  <a16:creationId xmlns:a16="http://schemas.microsoft.com/office/drawing/2014/main" id="{18027F58-918D-F384-01A9-9B03FB01509C}"/>
                </a:ext>
              </a:extLst>
            </p:cNvPr>
            <p:cNvSpPr/>
            <p:nvPr/>
          </p:nvSpPr>
          <p:spPr>
            <a:xfrm>
              <a:off x="11780873" y="19250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1" name="矩形 1670">
              <a:extLst>
                <a:ext uri="{FF2B5EF4-FFF2-40B4-BE49-F238E27FC236}">
                  <a16:creationId xmlns:a16="http://schemas.microsoft.com/office/drawing/2014/main" id="{DC052149-C9C3-3C56-ED2D-7D21A7503814}"/>
                </a:ext>
              </a:extLst>
            </p:cNvPr>
            <p:cNvSpPr/>
            <p:nvPr/>
          </p:nvSpPr>
          <p:spPr>
            <a:xfrm>
              <a:off x="11780873" y="19475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2" name="矩形 1671">
              <a:extLst>
                <a:ext uri="{FF2B5EF4-FFF2-40B4-BE49-F238E27FC236}">
                  <a16:creationId xmlns:a16="http://schemas.microsoft.com/office/drawing/2014/main" id="{8151C26E-ED84-9DB1-FC5A-14D7E9A4CB91}"/>
                </a:ext>
              </a:extLst>
            </p:cNvPr>
            <p:cNvSpPr/>
            <p:nvPr/>
          </p:nvSpPr>
          <p:spPr>
            <a:xfrm>
              <a:off x="11780873" y="19699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3" name="矩形 1672">
              <a:extLst>
                <a:ext uri="{FF2B5EF4-FFF2-40B4-BE49-F238E27FC236}">
                  <a16:creationId xmlns:a16="http://schemas.microsoft.com/office/drawing/2014/main" id="{EBD522BF-3958-71B3-51E5-FCE7D1DF8F97}"/>
                </a:ext>
              </a:extLst>
            </p:cNvPr>
            <p:cNvSpPr/>
            <p:nvPr/>
          </p:nvSpPr>
          <p:spPr>
            <a:xfrm>
              <a:off x="11780873" y="19923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4" name="矩形 1673">
              <a:extLst>
                <a:ext uri="{FF2B5EF4-FFF2-40B4-BE49-F238E27FC236}">
                  <a16:creationId xmlns:a16="http://schemas.microsoft.com/office/drawing/2014/main" id="{D6553881-FC69-2BA0-8028-83FA9CB0A099}"/>
                </a:ext>
              </a:extLst>
            </p:cNvPr>
            <p:cNvSpPr/>
            <p:nvPr/>
          </p:nvSpPr>
          <p:spPr>
            <a:xfrm>
              <a:off x="11780873" y="20147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5" name="矩形 1674">
              <a:extLst>
                <a:ext uri="{FF2B5EF4-FFF2-40B4-BE49-F238E27FC236}">
                  <a16:creationId xmlns:a16="http://schemas.microsoft.com/office/drawing/2014/main" id="{48680429-F641-9102-8DE5-FB8348C5291E}"/>
                </a:ext>
              </a:extLst>
            </p:cNvPr>
            <p:cNvSpPr/>
            <p:nvPr/>
          </p:nvSpPr>
          <p:spPr>
            <a:xfrm>
              <a:off x="11780873" y="20372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6" name="矩形 1675">
              <a:extLst>
                <a:ext uri="{FF2B5EF4-FFF2-40B4-BE49-F238E27FC236}">
                  <a16:creationId xmlns:a16="http://schemas.microsoft.com/office/drawing/2014/main" id="{9881C3A9-A0D5-1227-285A-7A1C3D03CF2B}"/>
                </a:ext>
              </a:extLst>
            </p:cNvPr>
            <p:cNvSpPr/>
            <p:nvPr/>
          </p:nvSpPr>
          <p:spPr>
            <a:xfrm>
              <a:off x="11780873" y="20603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7" name="矩形 1676">
              <a:extLst>
                <a:ext uri="{FF2B5EF4-FFF2-40B4-BE49-F238E27FC236}">
                  <a16:creationId xmlns:a16="http://schemas.microsoft.com/office/drawing/2014/main" id="{8AF0FCBF-FC2A-6B41-53DD-F2B08F4CC193}"/>
                </a:ext>
              </a:extLst>
            </p:cNvPr>
            <p:cNvSpPr/>
            <p:nvPr/>
          </p:nvSpPr>
          <p:spPr>
            <a:xfrm>
              <a:off x="11780873" y="20834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8" name="矩形 1677">
              <a:extLst>
                <a:ext uri="{FF2B5EF4-FFF2-40B4-BE49-F238E27FC236}">
                  <a16:creationId xmlns:a16="http://schemas.microsoft.com/office/drawing/2014/main" id="{EB5530B8-DC70-2958-B9BB-3B92F7B6D36B}"/>
                </a:ext>
              </a:extLst>
            </p:cNvPr>
            <p:cNvSpPr/>
            <p:nvPr/>
          </p:nvSpPr>
          <p:spPr>
            <a:xfrm>
              <a:off x="11780873" y="21062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9" name="矩形 1678">
              <a:extLst>
                <a:ext uri="{FF2B5EF4-FFF2-40B4-BE49-F238E27FC236}">
                  <a16:creationId xmlns:a16="http://schemas.microsoft.com/office/drawing/2014/main" id="{86D3E121-66A3-4464-4913-406EA3EEA707}"/>
                </a:ext>
              </a:extLst>
            </p:cNvPr>
            <p:cNvSpPr/>
            <p:nvPr/>
          </p:nvSpPr>
          <p:spPr>
            <a:xfrm>
              <a:off x="11780873" y="21286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0" name="矩形 1679">
              <a:extLst>
                <a:ext uri="{FF2B5EF4-FFF2-40B4-BE49-F238E27FC236}">
                  <a16:creationId xmlns:a16="http://schemas.microsoft.com/office/drawing/2014/main" id="{C6044B63-6B49-07F6-3B06-CEC44DDE5B7C}"/>
                </a:ext>
              </a:extLst>
            </p:cNvPr>
            <p:cNvSpPr/>
            <p:nvPr/>
          </p:nvSpPr>
          <p:spPr>
            <a:xfrm>
              <a:off x="11780873" y="21510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1" name="矩形 1680">
              <a:extLst>
                <a:ext uri="{FF2B5EF4-FFF2-40B4-BE49-F238E27FC236}">
                  <a16:creationId xmlns:a16="http://schemas.microsoft.com/office/drawing/2014/main" id="{CF4D4CD2-BE6D-A1C8-CC1B-94D90B8A53FD}"/>
                </a:ext>
              </a:extLst>
            </p:cNvPr>
            <p:cNvSpPr/>
            <p:nvPr/>
          </p:nvSpPr>
          <p:spPr>
            <a:xfrm>
              <a:off x="11780873" y="2173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2" name="矩形 1681">
              <a:extLst>
                <a:ext uri="{FF2B5EF4-FFF2-40B4-BE49-F238E27FC236}">
                  <a16:creationId xmlns:a16="http://schemas.microsoft.com/office/drawing/2014/main" id="{641A2389-2CFE-07B1-4F05-28D040C57203}"/>
                </a:ext>
              </a:extLst>
            </p:cNvPr>
            <p:cNvSpPr/>
            <p:nvPr/>
          </p:nvSpPr>
          <p:spPr>
            <a:xfrm>
              <a:off x="11780873" y="2195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3" name="矩形 1682">
              <a:extLst>
                <a:ext uri="{FF2B5EF4-FFF2-40B4-BE49-F238E27FC236}">
                  <a16:creationId xmlns:a16="http://schemas.microsoft.com/office/drawing/2014/main" id="{6C448B27-5549-C9B6-A2B8-DCC0B8E07251}"/>
                </a:ext>
              </a:extLst>
            </p:cNvPr>
            <p:cNvSpPr/>
            <p:nvPr/>
          </p:nvSpPr>
          <p:spPr>
            <a:xfrm>
              <a:off x="11780873" y="22183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4" name="矩形 1683">
              <a:extLst>
                <a:ext uri="{FF2B5EF4-FFF2-40B4-BE49-F238E27FC236}">
                  <a16:creationId xmlns:a16="http://schemas.microsoft.com/office/drawing/2014/main" id="{99D642E8-AD7D-BA1C-7CCE-4E696D420F7D}"/>
                </a:ext>
              </a:extLst>
            </p:cNvPr>
            <p:cNvSpPr/>
            <p:nvPr/>
          </p:nvSpPr>
          <p:spPr>
            <a:xfrm>
              <a:off x="11780873" y="22407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5" name="矩形 1684">
              <a:extLst>
                <a:ext uri="{FF2B5EF4-FFF2-40B4-BE49-F238E27FC236}">
                  <a16:creationId xmlns:a16="http://schemas.microsoft.com/office/drawing/2014/main" id="{560C55E6-D9FB-A9A2-4241-A21C2222A3A9}"/>
                </a:ext>
              </a:extLst>
            </p:cNvPr>
            <p:cNvSpPr/>
            <p:nvPr/>
          </p:nvSpPr>
          <p:spPr>
            <a:xfrm>
              <a:off x="11780873" y="22632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6" name="矩形 1685">
              <a:extLst>
                <a:ext uri="{FF2B5EF4-FFF2-40B4-BE49-F238E27FC236}">
                  <a16:creationId xmlns:a16="http://schemas.microsoft.com/office/drawing/2014/main" id="{7CAA8CE5-79D2-CAD8-0A86-553FABFF3FEF}"/>
                </a:ext>
              </a:extLst>
            </p:cNvPr>
            <p:cNvSpPr/>
            <p:nvPr/>
          </p:nvSpPr>
          <p:spPr>
            <a:xfrm>
              <a:off x="11780873" y="22856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7" name="矩形 1686">
              <a:extLst>
                <a:ext uri="{FF2B5EF4-FFF2-40B4-BE49-F238E27FC236}">
                  <a16:creationId xmlns:a16="http://schemas.microsoft.com/office/drawing/2014/main" id="{06A6E9EF-C66B-EB42-C8C0-9DA714430AA9}"/>
                </a:ext>
              </a:extLst>
            </p:cNvPr>
            <p:cNvSpPr/>
            <p:nvPr/>
          </p:nvSpPr>
          <p:spPr>
            <a:xfrm>
              <a:off x="11780873" y="2308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8" name="矩形 1687">
              <a:extLst>
                <a:ext uri="{FF2B5EF4-FFF2-40B4-BE49-F238E27FC236}">
                  <a16:creationId xmlns:a16="http://schemas.microsoft.com/office/drawing/2014/main" id="{F5185A1C-A2DF-09F8-9C6B-732AAC874AB7}"/>
                </a:ext>
              </a:extLst>
            </p:cNvPr>
            <p:cNvSpPr/>
            <p:nvPr/>
          </p:nvSpPr>
          <p:spPr>
            <a:xfrm>
              <a:off x="11780873" y="2330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9" name="矩形 1688">
              <a:extLst>
                <a:ext uri="{FF2B5EF4-FFF2-40B4-BE49-F238E27FC236}">
                  <a16:creationId xmlns:a16="http://schemas.microsoft.com/office/drawing/2014/main" id="{098F7C9C-27FE-DF2F-CDAE-6BB9F6299E65}"/>
                </a:ext>
              </a:extLst>
            </p:cNvPr>
            <p:cNvSpPr/>
            <p:nvPr/>
          </p:nvSpPr>
          <p:spPr>
            <a:xfrm>
              <a:off x="11780873" y="2352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0" name="矩形 1689">
              <a:extLst>
                <a:ext uri="{FF2B5EF4-FFF2-40B4-BE49-F238E27FC236}">
                  <a16:creationId xmlns:a16="http://schemas.microsoft.com/office/drawing/2014/main" id="{5950C366-EB30-FCB1-AD57-EAF22DC01C9D}"/>
                </a:ext>
              </a:extLst>
            </p:cNvPr>
            <p:cNvSpPr/>
            <p:nvPr/>
          </p:nvSpPr>
          <p:spPr>
            <a:xfrm>
              <a:off x="11780873" y="2375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1" name="矩形 1690">
              <a:extLst>
                <a:ext uri="{FF2B5EF4-FFF2-40B4-BE49-F238E27FC236}">
                  <a16:creationId xmlns:a16="http://schemas.microsoft.com/office/drawing/2014/main" id="{2B8F3BC4-EF08-05CF-44B9-23BCF6370F07}"/>
                </a:ext>
              </a:extLst>
            </p:cNvPr>
            <p:cNvSpPr/>
            <p:nvPr/>
          </p:nvSpPr>
          <p:spPr>
            <a:xfrm>
              <a:off x="11780873" y="2397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2" name="矩形 1691">
              <a:extLst>
                <a:ext uri="{FF2B5EF4-FFF2-40B4-BE49-F238E27FC236}">
                  <a16:creationId xmlns:a16="http://schemas.microsoft.com/office/drawing/2014/main" id="{CEEF2336-D6D4-8CC0-4753-3F6FD7527C87}"/>
                </a:ext>
              </a:extLst>
            </p:cNvPr>
            <p:cNvSpPr/>
            <p:nvPr/>
          </p:nvSpPr>
          <p:spPr>
            <a:xfrm>
              <a:off x="11780873" y="2420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3" name="矩形 1692">
              <a:extLst>
                <a:ext uri="{FF2B5EF4-FFF2-40B4-BE49-F238E27FC236}">
                  <a16:creationId xmlns:a16="http://schemas.microsoft.com/office/drawing/2014/main" id="{779838ED-750E-F01C-07E1-D2FEA7475B42}"/>
                </a:ext>
              </a:extLst>
            </p:cNvPr>
            <p:cNvSpPr/>
            <p:nvPr/>
          </p:nvSpPr>
          <p:spPr>
            <a:xfrm>
              <a:off x="11780873" y="24432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4" name="矩形 1693">
              <a:extLst>
                <a:ext uri="{FF2B5EF4-FFF2-40B4-BE49-F238E27FC236}">
                  <a16:creationId xmlns:a16="http://schemas.microsoft.com/office/drawing/2014/main" id="{8BD7D1DB-47CD-E245-FBC4-54BB6FAA875E}"/>
                </a:ext>
              </a:extLst>
            </p:cNvPr>
            <p:cNvSpPr/>
            <p:nvPr/>
          </p:nvSpPr>
          <p:spPr>
            <a:xfrm>
              <a:off x="11780873" y="24664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5" name="矩形 1694">
              <a:extLst>
                <a:ext uri="{FF2B5EF4-FFF2-40B4-BE49-F238E27FC236}">
                  <a16:creationId xmlns:a16="http://schemas.microsoft.com/office/drawing/2014/main" id="{B54E4DF9-9083-6F93-C26C-23199FD4410A}"/>
                </a:ext>
              </a:extLst>
            </p:cNvPr>
            <p:cNvSpPr/>
            <p:nvPr/>
          </p:nvSpPr>
          <p:spPr>
            <a:xfrm>
              <a:off x="11780873" y="24890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6" name="矩形 1695">
              <a:extLst>
                <a:ext uri="{FF2B5EF4-FFF2-40B4-BE49-F238E27FC236}">
                  <a16:creationId xmlns:a16="http://schemas.microsoft.com/office/drawing/2014/main" id="{750317FB-0374-0EF8-7B1C-344933928E80}"/>
                </a:ext>
              </a:extLst>
            </p:cNvPr>
            <p:cNvSpPr/>
            <p:nvPr/>
          </p:nvSpPr>
          <p:spPr>
            <a:xfrm>
              <a:off x="11780873" y="25114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7" name="矩形 1696">
              <a:extLst>
                <a:ext uri="{FF2B5EF4-FFF2-40B4-BE49-F238E27FC236}">
                  <a16:creationId xmlns:a16="http://schemas.microsoft.com/office/drawing/2014/main" id="{978A48D9-4D5B-9DC6-3786-5A4004FC1A37}"/>
                </a:ext>
              </a:extLst>
            </p:cNvPr>
            <p:cNvSpPr/>
            <p:nvPr/>
          </p:nvSpPr>
          <p:spPr>
            <a:xfrm>
              <a:off x="11780873" y="25338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8" name="矩形 1697">
              <a:extLst>
                <a:ext uri="{FF2B5EF4-FFF2-40B4-BE49-F238E27FC236}">
                  <a16:creationId xmlns:a16="http://schemas.microsoft.com/office/drawing/2014/main" id="{BA4E56AE-F27C-3CDC-EA15-39CEE771720E}"/>
                </a:ext>
              </a:extLst>
            </p:cNvPr>
            <p:cNvSpPr/>
            <p:nvPr/>
          </p:nvSpPr>
          <p:spPr>
            <a:xfrm>
              <a:off x="11780873" y="25563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9" name="矩形 1698">
              <a:extLst>
                <a:ext uri="{FF2B5EF4-FFF2-40B4-BE49-F238E27FC236}">
                  <a16:creationId xmlns:a16="http://schemas.microsoft.com/office/drawing/2014/main" id="{3BA9D915-7246-4656-E9F9-A4DF7EC0B831}"/>
                </a:ext>
              </a:extLst>
            </p:cNvPr>
            <p:cNvSpPr/>
            <p:nvPr/>
          </p:nvSpPr>
          <p:spPr>
            <a:xfrm>
              <a:off x="11780873" y="25787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0" name="矩形 1699">
              <a:extLst>
                <a:ext uri="{FF2B5EF4-FFF2-40B4-BE49-F238E27FC236}">
                  <a16:creationId xmlns:a16="http://schemas.microsoft.com/office/drawing/2014/main" id="{27B39BBE-5DAB-1D5D-6D5A-D665372AE2BB}"/>
                </a:ext>
              </a:extLst>
            </p:cNvPr>
            <p:cNvSpPr/>
            <p:nvPr/>
          </p:nvSpPr>
          <p:spPr>
            <a:xfrm>
              <a:off x="11780873" y="26011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1" name="矩形 1700">
              <a:extLst>
                <a:ext uri="{FF2B5EF4-FFF2-40B4-BE49-F238E27FC236}">
                  <a16:creationId xmlns:a16="http://schemas.microsoft.com/office/drawing/2014/main" id="{FF6FE101-53D1-EADC-64AB-A611158EF90F}"/>
                </a:ext>
              </a:extLst>
            </p:cNvPr>
            <p:cNvSpPr/>
            <p:nvPr/>
          </p:nvSpPr>
          <p:spPr>
            <a:xfrm>
              <a:off x="11780873" y="26235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2" name="矩形 1701">
              <a:extLst>
                <a:ext uri="{FF2B5EF4-FFF2-40B4-BE49-F238E27FC236}">
                  <a16:creationId xmlns:a16="http://schemas.microsoft.com/office/drawing/2014/main" id="{5F99E48D-7DC1-F466-9071-54F10979A2E5}"/>
                </a:ext>
              </a:extLst>
            </p:cNvPr>
            <p:cNvSpPr/>
            <p:nvPr/>
          </p:nvSpPr>
          <p:spPr>
            <a:xfrm>
              <a:off x="11780873" y="26460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3" name="矩形 1702">
              <a:extLst>
                <a:ext uri="{FF2B5EF4-FFF2-40B4-BE49-F238E27FC236}">
                  <a16:creationId xmlns:a16="http://schemas.microsoft.com/office/drawing/2014/main" id="{717720C9-A6FC-8841-294F-69C5F10515E4}"/>
                </a:ext>
              </a:extLst>
            </p:cNvPr>
            <p:cNvSpPr/>
            <p:nvPr/>
          </p:nvSpPr>
          <p:spPr>
            <a:xfrm>
              <a:off x="11780873" y="26684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4" name="矩形 1703">
              <a:extLst>
                <a:ext uri="{FF2B5EF4-FFF2-40B4-BE49-F238E27FC236}">
                  <a16:creationId xmlns:a16="http://schemas.microsoft.com/office/drawing/2014/main" id="{9E34498E-8F3C-F46E-AB15-FD36FF624B90}"/>
                </a:ext>
              </a:extLst>
            </p:cNvPr>
            <p:cNvSpPr/>
            <p:nvPr/>
          </p:nvSpPr>
          <p:spPr>
            <a:xfrm>
              <a:off x="11780873" y="26908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5" name="矩形 1704">
              <a:extLst>
                <a:ext uri="{FF2B5EF4-FFF2-40B4-BE49-F238E27FC236}">
                  <a16:creationId xmlns:a16="http://schemas.microsoft.com/office/drawing/2014/main" id="{03324265-35A9-E659-D44C-772E95E94D1B}"/>
                </a:ext>
              </a:extLst>
            </p:cNvPr>
            <p:cNvSpPr/>
            <p:nvPr/>
          </p:nvSpPr>
          <p:spPr>
            <a:xfrm>
              <a:off x="11780873" y="27132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6" name="矩形 1705">
              <a:extLst>
                <a:ext uri="{FF2B5EF4-FFF2-40B4-BE49-F238E27FC236}">
                  <a16:creationId xmlns:a16="http://schemas.microsoft.com/office/drawing/2014/main" id="{FC35974F-D3DD-CAC9-D9C2-C77EB4ADC9EC}"/>
                </a:ext>
              </a:extLst>
            </p:cNvPr>
            <p:cNvSpPr/>
            <p:nvPr/>
          </p:nvSpPr>
          <p:spPr>
            <a:xfrm>
              <a:off x="11780873" y="27356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7" name="矩形 1706">
              <a:extLst>
                <a:ext uri="{FF2B5EF4-FFF2-40B4-BE49-F238E27FC236}">
                  <a16:creationId xmlns:a16="http://schemas.microsoft.com/office/drawing/2014/main" id="{0EC06DCF-579E-D0B9-E2E3-964EDE946129}"/>
                </a:ext>
              </a:extLst>
            </p:cNvPr>
            <p:cNvSpPr/>
            <p:nvPr/>
          </p:nvSpPr>
          <p:spPr>
            <a:xfrm>
              <a:off x="11780873" y="27581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8" name="矩形 1707">
              <a:extLst>
                <a:ext uri="{FF2B5EF4-FFF2-40B4-BE49-F238E27FC236}">
                  <a16:creationId xmlns:a16="http://schemas.microsoft.com/office/drawing/2014/main" id="{2BAE18FE-CE79-A0A6-D93A-5373EC53F79C}"/>
                </a:ext>
              </a:extLst>
            </p:cNvPr>
            <p:cNvSpPr/>
            <p:nvPr/>
          </p:nvSpPr>
          <p:spPr>
            <a:xfrm>
              <a:off x="11780873" y="27805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9" name="矩形 1708">
              <a:extLst>
                <a:ext uri="{FF2B5EF4-FFF2-40B4-BE49-F238E27FC236}">
                  <a16:creationId xmlns:a16="http://schemas.microsoft.com/office/drawing/2014/main" id="{342481AE-C578-DFC0-5A95-19DCB8350FD3}"/>
                </a:ext>
              </a:extLst>
            </p:cNvPr>
            <p:cNvSpPr/>
            <p:nvPr/>
          </p:nvSpPr>
          <p:spPr>
            <a:xfrm>
              <a:off x="11780873" y="2802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0" name="矩形 1709">
              <a:extLst>
                <a:ext uri="{FF2B5EF4-FFF2-40B4-BE49-F238E27FC236}">
                  <a16:creationId xmlns:a16="http://schemas.microsoft.com/office/drawing/2014/main" id="{DB23463A-C948-B2A9-BEAC-D477A71593EB}"/>
                </a:ext>
              </a:extLst>
            </p:cNvPr>
            <p:cNvSpPr/>
            <p:nvPr/>
          </p:nvSpPr>
          <p:spPr>
            <a:xfrm>
              <a:off x="11780873" y="28260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1" name="矩形 1710">
              <a:extLst>
                <a:ext uri="{FF2B5EF4-FFF2-40B4-BE49-F238E27FC236}">
                  <a16:creationId xmlns:a16="http://schemas.microsoft.com/office/drawing/2014/main" id="{5865FBFF-BB93-B7FA-DA8D-1EF4D55C77C8}"/>
                </a:ext>
              </a:extLst>
            </p:cNvPr>
            <p:cNvSpPr/>
            <p:nvPr/>
          </p:nvSpPr>
          <p:spPr>
            <a:xfrm>
              <a:off x="11780873" y="2849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2" name="矩形 1711">
              <a:extLst>
                <a:ext uri="{FF2B5EF4-FFF2-40B4-BE49-F238E27FC236}">
                  <a16:creationId xmlns:a16="http://schemas.microsoft.com/office/drawing/2014/main" id="{EE313763-465C-CF2E-6571-BC6C0BBD635E}"/>
                </a:ext>
              </a:extLst>
            </p:cNvPr>
            <p:cNvSpPr/>
            <p:nvPr/>
          </p:nvSpPr>
          <p:spPr>
            <a:xfrm>
              <a:off x="11780873" y="28743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3" name="矩形 1712">
              <a:extLst>
                <a:ext uri="{FF2B5EF4-FFF2-40B4-BE49-F238E27FC236}">
                  <a16:creationId xmlns:a16="http://schemas.microsoft.com/office/drawing/2014/main" id="{9421933B-12A5-6D06-9DDA-31FB18458110}"/>
                </a:ext>
              </a:extLst>
            </p:cNvPr>
            <p:cNvSpPr/>
            <p:nvPr/>
          </p:nvSpPr>
          <p:spPr>
            <a:xfrm>
              <a:off x="11780873" y="28967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4" name="矩形 1713">
              <a:extLst>
                <a:ext uri="{FF2B5EF4-FFF2-40B4-BE49-F238E27FC236}">
                  <a16:creationId xmlns:a16="http://schemas.microsoft.com/office/drawing/2014/main" id="{116AC2A9-4A4D-ECA5-8772-B6EECB155F34}"/>
                </a:ext>
              </a:extLst>
            </p:cNvPr>
            <p:cNvSpPr/>
            <p:nvPr/>
          </p:nvSpPr>
          <p:spPr>
            <a:xfrm>
              <a:off x="11780873" y="29191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5" name="矩形 1714">
              <a:extLst>
                <a:ext uri="{FF2B5EF4-FFF2-40B4-BE49-F238E27FC236}">
                  <a16:creationId xmlns:a16="http://schemas.microsoft.com/office/drawing/2014/main" id="{A32125F5-8FA1-2F6A-FC0F-F07585EC2148}"/>
                </a:ext>
              </a:extLst>
            </p:cNvPr>
            <p:cNvSpPr/>
            <p:nvPr/>
          </p:nvSpPr>
          <p:spPr>
            <a:xfrm>
              <a:off x="11780873" y="29415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6" name="矩形 1715">
              <a:extLst>
                <a:ext uri="{FF2B5EF4-FFF2-40B4-BE49-F238E27FC236}">
                  <a16:creationId xmlns:a16="http://schemas.microsoft.com/office/drawing/2014/main" id="{808CCF9A-652C-7491-BB4D-313A774C8CFD}"/>
                </a:ext>
              </a:extLst>
            </p:cNvPr>
            <p:cNvSpPr/>
            <p:nvPr/>
          </p:nvSpPr>
          <p:spPr>
            <a:xfrm>
              <a:off x="11780873" y="29640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7" name="矩形 1716">
              <a:extLst>
                <a:ext uri="{FF2B5EF4-FFF2-40B4-BE49-F238E27FC236}">
                  <a16:creationId xmlns:a16="http://schemas.microsoft.com/office/drawing/2014/main" id="{9DF961AF-AD04-4AEF-7AE4-970AB109AB88}"/>
                </a:ext>
              </a:extLst>
            </p:cNvPr>
            <p:cNvSpPr/>
            <p:nvPr/>
          </p:nvSpPr>
          <p:spPr>
            <a:xfrm>
              <a:off x="11780873" y="29864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8" name="矩形 1717">
              <a:extLst>
                <a:ext uri="{FF2B5EF4-FFF2-40B4-BE49-F238E27FC236}">
                  <a16:creationId xmlns:a16="http://schemas.microsoft.com/office/drawing/2014/main" id="{3C26EB59-D3B6-DEAB-B584-824956F25385}"/>
                </a:ext>
              </a:extLst>
            </p:cNvPr>
            <p:cNvSpPr/>
            <p:nvPr/>
          </p:nvSpPr>
          <p:spPr>
            <a:xfrm>
              <a:off x="11780873" y="30088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9" name="矩形 1718">
              <a:extLst>
                <a:ext uri="{FF2B5EF4-FFF2-40B4-BE49-F238E27FC236}">
                  <a16:creationId xmlns:a16="http://schemas.microsoft.com/office/drawing/2014/main" id="{EC69821D-5D6F-6E6C-F2D2-0B667B0C9F54}"/>
                </a:ext>
              </a:extLst>
            </p:cNvPr>
            <p:cNvSpPr/>
            <p:nvPr/>
          </p:nvSpPr>
          <p:spPr>
            <a:xfrm>
              <a:off x="11780873" y="3031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0" name="矩形 1719">
              <a:extLst>
                <a:ext uri="{FF2B5EF4-FFF2-40B4-BE49-F238E27FC236}">
                  <a16:creationId xmlns:a16="http://schemas.microsoft.com/office/drawing/2014/main" id="{EA4C9DBB-53DD-D8DF-0C29-A86DA056900E}"/>
                </a:ext>
              </a:extLst>
            </p:cNvPr>
            <p:cNvSpPr/>
            <p:nvPr/>
          </p:nvSpPr>
          <p:spPr>
            <a:xfrm>
              <a:off x="11780873" y="30536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1" name="矩形 1720">
              <a:extLst>
                <a:ext uri="{FF2B5EF4-FFF2-40B4-BE49-F238E27FC236}">
                  <a16:creationId xmlns:a16="http://schemas.microsoft.com/office/drawing/2014/main" id="{4241A38B-A639-1A47-383B-65A4D2281C10}"/>
                </a:ext>
              </a:extLst>
            </p:cNvPr>
            <p:cNvSpPr/>
            <p:nvPr/>
          </p:nvSpPr>
          <p:spPr>
            <a:xfrm>
              <a:off x="11780873" y="30761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2" name="矩形 1721">
              <a:extLst>
                <a:ext uri="{FF2B5EF4-FFF2-40B4-BE49-F238E27FC236}">
                  <a16:creationId xmlns:a16="http://schemas.microsoft.com/office/drawing/2014/main" id="{7752C1E5-A413-420F-5230-357EFC5A6AAE}"/>
                </a:ext>
              </a:extLst>
            </p:cNvPr>
            <p:cNvSpPr/>
            <p:nvPr/>
          </p:nvSpPr>
          <p:spPr>
            <a:xfrm>
              <a:off x="11780873" y="30985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3" name="矩形 1722">
              <a:extLst>
                <a:ext uri="{FF2B5EF4-FFF2-40B4-BE49-F238E27FC236}">
                  <a16:creationId xmlns:a16="http://schemas.microsoft.com/office/drawing/2014/main" id="{FE73B86D-424E-68D5-4722-819EA32FE919}"/>
                </a:ext>
              </a:extLst>
            </p:cNvPr>
            <p:cNvSpPr/>
            <p:nvPr/>
          </p:nvSpPr>
          <p:spPr>
            <a:xfrm>
              <a:off x="11780873" y="31209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4" name="矩形 1723">
              <a:extLst>
                <a:ext uri="{FF2B5EF4-FFF2-40B4-BE49-F238E27FC236}">
                  <a16:creationId xmlns:a16="http://schemas.microsoft.com/office/drawing/2014/main" id="{9C0AF881-4358-BD57-A7DA-DC71B188B642}"/>
                </a:ext>
              </a:extLst>
            </p:cNvPr>
            <p:cNvSpPr/>
            <p:nvPr/>
          </p:nvSpPr>
          <p:spPr>
            <a:xfrm>
              <a:off x="11780873" y="31433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5" name="矩形 1724">
              <a:extLst>
                <a:ext uri="{FF2B5EF4-FFF2-40B4-BE49-F238E27FC236}">
                  <a16:creationId xmlns:a16="http://schemas.microsoft.com/office/drawing/2014/main" id="{B76DC71E-A708-461A-363C-A65A00B6AEC4}"/>
                </a:ext>
              </a:extLst>
            </p:cNvPr>
            <p:cNvSpPr/>
            <p:nvPr/>
          </p:nvSpPr>
          <p:spPr>
            <a:xfrm>
              <a:off x="11780873" y="31658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6" name="矩形 1725">
              <a:extLst>
                <a:ext uri="{FF2B5EF4-FFF2-40B4-BE49-F238E27FC236}">
                  <a16:creationId xmlns:a16="http://schemas.microsoft.com/office/drawing/2014/main" id="{C4717F0A-6363-2A89-8FFE-46D8D869C27B}"/>
                </a:ext>
              </a:extLst>
            </p:cNvPr>
            <p:cNvSpPr/>
            <p:nvPr/>
          </p:nvSpPr>
          <p:spPr>
            <a:xfrm>
              <a:off x="11780873" y="31882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7" name="矩形 1726">
              <a:extLst>
                <a:ext uri="{FF2B5EF4-FFF2-40B4-BE49-F238E27FC236}">
                  <a16:creationId xmlns:a16="http://schemas.microsoft.com/office/drawing/2014/main" id="{629E8F94-E4F5-C536-82A6-2816C720091A}"/>
                </a:ext>
              </a:extLst>
            </p:cNvPr>
            <p:cNvSpPr/>
            <p:nvPr/>
          </p:nvSpPr>
          <p:spPr>
            <a:xfrm>
              <a:off x="11780873" y="32113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8" name="矩形 1727">
              <a:extLst>
                <a:ext uri="{FF2B5EF4-FFF2-40B4-BE49-F238E27FC236}">
                  <a16:creationId xmlns:a16="http://schemas.microsoft.com/office/drawing/2014/main" id="{922B7657-5C17-97C2-4BCA-CF9988C00D41}"/>
                </a:ext>
              </a:extLst>
            </p:cNvPr>
            <p:cNvSpPr/>
            <p:nvPr/>
          </p:nvSpPr>
          <p:spPr>
            <a:xfrm>
              <a:off x="11780873" y="32344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9" name="矩形 1728">
              <a:extLst>
                <a:ext uri="{FF2B5EF4-FFF2-40B4-BE49-F238E27FC236}">
                  <a16:creationId xmlns:a16="http://schemas.microsoft.com/office/drawing/2014/main" id="{0B25573F-845B-40CE-D1D3-5D6105BEEA6F}"/>
                </a:ext>
              </a:extLst>
            </p:cNvPr>
            <p:cNvSpPr/>
            <p:nvPr/>
          </p:nvSpPr>
          <p:spPr>
            <a:xfrm>
              <a:off x="11780873" y="36639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0" name="矩形 1729">
              <a:extLst>
                <a:ext uri="{FF2B5EF4-FFF2-40B4-BE49-F238E27FC236}">
                  <a16:creationId xmlns:a16="http://schemas.microsoft.com/office/drawing/2014/main" id="{0D050CA5-D505-1D0B-AA40-604B31756E01}"/>
                </a:ext>
              </a:extLst>
            </p:cNvPr>
            <p:cNvSpPr/>
            <p:nvPr/>
          </p:nvSpPr>
          <p:spPr>
            <a:xfrm>
              <a:off x="11780873" y="36864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1" name="矩形 1730">
              <a:extLst>
                <a:ext uri="{FF2B5EF4-FFF2-40B4-BE49-F238E27FC236}">
                  <a16:creationId xmlns:a16="http://schemas.microsoft.com/office/drawing/2014/main" id="{4719A5AF-2D7F-F93C-255D-0E09650D5745}"/>
                </a:ext>
              </a:extLst>
            </p:cNvPr>
            <p:cNvSpPr/>
            <p:nvPr/>
          </p:nvSpPr>
          <p:spPr>
            <a:xfrm>
              <a:off x="11780873" y="37088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2" name="矩形 1731">
              <a:extLst>
                <a:ext uri="{FF2B5EF4-FFF2-40B4-BE49-F238E27FC236}">
                  <a16:creationId xmlns:a16="http://schemas.microsoft.com/office/drawing/2014/main" id="{A68E39A7-E6BF-8849-A60B-8F49A33D249B}"/>
                </a:ext>
              </a:extLst>
            </p:cNvPr>
            <p:cNvSpPr/>
            <p:nvPr/>
          </p:nvSpPr>
          <p:spPr>
            <a:xfrm>
              <a:off x="11780873" y="37312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3" name="矩形 1732">
              <a:extLst>
                <a:ext uri="{FF2B5EF4-FFF2-40B4-BE49-F238E27FC236}">
                  <a16:creationId xmlns:a16="http://schemas.microsoft.com/office/drawing/2014/main" id="{C4360A76-4C51-B59A-EE79-AEEF9D273A6C}"/>
                </a:ext>
              </a:extLst>
            </p:cNvPr>
            <p:cNvSpPr/>
            <p:nvPr/>
          </p:nvSpPr>
          <p:spPr>
            <a:xfrm>
              <a:off x="11780873" y="37536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4" name="矩形 1733">
              <a:extLst>
                <a:ext uri="{FF2B5EF4-FFF2-40B4-BE49-F238E27FC236}">
                  <a16:creationId xmlns:a16="http://schemas.microsoft.com/office/drawing/2014/main" id="{F00994C8-90A0-B3E5-C9F2-D6446FD2B3E9}"/>
                </a:ext>
              </a:extLst>
            </p:cNvPr>
            <p:cNvSpPr/>
            <p:nvPr/>
          </p:nvSpPr>
          <p:spPr>
            <a:xfrm>
              <a:off x="11780873" y="37761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5" name="矩形 1734">
              <a:extLst>
                <a:ext uri="{FF2B5EF4-FFF2-40B4-BE49-F238E27FC236}">
                  <a16:creationId xmlns:a16="http://schemas.microsoft.com/office/drawing/2014/main" id="{2019CDBF-9684-A8F1-DFE4-EF5784044019}"/>
                </a:ext>
              </a:extLst>
            </p:cNvPr>
            <p:cNvSpPr/>
            <p:nvPr/>
          </p:nvSpPr>
          <p:spPr>
            <a:xfrm>
              <a:off x="11780873" y="37985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6" name="矩形 1735">
              <a:extLst>
                <a:ext uri="{FF2B5EF4-FFF2-40B4-BE49-F238E27FC236}">
                  <a16:creationId xmlns:a16="http://schemas.microsoft.com/office/drawing/2014/main" id="{EC4841C9-9604-DE20-7269-2351E0A62A4A}"/>
                </a:ext>
              </a:extLst>
            </p:cNvPr>
            <p:cNvSpPr/>
            <p:nvPr/>
          </p:nvSpPr>
          <p:spPr>
            <a:xfrm>
              <a:off x="11780873" y="38209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7" name="矩形 1736">
              <a:extLst>
                <a:ext uri="{FF2B5EF4-FFF2-40B4-BE49-F238E27FC236}">
                  <a16:creationId xmlns:a16="http://schemas.microsoft.com/office/drawing/2014/main" id="{57AF602D-1C1C-5B52-87D2-E3B0C2496D5D}"/>
                </a:ext>
              </a:extLst>
            </p:cNvPr>
            <p:cNvSpPr/>
            <p:nvPr/>
          </p:nvSpPr>
          <p:spPr>
            <a:xfrm>
              <a:off x="11780873" y="38433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8" name="矩形 1737">
              <a:extLst>
                <a:ext uri="{FF2B5EF4-FFF2-40B4-BE49-F238E27FC236}">
                  <a16:creationId xmlns:a16="http://schemas.microsoft.com/office/drawing/2014/main" id="{90A9080A-72E2-1328-DD8B-BD7C7571C627}"/>
                </a:ext>
              </a:extLst>
            </p:cNvPr>
            <p:cNvSpPr/>
            <p:nvPr/>
          </p:nvSpPr>
          <p:spPr>
            <a:xfrm>
              <a:off x="11780873" y="38657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9" name="矩形 1738">
              <a:extLst>
                <a:ext uri="{FF2B5EF4-FFF2-40B4-BE49-F238E27FC236}">
                  <a16:creationId xmlns:a16="http://schemas.microsoft.com/office/drawing/2014/main" id="{75618ED1-E7EA-58C1-AB6A-3BC0F9C01B35}"/>
                </a:ext>
              </a:extLst>
            </p:cNvPr>
            <p:cNvSpPr/>
            <p:nvPr/>
          </p:nvSpPr>
          <p:spPr>
            <a:xfrm>
              <a:off x="11780873" y="38882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0" name="矩形 1739">
              <a:extLst>
                <a:ext uri="{FF2B5EF4-FFF2-40B4-BE49-F238E27FC236}">
                  <a16:creationId xmlns:a16="http://schemas.microsoft.com/office/drawing/2014/main" id="{E763D328-F452-A4BD-8E64-9F861348CC1F}"/>
                </a:ext>
              </a:extLst>
            </p:cNvPr>
            <p:cNvSpPr/>
            <p:nvPr/>
          </p:nvSpPr>
          <p:spPr>
            <a:xfrm>
              <a:off x="11780873" y="39106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1" name="矩形 1740">
              <a:extLst>
                <a:ext uri="{FF2B5EF4-FFF2-40B4-BE49-F238E27FC236}">
                  <a16:creationId xmlns:a16="http://schemas.microsoft.com/office/drawing/2014/main" id="{5B6C96BC-B41D-B4B9-7E31-E4FEB48D51CE}"/>
                </a:ext>
              </a:extLst>
            </p:cNvPr>
            <p:cNvSpPr/>
            <p:nvPr/>
          </p:nvSpPr>
          <p:spPr>
            <a:xfrm>
              <a:off x="11780873" y="39330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2" name="矩形 1741">
              <a:extLst>
                <a:ext uri="{FF2B5EF4-FFF2-40B4-BE49-F238E27FC236}">
                  <a16:creationId xmlns:a16="http://schemas.microsoft.com/office/drawing/2014/main" id="{BEFFB129-DF6B-C580-9607-3348E924AB07}"/>
                </a:ext>
              </a:extLst>
            </p:cNvPr>
            <p:cNvSpPr/>
            <p:nvPr/>
          </p:nvSpPr>
          <p:spPr>
            <a:xfrm>
              <a:off x="11780873" y="39554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3" name="矩形 1742">
              <a:extLst>
                <a:ext uri="{FF2B5EF4-FFF2-40B4-BE49-F238E27FC236}">
                  <a16:creationId xmlns:a16="http://schemas.microsoft.com/office/drawing/2014/main" id="{6AFD285E-2D11-46A9-E860-DB540B8B5CF9}"/>
                </a:ext>
              </a:extLst>
            </p:cNvPr>
            <p:cNvSpPr/>
            <p:nvPr/>
          </p:nvSpPr>
          <p:spPr>
            <a:xfrm>
              <a:off x="11780873" y="39779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4" name="矩形 1743">
              <a:extLst>
                <a:ext uri="{FF2B5EF4-FFF2-40B4-BE49-F238E27FC236}">
                  <a16:creationId xmlns:a16="http://schemas.microsoft.com/office/drawing/2014/main" id="{DC3398CC-DBBA-38D0-31C0-F66C210F9D6F}"/>
                </a:ext>
              </a:extLst>
            </p:cNvPr>
            <p:cNvSpPr/>
            <p:nvPr/>
          </p:nvSpPr>
          <p:spPr>
            <a:xfrm>
              <a:off x="11780873" y="40010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5" name="矩形 1744">
              <a:extLst>
                <a:ext uri="{FF2B5EF4-FFF2-40B4-BE49-F238E27FC236}">
                  <a16:creationId xmlns:a16="http://schemas.microsoft.com/office/drawing/2014/main" id="{806AA305-72FC-886F-03A1-3D7083488973}"/>
                </a:ext>
              </a:extLst>
            </p:cNvPr>
            <p:cNvSpPr/>
            <p:nvPr/>
          </p:nvSpPr>
          <p:spPr>
            <a:xfrm>
              <a:off x="11780873" y="4024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6" name="矩形 1745">
              <a:extLst>
                <a:ext uri="{FF2B5EF4-FFF2-40B4-BE49-F238E27FC236}">
                  <a16:creationId xmlns:a16="http://schemas.microsoft.com/office/drawing/2014/main" id="{C855467F-919A-3730-E96D-6CBEB98127EF}"/>
                </a:ext>
              </a:extLst>
            </p:cNvPr>
            <p:cNvSpPr/>
            <p:nvPr/>
          </p:nvSpPr>
          <p:spPr>
            <a:xfrm>
              <a:off x="11780873" y="40469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7" name="矩形 1746">
              <a:extLst>
                <a:ext uri="{FF2B5EF4-FFF2-40B4-BE49-F238E27FC236}">
                  <a16:creationId xmlns:a16="http://schemas.microsoft.com/office/drawing/2014/main" id="{0BAECD03-DBAF-A4D9-BEB5-EE40FFD07AC0}"/>
                </a:ext>
              </a:extLst>
            </p:cNvPr>
            <p:cNvSpPr/>
            <p:nvPr/>
          </p:nvSpPr>
          <p:spPr>
            <a:xfrm>
              <a:off x="11780873" y="40693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8" name="矩形 1747">
              <a:extLst>
                <a:ext uri="{FF2B5EF4-FFF2-40B4-BE49-F238E27FC236}">
                  <a16:creationId xmlns:a16="http://schemas.microsoft.com/office/drawing/2014/main" id="{25B9159C-AAC4-E09C-3A33-E40C6F3ACC2B}"/>
                </a:ext>
              </a:extLst>
            </p:cNvPr>
            <p:cNvSpPr/>
            <p:nvPr/>
          </p:nvSpPr>
          <p:spPr>
            <a:xfrm>
              <a:off x="11780873" y="40917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9" name="矩形 1748">
              <a:extLst>
                <a:ext uri="{FF2B5EF4-FFF2-40B4-BE49-F238E27FC236}">
                  <a16:creationId xmlns:a16="http://schemas.microsoft.com/office/drawing/2014/main" id="{66B45C4B-2E6A-EC1C-EC98-759F66C1276C}"/>
                </a:ext>
              </a:extLst>
            </p:cNvPr>
            <p:cNvSpPr/>
            <p:nvPr/>
          </p:nvSpPr>
          <p:spPr>
            <a:xfrm>
              <a:off x="11780873" y="41142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0" name="矩形 1749">
              <a:extLst>
                <a:ext uri="{FF2B5EF4-FFF2-40B4-BE49-F238E27FC236}">
                  <a16:creationId xmlns:a16="http://schemas.microsoft.com/office/drawing/2014/main" id="{25B860AF-2EE3-1D5E-A360-3472ABACF63F}"/>
                </a:ext>
              </a:extLst>
            </p:cNvPr>
            <p:cNvSpPr/>
            <p:nvPr/>
          </p:nvSpPr>
          <p:spPr>
            <a:xfrm>
              <a:off x="11780873" y="41366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1" name="矩形 1750">
              <a:extLst>
                <a:ext uri="{FF2B5EF4-FFF2-40B4-BE49-F238E27FC236}">
                  <a16:creationId xmlns:a16="http://schemas.microsoft.com/office/drawing/2014/main" id="{5C88E280-FA0B-D2C2-0FE5-9F46840F333E}"/>
                </a:ext>
              </a:extLst>
            </p:cNvPr>
            <p:cNvSpPr/>
            <p:nvPr/>
          </p:nvSpPr>
          <p:spPr>
            <a:xfrm>
              <a:off x="11780873" y="41590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2" name="矩形 1751">
              <a:extLst>
                <a:ext uri="{FF2B5EF4-FFF2-40B4-BE49-F238E27FC236}">
                  <a16:creationId xmlns:a16="http://schemas.microsoft.com/office/drawing/2014/main" id="{DE757419-F417-0E8D-654E-4BAC30DF6A12}"/>
                </a:ext>
              </a:extLst>
            </p:cNvPr>
            <p:cNvSpPr/>
            <p:nvPr/>
          </p:nvSpPr>
          <p:spPr>
            <a:xfrm>
              <a:off x="11780873" y="41814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3" name="矩形 1752">
              <a:extLst>
                <a:ext uri="{FF2B5EF4-FFF2-40B4-BE49-F238E27FC236}">
                  <a16:creationId xmlns:a16="http://schemas.microsoft.com/office/drawing/2014/main" id="{525CEE56-5313-AC83-476E-CF5B3017CA34}"/>
                </a:ext>
              </a:extLst>
            </p:cNvPr>
            <p:cNvSpPr/>
            <p:nvPr/>
          </p:nvSpPr>
          <p:spPr>
            <a:xfrm>
              <a:off x="11780873" y="42039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4" name="矩形 1753">
              <a:extLst>
                <a:ext uri="{FF2B5EF4-FFF2-40B4-BE49-F238E27FC236}">
                  <a16:creationId xmlns:a16="http://schemas.microsoft.com/office/drawing/2014/main" id="{2A8B1FE1-3F7C-DC85-576F-3F092289EA5F}"/>
                </a:ext>
              </a:extLst>
            </p:cNvPr>
            <p:cNvSpPr/>
            <p:nvPr/>
          </p:nvSpPr>
          <p:spPr>
            <a:xfrm>
              <a:off x="11780873" y="42263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5" name="矩形 1754">
              <a:extLst>
                <a:ext uri="{FF2B5EF4-FFF2-40B4-BE49-F238E27FC236}">
                  <a16:creationId xmlns:a16="http://schemas.microsoft.com/office/drawing/2014/main" id="{A8B5C745-207D-5162-548F-4F9C31453D97}"/>
                </a:ext>
              </a:extLst>
            </p:cNvPr>
            <p:cNvSpPr/>
            <p:nvPr/>
          </p:nvSpPr>
          <p:spPr>
            <a:xfrm>
              <a:off x="11780873" y="42487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6" name="矩形 1755">
              <a:extLst>
                <a:ext uri="{FF2B5EF4-FFF2-40B4-BE49-F238E27FC236}">
                  <a16:creationId xmlns:a16="http://schemas.microsoft.com/office/drawing/2014/main" id="{6DA02532-1C0A-08D2-AC21-5B12C5DC358B}"/>
                </a:ext>
              </a:extLst>
            </p:cNvPr>
            <p:cNvSpPr/>
            <p:nvPr/>
          </p:nvSpPr>
          <p:spPr>
            <a:xfrm>
              <a:off x="11780873" y="42711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7" name="矩形 1756">
              <a:extLst>
                <a:ext uri="{FF2B5EF4-FFF2-40B4-BE49-F238E27FC236}">
                  <a16:creationId xmlns:a16="http://schemas.microsoft.com/office/drawing/2014/main" id="{1D1BB386-921C-0BA4-02CF-45B46C3ECC58}"/>
                </a:ext>
              </a:extLst>
            </p:cNvPr>
            <p:cNvSpPr/>
            <p:nvPr/>
          </p:nvSpPr>
          <p:spPr>
            <a:xfrm>
              <a:off x="11780873" y="42935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8" name="矩形 1757">
              <a:extLst>
                <a:ext uri="{FF2B5EF4-FFF2-40B4-BE49-F238E27FC236}">
                  <a16:creationId xmlns:a16="http://schemas.microsoft.com/office/drawing/2014/main" id="{0563FCF9-55C6-69EB-9049-9ABBD2C1F388}"/>
                </a:ext>
              </a:extLst>
            </p:cNvPr>
            <p:cNvSpPr/>
            <p:nvPr/>
          </p:nvSpPr>
          <p:spPr>
            <a:xfrm>
              <a:off x="11780873" y="43160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9" name="矩形 1758">
              <a:extLst>
                <a:ext uri="{FF2B5EF4-FFF2-40B4-BE49-F238E27FC236}">
                  <a16:creationId xmlns:a16="http://schemas.microsoft.com/office/drawing/2014/main" id="{CB3791AF-D2BD-B439-32D6-F6EF5C368080}"/>
                </a:ext>
              </a:extLst>
            </p:cNvPr>
            <p:cNvSpPr/>
            <p:nvPr/>
          </p:nvSpPr>
          <p:spPr>
            <a:xfrm>
              <a:off x="11780873" y="43384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0" name="矩形 1759">
              <a:extLst>
                <a:ext uri="{FF2B5EF4-FFF2-40B4-BE49-F238E27FC236}">
                  <a16:creationId xmlns:a16="http://schemas.microsoft.com/office/drawing/2014/main" id="{BD258833-13A0-C1C5-378B-8E00340677CC}"/>
                </a:ext>
              </a:extLst>
            </p:cNvPr>
            <p:cNvSpPr/>
            <p:nvPr/>
          </p:nvSpPr>
          <p:spPr>
            <a:xfrm>
              <a:off x="11780873" y="43608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1" name="矩形 1760">
              <a:extLst>
                <a:ext uri="{FF2B5EF4-FFF2-40B4-BE49-F238E27FC236}">
                  <a16:creationId xmlns:a16="http://schemas.microsoft.com/office/drawing/2014/main" id="{55B97198-9030-38F7-9A35-B569358A0EA8}"/>
                </a:ext>
              </a:extLst>
            </p:cNvPr>
            <p:cNvSpPr/>
            <p:nvPr/>
          </p:nvSpPr>
          <p:spPr>
            <a:xfrm>
              <a:off x="11780873" y="4383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2" name="矩形 1761">
              <a:extLst>
                <a:ext uri="{FF2B5EF4-FFF2-40B4-BE49-F238E27FC236}">
                  <a16:creationId xmlns:a16="http://schemas.microsoft.com/office/drawing/2014/main" id="{2D2549E4-DE33-56E3-A493-73E3A0CAB075}"/>
                </a:ext>
              </a:extLst>
            </p:cNvPr>
            <p:cNvSpPr/>
            <p:nvPr/>
          </p:nvSpPr>
          <p:spPr>
            <a:xfrm>
              <a:off x="11780873" y="44071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3" name="矩形 1762">
              <a:extLst>
                <a:ext uri="{FF2B5EF4-FFF2-40B4-BE49-F238E27FC236}">
                  <a16:creationId xmlns:a16="http://schemas.microsoft.com/office/drawing/2014/main" id="{882110B3-C223-86A0-CEDE-49A7C1875404}"/>
                </a:ext>
              </a:extLst>
            </p:cNvPr>
            <p:cNvSpPr/>
            <p:nvPr/>
          </p:nvSpPr>
          <p:spPr>
            <a:xfrm>
              <a:off x="11780873" y="44297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4" name="矩形 1763">
              <a:extLst>
                <a:ext uri="{FF2B5EF4-FFF2-40B4-BE49-F238E27FC236}">
                  <a16:creationId xmlns:a16="http://schemas.microsoft.com/office/drawing/2014/main" id="{D42AA28B-9287-1D07-0198-BC77EA892B33}"/>
                </a:ext>
              </a:extLst>
            </p:cNvPr>
            <p:cNvSpPr/>
            <p:nvPr/>
          </p:nvSpPr>
          <p:spPr>
            <a:xfrm>
              <a:off x="11780873" y="44521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5" name="矩形 1764">
              <a:extLst>
                <a:ext uri="{FF2B5EF4-FFF2-40B4-BE49-F238E27FC236}">
                  <a16:creationId xmlns:a16="http://schemas.microsoft.com/office/drawing/2014/main" id="{1C2449F8-A5EB-7919-3BA3-3C54482F9893}"/>
                </a:ext>
              </a:extLst>
            </p:cNvPr>
            <p:cNvSpPr/>
            <p:nvPr/>
          </p:nvSpPr>
          <p:spPr>
            <a:xfrm>
              <a:off x="11780873" y="44745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6" name="矩形 1765">
              <a:extLst>
                <a:ext uri="{FF2B5EF4-FFF2-40B4-BE49-F238E27FC236}">
                  <a16:creationId xmlns:a16="http://schemas.microsoft.com/office/drawing/2014/main" id="{12E5BE7A-F37C-60B2-3C27-8FFD293EEA04}"/>
                </a:ext>
              </a:extLst>
            </p:cNvPr>
            <p:cNvSpPr/>
            <p:nvPr/>
          </p:nvSpPr>
          <p:spPr>
            <a:xfrm>
              <a:off x="11780873" y="44970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7" name="矩形 1766">
              <a:extLst>
                <a:ext uri="{FF2B5EF4-FFF2-40B4-BE49-F238E27FC236}">
                  <a16:creationId xmlns:a16="http://schemas.microsoft.com/office/drawing/2014/main" id="{A17F1CD9-29E2-066A-760E-F550717F4D9A}"/>
                </a:ext>
              </a:extLst>
            </p:cNvPr>
            <p:cNvSpPr/>
            <p:nvPr/>
          </p:nvSpPr>
          <p:spPr>
            <a:xfrm>
              <a:off x="11780873" y="45194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8" name="矩形 1767">
              <a:extLst>
                <a:ext uri="{FF2B5EF4-FFF2-40B4-BE49-F238E27FC236}">
                  <a16:creationId xmlns:a16="http://schemas.microsoft.com/office/drawing/2014/main" id="{AD48102C-F742-8A8D-E140-6B4C40FAAFE4}"/>
                </a:ext>
              </a:extLst>
            </p:cNvPr>
            <p:cNvSpPr/>
            <p:nvPr/>
          </p:nvSpPr>
          <p:spPr>
            <a:xfrm>
              <a:off x="11780873" y="45418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9" name="矩形 1768">
              <a:extLst>
                <a:ext uri="{FF2B5EF4-FFF2-40B4-BE49-F238E27FC236}">
                  <a16:creationId xmlns:a16="http://schemas.microsoft.com/office/drawing/2014/main" id="{AC5F0D2D-8CBF-1160-2BBC-2126D6E4EA1E}"/>
                </a:ext>
              </a:extLst>
            </p:cNvPr>
            <p:cNvSpPr/>
            <p:nvPr/>
          </p:nvSpPr>
          <p:spPr>
            <a:xfrm>
              <a:off x="11780873" y="45642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0" name="矩形 1769">
              <a:extLst>
                <a:ext uri="{FF2B5EF4-FFF2-40B4-BE49-F238E27FC236}">
                  <a16:creationId xmlns:a16="http://schemas.microsoft.com/office/drawing/2014/main" id="{4BFF21DF-803A-A1F1-AEF3-B701786AEFA9}"/>
                </a:ext>
              </a:extLst>
            </p:cNvPr>
            <p:cNvSpPr/>
            <p:nvPr/>
          </p:nvSpPr>
          <p:spPr>
            <a:xfrm>
              <a:off x="11780873" y="45867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1" name="矩形 1770">
              <a:extLst>
                <a:ext uri="{FF2B5EF4-FFF2-40B4-BE49-F238E27FC236}">
                  <a16:creationId xmlns:a16="http://schemas.microsoft.com/office/drawing/2014/main" id="{565A4C8F-CF33-35D4-9BAE-064EEE013527}"/>
                </a:ext>
              </a:extLst>
            </p:cNvPr>
            <p:cNvSpPr/>
            <p:nvPr/>
          </p:nvSpPr>
          <p:spPr>
            <a:xfrm>
              <a:off x="11780873" y="46091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2" name="矩形 1771">
              <a:extLst>
                <a:ext uri="{FF2B5EF4-FFF2-40B4-BE49-F238E27FC236}">
                  <a16:creationId xmlns:a16="http://schemas.microsoft.com/office/drawing/2014/main" id="{2424116F-88DC-F830-13D1-86F11EF6A6EE}"/>
                </a:ext>
              </a:extLst>
            </p:cNvPr>
            <p:cNvSpPr/>
            <p:nvPr/>
          </p:nvSpPr>
          <p:spPr>
            <a:xfrm>
              <a:off x="11780873" y="46315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3" name="矩形 1772">
              <a:extLst>
                <a:ext uri="{FF2B5EF4-FFF2-40B4-BE49-F238E27FC236}">
                  <a16:creationId xmlns:a16="http://schemas.microsoft.com/office/drawing/2014/main" id="{A6C83D5D-A15C-BB64-8866-A39AAD632EFA}"/>
                </a:ext>
              </a:extLst>
            </p:cNvPr>
            <p:cNvSpPr/>
            <p:nvPr/>
          </p:nvSpPr>
          <p:spPr>
            <a:xfrm>
              <a:off x="11780873" y="46539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4" name="矩形 1773">
              <a:extLst>
                <a:ext uri="{FF2B5EF4-FFF2-40B4-BE49-F238E27FC236}">
                  <a16:creationId xmlns:a16="http://schemas.microsoft.com/office/drawing/2014/main" id="{FA87787A-7C2B-4B07-EDD1-86832535C993}"/>
                </a:ext>
              </a:extLst>
            </p:cNvPr>
            <p:cNvSpPr/>
            <p:nvPr/>
          </p:nvSpPr>
          <p:spPr>
            <a:xfrm>
              <a:off x="11780873" y="46763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5" name="矩形 1774">
              <a:extLst>
                <a:ext uri="{FF2B5EF4-FFF2-40B4-BE49-F238E27FC236}">
                  <a16:creationId xmlns:a16="http://schemas.microsoft.com/office/drawing/2014/main" id="{AD965C25-7765-6A3E-5597-06FDEA08DE77}"/>
                </a:ext>
              </a:extLst>
            </p:cNvPr>
            <p:cNvSpPr/>
            <p:nvPr/>
          </p:nvSpPr>
          <p:spPr>
            <a:xfrm>
              <a:off x="11780873" y="46988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6" name="矩形 1775">
              <a:extLst>
                <a:ext uri="{FF2B5EF4-FFF2-40B4-BE49-F238E27FC236}">
                  <a16:creationId xmlns:a16="http://schemas.microsoft.com/office/drawing/2014/main" id="{3E552755-E82F-9CCF-5F5B-46E39C815F0E}"/>
                </a:ext>
              </a:extLst>
            </p:cNvPr>
            <p:cNvSpPr/>
            <p:nvPr/>
          </p:nvSpPr>
          <p:spPr>
            <a:xfrm>
              <a:off x="11780873" y="47212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7" name="矩形 1776">
              <a:extLst>
                <a:ext uri="{FF2B5EF4-FFF2-40B4-BE49-F238E27FC236}">
                  <a16:creationId xmlns:a16="http://schemas.microsoft.com/office/drawing/2014/main" id="{0E4C1C7E-E4B4-5031-E871-7033F14D8C3C}"/>
                </a:ext>
              </a:extLst>
            </p:cNvPr>
            <p:cNvSpPr/>
            <p:nvPr/>
          </p:nvSpPr>
          <p:spPr>
            <a:xfrm>
              <a:off x="11780873" y="47436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8" name="矩形 1777">
              <a:extLst>
                <a:ext uri="{FF2B5EF4-FFF2-40B4-BE49-F238E27FC236}">
                  <a16:creationId xmlns:a16="http://schemas.microsoft.com/office/drawing/2014/main" id="{32CDD133-A05F-335B-1E70-F99D21456C5F}"/>
                </a:ext>
              </a:extLst>
            </p:cNvPr>
            <p:cNvSpPr/>
            <p:nvPr/>
          </p:nvSpPr>
          <p:spPr>
            <a:xfrm>
              <a:off x="11780873" y="47667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9" name="矩形 1778">
              <a:extLst>
                <a:ext uri="{FF2B5EF4-FFF2-40B4-BE49-F238E27FC236}">
                  <a16:creationId xmlns:a16="http://schemas.microsoft.com/office/drawing/2014/main" id="{A223BEFC-4AE0-7E63-C259-03C037BB67F0}"/>
                </a:ext>
              </a:extLst>
            </p:cNvPr>
            <p:cNvSpPr/>
            <p:nvPr/>
          </p:nvSpPr>
          <p:spPr>
            <a:xfrm>
              <a:off x="11780873" y="47899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0" name="矩形 1779">
              <a:extLst>
                <a:ext uri="{FF2B5EF4-FFF2-40B4-BE49-F238E27FC236}">
                  <a16:creationId xmlns:a16="http://schemas.microsoft.com/office/drawing/2014/main" id="{25A76834-1AF8-B35B-5C60-A2D908CDF42F}"/>
                </a:ext>
              </a:extLst>
            </p:cNvPr>
            <p:cNvSpPr/>
            <p:nvPr/>
          </p:nvSpPr>
          <p:spPr>
            <a:xfrm>
              <a:off x="11780873" y="48150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1" name="矩形 1780">
              <a:extLst>
                <a:ext uri="{FF2B5EF4-FFF2-40B4-BE49-F238E27FC236}">
                  <a16:creationId xmlns:a16="http://schemas.microsoft.com/office/drawing/2014/main" id="{55368D64-1EEC-EEBB-41E5-B85C91D51E98}"/>
                </a:ext>
              </a:extLst>
            </p:cNvPr>
            <p:cNvSpPr/>
            <p:nvPr/>
          </p:nvSpPr>
          <p:spPr>
            <a:xfrm>
              <a:off x="11780873" y="48374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2" name="矩形 1781">
              <a:extLst>
                <a:ext uri="{FF2B5EF4-FFF2-40B4-BE49-F238E27FC236}">
                  <a16:creationId xmlns:a16="http://schemas.microsoft.com/office/drawing/2014/main" id="{CDFB43B8-D8F8-9E4C-1212-75EA3ABE6B90}"/>
                </a:ext>
              </a:extLst>
            </p:cNvPr>
            <p:cNvSpPr/>
            <p:nvPr/>
          </p:nvSpPr>
          <p:spPr>
            <a:xfrm>
              <a:off x="11780873" y="48598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3" name="矩形 1782">
              <a:extLst>
                <a:ext uri="{FF2B5EF4-FFF2-40B4-BE49-F238E27FC236}">
                  <a16:creationId xmlns:a16="http://schemas.microsoft.com/office/drawing/2014/main" id="{E0BCD20D-2430-CE63-405A-5DE3312A92A0}"/>
                </a:ext>
              </a:extLst>
            </p:cNvPr>
            <p:cNvSpPr/>
            <p:nvPr/>
          </p:nvSpPr>
          <p:spPr>
            <a:xfrm>
              <a:off x="11780873" y="48822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4" name="矩形 1783">
              <a:extLst>
                <a:ext uri="{FF2B5EF4-FFF2-40B4-BE49-F238E27FC236}">
                  <a16:creationId xmlns:a16="http://schemas.microsoft.com/office/drawing/2014/main" id="{4612BBC7-4A10-EABA-FD47-06050E886D4A}"/>
                </a:ext>
              </a:extLst>
            </p:cNvPr>
            <p:cNvSpPr/>
            <p:nvPr/>
          </p:nvSpPr>
          <p:spPr>
            <a:xfrm>
              <a:off x="11780873" y="49047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5" name="矩形 1784">
              <a:extLst>
                <a:ext uri="{FF2B5EF4-FFF2-40B4-BE49-F238E27FC236}">
                  <a16:creationId xmlns:a16="http://schemas.microsoft.com/office/drawing/2014/main" id="{817B2B2F-CCAB-B548-2AE5-9C81A3C96601}"/>
                </a:ext>
              </a:extLst>
            </p:cNvPr>
            <p:cNvSpPr/>
            <p:nvPr/>
          </p:nvSpPr>
          <p:spPr>
            <a:xfrm>
              <a:off x="11780873" y="49271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6" name="矩形 1785">
              <a:extLst>
                <a:ext uri="{FF2B5EF4-FFF2-40B4-BE49-F238E27FC236}">
                  <a16:creationId xmlns:a16="http://schemas.microsoft.com/office/drawing/2014/main" id="{A723AEC8-C54B-79BF-BF5A-A7B05BFF1AE1}"/>
                </a:ext>
              </a:extLst>
            </p:cNvPr>
            <p:cNvSpPr/>
            <p:nvPr/>
          </p:nvSpPr>
          <p:spPr>
            <a:xfrm>
              <a:off x="11780873" y="49495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7" name="矩形 1786">
              <a:extLst>
                <a:ext uri="{FF2B5EF4-FFF2-40B4-BE49-F238E27FC236}">
                  <a16:creationId xmlns:a16="http://schemas.microsoft.com/office/drawing/2014/main" id="{F3F839DA-F55F-E4C5-CD70-677F3100C62F}"/>
                </a:ext>
              </a:extLst>
            </p:cNvPr>
            <p:cNvSpPr/>
            <p:nvPr/>
          </p:nvSpPr>
          <p:spPr>
            <a:xfrm>
              <a:off x="11780873" y="49719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8" name="矩形 1787">
              <a:extLst>
                <a:ext uri="{FF2B5EF4-FFF2-40B4-BE49-F238E27FC236}">
                  <a16:creationId xmlns:a16="http://schemas.microsoft.com/office/drawing/2014/main" id="{0CA6C429-D976-1033-422E-90D4EF8082AD}"/>
                </a:ext>
              </a:extLst>
            </p:cNvPr>
            <p:cNvSpPr/>
            <p:nvPr/>
          </p:nvSpPr>
          <p:spPr>
            <a:xfrm>
              <a:off x="11780873" y="49943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9" name="矩形 1788">
              <a:extLst>
                <a:ext uri="{FF2B5EF4-FFF2-40B4-BE49-F238E27FC236}">
                  <a16:creationId xmlns:a16="http://schemas.microsoft.com/office/drawing/2014/main" id="{A8613D2A-F178-09B5-C97C-ABC60E5158BD}"/>
                </a:ext>
              </a:extLst>
            </p:cNvPr>
            <p:cNvSpPr/>
            <p:nvPr/>
          </p:nvSpPr>
          <p:spPr>
            <a:xfrm>
              <a:off x="11780873" y="50168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0" name="矩形 1789">
              <a:extLst>
                <a:ext uri="{FF2B5EF4-FFF2-40B4-BE49-F238E27FC236}">
                  <a16:creationId xmlns:a16="http://schemas.microsoft.com/office/drawing/2014/main" id="{7F77822F-EBF1-8DDF-18E2-76F23979E4DA}"/>
                </a:ext>
              </a:extLst>
            </p:cNvPr>
            <p:cNvSpPr/>
            <p:nvPr/>
          </p:nvSpPr>
          <p:spPr>
            <a:xfrm>
              <a:off x="11780873" y="50392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1" name="矩形 1790">
              <a:extLst>
                <a:ext uri="{FF2B5EF4-FFF2-40B4-BE49-F238E27FC236}">
                  <a16:creationId xmlns:a16="http://schemas.microsoft.com/office/drawing/2014/main" id="{42113E7E-F3F0-89D5-7F18-B1E9C5793303}"/>
                </a:ext>
              </a:extLst>
            </p:cNvPr>
            <p:cNvSpPr/>
            <p:nvPr/>
          </p:nvSpPr>
          <p:spPr>
            <a:xfrm>
              <a:off x="11780873" y="50616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2" name="矩形 1791">
              <a:extLst>
                <a:ext uri="{FF2B5EF4-FFF2-40B4-BE49-F238E27FC236}">
                  <a16:creationId xmlns:a16="http://schemas.microsoft.com/office/drawing/2014/main" id="{7C9243A3-74D9-5903-CFA0-2E896CDBF9FF}"/>
                </a:ext>
              </a:extLst>
            </p:cNvPr>
            <p:cNvSpPr/>
            <p:nvPr/>
          </p:nvSpPr>
          <p:spPr>
            <a:xfrm>
              <a:off x="11780873" y="50840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3" name="矩形 1792">
              <a:extLst>
                <a:ext uri="{FF2B5EF4-FFF2-40B4-BE49-F238E27FC236}">
                  <a16:creationId xmlns:a16="http://schemas.microsoft.com/office/drawing/2014/main" id="{2B74AFB9-1E69-0D23-2D18-1BF038154E5A}"/>
                </a:ext>
              </a:extLst>
            </p:cNvPr>
            <p:cNvSpPr/>
            <p:nvPr/>
          </p:nvSpPr>
          <p:spPr>
            <a:xfrm>
              <a:off x="11780873" y="5106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4" name="矩形 1793">
              <a:extLst>
                <a:ext uri="{FF2B5EF4-FFF2-40B4-BE49-F238E27FC236}">
                  <a16:creationId xmlns:a16="http://schemas.microsoft.com/office/drawing/2014/main" id="{583E43A5-DC00-6B00-BBED-B4437809902D}"/>
                </a:ext>
              </a:extLst>
            </p:cNvPr>
            <p:cNvSpPr/>
            <p:nvPr/>
          </p:nvSpPr>
          <p:spPr>
            <a:xfrm>
              <a:off x="11780873" y="5128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5" name="矩形 1794">
              <a:extLst>
                <a:ext uri="{FF2B5EF4-FFF2-40B4-BE49-F238E27FC236}">
                  <a16:creationId xmlns:a16="http://schemas.microsoft.com/office/drawing/2014/main" id="{C13A4401-D499-30A7-4BF4-0DE0C2492DF3}"/>
                </a:ext>
              </a:extLst>
            </p:cNvPr>
            <p:cNvSpPr/>
            <p:nvPr/>
          </p:nvSpPr>
          <p:spPr>
            <a:xfrm>
              <a:off x="11780873" y="51520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6" name="矩形 1795">
              <a:extLst>
                <a:ext uri="{FF2B5EF4-FFF2-40B4-BE49-F238E27FC236}">
                  <a16:creationId xmlns:a16="http://schemas.microsoft.com/office/drawing/2014/main" id="{C38162BA-D336-A194-466F-58B72716EB2C}"/>
                </a:ext>
              </a:extLst>
            </p:cNvPr>
            <p:cNvSpPr/>
            <p:nvPr/>
          </p:nvSpPr>
          <p:spPr>
            <a:xfrm>
              <a:off x="11780873" y="51751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7" name="矩形 1796">
              <a:extLst>
                <a:ext uri="{FF2B5EF4-FFF2-40B4-BE49-F238E27FC236}">
                  <a16:creationId xmlns:a16="http://schemas.microsoft.com/office/drawing/2014/main" id="{4BE1177E-D6B9-B22F-F43F-9B638D4C0278}"/>
                </a:ext>
              </a:extLst>
            </p:cNvPr>
            <p:cNvSpPr/>
            <p:nvPr/>
          </p:nvSpPr>
          <p:spPr>
            <a:xfrm>
              <a:off x="11780873" y="52187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8" name="矩形 1797">
              <a:extLst>
                <a:ext uri="{FF2B5EF4-FFF2-40B4-BE49-F238E27FC236}">
                  <a16:creationId xmlns:a16="http://schemas.microsoft.com/office/drawing/2014/main" id="{78B477FC-4875-9685-CB27-B25D60D683A9}"/>
                </a:ext>
              </a:extLst>
            </p:cNvPr>
            <p:cNvSpPr/>
            <p:nvPr/>
          </p:nvSpPr>
          <p:spPr>
            <a:xfrm>
              <a:off x="11780873" y="52411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9" name="矩形 1798">
              <a:extLst>
                <a:ext uri="{FF2B5EF4-FFF2-40B4-BE49-F238E27FC236}">
                  <a16:creationId xmlns:a16="http://schemas.microsoft.com/office/drawing/2014/main" id="{67F47977-B006-571C-B329-8B2E2F245B7D}"/>
                </a:ext>
              </a:extLst>
            </p:cNvPr>
            <p:cNvSpPr/>
            <p:nvPr/>
          </p:nvSpPr>
          <p:spPr>
            <a:xfrm>
              <a:off x="11780873" y="52635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0" name="矩形 1799">
              <a:extLst>
                <a:ext uri="{FF2B5EF4-FFF2-40B4-BE49-F238E27FC236}">
                  <a16:creationId xmlns:a16="http://schemas.microsoft.com/office/drawing/2014/main" id="{8BDD37AC-E13B-BFF0-CAA8-1EA031EB60B9}"/>
                </a:ext>
              </a:extLst>
            </p:cNvPr>
            <p:cNvSpPr/>
            <p:nvPr/>
          </p:nvSpPr>
          <p:spPr>
            <a:xfrm>
              <a:off x="11780873" y="52859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1" name="矩形 1800">
              <a:extLst>
                <a:ext uri="{FF2B5EF4-FFF2-40B4-BE49-F238E27FC236}">
                  <a16:creationId xmlns:a16="http://schemas.microsoft.com/office/drawing/2014/main" id="{FAB27F4E-3F14-FE7B-2894-9F2FA1A3BFEF}"/>
                </a:ext>
              </a:extLst>
            </p:cNvPr>
            <p:cNvSpPr/>
            <p:nvPr/>
          </p:nvSpPr>
          <p:spPr>
            <a:xfrm>
              <a:off x="11780873" y="53083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2" name="矩形 1801">
              <a:extLst>
                <a:ext uri="{FF2B5EF4-FFF2-40B4-BE49-F238E27FC236}">
                  <a16:creationId xmlns:a16="http://schemas.microsoft.com/office/drawing/2014/main" id="{5E478E80-AD6D-5939-F82E-28C4EF60ACF4}"/>
                </a:ext>
              </a:extLst>
            </p:cNvPr>
            <p:cNvSpPr/>
            <p:nvPr/>
          </p:nvSpPr>
          <p:spPr>
            <a:xfrm>
              <a:off x="11780873" y="53308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3" name="矩形 1802">
              <a:extLst>
                <a:ext uri="{FF2B5EF4-FFF2-40B4-BE49-F238E27FC236}">
                  <a16:creationId xmlns:a16="http://schemas.microsoft.com/office/drawing/2014/main" id="{3F4D7124-8826-B690-B993-2593807E4B1C}"/>
                </a:ext>
              </a:extLst>
            </p:cNvPr>
            <p:cNvSpPr/>
            <p:nvPr/>
          </p:nvSpPr>
          <p:spPr>
            <a:xfrm>
              <a:off x="11780873" y="53532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4" name="矩形 1803">
              <a:extLst>
                <a:ext uri="{FF2B5EF4-FFF2-40B4-BE49-F238E27FC236}">
                  <a16:creationId xmlns:a16="http://schemas.microsoft.com/office/drawing/2014/main" id="{E137D78A-CD69-7676-374C-7AFE7347E2A4}"/>
                </a:ext>
              </a:extLst>
            </p:cNvPr>
            <p:cNvSpPr/>
            <p:nvPr/>
          </p:nvSpPr>
          <p:spPr>
            <a:xfrm>
              <a:off x="11780873" y="53756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5" name="矩形 1804">
              <a:extLst>
                <a:ext uri="{FF2B5EF4-FFF2-40B4-BE49-F238E27FC236}">
                  <a16:creationId xmlns:a16="http://schemas.microsoft.com/office/drawing/2014/main" id="{2762FC2D-B7FA-E87B-22E4-B07A44BA1544}"/>
                </a:ext>
              </a:extLst>
            </p:cNvPr>
            <p:cNvSpPr/>
            <p:nvPr/>
          </p:nvSpPr>
          <p:spPr>
            <a:xfrm>
              <a:off x="11780873" y="53980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6" name="矩形 1805">
              <a:extLst>
                <a:ext uri="{FF2B5EF4-FFF2-40B4-BE49-F238E27FC236}">
                  <a16:creationId xmlns:a16="http://schemas.microsoft.com/office/drawing/2014/main" id="{F919A325-BC9C-9B8E-E093-95666D46E532}"/>
                </a:ext>
              </a:extLst>
            </p:cNvPr>
            <p:cNvSpPr/>
            <p:nvPr/>
          </p:nvSpPr>
          <p:spPr>
            <a:xfrm>
              <a:off x="11780873" y="54205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7" name="矩形 1806">
              <a:extLst>
                <a:ext uri="{FF2B5EF4-FFF2-40B4-BE49-F238E27FC236}">
                  <a16:creationId xmlns:a16="http://schemas.microsoft.com/office/drawing/2014/main" id="{06438A02-4768-3285-2751-050B6A1592B8}"/>
                </a:ext>
              </a:extLst>
            </p:cNvPr>
            <p:cNvSpPr/>
            <p:nvPr/>
          </p:nvSpPr>
          <p:spPr>
            <a:xfrm>
              <a:off x="11780873" y="54429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8" name="矩形 1807">
              <a:extLst>
                <a:ext uri="{FF2B5EF4-FFF2-40B4-BE49-F238E27FC236}">
                  <a16:creationId xmlns:a16="http://schemas.microsoft.com/office/drawing/2014/main" id="{11132C9D-A942-04E3-3CE9-7474814444AB}"/>
                </a:ext>
              </a:extLst>
            </p:cNvPr>
            <p:cNvSpPr/>
            <p:nvPr/>
          </p:nvSpPr>
          <p:spPr>
            <a:xfrm>
              <a:off x="11780873" y="54653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9" name="矩形 1808">
              <a:extLst>
                <a:ext uri="{FF2B5EF4-FFF2-40B4-BE49-F238E27FC236}">
                  <a16:creationId xmlns:a16="http://schemas.microsoft.com/office/drawing/2014/main" id="{DFD74E56-94C0-DB85-F4D3-5BFEAE1405F1}"/>
                </a:ext>
              </a:extLst>
            </p:cNvPr>
            <p:cNvSpPr/>
            <p:nvPr/>
          </p:nvSpPr>
          <p:spPr>
            <a:xfrm>
              <a:off x="11780873" y="54877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0" name="矩形 1809">
              <a:extLst>
                <a:ext uri="{FF2B5EF4-FFF2-40B4-BE49-F238E27FC236}">
                  <a16:creationId xmlns:a16="http://schemas.microsoft.com/office/drawing/2014/main" id="{82F517C1-BBE1-9C50-E6F5-2EE47B068830}"/>
                </a:ext>
              </a:extLst>
            </p:cNvPr>
            <p:cNvSpPr/>
            <p:nvPr/>
          </p:nvSpPr>
          <p:spPr>
            <a:xfrm>
              <a:off x="11780873" y="55102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1" name="矩形 1810">
              <a:extLst>
                <a:ext uri="{FF2B5EF4-FFF2-40B4-BE49-F238E27FC236}">
                  <a16:creationId xmlns:a16="http://schemas.microsoft.com/office/drawing/2014/main" id="{4C9F9EB2-FD32-4AF8-D0E4-0D26EA62EA98}"/>
                </a:ext>
              </a:extLst>
            </p:cNvPr>
            <p:cNvSpPr/>
            <p:nvPr/>
          </p:nvSpPr>
          <p:spPr>
            <a:xfrm>
              <a:off x="11780873" y="55326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2" name="矩形 1811">
              <a:extLst>
                <a:ext uri="{FF2B5EF4-FFF2-40B4-BE49-F238E27FC236}">
                  <a16:creationId xmlns:a16="http://schemas.microsoft.com/office/drawing/2014/main" id="{7B2F7683-5BAF-CA94-A8B9-398FD690BACF}"/>
                </a:ext>
              </a:extLst>
            </p:cNvPr>
            <p:cNvSpPr/>
            <p:nvPr/>
          </p:nvSpPr>
          <p:spPr>
            <a:xfrm>
              <a:off x="11780873" y="55557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3" name="矩形 1812">
              <a:extLst>
                <a:ext uri="{FF2B5EF4-FFF2-40B4-BE49-F238E27FC236}">
                  <a16:creationId xmlns:a16="http://schemas.microsoft.com/office/drawing/2014/main" id="{8D0A60F2-E3E0-78F8-A3B1-D5B4B53E278F}"/>
                </a:ext>
              </a:extLst>
            </p:cNvPr>
            <p:cNvSpPr/>
            <p:nvPr/>
          </p:nvSpPr>
          <p:spPr>
            <a:xfrm>
              <a:off x="11780873" y="55788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4" name="矩形 1813">
              <a:extLst>
                <a:ext uri="{FF2B5EF4-FFF2-40B4-BE49-F238E27FC236}">
                  <a16:creationId xmlns:a16="http://schemas.microsoft.com/office/drawing/2014/main" id="{7B3DFACD-A104-DCDA-5EA7-63371983621B}"/>
                </a:ext>
              </a:extLst>
            </p:cNvPr>
            <p:cNvSpPr/>
            <p:nvPr/>
          </p:nvSpPr>
          <p:spPr>
            <a:xfrm>
              <a:off x="11780873" y="56016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5" name="矩形 1814">
              <a:extLst>
                <a:ext uri="{FF2B5EF4-FFF2-40B4-BE49-F238E27FC236}">
                  <a16:creationId xmlns:a16="http://schemas.microsoft.com/office/drawing/2014/main" id="{C0908716-BA7A-789F-1B65-571D1A3A6A83}"/>
                </a:ext>
              </a:extLst>
            </p:cNvPr>
            <p:cNvSpPr/>
            <p:nvPr/>
          </p:nvSpPr>
          <p:spPr>
            <a:xfrm>
              <a:off x="11780873" y="56240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6" name="矩形 1815">
              <a:extLst>
                <a:ext uri="{FF2B5EF4-FFF2-40B4-BE49-F238E27FC236}">
                  <a16:creationId xmlns:a16="http://schemas.microsoft.com/office/drawing/2014/main" id="{F78FA9DE-DBFD-C82A-B87E-A771A06D6A95}"/>
                </a:ext>
              </a:extLst>
            </p:cNvPr>
            <p:cNvSpPr/>
            <p:nvPr/>
          </p:nvSpPr>
          <p:spPr>
            <a:xfrm>
              <a:off x="11780873" y="56465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7" name="矩形 1816">
              <a:extLst>
                <a:ext uri="{FF2B5EF4-FFF2-40B4-BE49-F238E27FC236}">
                  <a16:creationId xmlns:a16="http://schemas.microsoft.com/office/drawing/2014/main" id="{E0199759-0EB5-B179-FDD9-63EB7A7EAA16}"/>
                </a:ext>
              </a:extLst>
            </p:cNvPr>
            <p:cNvSpPr/>
            <p:nvPr/>
          </p:nvSpPr>
          <p:spPr>
            <a:xfrm>
              <a:off x="11780873" y="566892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8" name="矩形 1817">
              <a:extLst>
                <a:ext uri="{FF2B5EF4-FFF2-40B4-BE49-F238E27FC236}">
                  <a16:creationId xmlns:a16="http://schemas.microsoft.com/office/drawing/2014/main" id="{7905617A-CBD1-7B3E-1456-F16ED1C733E8}"/>
                </a:ext>
              </a:extLst>
            </p:cNvPr>
            <p:cNvSpPr/>
            <p:nvPr/>
          </p:nvSpPr>
          <p:spPr>
            <a:xfrm>
              <a:off x="11780873" y="56913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9" name="矩形 1818">
              <a:extLst>
                <a:ext uri="{FF2B5EF4-FFF2-40B4-BE49-F238E27FC236}">
                  <a16:creationId xmlns:a16="http://schemas.microsoft.com/office/drawing/2014/main" id="{8A6DA487-D30C-F108-D716-787316AAD97B}"/>
                </a:ext>
              </a:extLst>
            </p:cNvPr>
            <p:cNvSpPr/>
            <p:nvPr/>
          </p:nvSpPr>
          <p:spPr>
            <a:xfrm>
              <a:off x="11780873" y="57137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0" name="矩形 1819">
              <a:extLst>
                <a:ext uri="{FF2B5EF4-FFF2-40B4-BE49-F238E27FC236}">
                  <a16:creationId xmlns:a16="http://schemas.microsoft.com/office/drawing/2014/main" id="{CFFF2178-8DAD-48C7-E81B-FA303ADF9FFA}"/>
                </a:ext>
              </a:extLst>
            </p:cNvPr>
            <p:cNvSpPr/>
            <p:nvPr/>
          </p:nvSpPr>
          <p:spPr>
            <a:xfrm>
              <a:off x="11780873" y="57361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1" name="矩形 1820">
              <a:extLst>
                <a:ext uri="{FF2B5EF4-FFF2-40B4-BE49-F238E27FC236}">
                  <a16:creationId xmlns:a16="http://schemas.microsoft.com/office/drawing/2014/main" id="{EC31F451-776E-4195-3CB6-64EE0AF18D98}"/>
                </a:ext>
              </a:extLst>
            </p:cNvPr>
            <p:cNvSpPr/>
            <p:nvPr/>
          </p:nvSpPr>
          <p:spPr>
            <a:xfrm>
              <a:off x="11780873" y="57586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2" name="矩形 1821">
              <a:extLst>
                <a:ext uri="{FF2B5EF4-FFF2-40B4-BE49-F238E27FC236}">
                  <a16:creationId xmlns:a16="http://schemas.microsoft.com/office/drawing/2014/main" id="{3F05D583-D1D3-6055-80D4-BEA6C48938C9}"/>
                </a:ext>
              </a:extLst>
            </p:cNvPr>
            <p:cNvSpPr/>
            <p:nvPr/>
          </p:nvSpPr>
          <p:spPr>
            <a:xfrm>
              <a:off x="11780873" y="57810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3" name="矩形 1822">
              <a:extLst>
                <a:ext uri="{FF2B5EF4-FFF2-40B4-BE49-F238E27FC236}">
                  <a16:creationId xmlns:a16="http://schemas.microsoft.com/office/drawing/2014/main" id="{72A49399-2330-DF21-6515-DF6081CFE430}"/>
                </a:ext>
              </a:extLst>
            </p:cNvPr>
            <p:cNvSpPr/>
            <p:nvPr/>
          </p:nvSpPr>
          <p:spPr>
            <a:xfrm>
              <a:off x="11780873" y="58034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4" name="矩形 1823">
              <a:extLst>
                <a:ext uri="{FF2B5EF4-FFF2-40B4-BE49-F238E27FC236}">
                  <a16:creationId xmlns:a16="http://schemas.microsoft.com/office/drawing/2014/main" id="{FA6C2E2E-A6D3-1D3F-324D-7FB0BC9F878E}"/>
                </a:ext>
              </a:extLst>
            </p:cNvPr>
            <p:cNvSpPr/>
            <p:nvPr/>
          </p:nvSpPr>
          <p:spPr>
            <a:xfrm>
              <a:off x="11780873" y="58258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5" name="矩形 1824">
              <a:extLst>
                <a:ext uri="{FF2B5EF4-FFF2-40B4-BE49-F238E27FC236}">
                  <a16:creationId xmlns:a16="http://schemas.microsoft.com/office/drawing/2014/main" id="{7328AB01-2F5F-0A71-E969-2576BCE1819F}"/>
                </a:ext>
              </a:extLst>
            </p:cNvPr>
            <p:cNvSpPr/>
            <p:nvPr/>
          </p:nvSpPr>
          <p:spPr>
            <a:xfrm>
              <a:off x="11780873" y="58483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6" name="矩形 1825">
              <a:extLst>
                <a:ext uri="{FF2B5EF4-FFF2-40B4-BE49-F238E27FC236}">
                  <a16:creationId xmlns:a16="http://schemas.microsoft.com/office/drawing/2014/main" id="{7F54DA3A-5F6D-9725-BF30-9352D3D98553}"/>
                </a:ext>
              </a:extLst>
            </p:cNvPr>
            <p:cNvSpPr/>
            <p:nvPr/>
          </p:nvSpPr>
          <p:spPr>
            <a:xfrm>
              <a:off x="11780873" y="58707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7" name="矩形 1826">
              <a:extLst>
                <a:ext uri="{FF2B5EF4-FFF2-40B4-BE49-F238E27FC236}">
                  <a16:creationId xmlns:a16="http://schemas.microsoft.com/office/drawing/2014/main" id="{F7AD0816-488B-E32D-650C-2497B16605B1}"/>
                </a:ext>
              </a:extLst>
            </p:cNvPr>
            <p:cNvSpPr/>
            <p:nvPr/>
          </p:nvSpPr>
          <p:spPr>
            <a:xfrm>
              <a:off x="11780873" y="5893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8" name="矩形 1827">
              <a:extLst>
                <a:ext uri="{FF2B5EF4-FFF2-40B4-BE49-F238E27FC236}">
                  <a16:creationId xmlns:a16="http://schemas.microsoft.com/office/drawing/2014/main" id="{E7308CCF-9B73-833F-C201-6BDB9100BF69}"/>
                </a:ext>
              </a:extLst>
            </p:cNvPr>
            <p:cNvSpPr/>
            <p:nvPr/>
          </p:nvSpPr>
          <p:spPr>
            <a:xfrm>
              <a:off x="11780873" y="59155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9" name="矩形 1828">
              <a:extLst>
                <a:ext uri="{FF2B5EF4-FFF2-40B4-BE49-F238E27FC236}">
                  <a16:creationId xmlns:a16="http://schemas.microsoft.com/office/drawing/2014/main" id="{35B44FC2-3137-F606-BE07-7497A061B4C4}"/>
                </a:ext>
              </a:extLst>
            </p:cNvPr>
            <p:cNvSpPr/>
            <p:nvPr/>
          </p:nvSpPr>
          <p:spPr>
            <a:xfrm>
              <a:off x="11780873" y="59386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0" name="矩形 1829">
              <a:extLst>
                <a:ext uri="{FF2B5EF4-FFF2-40B4-BE49-F238E27FC236}">
                  <a16:creationId xmlns:a16="http://schemas.microsoft.com/office/drawing/2014/main" id="{B19EE323-F0C3-8535-8616-662D607D86CB}"/>
                </a:ext>
              </a:extLst>
            </p:cNvPr>
            <p:cNvSpPr/>
            <p:nvPr/>
          </p:nvSpPr>
          <p:spPr>
            <a:xfrm>
              <a:off x="11780873" y="59618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1" name="矩形 1830">
              <a:extLst>
                <a:ext uri="{FF2B5EF4-FFF2-40B4-BE49-F238E27FC236}">
                  <a16:creationId xmlns:a16="http://schemas.microsoft.com/office/drawing/2014/main" id="{2EEFEBCC-58CD-588F-07AC-BDF7FD92202E}"/>
                </a:ext>
              </a:extLst>
            </p:cNvPr>
            <p:cNvSpPr/>
            <p:nvPr/>
          </p:nvSpPr>
          <p:spPr>
            <a:xfrm>
              <a:off x="11780873" y="59844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2" name="矩形 1831">
              <a:extLst>
                <a:ext uri="{FF2B5EF4-FFF2-40B4-BE49-F238E27FC236}">
                  <a16:creationId xmlns:a16="http://schemas.microsoft.com/office/drawing/2014/main" id="{E35F9CC5-034D-1C93-A407-0316EC41FA01}"/>
                </a:ext>
              </a:extLst>
            </p:cNvPr>
            <p:cNvSpPr/>
            <p:nvPr/>
          </p:nvSpPr>
          <p:spPr>
            <a:xfrm>
              <a:off x="11780873" y="60068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3" name="矩形 1832">
              <a:extLst>
                <a:ext uri="{FF2B5EF4-FFF2-40B4-BE49-F238E27FC236}">
                  <a16:creationId xmlns:a16="http://schemas.microsoft.com/office/drawing/2014/main" id="{A3318345-5E84-D73B-9506-3E813EF303F4}"/>
                </a:ext>
              </a:extLst>
            </p:cNvPr>
            <p:cNvSpPr/>
            <p:nvPr/>
          </p:nvSpPr>
          <p:spPr>
            <a:xfrm>
              <a:off x="11780873" y="60293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4" name="矩形 1833">
              <a:extLst>
                <a:ext uri="{FF2B5EF4-FFF2-40B4-BE49-F238E27FC236}">
                  <a16:creationId xmlns:a16="http://schemas.microsoft.com/office/drawing/2014/main" id="{799F1BEE-6900-C249-217A-D5C2D466B1C0}"/>
                </a:ext>
              </a:extLst>
            </p:cNvPr>
            <p:cNvSpPr/>
            <p:nvPr/>
          </p:nvSpPr>
          <p:spPr>
            <a:xfrm>
              <a:off x="11780873" y="60517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5" name="矩形 1834">
              <a:extLst>
                <a:ext uri="{FF2B5EF4-FFF2-40B4-BE49-F238E27FC236}">
                  <a16:creationId xmlns:a16="http://schemas.microsoft.com/office/drawing/2014/main" id="{D7729677-5805-F429-92E9-82127E794F7A}"/>
                </a:ext>
              </a:extLst>
            </p:cNvPr>
            <p:cNvSpPr/>
            <p:nvPr/>
          </p:nvSpPr>
          <p:spPr>
            <a:xfrm>
              <a:off x="11780873" y="60741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6" name="矩形 1835">
              <a:extLst>
                <a:ext uri="{FF2B5EF4-FFF2-40B4-BE49-F238E27FC236}">
                  <a16:creationId xmlns:a16="http://schemas.microsoft.com/office/drawing/2014/main" id="{92D7B137-B682-62CF-29F5-122F2CFCF9C0}"/>
                </a:ext>
              </a:extLst>
            </p:cNvPr>
            <p:cNvSpPr/>
            <p:nvPr/>
          </p:nvSpPr>
          <p:spPr>
            <a:xfrm>
              <a:off x="11780873" y="60965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7" name="矩形 1836">
              <a:extLst>
                <a:ext uri="{FF2B5EF4-FFF2-40B4-BE49-F238E27FC236}">
                  <a16:creationId xmlns:a16="http://schemas.microsoft.com/office/drawing/2014/main" id="{4F53ECDF-99FB-B496-3655-C7FA74217E99}"/>
                </a:ext>
              </a:extLst>
            </p:cNvPr>
            <p:cNvSpPr/>
            <p:nvPr/>
          </p:nvSpPr>
          <p:spPr>
            <a:xfrm>
              <a:off x="11780873" y="611899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8" name="矩形 1837">
              <a:extLst>
                <a:ext uri="{FF2B5EF4-FFF2-40B4-BE49-F238E27FC236}">
                  <a16:creationId xmlns:a16="http://schemas.microsoft.com/office/drawing/2014/main" id="{D5A12732-0C4B-01EB-C950-6F4F874D382E}"/>
                </a:ext>
              </a:extLst>
            </p:cNvPr>
            <p:cNvSpPr/>
            <p:nvPr/>
          </p:nvSpPr>
          <p:spPr>
            <a:xfrm>
              <a:off x="11780873" y="61414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9" name="矩形 1838">
              <a:extLst>
                <a:ext uri="{FF2B5EF4-FFF2-40B4-BE49-F238E27FC236}">
                  <a16:creationId xmlns:a16="http://schemas.microsoft.com/office/drawing/2014/main" id="{CF074974-33C0-15D5-B200-24C47961AE60}"/>
                </a:ext>
              </a:extLst>
            </p:cNvPr>
            <p:cNvSpPr/>
            <p:nvPr/>
          </p:nvSpPr>
          <p:spPr>
            <a:xfrm>
              <a:off x="11780873" y="61638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0" name="矩形 1839">
              <a:extLst>
                <a:ext uri="{FF2B5EF4-FFF2-40B4-BE49-F238E27FC236}">
                  <a16:creationId xmlns:a16="http://schemas.microsoft.com/office/drawing/2014/main" id="{D8EC704F-B82B-8C2C-66A9-0C3D42BE180B}"/>
                </a:ext>
              </a:extLst>
            </p:cNvPr>
            <p:cNvSpPr/>
            <p:nvPr/>
          </p:nvSpPr>
          <p:spPr>
            <a:xfrm>
              <a:off x="11780873" y="61862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1" name="矩形 1840">
              <a:extLst>
                <a:ext uri="{FF2B5EF4-FFF2-40B4-BE49-F238E27FC236}">
                  <a16:creationId xmlns:a16="http://schemas.microsoft.com/office/drawing/2014/main" id="{A9F808B0-C9CA-D5B3-B41E-37BF81D70C3D}"/>
                </a:ext>
              </a:extLst>
            </p:cNvPr>
            <p:cNvSpPr/>
            <p:nvPr/>
          </p:nvSpPr>
          <p:spPr>
            <a:xfrm>
              <a:off x="11780873" y="62086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2" name="矩形 1841">
              <a:extLst>
                <a:ext uri="{FF2B5EF4-FFF2-40B4-BE49-F238E27FC236}">
                  <a16:creationId xmlns:a16="http://schemas.microsoft.com/office/drawing/2014/main" id="{0776BCEA-1B22-CC8F-230E-11E1558737A7}"/>
                </a:ext>
              </a:extLst>
            </p:cNvPr>
            <p:cNvSpPr/>
            <p:nvPr/>
          </p:nvSpPr>
          <p:spPr>
            <a:xfrm>
              <a:off x="11780873" y="62311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3" name="矩形 1842">
              <a:extLst>
                <a:ext uri="{FF2B5EF4-FFF2-40B4-BE49-F238E27FC236}">
                  <a16:creationId xmlns:a16="http://schemas.microsoft.com/office/drawing/2014/main" id="{DA5D56AB-3E11-40B2-5240-A0F5F495A37B}"/>
                </a:ext>
              </a:extLst>
            </p:cNvPr>
            <p:cNvSpPr/>
            <p:nvPr/>
          </p:nvSpPr>
          <p:spPr>
            <a:xfrm>
              <a:off x="11780873" y="62535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4" name="矩形 1843">
              <a:extLst>
                <a:ext uri="{FF2B5EF4-FFF2-40B4-BE49-F238E27FC236}">
                  <a16:creationId xmlns:a16="http://schemas.microsoft.com/office/drawing/2014/main" id="{CEBCCD62-BC9C-5AD1-2719-669A682FDD1E}"/>
                </a:ext>
              </a:extLst>
            </p:cNvPr>
            <p:cNvSpPr/>
            <p:nvPr/>
          </p:nvSpPr>
          <p:spPr>
            <a:xfrm>
              <a:off x="11780873" y="62759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5" name="矩形 1844">
              <a:extLst>
                <a:ext uri="{FF2B5EF4-FFF2-40B4-BE49-F238E27FC236}">
                  <a16:creationId xmlns:a16="http://schemas.microsoft.com/office/drawing/2014/main" id="{D936CC6A-7FC7-CD50-7372-83730D26A861}"/>
                </a:ext>
              </a:extLst>
            </p:cNvPr>
            <p:cNvSpPr/>
            <p:nvPr/>
          </p:nvSpPr>
          <p:spPr>
            <a:xfrm>
              <a:off x="11780873" y="62983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6" name="矩形 1845">
              <a:extLst>
                <a:ext uri="{FF2B5EF4-FFF2-40B4-BE49-F238E27FC236}">
                  <a16:creationId xmlns:a16="http://schemas.microsoft.com/office/drawing/2014/main" id="{1FD88655-6FA2-A667-539C-1F33E988EF22}"/>
                </a:ext>
              </a:extLst>
            </p:cNvPr>
            <p:cNvSpPr/>
            <p:nvPr/>
          </p:nvSpPr>
          <p:spPr>
            <a:xfrm>
              <a:off x="11780873" y="632148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7" name="矩形 1846">
              <a:extLst>
                <a:ext uri="{FF2B5EF4-FFF2-40B4-BE49-F238E27FC236}">
                  <a16:creationId xmlns:a16="http://schemas.microsoft.com/office/drawing/2014/main" id="{9606B4B0-4B3F-EF60-6F5E-F386270AECD1}"/>
                </a:ext>
              </a:extLst>
            </p:cNvPr>
            <p:cNvSpPr/>
            <p:nvPr/>
          </p:nvSpPr>
          <p:spPr>
            <a:xfrm>
              <a:off x="11780873" y="63541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8" name="矩形 1847">
              <a:extLst>
                <a:ext uri="{FF2B5EF4-FFF2-40B4-BE49-F238E27FC236}">
                  <a16:creationId xmlns:a16="http://schemas.microsoft.com/office/drawing/2014/main" id="{EDEB9012-AD43-C84A-6DDF-8D3D544F749E}"/>
                </a:ext>
              </a:extLst>
            </p:cNvPr>
            <p:cNvSpPr/>
            <p:nvPr/>
          </p:nvSpPr>
          <p:spPr>
            <a:xfrm>
              <a:off x="11780873" y="3263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9" name="矩形 1848">
              <a:extLst>
                <a:ext uri="{FF2B5EF4-FFF2-40B4-BE49-F238E27FC236}">
                  <a16:creationId xmlns:a16="http://schemas.microsoft.com/office/drawing/2014/main" id="{A5017434-2DD7-9969-9AAD-D0AD82393775}"/>
                </a:ext>
              </a:extLst>
            </p:cNvPr>
            <p:cNvSpPr/>
            <p:nvPr/>
          </p:nvSpPr>
          <p:spPr>
            <a:xfrm>
              <a:off x="11780873" y="3285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0" name="矩形 1849">
              <a:extLst>
                <a:ext uri="{FF2B5EF4-FFF2-40B4-BE49-F238E27FC236}">
                  <a16:creationId xmlns:a16="http://schemas.microsoft.com/office/drawing/2014/main" id="{9128EE02-BF96-06E4-63D6-2044AE02F610}"/>
                </a:ext>
              </a:extLst>
            </p:cNvPr>
            <p:cNvSpPr/>
            <p:nvPr/>
          </p:nvSpPr>
          <p:spPr>
            <a:xfrm>
              <a:off x="11780873" y="3307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1" name="矩形 1850">
              <a:extLst>
                <a:ext uri="{FF2B5EF4-FFF2-40B4-BE49-F238E27FC236}">
                  <a16:creationId xmlns:a16="http://schemas.microsoft.com/office/drawing/2014/main" id="{A14C42EA-E543-386A-A0CB-8467692A58D1}"/>
                </a:ext>
              </a:extLst>
            </p:cNvPr>
            <p:cNvSpPr/>
            <p:nvPr/>
          </p:nvSpPr>
          <p:spPr>
            <a:xfrm>
              <a:off x="11780873" y="3330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2" name="矩形 1851">
              <a:extLst>
                <a:ext uri="{FF2B5EF4-FFF2-40B4-BE49-F238E27FC236}">
                  <a16:creationId xmlns:a16="http://schemas.microsoft.com/office/drawing/2014/main" id="{6B500EE0-F8CE-E1F5-AA4A-00F1339EC5A0}"/>
                </a:ext>
              </a:extLst>
            </p:cNvPr>
            <p:cNvSpPr/>
            <p:nvPr/>
          </p:nvSpPr>
          <p:spPr>
            <a:xfrm>
              <a:off x="11780873" y="3352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3" name="矩形 1852">
              <a:extLst>
                <a:ext uri="{FF2B5EF4-FFF2-40B4-BE49-F238E27FC236}">
                  <a16:creationId xmlns:a16="http://schemas.microsoft.com/office/drawing/2014/main" id="{0A61B3A3-E8FB-5162-DB2C-823B893E448B}"/>
                </a:ext>
              </a:extLst>
            </p:cNvPr>
            <p:cNvSpPr/>
            <p:nvPr/>
          </p:nvSpPr>
          <p:spPr>
            <a:xfrm>
              <a:off x="11780873" y="3375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4" name="矩形 1853">
              <a:extLst>
                <a:ext uri="{FF2B5EF4-FFF2-40B4-BE49-F238E27FC236}">
                  <a16:creationId xmlns:a16="http://schemas.microsoft.com/office/drawing/2014/main" id="{F935FCCD-B7E2-CFCE-5B0C-3228B7FCA08F}"/>
                </a:ext>
              </a:extLst>
            </p:cNvPr>
            <p:cNvSpPr/>
            <p:nvPr/>
          </p:nvSpPr>
          <p:spPr>
            <a:xfrm>
              <a:off x="11780873" y="33975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5" name="矩形 1854">
              <a:extLst>
                <a:ext uri="{FF2B5EF4-FFF2-40B4-BE49-F238E27FC236}">
                  <a16:creationId xmlns:a16="http://schemas.microsoft.com/office/drawing/2014/main" id="{8B2AD2AE-5980-D3B9-0A5B-48269FEC4D9C}"/>
                </a:ext>
              </a:extLst>
            </p:cNvPr>
            <p:cNvSpPr/>
            <p:nvPr/>
          </p:nvSpPr>
          <p:spPr>
            <a:xfrm>
              <a:off x="11780873" y="34200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6" name="矩形 1855">
              <a:extLst>
                <a:ext uri="{FF2B5EF4-FFF2-40B4-BE49-F238E27FC236}">
                  <a16:creationId xmlns:a16="http://schemas.microsoft.com/office/drawing/2014/main" id="{1DEFC6DD-FEBB-D552-A629-8A471CACFF72}"/>
                </a:ext>
              </a:extLst>
            </p:cNvPr>
            <p:cNvSpPr/>
            <p:nvPr/>
          </p:nvSpPr>
          <p:spPr>
            <a:xfrm>
              <a:off x="11780873" y="34424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7" name="矩形 1856">
              <a:extLst>
                <a:ext uri="{FF2B5EF4-FFF2-40B4-BE49-F238E27FC236}">
                  <a16:creationId xmlns:a16="http://schemas.microsoft.com/office/drawing/2014/main" id="{358897DC-BC53-EE4A-99C1-3F3594A6CD51}"/>
                </a:ext>
              </a:extLst>
            </p:cNvPr>
            <p:cNvSpPr/>
            <p:nvPr/>
          </p:nvSpPr>
          <p:spPr>
            <a:xfrm>
              <a:off x="11780873" y="34648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8" name="矩形 1857">
              <a:extLst>
                <a:ext uri="{FF2B5EF4-FFF2-40B4-BE49-F238E27FC236}">
                  <a16:creationId xmlns:a16="http://schemas.microsoft.com/office/drawing/2014/main" id="{9097839F-A764-5FA0-4EB2-1674F0778F99}"/>
                </a:ext>
              </a:extLst>
            </p:cNvPr>
            <p:cNvSpPr/>
            <p:nvPr/>
          </p:nvSpPr>
          <p:spPr>
            <a:xfrm>
              <a:off x="11780873" y="34872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9" name="矩形 1858">
              <a:extLst>
                <a:ext uri="{FF2B5EF4-FFF2-40B4-BE49-F238E27FC236}">
                  <a16:creationId xmlns:a16="http://schemas.microsoft.com/office/drawing/2014/main" id="{735AB810-54A7-5222-72A6-F55DCB7B99A3}"/>
                </a:ext>
              </a:extLst>
            </p:cNvPr>
            <p:cNvSpPr/>
            <p:nvPr/>
          </p:nvSpPr>
          <p:spPr>
            <a:xfrm>
              <a:off x="11780873" y="35096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0" name="矩形 1859">
              <a:extLst>
                <a:ext uri="{FF2B5EF4-FFF2-40B4-BE49-F238E27FC236}">
                  <a16:creationId xmlns:a16="http://schemas.microsoft.com/office/drawing/2014/main" id="{A06FD55C-FC63-C6A7-BA08-EA404EC61E57}"/>
                </a:ext>
              </a:extLst>
            </p:cNvPr>
            <p:cNvSpPr/>
            <p:nvPr/>
          </p:nvSpPr>
          <p:spPr>
            <a:xfrm>
              <a:off x="11780873" y="35321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1" name="矩形 1860">
              <a:extLst>
                <a:ext uri="{FF2B5EF4-FFF2-40B4-BE49-F238E27FC236}">
                  <a16:creationId xmlns:a16="http://schemas.microsoft.com/office/drawing/2014/main" id="{11466227-DAB0-88C7-AABF-EF05F75F265D}"/>
                </a:ext>
              </a:extLst>
            </p:cNvPr>
            <p:cNvSpPr/>
            <p:nvPr/>
          </p:nvSpPr>
          <p:spPr>
            <a:xfrm>
              <a:off x="11780873" y="35545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2" name="矩形 1861">
              <a:extLst>
                <a:ext uri="{FF2B5EF4-FFF2-40B4-BE49-F238E27FC236}">
                  <a16:creationId xmlns:a16="http://schemas.microsoft.com/office/drawing/2014/main" id="{178303FF-FD2E-F0DC-641F-2D357861F4AC}"/>
                </a:ext>
              </a:extLst>
            </p:cNvPr>
            <p:cNvSpPr/>
            <p:nvPr/>
          </p:nvSpPr>
          <p:spPr>
            <a:xfrm>
              <a:off x="11780873" y="35769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3" name="矩形 1862">
              <a:extLst>
                <a:ext uri="{FF2B5EF4-FFF2-40B4-BE49-F238E27FC236}">
                  <a16:creationId xmlns:a16="http://schemas.microsoft.com/office/drawing/2014/main" id="{81F8D638-1240-1817-2679-B0AF4E89EAA6}"/>
                </a:ext>
              </a:extLst>
            </p:cNvPr>
            <p:cNvSpPr/>
            <p:nvPr/>
          </p:nvSpPr>
          <p:spPr>
            <a:xfrm>
              <a:off x="11780873" y="36000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4" name="矩形 1863">
              <a:extLst>
                <a:ext uri="{FF2B5EF4-FFF2-40B4-BE49-F238E27FC236}">
                  <a16:creationId xmlns:a16="http://schemas.microsoft.com/office/drawing/2014/main" id="{1BFBC4A5-AC0E-1626-1EF7-74DA1C34A34F}"/>
                </a:ext>
              </a:extLst>
            </p:cNvPr>
            <p:cNvSpPr/>
            <p:nvPr/>
          </p:nvSpPr>
          <p:spPr>
            <a:xfrm>
              <a:off x="11780873" y="36232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B6E10B1-EF89-8194-A163-299DE6C553E4}"/>
              </a:ext>
            </a:extLst>
          </p:cNvPr>
          <p:cNvSpPr/>
          <p:nvPr/>
        </p:nvSpPr>
        <p:spPr>
          <a:xfrm>
            <a:off x="10352407" y="164493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C85C56-235C-F2FF-F8B5-AA44217EF471}"/>
              </a:ext>
            </a:extLst>
          </p:cNvPr>
          <p:cNvSpPr/>
          <p:nvPr/>
        </p:nvSpPr>
        <p:spPr>
          <a:xfrm>
            <a:off x="10352407" y="276608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E1A6A0-5CA7-0822-C215-B9A0BE7A9CBA}"/>
              </a:ext>
            </a:extLst>
          </p:cNvPr>
          <p:cNvSpPr/>
          <p:nvPr/>
        </p:nvSpPr>
        <p:spPr>
          <a:xfrm>
            <a:off x="10352407" y="547443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124E65-11FC-0D94-DEC4-D4AAB679077D}"/>
              </a:ext>
            </a:extLst>
          </p:cNvPr>
          <p:cNvSpPr/>
          <p:nvPr/>
        </p:nvSpPr>
        <p:spPr>
          <a:xfrm>
            <a:off x="10352407" y="659557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EFB3C2-0FAA-6B42-1D35-FBCC76975C85}"/>
              </a:ext>
            </a:extLst>
          </p:cNvPr>
          <p:cNvSpPr/>
          <p:nvPr/>
        </p:nvSpPr>
        <p:spPr>
          <a:xfrm>
            <a:off x="10352407" y="930246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209BFB-E49E-4A8A-1252-3AB087E81107}"/>
              </a:ext>
            </a:extLst>
          </p:cNvPr>
          <p:cNvSpPr/>
          <p:nvPr/>
        </p:nvSpPr>
        <p:spPr>
          <a:xfrm>
            <a:off x="10352407" y="1042361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B0DB5-90C0-582B-7658-CA6E0919934B}"/>
              </a:ext>
            </a:extLst>
          </p:cNvPr>
          <p:cNvSpPr/>
          <p:nvPr/>
        </p:nvSpPr>
        <p:spPr>
          <a:xfrm>
            <a:off x="10352407" y="1315513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A29D49-2B7D-762B-A7A8-567146E1EDF0}"/>
              </a:ext>
            </a:extLst>
          </p:cNvPr>
          <p:cNvSpPr/>
          <p:nvPr/>
        </p:nvSpPr>
        <p:spPr>
          <a:xfrm>
            <a:off x="10352407" y="1427628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D16AC9-7053-9BF8-752E-4655F9540382}"/>
              </a:ext>
            </a:extLst>
          </p:cNvPr>
          <p:cNvSpPr/>
          <p:nvPr/>
        </p:nvSpPr>
        <p:spPr>
          <a:xfrm>
            <a:off x="10352407" y="1835405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F96A7C-BB5C-E933-116E-1957E668971E}"/>
              </a:ext>
            </a:extLst>
          </p:cNvPr>
          <p:cNvSpPr/>
          <p:nvPr/>
        </p:nvSpPr>
        <p:spPr>
          <a:xfrm>
            <a:off x="10352407" y="2060314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C0752A-D983-5A48-22B6-577D16F0D8CA}"/>
              </a:ext>
            </a:extLst>
          </p:cNvPr>
          <p:cNvSpPr/>
          <p:nvPr/>
        </p:nvSpPr>
        <p:spPr>
          <a:xfrm>
            <a:off x="10352407" y="2218354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6B589B-B93A-8327-051C-1FC41FD81A4D}"/>
              </a:ext>
            </a:extLst>
          </p:cNvPr>
          <p:cNvSpPr/>
          <p:nvPr/>
        </p:nvSpPr>
        <p:spPr>
          <a:xfrm>
            <a:off x="10352407" y="2443263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B34F87-7E1F-D97E-9F36-EB832556E7AD}"/>
              </a:ext>
            </a:extLst>
          </p:cNvPr>
          <p:cNvSpPr/>
          <p:nvPr/>
        </p:nvSpPr>
        <p:spPr>
          <a:xfrm>
            <a:off x="10352407" y="2601158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758B07-EDA9-2BCE-5F68-CCCECC19A55D}"/>
              </a:ext>
            </a:extLst>
          </p:cNvPr>
          <p:cNvSpPr/>
          <p:nvPr/>
        </p:nvSpPr>
        <p:spPr>
          <a:xfrm>
            <a:off x="10352407" y="2826067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A42893-A41C-B09E-80BB-69753D29FBEF}"/>
              </a:ext>
            </a:extLst>
          </p:cNvPr>
          <p:cNvSpPr/>
          <p:nvPr/>
        </p:nvSpPr>
        <p:spPr>
          <a:xfrm>
            <a:off x="10352407" y="2986425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F7E18A-C5AD-EC3F-BBE0-46005E75AC63}"/>
              </a:ext>
            </a:extLst>
          </p:cNvPr>
          <p:cNvSpPr/>
          <p:nvPr/>
        </p:nvSpPr>
        <p:spPr>
          <a:xfrm>
            <a:off x="10352407" y="3211334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F91EBC-3288-287A-00DA-BFCCA21567DC}"/>
              </a:ext>
            </a:extLst>
          </p:cNvPr>
          <p:cNvSpPr/>
          <p:nvPr/>
        </p:nvSpPr>
        <p:spPr>
          <a:xfrm>
            <a:off x="10352407" y="3375161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E79DF4-2056-A1ED-5FEA-74F6C5BADB93}"/>
              </a:ext>
            </a:extLst>
          </p:cNvPr>
          <p:cNvSpPr/>
          <p:nvPr/>
        </p:nvSpPr>
        <p:spPr>
          <a:xfrm>
            <a:off x="10352407" y="3600070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CCBA34-FC01-C8D0-37E5-46857C32E1B5}"/>
              </a:ext>
            </a:extLst>
          </p:cNvPr>
          <p:cNvSpPr/>
          <p:nvPr/>
        </p:nvSpPr>
        <p:spPr>
          <a:xfrm>
            <a:off x="10351504" y="5420512"/>
            <a:ext cx="326315" cy="1310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p3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A65B84-3869-3C5C-3F2F-57B706F09D0D}"/>
              </a:ext>
            </a:extLst>
          </p:cNvPr>
          <p:cNvSpPr/>
          <p:nvPr/>
        </p:nvSpPr>
        <p:spPr>
          <a:xfrm>
            <a:off x="10351504" y="5803462"/>
            <a:ext cx="326315" cy="1310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p3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8B6AC4-0924-905F-25D4-A8D6F6302F62}"/>
              </a:ext>
            </a:extLst>
          </p:cNvPr>
          <p:cNvSpPr/>
          <p:nvPr/>
        </p:nvSpPr>
        <p:spPr>
          <a:xfrm>
            <a:off x="10351504" y="6186266"/>
            <a:ext cx="326315" cy="1310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p3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3BB868E-EA35-1B6D-E1DC-38BEAEE21650}"/>
              </a:ext>
            </a:extLst>
          </p:cNvPr>
          <p:cNvSpPr/>
          <p:nvPr/>
        </p:nvSpPr>
        <p:spPr>
          <a:xfrm>
            <a:off x="10351504" y="6384723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E7BF917-18EC-0448-5630-CB4176F1D93E}"/>
              </a:ext>
            </a:extLst>
          </p:cNvPr>
          <p:cNvSpPr/>
          <p:nvPr/>
        </p:nvSpPr>
        <p:spPr>
          <a:xfrm>
            <a:off x="10351504" y="6407146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EE34B5C-5D5D-F627-AF8C-CFD2226A7BC0}"/>
              </a:ext>
            </a:extLst>
          </p:cNvPr>
          <p:cNvSpPr/>
          <p:nvPr/>
        </p:nvSpPr>
        <p:spPr>
          <a:xfrm>
            <a:off x="10351504" y="6429569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3D3123-B372-8216-F971-E06BBF5D7231}"/>
              </a:ext>
            </a:extLst>
          </p:cNvPr>
          <p:cNvSpPr/>
          <p:nvPr/>
        </p:nvSpPr>
        <p:spPr>
          <a:xfrm>
            <a:off x="10351504" y="6451992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D4B6C2D-007E-3B3F-4B21-498DDBA7BE03}"/>
              </a:ext>
            </a:extLst>
          </p:cNvPr>
          <p:cNvSpPr/>
          <p:nvPr/>
        </p:nvSpPr>
        <p:spPr>
          <a:xfrm>
            <a:off x="10351504" y="6474415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D4AF27E-799F-4487-77B9-6B5A56630CC1}"/>
              </a:ext>
            </a:extLst>
          </p:cNvPr>
          <p:cNvSpPr/>
          <p:nvPr/>
        </p:nvSpPr>
        <p:spPr>
          <a:xfrm>
            <a:off x="10351504" y="6496838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AD6989-B0DA-87D8-4A2F-A625E998482A}"/>
              </a:ext>
            </a:extLst>
          </p:cNvPr>
          <p:cNvSpPr/>
          <p:nvPr/>
        </p:nvSpPr>
        <p:spPr>
          <a:xfrm>
            <a:off x="10351504" y="6519261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46BE8AD-986A-3E25-0910-A2E13CE3C47C}"/>
              </a:ext>
            </a:extLst>
          </p:cNvPr>
          <p:cNvSpPr/>
          <p:nvPr/>
        </p:nvSpPr>
        <p:spPr>
          <a:xfrm>
            <a:off x="10351504" y="6541683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4E5CAC4-0650-918E-BDD6-0EDD37D7122B}"/>
              </a:ext>
            </a:extLst>
          </p:cNvPr>
          <p:cNvSpPr/>
          <p:nvPr/>
        </p:nvSpPr>
        <p:spPr>
          <a:xfrm>
            <a:off x="10351504" y="6564106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6" name="矩形 1865">
            <a:extLst>
              <a:ext uri="{FF2B5EF4-FFF2-40B4-BE49-F238E27FC236}">
                <a16:creationId xmlns:a16="http://schemas.microsoft.com/office/drawing/2014/main" id="{CACB0DB8-D1E0-87DB-E30D-7527AB21B928}"/>
              </a:ext>
            </a:extLst>
          </p:cNvPr>
          <p:cNvSpPr/>
          <p:nvPr/>
        </p:nvSpPr>
        <p:spPr>
          <a:xfrm>
            <a:off x="10351504" y="6586529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7" name="矩形 1866">
            <a:extLst>
              <a:ext uri="{FF2B5EF4-FFF2-40B4-BE49-F238E27FC236}">
                <a16:creationId xmlns:a16="http://schemas.microsoft.com/office/drawing/2014/main" id="{3BB9C8BA-A0D3-ED06-7E1B-A1907CD604CE}"/>
              </a:ext>
            </a:extLst>
          </p:cNvPr>
          <p:cNvSpPr/>
          <p:nvPr/>
        </p:nvSpPr>
        <p:spPr>
          <a:xfrm>
            <a:off x="10351504" y="6608952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8" name="矩形 1867">
            <a:extLst>
              <a:ext uri="{FF2B5EF4-FFF2-40B4-BE49-F238E27FC236}">
                <a16:creationId xmlns:a16="http://schemas.microsoft.com/office/drawing/2014/main" id="{DF10BF5F-60AC-4505-675B-36FF94B7BE60}"/>
              </a:ext>
            </a:extLst>
          </p:cNvPr>
          <p:cNvSpPr/>
          <p:nvPr/>
        </p:nvSpPr>
        <p:spPr>
          <a:xfrm>
            <a:off x="10351504" y="6631375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9" name="矩形 1868">
            <a:extLst>
              <a:ext uri="{FF2B5EF4-FFF2-40B4-BE49-F238E27FC236}">
                <a16:creationId xmlns:a16="http://schemas.microsoft.com/office/drawing/2014/main" id="{1C575BD0-1F05-ADC6-5FB8-1C6A3005804C}"/>
              </a:ext>
            </a:extLst>
          </p:cNvPr>
          <p:cNvSpPr/>
          <p:nvPr/>
        </p:nvSpPr>
        <p:spPr>
          <a:xfrm>
            <a:off x="10351504" y="6653798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0" name="矩形 1869">
            <a:extLst>
              <a:ext uri="{FF2B5EF4-FFF2-40B4-BE49-F238E27FC236}">
                <a16:creationId xmlns:a16="http://schemas.microsoft.com/office/drawing/2014/main" id="{EFDF181C-06EB-5EAB-CCEA-B305BFC2B28A}"/>
              </a:ext>
            </a:extLst>
          </p:cNvPr>
          <p:cNvSpPr/>
          <p:nvPr/>
        </p:nvSpPr>
        <p:spPr>
          <a:xfrm>
            <a:off x="10351504" y="6676221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1" name="矩形 1870">
            <a:extLst>
              <a:ext uri="{FF2B5EF4-FFF2-40B4-BE49-F238E27FC236}">
                <a16:creationId xmlns:a16="http://schemas.microsoft.com/office/drawing/2014/main" id="{2E4645AA-A79F-90BC-1869-4CC43CDFF134}"/>
              </a:ext>
            </a:extLst>
          </p:cNvPr>
          <p:cNvSpPr/>
          <p:nvPr/>
        </p:nvSpPr>
        <p:spPr>
          <a:xfrm>
            <a:off x="10351504" y="6698644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2" name="矩形 1871">
            <a:extLst>
              <a:ext uri="{FF2B5EF4-FFF2-40B4-BE49-F238E27FC236}">
                <a16:creationId xmlns:a16="http://schemas.microsoft.com/office/drawing/2014/main" id="{ACAFD165-53E1-56CD-E795-18EE4AC5A717}"/>
              </a:ext>
            </a:extLst>
          </p:cNvPr>
          <p:cNvSpPr/>
          <p:nvPr/>
        </p:nvSpPr>
        <p:spPr>
          <a:xfrm>
            <a:off x="10351504" y="6721747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3" name="矩形 1872">
            <a:extLst>
              <a:ext uri="{FF2B5EF4-FFF2-40B4-BE49-F238E27FC236}">
                <a16:creationId xmlns:a16="http://schemas.microsoft.com/office/drawing/2014/main" id="{B2E6063E-9E07-43FB-0E7B-A06BC0B7C643}"/>
              </a:ext>
            </a:extLst>
          </p:cNvPr>
          <p:cNvSpPr/>
          <p:nvPr/>
        </p:nvSpPr>
        <p:spPr>
          <a:xfrm>
            <a:off x="10351504" y="6744887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376DAB-86EA-1CAF-62EC-056DF9638D7C}"/>
              </a:ext>
            </a:extLst>
          </p:cNvPr>
          <p:cNvSpPr txBox="1"/>
          <p:nvPr/>
        </p:nvSpPr>
        <p:spPr>
          <a:xfrm>
            <a:off x="10723755" y="718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③</a:t>
            </a:r>
            <a:r>
              <a:rPr lang="en-US" altLang="zh-TW" sz="2800" b="1" dirty="0">
                <a:solidFill>
                  <a:srgbClr val="080808"/>
                </a:solidFill>
              </a:rPr>
              <a:t>- why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69CCFD9-634C-3623-3606-73602F66EC9B}"/>
              </a:ext>
            </a:extLst>
          </p:cNvPr>
          <p:cNvGrpSpPr/>
          <p:nvPr/>
        </p:nvGrpSpPr>
        <p:grpSpPr>
          <a:xfrm>
            <a:off x="8184080" y="164493"/>
            <a:ext cx="1822539" cy="6599282"/>
            <a:chOff x="8184080" y="164493"/>
            <a:chExt cx="1822539" cy="65992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680937-6E89-AD0C-F8A5-8130C290A58B}"/>
                </a:ext>
              </a:extLst>
            </p:cNvPr>
            <p:cNvSpPr/>
            <p:nvPr/>
          </p:nvSpPr>
          <p:spPr>
            <a:xfrm>
              <a:off x="8184080" y="1644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9D5DAC-F4F6-58F2-BF45-B6B05D0BCE86}"/>
                </a:ext>
              </a:extLst>
            </p:cNvPr>
            <p:cNvSpPr/>
            <p:nvPr/>
          </p:nvSpPr>
          <p:spPr>
            <a:xfrm>
              <a:off x="8184080" y="1869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75" name="矩形 1874">
              <a:extLst>
                <a:ext uri="{FF2B5EF4-FFF2-40B4-BE49-F238E27FC236}">
                  <a16:creationId xmlns:a16="http://schemas.microsoft.com/office/drawing/2014/main" id="{0B05323A-A9F2-6CF4-99E2-A16E7396A074}"/>
                </a:ext>
              </a:extLst>
            </p:cNvPr>
            <p:cNvSpPr/>
            <p:nvPr/>
          </p:nvSpPr>
          <p:spPr>
            <a:xfrm>
              <a:off x="8184080" y="2093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76" name="矩形 1875">
              <a:extLst>
                <a:ext uri="{FF2B5EF4-FFF2-40B4-BE49-F238E27FC236}">
                  <a16:creationId xmlns:a16="http://schemas.microsoft.com/office/drawing/2014/main" id="{F1A5667E-9F80-0DA0-61B8-E576D7A3E5D4}"/>
                </a:ext>
              </a:extLst>
            </p:cNvPr>
            <p:cNvSpPr/>
            <p:nvPr/>
          </p:nvSpPr>
          <p:spPr>
            <a:xfrm>
              <a:off x="8184080" y="2317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77" name="矩形 1876">
              <a:extLst>
                <a:ext uri="{FF2B5EF4-FFF2-40B4-BE49-F238E27FC236}">
                  <a16:creationId xmlns:a16="http://schemas.microsoft.com/office/drawing/2014/main" id="{B8FBBE6F-6E2E-ED8E-96E6-2CF391D22747}"/>
                </a:ext>
              </a:extLst>
            </p:cNvPr>
            <p:cNvSpPr/>
            <p:nvPr/>
          </p:nvSpPr>
          <p:spPr>
            <a:xfrm>
              <a:off x="8184080" y="2541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78" name="矩形 1877">
              <a:extLst>
                <a:ext uri="{FF2B5EF4-FFF2-40B4-BE49-F238E27FC236}">
                  <a16:creationId xmlns:a16="http://schemas.microsoft.com/office/drawing/2014/main" id="{7F2A11F2-7557-6AB1-2C11-31CCC257705A}"/>
                </a:ext>
              </a:extLst>
            </p:cNvPr>
            <p:cNvSpPr/>
            <p:nvPr/>
          </p:nvSpPr>
          <p:spPr>
            <a:xfrm>
              <a:off x="8558460" y="164493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1879" name="矩形 1878">
              <a:extLst>
                <a:ext uri="{FF2B5EF4-FFF2-40B4-BE49-F238E27FC236}">
                  <a16:creationId xmlns:a16="http://schemas.microsoft.com/office/drawing/2014/main" id="{0B41A1FE-8E0D-6540-945F-11F941686298}"/>
                </a:ext>
              </a:extLst>
            </p:cNvPr>
            <p:cNvSpPr/>
            <p:nvPr/>
          </p:nvSpPr>
          <p:spPr>
            <a:xfrm>
              <a:off x="8184080" y="2766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0" name="矩形 1879">
              <a:extLst>
                <a:ext uri="{FF2B5EF4-FFF2-40B4-BE49-F238E27FC236}">
                  <a16:creationId xmlns:a16="http://schemas.microsoft.com/office/drawing/2014/main" id="{4ACE1C4F-EE0F-C0E3-81B2-40336B239D32}"/>
                </a:ext>
              </a:extLst>
            </p:cNvPr>
            <p:cNvSpPr/>
            <p:nvPr/>
          </p:nvSpPr>
          <p:spPr>
            <a:xfrm>
              <a:off x="8184080" y="2990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1" name="矩形 1880">
              <a:extLst>
                <a:ext uri="{FF2B5EF4-FFF2-40B4-BE49-F238E27FC236}">
                  <a16:creationId xmlns:a16="http://schemas.microsoft.com/office/drawing/2014/main" id="{6FD3F98F-FDB6-F4F4-993C-8D586B794F45}"/>
                </a:ext>
              </a:extLst>
            </p:cNvPr>
            <p:cNvSpPr/>
            <p:nvPr/>
          </p:nvSpPr>
          <p:spPr>
            <a:xfrm>
              <a:off x="8184080" y="3214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2" name="矩形 1881">
              <a:extLst>
                <a:ext uri="{FF2B5EF4-FFF2-40B4-BE49-F238E27FC236}">
                  <a16:creationId xmlns:a16="http://schemas.microsoft.com/office/drawing/2014/main" id="{F43FC386-CF10-8CF0-61F4-52E647A8BC88}"/>
                </a:ext>
              </a:extLst>
            </p:cNvPr>
            <p:cNvSpPr/>
            <p:nvPr/>
          </p:nvSpPr>
          <p:spPr>
            <a:xfrm>
              <a:off x="8184080" y="3438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3" name="矩形 1882">
              <a:extLst>
                <a:ext uri="{FF2B5EF4-FFF2-40B4-BE49-F238E27FC236}">
                  <a16:creationId xmlns:a16="http://schemas.microsoft.com/office/drawing/2014/main" id="{69EC6D5F-72E0-9A78-B0B0-84EC9EC482BC}"/>
                </a:ext>
              </a:extLst>
            </p:cNvPr>
            <p:cNvSpPr/>
            <p:nvPr/>
          </p:nvSpPr>
          <p:spPr>
            <a:xfrm>
              <a:off x="8558460" y="276608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p2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884" name="矩形 1883">
              <a:extLst>
                <a:ext uri="{FF2B5EF4-FFF2-40B4-BE49-F238E27FC236}">
                  <a16:creationId xmlns:a16="http://schemas.microsoft.com/office/drawing/2014/main" id="{7185AA81-8573-A654-FAD1-E64EF42580CC}"/>
                </a:ext>
              </a:extLst>
            </p:cNvPr>
            <p:cNvSpPr/>
            <p:nvPr/>
          </p:nvSpPr>
          <p:spPr>
            <a:xfrm>
              <a:off x="8184080" y="36629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5" name="矩形 1884">
              <a:extLst>
                <a:ext uri="{FF2B5EF4-FFF2-40B4-BE49-F238E27FC236}">
                  <a16:creationId xmlns:a16="http://schemas.microsoft.com/office/drawing/2014/main" id="{896CE873-7DE7-8B19-2780-331B17EF8A49}"/>
                </a:ext>
              </a:extLst>
            </p:cNvPr>
            <p:cNvSpPr/>
            <p:nvPr/>
          </p:nvSpPr>
          <p:spPr>
            <a:xfrm>
              <a:off x="8184080" y="38872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6" name="矩形 1885">
              <a:extLst>
                <a:ext uri="{FF2B5EF4-FFF2-40B4-BE49-F238E27FC236}">
                  <a16:creationId xmlns:a16="http://schemas.microsoft.com/office/drawing/2014/main" id="{34184BCB-C62C-127D-CF86-2CCC34A4FEF9}"/>
                </a:ext>
              </a:extLst>
            </p:cNvPr>
            <p:cNvSpPr/>
            <p:nvPr/>
          </p:nvSpPr>
          <p:spPr>
            <a:xfrm>
              <a:off x="8184080" y="41114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7" name="矩形 1886">
              <a:extLst>
                <a:ext uri="{FF2B5EF4-FFF2-40B4-BE49-F238E27FC236}">
                  <a16:creationId xmlns:a16="http://schemas.microsoft.com/office/drawing/2014/main" id="{36E03B9D-B84A-D8C6-DA89-80C0DB37A9B1}"/>
                </a:ext>
              </a:extLst>
            </p:cNvPr>
            <p:cNvSpPr/>
            <p:nvPr/>
          </p:nvSpPr>
          <p:spPr>
            <a:xfrm>
              <a:off x="8184080" y="43356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8" name="矩形 1887">
              <a:extLst>
                <a:ext uri="{FF2B5EF4-FFF2-40B4-BE49-F238E27FC236}">
                  <a16:creationId xmlns:a16="http://schemas.microsoft.com/office/drawing/2014/main" id="{66503814-E787-9992-CA96-FF274E3AD0BA}"/>
                </a:ext>
              </a:extLst>
            </p:cNvPr>
            <p:cNvSpPr/>
            <p:nvPr/>
          </p:nvSpPr>
          <p:spPr>
            <a:xfrm>
              <a:off x="8558460" y="36629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889" name="矩形 1888">
              <a:extLst>
                <a:ext uri="{FF2B5EF4-FFF2-40B4-BE49-F238E27FC236}">
                  <a16:creationId xmlns:a16="http://schemas.microsoft.com/office/drawing/2014/main" id="{DE613A50-2716-5996-82BE-58EEF46C2BC9}"/>
                </a:ext>
              </a:extLst>
            </p:cNvPr>
            <p:cNvSpPr/>
            <p:nvPr/>
          </p:nvSpPr>
          <p:spPr>
            <a:xfrm>
              <a:off x="8184080" y="45599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0" name="矩形 1889">
              <a:extLst>
                <a:ext uri="{FF2B5EF4-FFF2-40B4-BE49-F238E27FC236}">
                  <a16:creationId xmlns:a16="http://schemas.microsoft.com/office/drawing/2014/main" id="{0F5EE8F2-9CEE-96DF-6ACB-C3C1B9BF62E7}"/>
                </a:ext>
              </a:extLst>
            </p:cNvPr>
            <p:cNvSpPr/>
            <p:nvPr/>
          </p:nvSpPr>
          <p:spPr>
            <a:xfrm>
              <a:off x="8184080" y="4784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1" name="矩形 1890">
              <a:extLst>
                <a:ext uri="{FF2B5EF4-FFF2-40B4-BE49-F238E27FC236}">
                  <a16:creationId xmlns:a16="http://schemas.microsoft.com/office/drawing/2014/main" id="{B11D1B47-DBA9-DA12-AACC-17F510DD17EC}"/>
                </a:ext>
              </a:extLst>
            </p:cNvPr>
            <p:cNvSpPr/>
            <p:nvPr/>
          </p:nvSpPr>
          <p:spPr>
            <a:xfrm>
              <a:off x="8932840" y="16449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w1</a:t>
              </a:r>
            </a:p>
          </p:txBody>
        </p:sp>
        <p:sp>
          <p:nvSpPr>
            <p:cNvPr id="1892" name="矩形 1891">
              <a:extLst>
                <a:ext uri="{FF2B5EF4-FFF2-40B4-BE49-F238E27FC236}">
                  <a16:creationId xmlns:a16="http://schemas.microsoft.com/office/drawing/2014/main" id="{C1601C28-4F30-052B-FED6-97883212D589}"/>
                </a:ext>
              </a:extLst>
            </p:cNvPr>
            <p:cNvSpPr/>
            <p:nvPr/>
          </p:nvSpPr>
          <p:spPr>
            <a:xfrm>
              <a:off x="8184080" y="50151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3" name="矩形 1892">
              <a:extLst>
                <a:ext uri="{FF2B5EF4-FFF2-40B4-BE49-F238E27FC236}">
                  <a16:creationId xmlns:a16="http://schemas.microsoft.com/office/drawing/2014/main" id="{E2D2F537-E736-4FEA-AD83-B01681620BE6}"/>
                </a:ext>
              </a:extLst>
            </p:cNvPr>
            <p:cNvSpPr/>
            <p:nvPr/>
          </p:nvSpPr>
          <p:spPr>
            <a:xfrm>
              <a:off x="8184080" y="5246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4" name="矩形 1893">
              <a:extLst>
                <a:ext uri="{FF2B5EF4-FFF2-40B4-BE49-F238E27FC236}">
                  <a16:creationId xmlns:a16="http://schemas.microsoft.com/office/drawing/2014/main" id="{8A531807-1D2F-74E7-4D46-AFD132C58F24}"/>
                </a:ext>
              </a:extLst>
            </p:cNvPr>
            <p:cNvSpPr/>
            <p:nvPr/>
          </p:nvSpPr>
          <p:spPr>
            <a:xfrm>
              <a:off x="8558460" y="50151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895" name="矩形 1894">
              <a:extLst>
                <a:ext uri="{FF2B5EF4-FFF2-40B4-BE49-F238E27FC236}">
                  <a16:creationId xmlns:a16="http://schemas.microsoft.com/office/drawing/2014/main" id="{51C49868-B923-30E6-8804-41F9DB076476}"/>
                </a:ext>
              </a:extLst>
            </p:cNvPr>
            <p:cNvSpPr/>
            <p:nvPr/>
          </p:nvSpPr>
          <p:spPr>
            <a:xfrm>
              <a:off x="8184080" y="5474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6" name="矩形 1895">
              <a:extLst>
                <a:ext uri="{FF2B5EF4-FFF2-40B4-BE49-F238E27FC236}">
                  <a16:creationId xmlns:a16="http://schemas.microsoft.com/office/drawing/2014/main" id="{F2F37965-BB9A-D786-F00E-ED622990B075}"/>
                </a:ext>
              </a:extLst>
            </p:cNvPr>
            <p:cNvSpPr/>
            <p:nvPr/>
          </p:nvSpPr>
          <p:spPr>
            <a:xfrm>
              <a:off x="8184080" y="5698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7" name="矩形 1896">
              <a:extLst>
                <a:ext uri="{FF2B5EF4-FFF2-40B4-BE49-F238E27FC236}">
                  <a16:creationId xmlns:a16="http://schemas.microsoft.com/office/drawing/2014/main" id="{6EBA3891-6673-DA0F-C014-5F8E4D3C62A4}"/>
                </a:ext>
              </a:extLst>
            </p:cNvPr>
            <p:cNvSpPr/>
            <p:nvPr/>
          </p:nvSpPr>
          <p:spPr>
            <a:xfrm>
              <a:off x="8184080" y="5922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8" name="矩形 1897">
              <a:extLst>
                <a:ext uri="{FF2B5EF4-FFF2-40B4-BE49-F238E27FC236}">
                  <a16:creationId xmlns:a16="http://schemas.microsoft.com/office/drawing/2014/main" id="{CB9AF09C-33DB-B636-8746-076EAA89A804}"/>
                </a:ext>
              </a:extLst>
            </p:cNvPr>
            <p:cNvSpPr/>
            <p:nvPr/>
          </p:nvSpPr>
          <p:spPr>
            <a:xfrm>
              <a:off x="8184080" y="6147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9" name="矩形 1898">
              <a:extLst>
                <a:ext uri="{FF2B5EF4-FFF2-40B4-BE49-F238E27FC236}">
                  <a16:creationId xmlns:a16="http://schemas.microsoft.com/office/drawing/2014/main" id="{CC8660B8-F279-73B6-A1B6-400BD969F63F}"/>
                </a:ext>
              </a:extLst>
            </p:cNvPr>
            <p:cNvSpPr/>
            <p:nvPr/>
          </p:nvSpPr>
          <p:spPr>
            <a:xfrm>
              <a:off x="8184080" y="6371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0" name="矩形 1899">
              <a:extLst>
                <a:ext uri="{FF2B5EF4-FFF2-40B4-BE49-F238E27FC236}">
                  <a16:creationId xmlns:a16="http://schemas.microsoft.com/office/drawing/2014/main" id="{F771A58E-C347-42A2-0455-E7C95DE654BA}"/>
                </a:ext>
              </a:extLst>
            </p:cNvPr>
            <p:cNvSpPr/>
            <p:nvPr/>
          </p:nvSpPr>
          <p:spPr>
            <a:xfrm>
              <a:off x="8558460" y="547443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1901" name="矩形 1900">
              <a:extLst>
                <a:ext uri="{FF2B5EF4-FFF2-40B4-BE49-F238E27FC236}">
                  <a16:creationId xmlns:a16="http://schemas.microsoft.com/office/drawing/2014/main" id="{8F5CE7C5-9EEC-7FA4-3818-F92FBEB0B7FB}"/>
                </a:ext>
              </a:extLst>
            </p:cNvPr>
            <p:cNvSpPr/>
            <p:nvPr/>
          </p:nvSpPr>
          <p:spPr>
            <a:xfrm>
              <a:off x="8184080" y="6595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2" name="矩形 1901">
              <a:extLst>
                <a:ext uri="{FF2B5EF4-FFF2-40B4-BE49-F238E27FC236}">
                  <a16:creationId xmlns:a16="http://schemas.microsoft.com/office/drawing/2014/main" id="{3334E2B0-4981-54B5-E98A-9DF4CD84532A}"/>
                </a:ext>
              </a:extLst>
            </p:cNvPr>
            <p:cNvSpPr/>
            <p:nvPr/>
          </p:nvSpPr>
          <p:spPr>
            <a:xfrm>
              <a:off x="8184080" y="6819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3" name="矩形 1902">
              <a:extLst>
                <a:ext uri="{FF2B5EF4-FFF2-40B4-BE49-F238E27FC236}">
                  <a16:creationId xmlns:a16="http://schemas.microsoft.com/office/drawing/2014/main" id="{ED7A90C5-586C-3315-6D5D-BEA23B8AC285}"/>
                </a:ext>
              </a:extLst>
            </p:cNvPr>
            <p:cNvSpPr/>
            <p:nvPr/>
          </p:nvSpPr>
          <p:spPr>
            <a:xfrm>
              <a:off x="8184080" y="70440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4" name="矩形 1903">
              <a:extLst>
                <a:ext uri="{FF2B5EF4-FFF2-40B4-BE49-F238E27FC236}">
                  <a16:creationId xmlns:a16="http://schemas.microsoft.com/office/drawing/2014/main" id="{DA5C5A79-6BE2-3D25-F3F6-42B3205B204F}"/>
                </a:ext>
              </a:extLst>
            </p:cNvPr>
            <p:cNvSpPr/>
            <p:nvPr/>
          </p:nvSpPr>
          <p:spPr>
            <a:xfrm>
              <a:off x="8184080" y="72682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5" name="矩形 1904">
              <a:extLst>
                <a:ext uri="{FF2B5EF4-FFF2-40B4-BE49-F238E27FC236}">
                  <a16:creationId xmlns:a16="http://schemas.microsoft.com/office/drawing/2014/main" id="{E7C14261-293A-ED89-F724-70966E27669D}"/>
                </a:ext>
              </a:extLst>
            </p:cNvPr>
            <p:cNvSpPr/>
            <p:nvPr/>
          </p:nvSpPr>
          <p:spPr>
            <a:xfrm>
              <a:off x="8558460" y="659557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p2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906" name="矩形 1905">
              <a:extLst>
                <a:ext uri="{FF2B5EF4-FFF2-40B4-BE49-F238E27FC236}">
                  <a16:creationId xmlns:a16="http://schemas.microsoft.com/office/drawing/2014/main" id="{8038FA60-76C4-720D-4CB3-1F263760E965}"/>
                </a:ext>
              </a:extLst>
            </p:cNvPr>
            <p:cNvSpPr/>
            <p:nvPr/>
          </p:nvSpPr>
          <p:spPr>
            <a:xfrm>
              <a:off x="8184080" y="74924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7" name="矩形 1906">
              <a:extLst>
                <a:ext uri="{FF2B5EF4-FFF2-40B4-BE49-F238E27FC236}">
                  <a16:creationId xmlns:a16="http://schemas.microsoft.com/office/drawing/2014/main" id="{C383C80F-0AD2-2083-74B5-BF7F08F1A758}"/>
                </a:ext>
              </a:extLst>
            </p:cNvPr>
            <p:cNvSpPr/>
            <p:nvPr/>
          </p:nvSpPr>
          <p:spPr>
            <a:xfrm>
              <a:off x="8184080" y="77167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8" name="矩形 1907">
              <a:extLst>
                <a:ext uri="{FF2B5EF4-FFF2-40B4-BE49-F238E27FC236}">
                  <a16:creationId xmlns:a16="http://schemas.microsoft.com/office/drawing/2014/main" id="{BE8AE177-3E9B-1B05-C6BF-BB58642AF1A8}"/>
                </a:ext>
              </a:extLst>
            </p:cNvPr>
            <p:cNvSpPr/>
            <p:nvPr/>
          </p:nvSpPr>
          <p:spPr>
            <a:xfrm>
              <a:off x="8184080" y="7940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9" name="矩形 1908">
              <a:extLst>
                <a:ext uri="{FF2B5EF4-FFF2-40B4-BE49-F238E27FC236}">
                  <a16:creationId xmlns:a16="http://schemas.microsoft.com/office/drawing/2014/main" id="{B3B42520-99EB-0ABB-CF68-EDC29695A774}"/>
                </a:ext>
              </a:extLst>
            </p:cNvPr>
            <p:cNvSpPr/>
            <p:nvPr/>
          </p:nvSpPr>
          <p:spPr>
            <a:xfrm>
              <a:off x="8184080" y="8165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0" name="矩形 1909">
              <a:extLst>
                <a:ext uri="{FF2B5EF4-FFF2-40B4-BE49-F238E27FC236}">
                  <a16:creationId xmlns:a16="http://schemas.microsoft.com/office/drawing/2014/main" id="{2ECA0E4D-1943-428C-E170-FF514322E63A}"/>
                </a:ext>
              </a:extLst>
            </p:cNvPr>
            <p:cNvSpPr/>
            <p:nvPr/>
          </p:nvSpPr>
          <p:spPr>
            <a:xfrm>
              <a:off x="8558460" y="74924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911" name="矩形 1910">
              <a:extLst>
                <a:ext uri="{FF2B5EF4-FFF2-40B4-BE49-F238E27FC236}">
                  <a16:creationId xmlns:a16="http://schemas.microsoft.com/office/drawing/2014/main" id="{81432F8C-5905-E708-2289-F0FE188A79D6}"/>
                </a:ext>
              </a:extLst>
            </p:cNvPr>
            <p:cNvSpPr/>
            <p:nvPr/>
          </p:nvSpPr>
          <p:spPr>
            <a:xfrm>
              <a:off x="8184080" y="8389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2" name="矩形 1911">
              <a:extLst>
                <a:ext uri="{FF2B5EF4-FFF2-40B4-BE49-F238E27FC236}">
                  <a16:creationId xmlns:a16="http://schemas.microsoft.com/office/drawing/2014/main" id="{1DAC9604-DAC4-3FCD-65F1-93E2FB5B2890}"/>
                </a:ext>
              </a:extLst>
            </p:cNvPr>
            <p:cNvSpPr/>
            <p:nvPr/>
          </p:nvSpPr>
          <p:spPr>
            <a:xfrm>
              <a:off x="8184080" y="8613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3" name="矩形 1912">
              <a:extLst>
                <a:ext uri="{FF2B5EF4-FFF2-40B4-BE49-F238E27FC236}">
                  <a16:creationId xmlns:a16="http://schemas.microsoft.com/office/drawing/2014/main" id="{F14E8B77-FD58-09A2-28EE-5416008BDBE6}"/>
                </a:ext>
              </a:extLst>
            </p:cNvPr>
            <p:cNvSpPr/>
            <p:nvPr/>
          </p:nvSpPr>
          <p:spPr>
            <a:xfrm>
              <a:off x="8932840" y="54744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w2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914" name="矩形 1913">
              <a:extLst>
                <a:ext uri="{FF2B5EF4-FFF2-40B4-BE49-F238E27FC236}">
                  <a16:creationId xmlns:a16="http://schemas.microsoft.com/office/drawing/2014/main" id="{2BCD8A51-EEB6-0A31-B82F-3ADA1B0DF19A}"/>
                </a:ext>
              </a:extLst>
            </p:cNvPr>
            <p:cNvSpPr/>
            <p:nvPr/>
          </p:nvSpPr>
          <p:spPr>
            <a:xfrm>
              <a:off x="8184080" y="8844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5" name="矩形 1914">
              <a:extLst>
                <a:ext uri="{FF2B5EF4-FFF2-40B4-BE49-F238E27FC236}">
                  <a16:creationId xmlns:a16="http://schemas.microsoft.com/office/drawing/2014/main" id="{E033A8EE-A243-C6F5-6AB6-6D7DC2180902}"/>
                </a:ext>
              </a:extLst>
            </p:cNvPr>
            <p:cNvSpPr/>
            <p:nvPr/>
          </p:nvSpPr>
          <p:spPr>
            <a:xfrm>
              <a:off x="8184080" y="9076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6" name="矩形 1915">
              <a:extLst>
                <a:ext uri="{FF2B5EF4-FFF2-40B4-BE49-F238E27FC236}">
                  <a16:creationId xmlns:a16="http://schemas.microsoft.com/office/drawing/2014/main" id="{C6355207-2F1E-EEAF-F0BC-297638F302F0}"/>
                </a:ext>
              </a:extLst>
            </p:cNvPr>
            <p:cNvSpPr/>
            <p:nvPr/>
          </p:nvSpPr>
          <p:spPr>
            <a:xfrm>
              <a:off x="8558460" y="884466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917" name="矩形 1916">
              <a:extLst>
                <a:ext uri="{FF2B5EF4-FFF2-40B4-BE49-F238E27FC236}">
                  <a16:creationId xmlns:a16="http://schemas.microsoft.com/office/drawing/2014/main" id="{B0A40D68-E9C7-BF68-8519-EA6BBA39AC6F}"/>
                </a:ext>
              </a:extLst>
            </p:cNvPr>
            <p:cNvSpPr/>
            <p:nvPr/>
          </p:nvSpPr>
          <p:spPr>
            <a:xfrm>
              <a:off x="8184080" y="9302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8" name="矩形 1917">
              <a:extLst>
                <a:ext uri="{FF2B5EF4-FFF2-40B4-BE49-F238E27FC236}">
                  <a16:creationId xmlns:a16="http://schemas.microsoft.com/office/drawing/2014/main" id="{BC387CB3-09F9-16B4-5245-F370F1D0D56E}"/>
                </a:ext>
              </a:extLst>
            </p:cNvPr>
            <p:cNvSpPr/>
            <p:nvPr/>
          </p:nvSpPr>
          <p:spPr>
            <a:xfrm>
              <a:off x="8184080" y="9526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9" name="矩形 1918">
              <a:extLst>
                <a:ext uri="{FF2B5EF4-FFF2-40B4-BE49-F238E27FC236}">
                  <a16:creationId xmlns:a16="http://schemas.microsoft.com/office/drawing/2014/main" id="{A55421CD-737E-446C-C3EE-6E51C0307DE4}"/>
                </a:ext>
              </a:extLst>
            </p:cNvPr>
            <p:cNvSpPr/>
            <p:nvPr/>
          </p:nvSpPr>
          <p:spPr>
            <a:xfrm>
              <a:off x="8184080" y="9750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2DA31AE0-1F41-BEDD-EDCA-BA5FE2EF8F54}"/>
                </a:ext>
              </a:extLst>
            </p:cNvPr>
            <p:cNvSpPr/>
            <p:nvPr/>
          </p:nvSpPr>
          <p:spPr>
            <a:xfrm>
              <a:off x="8184080" y="9975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F0B44DDC-4944-2781-2E4F-A1DF5D114A49}"/>
                </a:ext>
              </a:extLst>
            </p:cNvPr>
            <p:cNvSpPr/>
            <p:nvPr/>
          </p:nvSpPr>
          <p:spPr>
            <a:xfrm>
              <a:off x="8184080" y="10199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6" name="矩形 705">
              <a:extLst>
                <a:ext uri="{FF2B5EF4-FFF2-40B4-BE49-F238E27FC236}">
                  <a16:creationId xmlns:a16="http://schemas.microsoft.com/office/drawing/2014/main" id="{D066E494-C257-4B9F-9913-AD3A33117CC6}"/>
                </a:ext>
              </a:extLst>
            </p:cNvPr>
            <p:cNvSpPr/>
            <p:nvPr/>
          </p:nvSpPr>
          <p:spPr>
            <a:xfrm>
              <a:off x="8558460" y="930246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707" name="矩形 706">
              <a:extLst>
                <a:ext uri="{FF2B5EF4-FFF2-40B4-BE49-F238E27FC236}">
                  <a16:creationId xmlns:a16="http://schemas.microsoft.com/office/drawing/2014/main" id="{418B6AA0-7932-3AD8-7554-813B0D393610}"/>
                </a:ext>
              </a:extLst>
            </p:cNvPr>
            <p:cNvSpPr/>
            <p:nvPr/>
          </p:nvSpPr>
          <p:spPr>
            <a:xfrm>
              <a:off x="8184080" y="10423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1F233CF3-9A13-8EDC-3C4C-5D0A5FABA44E}"/>
                </a:ext>
              </a:extLst>
            </p:cNvPr>
            <p:cNvSpPr/>
            <p:nvPr/>
          </p:nvSpPr>
          <p:spPr>
            <a:xfrm>
              <a:off x="8184080" y="10647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F514A4C0-B125-DDBD-BA23-7FAE12C3A2DD}"/>
                </a:ext>
              </a:extLst>
            </p:cNvPr>
            <p:cNvSpPr/>
            <p:nvPr/>
          </p:nvSpPr>
          <p:spPr>
            <a:xfrm>
              <a:off x="8184080" y="1087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0" name="矩形 709">
              <a:extLst>
                <a:ext uri="{FF2B5EF4-FFF2-40B4-BE49-F238E27FC236}">
                  <a16:creationId xmlns:a16="http://schemas.microsoft.com/office/drawing/2014/main" id="{CE6DBDB3-2D00-6D62-3C2B-9B188185CD74}"/>
                </a:ext>
              </a:extLst>
            </p:cNvPr>
            <p:cNvSpPr/>
            <p:nvPr/>
          </p:nvSpPr>
          <p:spPr>
            <a:xfrm>
              <a:off x="8184080" y="11096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84723E9D-AF23-DC1C-1FB4-DC44909EFA4C}"/>
                </a:ext>
              </a:extLst>
            </p:cNvPr>
            <p:cNvSpPr/>
            <p:nvPr/>
          </p:nvSpPr>
          <p:spPr>
            <a:xfrm>
              <a:off x="8558460" y="1042361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391EF138-FE9E-ACC5-83B5-233B7F252E81}"/>
                </a:ext>
              </a:extLst>
            </p:cNvPr>
            <p:cNvSpPr/>
            <p:nvPr/>
          </p:nvSpPr>
          <p:spPr>
            <a:xfrm>
              <a:off x="8184080" y="11320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526CE811-B711-3FBC-F592-8DE2BE41D210}"/>
                </a:ext>
              </a:extLst>
            </p:cNvPr>
            <p:cNvSpPr/>
            <p:nvPr/>
          </p:nvSpPr>
          <p:spPr>
            <a:xfrm>
              <a:off x="8184080" y="11544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90CDD546-F959-4308-CB26-F6127AB6D583}"/>
                </a:ext>
              </a:extLst>
            </p:cNvPr>
            <p:cNvSpPr/>
            <p:nvPr/>
          </p:nvSpPr>
          <p:spPr>
            <a:xfrm>
              <a:off x="8184080" y="11768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A1D14E6C-BCF3-D1B8-A735-708B7C2AC617}"/>
                </a:ext>
              </a:extLst>
            </p:cNvPr>
            <p:cNvSpPr/>
            <p:nvPr/>
          </p:nvSpPr>
          <p:spPr>
            <a:xfrm>
              <a:off x="8184080" y="11993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6" name="矩形 715">
              <a:extLst>
                <a:ext uri="{FF2B5EF4-FFF2-40B4-BE49-F238E27FC236}">
                  <a16:creationId xmlns:a16="http://schemas.microsoft.com/office/drawing/2014/main" id="{81D6F470-2241-5623-E6BD-53C3C07D3EBF}"/>
                </a:ext>
              </a:extLst>
            </p:cNvPr>
            <p:cNvSpPr/>
            <p:nvPr/>
          </p:nvSpPr>
          <p:spPr>
            <a:xfrm>
              <a:off x="8558460" y="1132053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3E742348-33C6-B0CE-F19A-60B14DE308B3}"/>
                </a:ext>
              </a:extLst>
            </p:cNvPr>
            <p:cNvSpPr/>
            <p:nvPr/>
          </p:nvSpPr>
          <p:spPr>
            <a:xfrm>
              <a:off x="8184080" y="12217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816B57EF-5F14-A10D-5971-1F81919C7700}"/>
                </a:ext>
              </a:extLst>
            </p:cNvPr>
            <p:cNvSpPr/>
            <p:nvPr/>
          </p:nvSpPr>
          <p:spPr>
            <a:xfrm>
              <a:off x="8184080" y="12441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1164D0F1-E66E-129C-FA82-CF7C466F9CB1}"/>
                </a:ext>
              </a:extLst>
            </p:cNvPr>
            <p:cNvSpPr/>
            <p:nvPr/>
          </p:nvSpPr>
          <p:spPr>
            <a:xfrm>
              <a:off x="8932840" y="930246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w3</a:t>
              </a:r>
            </a:p>
          </p:txBody>
        </p:sp>
        <p:sp>
          <p:nvSpPr>
            <p:cNvPr id="720" name="矩形 719">
              <a:extLst>
                <a:ext uri="{FF2B5EF4-FFF2-40B4-BE49-F238E27FC236}">
                  <a16:creationId xmlns:a16="http://schemas.microsoft.com/office/drawing/2014/main" id="{624779CC-802B-2B0F-5EDF-3D6679FF8F28}"/>
                </a:ext>
              </a:extLst>
            </p:cNvPr>
            <p:cNvSpPr/>
            <p:nvPr/>
          </p:nvSpPr>
          <p:spPr>
            <a:xfrm>
              <a:off x="8184080" y="1267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1" name="矩形 720">
              <a:extLst>
                <a:ext uri="{FF2B5EF4-FFF2-40B4-BE49-F238E27FC236}">
                  <a16:creationId xmlns:a16="http://schemas.microsoft.com/office/drawing/2014/main" id="{7059A0A4-14D7-3D70-3894-66FBD3C5815E}"/>
                </a:ext>
              </a:extLst>
            </p:cNvPr>
            <p:cNvSpPr/>
            <p:nvPr/>
          </p:nvSpPr>
          <p:spPr>
            <a:xfrm>
              <a:off x="8184080" y="12904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2" name="矩形 721">
              <a:extLst>
                <a:ext uri="{FF2B5EF4-FFF2-40B4-BE49-F238E27FC236}">
                  <a16:creationId xmlns:a16="http://schemas.microsoft.com/office/drawing/2014/main" id="{BE303A2F-CE9A-9A4A-C107-800B62FDCBC7}"/>
                </a:ext>
              </a:extLst>
            </p:cNvPr>
            <p:cNvSpPr/>
            <p:nvPr/>
          </p:nvSpPr>
          <p:spPr>
            <a:xfrm>
              <a:off x="8558460" y="1267270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723" name="矩形 722">
              <a:extLst>
                <a:ext uri="{FF2B5EF4-FFF2-40B4-BE49-F238E27FC236}">
                  <a16:creationId xmlns:a16="http://schemas.microsoft.com/office/drawing/2014/main" id="{B1AF9520-C6F6-9502-102B-71A3BC08CC20}"/>
                </a:ext>
              </a:extLst>
            </p:cNvPr>
            <p:cNvSpPr/>
            <p:nvPr/>
          </p:nvSpPr>
          <p:spPr>
            <a:xfrm>
              <a:off x="8184080" y="13155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4" name="矩形 723">
              <a:extLst>
                <a:ext uri="{FF2B5EF4-FFF2-40B4-BE49-F238E27FC236}">
                  <a16:creationId xmlns:a16="http://schemas.microsoft.com/office/drawing/2014/main" id="{1AB8609F-4E54-1DDD-A061-B1D8DC4620F5}"/>
                </a:ext>
              </a:extLst>
            </p:cNvPr>
            <p:cNvSpPr/>
            <p:nvPr/>
          </p:nvSpPr>
          <p:spPr>
            <a:xfrm>
              <a:off x="8184080" y="13379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5" name="矩形 724">
              <a:extLst>
                <a:ext uri="{FF2B5EF4-FFF2-40B4-BE49-F238E27FC236}">
                  <a16:creationId xmlns:a16="http://schemas.microsoft.com/office/drawing/2014/main" id="{5128716B-5E2D-543E-961B-48D4042EDB0D}"/>
                </a:ext>
              </a:extLst>
            </p:cNvPr>
            <p:cNvSpPr/>
            <p:nvPr/>
          </p:nvSpPr>
          <p:spPr>
            <a:xfrm>
              <a:off x="8184080" y="13603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6" name="矩形 725">
              <a:extLst>
                <a:ext uri="{FF2B5EF4-FFF2-40B4-BE49-F238E27FC236}">
                  <a16:creationId xmlns:a16="http://schemas.microsoft.com/office/drawing/2014/main" id="{F2A505E9-DAE0-B7E3-095B-4C27DF106C4F}"/>
                </a:ext>
              </a:extLst>
            </p:cNvPr>
            <p:cNvSpPr/>
            <p:nvPr/>
          </p:nvSpPr>
          <p:spPr>
            <a:xfrm>
              <a:off x="8184080" y="13827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926FB7CD-259E-7662-26B3-58F7B75A68CB}"/>
                </a:ext>
              </a:extLst>
            </p:cNvPr>
            <p:cNvSpPr/>
            <p:nvPr/>
          </p:nvSpPr>
          <p:spPr>
            <a:xfrm>
              <a:off x="8184080" y="14052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303B6216-D4BF-4F88-8220-F613ABBFDBC5}"/>
                </a:ext>
              </a:extLst>
            </p:cNvPr>
            <p:cNvSpPr/>
            <p:nvPr/>
          </p:nvSpPr>
          <p:spPr>
            <a:xfrm>
              <a:off x="8558460" y="1315513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p1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C42EACD9-4470-3A2E-5FF3-74148C936A9F}"/>
                </a:ext>
              </a:extLst>
            </p:cNvPr>
            <p:cNvSpPr/>
            <p:nvPr/>
          </p:nvSpPr>
          <p:spPr>
            <a:xfrm>
              <a:off x="8184080" y="14276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0" name="矩形 729">
              <a:extLst>
                <a:ext uri="{FF2B5EF4-FFF2-40B4-BE49-F238E27FC236}">
                  <a16:creationId xmlns:a16="http://schemas.microsoft.com/office/drawing/2014/main" id="{6A09D261-5F35-DBBD-5CC0-3037499418F1}"/>
                </a:ext>
              </a:extLst>
            </p:cNvPr>
            <p:cNvSpPr/>
            <p:nvPr/>
          </p:nvSpPr>
          <p:spPr>
            <a:xfrm>
              <a:off x="8184080" y="14500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1" name="矩形 730">
              <a:extLst>
                <a:ext uri="{FF2B5EF4-FFF2-40B4-BE49-F238E27FC236}">
                  <a16:creationId xmlns:a16="http://schemas.microsoft.com/office/drawing/2014/main" id="{4CF4A078-9B07-FEB7-CA72-6D8FD0D99323}"/>
                </a:ext>
              </a:extLst>
            </p:cNvPr>
            <p:cNvSpPr/>
            <p:nvPr/>
          </p:nvSpPr>
          <p:spPr>
            <a:xfrm>
              <a:off x="8184080" y="14724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2" name="矩形 731">
              <a:extLst>
                <a:ext uri="{FF2B5EF4-FFF2-40B4-BE49-F238E27FC236}">
                  <a16:creationId xmlns:a16="http://schemas.microsoft.com/office/drawing/2014/main" id="{038D992E-424F-2A92-32BF-53F3F7DCB4ED}"/>
                </a:ext>
              </a:extLst>
            </p:cNvPr>
            <p:cNvSpPr/>
            <p:nvPr/>
          </p:nvSpPr>
          <p:spPr>
            <a:xfrm>
              <a:off x="8184080" y="14948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3" name="矩形 732">
              <a:extLst>
                <a:ext uri="{FF2B5EF4-FFF2-40B4-BE49-F238E27FC236}">
                  <a16:creationId xmlns:a16="http://schemas.microsoft.com/office/drawing/2014/main" id="{742990C7-2763-02D5-B829-0E8A855605A5}"/>
                </a:ext>
              </a:extLst>
            </p:cNvPr>
            <p:cNvSpPr/>
            <p:nvPr/>
          </p:nvSpPr>
          <p:spPr>
            <a:xfrm>
              <a:off x="8558460" y="1427628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734" name="矩形 733">
              <a:extLst>
                <a:ext uri="{FF2B5EF4-FFF2-40B4-BE49-F238E27FC236}">
                  <a16:creationId xmlns:a16="http://schemas.microsoft.com/office/drawing/2014/main" id="{8ED19992-002E-E131-9B96-82C7FF625CD7}"/>
                </a:ext>
              </a:extLst>
            </p:cNvPr>
            <p:cNvSpPr/>
            <p:nvPr/>
          </p:nvSpPr>
          <p:spPr>
            <a:xfrm>
              <a:off x="8184080" y="15173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5" name="矩形 734">
              <a:extLst>
                <a:ext uri="{FF2B5EF4-FFF2-40B4-BE49-F238E27FC236}">
                  <a16:creationId xmlns:a16="http://schemas.microsoft.com/office/drawing/2014/main" id="{26E8E08F-A0F3-085E-EB00-D8240FDC43B3}"/>
                </a:ext>
              </a:extLst>
            </p:cNvPr>
            <p:cNvSpPr/>
            <p:nvPr/>
          </p:nvSpPr>
          <p:spPr>
            <a:xfrm>
              <a:off x="8184080" y="15397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291C9F25-D070-895D-62B6-7EDB44C785CA}"/>
                </a:ext>
              </a:extLst>
            </p:cNvPr>
            <p:cNvSpPr/>
            <p:nvPr/>
          </p:nvSpPr>
          <p:spPr>
            <a:xfrm>
              <a:off x="8184080" y="15621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7" name="矩形 736">
              <a:extLst>
                <a:ext uri="{FF2B5EF4-FFF2-40B4-BE49-F238E27FC236}">
                  <a16:creationId xmlns:a16="http://schemas.microsoft.com/office/drawing/2014/main" id="{90E162DD-A8AF-A035-0DBE-12EA3A545D45}"/>
                </a:ext>
              </a:extLst>
            </p:cNvPr>
            <p:cNvSpPr/>
            <p:nvPr/>
          </p:nvSpPr>
          <p:spPr>
            <a:xfrm>
              <a:off x="8184080" y="15845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8" name="矩形 737">
              <a:extLst>
                <a:ext uri="{FF2B5EF4-FFF2-40B4-BE49-F238E27FC236}">
                  <a16:creationId xmlns:a16="http://schemas.microsoft.com/office/drawing/2014/main" id="{06E278AC-E379-DD7A-B01B-419064BD928E}"/>
                </a:ext>
              </a:extLst>
            </p:cNvPr>
            <p:cNvSpPr/>
            <p:nvPr/>
          </p:nvSpPr>
          <p:spPr>
            <a:xfrm>
              <a:off x="8558460" y="151731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739" name="矩形 738">
              <a:extLst>
                <a:ext uri="{FF2B5EF4-FFF2-40B4-BE49-F238E27FC236}">
                  <a16:creationId xmlns:a16="http://schemas.microsoft.com/office/drawing/2014/main" id="{C8193547-EC90-6510-36B7-7BFD208D7C9C}"/>
                </a:ext>
              </a:extLst>
            </p:cNvPr>
            <p:cNvSpPr/>
            <p:nvPr/>
          </p:nvSpPr>
          <p:spPr>
            <a:xfrm>
              <a:off x="8184080" y="16070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0" name="矩形 739">
              <a:extLst>
                <a:ext uri="{FF2B5EF4-FFF2-40B4-BE49-F238E27FC236}">
                  <a16:creationId xmlns:a16="http://schemas.microsoft.com/office/drawing/2014/main" id="{650F0A6C-BF6E-1882-6D82-DAC6637D4A25}"/>
                </a:ext>
              </a:extLst>
            </p:cNvPr>
            <p:cNvSpPr/>
            <p:nvPr/>
          </p:nvSpPr>
          <p:spPr>
            <a:xfrm>
              <a:off x="8184080" y="16294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1" name="矩形 740">
              <a:extLst>
                <a:ext uri="{FF2B5EF4-FFF2-40B4-BE49-F238E27FC236}">
                  <a16:creationId xmlns:a16="http://schemas.microsoft.com/office/drawing/2014/main" id="{F9B31428-4889-11B1-9B82-6869218C15ED}"/>
                </a:ext>
              </a:extLst>
            </p:cNvPr>
            <p:cNvSpPr/>
            <p:nvPr/>
          </p:nvSpPr>
          <p:spPr>
            <a:xfrm>
              <a:off x="8932840" y="131551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w4</a:t>
              </a:r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1BB65E71-648E-BDBC-ECB4-39BA7F5F5175}"/>
                </a:ext>
              </a:extLst>
            </p:cNvPr>
            <p:cNvSpPr/>
            <p:nvPr/>
          </p:nvSpPr>
          <p:spPr>
            <a:xfrm>
              <a:off x="8184080" y="165253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30B08E80-8DBC-E68B-CE30-F5BF58F1DABA}"/>
                </a:ext>
              </a:extLst>
            </p:cNvPr>
            <p:cNvSpPr/>
            <p:nvPr/>
          </p:nvSpPr>
          <p:spPr>
            <a:xfrm>
              <a:off x="8184080" y="16756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4" name="矩形 743">
              <a:extLst>
                <a:ext uri="{FF2B5EF4-FFF2-40B4-BE49-F238E27FC236}">
                  <a16:creationId xmlns:a16="http://schemas.microsoft.com/office/drawing/2014/main" id="{A22D2AA7-1D1B-4FA3-377F-8A883ECB83B1}"/>
                </a:ext>
              </a:extLst>
            </p:cNvPr>
            <p:cNvSpPr/>
            <p:nvPr/>
          </p:nvSpPr>
          <p:spPr>
            <a:xfrm>
              <a:off x="8558460" y="165253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745" name="矩形 744">
              <a:extLst>
                <a:ext uri="{FF2B5EF4-FFF2-40B4-BE49-F238E27FC236}">
                  <a16:creationId xmlns:a16="http://schemas.microsoft.com/office/drawing/2014/main" id="{5B91EB20-4CF9-7347-9836-9187E89A5E84}"/>
                </a:ext>
              </a:extLst>
            </p:cNvPr>
            <p:cNvSpPr/>
            <p:nvPr/>
          </p:nvSpPr>
          <p:spPr>
            <a:xfrm>
              <a:off x="9306572" y="164493"/>
              <a:ext cx="326315" cy="153007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l1</a:t>
              </a:r>
            </a:p>
          </p:txBody>
        </p:sp>
        <p:sp>
          <p:nvSpPr>
            <p:cNvPr id="746" name="矩形 745">
              <a:extLst>
                <a:ext uri="{FF2B5EF4-FFF2-40B4-BE49-F238E27FC236}">
                  <a16:creationId xmlns:a16="http://schemas.microsoft.com/office/drawing/2014/main" id="{B77DE696-03E4-2D01-959C-6FEFEAD82EBC}"/>
                </a:ext>
              </a:extLst>
            </p:cNvPr>
            <p:cNvSpPr/>
            <p:nvPr/>
          </p:nvSpPr>
          <p:spPr>
            <a:xfrm>
              <a:off x="8184080" y="17232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D6806ED2-7783-A5C9-D560-916BE3103D6C}"/>
                </a:ext>
              </a:extLst>
            </p:cNvPr>
            <p:cNvSpPr/>
            <p:nvPr/>
          </p:nvSpPr>
          <p:spPr>
            <a:xfrm>
              <a:off x="8184080" y="17457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A5B01E76-6218-A7B3-DDA7-2C5F075A1879}"/>
                </a:ext>
              </a:extLst>
            </p:cNvPr>
            <p:cNvSpPr/>
            <p:nvPr/>
          </p:nvSpPr>
          <p:spPr>
            <a:xfrm>
              <a:off x="8184080" y="17681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9" name="矩形 748">
              <a:extLst>
                <a:ext uri="{FF2B5EF4-FFF2-40B4-BE49-F238E27FC236}">
                  <a16:creationId xmlns:a16="http://schemas.microsoft.com/office/drawing/2014/main" id="{225D728C-A889-F3B6-6B91-37831B679C3A}"/>
                </a:ext>
              </a:extLst>
            </p:cNvPr>
            <p:cNvSpPr/>
            <p:nvPr/>
          </p:nvSpPr>
          <p:spPr>
            <a:xfrm>
              <a:off x="8184080" y="17905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0" name="矩形 749">
              <a:extLst>
                <a:ext uri="{FF2B5EF4-FFF2-40B4-BE49-F238E27FC236}">
                  <a16:creationId xmlns:a16="http://schemas.microsoft.com/office/drawing/2014/main" id="{50ACF94C-9D95-4DC4-D15E-E864A77F3E95}"/>
                </a:ext>
              </a:extLst>
            </p:cNvPr>
            <p:cNvSpPr/>
            <p:nvPr/>
          </p:nvSpPr>
          <p:spPr>
            <a:xfrm>
              <a:off x="8184080" y="18129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1" name="矩形 750">
              <a:extLst>
                <a:ext uri="{FF2B5EF4-FFF2-40B4-BE49-F238E27FC236}">
                  <a16:creationId xmlns:a16="http://schemas.microsoft.com/office/drawing/2014/main" id="{49684F22-5915-C3B2-D762-E293EEC655AA}"/>
                </a:ext>
              </a:extLst>
            </p:cNvPr>
            <p:cNvSpPr/>
            <p:nvPr/>
          </p:nvSpPr>
          <p:spPr>
            <a:xfrm>
              <a:off x="8558460" y="172329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752" name="矩形 751">
              <a:extLst>
                <a:ext uri="{FF2B5EF4-FFF2-40B4-BE49-F238E27FC236}">
                  <a16:creationId xmlns:a16="http://schemas.microsoft.com/office/drawing/2014/main" id="{82D8411C-0877-520D-517A-0ED4B10646FC}"/>
                </a:ext>
              </a:extLst>
            </p:cNvPr>
            <p:cNvSpPr/>
            <p:nvPr/>
          </p:nvSpPr>
          <p:spPr>
            <a:xfrm>
              <a:off x="8184080" y="18354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3" name="矩形 752">
              <a:extLst>
                <a:ext uri="{FF2B5EF4-FFF2-40B4-BE49-F238E27FC236}">
                  <a16:creationId xmlns:a16="http://schemas.microsoft.com/office/drawing/2014/main" id="{2DEC12EF-EFA1-FB10-F36A-60467A0C5D82}"/>
                </a:ext>
              </a:extLst>
            </p:cNvPr>
            <p:cNvSpPr/>
            <p:nvPr/>
          </p:nvSpPr>
          <p:spPr>
            <a:xfrm>
              <a:off x="8184080" y="18578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4" name="矩形 753">
              <a:extLst>
                <a:ext uri="{FF2B5EF4-FFF2-40B4-BE49-F238E27FC236}">
                  <a16:creationId xmlns:a16="http://schemas.microsoft.com/office/drawing/2014/main" id="{B6FB0D01-720B-56E0-7616-474BE18DBECC}"/>
                </a:ext>
              </a:extLst>
            </p:cNvPr>
            <p:cNvSpPr/>
            <p:nvPr/>
          </p:nvSpPr>
          <p:spPr>
            <a:xfrm>
              <a:off x="8184080" y="18802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5" name="矩形 754">
              <a:extLst>
                <a:ext uri="{FF2B5EF4-FFF2-40B4-BE49-F238E27FC236}">
                  <a16:creationId xmlns:a16="http://schemas.microsoft.com/office/drawing/2014/main" id="{995BB28F-CC57-18DC-8862-2724038800A9}"/>
                </a:ext>
              </a:extLst>
            </p:cNvPr>
            <p:cNvSpPr/>
            <p:nvPr/>
          </p:nvSpPr>
          <p:spPr>
            <a:xfrm>
              <a:off x="8184080" y="19026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6" name="矩形 755">
              <a:extLst>
                <a:ext uri="{FF2B5EF4-FFF2-40B4-BE49-F238E27FC236}">
                  <a16:creationId xmlns:a16="http://schemas.microsoft.com/office/drawing/2014/main" id="{C522BFCD-C606-FE88-4FF7-3A32F193FB20}"/>
                </a:ext>
              </a:extLst>
            </p:cNvPr>
            <p:cNvSpPr/>
            <p:nvPr/>
          </p:nvSpPr>
          <p:spPr>
            <a:xfrm>
              <a:off x="8558460" y="1835405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757" name="矩形 756">
              <a:extLst>
                <a:ext uri="{FF2B5EF4-FFF2-40B4-BE49-F238E27FC236}">
                  <a16:creationId xmlns:a16="http://schemas.microsoft.com/office/drawing/2014/main" id="{5611C4AD-F6F1-C32E-8606-91A29B6BC6E0}"/>
                </a:ext>
              </a:extLst>
            </p:cNvPr>
            <p:cNvSpPr/>
            <p:nvPr/>
          </p:nvSpPr>
          <p:spPr>
            <a:xfrm>
              <a:off x="8184080" y="19250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8" name="矩形 757">
              <a:extLst>
                <a:ext uri="{FF2B5EF4-FFF2-40B4-BE49-F238E27FC236}">
                  <a16:creationId xmlns:a16="http://schemas.microsoft.com/office/drawing/2014/main" id="{2E54F4D5-FBFE-1878-5800-9111B91254BD}"/>
                </a:ext>
              </a:extLst>
            </p:cNvPr>
            <p:cNvSpPr/>
            <p:nvPr/>
          </p:nvSpPr>
          <p:spPr>
            <a:xfrm>
              <a:off x="8184080" y="19475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9" name="矩形 758">
              <a:extLst>
                <a:ext uri="{FF2B5EF4-FFF2-40B4-BE49-F238E27FC236}">
                  <a16:creationId xmlns:a16="http://schemas.microsoft.com/office/drawing/2014/main" id="{8AFCD176-9B9C-17ED-52FC-A795AF9713CA}"/>
                </a:ext>
              </a:extLst>
            </p:cNvPr>
            <p:cNvSpPr/>
            <p:nvPr/>
          </p:nvSpPr>
          <p:spPr>
            <a:xfrm>
              <a:off x="8184080" y="19699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0" name="矩形 759">
              <a:extLst>
                <a:ext uri="{FF2B5EF4-FFF2-40B4-BE49-F238E27FC236}">
                  <a16:creationId xmlns:a16="http://schemas.microsoft.com/office/drawing/2014/main" id="{8B00BA80-4288-6A60-94A7-92778C08D7C1}"/>
                </a:ext>
              </a:extLst>
            </p:cNvPr>
            <p:cNvSpPr/>
            <p:nvPr/>
          </p:nvSpPr>
          <p:spPr>
            <a:xfrm>
              <a:off x="8184080" y="19923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1" name="矩形 760">
              <a:extLst>
                <a:ext uri="{FF2B5EF4-FFF2-40B4-BE49-F238E27FC236}">
                  <a16:creationId xmlns:a16="http://schemas.microsoft.com/office/drawing/2014/main" id="{F69A5481-EBE8-407F-411A-ECF502DE0C81}"/>
                </a:ext>
              </a:extLst>
            </p:cNvPr>
            <p:cNvSpPr/>
            <p:nvPr/>
          </p:nvSpPr>
          <p:spPr>
            <a:xfrm>
              <a:off x="8558460" y="192509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762" name="矩形 761">
              <a:extLst>
                <a:ext uri="{FF2B5EF4-FFF2-40B4-BE49-F238E27FC236}">
                  <a16:creationId xmlns:a16="http://schemas.microsoft.com/office/drawing/2014/main" id="{3043F088-B111-1D74-41D5-0C21ABDED2DA}"/>
                </a:ext>
              </a:extLst>
            </p:cNvPr>
            <p:cNvSpPr/>
            <p:nvPr/>
          </p:nvSpPr>
          <p:spPr>
            <a:xfrm>
              <a:off x="8184080" y="20147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3" name="矩形 762">
              <a:extLst>
                <a:ext uri="{FF2B5EF4-FFF2-40B4-BE49-F238E27FC236}">
                  <a16:creationId xmlns:a16="http://schemas.microsoft.com/office/drawing/2014/main" id="{C43400EC-A707-1014-B206-3A98BB0499C8}"/>
                </a:ext>
              </a:extLst>
            </p:cNvPr>
            <p:cNvSpPr/>
            <p:nvPr/>
          </p:nvSpPr>
          <p:spPr>
            <a:xfrm>
              <a:off x="8184080" y="20372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2" name="矩形 851">
              <a:extLst>
                <a:ext uri="{FF2B5EF4-FFF2-40B4-BE49-F238E27FC236}">
                  <a16:creationId xmlns:a16="http://schemas.microsoft.com/office/drawing/2014/main" id="{4AFCEADD-2BA0-6661-D9DD-B616F3F55C30}"/>
                </a:ext>
              </a:extLst>
            </p:cNvPr>
            <p:cNvSpPr/>
            <p:nvPr/>
          </p:nvSpPr>
          <p:spPr>
            <a:xfrm>
              <a:off x="8932840" y="1723290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w1</a:t>
              </a:r>
            </a:p>
          </p:txBody>
        </p:sp>
        <p:sp>
          <p:nvSpPr>
            <p:cNvPr id="853" name="矩形 852">
              <a:extLst>
                <a:ext uri="{FF2B5EF4-FFF2-40B4-BE49-F238E27FC236}">
                  <a16:creationId xmlns:a16="http://schemas.microsoft.com/office/drawing/2014/main" id="{C0E5DFE6-2F4F-3548-B849-7765E72776E7}"/>
                </a:ext>
              </a:extLst>
            </p:cNvPr>
            <p:cNvSpPr/>
            <p:nvPr/>
          </p:nvSpPr>
          <p:spPr>
            <a:xfrm>
              <a:off x="8184080" y="20603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4" name="矩形 853">
              <a:extLst>
                <a:ext uri="{FF2B5EF4-FFF2-40B4-BE49-F238E27FC236}">
                  <a16:creationId xmlns:a16="http://schemas.microsoft.com/office/drawing/2014/main" id="{82A2865C-3BB3-03C2-D539-05C448FC87BF}"/>
                </a:ext>
              </a:extLst>
            </p:cNvPr>
            <p:cNvSpPr/>
            <p:nvPr/>
          </p:nvSpPr>
          <p:spPr>
            <a:xfrm>
              <a:off x="8184080" y="20834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5" name="矩形 854">
              <a:extLst>
                <a:ext uri="{FF2B5EF4-FFF2-40B4-BE49-F238E27FC236}">
                  <a16:creationId xmlns:a16="http://schemas.microsoft.com/office/drawing/2014/main" id="{B0920DFD-77DB-E1F0-4BA1-C8202FBE1925}"/>
                </a:ext>
              </a:extLst>
            </p:cNvPr>
            <p:cNvSpPr/>
            <p:nvPr/>
          </p:nvSpPr>
          <p:spPr>
            <a:xfrm>
              <a:off x="8558460" y="2060314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856" name="矩形 855">
              <a:extLst>
                <a:ext uri="{FF2B5EF4-FFF2-40B4-BE49-F238E27FC236}">
                  <a16:creationId xmlns:a16="http://schemas.microsoft.com/office/drawing/2014/main" id="{94E65CF8-0D22-C168-1913-314CDF7DC879}"/>
                </a:ext>
              </a:extLst>
            </p:cNvPr>
            <p:cNvSpPr/>
            <p:nvPr/>
          </p:nvSpPr>
          <p:spPr>
            <a:xfrm>
              <a:off x="8184080" y="21062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7" name="矩形 856">
              <a:extLst>
                <a:ext uri="{FF2B5EF4-FFF2-40B4-BE49-F238E27FC236}">
                  <a16:creationId xmlns:a16="http://schemas.microsoft.com/office/drawing/2014/main" id="{74C4F75B-C136-0E8F-3F45-513B6D2E32B3}"/>
                </a:ext>
              </a:extLst>
            </p:cNvPr>
            <p:cNvSpPr/>
            <p:nvPr/>
          </p:nvSpPr>
          <p:spPr>
            <a:xfrm>
              <a:off x="8184080" y="21286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8" name="矩形 857">
              <a:extLst>
                <a:ext uri="{FF2B5EF4-FFF2-40B4-BE49-F238E27FC236}">
                  <a16:creationId xmlns:a16="http://schemas.microsoft.com/office/drawing/2014/main" id="{7A3BA84A-C282-871F-E743-ADB0340C2CA8}"/>
                </a:ext>
              </a:extLst>
            </p:cNvPr>
            <p:cNvSpPr/>
            <p:nvPr/>
          </p:nvSpPr>
          <p:spPr>
            <a:xfrm>
              <a:off x="8184080" y="21510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9" name="矩形 858">
              <a:extLst>
                <a:ext uri="{FF2B5EF4-FFF2-40B4-BE49-F238E27FC236}">
                  <a16:creationId xmlns:a16="http://schemas.microsoft.com/office/drawing/2014/main" id="{9F446D67-CDB8-9BD0-CBA1-FF53741AD8A9}"/>
                </a:ext>
              </a:extLst>
            </p:cNvPr>
            <p:cNvSpPr/>
            <p:nvPr/>
          </p:nvSpPr>
          <p:spPr>
            <a:xfrm>
              <a:off x="8184080" y="2173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0" name="矩形 859">
              <a:extLst>
                <a:ext uri="{FF2B5EF4-FFF2-40B4-BE49-F238E27FC236}">
                  <a16:creationId xmlns:a16="http://schemas.microsoft.com/office/drawing/2014/main" id="{9F5D0585-F750-A0D2-26E1-E174ABBADE29}"/>
                </a:ext>
              </a:extLst>
            </p:cNvPr>
            <p:cNvSpPr/>
            <p:nvPr/>
          </p:nvSpPr>
          <p:spPr>
            <a:xfrm>
              <a:off x="8184080" y="2195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1" name="矩形 860">
              <a:extLst>
                <a:ext uri="{FF2B5EF4-FFF2-40B4-BE49-F238E27FC236}">
                  <a16:creationId xmlns:a16="http://schemas.microsoft.com/office/drawing/2014/main" id="{A4F446D7-635B-6F3D-7872-880241B6101E}"/>
                </a:ext>
              </a:extLst>
            </p:cNvPr>
            <p:cNvSpPr/>
            <p:nvPr/>
          </p:nvSpPr>
          <p:spPr>
            <a:xfrm>
              <a:off x="8558460" y="210624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862" name="矩形 861">
              <a:extLst>
                <a:ext uri="{FF2B5EF4-FFF2-40B4-BE49-F238E27FC236}">
                  <a16:creationId xmlns:a16="http://schemas.microsoft.com/office/drawing/2014/main" id="{0D6D7260-7372-D1B8-B226-FF8ACD232D32}"/>
                </a:ext>
              </a:extLst>
            </p:cNvPr>
            <p:cNvSpPr/>
            <p:nvPr/>
          </p:nvSpPr>
          <p:spPr>
            <a:xfrm>
              <a:off x="8184080" y="22183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3" name="矩形 862">
              <a:extLst>
                <a:ext uri="{FF2B5EF4-FFF2-40B4-BE49-F238E27FC236}">
                  <a16:creationId xmlns:a16="http://schemas.microsoft.com/office/drawing/2014/main" id="{31A00C4E-5E6D-C244-5704-758171A4E197}"/>
                </a:ext>
              </a:extLst>
            </p:cNvPr>
            <p:cNvSpPr/>
            <p:nvPr/>
          </p:nvSpPr>
          <p:spPr>
            <a:xfrm>
              <a:off x="8184080" y="22407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4" name="矩形 863">
              <a:extLst>
                <a:ext uri="{FF2B5EF4-FFF2-40B4-BE49-F238E27FC236}">
                  <a16:creationId xmlns:a16="http://schemas.microsoft.com/office/drawing/2014/main" id="{E9806B1D-3DCE-22C6-9689-42AD02FD0838}"/>
                </a:ext>
              </a:extLst>
            </p:cNvPr>
            <p:cNvSpPr/>
            <p:nvPr/>
          </p:nvSpPr>
          <p:spPr>
            <a:xfrm>
              <a:off x="8184080" y="22632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5" name="矩形 864">
              <a:extLst>
                <a:ext uri="{FF2B5EF4-FFF2-40B4-BE49-F238E27FC236}">
                  <a16:creationId xmlns:a16="http://schemas.microsoft.com/office/drawing/2014/main" id="{AA1B2C78-5766-7EAE-DF08-8AD9E49E74C6}"/>
                </a:ext>
              </a:extLst>
            </p:cNvPr>
            <p:cNvSpPr/>
            <p:nvPr/>
          </p:nvSpPr>
          <p:spPr>
            <a:xfrm>
              <a:off x="8184080" y="22856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6" name="矩形 865">
              <a:extLst>
                <a:ext uri="{FF2B5EF4-FFF2-40B4-BE49-F238E27FC236}">
                  <a16:creationId xmlns:a16="http://schemas.microsoft.com/office/drawing/2014/main" id="{A7B81712-45E3-21DC-1A12-996CDFEE8ABA}"/>
                </a:ext>
              </a:extLst>
            </p:cNvPr>
            <p:cNvSpPr/>
            <p:nvPr/>
          </p:nvSpPr>
          <p:spPr>
            <a:xfrm>
              <a:off x="8558460" y="2218354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867" name="矩形 866">
              <a:extLst>
                <a:ext uri="{FF2B5EF4-FFF2-40B4-BE49-F238E27FC236}">
                  <a16:creationId xmlns:a16="http://schemas.microsoft.com/office/drawing/2014/main" id="{49D35CA9-C895-F9D6-54AA-2E35C333A60D}"/>
                </a:ext>
              </a:extLst>
            </p:cNvPr>
            <p:cNvSpPr/>
            <p:nvPr/>
          </p:nvSpPr>
          <p:spPr>
            <a:xfrm>
              <a:off x="8184080" y="2308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8" name="矩形 867">
              <a:extLst>
                <a:ext uri="{FF2B5EF4-FFF2-40B4-BE49-F238E27FC236}">
                  <a16:creationId xmlns:a16="http://schemas.microsoft.com/office/drawing/2014/main" id="{53435D3B-47F3-0642-5ACC-08CFBEF3DA31}"/>
                </a:ext>
              </a:extLst>
            </p:cNvPr>
            <p:cNvSpPr/>
            <p:nvPr/>
          </p:nvSpPr>
          <p:spPr>
            <a:xfrm>
              <a:off x="8184080" y="2330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9" name="矩形 868">
              <a:extLst>
                <a:ext uri="{FF2B5EF4-FFF2-40B4-BE49-F238E27FC236}">
                  <a16:creationId xmlns:a16="http://schemas.microsoft.com/office/drawing/2014/main" id="{A9DDE5C0-BF80-6050-0937-C9F542195AA2}"/>
                </a:ext>
              </a:extLst>
            </p:cNvPr>
            <p:cNvSpPr/>
            <p:nvPr/>
          </p:nvSpPr>
          <p:spPr>
            <a:xfrm>
              <a:off x="8184080" y="2352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0" name="矩形 869">
              <a:extLst>
                <a:ext uri="{FF2B5EF4-FFF2-40B4-BE49-F238E27FC236}">
                  <a16:creationId xmlns:a16="http://schemas.microsoft.com/office/drawing/2014/main" id="{B9F6843F-7F26-64C6-81B8-0B55DEAECEF4}"/>
                </a:ext>
              </a:extLst>
            </p:cNvPr>
            <p:cNvSpPr/>
            <p:nvPr/>
          </p:nvSpPr>
          <p:spPr>
            <a:xfrm>
              <a:off x="8184080" y="2375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1" name="矩形 870">
              <a:extLst>
                <a:ext uri="{FF2B5EF4-FFF2-40B4-BE49-F238E27FC236}">
                  <a16:creationId xmlns:a16="http://schemas.microsoft.com/office/drawing/2014/main" id="{2DCD8ABF-7D3B-1C07-55FE-AEACF760407D}"/>
                </a:ext>
              </a:extLst>
            </p:cNvPr>
            <p:cNvSpPr/>
            <p:nvPr/>
          </p:nvSpPr>
          <p:spPr>
            <a:xfrm>
              <a:off x="8558460" y="230804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872" name="矩形 871">
              <a:extLst>
                <a:ext uri="{FF2B5EF4-FFF2-40B4-BE49-F238E27FC236}">
                  <a16:creationId xmlns:a16="http://schemas.microsoft.com/office/drawing/2014/main" id="{167A32AA-F50B-C8F6-B79A-40E849190205}"/>
                </a:ext>
              </a:extLst>
            </p:cNvPr>
            <p:cNvSpPr/>
            <p:nvPr/>
          </p:nvSpPr>
          <p:spPr>
            <a:xfrm>
              <a:off x="8184080" y="2397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3" name="矩形 872">
              <a:extLst>
                <a:ext uri="{FF2B5EF4-FFF2-40B4-BE49-F238E27FC236}">
                  <a16:creationId xmlns:a16="http://schemas.microsoft.com/office/drawing/2014/main" id="{7A37845F-83F5-6898-7D09-FED6BBAE2F8E}"/>
                </a:ext>
              </a:extLst>
            </p:cNvPr>
            <p:cNvSpPr/>
            <p:nvPr/>
          </p:nvSpPr>
          <p:spPr>
            <a:xfrm>
              <a:off x="8184080" y="2420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5" name="矩形 874">
              <a:extLst>
                <a:ext uri="{FF2B5EF4-FFF2-40B4-BE49-F238E27FC236}">
                  <a16:creationId xmlns:a16="http://schemas.microsoft.com/office/drawing/2014/main" id="{727D0C59-A145-3643-CB4B-EB3DDB133C0B}"/>
                </a:ext>
              </a:extLst>
            </p:cNvPr>
            <p:cNvSpPr/>
            <p:nvPr/>
          </p:nvSpPr>
          <p:spPr>
            <a:xfrm>
              <a:off x="8932840" y="2106240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w2</a:t>
              </a:r>
            </a:p>
          </p:txBody>
        </p:sp>
        <p:sp>
          <p:nvSpPr>
            <p:cNvPr id="876" name="矩形 875">
              <a:extLst>
                <a:ext uri="{FF2B5EF4-FFF2-40B4-BE49-F238E27FC236}">
                  <a16:creationId xmlns:a16="http://schemas.microsoft.com/office/drawing/2014/main" id="{2C5F1503-2EE1-A4C9-52B7-872CFEBBDC56}"/>
                </a:ext>
              </a:extLst>
            </p:cNvPr>
            <p:cNvSpPr/>
            <p:nvPr/>
          </p:nvSpPr>
          <p:spPr>
            <a:xfrm>
              <a:off x="8184080" y="24432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7" name="矩形 876">
              <a:extLst>
                <a:ext uri="{FF2B5EF4-FFF2-40B4-BE49-F238E27FC236}">
                  <a16:creationId xmlns:a16="http://schemas.microsoft.com/office/drawing/2014/main" id="{B2AF69A1-50F0-3BB0-7778-F5DA601B67B0}"/>
                </a:ext>
              </a:extLst>
            </p:cNvPr>
            <p:cNvSpPr/>
            <p:nvPr/>
          </p:nvSpPr>
          <p:spPr>
            <a:xfrm>
              <a:off x="8184080" y="24664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8" name="矩形 877">
              <a:extLst>
                <a:ext uri="{FF2B5EF4-FFF2-40B4-BE49-F238E27FC236}">
                  <a16:creationId xmlns:a16="http://schemas.microsoft.com/office/drawing/2014/main" id="{09BDE662-616F-37BF-460B-630D0C9B3210}"/>
                </a:ext>
              </a:extLst>
            </p:cNvPr>
            <p:cNvSpPr/>
            <p:nvPr/>
          </p:nvSpPr>
          <p:spPr>
            <a:xfrm>
              <a:off x="8558460" y="2443263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879" name="矩形 878">
              <a:extLst>
                <a:ext uri="{FF2B5EF4-FFF2-40B4-BE49-F238E27FC236}">
                  <a16:creationId xmlns:a16="http://schemas.microsoft.com/office/drawing/2014/main" id="{99165F9F-E756-DCEA-0533-18611CF5489D}"/>
                </a:ext>
              </a:extLst>
            </p:cNvPr>
            <p:cNvSpPr/>
            <p:nvPr/>
          </p:nvSpPr>
          <p:spPr>
            <a:xfrm>
              <a:off x="8184080" y="24890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0" name="矩形 879">
              <a:extLst>
                <a:ext uri="{FF2B5EF4-FFF2-40B4-BE49-F238E27FC236}">
                  <a16:creationId xmlns:a16="http://schemas.microsoft.com/office/drawing/2014/main" id="{422AC6A7-D945-92E9-2745-89B33C07ED75}"/>
                </a:ext>
              </a:extLst>
            </p:cNvPr>
            <p:cNvSpPr/>
            <p:nvPr/>
          </p:nvSpPr>
          <p:spPr>
            <a:xfrm>
              <a:off x="8184080" y="25114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1" name="矩形 880">
              <a:extLst>
                <a:ext uri="{FF2B5EF4-FFF2-40B4-BE49-F238E27FC236}">
                  <a16:creationId xmlns:a16="http://schemas.microsoft.com/office/drawing/2014/main" id="{C4B452DA-C4A2-6FF7-F61D-C2B354419150}"/>
                </a:ext>
              </a:extLst>
            </p:cNvPr>
            <p:cNvSpPr/>
            <p:nvPr/>
          </p:nvSpPr>
          <p:spPr>
            <a:xfrm>
              <a:off x="8184080" y="25338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2" name="矩形 881">
              <a:extLst>
                <a:ext uri="{FF2B5EF4-FFF2-40B4-BE49-F238E27FC236}">
                  <a16:creationId xmlns:a16="http://schemas.microsoft.com/office/drawing/2014/main" id="{6E2946A9-C8AE-D0FA-1AE2-92C45F7B0E85}"/>
                </a:ext>
              </a:extLst>
            </p:cNvPr>
            <p:cNvSpPr/>
            <p:nvPr/>
          </p:nvSpPr>
          <p:spPr>
            <a:xfrm>
              <a:off x="8184080" y="25563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3" name="矩形 882">
              <a:extLst>
                <a:ext uri="{FF2B5EF4-FFF2-40B4-BE49-F238E27FC236}">
                  <a16:creationId xmlns:a16="http://schemas.microsoft.com/office/drawing/2014/main" id="{E2BA16EC-9118-FC40-C0C0-4B5A62F2517B}"/>
                </a:ext>
              </a:extLst>
            </p:cNvPr>
            <p:cNvSpPr/>
            <p:nvPr/>
          </p:nvSpPr>
          <p:spPr>
            <a:xfrm>
              <a:off x="8184080" y="25787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4" name="矩形 883">
              <a:extLst>
                <a:ext uri="{FF2B5EF4-FFF2-40B4-BE49-F238E27FC236}">
                  <a16:creationId xmlns:a16="http://schemas.microsoft.com/office/drawing/2014/main" id="{46AEA13F-44E8-2A3A-4A8B-D33EF6837D62}"/>
                </a:ext>
              </a:extLst>
            </p:cNvPr>
            <p:cNvSpPr/>
            <p:nvPr/>
          </p:nvSpPr>
          <p:spPr>
            <a:xfrm>
              <a:off x="8558460" y="2489043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885" name="矩形 884">
              <a:extLst>
                <a:ext uri="{FF2B5EF4-FFF2-40B4-BE49-F238E27FC236}">
                  <a16:creationId xmlns:a16="http://schemas.microsoft.com/office/drawing/2014/main" id="{90D8F15F-DAF6-1392-9EF2-65EB7FBCF751}"/>
                </a:ext>
              </a:extLst>
            </p:cNvPr>
            <p:cNvSpPr/>
            <p:nvPr/>
          </p:nvSpPr>
          <p:spPr>
            <a:xfrm>
              <a:off x="8184080" y="26011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6" name="矩形 885">
              <a:extLst>
                <a:ext uri="{FF2B5EF4-FFF2-40B4-BE49-F238E27FC236}">
                  <a16:creationId xmlns:a16="http://schemas.microsoft.com/office/drawing/2014/main" id="{0C039C35-7002-D0B4-297A-DFA411B04978}"/>
                </a:ext>
              </a:extLst>
            </p:cNvPr>
            <p:cNvSpPr/>
            <p:nvPr/>
          </p:nvSpPr>
          <p:spPr>
            <a:xfrm>
              <a:off x="8184080" y="26235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7" name="矩形 886">
              <a:extLst>
                <a:ext uri="{FF2B5EF4-FFF2-40B4-BE49-F238E27FC236}">
                  <a16:creationId xmlns:a16="http://schemas.microsoft.com/office/drawing/2014/main" id="{71E3DF86-FBCD-A47A-DA64-0968CB6C5633}"/>
                </a:ext>
              </a:extLst>
            </p:cNvPr>
            <p:cNvSpPr/>
            <p:nvPr/>
          </p:nvSpPr>
          <p:spPr>
            <a:xfrm>
              <a:off x="8184080" y="26460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8" name="矩形 887">
              <a:extLst>
                <a:ext uri="{FF2B5EF4-FFF2-40B4-BE49-F238E27FC236}">
                  <a16:creationId xmlns:a16="http://schemas.microsoft.com/office/drawing/2014/main" id="{8B45A53B-1624-12A9-6717-979B698F310A}"/>
                </a:ext>
              </a:extLst>
            </p:cNvPr>
            <p:cNvSpPr/>
            <p:nvPr/>
          </p:nvSpPr>
          <p:spPr>
            <a:xfrm>
              <a:off x="8184080" y="26684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9" name="矩形 888">
              <a:extLst>
                <a:ext uri="{FF2B5EF4-FFF2-40B4-BE49-F238E27FC236}">
                  <a16:creationId xmlns:a16="http://schemas.microsoft.com/office/drawing/2014/main" id="{543F948D-C2C9-C385-974E-F22801110C84}"/>
                </a:ext>
              </a:extLst>
            </p:cNvPr>
            <p:cNvSpPr/>
            <p:nvPr/>
          </p:nvSpPr>
          <p:spPr>
            <a:xfrm>
              <a:off x="8558460" y="2601158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890" name="矩形 889">
              <a:extLst>
                <a:ext uri="{FF2B5EF4-FFF2-40B4-BE49-F238E27FC236}">
                  <a16:creationId xmlns:a16="http://schemas.microsoft.com/office/drawing/2014/main" id="{9AD2D414-8223-3420-CD93-26A87E3E2F28}"/>
                </a:ext>
              </a:extLst>
            </p:cNvPr>
            <p:cNvSpPr/>
            <p:nvPr/>
          </p:nvSpPr>
          <p:spPr>
            <a:xfrm>
              <a:off x="8184080" y="26908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91" name="矩形 890">
              <a:extLst>
                <a:ext uri="{FF2B5EF4-FFF2-40B4-BE49-F238E27FC236}">
                  <a16:creationId xmlns:a16="http://schemas.microsoft.com/office/drawing/2014/main" id="{C6A2BE61-33BE-444B-ED42-89BF6600B87C}"/>
                </a:ext>
              </a:extLst>
            </p:cNvPr>
            <p:cNvSpPr/>
            <p:nvPr/>
          </p:nvSpPr>
          <p:spPr>
            <a:xfrm>
              <a:off x="8184080" y="27132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92" name="矩形 891">
              <a:extLst>
                <a:ext uri="{FF2B5EF4-FFF2-40B4-BE49-F238E27FC236}">
                  <a16:creationId xmlns:a16="http://schemas.microsoft.com/office/drawing/2014/main" id="{2FCB1533-E19E-207E-AEDF-277ED6CF9DD2}"/>
                </a:ext>
              </a:extLst>
            </p:cNvPr>
            <p:cNvSpPr/>
            <p:nvPr/>
          </p:nvSpPr>
          <p:spPr>
            <a:xfrm>
              <a:off x="8184080" y="27356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93" name="矩形 892">
              <a:extLst>
                <a:ext uri="{FF2B5EF4-FFF2-40B4-BE49-F238E27FC236}">
                  <a16:creationId xmlns:a16="http://schemas.microsoft.com/office/drawing/2014/main" id="{5F263F6E-C7E1-C1BF-97F3-40BF11C8552A}"/>
                </a:ext>
              </a:extLst>
            </p:cNvPr>
            <p:cNvSpPr/>
            <p:nvPr/>
          </p:nvSpPr>
          <p:spPr>
            <a:xfrm>
              <a:off x="8184080" y="27581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94" name="矩形 893">
              <a:extLst>
                <a:ext uri="{FF2B5EF4-FFF2-40B4-BE49-F238E27FC236}">
                  <a16:creationId xmlns:a16="http://schemas.microsoft.com/office/drawing/2014/main" id="{D199B7D5-F2DD-750A-DBFC-46F9DCAAEF8B}"/>
                </a:ext>
              </a:extLst>
            </p:cNvPr>
            <p:cNvSpPr/>
            <p:nvPr/>
          </p:nvSpPr>
          <p:spPr>
            <a:xfrm>
              <a:off x="8558460" y="2690850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895" name="矩形 894">
              <a:extLst>
                <a:ext uri="{FF2B5EF4-FFF2-40B4-BE49-F238E27FC236}">
                  <a16:creationId xmlns:a16="http://schemas.microsoft.com/office/drawing/2014/main" id="{6B5BBDE0-4686-31C2-FA2E-1822F77BC59E}"/>
                </a:ext>
              </a:extLst>
            </p:cNvPr>
            <p:cNvSpPr/>
            <p:nvPr/>
          </p:nvSpPr>
          <p:spPr>
            <a:xfrm>
              <a:off x="8184080" y="27805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0" name="矩形 959">
              <a:extLst>
                <a:ext uri="{FF2B5EF4-FFF2-40B4-BE49-F238E27FC236}">
                  <a16:creationId xmlns:a16="http://schemas.microsoft.com/office/drawing/2014/main" id="{F7A108DB-6AFB-FDE7-2B5B-85354676F63B}"/>
                </a:ext>
              </a:extLst>
            </p:cNvPr>
            <p:cNvSpPr/>
            <p:nvPr/>
          </p:nvSpPr>
          <p:spPr>
            <a:xfrm>
              <a:off x="8184080" y="2802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1" name="矩形 960">
              <a:extLst>
                <a:ext uri="{FF2B5EF4-FFF2-40B4-BE49-F238E27FC236}">
                  <a16:creationId xmlns:a16="http://schemas.microsoft.com/office/drawing/2014/main" id="{AFAFC7EA-A651-075A-FC38-07E73BAE4903}"/>
                </a:ext>
              </a:extLst>
            </p:cNvPr>
            <p:cNvSpPr/>
            <p:nvPr/>
          </p:nvSpPr>
          <p:spPr>
            <a:xfrm>
              <a:off x="8932840" y="248904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w3</a:t>
              </a:r>
            </a:p>
          </p:txBody>
        </p:sp>
        <p:sp>
          <p:nvSpPr>
            <p:cNvPr id="962" name="矩形 961">
              <a:extLst>
                <a:ext uri="{FF2B5EF4-FFF2-40B4-BE49-F238E27FC236}">
                  <a16:creationId xmlns:a16="http://schemas.microsoft.com/office/drawing/2014/main" id="{0A72C428-44CD-9B72-D747-B432ECA7B9DF}"/>
                </a:ext>
              </a:extLst>
            </p:cNvPr>
            <p:cNvSpPr/>
            <p:nvPr/>
          </p:nvSpPr>
          <p:spPr>
            <a:xfrm>
              <a:off x="8184080" y="28260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3" name="矩形 962">
              <a:extLst>
                <a:ext uri="{FF2B5EF4-FFF2-40B4-BE49-F238E27FC236}">
                  <a16:creationId xmlns:a16="http://schemas.microsoft.com/office/drawing/2014/main" id="{0B8FB559-B1DB-BD06-14EE-E1D157E3B477}"/>
                </a:ext>
              </a:extLst>
            </p:cNvPr>
            <p:cNvSpPr/>
            <p:nvPr/>
          </p:nvSpPr>
          <p:spPr>
            <a:xfrm>
              <a:off x="8184080" y="2849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4" name="矩形 963">
              <a:extLst>
                <a:ext uri="{FF2B5EF4-FFF2-40B4-BE49-F238E27FC236}">
                  <a16:creationId xmlns:a16="http://schemas.microsoft.com/office/drawing/2014/main" id="{65CC5D58-75EA-0FF8-7289-4022B53B47A2}"/>
                </a:ext>
              </a:extLst>
            </p:cNvPr>
            <p:cNvSpPr/>
            <p:nvPr/>
          </p:nvSpPr>
          <p:spPr>
            <a:xfrm>
              <a:off x="8558460" y="2826067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965" name="矩形 964">
              <a:extLst>
                <a:ext uri="{FF2B5EF4-FFF2-40B4-BE49-F238E27FC236}">
                  <a16:creationId xmlns:a16="http://schemas.microsoft.com/office/drawing/2014/main" id="{665EE4B9-870E-6D34-EAFF-7DE18A5B9E2E}"/>
                </a:ext>
              </a:extLst>
            </p:cNvPr>
            <p:cNvSpPr/>
            <p:nvPr/>
          </p:nvSpPr>
          <p:spPr>
            <a:xfrm>
              <a:off x="8184080" y="28743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6" name="矩形 965">
              <a:extLst>
                <a:ext uri="{FF2B5EF4-FFF2-40B4-BE49-F238E27FC236}">
                  <a16:creationId xmlns:a16="http://schemas.microsoft.com/office/drawing/2014/main" id="{41E87BE0-AF6F-F449-3765-25839F2A3BD6}"/>
                </a:ext>
              </a:extLst>
            </p:cNvPr>
            <p:cNvSpPr/>
            <p:nvPr/>
          </p:nvSpPr>
          <p:spPr>
            <a:xfrm>
              <a:off x="8184080" y="28967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7" name="矩形 966">
              <a:extLst>
                <a:ext uri="{FF2B5EF4-FFF2-40B4-BE49-F238E27FC236}">
                  <a16:creationId xmlns:a16="http://schemas.microsoft.com/office/drawing/2014/main" id="{2663CA08-9FEF-37AF-F141-06D78F1A2E77}"/>
                </a:ext>
              </a:extLst>
            </p:cNvPr>
            <p:cNvSpPr/>
            <p:nvPr/>
          </p:nvSpPr>
          <p:spPr>
            <a:xfrm>
              <a:off x="8184080" y="29191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8" name="矩形 967">
              <a:extLst>
                <a:ext uri="{FF2B5EF4-FFF2-40B4-BE49-F238E27FC236}">
                  <a16:creationId xmlns:a16="http://schemas.microsoft.com/office/drawing/2014/main" id="{178BC484-2214-AF57-F5FF-DC77CAE5192F}"/>
                </a:ext>
              </a:extLst>
            </p:cNvPr>
            <p:cNvSpPr/>
            <p:nvPr/>
          </p:nvSpPr>
          <p:spPr>
            <a:xfrm>
              <a:off x="8184080" y="29415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9" name="矩形 968">
              <a:extLst>
                <a:ext uri="{FF2B5EF4-FFF2-40B4-BE49-F238E27FC236}">
                  <a16:creationId xmlns:a16="http://schemas.microsoft.com/office/drawing/2014/main" id="{21A4220E-F101-8830-5482-6876B5725CBB}"/>
                </a:ext>
              </a:extLst>
            </p:cNvPr>
            <p:cNvSpPr/>
            <p:nvPr/>
          </p:nvSpPr>
          <p:spPr>
            <a:xfrm>
              <a:off x="8184080" y="29640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70" name="矩形 969">
              <a:extLst>
                <a:ext uri="{FF2B5EF4-FFF2-40B4-BE49-F238E27FC236}">
                  <a16:creationId xmlns:a16="http://schemas.microsoft.com/office/drawing/2014/main" id="{3FE0744A-2138-7D94-253C-A1E3DC831701}"/>
                </a:ext>
              </a:extLst>
            </p:cNvPr>
            <p:cNvSpPr/>
            <p:nvPr/>
          </p:nvSpPr>
          <p:spPr>
            <a:xfrm>
              <a:off x="8558460" y="287431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971" name="矩形 970">
              <a:extLst>
                <a:ext uri="{FF2B5EF4-FFF2-40B4-BE49-F238E27FC236}">
                  <a16:creationId xmlns:a16="http://schemas.microsoft.com/office/drawing/2014/main" id="{AC5867AA-11D2-DF24-8524-3AAD77A95CBB}"/>
                </a:ext>
              </a:extLst>
            </p:cNvPr>
            <p:cNvSpPr/>
            <p:nvPr/>
          </p:nvSpPr>
          <p:spPr>
            <a:xfrm>
              <a:off x="8184080" y="29864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61" name="矩形 1060">
              <a:extLst>
                <a:ext uri="{FF2B5EF4-FFF2-40B4-BE49-F238E27FC236}">
                  <a16:creationId xmlns:a16="http://schemas.microsoft.com/office/drawing/2014/main" id="{8B039F90-BA71-73B8-ECFA-17AE0695D981}"/>
                </a:ext>
              </a:extLst>
            </p:cNvPr>
            <p:cNvSpPr/>
            <p:nvPr/>
          </p:nvSpPr>
          <p:spPr>
            <a:xfrm>
              <a:off x="8184080" y="30088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51" name="矩形 1150">
              <a:extLst>
                <a:ext uri="{FF2B5EF4-FFF2-40B4-BE49-F238E27FC236}">
                  <a16:creationId xmlns:a16="http://schemas.microsoft.com/office/drawing/2014/main" id="{068BEB04-6CC6-03BA-9912-FFEB6BBC98F7}"/>
                </a:ext>
              </a:extLst>
            </p:cNvPr>
            <p:cNvSpPr/>
            <p:nvPr/>
          </p:nvSpPr>
          <p:spPr>
            <a:xfrm>
              <a:off x="8184080" y="3031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2" name="矩形 1241">
              <a:extLst>
                <a:ext uri="{FF2B5EF4-FFF2-40B4-BE49-F238E27FC236}">
                  <a16:creationId xmlns:a16="http://schemas.microsoft.com/office/drawing/2014/main" id="{BB029B5D-C8AF-8DBA-A627-A76198E375AF}"/>
                </a:ext>
              </a:extLst>
            </p:cNvPr>
            <p:cNvSpPr/>
            <p:nvPr/>
          </p:nvSpPr>
          <p:spPr>
            <a:xfrm>
              <a:off x="8184080" y="30536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3" name="矩形 1242">
              <a:extLst>
                <a:ext uri="{FF2B5EF4-FFF2-40B4-BE49-F238E27FC236}">
                  <a16:creationId xmlns:a16="http://schemas.microsoft.com/office/drawing/2014/main" id="{251BA0E8-CD8C-4C34-C898-0B94C1D40800}"/>
                </a:ext>
              </a:extLst>
            </p:cNvPr>
            <p:cNvSpPr/>
            <p:nvPr/>
          </p:nvSpPr>
          <p:spPr>
            <a:xfrm>
              <a:off x="8558460" y="2986425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1244" name="矩形 1243">
              <a:extLst>
                <a:ext uri="{FF2B5EF4-FFF2-40B4-BE49-F238E27FC236}">
                  <a16:creationId xmlns:a16="http://schemas.microsoft.com/office/drawing/2014/main" id="{F4D7B31A-D9CB-37DA-14E2-3A7A01FF9141}"/>
                </a:ext>
              </a:extLst>
            </p:cNvPr>
            <p:cNvSpPr/>
            <p:nvPr/>
          </p:nvSpPr>
          <p:spPr>
            <a:xfrm>
              <a:off x="8184080" y="30761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5" name="矩形 1244">
              <a:extLst>
                <a:ext uri="{FF2B5EF4-FFF2-40B4-BE49-F238E27FC236}">
                  <a16:creationId xmlns:a16="http://schemas.microsoft.com/office/drawing/2014/main" id="{479162AE-8DED-3A4B-19CB-C45CFDE6E894}"/>
                </a:ext>
              </a:extLst>
            </p:cNvPr>
            <p:cNvSpPr/>
            <p:nvPr/>
          </p:nvSpPr>
          <p:spPr>
            <a:xfrm>
              <a:off x="8184080" y="30985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6" name="矩形 1245">
              <a:extLst>
                <a:ext uri="{FF2B5EF4-FFF2-40B4-BE49-F238E27FC236}">
                  <a16:creationId xmlns:a16="http://schemas.microsoft.com/office/drawing/2014/main" id="{406922D1-4B86-940D-E14D-109B5B1A8DEC}"/>
                </a:ext>
              </a:extLst>
            </p:cNvPr>
            <p:cNvSpPr/>
            <p:nvPr/>
          </p:nvSpPr>
          <p:spPr>
            <a:xfrm>
              <a:off x="8184080" y="31209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7" name="矩形 1246">
              <a:extLst>
                <a:ext uri="{FF2B5EF4-FFF2-40B4-BE49-F238E27FC236}">
                  <a16:creationId xmlns:a16="http://schemas.microsoft.com/office/drawing/2014/main" id="{CDD68B74-0CCF-CB7E-7014-0A16C5ADDC14}"/>
                </a:ext>
              </a:extLst>
            </p:cNvPr>
            <p:cNvSpPr/>
            <p:nvPr/>
          </p:nvSpPr>
          <p:spPr>
            <a:xfrm>
              <a:off x="8184080" y="31433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8" name="矩形 1247">
              <a:extLst>
                <a:ext uri="{FF2B5EF4-FFF2-40B4-BE49-F238E27FC236}">
                  <a16:creationId xmlns:a16="http://schemas.microsoft.com/office/drawing/2014/main" id="{0C2CA262-9B28-60DC-7757-EC7FFF6BE77B}"/>
                </a:ext>
              </a:extLst>
            </p:cNvPr>
            <p:cNvSpPr/>
            <p:nvPr/>
          </p:nvSpPr>
          <p:spPr>
            <a:xfrm>
              <a:off x="8558460" y="307611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249" name="矩形 1248">
              <a:extLst>
                <a:ext uri="{FF2B5EF4-FFF2-40B4-BE49-F238E27FC236}">
                  <a16:creationId xmlns:a16="http://schemas.microsoft.com/office/drawing/2014/main" id="{10E441C5-9CA3-45B5-3954-F63746373D01}"/>
                </a:ext>
              </a:extLst>
            </p:cNvPr>
            <p:cNvSpPr/>
            <p:nvPr/>
          </p:nvSpPr>
          <p:spPr>
            <a:xfrm>
              <a:off x="8184080" y="31658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0" name="矩形 1249">
              <a:extLst>
                <a:ext uri="{FF2B5EF4-FFF2-40B4-BE49-F238E27FC236}">
                  <a16:creationId xmlns:a16="http://schemas.microsoft.com/office/drawing/2014/main" id="{F32191AE-CA99-E32B-417B-2C84D81CC8F8}"/>
                </a:ext>
              </a:extLst>
            </p:cNvPr>
            <p:cNvSpPr/>
            <p:nvPr/>
          </p:nvSpPr>
          <p:spPr>
            <a:xfrm>
              <a:off x="8184080" y="31882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1" name="矩形 1250">
              <a:extLst>
                <a:ext uri="{FF2B5EF4-FFF2-40B4-BE49-F238E27FC236}">
                  <a16:creationId xmlns:a16="http://schemas.microsoft.com/office/drawing/2014/main" id="{C932D36B-A9D5-7EBC-0B48-83163E78A5B6}"/>
                </a:ext>
              </a:extLst>
            </p:cNvPr>
            <p:cNvSpPr/>
            <p:nvPr/>
          </p:nvSpPr>
          <p:spPr>
            <a:xfrm>
              <a:off x="8932840" y="2874310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w4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252" name="矩形 1251">
              <a:extLst>
                <a:ext uri="{FF2B5EF4-FFF2-40B4-BE49-F238E27FC236}">
                  <a16:creationId xmlns:a16="http://schemas.microsoft.com/office/drawing/2014/main" id="{F9362D86-C6EA-8FE7-294F-109788731AA8}"/>
                </a:ext>
              </a:extLst>
            </p:cNvPr>
            <p:cNvSpPr/>
            <p:nvPr/>
          </p:nvSpPr>
          <p:spPr>
            <a:xfrm>
              <a:off x="8184080" y="32113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3" name="矩形 1252">
              <a:extLst>
                <a:ext uri="{FF2B5EF4-FFF2-40B4-BE49-F238E27FC236}">
                  <a16:creationId xmlns:a16="http://schemas.microsoft.com/office/drawing/2014/main" id="{8705378F-5EC7-00F9-4568-14EC09430CA2}"/>
                </a:ext>
              </a:extLst>
            </p:cNvPr>
            <p:cNvSpPr/>
            <p:nvPr/>
          </p:nvSpPr>
          <p:spPr>
            <a:xfrm>
              <a:off x="8184080" y="32344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4" name="矩形 1253">
              <a:extLst>
                <a:ext uri="{FF2B5EF4-FFF2-40B4-BE49-F238E27FC236}">
                  <a16:creationId xmlns:a16="http://schemas.microsoft.com/office/drawing/2014/main" id="{97FAABDF-16E0-CCE9-0C18-BD7D4B67F6A4}"/>
                </a:ext>
              </a:extLst>
            </p:cNvPr>
            <p:cNvSpPr/>
            <p:nvPr/>
          </p:nvSpPr>
          <p:spPr>
            <a:xfrm>
              <a:off x="8558460" y="3211334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1255" name="矩形 1254">
              <a:extLst>
                <a:ext uri="{FF2B5EF4-FFF2-40B4-BE49-F238E27FC236}">
                  <a16:creationId xmlns:a16="http://schemas.microsoft.com/office/drawing/2014/main" id="{891727D9-AD20-93D7-AFDA-F3196D0AF0DC}"/>
                </a:ext>
              </a:extLst>
            </p:cNvPr>
            <p:cNvSpPr/>
            <p:nvPr/>
          </p:nvSpPr>
          <p:spPr>
            <a:xfrm>
              <a:off x="9306572" y="1723290"/>
              <a:ext cx="326315" cy="1921188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l2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256" name="矩形 1255">
              <a:extLst>
                <a:ext uri="{FF2B5EF4-FFF2-40B4-BE49-F238E27FC236}">
                  <a16:creationId xmlns:a16="http://schemas.microsoft.com/office/drawing/2014/main" id="{4B901DCE-18B9-6FD1-9EF1-8ACC3E8DDF5B}"/>
                </a:ext>
              </a:extLst>
            </p:cNvPr>
            <p:cNvSpPr/>
            <p:nvPr/>
          </p:nvSpPr>
          <p:spPr>
            <a:xfrm>
              <a:off x="8184080" y="36639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7" name="矩形 1256">
              <a:extLst>
                <a:ext uri="{FF2B5EF4-FFF2-40B4-BE49-F238E27FC236}">
                  <a16:creationId xmlns:a16="http://schemas.microsoft.com/office/drawing/2014/main" id="{BD01437F-3351-4AE1-245B-047D22BDFAA5}"/>
                </a:ext>
              </a:extLst>
            </p:cNvPr>
            <p:cNvSpPr/>
            <p:nvPr/>
          </p:nvSpPr>
          <p:spPr>
            <a:xfrm>
              <a:off x="8184080" y="36864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8" name="矩形 1257">
              <a:extLst>
                <a:ext uri="{FF2B5EF4-FFF2-40B4-BE49-F238E27FC236}">
                  <a16:creationId xmlns:a16="http://schemas.microsoft.com/office/drawing/2014/main" id="{2ABE7546-4488-60AC-3E06-BFFD09CCABB4}"/>
                </a:ext>
              </a:extLst>
            </p:cNvPr>
            <p:cNvSpPr/>
            <p:nvPr/>
          </p:nvSpPr>
          <p:spPr>
            <a:xfrm>
              <a:off x="8184080" y="37088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9" name="矩形 1258">
              <a:extLst>
                <a:ext uri="{FF2B5EF4-FFF2-40B4-BE49-F238E27FC236}">
                  <a16:creationId xmlns:a16="http://schemas.microsoft.com/office/drawing/2014/main" id="{EE645E5C-AE39-3C44-D863-FADA62C35F16}"/>
                </a:ext>
              </a:extLst>
            </p:cNvPr>
            <p:cNvSpPr/>
            <p:nvPr/>
          </p:nvSpPr>
          <p:spPr>
            <a:xfrm>
              <a:off x="8184080" y="37312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0" name="矩形 1259">
              <a:extLst>
                <a:ext uri="{FF2B5EF4-FFF2-40B4-BE49-F238E27FC236}">
                  <a16:creationId xmlns:a16="http://schemas.microsoft.com/office/drawing/2014/main" id="{D64C6C95-CEEE-7E4D-9037-A1CD02C47127}"/>
                </a:ext>
              </a:extLst>
            </p:cNvPr>
            <p:cNvSpPr/>
            <p:nvPr/>
          </p:nvSpPr>
          <p:spPr>
            <a:xfrm>
              <a:off x="8184080" y="37536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1" name="矩形 1260">
              <a:extLst>
                <a:ext uri="{FF2B5EF4-FFF2-40B4-BE49-F238E27FC236}">
                  <a16:creationId xmlns:a16="http://schemas.microsoft.com/office/drawing/2014/main" id="{EBBA5307-9ACF-99C3-8897-FE20949379AF}"/>
                </a:ext>
              </a:extLst>
            </p:cNvPr>
            <p:cNvSpPr/>
            <p:nvPr/>
          </p:nvSpPr>
          <p:spPr>
            <a:xfrm>
              <a:off x="8558460" y="366399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262" name="矩形 1261">
              <a:extLst>
                <a:ext uri="{FF2B5EF4-FFF2-40B4-BE49-F238E27FC236}">
                  <a16:creationId xmlns:a16="http://schemas.microsoft.com/office/drawing/2014/main" id="{29741BEF-DFA7-F602-841F-A19A7014C262}"/>
                </a:ext>
              </a:extLst>
            </p:cNvPr>
            <p:cNvSpPr/>
            <p:nvPr/>
          </p:nvSpPr>
          <p:spPr>
            <a:xfrm>
              <a:off x="8184080" y="37761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3" name="矩形 1262">
              <a:extLst>
                <a:ext uri="{FF2B5EF4-FFF2-40B4-BE49-F238E27FC236}">
                  <a16:creationId xmlns:a16="http://schemas.microsoft.com/office/drawing/2014/main" id="{240BF9BC-6139-FDF0-379C-B1B9118880FC}"/>
                </a:ext>
              </a:extLst>
            </p:cNvPr>
            <p:cNvSpPr/>
            <p:nvPr/>
          </p:nvSpPr>
          <p:spPr>
            <a:xfrm>
              <a:off x="8184080" y="37985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4" name="矩形 1263">
              <a:extLst>
                <a:ext uri="{FF2B5EF4-FFF2-40B4-BE49-F238E27FC236}">
                  <a16:creationId xmlns:a16="http://schemas.microsoft.com/office/drawing/2014/main" id="{5F7141EF-BA97-A33B-96D1-56EF87889DF5}"/>
                </a:ext>
              </a:extLst>
            </p:cNvPr>
            <p:cNvSpPr/>
            <p:nvPr/>
          </p:nvSpPr>
          <p:spPr>
            <a:xfrm>
              <a:off x="8184080" y="38209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5" name="矩形 1264">
              <a:extLst>
                <a:ext uri="{FF2B5EF4-FFF2-40B4-BE49-F238E27FC236}">
                  <a16:creationId xmlns:a16="http://schemas.microsoft.com/office/drawing/2014/main" id="{ED01D513-5809-0DFE-7072-D4F367338CEC}"/>
                </a:ext>
              </a:extLst>
            </p:cNvPr>
            <p:cNvSpPr/>
            <p:nvPr/>
          </p:nvSpPr>
          <p:spPr>
            <a:xfrm>
              <a:off x="8184080" y="38433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6" name="矩形 1265">
              <a:extLst>
                <a:ext uri="{FF2B5EF4-FFF2-40B4-BE49-F238E27FC236}">
                  <a16:creationId xmlns:a16="http://schemas.microsoft.com/office/drawing/2014/main" id="{0F8EC805-1356-DFAD-6C2E-59DE2926F8F6}"/>
                </a:ext>
              </a:extLst>
            </p:cNvPr>
            <p:cNvSpPr/>
            <p:nvPr/>
          </p:nvSpPr>
          <p:spPr>
            <a:xfrm>
              <a:off x="8558460" y="3776105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267" name="矩形 1266">
              <a:extLst>
                <a:ext uri="{FF2B5EF4-FFF2-40B4-BE49-F238E27FC236}">
                  <a16:creationId xmlns:a16="http://schemas.microsoft.com/office/drawing/2014/main" id="{6C16440A-4A1B-00EB-18A3-39666562303E}"/>
                </a:ext>
              </a:extLst>
            </p:cNvPr>
            <p:cNvSpPr/>
            <p:nvPr/>
          </p:nvSpPr>
          <p:spPr>
            <a:xfrm>
              <a:off x="8184080" y="38657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8" name="矩形 1267">
              <a:extLst>
                <a:ext uri="{FF2B5EF4-FFF2-40B4-BE49-F238E27FC236}">
                  <a16:creationId xmlns:a16="http://schemas.microsoft.com/office/drawing/2014/main" id="{23DABE21-86F5-96E0-4917-C08E9AD07997}"/>
                </a:ext>
              </a:extLst>
            </p:cNvPr>
            <p:cNvSpPr/>
            <p:nvPr/>
          </p:nvSpPr>
          <p:spPr>
            <a:xfrm>
              <a:off x="8184080" y="38882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9" name="矩形 1268">
              <a:extLst>
                <a:ext uri="{FF2B5EF4-FFF2-40B4-BE49-F238E27FC236}">
                  <a16:creationId xmlns:a16="http://schemas.microsoft.com/office/drawing/2014/main" id="{76D9F3B1-4C63-7AB2-9F97-32B945467F7B}"/>
                </a:ext>
              </a:extLst>
            </p:cNvPr>
            <p:cNvSpPr/>
            <p:nvPr/>
          </p:nvSpPr>
          <p:spPr>
            <a:xfrm>
              <a:off x="8184080" y="39106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0" name="矩形 1269">
              <a:extLst>
                <a:ext uri="{FF2B5EF4-FFF2-40B4-BE49-F238E27FC236}">
                  <a16:creationId xmlns:a16="http://schemas.microsoft.com/office/drawing/2014/main" id="{8195B9E9-662D-27B7-4DE5-DEA15610709C}"/>
                </a:ext>
              </a:extLst>
            </p:cNvPr>
            <p:cNvSpPr/>
            <p:nvPr/>
          </p:nvSpPr>
          <p:spPr>
            <a:xfrm>
              <a:off x="8184080" y="39330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1" name="矩形 1270">
              <a:extLst>
                <a:ext uri="{FF2B5EF4-FFF2-40B4-BE49-F238E27FC236}">
                  <a16:creationId xmlns:a16="http://schemas.microsoft.com/office/drawing/2014/main" id="{8EEC65B2-1C24-5C7F-FF72-DE68ED03C1A1}"/>
                </a:ext>
              </a:extLst>
            </p:cNvPr>
            <p:cNvSpPr/>
            <p:nvPr/>
          </p:nvSpPr>
          <p:spPr>
            <a:xfrm>
              <a:off x="8558460" y="386579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272" name="矩形 1271">
              <a:extLst>
                <a:ext uri="{FF2B5EF4-FFF2-40B4-BE49-F238E27FC236}">
                  <a16:creationId xmlns:a16="http://schemas.microsoft.com/office/drawing/2014/main" id="{4558CCF5-B076-C774-046D-F408CE663858}"/>
                </a:ext>
              </a:extLst>
            </p:cNvPr>
            <p:cNvSpPr/>
            <p:nvPr/>
          </p:nvSpPr>
          <p:spPr>
            <a:xfrm>
              <a:off x="8184080" y="39554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3" name="矩形 1272">
              <a:extLst>
                <a:ext uri="{FF2B5EF4-FFF2-40B4-BE49-F238E27FC236}">
                  <a16:creationId xmlns:a16="http://schemas.microsoft.com/office/drawing/2014/main" id="{C474F55C-3273-412A-9C1F-850F8EB19AFF}"/>
                </a:ext>
              </a:extLst>
            </p:cNvPr>
            <p:cNvSpPr/>
            <p:nvPr/>
          </p:nvSpPr>
          <p:spPr>
            <a:xfrm>
              <a:off x="8184080" y="39779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4" name="矩形 1273">
              <a:extLst>
                <a:ext uri="{FF2B5EF4-FFF2-40B4-BE49-F238E27FC236}">
                  <a16:creationId xmlns:a16="http://schemas.microsoft.com/office/drawing/2014/main" id="{DED2C8DD-8EE2-A980-1108-B0E12661D481}"/>
                </a:ext>
              </a:extLst>
            </p:cNvPr>
            <p:cNvSpPr/>
            <p:nvPr/>
          </p:nvSpPr>
          <p:spPr>
            <a:xfrm>
              <a:off x="8932840" y="3663990"/>
              <a:ext cx="326315" cy="37905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w1</a:t>
              </a:r>
            </a:p>
          </p:txBody>
        </p:sp>
        <p:sp>
          <p:nvSpPr>
            <p:cNvPr id="1275" name="矩形 1274">
              <a:extLst>
                <a:ext uri="{FF2B5EF4-FFF2-40B4-BE49-F238E27FC236}">
                  <a16:creationId xmlns:a16="http://schemas.microsoft.com/office/drawing/2014/main" id="{7DCDF744-7A39-03BF-7E70-62F08089E5AC}"/>
                </a:ext>
              </a:extLst>
            </p:cNvPr>
            <p:cNvSpPr/>
            <p:nvPr/>
          </p:nvSpPr>
          <p:spPr>
            <a:xfrm>
              <a:off x="8184080" y="40010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6" name="矩形 1275">
              <a:extLst>
                <a:ext uri="{FF2B5EF4-FFF2-40B4-BE49-F238E27FC236}">
                  <a16:creationId xmlns:a16="http://schemas.microsoft.com/office/drawing/2014/main" id="{3CF85C52-BB95-292E-F337-ED847D7418CA}"/>
                </a:ext>
              </a:extLst>
            </p:cNvPr>
            <p:cNvSpPr/>
            <p:nvPr/>
          </p:nvSpPr>
          <p:spPr>
            <a:xfrm>
              <a:off x="8184080" y="4024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7" name="矩形 1276">
              <a:extLst>
                <a:ext uri="{FF2B5EF4-FFF2-40B4-BE49-F238E27FC236}">
                  <a16:creationId xmlns:a16="http://schemas.microsoft.com/office/drawing/2014/main" id="{7C725D0F-5F17-7630-54C4-356CD7FFC52C}"/>
                </a:ext>
              </a:extLst>
            </p:cNvPr>
            <p:cNvSpPr/>
            <p:nvPr/>
          </p:nvSpPr>
          <p:spPr>
            <a:xfrm>
              <a:off x="8558460" y="4001014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278" name="矩形 1277">
              <a:extLst>
                <a:ext uri="{FF2B5EF4-FFF2-40B4-BE49-F238E27FC236}">
                  <a16:creationId xmlns:a16="http://schemas.microsoft.com/office/drawing/2014/main" id="{BC773DEF-7B75-04E6-B52E-DB78CA18888A}"/>
                </a:ext>
              </a:extLst>
            </p:cNvPr>
            <p:cNvSpPr/>
            <p:nvPr/>
          </p:nvSpPr>
          <p:spPr>
            <a:xfrm>
              <a:off x="8184080" y="40469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9" name="矩形 1278">
              <a:extLst>
                <a:ext uri="{FF2B5EF4-FFF2-40B4-BE49-F238E27FC236}">
                  <a16:creationId xmlns:a16="http://schemas.microsoft.com/office/drawing/2014/main" id="{46B0AE63-6E92-CC98-CA86-B9B1613F7BEA}"/>
                </a:ext>
              </a:extLst>
            </p:cNvPr>
            <p:cNvSpPr/>
            <p:nvPr/>
          </p:nvSpPr>
          <p:spPr>
            <a:xfrm>
              <a:off x="8184080" y="40693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2" name="矩形 1471">
              <a:extLst>
                <a:ext uri="{FF2B5EF4-FFF2-40B4-BE49-F238E27FC236}">
                  <a16:creationId xmlns:a16="http://schemas.microsoft.com/office/drawing/2014/main" id="{D4534A19-2314-D3CF-694B-8235EC6EFE16}"/>
                </a:ext>
              </a:extLst>
            </p:cNvPr>
            <p:cNvSpPr/>
            <p:nvPr/>
          </p:nvSpPr>
          <p:spPr>
            <a:xfrm>
              <a:off x="8184080" y="40917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3" name="矩形 1472">
              <a:extLst>
                <a:ext uri="{FF2B5EF4-FFF2-40B4-BE49-F238E27FC236}">
                  <a16:creationId xmlns:a16="http://schemas.microsoft.com/office/drawing/2014/main" id="{1184F9AC-FF18-C6CD-7C39-DB23F711C46A}"/>
                </a:ext>
              </a:extLst>
            </p:cNvPr>
            <p:cNvSpPr/>
            <p:nvPr/>
          </p:nvSpPr>
          <p:spPr>
            <a:xfrm>
              <a:off x="8184080" y="41142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4" name="矩形 1473">
              <a:extLst>
                <a:ext uri="{FF2B5EF4-FFF2-40B4-BE49-F238E27FC236}">
                  <a16:creationId xmlns:a16="http://schemas.microsoft.com/office/drawing/2014/main" id="{AC4A1B49-AC07-60D7-F27C-4C2BBB630C2E}"/>
                </a:ext>
              </a:extLst>
            </p:cNvPr>
            <p:cNvSpPr/>
            <p:nvPr/>
          </p:nvSpPr>
          <p:spPr>
            <a:xfrm>
              <a:off x="8184080" y="41366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5" name="矩形 1474">
              <a:extLst>
                <a:ext uri="{FF2B5EF4-FFF2-40B4-BE49-F238E27FC236}">
                  <a16:creationId xmlns:a16="http://schemas.microsoft.com/office/drawing/2014/main" id="{47C745C8-1B38-EC1D-215A-4EE5E77A7318}"/>
                </a:ext>
              </a:extLst>
            </p:cNvPr>
            <p:cNvSpPr/>
            <p:nvPr/>
          </p:nvSpPr>
          <p:spPr>
            <a:xfrm>
              <a:off x="8558460" y="404694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476" name="矩形 1475">
              <a:extLst>
                <a:ext uri="{FF2B5EF4-FFF2-40B4-BE49-F238E27FC236}">
                  <a16:creationId xmlns:a16="http://schemas.microsoft.com/office/drawing/2014/main" id="{ECDF8A1B-6120-36BF-035D-3D96718C5A64}"/>
                </a:ext>
              </a:extLst>
            </p:cNvPr>
            <p:cNvSpPr/>
            <p:nvPr/>
          </p:nvSpPr>
          <p:spPr>
            <a:xfrm>
              <a:off x="8184080" y="41590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7" name="矩形 1476">
              <a:extLst>
                <a:ext uri="{FF2B5EF4-FFF2-40B4-BE49-F238E27FC236}">
                  <a16:creationId xmlns:a16="http://schemas.microsoft.com/office/drawing/2014/main" id="{9EDEC36C-51DE-3CF6-0BC3-267AE87B2066}"/>
                </a:ext>
              </a:extLst>
            </p:cNvPr>
            <p:cNvSpPr/>
            <p:nvPr/>
          </p:nvSpPr>
          <p:spPr>
            <a:xfrm>
              <a:off x="8184080" y="41814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8" name="矩形 1477">
              <a:extLst>
                <a:ext uri="{FF2B5EF4-FFF2-40B4-BE49-F238E27FC236}">
                  <a16:creationId xmlns:a16="http://schemas.microsoft.com/office/drawing/2014/main" id="{F3302B5E-82FB-7440-9A2A-531A66DCCADF}"/>
                </a:ext>
              </a:extLst>
            </p:cNvPr>
            <p:cNvSpPr/>
            <p:nvPr/>
          </p:nvSpPr>
          <p:spPr>
            <a:xfrm>
              <a:off x="8184080" y="42039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9" name="矩形 1478">
              <a:extLst>
                <a:ext uri="{FF2B5EF4-FFF2-40B4-BE49-F238E27FC236}">
                  <a16:creationId xmlns:a16="http://schemas.microsoft.com/office/drawing/2014/main" id="{C1774054-3227-1408-6C54-3F743D573B66}"/>
                </a:ext>
              </a:extLst>
            </p:cNvPr>
            <p:cNvSpPr/>
            <p:nvPr/>
          </p:nvSpPr>
          <p:spPr>
            <a:xfrm>
              <a:off x="8184080" y="42263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0" name="矩形 1479">
              <a:extLst>
                <a:ext uri="{FF2B5EF4-FFF2-40B4-BE49-F238E27FC236}">
                  <a16:creationId xmlns:a16="http://schemas.microsoft.com/office/drawing/2014/main" id="{D980E81D-1E9F-4A49-95F8-22D07FCD4C21}"/>
                </a:ext>
              </a:extLst>
            </p:cNvPr>
            <p:cNvSpPr/>
            <p:nvPr/>
          </p:nvSpPr>
          <p:spPr>
            <a:xfrm>
              <a:off x="8558460" y="4159054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481" name="矩形 1480">
              <a:extLst>
                <a:ext uri="{FF2B5EF4-FFF2-40B4-BE49-F238E27FC236}">
                  <a16:creationId xmlns:a16="http://schemas.microsoft.com/office/drawing/2014/main" id="{9D815A01-E311-9CFE-4CF8-6FCC205F7040}"/>
                </a:ext>
              </a:extLst>
            </p:cNvPr>
            <p:cNvSpPr/>
            <p:nvPr/>
          </p:nvSpPr>
          <p:spPr>
            <a:xfrm>
              <a:off x="8184080" y="42487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2" name="矩形 1481">
              <a:extLst>
                <a:ext uri="{FF2B5EF4-FFF2-40B4-BE49-F238E27FC236}">
                  <a16:creationId xmlns:a16="http://schemas.microsoft.com/office/drawing/2014/main" id="{619E60A5-81BE-B801-C43B-4A808C051746}"/>
                </a:ext>
              </a:extLst>
            </p:cNvPr>
            <p:cNvSpPr/>
            <p:nvPr/>
          </p:nvSpPr>
          <p:spPr>
            <a:xfrm>
              <a:off x="8184080" y="42711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3" name="矩形 1482">
              <a:extLst>
                <a:ext uri="{FF2B5EF4-FFF2-40B4-BE49-F238E27FC236}">
                  <a16:creationId xmlns:a16="http://schemas.microsoft.com/office/drawing/2014/main" id="{218B0797-7CAF-C4B1-6CDC-5056975BC951}"/>
                </a:ext>
              </a:extLst>
            </p:cNvPr>
            <p:cNvSpPr/>
            <p:nvPr/>
          </p:nvSpPr>
          <p:spPr>
            <a:xfrm>
              <a:off x="8184080" y="42935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4" name="矩形 1483">
              <a:extLst>
                <a:ext uri="{FF2B5EF4-FFF2-40B4-BE49-F238E27FC236}">
                  <a16:creationId xmlns:a16="http://schemas.microsoft.com/office/drawing/2014/main" id="{6380E294-03A4-AEB7-C916-C59FF8E987C4}"/>
                </a:ext>
              </a:extLst>
            </p:cNvPr>
            <p:cNvSpPr/>
            <p:nvPr/>
          </p:nvSpPr>
          <p:spPr>
            <a:xfrm>
              <a:off x="8184080" y="43160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5" name="矩形 1484">
              <a:extLst>
                <a:ext uri="{FF2B5EF4-FFF2-40B4-BE49-F238E27FC236}">
                  <a16:creationId xmlns:a16="http://schemas.microsoft.com/office/drawing/2014/main" id="{4799D31B-9D46-8ACC-4532-28B2EEB1649D}"/>
                </a:ext>
              </a:extLst>
            </p:cNvPr>
            <p:cNvSpPr/>
            <p:nvPr/>
          </p:nvSpPr>
          <p:spPr>
            <a:xfrm>
              <a:off x="8558460" y="424874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486" name="矩形 1485">
              <a:extLst>
                <a:ext uri="{FF2B5EF4-FFF2-40B4-BE49-F238E27FC236}">
                  <a16:creationId xmlns:a16="http://schemas.microsoft.com/office/drawing/2014/main" id="{16AF29B3-00C9-3EB1-877B-4FEEB54FC46D}"/>
                </a:ext>
              </a:extLst>
            </p:cNvPr>
            <p:cNvSpPr/>
            <p:nvPr/>
          </p:nvSpPr>
          <p:spPr>
            <a:xfrm>
              <a:off x="8184080" y="43384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7" name="矩形 1486">
              <a:extLst>
                <a:ext uri="{FF2B5EF4-FFF2-40B4-BE49-F238E27FC236}">
                  <a16:creationId xmlns:a16="http://schemas.microsoft.com/office/drawing/2014/main" id="{140DCA79-7103-8E80-9B1B-66910D8F7AD5}"/>
                </a:ext>
              </a:extLst>
            </p:cNvPr>
            <p:cNvSpPr/>
            <p:nvPr/>
          </p:nvSpPr>
          <p:spPr>
            <a:xfrm>
              <a:off x="8184080" y="43608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8" name="矩形 1487">
              <a:extLst>
                <a:ext uri="{FF2B5EF4-FFF2-40B4-BE49-F238E27FC236}">
                  <a16:creationId xmlns:a16="http://schemas.microsoft.com/office/drawing/2014/main" id="{D241327A-CDAF-6193-6E8E-8E877D82E705}"/>
                </a:ext>
              </a:extLst>
            </p:cNvPr>
            <p:cNvSpPr/>
            <p:nvPr/>
          </p:nvSpPr>
          <p:spPr>
            <a:xfrm>
              <a:off x="8932840" y="4046940"/>
              <a:ext cx="326315" cy="37905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w2</a:t>
              </a:r>
              <a:endParaRPr lang="en-US" sz="800" dirty="0"/>
            </a:p>
          </p:txBody>
        </p:sp>
        <p:sp>
          <p:nvSpPr>
            <p:cNvPr id="1489" name="矩形 1488">
              <a:extLst>
                <a:ext uri="{FF2B5EF4-FFF2-40B4-BE49-F238E27FC236}">
                  <a16:creationId xmlns:a16="http://schemas.microsoft.com/office/drawing/2014/main" id="{6E2A18EE-6057-9B12-6DD3-C4DC338362FE}"/>
                </a:ext>
              </a:extLst>
            </p:cNvPr>
            <p:cNvSpPr/>
            <p:nvPr/>
          </p:nvSpPr>
          <p:spPr>
            <a:xfrm>
              <a:off x="8184080" y="4383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0" name="矩形 1489">
              <a:extLst>
                <a:ext uri="{FF2B5EF4-FFF2-40B4-BE49-F238E27FC236}">
                  <a16:creationId xmlns:a16="http://schemas.microsoft.com/office/drawing/2014/main" id="{2293B3C3-099D-42F1-F683-CBCA508B8F7B}"/>
                </a:ext>
              </a:extLst>
            </p:cNvPr>
            <p:cNvSpPr/>
            <p:nvPr/>
          </p:nvSpPr>
          <p:spPr>
            <a:xfrm>
              <a:off x="8184080" y="44071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1" name="矩形 1490">
              <a:extLst>
                <a:ext uri="{FF2B5EF4-FFF2-40B4-BE49-F238E27FC236}">
                  <a16:creationId xmlns:a16="http://schemas.microsoft.com/office/drawing/2014/main" id="{57E68CFB-62E3-10F9-5125-7C22006668DF}"/>
                </a:ext>
              </a:extLst>
            </p:cNvPr>
            <p:cNvSpPr/>
            <p:nvPr/>
          </p:nvSpPr>
          <p:spPr>
            <a:xfrm>
              <a:off x="8558460" y="4383963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492" name="矩形 1491">
              <a:extLst>
                <a:ext uri="{FF2B5EF4-FFF2-40B4-BE49-F238E27FC236}">
                  <a16:creationId xmlns:a16="http://schemas.microsoft.com/office/drawing/2014/main" id="{C294A010-F754-312E-712D-C0730E21B824}"/>
                </a:ext>
              </a:extLst>
            </p:cNvPr>
            <p:cNvSpPr/>
            <p:nvPr/>
          </p:nvSpPr>
          <p:spPr>
            <a:xfrm>
              <a:off x="8184080" y="44297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3" name="矩形 1492">
              <a:extLst>
                <a:ext uri="{FF2B5EF4-FFF2-40B4-BE49-F238E27FC236}">
                  <a16:creationId xmlns:a16="http://schemas.microsoft.com/office/drawing/2014/main" id="{8871A0D6-DB01-C9EC-7217-62D75740A9F4}"/>
                </a:ext>
              </a:extLst>
            </p:cNvPr>
            <p:cNvSpPr/>
            <p:nvPr/>
          </p:nvSpPr>
          <p:spPr>
            <a:xfrm>
              <a:off x="8184080" y="44521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4" name="矩形 1493">
              <a:extLst>
                <a:ext uri="{FF2B5EF4-FFF2-40B4-BE49-F238E27FC236}">
                  <a16:creationId xmlns:a16="http://schemas.microsoft.com/office/drawing/2014/main" id="{2059A5B5-5574-BA71-D168-30FF79F3CEB1}"/>
                </a:ext>
              </a:extLst>
            </p:cNvPr>
            <p:cNvSpPr/>
            <p:nvPr/>
          </p:nvSpPr>
          <p:spPr>
            <a:xfrm>
              <a:off x="8184080" y="44745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5" name="矩形 1494">
              <a:extLst>
                <a:ext uri="{FF2B5EF4-FFF2-40B4-BE49-F238E27FC236}">
                  <a16:creationId xmlns:a16="http://schemas.microsoft.com/office/drawing/2014/main" id="{8E747BB0-6A02-3EEE-3DC0-CC75AF0076E9}"/>
                </a:ext>
              </a:extLst>
            </p:cNvPr>
            <p:cNvSpPr/>
            <p:nvPr/>
          </p:nvSpPr>
          <p:spPr>
            <a:xfrm>
              <a:off x="8184080" y="44970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6" name="矩形 1495">
              <a:extLst>
                <a:ext uri="{FF2B5EF4-FFF2-40B4-BE49-F238E27FC236}">
                  <a16:creationId xmlns:a16="http://schemas.microsoft.com/office/drawing/2014/main" id="{CCB7194A-80E5-C4EB-D76E-D57A0CEA7D01}"/>
                </a:ext>
              </a:extLst>
            </p:cNvPr>
            <p:cNvSpPr/>
            <p:nvPr/>
          </p:nvSpPr>
          <p:spPr>
            <a:xfrm>
              <a:off x="8184080" y="45194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7" name="矩形 1496">
              <a:extLst>
                <a:ext uri="{FF2B5EF4-FFF2-40B4-BE49-F238E27FC236}">
                  <a16:creationId xmlns:a16="http://schemas.microsoft.com/office/drawing/2014/main" id="{84EE73DD-AF55-F0DF-8457-127D3D7D6D1B}"/>
                </a:ext>
              </a:extLst>
            </p:cNvPr>
            <p:cNvSpPr/>
            <p:nvPr/>
          </p:nvSpPr>
          <p:spPr>
            <a:xfrm>
              <a:off x="8558460" y="4429743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498" name="矩形 1497">
              <a:extLst>
                <a:ext uri="{FF2B5EF4-FFF2-40B4-BE49-F238E27FC236}">
                  <a16:creationId xmlns:a16="http://schemas.microsoft.com/office/drawing/2014/main" id="{9A55DAC6-9322-4758-1575-599B28837865}"/>
                </a:ext>
              </a:extLst>
            </p:cNvPr>
            <p:cNvSpPr/>
            <p:nvPr/>
          </p:nvSpPr>
          <p:spPr>
            <a:xfrm>
              <a:off x="8184080" y="45418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9" name="矩形 1498">
              <a:extLst>
                <a:ext uri="{FF2B5EF4-FFF2-40B4-BE49-F238E27FC236}">
                  <a16:creationId xmlns:a16="http://schemas.microsoft.com/office/drawing/2014/main" id="{7105115E-7082-EA53-1708-DF137CD720F2}"/>
                </a:ext>
              </a:extLst>
            </p:cNvPr>
            <p:cNvSpPr/>
            <p:nvPr/>
          </p:nvSpPr>
          <p:spPr>
            <a:xfrm>
              <a:off x="8184080" y="45642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0" name="矩形 1499">
              <a:extLst>
                <a:ext uri="{FF2B5EF4-FFF2-40B4-BE49-F238E27FC236}">
                  <a16:creationId xmlns:a16="http://schemas.microsoft.com/office/drawing/2014/main" id="{FD368811-3AEC-B382-673B-33C3D0C4810D}"/>
                </a:ext>
              </a:extLst>
            </p:cNvPr>
            <p:cNvSpPr/>
            <p:nvPr/>
          </p:nvSpPr>
          <p:spPr>
            <a:xfrm>
              <a:off x="8184080" y="45867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1" name="矩形 1500">
              <a:extLst>
                <a:ext uri="{FF2B5EF4-FFF2-40B4-BE49-F238E27FC236}">
                  <a16:creationId xmlns:a16="http://schemas.microsoft.com/office/drawing/2014/main" id="{754BCC84-08CD-3519-1F17-FED34B30C8D1}"/>
                </a:ext>
              </a:extLst>
            </p:cNvPr>
            <p:cNvSpPr/>
            <p:nvPr/>
          </p:nvSpPr>
          <p:spPr>
            <a:xfrm>
              <a:off x="8184080" y="46091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2" name="矩形 1501">
              <a:extLst>
                <a:ext uri="{FF2B5EF4-FFF2-40B4-BE49-F238E27FC236}">
                  <a16:creationId xmlns:a16="http://schemas.microsoft.com/office/drawing/2014/main" id="{B6B3297E-666F-E977-9FD9-E5783CF83D01}"/>
                </a:ext>
              </a:extLst>
            </p:cNvPr>
            <p:cNvSpPr/>
            <p:nvPr/>
          </p:nvSpPr>
          <p:spPr>
            <a:xfrm>
              <a:off x="8558460" y="4541858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503" name="矩形 1502">
              <a:extLst>
                <a:ext uri="{FF2B5EF4-FFF2-40B4-BE49-F238E27FC236}">
                  <a16:creationId xmlns:a16="http://schemas.microsoft.com/office/drawing/2014/main" id="{656AD331-475F-3F3D-B405-2CAE71C80D8F}"/>
                </a:ext>
              </a:extLst>
            </p:cNvPr>
            <p:cNvSpPr/>
            <p:nvPr/>
          </p:nvSpPr>
          <p:spPr>
            <a:xfrm>
              <a:off x="8184080" y="46315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4" name="矩形 1503">
              <a:extLst>
                <a:ext uri="{FF2B5EF4-FFF2-40B4-BE49-F238E27FC236}">
                  <a16:creationId xmlns:a16="http://schemas.microsoft.com/office/drawing/2014/main" id="{E6A5F257-D224-E1D8-23B1-E688BFABDB1F}"/>
                </a:ext>
              </a:extLst>
            </p:cNvPr>
            <p:cNvSpPr/>
            <p:nvPr/>
          </p:nvSpPr>
          <p:spPr>
            <a:xfrm>
              <a:off x="8184080" y="46539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5" name="矩形 1504">
              <a:extLst>
                <a:ext uri="{FF2B5EF4-FFF2-40B4-BE49-F238E27FC236}">
                  <a16:creationId xmlns:a16="http://schemas.microsoft.com/office/drawing/2014/main" id="{60119C4D-20A2-BF41-01AC-51CC9F387A6B}"/>
                </a:ext>
              </a:extLst>
            </p:cNvPr>
            <p:cNvSpPr/>
            <p:nvPr/>
          </p:nvSpPr>
          <p:spPr>
            <a:xfrm>
              <a:off x="8184080" y="46763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6" name="矩形 1505">
              <a:extLst>
                <a:ext uri="{FF2B5EF4-FFF2-40B4-BE49-F238E27FC236}">
                  <a16:creationId xmlns:a16="http://schemas.microsoft.com/office/drawing/2014/main" id="{0F0AF8CA-17BB-E7F3-A53A-D8EC20F79F08}"/>
                </a:ext>
              </a:extLst>
            </p:cNvPr>
            <p:cNvSpPr/>
            <p:nvPr/>
          </p:nvSpPr>
          <p:spPr>
            <a:xfrm>
              <a:off x="8184080" y="46988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7" name="矩形 1506">
              <a:extLst>
                <a:ext uri="{FF2B5EF4-FFF2-40B4-BE49-F238E27FC236}">
                  <a16:creationId xmlns:a16="http://schemas.microsoft.com/office/drawing/2014/main" id="{4CF651F9-5F98-898E-6885-E6B9A2968EC7}"/>
                </a:ext>
              </a:extLst>
            </p:cNvPr>
            <p:cNvSpPr/>
            <p:nvPr/>
          </p:nvSpPr>
          <p:spPr>
            <a:xfrm>
              <a:off x="8558460" y="4631550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508" name="矩形 1507">
              <a:extLst>
                <a:ext uri="{FF2B5EF4-FFF2-40B4-BE49-F238E27FC236}">
                  <a16:creationId xmlns:a16="http://schemas.microsoft.com/office/drawing/2014/main" id="{56C21D54-37E1-A777-9632-EB5380FC049E}"/>
                </a:ext>
              </a:extLst>
            </p:cNvPr>
            <p:cNvSpPr/>
            <p:nvPr/>
          </p:nvSpPr>
          <p:spPr>
            <a:xfrm>
              <a:off x="8184080" y="47212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9" name="矩形 1508">
              <a:extLst>
                <a:ext uri="{FF2B5EF4-FFF2-40B4-BE49-F238E27FC236}">
                  <a16:creationId xmlns:a16="http://schemas.microsoft.com/office/drawing/2014/main" id="{F20DED25-850C-5BA7-6C49-D56E781FB047}"/>
                </a:ext>
              </a:extLst>
            </p:cNvPr>
            <p:cNvSpPr/>
            <p:nvPr/>
          </p:nvSpPr>
          <p:spPr>
            <a:xfrm>
              <a:off x="8184080" y="47436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0" name="矩形 1509">
              <a:extLst>
                <a:ext uri="{FF2B5EF4-FFF2-40B4-BE49-F238E27FC236}">
                  <a16:creationId xmlns:a16="http://schemas.microsoft.com/office/drawing/2014/main" id="{526B2A2B-F2C9-70C3-B29D-5DB8969B6D02}"/>
                </a:ext>
              </a:extLst>
            </p:cNvPr>
            <p:cNvSpPr/>
            <p:nvPr/>
          </p:nvSpPr>
          <p:spPr>
            <a:xfrm>
              <a:off x="8932840" y="4429743"/>
              <a:ext cx="326315" cy="379051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w3</a:t>
              </a:r>
            </a:p>
          </p:txBody>
        </p:sp>
        <p:sp>
          <p:nvSpPr>
            <p:cNvPr id="1511" name="矩形 1510">
              <a:extLst>
                <a:ext uri="{FF2B5EF4-FFF2-40B4-BE49-F238E27FC236}">
                  <a16:creationId xmlns:a16="http://schemas.microsoft.com/office/drawing/2014/main" id="{99297450-3AB1-E184-78F0-6A2777DFB9D0}"/>
                </a:ext>
              </a:extLst>
            </p:cNvPr>
            <p:cNvSpPr/>
            <p:nvPr/>
          </p:nvSpPr>
          <p:spPr>
            <a:xfrm>
              <a:off x="8184080" y="47667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2" name="矩形 1511">
              <a:extLst>
                <a:ext uri="{FF2B5EF4-FFF2-40B4-BE49-F238E27FC236}">
                  <a16:creationId xmlns:a16="http://schemas.microsoft.com/office/drawing/2014/main" id="{19C44EA2-064A-1E01-4BFF-DEF7D98F1B0B}"/>
                </a:ext>
              </a:extLst>
            </p:cNvPr>
            <p:cNvSpPr/>
            <p:nvPr/>
          </p:nvSpPr>
          <p:spPr>
            <a:xfrm>
              <a:off x="8184080" y="47899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3" name="矩形 1512">
              <a:extLst>
                <a:ext uri="{FF2B5EF4-FFF2-40B4-BE49-F238E27FC236}">
                  <a16:creationId xmlns:a16="http://schemas.microsoft.com/office/drawing/2014/main" id="{C0D22E71-6C3F-FE8E-E1B9-3798F7953492}"/>
                </a:ext>
              </a:extLst>
            </p:cNvPr>
            <p:cNvSpPr/>
            <p:nvPr/>
          </p:nvSpPr>
          <p:spPr>
            <a:xfrm>
              <a:off x="8558460" y="476676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514" name="矩形 1513">
              <a:extLst>
                <a:ext uri="{FF2B5EF4-FFF2-40B4-BE49-F238E27FC236}">
                  <a16:creationId xmlns:a16="http://schemas.microsoft.com/office/drawing/2014/main" id="{651166FF-8B8F-2A1F-2F5E-265D325EF0FE}"/>
                </a:ext>
              </a:extLst>
            </p:cNvPr>
            <p:cNvSpPr/>
            <p:nvPr/>
          </p:nvSpPr>
          <p:spPr>
            <a:xfrm>
              <a:off x="8184080" y="48150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6" name="矩形 1515">
              <a:extLst>
                <a:ext uri="{FF2B5EF4-FFF2-40B4-BE49-F238E27FC236}">
                  <a16:creationId xmlns:a16="http://schemas.microsoft.com/office/drawing/2014/main" id="{8A865521-8CC6-837A-94E2-E525C1AAA337}"/>
                </a:ext>
              </a:extLst>
            </p:cNvPr>
            <p:cNvSpPr/>
            <p:nvPr/>
          </p:nvSpPr>
          <p:spPr>
            <a:xfrm>
              <a:off x="8184080" y="48374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7" name="矩形 1516">
              <a:extLst>
                <a:ext uri="{FF2B5EF4-FFF2-40B4-BE49-F238E27FC236}">
                  <a16:creationId xmlns:a16="http://schemas.microsoft.com/office/drawing/2014/main" id="{5907E92B-AF87-63E2-CF18-C78C2E0640BF}"/>
                </a:ext>
              </a:extLst>
            </p:cNvPr>
            <p:cNvSpPr/>
            <p:nvPr/>
          </p:nvSpPr>
          <p:spPr>
            <a:xfrm>
              <a:off x="8184080" y="48598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8" name="矩形 1517">
              <a:extLst>
                <a:ext uri="{FF2B5EF4-FFF2-40B4-BE49-F238E27FC236}">
                  <a16:creationId xmlns:a16="http://schemas.microsoft.com/office/drawing/2014/main" id="{C0A03D84-3DC8-4758-0C78-80ED5AEBC900}"/>
                </a:ext>
              </a:extLst>
            </p:cNvPr>
            <p:cNvSpPr/>
            <p:nvPr/>
          </p:nvSpPr>
          <p:spPr>
            <a:xfrm>
              <a:off x="8184080" y="48822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9" name="矩形 1518">
              <a:extLst>
                <a:ext uri="{FF2B5EF4-FFF2-40B4-BE49-F238E27FC236}">
                  <a16:creationId xmlns:a16="http://schemas.microsoft.com/office/drawing/2014/main" id="{892F7414-84D2-ECDD-32FA-3B1333FFAD05}"/>
                </a:ext>
              </a:extLst>
            </p:cNvPr>
            <p:cNvSpPr/>
            <p:nvPr/>
          </p:nvSpPr>
          <p:spPr>
            <a:xfrm>
              <a:off x="8184080" y="49047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0" name="矩形 1519">
              <a:extLst>
                <a:ext uri="{FF2B5EF4-FFF2-40B4-BE49-F238E27FC236}">
                  <a16:creationId xmlns:a16="http://schemas.microsoft.com/office/drawing/2014/main" id="{782C913D-A3A2-956D-7EBD-CA5F0EE03AF2}"/>
                </a:ext>
              </a:extLst>
            </p:cNvPr>
            <p:cNvSpPr/>
            <p:nvPr/>
          </p:nvSpPr>
          <p:spPr>
            <a:xfrm>
              <a:off x="8558460" y="481501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521" name="矩形 1520">
              <a:extLst>
                <a:ext uri="{FF2B5EF4-FFF2-40B4-BE49-F238E27FC236}">
                  <a16:creationId xmlns:a16="http://schemas.microsoft.com/office/drawing/2014/main" id="{6FB8A9FF-A101-7BBE-463C-8DF6D28D4DB2}"/>
                </a:ext>
              </a:extLst>
            </p:cNvPr>
            <p:cNvSpPr/>
            <p:nvPr/>
          </p:nvSpPr>
          <p:spPr>
            <a:xfrm>
              <a:off x="8184080" y="49271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2" name="矩形 1521">
              <a:extLst>
                <a:ext uri="{FF2B5EF4-FFF2-40B4-BE49-F238E27FC236}">
                  <a16:creationId xmlns:a16="http://schemas.microsoft.com/office/drawing/2014/main" id="{78863030-1ADA-2DA4-2378-B0978FCD9998}"/>
                </a:ext>
              </a:extLst>
            </p:cNvPr>
            <p:cNvSpPr/>
            <p:nvPr/>
          </p:nvSpPr>
          <p:spPr>
            <a:xfrm>
              <a:off x="8184080" y="49495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3" name="矩形 1522">
              <a:extLst>
                <a:ext uri="{FF2B5EF4-FFF2-40B4-BE49-F238E27FC236}">
                  <a16:creationId xmlns:a16="http://schemas.microsoft.com/office/drawing/2014/main" id="{FDF09E84-8755-25C1-89EA-FEA0E5CCC969}"/>
                </a:ext>
              </a:extLst>
            </p:cNvPr>
            <p:cNvSpPr/>
            <p:nvPr/>
          </p:nvSpPr>
          <p:spPr>
            <a:xfrm>
              <a:off x="8184080" y="49719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4" name="矩形 1523">
              <a:extLst>
                <a:ext uri="{FF2B5EF4-FFF2-40B4-BE49-F238E27FC236}">
                  <a16:creationId xmlns:a16="http://schemas.microsoft.com/office/drawing/2014/main" id="{ECD25842-6E9F-5F22-3335-36729A97D02B}"/>
                </a:ext>
              </a:extLst>
            </p:cNvPr>
            <p:cNvSpPr/>
            <p:nvPr/>
          </p:nvSpPr>
          <p:spPr>
            <a:xfrm>
              <a:off x="8184080" y="49943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5" name="矩形 1524">
              <a:extLst>
                <a:ext uri="{FF2B5EF4-FFF2-40B4-BE49-F238E27FC236}">
                  <a16:creationId xmlns:a16="http://schemas.microsoft.com/office/drawing/2014/main" id="{85087759-2AF3-F500-0E43-0446DB37EB8C}"/>
                </a:ext>
              </a:extLst>
            </p:cNvPr>
            <p:cNvSpPr/>
            <p:nvPr/>
          </p:nvSpPr>
          <p:spPr>
            <a:xfrm>
              <a:off x="8558460" y="4927125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526" name="矩形 1525">
              <a:extLst>
                <a:ext uri="{FF2B5EF4-FFF2-40B4-BE49-F238E27FC236}">
                  <a16:creationId xmlns:a16="http://schemas.microsoft.com/office/drawing/2014/main" id="{AE6E3C00-892F-8B7F-D0B5-84A3294F3457}"/>
                </a:ext>
              </a:extLst>
            </p:cNvPr>
            <p:cNvSpPr/>
            <p:nvPr/>
          </p:nvSpPr>
          <p:spPr>
            <a:xfrm>
              <a:off x="8184080" y="50168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7" name="矩形 1526">
              <a:extLst>
                <a:ext uri="{FF2B5EF4-FFF2-40B4-BE49-F238E27FC236}">
                  <a16:creationId xmlns:a16="http://schemas.microsoft.com/office/drawing/2014/main" id="{FC457EA1-D4AE-E9C4-F6AE-B8B7124A64C9}"/>
                </a:ext>
              </a:extLst>
            </p:cNvPr>
            <p:cNvSpPr/>
            <p:nvPr/>
          </p:nvSpPr>
          <p:spPr>
            <a:xfrm>
              <a:off x="8184080" y="50392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8" name="矩形 1527">
              <a:extLst>
                <a:ext uri="{FF2B5EF4-FFF2-40B4-BE49-F238E27FC236}">
                  <a16:creationId xmlns:a16="http://schemas.microsoft.com/office/drawing/2014/main" id="{EDAEDCAE-F953-2151-F786-DC160BDE8167}"/>
                </a:ext>
              </a:extLst>
            </p:cNvPr>
            <p:cNvSpPr/>
            <p:nvPr/>
          </p:nvSpPr>
          <p:spPr>
            <a:xfrm>
              <a:off x="8184080" y="50616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9" name="矩形 1528">
              <a:extLst>
                <a:ext uri="{FF2B5EF4-FFF2-40B4-BE49-F238E27FC236}">
                  <a16:creationId xmlns:a16="http://schemas.microsoft.com/office/drawing/2014/main" id="{C4540E94-6735-F8EB-9EAC-99CCB1A6D3D3}"/>
                </a:ext>
              </a:extLst>
            </p:cNvPr>
            <p:cNvSpPr/>
            <p:nvPr/>
          </p:nvSpPr>
          <p:spPr>
            <a:xfrm>
              <a:off x="8184080" y="50840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0" name="矩形 1529">
              <a:extLst>
                <a:ext uri="{FF2B5EF4-FFF2-40B4-BE49-F238E27FC236}">
                  <a16:creationId xmlns:a16="http://schemas.microsoft.com/office/drawing/2014/main" id="{D2F2C139-C832-494C-B5CC-D50384A64CFF}"/>
                </a:ext>
              </a:extLst>
            </p:cNvPr>
            <p:cNvSpPr/>
            <p:nvPr/>
          </p:nvSpPr>
          <p:spPr>
            <a:xfrm>
              <a:off x="8558460" y="501681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531" name="矩形 1530">
              <a:extLst>
                <a:ext uri="{FF2B5EF4-FFF2-40B4-BE49-F238E27FC236}">
                  <a16:creationId xmlns:a16="http://schemas.microsoft.com/office/drawing/2014/main" id="{E0126AC4-3660-C33A-B23F-E3EB9990D2AB}"/>
                </a:ext>
              </a:extLst>
            </p:cNvPr>
            <p:cNvSpPr/>
            <p:nvPr/>
          </p:nvSpPr>
          <p:spPr>
            <a:xfrm>
              <a:off x="8184080" y="5106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2" name="矩形 1531">
              <a:extLst>
                <a:ext uri="{FF2B5EF4-FFF2-40B4-BE49-F238E27FC236}">
                  <a16:creationId xmlns:a16="http://schemas.microsoft.com/office/drawing/2014/main" id="{454C6FB8-927C-32B9-7A98-4AEB24B1E80F}"/>
                </a:ext>
              </a:extLst>
            </p:cNvPr>
            <p:cNvSpPr/>
            <p:nvPr/>
          </p:nvSpPr>
          <p:spPr>
            <a:xfrm>
              <a:off x="8184080" y="5128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3" name="矩形 1532">
              <a:extLst>
                <a:ext uri="{FF2B5EF4-FFF2-40B4-BE49-F238E27FC236}">
                  <a16:creationId xmlns:a16="http://schemas.microsoft.com/office/drawing/2014/main" id="{F8A9EE68-D668-E15D-50D9-55E317332E21}"/>
                </a:ext>
              </a:extLst>
            </p:cNvPr>
            <p:cNvSpPr/>
            <p:nvPr/>
          </p:nvSpPr>
          <p:spPr>
            <a:xfrm>
              <a:off x="8932840" y="4815010"/>
              <a:ext cx="326315" cy="3790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w4</a:t>
              </a:r>
            </a:p>
          </p:txBody>
        </p:sp>
        <p:sp>
          <p:nvSpPr>
            <p:cNvPr id="1534" name="矩形 1533">
              <a:extLst>
                <a:ext uri="{FF2B5EF4-FFF2-40B4-BE49-F238E27FC236}">
                  <a16:creationId xmlns:a16="http://schemas.microsoft.com/office/drawing/2014/main" id="{C9A8B6AA-7E32-E520-A8F2-5FFDBE1E93AD}"/>
                </a:ext>
              </a:extLst>
            </p:cNvPr>
            <p:cNvSpPr/>
            <p:nvPr/>
          </p:nvSpPr>
          <p:spPr>
            <a:xfrm>
              <a:off x="8184080" y="51520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5" name="矩形 1534">
              <a:extLst>
                <a:ext uri="{FF2B5EF4-FFF2-40B4-BE49-F238E27FC236}">
                  <a16:creationId xmlns:a16="http://schemas.microsoft.com/office/drawing/2014/main" id="{D3FBAD73-57A4-940A-B82F-798EBEA465A0}"/>
                </a:ext>
              </a:extLst>
            </p:cNvPr>
            <p:cNvSpPr/>
            <p:nvPr/>
          </p:nvSpPr>
          <p:spPr>
            <a:xfrm>
              <a:off x="8184080" y="51751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6" name="矩形 1535">
              <a:extLst>
                <a:ext uri="{FF2B5EF4-FFF2-40B4-BE49-F238E27FC236}">
                  <a16:creationId xmlns:a16="http://schemas.microsoft.com/office/drawing/2014/main" id="{3BB7831E-C90C-DE4B-C28D-437FC2332EE9}"/>
                </a:ext>
              </a:extLst>
            </p:cNvPr>
            <p:cNvSpPr/>
            <p:nvPr/>
          </p:nvSpPr>
          <p:spPr>
            <a:xfrm>
              <a:off x="8558460" y="5152034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537" name="矩形 1536">
              <a:extLst>
                <a:ext uri="{FF2B5EF4-FFF2-40B4-BE49-F238E27FC236}">
                  <a16:creationId xmlns:a16="http://schemas.microsoft.com/office/drawing/2014/main" id="{24F89CE0-8F1A-79EB-8373-BE676B7A0212}"/>
                </a:ext>
              </a:extLst>
            </p:cNvPr>
            <p:cNvSpPr/>
            <p:nvPr/>
          </p:nvSpPr>
          <p:spPr>
            <a:xfrm>
              <a:off x="9306572" y="3663990"/>
              <a:ext cx="326315" cy="1530071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l3</a:t>
              </a:r>
              <a:endParaRPr lang="en-US" sz="800" dirty="0"/>
            </a:p>
          </p:txBody>
        </p:sp>
        <p:sp>
          <p:nvSpPr>
            <p:cNvPr id="1538" name="矩形 1537">
              <a:extLst>
                <a:ext uri="{FF2B5EF4-FFF2-40B4-BE49-F238E27FC236}">
                  <a16:creationId xmlns:a16="http://schemas.microsoft.com/office/drawing/2014/main" id="{B8845C86-A3C8-06DC-E4D0-056B04E192ED}"/>
                </a:ext>
              </a:extLst>
            </p:cNvPr>
            <p:cNvSpPr/>
            <p:nvPr/>
          </p:nvSpPr>
          <p:spPr>
            <a:xfrm>
              <a:off x="8184080" y="52187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9" name="矩形 1538">
              <a:extLst>
                <a:ext uri="{FF2B5EF4-FFF2-40B4-BE49-F238E27FC236}">
                  <a16:creationId xmlns:a16="http://schemas.microsoft.com/office/drawing/2014/main" id="{F1EDFEED-F994-E5E1-DA6A-30FC1189371A}"/>
                </a:ext>
              </a:extLst>
            </p:cNvPr>
            <p:cNvSpPr/>
            <p:nvPr/>
          </p:nvSpPr>
          <p:spPr>
            <a:xfrm>
              <a:off x="8184080" y="52411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0" name="矩形 1539">
              <a:extLst>
                <a:ext uri="{FF2B5EF4-FFF2-40B4-BE49-F238E27FC236}">
                  <a16:creationId xmlns:a16="http://schemas.microsoft.com/office/drawing/2014/main" id="{4C718EC9-D2A7-20AA-7425-160F0833E2FD}"/>
                </a:ext>
              </a:extLst>
            </p:cNvPr>
            <p:cNvSpPr/>
            <p:nvPr/>
          </p:nvSpPr>
          <p:spPr>
            <a:xfrm>
              <a:off x="8184080" y="52635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1" name="矩形 1540">
              <a:extLst>
                <a:ext uri="{FF2B5EF4-FFF2-40B4-BE49-F238E27FC236}">
                  <a16:creationId xmlns:a16="http://schemas.microsoft.com/office/drawing/2014/main" id="{8500DA5F-024D-AC62-BB50-1F140E108F5F}"/>
                </a:ext>
              </a:extLst>
            </p:cNvPr>
            <p:cNvSpPr/>
            <p:nvPr/>
          </p:nvSpPr>
          <p:spPr>
            <a:xfrm>
              <a:off x="8184080" y="52859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2" name="矩形 1541">
              <a:extLst>
                <a:ext uri="{FF2B5EF4-FFF2-40B4-BE49-F238E27FC236}">
                  <a16:creationId xmlns:a16="http://schemas.microsoft.com/office/drawing/2014/main" id="{FF5687A6-047C-4692-0144-CF382FDE4EA7}"/>
                </a:ext>
              </a:extLst>
            </p:cNvPr>
            <p:cNvSpPr/>
            <p:nvPr/>
          </p:nvSpPr>
          <p:spPr>
            <a:xfrm>
              <a:off x="8184080" y="53083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3" name="矩形 1542">
              <a:extLst>
                <a:ext uri="{FF2B5EF4-FFF2-40B4-BE49-F238E27FC236}">
                  <a16:creationId xmlns:a16="http://schemas.microsoft.com/office/drawing/2014/main" id="{F41786EC-EEAF-03D2-D517-54C8D629F5A4}"/>
                </a:ext>
              </a:extLst>
            </p:cNvPr>
            <p:cNvSpPr/>
            <p:nvPr/>
          </p:nvSpPr>
          <p:spPr>
            <a:xfrm>
              <a:off x="8558460" y="5218706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544" name="矩形 1543">
              <a:extLst>
                <a:ext uri="{FF2B5EF4-FFF2-40B4-BE49-F238E27FC236}">
                  <a16:creationId xmlns:a16="http://schemas.microsoft.com/office/drawing/2014/main" id="{E48A8DCF-79E6-4877-ADB0-C799CBEC591A}"/>
                </a:ext>
              </a:extLst>
            </p:cNvPr>
            <p:cNvSpPr/>
            <p:nvPr/>
          </p:nvSpPr>
          <p:spPr>
            <a:xfrm>
              <a:off x="8184080" y="53308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5" name="矩形 1544">
              <a:extLst>
                <a:ext uri="{FF2B5EF4-FFF2-40B4-BE49-F238E27FC236}">
                  <a16:creationId xmlns:a16="http://schemas.microsoft.com/office/drawing/2014/main" id="{CF2365AC-E3F4-4EA4-BC35-716F91178575}"/>
                </a:ext>
              </a:extLst>
            </p:cNvPr>
            <p:cNvSpPr/>
            <p:nvPr/>
          </p:nvSpPr>
          <p:spPr>
            <a:xfrm>
              <a:off x="8184080" y="53532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6" name="矩形 1545">
              <a:extLst>
                <a:ext uri="{FF2B5EF4-FFF2-40B4-BE49-F238E27FC236}">
                  <a16:creationId xmlns:a16="http://schemas.microsoft.com/office/drawing/2014/main" id="{31C90F74-2CD8-412F-0E31-71F0456F8CE1}"/>
                </a:ext>
              </a:extLst>
            </p:cNvPr>
            <p:cNvSpPr/>
            <p:nvPr/>
          </p:nvSpPr>
          <p:spPr>
            <a:xfrm>
              <a:off x="8184080" y="53756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7" name="矩形 1546">
              <a:extLst>
                <a:ext uri="{FF2B5EF4-FFF2-40B4-BE49-F238E27FC236}">
                  <a16:creationId xmlns:a16="http://schemas.microsoft.com/office/drawing/2014/main" id="{A6E65D94-224A-EF04-BDF8-73D060428A73}"/>
                </a:ext>
              </a:extLst>
            </p:cNvPr>
            <p:cNvSpPr/>
            <p:nvPr/>
          </p:nvSpPr>
          <p:spPr>
            <a:xfrm>
              <a:off x="8184080" y="53980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8" name="矩形 1547">
              <a:extLst>
                <a:ext uri="{FF2B5EF4-FFF2-40B4-BE49-F238E27FC236}">
                  <a16:creationId xmlns:a16="http://schemas.microsoft.com/office/drawing/2014/main" id="{8231FAB7-4BBA-4892-EEE1-7BEE4A682EA8}"/>
                </a:ext>
              </a:extLst>
            </p:cNvPr>
            <p:cNvSpPr/>
            <p:nvPr/>
          </p:nvSpPr>
          <p:spPr>
            <a:xfrm>
              <a:off x="8558460" y="5330821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549" name="矩形 1548">
              <a:extLst>
                <a:ext uri="{FF2B5EF4-FFF2-40B4-BE49-F238E27FC236}">
                  <a16:creationId xmlns:a16="http://schemas.microsoft.com/office/drawing/2014/main" id="{8EDF5D8A-0C6D-41C0-E1B7-978EAAE19F2F}"/>
                </a:ext>
              </a:extLst>
            </p:cNvPr>
            <p:cNvSpPr/>
            <p:nvPr/>
          </p:nvSpPr>
          <p:spPr>
            <a:xfrm>
              <a:off x="8184080" y="54205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0" name="矩形 1549">
              <a:extLst>
                <a:ext uri="{FF2B5EF4-FFF2-40B4-BE49-F238E27FC236}">
                  <a16:creationId xmlns:a16="http://schemas.microsoft.com/office/drawing/2014/main" id="{2EDA9670-CF22-DE9E-14CB-893A02F01AB8}"/>
                </a:ext>
              </a:extLst>
            </p:cNvPr>
            <p:cNvSpPr/>
            <p:nvPr/>
          </p:nvSpPr>
          <p:spPr>
            <a:xfrm>
              <a:off x="8184080" y="54429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1" name="矩形 1550">
              <a:extLst>
                <a:ext uri="{FF2B5EF4-FFF2-40B4-BE49-F238E27FC236}">
                  <a16:creationId xmlns:a16="http://schemas.microsoft.com/office/drawing/2014/main" id="{8FD4394E-58FA-1D74-853B-292CC6B801F8}"/>
                </a:ext>
              </a:extLst>
            </p:cNvPr>
            <p:cNvSpPr/>
            <p:nvPr/>
          </p:nvSpPr>
          <p:spPr>
            <a:xfrm>
              <a:off x="8184080" y="54653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2" name="矩形 1551">
              <a:extLst>
                <a:ext uri="{FF2B5EF4-FFF2-40B4-BE49-F238E27FC236}">
                  <a16:creationId xmlns:a16="http://schemas.microsoft.com/office/drawing/2014/main" id="{911BD09B-3BAA-6FDF-AE54-F8268F97D32A}"/>
                </a:ext>
              </a:extLst>
            </p:cNvPr>
            <p:cNvSpPr/>
            <p:nvPr/>
          </p:nvSpPr>
          <p:spPr>
            <a:xfrm>
              <a:off x="8184080" y="54877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3" name="矩形 1552">
              <a:extLst>
                <a:ext uri="{FF2B5EF4-FFF2-40B4-BE49-F238E27FC236}">
                  <a16:creationId xmlns:a16="http://schemas.microsoft.com/office/drawing/2014/main" id="{F71CA5AF-02E8-9D91-F6C6-7FEB426202D3}"/>
                </a:ext>
              </a:extLst>
            </p:cNvPr>
            <p:cNvSpPr/>
            <p:nvPr/>
          </p:nvSpPr>
          <p:spPr>
            <a:xfrm>
              <a:off x="8558460" y="5420512"/>
              <a:ext cx="326315" cy="1310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1554" name="矩形 1553">
              <a:extLst>
                <a:ext uri="{FF2B5EF4-FFF2-40B4-BE49-F238E27FC236}">
                  <a16:creationId xmlns:a16="http://schemas.microsoft.com/office/drawing/2014/main" id="{29B67BC6-F035-192E-4A5D-C270B51289FB}"/>
                </a:ext>
              </a:extLst>
            </p:cNvPr>
            <p:cNvSpPr/>
            <p:nvPr/>
          </p:nvSpPr>
          <p:spPr>
            <a:xfrm>
              <a:off x="8184080" y="55102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5" name="矩形 1554">
              <a:extLst>
                <a:ext uri="{FF2B5EF4-FFF2-40B4-BE49-F238E27FC236}">
                  <a16:creationId xmlns:a16="http://schemas.microsoft.com/office/drawing/2014/main" id="{D5EDDDB6-44AF-3F27-DE3C-E6DA64F8A935}"/>
                </a:ext>
              </a:extLst>
            </p:cNvPr>
            <p:cNvSpPr/>
            <p:nvPr/>
          </p:nvSpPr>
          <p:spPr>
            <a:xfrm>
              <a:off x="8184080" y="55326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6" name="矩形 1555">
              <a:extLst>
                <a:ext uri="{FF2B5EF4-FFF2-40B4-BE49-F238E27FC236}">
                  <a16:creationId xmlns:a16="http://schemas.microsoft.com/office/drawing/2014/main" id="{4D91D15D-9E88-AA23-5616-884D8C0A3A66}"/>
                </a:ext>
              </a:extLst>
            </p:cNvPr>
            <p:cNvSpPr/>
            <p:nvPr/>
          </p:nvSpPr>
          <p:spPr>
            <a:xfrm>
              <a:off x="8932840" y="5218706"/>
              <a:ext cx="326315" cy="37905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w1</a:t>
              </a:r>
            </a:p>
          </p:txBody>
        </p:sp>
        <p:sp>
          <p:nvSpPr>
            <p:cNvPr id="1557" name="矩形 1556">
              <a:extLst>
                <a:ext uri="{FF2B5EF4-FFF2-40B4-BE49-F238E27FC236}">
                  <a16:creationId xmlns:a16="http://schemas.microsoft.com/office/drawing/2014/main" id="{523246FB-21F1-3148-5328-C8A7F58CA93D}"/>
                </a:ext>
              </a:extLst>
            </p:cNvPr>
            <p:cNvSpPr/>
            <p:nvPr/>
          </p:nvSpPr>
          <p:spPr>
            <a:xfrm>
              <a:off x="8184080" y="55557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8" name="矩形 1557">
              <a:extLst>
                <a:ext uri="{FF2B5EF4-FFF2-40B4-BE49-F238E27FC236}">
                  <a16:creationId xmlns:a16="http://schemas.microsoft.com/office/drawing/2014/main" id="{C3067AE5-E87A-3EDD-B6C1-34EFD50AE465}"/>
                </a:ext>
              </a:extLst>
            </p:cNvPr>
            <p:cNvSpPr/>
            <p:nvPr/>
          </p:nvSpPr>
          <p:spPr>
            <a:xfrm>
              <a:off x="8184080" y="55788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9" name="矩形 1558">
              <a:extLst>
                <a:ext uri="{FF2B5EF4-FFF2-40B4-BE49-F238E27FC236}">
                  <a16:creationId xmlns:a16="http://schemas.microsoft.com/office/drawing/2014/main" id="{F5279049-078C-0412-E488-0F8238FC93FE}"/>
                </a:ext>
              </a:extLst>
            </p:cNvPr>
            <p:cNvSpPr/>
            <p:nvPr/>
          </p:nvSpPr>
          <p:spPr>
            <a:xfrm>
              <a:off x="8558460" y="5555730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560" name="矩形 1559">
              <a:extLst>
                <a:ext uri="{FF2B5EF4-FFF2-40B4-BE49-F238E27FC236}">
                  <a16:creationId xmlns:a16="http://schemas.microsoft.com/office/drawing/2014/main" id="{6BADECAC-F99A-930F-069D-6FAE054F8B48}"/>
                </a:ext>
              </a:extLst>
            </p:cNvPr>
            <p:cNvSpPr/>
            <p:nvPr/>
          </p:nvSpPr>
          <p:spPr>
            <a:xfrm>
              <a:off x="8184080" y="56016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1" name="矩形 1560">
              <a:extLst>
                <a:ext uri="{FF2B5EF4-FFF2-40B4-BE49-F238E27FC236}">
                  <a16:creationId xmlns:a16="http://schemas.microsoft.com/office/drawing/2014/main" id="{0ED4DFD3-6D98-7536-30EB-F9D2EBA8AC11}"/>
                </a:ext>
              </a:extLst>
            </p:cNvPr>
            <p:cNvSpPr/>
            <p:nvPr/>
          </p:nvSpPr>
          <p:spPr>
            <a:xfrm>
              <a:off x="8184080" y="56240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2" name="矩形 1561">
              <a:extLst>
                <a:ext uri="{FF2B5EF4-FFF2-40B4-BE49-F238E27FC236}">
                  <a16:creationId xmlns:a16="http://schemas.microsoft.com/office/drawing/2014/main" id="{D61A11A4-B73E-35AC-C135-1DD46D40AB47}"/>
                </a:ext>
              </a:extLst>
            </p:cNvPr>
            <p:cNvSpPr/>
            <p:nvPr/>
          </p:nvSpPr>
          <p:spPr>
            <a:xfrm>
              <a:off x="8184080" y="56465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3" name="矩形 1562">
              <a:extLst>
                <a:ext uri="{FF2B5EF4-FFF2-40B4-BE49-F238E27FC236}">
                  <a16:creationId xmlns:a16="http://schemas.microsoft.com/office/drawing/2014/main" id="{C7E19A4B-EA05-CA59-A9CD-DB8323B1CDCC}"/>
                </a:ext>
              </a:extLst>
            </p:cNvPr>
            <p:cNvSpPr/>
            <p:nvPr/>
          </p:nvSpPr>
          <p:spPr>
            <a:xfrm>
              <a:off x="8184080" y="566892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4" name="矩形 1563">
              <a:extLst>
                <a:ext uri="{FF2B5EF4-FFF2-40B4-BE49-F238E27FC236}">
                  <a16:creationId xmlns:a16="http://schemas.microsoft.com/office/drawing/2014/main" id="{89821EE4-2218-E367-F317-2D89D79A660A}"/>
                </a:ext>
              </a:extLst>
            </p:cNvPr>
            <p:cNvSpPr/>
            <p:nvPr/>
          </p:nvSpPr>
          <p:spPr>
            <a:xfrm>
              <a:off x="8184080" y="56913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5" name="矩形 1564">
              <a:extLst>
                <a:ext uri="{FF2B5EF4-FFF2-40B4-BE49-F238E27FC236}">
                  <a16:creationId xmlns:a16="http://schemas.microsoft.com/office/drawing/2014/main" id="{B3768B8F-1CAD-105A-166B-8E5925C96ECF}"/>
                </a:ext>
              </a:extLst>
            </p:cNvPr>
            <p:cNvSpPr/>
            <p:nvPr/>
          </p:nvSpPr>
          <p:spPr>
            <a:xfrm>
              <a:off x="8558460" y="5601656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566" name="矩形 1565">
              <a:extLst>
                <a:ext uri="{FF2B5EF4-FFF2-40B4-BE49-F238E27FC236}">
                  <a16:creationId xmlns:a16="http://schemas.microsoft.com/office/drawing/2014/main" id="{4076BF0D-985A-9B68-3B8F-F64C1E4B9C6E}"/>
                </a:ext>
              </a:extLst>
            </p:cNvPr>
            <p:cNvSpPr/>
            <p:nvPr/>
          </p:nvSpPr>
          <p:spPr>
            <a:xfrm>
              <a:off x="8184080" y="57137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7" name="矩形 1566">
              <a:extLst>
                <a:ext uri="{FF2B5EF4-FFF2-40B4-BE49-F238E27FC236}">
                  <a16:creationId xmlns:a16="http://schemas.microsoft.com/office/drawing/2014/main" id="{31E204E9-16C5-C2E6-4506-42B003D25AF1}"/>
                </a:ext>
              </a:extLst>
            </p:cNvPr>
            <p:cNvSpPr/>
            <p:nvPr/>
          </p:nvSpPr>
          <p:spPr>
            <a:xfrm>
              <a:off x="8184080" y="57361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8" name="矩形 1567">
              <a:extLst>
                <a:ext uri="{FF2B5EF4-FFF2-40B4-BE49-F238E27FC236}">
                  <a16:creationId xmlns:a16="http://schemas.microsoft.com/office/drawing/2014/main" id="{682B3454-1BF2-2DB2-52CE-EC304CD565F8}"/>
                </a:ext>
              </a:extLst>
            </p:cNvPr>
            <p:cNvSpPr/>
            <p:nvPr/>
          </p:nvSpPr>
          <p:spPr>
            <a:xfrm>
              <a:off x="8184080" y="57586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9" name="矩形 1568">
              <a:extLst>
                <a:ext uri="{FF2B5EF4-FFF2-40B4-BE49-F238E27FC236}">
                  <a16:creationId xmlns:a16="http://schemas.microsoft.com/office/drawing/2014/main" id="{E82674C4-F780-DB61-017E-AD39D4016E9E}"/>
                </a:ext>
              </a:extLst>
            </p:cNvPr>
            <p:cNvSpPr/>
            <p:nvPr/>
          </p:nvSpPr>
          <p:spPr>
            <a:xfrm>
              <a:off x="8184080" y="57810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0" name="矩形 1569">
              <a:extLst>
                <a:ext uri="{FF2B5EF4-FFF2-40B4-BE49-F238E27FC236}">
                  <a16:creationId xmlns:a16="http://schemas.microsoft.com/office/drawing/2014/main" id="{47344F04-1E69-68D4-4395-6814AE9853DE}"/>
                </a:ext>
              </a:extLst>
            </p:cNvPr>
            <p:cNvSpPr/>
            <p:nvPr/>
          </p:nvSpPr>
          <p:spPr>
            <a:xfrm>
              <a:off x="8558460" y="5713770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571" name="矩形 1570">
              <a:extLst>
                <a:ext uri="{FF2B5EF4-FFF2-40B4-BE49-F238E27FC236}">
                  <a16:creationId xmlns:a16="http://schemas.microsoft.com/office/drawing/2014/main" id="{0C37E72D-F40D-1A15-7FD0-7520CE0A579B}"/>
                </a:ext>
              </a:extLst>
            </p:cNvPr>
            <p:cNvSpPr/>
            <p:nvPr/>
          </p:nvSpPr>
          <p:spPr>
            <a:xfrm>
              <a:off x="8184080" y="58034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2" name="矩形 1571">
              <a:extLst>
                <a:ext uri="{FF2B5EF4-FFF2-40B4-BE49-F238E27FC236}">
                  <a16:creationId xmlns:a16="http://schemas.microsoft.com/office/drawing/2014/main" id="{4B65D3FE-FC8B-2537-FC1B-3ED7CC4BC66A}"/>
                </a:ext>
              </a:extLst>
            </p:cNvPr>
            <p:cNvSpPr/>
            <p:nvPr/>
          </p:nvSpPr>
          <p:spPr>
            <a:xfrm>
              <a:off x="8184080" y="58258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3" name="矩形 1572">
              <a:extLst>
                <a:ext uri="{FF2B5EF4-FFF2-40B4-BE49-F238E27FC236}">
                  <a16:creationId xmlns:a16="http://schemas.microsoft.com/office/drawing/2014/main" id="{5A9B05DE-D055-9DEA-C9B0-5AA9325FA23A}"/>
                </a:ext>
              </a:extLst>
            </p:cNvPr>
            <p:cNvSpPr/>
            <p:nvPr/>
          </p:nvSpPr>
          <p:spPr>
            <a:xfrm>
              <a:off x="8184080" y="58483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4" name="矩形 1573">
              <a:extLst>
                <a:ext uri="{FF2B5EF4-FFF2-40B4-BE49-F238E27FC236}">
                  <a16:creationId xmlns:a16="http://schemas.microsoft.com/office/drawing/2014/main" id="{5E100584-2D47-B5F1-B6AB-94DE3143E911}"/>
                </a:ext>
              </a:extLst>
            </p:cNvPr>
            <p:cNvSpPr/>
            <p:nvPr/>
          </p:nvSpPr>
          <p:spPr>
            <a:xfrm>
              <a:off x="8184080" y="58707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5" name="矩形 1574">
              <a:extLst>
                <a:ext uri="{FF2B5EF4-FFF2-40B4-BE49-F238E27FC236}">
                  <a16:creationId xmlns:a16="http://schemas.microsoft.com/office/drawing/2014/main" id="{25CF1AF8-C579-8606-56E2-5374067811E6}"/>
                </a:ext>
              </a:extLst>
            </p:cNvPr>
            <p:cNvSpPr/>
            <p:nvPr/>
          </p:nvSpPr>
          <p:spPr>
            <a:xfrm>
              <a:off x="8558460" y="5803462"/>
              <a:ext cx="326315" cy="1310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1576" name="矩形 1575">
              <a:extLst>
                <a:ext uri="{FF2B5EF4-FFF2-40B4-BE49-F238E27FC236}">
                  <a16:creationId xmlns:a16="http://schemas.microsoft.com/office/drawing/2014/main" id="{9F869FAA-6462-4B86-0FCE-D24AC15B1C89}"/>
                </a:ext>
              </a:extLst>
            </p:cNvPr>
            <p:cNvSpPr/>
            <p:nvPr/>
          </p:nvSpPr>
          <p:spPr>
            <a:xfrm>
              <a:off x="8184080" y="5893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7" name="矩形 1576">
              <a:extLst>
                <a:ext uri="{FF2B5EF4-FFF2-40B4-BE49-F238E27FC236}">
                  <a16:creationId xmlns:a16="http://schemas.microsoft.com/office/drawing/2014/main" id="{885AAFD1-8B06-B9E6-E862-CC5C6F3C1F3A}"/>
                </a:ext>
              </a:extLst>
            </p:cNvPr>
            <p:cNvSpPr/>
            <p:nvPr/>
          </p:nvSpPr>
          <p:spPr>
            <a:xfrm>
              <a:off x="8184080" y="59155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8" name="矩形 1577">
              <a:extLst>
                <a:ext uri="{FF2B5EF4-FFF2-40B4-BE49-F238E27FC236}">
                  <a16:creationId xmlns:a16="http://schemas.microsoft.com/office/drawing/2014/main" id="{054F6CB6-AB3F-55DA-539D-F90BABD6E468}"/>
                </a:ext>
              </a:extLst>
            </p:cNvPr>
            <p:cNvSpPr/>
            <p:nvPr/>
          </p:nvSpPr>
          <p:spPr>
            <a:xfrm>
              <a:off x="8932840" y="5601656"/>
              <a:ext cx="326315" cy="37905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92D050"/>
                  </a:solidFill>
                </a:rPr>
                <a:t>w2</a:t>
              </a:r>
              <a:endParaRPr lang="en-US" sz="800" dirty="0">
                <a:solidFill>
                  <a:srgbClr val="92D050"/>
                </a:solidFill>
              </a:endParaRPr>
            </a:p>
          </p:txBody>
        </p:sp>
        <p:sp>
          <p:nvSpPr>
            <p:cNvPr id="1579" name="矩形 1578">
              <a:extLst>
                <a:ext uri="{FF2B5EF4-FFF2-40B4-BE49-F238E27FC236}">
                  <a16:creationId xmlns:a16="http://schemas.microsoft.com/office/drawing/2014/main" id="{591A56C5-178B-C916-0E3B-042DA651CCAC}"/>
                </a:ext>
              </a:extLst>
            </p:cNvPr>
            <p:cNvSpPr/>
            <p:nvPr/>
          </p:nvSpPr>
          <p:spPr>
            <a:xfrm>
              <a:off x="8184080" y="59386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0" name="矩形 1579">
              <a:extLst>
                <a:ext uri="{FF2B5EF4-FFF2-40B4-BE49-F238E27FC236}">
                  <a16:creationId xmlns:a16="http://schemas.microsoft.com/office/drawing/2014/main" id="{49A11B83-1E9A-22F1-B972-8914FA64595A}"/>
                </a:ext>
              </a:extLst>
            </p:cNvPr>
            <p:cNvSpPr/>
            <p:nvPr/>
          </p:nvSpPr>
          <p:spPr>
            <a:xfrm>
              <a:off x="8184080" y="59618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1" name="矩形 1580">
              <a:extLst>
                <a:ext uri="{FF2B5EF4-FFF2-40B4-BE49-F238E27FC236}">
                  <a16:creationId xmlns:a16="http://schemas.microsoft.com/office/drawing/2014/main" id="{DCE0B5E5-AEAB-56F8-935F-040DF59C0F32}"/>
                </a:ext>
              </a:extLst>
            </p:cNvPr>
            <p:cNvSpPr/>
            <p:nvPr/>
          </p:nvSpPr>
          <p:spPr>
            <a:xfrm>
              <a:off x="8558460" y="5938679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582" name="矩形 1581">
              <a:extLst>
                <a:ext uri="{FF2B5EF4-FFF2-40B4-BE49-F238E27FC236}">
                  <a16:creationId xmlns:a16="http://schemas.microsoft.com/office/drawing/2014/main" id="{BC7B7790-884F-B5CA-840A-92C2F7E3D2B1}"/>
                </a:ext>
              </a:extLst>
            </p:cNvPr>
            <p:cNvSpPr/>
            <p:nvPr/>
          </p:nvSpPr>
          <p:spPr>
            <a:xfrm>
              <a:off x="8184080" y="59844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3" name="矩形 1582">
              <a:extLst>
                <a:ext uri="{FF2B5EF4-FFF2-40B4-BE49-F238E27FC236}">
                  <a16:creationId xmlns:a16="http://schemas.microsoft.com/office/drawing/2014/main" id="{0F646285-75EB-6922-86AE-6D14B9C8DDFC}"/>
                </a:ext>
              </a:extLst>
            </p:cNvPr>
            <p:cNvSpPr/>
            <p:nvPr/>
          </p:nvSpPr>
          <p:spPr>
            <a:xfrm>
              <a:off x="8184080" y="60068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4" name="矩形 1583">
              <a:extLst>
                <a:ext uri="{FF2B5EF4-FFF2-40B4-BE49-F238E27FC236}">
                  <a16:creationId xmlns:a16="http://schemas.microsoft.com/office/drawing/2014/main" id="{5A1B7252-4261-60AC-795C-496DD2EB13D9}"/>
                </a:ext>
              </a:extLst>
            </p:cNvPr>
            <p:cNvSpPr/>
            <p:nvPr/>
          </p:nvSpPr>
          <p:spPr>
            <a:xfrm>
              <a:off x="8184080" y="60293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5" name="矩形 1584">
              <a:extLst>
                <a:ext uri="{FF2B5EF4-FFF2-40B4-BE49-F238E27FC236}">
                  <a16:creationId xmlns:a16="http://schemas.microsoft.com/office/drawing/2014/main" id="{A5CCE718-3C0A-9761-0072-010A67AB1F81}"/>
                </a:ext>
              </a:extLst>
            </p:cNvPr>
            <p:cNvSpPr/>
            <p:nvPr/>
          </p:nvSpPr>
          <p:spPr>
            <a:xfrm>
              <a:off x="8184080" y="60517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6" name="矩形 1585">
              <a:extLst>
                <a:ext uri="{FF2B5EF4-FFF2-40B4-BE49-F238E27FC236}">
                  <a16:creationId xmlns:a16="http://schemas.microsoft.com/office/drawing/2014/main" id="{C2DAFDC5-3AD2-6AFE-9944-C3D65374022B}"/>
                </a:ext>
              </a:extLst>
            </p:cNvPr>
            <p:cNvSpPr/>
            <p:nvPr/>
          </p:nvSpPr>
          <p:spPr>
            <a:xfrm>
              <a:off x="8184080" y="60741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7" name="矩形 1586">
              <a:extLst>
                <a:ext uri="{FF2B5EF4-FFF2-40B4-BE49-F238E27FC236}">
                  <a16:creationId xmlns:a16="http://schemas.microsoft.com/office/drawing/2014/main" id="{5A661647-B9FC-881C-5F69-67E0F4C18DAE}"/>
                </a:ext>
              </a:extLst>
            </p:cNvPr>
            <p:cNvSpPr/>
            <p:nvPr/>
          </p:nvSpPr>
          <p:spPr>
            <a:xfrm>
              <a:off x="8558460" y="5984459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588" name="矩形 1587">
              <a:extLst>
                <a:ext uri="{FF2B5EF4-FFF2-40B4-BE49-F238E27FC236}">
                  <a16:creationId xmlns:a16="http://schemas.microsoft.com/office/drawing/2014/main" id="{C0167A96-ACBA-7738-39E8-7F593B35608A}"/>
                </a:ext>
              </a:extLst>
            </p:cNvPr>
            <p:cNvSpPr/>
            <p:nvPr/>
          </p:nvSpPr>
          <p:spPr>
            <a:xfrm>
              <a:off x="8184080" y="60965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9" name="矩形 1588">
              <a:extLst>
                <a:ext uri="{FF2B5EF4-FFF2-40B4-BE49-F238E27FC236}">
                  <a16:creationId xmlns:a16="http://schemas.microsoft.com/office/drawing/2014/main" id="{79FB1EB6-3271-E161-2049-F83C3D446BFA}"/>
                </a:ext>
              </a:extLst>
            </p:cNvPr>
            <p:cNvSpPr/>
            <p:nvPr/>
          </p:nvSpPr>
          <p:spPr>
            <a:xfrm>
              <a:off x="8184080" y="611899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0" name="矩形 1589">
              <a:extLst>
                <a:ext uri="{FF2B5EF4-FFF2-40B4-BE49-F238E27FC236}">
                  <a16:creationId xmlns:a16="http://schemas.microsoft.com/office/drawing/2014/main" id="{7D4C505E-9425-C283-4A7C-EF313CC11013}"/>
                </a:ext>
              </a:extLst>
            </p:cNvPr>
            <p:cNvSpPr/>
            <p:nvPr/>
          </p:nvSpPr>
          <p:spPr>
            <a:xfrm>
              <a:off x="8184080" y="61414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1" name="矩形 1590">
              <a:extLst>
                <a:ext uri="{FF2B5EF4-FFF2-40B4-BE49-F238E27FC236}">
                  <a16:creationId xmlns:a16="http://schemas.microsoft.com/office/drawing/2014/main" id="{358B5059-F709-E640-D9A6-289725748A26}"/>
                </a:ext>
              </a:extLst>
            </p:cNvPr>
            <p:cNvSpPr/>
            <p:nvPr/>
          </p:nvSpPr>
          <p:spPr>
            <a:xfrm>
              <a:off x="8184080" y="61638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2" name="矩形 1591">
              <a:extLst>
                <a:ext uri="{FF2B5EF4-FFF2-40B4-BE49-F238E27FC236}">
                  <a16:creationId xmlns:a16="http://schemas.microsoft.com/office/drawing/2014/main" id="{CDB8AB23-408C-0440-9908-198D6DDF3E6B}"/>
                </a:ext>
              </a:extLst>
            </p:cNvPr>
            <p:cNvSpPr/>
            <p:nvPr/>
          </p:nvSpPr>
          <p:spPr>
            <a:xfrm>
              <a:off x="8558460" y="6096574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920" name="矩形 1919">
              <a:extLst>
                <a:ext uri="{FF2B5EF4-FFF2-40B4-BE49-F238E27FC236}">
                  <a16:creationId xmlns:a16="http://schemas.microsoft.com/office/drawing/2014/main" id="{DD1F0A80-6CE3-1A77-44A2-B5C5F676D16B}"/>
                </a:ext>
              </a:extLst>
            </p:cNvPr>
            <p:cNvSpPr/>
            <p:nvPr/>
          </p:nvSpPr>
          <p:spPr>
            <a:xfrm>
              <a:off x="8184080" y="61862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1" name="矩形 1920">
              <a:extLst>
                <a:ext uri="{FF2B5EF4-FFF2-40B4-BE49-F238E27FC236}">
                  <a16:creationId xmlns:a16="http://schemas.microsoft.com/office/drawing/2014/main" id="{F71D42D3-768A-0733-89E3-BF739C8DAC23}"/>
                </a:ext>
              </a:extLst>
            </p:cNvPr>
            <p:cNvSpPr/>
            <p:nvPr/>
          </p:nvSpPr>
          <p:spPr>
            <a:xfrm>
              <a:off x="8184080" y="62086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2" name="矩形 1921">
              <a:extLst>
                <a:ext uri="{FF2B5EF4-FFF2-40B4-BE49-F238E27FC236}">
                  <a16:creationId xmlns:a16="http://schemas.microsoft.com/office/drawing/2014/main" id="{31144CC8-3AFB-FC52-945D-02597D6B3674}"/>
                </a:ext>
              </a:extLst>
            </p:cNvPr>
            <p:cNvSpPr/>
            <p:nvPr/>
          </p:nvSpPr>
          <p:spPr>
            <a:xfrm>
              <a:off x="8184080" y="62311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3" name="矩形 1922">
              <a:extLst>
                <a:ext uri="{FF2B5EF4-FFF2-40B4-BE49-F238E27FC236}">
                  <a16:creationId xmlns:a16="http://schemas.microsoft.com/office/drawing/2014/main" id="{166511FF-3DA5-4A1D-666C-3BB39E8DE744}"/>
                </a:ext>
              </a:extLst>
            </p:cNvPr>
            <p:cNvSpPr/>
            <p:nvPr/>
          </p:nvSpPr>
          <p:spPr>
            <a:xfrm>
              <a:off x="8184080" y="62535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4" name="矩形 1923">
              <a:extLst>
                <a:ext uri="{FF2B5EF4-FFF2-40B4-BE49-F238E27FC236}">
                  <a16:creationId xmlns:a16="http://schemas.microsoft.com/office/drawing/2014/main" id="{17080854-44CF-A931-0B06-2A1F2E27F842}"/>
                </a:ext>
              </a:extLst>
            </p:cNvPr>
            <p:cNvSpPr/>
            <p:nvPr/>
          </p:nvSpPr>
          <p:spPr>
            <a:xfrm>
              <a:off x="8558460" y="6186266"/>
              <a:ext cx="326315" cy="1310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1925" name="矩形 1924">
              <a:extLst>
                <a:ext uri="{FF2B5EF4-FFF2-40B4-BE49-F238E27FC236}">
                  <a16:creationId xmlns:a16="http://schemas.microsoft.com/office/drawing/2014/main" id="{15A42BF8-3523-9534-87A1-16802255B28E}"/>
                </a:ext>
              </a:extLst>
            </p:cNvPr>
            <p:cNvSpPr/>
            <p:nvPr/>
          </p:nvSpPr>
          <p:spPr>
            <a:xfrm>
              <a:off x="8184080" y="62759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6" name="矩形 1925">
              <a:extLst>
                <a:ext uri="{FF2B5EF4-FFF2-40B4-BE49-F238E27FC236}">
                  <a16:creationId xmlns:a16="http://schemas.microsoft.com/office/drawing/2014/main" id="{37864306-0749-EB62-075A-FED99A8A2423}"/>
                </a:ext>
              </a:extLst>
            </p:cNvPr>
            <p:cNvSpPr/>
            <p:nvPr/>
          </p:nvSpPr>
          <p:spPr>
            <a:xfrm>
              <a:off x="8184080" y="62983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7" name="矩形 1926">
              <a:extLst>
                <a:ext uri="{FF2B5EF4-FFF2-40B4-BE49-F238E27FC236}">
                  <a16:creationId xmlns:a16="http://schemas.microsoft.com/office/drawing/2014/main" id="{5299BCC6-B221-C34F-2527-52CAD188F603}"/>
                </a:ext>
              </a:extLst>
            </p:cNvPr>
            <p:cNvSpPr/>
            <p:nvPr/>
          </p:nvSpPr>
          <p:spPr>
            <a:xfrm>
              <a:off x="8932840" y="5984459"/>
              <a:ext cx="326315" cy="37905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w3</a:t>
              </a:r>
            </a:p>
          </p:txBody>
        </p:sp>
        <p:sp>
          <p:nvSpPr>
            <p:cNvPr id="1928" name="矩形 1927">
              <a:extLst>
                <a:ext uri="{FF2B5EF4-FFF2-40B4-BE49-F238E27FC236}">
                  <a16:creationId xmlns:a16="http://schemas.microsoft.com/office/drawing/2014/main" id="{6FF10240-6587-1F60-24EA-274CB0ECA343}"/>
                </a:ext>
              </a:extLst>
            </p:cNvPr>
            <p:cNvSpPr/>
            <p:nvPr/>
          </p:nvSpPr>
          <p:spPr>
            <a:xfrm>
              <a:off x="8184080" y="632148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9" name="矩形 1928">
              <a:extLst>
                <a:ext uri="{FF2B5EF4-FFF2-40B4-BE49-F238E27FC236}">
                  <a16:creationId xmlns:a16="http://schemas.microsoft.com/office/drawing/2014/main" id="{B6482D93-DC46-80EB-DF95-65DAA4039491}"/>
                </a:ext>
              </a:extLst>
            </p:cNvPr>
            <p:cNvSpPr/>
            <p:nvPr/>
          </p:nvSpPr>
          <p:spPr>
            <a:xfrm>
              <a:off x="8184080" y="63541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0" name="矩形 1929">
              <a:extLst>
                <a:ext uri="{FF2B5EF4-FFF2-40B4-BE49-F238E27FC236}">
                  <a16:creationId xmlns:a16="http://schemas.microsoft.com/office/drawing/2014/main" id="{6D2EE0E9-9BD0-5E9C-3BCF-9BF1D156B313}"/>
                </a:ext>
              </a:extLst>
            </p:cNvPr>
            <p:cNvSpPr/>
            <p:nvPr/>
          </p:nvSpPr>
          <p:spPr>
            <a:xfrm>
              <a:off x="8558460" y="6321483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931" name="矩形 1930">
              <a:extLst>
                <a:ext uri="{FF2B5EF4-FFF2-40B4-BE49-F238E27FC236}">
                  <a16:creationId xmlns:a16="http://schemas.microsoft.com/office/drawing/2014/main" id="{774B99A8-2D55-BE9B-16CE-0F0A3BEE2555}"/>
                </a:ext>
              </a:extLst>
            </p:cNvPr>
            <p:cNvSpPr/>
            <p:nvPr/>
          </p:nvSpPr>
          <p:spPr>
            <a:xfrm>
              <a:off x="8184080" y="3263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2" name="矩形 1931">
              <a:extLst>
                <a:ext uri="{FF2B5EF4-FFF2-40B4-BE49-F238E27FC236}">
                  <a16:creationId xmlns:a16="http://schemas.microsoft.com/office/drawing/2014/main" id="{5386A74E-411B-D563-972A-AE286F99DD83}"/>
                </a:ext>
              </a:extLst>
            </p:cNvPr>
            <p:cNvSpPr/>
            <p:nvPr/>
          </p:nvSpPr>
          <p:spPr>
            <a:xfrm>
              <a:off x="8184080" y="3285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3" name="矩形 1932">
              <a:extLst>
                <a:ext uri="{FF2B5EF4-FFF2-40B4-BE49-F238E27FC236}">
                  <a16:creationId xmlns:a16="http://schemas.microsoft.com/office/drawing/2014/main" id="{B2B1EA24-A29A-AA7D-DEE1-CEEBB77D3786}"/>
                </a:ext>
              </a:extLst>
            </p:cNvPr>
            <p:cNvSpPr/>
            <p:nvPr/>
          </p:nvSpPr>
          <p:spPr>
            <a:xfrm>
              <a:off x="8184080" y="3307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4" name="矩形 1933">
              <a:extLst>
                <a:ext uri="{FF2B5EF4-FFF2-40B4-BE49-F238E27FC236}">
                  <a16:creationId xmlns:a16="http://schemas.microsoft.com/office/drawing/2014/main" id="{C099FF77-6608-E427-0F47-0D130120883C}"/>
                </a:ext>
              </a:extLst>
            </p:cNvPr>
            <p:cNvSpPr/>
            <p:nvPr/>
          </p:nvSpPr>
          <p:spPr>
            <a:xfrm>
              <a:off x="8184080" y="3330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5" name="矩形 1934">
              <a:extLst>
                <a:ext uri="{FF2B5EF4-FFF2-40B4-BE49-F238E27FC236}">
                  <a16:creationId xmlns:a16="http://schemas.microsoft.com/office/drawing/2014/main" id="{ADBFBA56-8258-BC27-3164-39E38F3DEB88}"/>
                </a:ext>
              </a:extLst>
            </p:cNvPr>
            <p:cNvSpPr/>
            <p:nvPr/>
          </p:nvSpPr>
          <p:spPr>
            <a:xfrm>
              <a:off x="8184080" y="3352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6" name="矩形 1935">
              <a:extLst>
                <a:ext uri="{FF2B5EF4-FFF2-40B4-BE49-F238E27FC236}">
                  <a16:creationId xmlns:a16="http://schemas.microsoft.com/office/drawing/2014/main" id="{4ABCDD13-E4DA-F4AD-C170-1FD340AD34F2}"/>
                </a:ext>
              </a:extLst>
            </p:cNvPr>
            <p:cNvSpPr/>
            <p:nvPr/>
          </p:nvSpPr>
          <p:spPr>
            <a:xfrm>
              <a:off x="8558460" y="3263046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937" name="矩形 1936">
              <a:extLst>
                <a:ext uri="{FF2B5EF4-FFF2-40B4-BE49-F238E27FC236}">
                  <a16:creationId xmlns:a16="http://schemas.microsoft.com/office/drawing/2014/main" id="{8B08FB69-6858-D37D-44B8-C299AD156545}"/>
                </a:ext>
              </a:extLst>
            </p:cNvPr>
            <p:cNvSpPr/>
            <p:nvPr/>
          </p:nvSpPr>
          <p:spPr>
            <a:xfrm>
              <a:off x="8184080" y="3375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8" name="矩形 1937">
              <a:extLst>
                <a:ext uri="{FF2B5EF4-FFF2-40B4-BE49-F238E27FC236}">
                  <a16:creationId xmlns:a16="http://schemas.microsoft.com/office/drawing/2014/main" id="{70C183AF-90D0-673A-899A-8EA85F7B2D8C}"/>
                </a:ext>
              </a:extLst>
            </p:cNvPr>
            <p:cNvSpPr/>
            <p:nvPr/>
          </p:nvSpPr>
          <p:spPr>
            <a:xfrm>
              <a:off x="8184080" y="33975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9" name="矩形 1938">
              <a:extLst>
                <a:ext uri="{FF2B5EF4-FFF2-40B4-BE49-F238E27FC236}">
                  <a16:creationId xmlns:a16="http://schemas.microsoft.com/office/drawing/2014/main" id="{460BDDAE-8F5B-2FF7-C308-574508D2FDED}"/>
                </a:ext>
              </a:extLst>
            </p:cNvPr>
            <p:cNvSpPr/>
            <p:nvPr/>
          </p:nvSpPr>
          <p:spPr>
            <a:xfrm>
              <a:off x="8184080" y="34200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0" name="矩形 1939">
              <a:extLst>
                <a:ext uri="{FF2B5EF4-FFF2-40B4-BE49-F238E27FC236}">
                  <a16:creationId xmlns:a16="http://schemas.microsoft.com/office/drawing/2014/main" id="{11FEE5DC-2B79-2315-30C4-B0260D96494D}"/>
                </a:ext>
              </a:extLst>
            </p:cNvPr>
            <p:cNvSpPr/>
            <p:nvPr/>
          </p:nvSpPr>
          <p:spPr>
            <a:xfrm>
              <a:off x="8184080" y="34424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1" name="矩形 1940">
              <a:extLst>
                <a:ext uri="{FF2B5EF4-FFF2-40B4-BE49-F238E27FC236}">
                  <a16:creationId xmlns:a16="http://schemas.microsoft.com/office/drawing/2014/main" id="{B25D899D-D9BD-0D01-B9A3-17F9D3EF5792}"/>
                </a:ext>
              </a:extLst>
            </p:cNvPr>
            <p:cNvSpPr/>
            <p:nvPr/>
          </p:nvSpPr>
          <p:spPr>
            <a:xfrm>
              <a:off x="8558460" y="3375161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1942" name="矩形 1941">
              <a:extLst>
                <a:ext uri="{FF2B5EF4-FFF2-40B4-BE49-F238E27FC236}">
                  <a16:creationId xmlns:a16="http://schemas.microsoft.com/office/drawing/2014/main" id="{EA01A9F8-F1BC-763E-939A-2B8F586DA863}"/>
                </a:ext>
              </a:extLst>
            </p:cNvPr>
            <p:cNvSpPr/>
            <p:nvPr/>
          </p:nvSpPr>
          <p:spPr>
            <a:xfrm>
              <a:off x="8184080" y="34648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3" name="矩形 1942">
              <a:extLst>
                <a:ext uri="{FF2B5EF4-FFF2-40B4-BE49-F238E27FC236}">
                  <a16:creationId xmlns:a16="http://schemas.microsoft.com/office/drawing/2014/main" id="{A184185E-8826-1582-CCEC-012E6CE7F068}"/>
                </a:ext>
              </a:extLst>
            </p:cNvPr>
            <p:cNvSpPr/>
            <p:nvPr/>
          </p:nvSpPr>
          <p:spPr>
            <a:xfrm>
              <a:off x="8184080" y="34872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4" name="矩形 1943">
              <a:extLst>
                <a:ext uri="{FF2B5EF4-FFF2-40B4-BE49-F238E27FC236}">
                  <a16:creationId xmlns:a16="http://schemas.microsoft.com/office/drawing/2014/main" id="{CD15009D-F0F4-92AA-FB86-C2C0E73D4430}"/>
                </a:ext>
              </a:extLst>
            </p:cNvPr>
            <p:cNvSpPr/>
            <p:nvPr/>
          </p:nvSpPr>
          <p:spPr>
            <a:xfrm>
              <a:off x="8184080" y="35096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5" name="矩形 1944">
              <a:extLst>
                <a:ext uri="{FF2B5EF4-FFF2-40B4-BE49-F238E27FC236}">
                  <a16:creationId xmlns:a16="http://schemas.microsoft.com/office/drawing/2014/main" id="{A10AE864-2CE8-733F-3CD3-373BE52895E5}"/>
                </a:ext>
              </a:extLst>
            </p:cNvPr>
            <p:cNvSpPr/>
            <p:nvPr/>
          </p:nvSpPr>
          <p:spPr>
            <a:xfrm>
              <a:off x="8184080" y="35321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6" name="矩形 1945">
              <a:extLst>
                <a:ext uri="{FF2B5EF4-FFF2-40B4-BE49-F238E27FC236}">
                  <a16:creationId xmlns:a16="http://schemas.microsoft.com/office/drawing/2014/main" id="{4754C2C2-D2C2-9249-446F-ACC5124E7309}"/>
                </a:ext>
              </a:extLst>
            </p:cNvPr>
            <p:cNvSpPr/>
            <p:nvPr/>
          </p:nvSpPr>
          <p:spPr>
            <a:xfrm>
              <a:off x="8558460" y="3464852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947" name="矩形 1946">
              <a:extLst>
                <a:ext uri="{FF2B5EF4-FFF2-40B4-BE49-F238E27FC236}">
                  <a16:creationId xmlns:a16="http://schemas.microsoft.com/office/drawing/2014/main" id="{2DCD7F99-563B-448C-2EDB-7340D2B9A656}"/>
                </a:ext>
              </a:extLst>
            </p:cNvPr>
            <p:cNvSpPr/>
            <p:nvPr/>
          </p:nvSpPr>
          <p:spPr>
            <a:xfrm>
              <a:off x="8184080" y="35545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8" name="矩形 1947">
              <a:extLst>
                <a:ext uri="{FF2B5EF4-FFF2-40B4-BE49-F238E27FC236}">
                  <a16:creationId xmlns:a16="http://schemas.microsoft.com/office/drawing/2014/main" id="{5D986CBD-DE91-72B1-6204-D90543B8287C}"/>
                </a:ext>
              </a:extLst>
            </p:cNvPr>
            <p:cNvSpPr/>
            <p:nvPr/>
          </p:nvSpPr>
          <p:spPr>
            <a:xfrm>
              <a:off x="8184080" y="35769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9" name="矩形 1948">
              <a:extLst>
                <a:ext uri="{FF2B5EF4-FFF2-40B4-BE49-F238E27FC236}">
                  <a16:creationId xmlns:a16="http://schemas.microsoft.com/office/drawing/2014/main" id="{E5AEF17B-4843-74B3-FDA0-6DC20668A150}"/>
                </a:ext>
              </a:extLst>
            </p:cNvPr>
            <p:cNvSpPr/>
            <p:nvPr/>
          </p:nvSpPr>
          <p:spPr>
            <a:xfrm>
              <a:off x="8932840" y="3263046"/>
              <a:ext cx="326315" cy="37905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w5</a:t>
              </a:r>
            </a:p>
          </p:txBody>
        </p:sp>
        <p:sp>
          <p:nvSpPr>
            <p:cNvPr id="1950" name="矩形 1949">
              <a:extLst>
                <a:ext uri="{FF2B5EF4-FFF2-40B4-BE49-F238E27FC236}">
                  <a16:creationId xmlns:a16="http://schemas.microsoft.com/office/drawing/2014/main" id="{CD8AA0B8-51D3-32E9-19D6-A8D52FB96FA1}"/>
                </a:ext>
              </a:extLst>
            </p:cNvPr>
            <p:cNvSpPr/>
            <p:nvPr/>
          </p:nvSpPr>
          <p:spPr>
            <a:xfrm>
              <a:off x="8184080" y="36000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1" name="矩形 1950">
              <a:extLst>
                <a:ext uri="{FF2B5EF4-FFF2-40B4-BE49-F238E27FC236}">
                  <a16:creationId xmlns:a16="http://schemas.microsoft.com/office/drawing/2014/main" id="{F1126EF1-5487-7509-B0BC-C99385EE4ECF}"/>
                </a:ext>
              </a:extLst>
            </p:cNvPr>
            <p:cNvSpPr/>
            <p:nvPr/>
          </p:nvSpPr>
          <p:spPr>
            <a:xfrm>
              <a:off x="8184080" y="36232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2" name="矩形 1951">
              <a:extLst>
                <a:ext uri="{FF2B5EF4-FFF2-40B4-BE49-F238E27FC236}">
                  <a16:creationId xmlns:a16="http://schemas.microsoft.com/office/drawing/2014/main" id="{2E1334C0-AE2F-950C-53BE-D7DAF0CD59D6}"/>
                </a:ext>
              </a:extLst>
            </p:cNvPr>
            <p:cNvSpPr/>
            <p:nvPr/>
          </p:nvSpPr>
          <p:spPr>
            <a:xfrm>
              <a:off x="8558460" y="3600070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1953" name="矩形 1952">
              <a:extLst>
                <a:ext uri="{FF2B5EF4-FFF2-40B4-BE49-F238E27FC236}">
                  <a16:creationId xmlns:a16="http://schemas.microsoft.com/office/drawing/2014/main" id="{AA10EA0D-922B-B3DC-2A78-651B7C7905DB}"/>
                </a:ext>
              </a:extLst>
            </p:cNvPr>
            <p:cNvSpPr/>
            <p:nvPr/>
          </p:nvSpPr>
          <p:spPr>
            <a:xfrm>
              <a:off x="9306572" y="5218707"/>
              <a:ext cx="326315" cy="1144803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92D050"/>
                  </a:solidFill>
                </a:rPr>
                <a:t>l4</a:t>
              </a:r>
              <a:endParaRPr lang="en-US" sz="800" dirty="0">
                <a:solidFill>
                  <a:srgbClr val="92D050"/>
                </a:solidFill>
              </a:endParaRPr>
            </a:p>
          </p:txBody>
        </p:sp>
        <p:sp>
          <p:nvSpPr>
            <p:cNvPr id="1954" name="矩形 1953">
              <a:extLst>
                <a:ext uri="{FF2B5EF4-FFF2-40B4-BE49-F238E27FC236}">
                  <a16:creationId xmlns:a16="http://schemas.microsoft.com/office/drawing/2014/main" id="{9DAB8098-8F22-F0C6-4C5D-EA4BCB45AAA3}"/>
                </a:ext>
              </a:extLst>
            </p:cNvPr>
            <p:cNvSpPr/>
            <p:nvPr/>
          </p:nvSpPr>
          <p:spPr>
            <a:xfrm>
              <a:off x="9680304" y="164493"/>
              <a:ext cx="326315" cy="659928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c1</a:t>
              </a:r>
            </a:p>
          </p:txBody>
        </p:sp>
        <p:sp>
          <p:nvSpPr>
            <p:cNvPr id="1955" name="矩形 1954">
              <a:extLst>
                <a:ext uri="{FF2B5EF4-FFF2-40B4-BE49-F238E27FC236}">
                  <a16:creationId xmlns:a16="http://schemas.microsoft.com/office/drawing/2014/main" id="{28862BAA-1519-63E5-FB03-F4BBD912E37E}"/>
                </a:ext>
              </a:extLst>
            </p:cNvPr>
            <p:cNvSpPr/>
            <p:nvPr/>
          </p:nvSpPr>
          <p:spPr>
            <a:xfrm>
              <a:off x="9306572" y="6385342"/>
              <a:ext cx="326315" cy="3784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l5</a:t>
              </a:r>
            </a:p>
          </p:txBody>
        </p:sp>
        <p:sp>
          <p:nvSpPr>
            <p:cNvPr id="1956" name="矩形 1955">
              <a:extLst>
                <a:ext uri="{FF2B5EF4-FFF2-40B4-BE49-F238E27FC236}">
                  <a16:creationId xmlns:a16="http://schemas.microsoft.com/office/drawing/2014/main" id="{D21D7477-AF09-F8B4-02BA-A82C6D3A1D3B}"/>
                </a:ext>
              </a:extLst>
            </p:cNvPr>
            <p:cNvSpPr/>
            <p:nvPr/>
          </p:nvSpPr>
          <p:spPr>
            <a:xfrm>
              <a:off x="8184080" y="63847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7" name="矩形 1956">
              <a:extLst>
                <a:ext uri="{FF2B5EF4-FFF2-40B4-BE49-F238E27FC236}">
                  <a16:creationId xmlns:a16="http://schemas.microsoft.com/office/drawing/2014/main" id="{1DBD0109-800F-3ABC-1B04-99AC2F96521E}"/>
                </a:ext>
              </a:extLst>
            </p:cNvPr>
            <p:cNvSpPr/>
            <p:nvPr/>
          </p:nvSpPr>
          <p:spPr>
            <a:xfrm>
              <a:off x="8184080" y="64071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8" name="矩形 1957">
              <a:extLst>
                <a:ext uri="{FF2B5EF4-FFF2-40B4-BE49-F238E27FC236}">
                  <a16:creationId xmlns:a16="http://schemas.microsoft.com/office/drawing/2014/main" id="{288BB5DF-EA83-F820-DE58-59701E5EF26B}"/>
                </a:ext>
              </a:extLst>
            </p:cNvPr>
            <p:cNvSpPr/>
            <p:nvPr/>
          </p:nvSpPr>
          <p:spPr>
            <a:xfrm>
              <a:off x="8184080" y="64295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9" name="矩形 1958">
              <a:extLst>
                <a:ext uri="{FF2B5EF4-FFF2-40B4-BE49-F238E27FC236}">
                  <a16:creationId xmlns:a16="http://schemas.microsoft.com/office/drawing/2014/main" id="{79664273-A7D2-EB03-17BC-251999B62CA5}"/>
                </a:ext>
              </a:extLst>
            </p:cNvPr>
            <p:cNvSpPr/>
            <p:nvPr/>
          </p:nvSpPr>
          <p:spPr>
            <a:xfrm>
              <a:off x="8184080" y="64519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0" name="矩形 1959">
              <a:extLst>
                <a:ext uri="{FF2B5EF4-FFF2-40B4-BE49-F238E27FC236}">
                  <a16:creationId xmlns:a16="http://schemas.microsoft.com/office/drawing/2014/main" id="{61FC2CD4-61E4-BFDB-CAD4-56DD286CC584}"/>
                </a:ext>
              </a:extLst>
            </p:cNvPr>
            <p:cNvSpPr/>
            <p:nvPr/>
          </p:nvSpPr>
          <p:spPr>
            <a:xfrm>
              <a:off x="8184080" y="64744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1" name="矩形 1960">
              <a:extLst>
                <a:ext uri="{FF2B5EF4-FFF2-40B4-BE49-F238E27FC236}">
                  <a16:creationId xmlns:a16="http://schemas.microsoft.com/office/drawing/2014/main" id="{E1154DC7-6200-315B-46D7-C0DB1DE29F5F}"/>
                </a:ext>
              </a:extLst>
            </p:cNvPr>
            <p:cNvSpPr/>
            <p:nvPr/>
          </p:nvSpPr>
          <p:spPr>
            <a:xfrm>
              <a:off x="8558460" y="6384723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962" name="矩形 1961">
              <a:extLst>
                <a:ext uri="{FF2B5EF4-FFF2-40B4-BE49-F238E27FC236}">
                  <a16:creationId xmlns:a16="http://schemas.microsoft.com/office/drawing/2014/main" id="{625F0FA6-F044-A9BA-7B63-5A3E5079AB47}"/>
                </a:ext>
              </a:extLst>
            </p:cNvPr>
            <p:cNvSpPr/>
            <p:nvPr/>
          </p:nvSpPr>
          <p:spPr>
            <a:xfrm>
              <a:off x="8184080" y="64968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3" name="矩形 1962">
              <a:extLst>
                <a:ext uri="{FF2B5EF4-FFF2-40B4-BE49-F238E27FC236}">
                  <a16:creationId xmlns:a16="http://schemas.microsoft.com/office/drawing/2014/main" id="{FC3A756B-DB88-6952-64E1-61DF7EAA2381}"/>
                </a:ext>
              </a:extLst>
            </p:cNvPr>
            <p:cNvSpPr/>
            <p:nvPr/>
          </p:nvSpPr>
          <p:spPr>
            <a:xfrm>
              <a:off x="8184080" y="65192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4" name="矩形 1963">
              <a:extLst>
                <a:ext uri="{FF2B5EF4-FFF2-40B4-BE49-F238E27FC236}">
                  <a16:creationId xmlns:a16="http://schemas.microsoft.com/office/drawing/2014/main" id="{14A6063A-2D22-C861-7761-F79BDA1EAA75}"/>
                </a:ext>
              </a:extLst>
            </p:cNvPr>
            <p:cNvSpPr/>
            <p:nvPr/>
          </p:nvSpPr>
          <p:spPr>
            <a:xfrm>
              <a:off x="8184080" y="654168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5" name="矩形 1964">
              <a:extLst>
                <a:ext uri="{FF2B5EF4-FFF2-40B4-BE49-F238E27FC236}">
                  <a16:creationId xmlns:a16="http://schemas.microsoft.com/office/drawing/2014/main" id="{E21262A9-A259-9B9D-5B9B-348ABC867844}"/>
                </a:ext>
              </a:extLst>
            </p:cNvPr>
            <p:cNvSpPr/>
            <p:nvPr/>
          </p:nvSpPr>
          <p:spPr>
            <a:xfrm>
              <a:off x="8184080" y="65641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6" name="矩形 1965">
              <a:extLst>
                <a:ext uri="{FF2B5EF4-FFF2-40B4-BE49-F238E27FC236}">
                  <a16:creationId xmlns:a16="http://schemas.microsoft.com/office/drawing/2014/main" id="{DF030AF1-4DF0-FDB1-B326-0EC8B465746C}"/>
                </a:ext>
              </a:extLst>
            </p:cNvPr>
            <p:cNvSpPr/>
            <p:nvPr/>
          </p:nvSpPr>
          <p:spPr>
            <a:xfrm>
              <a:off x="8558460" y="6496838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967" name="矩形 1966">
              <a:extLst>
                <a:ext uri="{FF2B5EF4-FFF2-40B4-BE49-F238E27FC236}">
                  <a16:creationId xmlns:a16="http://schemas.microsoft.com/office/drawing/2014/main" id="{2E15B07E-D661-EEC3-BE7C-9E375D158738}"/>
                </a:ext>
              </a:extLst>
            </p:cNvPr>
            <p:cNvSpPr/>
            <p:nvPr/>
          </p:nvSpPr>
          <p:spPr>
            <a:xfrm>
              <a:off x="8184080" y="65865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8" name="矩形 1967">
              <a:extLst>
                <a:ext uri="{FF2B5EF4-FFF2-40B4-BE49-F238E27FC236}">
                  <a16:creationId xmlns:a16="http://schemas.microsoft.com/office/drawing/2014/main" id="{9076C1E7-7C71-DA0A-3D73-540BDA952DD4}"/>
                </a:ext>
              </a:extLst>
            </p:cNvPr>
            <p:cNvSpPr/>
            <p:nvPr/>
          </p:nvSpPr>
          <p:spPr>
            <a:xfrm>
              <a:off x="8184080" y="66089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9" name="矩形 1968">
              <a:extLst>
                <a:ext uri="{FF2B5EF4-FFF2-40B4-BE49-F238E27FC236}">
                  <a16:creationId xmlns:a16="http://schemas.microsoft.com/office/drawing/2014/main" id="{C530D6A1-55B6-2C2C-D999-20BE8ABC5867}"/>
                </a:ext>
              </a:extLst>
            </p:cNvPr>
            <p:cNvSpPr/>
            <p:nvPr/>
          </p:nvSpPr>
          <p:spPr>
            <a:xfrm>
              <a:off x="8184080" y="66313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0" name="矩形 1969">
              <a:extLst>
                <a:ext uri="{FF2B5EF4-FFF2-40B4-BE49-F238E27FC236}">
                  <a16:creationId xmlns:a16="http://schemas.microsoft.com/office/drawing/2014/main" id="{ABA87230-3A55-4DB4-9856-52815DDE3684}"/>
                </a:ext>
              </a:extLst>
            </p:cNvPr>
            <p:cNvSpPr/>
            <p:nvPr/>
          </p:nvSpPr>
          <p:spPr>
            <a:xfrm>
              <a:off x="8184080" y="66537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1" name="矩形 1970">
              <a:extLst>
                <a:ext uri="{FF2B5EF4-FFF2-40B4-BE49-F238E27FC236}">
                  <a16:creationId xmlns:a16="http://schemas.microsoft.com/office/drawing/2014/main" id="{3B3612B8-AE58-3D25-D2DF-8F5D4A28304E}"/>
                </a:ext>
              </a:extLst>
            </p:cNvPr>
            <p:cNvSpPr/>
            <p:nvPr/>
          </p:nvSpPr>
          <p:spPr>
            <a:xfrm>
              <a:off x="8558460" y="658652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972" name="矩形 1971">
              <a:extLst>
                <a:ext uri="{FF2B5EF4-FFF2-40B4-BE49-F238E27FC236}">
                  <a16:creationId xmlns:a16="http://schemas.microsoft.com/office/drawing/2014/main" id="{31358553-5FC8-4D72-6144-33CB2A121274}"/>
                </a:ext>
              </a:extLst>
            </p:cNvPr>
            <p:cNvSpPr/>
            <p:nvPr/>
          </p:nvSpPr>
          <p:spPr>
            <a:xfrm>
              <a:off x="8184080" y="66762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3" name="矩形 1972">
              <a:extLst>
                <a:ext uri="{FF2B5EF4-FFF2-40B4-BE49-F238E27FC236}">
                  <a16:creationId xmlns:a16="http://schemas.microsoft.com/office/drawing/2014/main" id="{1A6FBFD5-E164-0975-9F83-CC8592697FDC}"/>
                </a:ext>
              </a:extLst>
            </p:cNvPr>
            <p:cNvSpPr/>
            <p:nvPr/>
          </p:nvSpPr>
          <p:spPr>
            <a:xfrm>
              <a:off x="8184080" y="66986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4" name="矩形 1973">
              <a:extLst>
                <a:ext uri="{FF2B5EF4-FFF2-40B4-BE49-F238E27FC236}">
                  <a16:creationId xmlns:a16="http://schemas.microsoft.com/office/drawing/2014/main" id="{8527B626-1C16-6279-8181-F32B8C2C7569}"/>
                </a:ext>
              </a:extLst>
            </p:cNvPr>
            <p:cNvSpPr/>
            <p:nvPr/>
          </p:nvSpPr>
          <p:spPr>
            <a:xfrm>
              <a:off x="8932840" y="6384723"/>
              <a:ext cx="326315" cy="37905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w1</a:t>
              </a:r>
            </a:p>
          </p:txBody>
        </p:sp>
        <p:sp>
          <p:nvSpPr>
            <p:cNvPr id="1975" name="矩形 1974">
              <a:extLst>
                <a:ext uri="{FF2B5EF4-FFF2-40B4-BE49-F238E27FC236}">
                  <a16:creationId xmlns:a16="http://schemas.microsoft.com/office/drawing/2014/main" id="{65DFDA9C-49C1-9F2C-32DD-ACCFF5153B21}"/>
                </a:ext>
              </a:extLst>
            </p:cNvPr>
            <p:cNvSpPr/>
            <p:nvPr/>
          </p:nvSpPr>
          <p:spPr>
            <a:xfrm>
              <a:off x="8184080" y="67217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6" name="矩形 1975">
              <a:extLst>
                <a:ext uri="{FF2B5EF4-FFF2-40B4-BE49-F238E27FC236}">
                  <a16:creationId xmlns:a16="http://schemas.microsoft.com/office/drawing/2014/main" id="{F4044891-0151-96F5-CAA7-DBC732871C83}"/>
                </a:ext>
              </a:extLst>
            </p:cNvPr>
            <p:cNvSpPr/>
            <p:nvPr/>
          </p:nvSpPr>
          <p:spPr>
            <a:xfrm>
              <a:off x="8184080" y="674488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7" name="矩形 1976">
              <a:extLst>
                <a:ext uri="{FF2B5EF4-FFF2-40B4-BE49-F238E27FC236}">
                  <a16:creationId xmlns:a16="http://schemas.microsoft.com/office/drawing/2014/main" id="{C2E1A9DE-656A-84AA-8854-577692F71E2B}"/>
                </a:ext>
              </a:extLst>
            </p:cNvPr>
            <p:cNvSpPr/>
            <p:nvPr/>
          </p:nvSpPr>
          <p:spPr>
            <a:xfrm>
              <a:off x="8558460" y="672174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192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6390-BA78-394D-3F94-3D000B5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[l1, (p1, p2)] + [l2, (p2, p4)]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[l4, (p3)] 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DFBC99-4386-141D-F034-32064B04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D3C0C4-E2A0-8979-FD19-005A0D238637}"/>
              </a:ext>
            </a:extLst>
          </p:cNvPr>
          <p:cNvSpPr txBox="1"/>
          <p:nvPr/>
        </p:nvSpPr>
        <p:spPr>
          <a:xfrm>
            <a:off x="1558065" y="76201"/>
            <a:ext cx="5897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36                          30                         </a:t>
            </a:r>
            <a:r>
              <a:rPr lang="en-US" altLang="zh-TW" sz="2400" dirty="0">
                <a:solidFill>
                  <a:srgbClr val="92D050"/>
                </a:solidFill>
              </a:rPr>
              <a:t>18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9" name="內容版面配置區 110">
            <a:extLst>
              <a:ext uri="{FF2B5EF4-FFF2-40B4-BE49-F238E27FC236}">
                <a16:creationId xmlns:a16="http://schemas.microsoft.com/office/drawing/2014/main" id="{08698B4E-C117-A81C-4F57-B6FAABE3AEB0}"/>
              </a:ext>
            </a:extLst>
          </p:cNvPr>
          <p:cNvSpPr txBox="1">
            <a:spLocks/>
          </p:cNvSpPr>
          <p:nvPr/>
        </p:nvSpPr>
        <p:spPr>
          <a:xfrm>
            <a:off x="609600" y="1510120"/>
            <a:ext cx="7225953" cy="1334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92D050"/>
                </a:solidFill>
              </a:rPr>
              <a:t>y_time_indices</a:t>
            </a:r>
            <a:r>
              <a:rPr lang="en-US" altLang="zh-TW" dirty="0">
                <a:solidFill>
                  <a:srgbClr val="92D050"/>
                </a:solidFill>
              </a:rPr>
              <a:t> = [230, 231, 232, 233, 234, 235</a:t>
            </a:r>
            <a:r>
              <a:rPr lang="en-US" altLang="zh-TW" dirty="0">
                <a:solidFill>
                  <a:srgbClr val="080808"/>
                </a:solidFill>
              </a:rPr>
              <a:t>, </a:t>
            </a:r>
            <a:r>
              <a:rPr lang="en-US" altLang="zh-TW" dirty="0">
                <a:solidFill>
                  <a:srgbClr val="92D050"/>
                </a:solidFill>
              </a:rPr>
              <a:t>247, 248, 249, 250, 251, 252</a:t>
            </a:r>
            <a:r>
              <a:rPr lang="en-US" altLang="zh-TW" dirty="0">
                <a:solidFill>
                  <a:srgbClr val="080808"/>
                </a:solidFill>
              </a:rPr>
              <a:t>, </a:t>
            </a:r>
            <a:r>
              <a:rPr lang="en-US" altLang="zh-TW" dirty="0">
                <a:solidFill>
                  <a:srgbClr val="92D050"/>
                </a:solidFill>
              </a:rPr>
              <a:t>264, 265, 266, 267, 268, 269]</a:t>
            </a:r>
          </a:p>
          <a:p>
            <a:pPr lvl="1"/>
            <a:r>
              <a:rPr lang="en-US" altLang="zh-TW" dirty="0">
                <a:solidFill>
                  <a:srgbClr val="92D050"/>
                </a:solidFill>
              </a:rPr>
              <a:t>l4</a:t>
            </a:r>
          </a:p>
          <a:p>
            <a:pPr lvl="2"/>
            <a:r>
              <a:rPr lang="en-US" altLang="zh-TW" dirty="0">
                <a:solidFill>
                  <a:srgbClr val="92D050"/>
                </a:solidFill>
              </a:rPr>
              <a:t>[w1, (p3)] = 68 + 85 + 68 + [0, 1, 2, 3, 4, 5] + (5+4)</a:t>
            </a:r>
          </a:p>
          <a:p>
            <a:pPr lvl="2"/>
            <a:r>
              <a:rPr lang="en-US" altLang="zh-TW" dirty="0">
                <a:solidFill>
                  <a:srgbClr val="92D050"/>
                </a:solidFill>
              </a:rPr>
              <a:t>[w2, (p3)] = 68 + 85 + 68 + [0, 1, 2, 3, 4, 5] + 17 + (5+4)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92D050"/>
                </a:solidFill>
              </a:rPr>
              <a:t>[w3, (p3)] = 68 + 85 + 68 + [0, 1, 2, 3, 4, 5] + 34 + (5+4)</a:t>
            </a:r>
          </a:p>
        </p:txBody>
      </p:sp>
      <p:sp>
        <p:nvSpPr>
          <p:cNvPr id="1515" name="矩形: 圓角 1514">
            <a:extLst>
              <a:ext uri="{FF2B5EF4-FFF2-40B4-BE49-F238E27FC236}">
                <a16:creationId xmlns:a16="http://schemas.microsoft.com/office/drawing/2014/main" id="{2D1B96E3-CF07-7CE1-D4F9-085D19F911EF}"/>
              </a:ext>
            </a:extLst>
          </p:cNvPr>
          <p:cNvSpPr/>
          <p:nvPr/>
        </p:nvSpPr>
        <p:spPr>
          <a:xfrm>
            <a:off x="10294960" y="129747"/>
            <a:ext cx="434566" cy="66687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5" name="群組 1864">
            <a:extLst>
              <a:ext uri="{FF2B5EF4-FFF2-40B4-BE49-F238E27FC236}">
                <a16:creationId xmlns:a16="http://schemas.microsoft.com/office/drawing/2014/main" id="{0E3A3F9C-912C-253C-92F1-0771AF501670}"/>
              </a:ext>
            </a:extLst>
          </p:cNvPr>
          <p:cNvGrpSpPr/>
          <p:nvPr/>
        </p:nvGrpSpPr>
        <p:grpSpPr>
          <a:xfrm>
            <a:off x="10351504" y="164493"/>
            <a:ext cx="326315" cy="6208541"/>
            <a:chOff x="11780873" y="164493"/>
            <a:chExt cx="326315" cy="6208541"/>
          </a:xfrm>
        </p:grpSpPr>
        <p:sp>
          <p:nvSpPr>
            <p:cNvPr id="1593" name="矩形 1592">
              <a:extLst>
                <a:ext uri="{FF2B5EF4-FFF2-40B4-BE49-F238E27FC236}">
                  <a16:creationId xmlns:a16="http://schemas.microsoft.com/office/drawing/2014/main" id="{4241B5AB-B88B-74D8-D1A9-F354FB175E74}"/>
                </a:ext>
              </a:extLst>
            </p:cNvPr>
            <p:cNvSpPr/>
            <p:nvPr/>
          </p:nvSpPr>
          <p:spPr>
            <a:xfrm>
              <a:off x="11780873" y="1644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4" name="矩形 1593">
              <a:extLst>
                <a:ext uri="{FF2B5EF4-FFF2-40B4-BE49-F238E27FC236}">
                  <a16:creationId xmlns:a16="http://schemas.microsoft.com/office/drawing/2014/main" id="{A816B683-B13D-8A12-1991-9305915AE95C}"/>
                </a:ext>
              </a:extLst>
            </p:cNvPr>
            <p:cNvSpPr/>
            <p:nvPr/>
          </p:nvSpPr>
          <p:spPr>
            <a:xfrm>
              <a:off x="11780873" y="1869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5" name="矩形 1594">
              <a:extLst>
                <a:ext uri="{FF2B5EF4-FFF2-40B4-BE49-F238E27FC236}">
                  <a16:creationId xmlns:a16="http://schemas.microsoft.com/office/drawing/2014/main" id="{D21C9F53-4D5A-9E09-C181-0DBEFF24509C}"/>
                </a:ext>
              </a:extLst>
            </p:cNvPr>
            <p:cNvSpPr/>
            <p:nvPr/>
          </p:nvSpPr>
          <p:spPr>
            <a:xfrm>
              <a:off x="11780873" y="2093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6" name="矩形 1595">
              <a:extLst>
                <a:ext uri="{FF2B5EF4-FFF2-40B4-BE49-F238E27FC236}">
                  <a16:creationId xmlns:a16="http://schemas.microsoft.com/office/drawing/2014/main" id="{07A45454-F87C-8191-8588-33877361F847}"/>
                </a:ext>
              </a:extLst>
            </p:cNvPr>
            <p:cNvSpPr/>
            <p:nvPr/>
          </p:nvSpPr>
          <p:spPr>
            <a:xfrm>
              <a:off x="11780873" y="2317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7" name="矩形 1596">
              <a:extLst>
                <a:ext uri="{FF2B5EF4-FFF2-40B4-BE49-F238E27FC236}">
                  <a16:creationId xmlns:a16="http://schemas.microsoft.com/office/drawing/2014/main" id="{851C19E9-57FC-F8AD-1623-E360966196A4}"/>
                </a:ext>
              </a:extLst>
            </p:cNvPr>
            <p:cNvSpPr/>
            <p:nvPr/>
          </p:nvSpPr>
          <p:spPr>
            <a:xfrm>
              <a:off x="11780873" y="2541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8" name="矩形 1597">
              <a:extLst>
                <a:ext uri="{FF2B5EF4-FFF2-40B4-BE49-F238E27FC236}">
                  <a16:creationId xmlns:a16="http://schemas.microsoft.com/office/drawing/2014/main" id="{99351F81-770B-D37E-FC70-5989A34A8E27}"/>
                </a:ext>
              </a:extLst>
            </p:cNvPr>
            <p:cNvSpPr/>
            <p:nvPr/>
          </p:nvSpPr>
          <p:spPr>
            <a:xfrm>
              <a:off x="11780873" y="2766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9" name="矩形 1598">
              <a:extLst>
                <a:ext uri="{FF2B5EF4-FFF2-40B4-BE49-F238E27FC236}">
                  <a16:creationId xmlns:a16="http://schemas.microsoft.com/office/drawing/2014/main" id="{3425553B-9DEE-F1B2-48E4-AB976BC1F9AE}"/>
                </a:ext>
              </a:extLst>
            </p:cNvPr>
            <p:cNvSpPr/>
            <p:nvPr/>
          </p:nvSpPr>
          <p:spPr>
            <a:xfrm>
              <a:off x="11780873" y="2990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0" name="矩形 1599">
              <a:extLst>
                <a:ext uri="{FF2B5EF4-FFF2-40B4-BE49-F238E27FC236}">
                  <a16:creationId xmlns:a16="http://schemas.microsoft.com/office/drawing/2014/main" id="{6EEB8390-D6A6-088B-AEDB-304A71CBF107}"/>
                </a:ext>
              </a:extLst>
            </p:cNvPr>
            <p:cNvSpPr/>
            <p:nvPr/>
          </p:nvSpPr>
          <p:spPr>
            <a:xfrm>
              <a:off x="11780873" y="3214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1" name="矩形 1600">
              <a:extLst>
                <a:ext uri="{FF2B5EF4-FFF2-40B4-BE49-F238E27FC236}">
                  <a16:creationId xmlns:a16="http://schemas.microsoft.com/office/drawing/2014/main" id="{AD5A897D-11EF-A514-C8BE-DA8E5CD63323}"/>
                </a:ext>
              </a:extLst>
            </p:cNvPr>
            <p:cNvSpPr/>
            <p:nvPr/>
          </p:nvSpPr>
          <p:spPr>
            <a:xfrm>
              <a:off x="11780873" y="3438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2" name="矩形 1601">
              <a:extLst>
                <a:ext uri="{FF2B5EF4-FFF2-40B4-BE49-F238E27FC236}">
                  <a16:creationId xmlns:a16="http://schemas.microsoft.com/office/drawing/2014/main" id="{1522A4D7-22DC-4405-2B44-ADA85EEB5B1F}"/>
                </a:ext>
              </a:extLst>
            </p:cNvPr>
            <p:cNvSpPr/>
            <p:nvPr/>
          </p:nvSpPr>
          <p:spPr>
            <a:xfrm>
              <a:off x="11780873" y="36629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3" name="矩形 1602">
              <a:extLst>
                <a:ext uri="{FF2B5EF4-FFF2-40B4-BE49-F238E27FC236}">
                  <a16:creationId xmlns:a16="http://schemas.microsoft.com/office/drawing/2014/main" id="{FA542963-A689-F4A1-4D4C-A49E9109EFC2}"/>
                </a:ext>
              </a:extLst>
            </p:cNvPr>
            <p:cNvSpPr/>
            <p:nvPr/>
          </p:nvSpPr>
          <p:spPr>
            <a:xfrm>
              <a:off x="11780873" y="38872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4" name="矩形 1603">
              <a:extLst>
                <a:ext uri="{FF2B5EF4-FFF2-40B4-BE49-F238E27FC236}">
                  <a16:creationId xmlns:a16="http://schemas.microsoft.com/office/drawing/2014/main" id="{2003B533-F168-95A8-CA4E-BD1073766893}"/>
                </a:ext>
              </a:extLst>
            </p:cNvPr>
            <p:cNvSpPr/>
            <p:nvPr/>
          </p:nvSpPr>
          <p:spPr>
            <a:xfrm>
              <a:off x="11780873" y="41114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5" name="矩形 1604">
              <a:extLst>
                <a:ext uri="{FF2B5EF4-FFF2-40B4-BE49-F238E27FC236}">
                  <a16:creationId xmlns:a16="http://schemas.microsoft.com/office/drawing/2014/main" id="{1146178A-ABF1-E457-E1DB-ED5C87947A82}"/>
                </a:ext>
              </a:extLst>
            </p:cNvPr>
            <p:cNvSpPr/>
            <p:nvPr/>
          </p:nvSpPr>
          <p:spPr>
            <a:xfrm>
              <a:off x="11780873" y="43356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6" name="矩形 1605">
              <a:extLst>
                <a:ext uri="{FF2B5EF4-FFF2-40B4-BE49-F238E27FC236}">
                  <a16:creationId xmlns:a16="http://schemas.microsoft.com/office/drawing/2014/main" id="{F75FBC04-0616-E4DA-75AB-3C801D6309D7}"/>
                </a:ext>
              </a:extLst>
            </p:cNvPr>
            <p:cNvSpPr/>
            <p:nvPr/>
          </p:nvSpPr>
          <p:spPr>
            <a:xfrm>
              <a:off x="11780873" y="45599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7" name="矩形 1606">
              <a:extLst>
                <a:ext uri="{FF2B5EF4-FFF2-40B4-BE49-F238E27FC236}">
                  <a16:creationId xmlns:a16="http://schemas.microsoft.com/office/drawing/2014/main" id="{986071E0-24F6-A579-2F0F-F8A0E796C450}"/>
                </a:ext>
              </a:extLst>
            </p:cNvPr>
            <p:cNvSpPr/>
            <p:nvPr/>
          </p:nvSpPr>
          <p:spPr>
            <a:xfrm>
              <a:off x="11780873" y="4784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8" name="矩形 1607">
              <a:extLst>
                <a:ext uri="{FF2B5EF4-FFF2-40B4-BE49-F238E27FC236}">
                  <a16:creationId xmlns:a16="http://schemas.microsoft.com/office/drawing/2014/main" id="{9C7281FD-570B-347B-D60D-1E652A846673}"/>
                </a:ext>
              </a:extLst>
            </p:cNvPr>
            <p:cNvSpPr/>
            <p:nvPr/>
          </p:nvSpPr>
          <p:spPr>
            <a:xfrm>
              <a:off x="11780873" y="50151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09" name="矩形 1608">
              <a:extLst>
                <a:ext uri="{FF2B5EF4-FFF2-40B4-BE49-F238E27FC236}">
                  <a16:creationId xmlns:a16="http://schemas.microsoft.com/office/drawing/2014/main" id="{32FB0241-65A0-5594-E2EE-FA7A04DF08AB}"/>
                </a:ext>
              </a:extLst>
            </p:cNvPr>
            <p:cNvSpPr/>
            <p:nvPr/>
          </p:nvSpPr>
          <p:spPr>
            <a:xfrm>
              <a:off x="11780873" y="5246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0" name="矩形 1609">
              <a:extLst>
                <a:ext uri="{FF2B5EF4-FFF2-40B4-BE49-F238E27FC236}">
                  <a16:creationId xmlns:a16="http://schemas.microsoft.com/office/drawing/2014/main" id="{9D29B3D1-8E77-9323-1AAE-C12833179A2A}"/>
                </a:ext>
              </a:extLst>
            </p:cNvPr>
            <p:cNvSpPr/>
            <p:nvPr/>
          </p:nvSpPr>
          <p:spPr>
            <a:xfrm>
              <a:off x="11780873" y="5474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1" name="矩形 1610">
              <a:extLst>
                <a:ext uri="{FF2B5EF4-FFF2-40B4-BE49-F238E27FC236}">
                  <a16:creationId xmlns:a16="http://schemas.microsoft.com/office/drawing/2014/main" id="{8ACF40DA-BB29-D778-951D-AFF6B0B75623}"/>
                </a:ext>
              </a:extLst>
            </p:cNvPr>
            <p:cNvSpPr/>
            <p:nvPr/>
          </p:nvSpPr>
          <p:spPr>
            <a:xfrm>
              <a:off x="11780873" y="5698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2" name="矩形 1611">
              <a:extLst>
                <a:ext uri="{FF2B5EF4-FFF2-40B4-BE49-F238E27FC236}">
                  <a16:creationId xmlns:a16="http://schemas.microsoft.com/office/drawing/2014/main" id="{BF37C999-55C8-2AF6-A9ED-915AE7255D02}"/>
                </a:ext>
              </a:extLst>
            </p:cNvPr>
            <p:cNvSpPr/>
            <p:nvPr/>
          </p:nvSpPr>
          <p:spPr>
            <a:xfrm>
              <a:off x="11780873" y="5922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3" name="矩形 1612">
              <a:extLst>
                <a:ext uri="{FF2B5EF4-FFF2-40B4-BE49-F238E27FC236}">
                  <a16:creationId xmlns:a16="http://schemas.microsoft.com/office/drawing/2014/main" id="{FDAD10DB-C40D-9BE5-4C8E-10E8F12C427D}"/>
                </a:ext>
              </a:extLst>
            </p:cNvPr>
            <p:cNvSpPr/>
            <p:nvPr/>
          </p:nvSpPr>
          <p:spPr>
            <a:xfrm>
              <a:off x="11780873" y="6147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4" name="矩形 1613">
              <a:extLst>
                <a:ext uri="{FF2B5EF4-FFF2-40B4-BE49-F238E27FC236}">
                  <a16:creationId xmlns:a16="http://schemas.microsoft.com/office/drawing/2014/main" id="{B408635C-0CA3-EF8A-FB81-4AB92AD639BF}"/>
                </a:ext>
              </a:extLst>
            </p:cNvPr>
            <p:cNvSpPr/>
            <p:nvPr/>
          </p:nvSpPr>
          <p:spPr>
            <a:xfrm>
              <a:off x="11780873" y="6371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5" name="矩形 1614">
              <a:extLst>
                <a:ext uri="{FF2B5EF4-FFF2-40B4-BE49-F238E27FC236}">
                  <a16:creationId xmlns:a16="http://schemas.microsoft.com/office/drawing/2014/main" id="{26DA5AA6-7A37-03DF-D6FB-DF7BB2320DEB}"/>
                </a:ext>
              </a:extLst>
            </p:cNvPr>
            <p:cNvSpPr/>
            <p:nvPr/>
          </p:nvSpPr>
          <p:spPr>
            <a:xfrm>
              <a:off x="11780873" y="6595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6" name="矩形 1615">
              <a:extLst>
                <a:ext uri="{FF2B5EF4-FFF2-40B4-BE49-F238E27FC236}">
                  <a16:creationId xmlns:a16="http://schemas.microsoft.com/office/drawing/2014/main" id="{7292E277-44FA-5A91-72BD-63953FEDC3A8}"/>
                </a:ext>
              </a:extLst>
            </p:cNvPr>
            <p:cNvSpPr/>
            <p:nvPr/>
          </p:nvSpPr>
          <p:spPr>
            <a:xfrm>
              <a:off x="11780873" y="6819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7" name="矩形 1616">
              <a:extLst>
                <a:ext uri="{FF2B5EF4-FFF2-40B4-BE49-F238E27FC236}">
                  <a16:creationId xmlns:a16="http://schemas.microsoft.com/office/drawing/2014/main" id="{A5198A29-57C6-5C9F-430F-26A13B13BB3B}"/>
                </a:ext>
              </a:extLst>
            </p:cNvPr>
            <p:cNvSpPr/>
            <p:nvPr/>
          </p:nvSpPr>
          <p:spPr>
            <a:xfrm>
              <a:off x="11780873" y="70440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8" name="矩形 1617">
              <a:extLst>
                <a:ext uri="{FF2B5EF4-FFF2-40B4-BE49-F238E27FC236}">
                  <a16:creationId xmlns:a16="http://schemas.microsoft.com/office/drawing/2014/main" id="{606DB69E-0375-E40F-3FA4-AB3731844E4B}"/>
                </a:ext>
              </a:extLst>
            </p:cNvPr>
            <p:cNvSpPr/>
            <p:nvPr/>
          </p:nvSpPr>
          <p:spPr>
            <a:xfrm>
              <a:off x="11780873" y="72682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19" name="矩形 1618">
              <a:extLst>
                <a:ext uri="{FF2B5EF4-FFF2-40B4-BE49-F238E27FC236}">
                  <a16:creationId xmlns:a16="http://schemas.microsoft.com/office/drawing/2014/main" id="{7807E28E-17FF-BDB0-1D8E-7982754ED6E2}"/>
                </a:ext>
              </a:extLst>
            </p:cNvPr>
            <p:cNvSpPr/>
            <p:nvPr/>
          </p:nvSpPr>
          <p:spPr>
            <a:xfrm>
              <a:off x="11780873" y="74924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0" name="矩形 1619">
              <a:extLst>
                <a:ext uri="{FF2B5EF4-FFF2-40B4-BE49-F238E27FC236}">
                  <a16:creationId xmlns:a16="http://schemas.microsoft.com/office/drawing/2014/main" id="{53E106F0-827E-0B72-9C2E-549D28C0CEC9}"/>
                </a:ext>
              </a:extLst>
            </p:cNvPr>
            <p:cNvSpPr/>
            <p:nvPr/>
          </p:nvSpPr>
          <p:spPr>
            <a:xfrm>
              <a:off x="11780873" y="77167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1" name="矩形 1620">
              <a:extLst>
                <a:ext uri="{FF2B5EF4-FFF2-40B4-BE49-F238E27FC236}">
                  <a16:creationId xmlns:a16="http://schemas.microsoft.com/office/drawing/2014/main" id="{7555801E-998C-B768-3B3F-4ABC63381B1D}"/>
                </a:ext>
              </a:extLst>
            </p:cNvPr>
            <p:cNvSpPr/>
            <p:nvPr/>
          </p:nvSpPr>
          <p:spPr>
            <a:xfrm>
              <a:off x="11780873" y="7940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2" name="矩形 1621">
              <a:extLst>
                <a:ext uri="{FF2B5EF4-FFF2-40B4-BE49-F238E27FC236}">
                  <a16:creationId xmlns:a16="http://schemas.microsoft.com/office/drawing/2014/main" id="{E1B1D78D-B213-34D2-CC73-0B12409F1F44}"/>
                </a:ext>
              </a:extLst>
            </p:cNvPr>
            <p:cNvSpPr/>
            <p:nvPr/>
          </p:nvSpPr>
          <p:spPr>
            <a:xfrm>
              <a:off x="11780873" y="8165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3" name="矩形 1622">
              <a:extLst>
                <a:ext uri="{FF2B5EF4-FFF2-40B4-BE49-F238E27FC236}">
                  <a16:creationId xmlns:a16="http://schemas.microsoft.com/office/drawing/2014/main" id="{90A76160-2816-DF51-24C5-FFFA2B740E2F}"/>
                </a:ext>
              </a:extLst>
            </p:cNvPr>
            <p:cNvSpPr/>
            <p:nvPr/>
          </p:nvSpPr>
          <p:spPr>
            <a:xfrm>
              <a:off x="11780873" y="8389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4" name="矩形 1623">
              <a:extLst>
                <a:ext uri="{FF2B5EF4-FFF2-40B4-BE49-F238E27FC236}">
                  <a16:creationId xmlns:a16="http://schemas.microsoft.com/office/drawing/2014/main" id="{79A2A571-F851-0FFB-36C0-F17C6DDCAD5A}"/>
                </a:ext>
              </a:extLst>
            </p:cNvPr>
            <p:cNvSpPr/>
            <p:nvPr/>
          </p:nvSpPr>
          <p:spPr>
            <a:xfrm>
              <a:off x="11780873" y="8613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5" name="矩形 1624">
              <a:extLst>
                <a:ext uri="{FF2B5EF4-FFF2-40B4-BE49-F238E27FC236}">
                  <a16:creationId xmlns:a16="http://schemas.microsoft.com/office/drawing/2014/main" id="{1C3167B6-C18A-463B-0B26-6282C64D89D7}"/>
                </a:ext>
              </a:extLst>
            </p:cNvPr>
            <p:cNvSpPr/>
            <p:nvPr/>
          </p:nvSpPr>
          <p:spPr>
            <a:xfrm>
              <a:off x="11780873" y="8844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6" name="矩形 1625">
              <a:extLst>
                <a:ext uri="{FF2B5EF4-FFF2-40B4-BE49-F238E27FC236}">
                  <a16:creationId xmlns:a16="http://schemas.microsoft.com/office/drawing/2014/main" id="{822CB145-50F5-6E6E-9D0D-FE3843C54570}"/>
                </a:ext>
              </a:extLst>
            </p:cNvPr>
            <p:cNvSpPr/>
            <p:nvPr/>
          </p:nvSpPr>
          <p:spPr>
            <a:xfrm>
              <a:off x="11780873" y="9076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7" name="矩形 1626">
              <a:extLst>
                <a:ext uri="{FF2B5EF4-FFF2-40B4-BE49-F238E27FC236}">
                  <a16:creationId xmlns:a16="http://schemas.microsoft.com/office/drawing/2014/main" id="{2D45656C-9519-A600-D001-3045ACE6E451}"/>
                </a:ext>
              </a:extLst>
            </p:cNvPr>
            <p:cNvSpPr/>
            <p:nvPr/>
          </p:nvSpPr>
          <p:spPr>
            <a:xfrm>
              <a:off x="11780873" y="9302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8" name="矩形 1627">
              <a:extLst>
                <a:ext uri="{FF2B5EF4-FFF2-40B4-BE49-F238E27FC236}">
                  <a16:creationId xmlns:a16="http://schemas.microsoft.com/office/drawing/2014/main" id="{6826AB73-EDAF-AD5F-B812-494E11BB50F9}"/>
                </a:ext>
              </a:extLst>
            </p:cNvPr>
            <p:cNvSpPr/>
            <p:nvPr/>
          </p:nvSpPr>
          <p:spPr>
            <a:xfrm>
              <a:off x="11780873" y="9526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29" name="矩形 1628">
              <a:extLst>
                <a:ext uri="{FF2B5EF4-FFF2-40B4-BE49-F238E27FC236}">
                  <a16:creationId xmlns:a16="http://schemas.microsoft.com/office/drawing/2014/main" id="{86C4B273-949E-566A-4093-21D0AB4618AE}"/>
                </a:ext>
              </a:extLst>
            </p:cNvPr>
            <p:cNvSpPr/>
            <p:nvPr/>
          </p:nvSpPr>
          <p:spPr>
            <a:xfrm>
              <a:off x="11780873" y="9750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0" name="矩形 1629">
              <a:extLst>
                <a:ext uri="{FF2B5EF4-FFF2-40B4-BE49-F238E27FC236}">
                  <a16:creationId xmlns:a16="http://schemas.microsoft.com/office/drawing/2014/main" id="{BA01F185-E7CD-8DF2-C6DB-9DE484267828}"/>
                </a:ext>
              </a:extLst>
            </p:cNvPr>
            <p:cNvSpPr/>
            <p:nvPr/>
          </p:nvSpPr>
          <p:spPr>
            <a:xfrm>
              <a:off x="11780873" y="9975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1" name="矩形 1630">
              <a:extLst>
                <a:ext uri="{FF2B5EF4-FFF2-40B4-BE49-F238E27FC236}">
                  <a16:creationId xmlns:a16="http://schemas.microsoft.com/office/drawing/2014/main" id="{A995D3AF-1BA1-C4E4-721D-450EAAE2BA6A}"/>
                </a:ext>
              </a:extLst>
            </p:cNvPr>
            <p:cNvSpPr/>
            <p:nvPr/>
          </p:nvSpPr>
          <p:spPr>
            <a:xfrm>
              <a:off x="11780873" y="10199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2" name="矩形 1631">
              <a:extLst>
                <a:ext uri="{FF2B5EF4-FFF2-40B4-BE49-F238E27FC236}">
                  <a16:creationId xmlns:a16="http://schemas.microsoft.com/office/drawing/2014/main" id="{EF6CFC40-5F91-5E9D-A058-FDDF2FB71A63}"/>
                </a:ext>
              </a:extLst>
            </p:cNvPr>
            <p:cNvSpPr/>
            <p:nvPr/>
          </p:nvSpPr>
          <p:spPr>
            <a:xfrm>
              <a:off x="11780873" y="10423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3" name="矩形 1632">
              <a:extLst>
                <a:ext uri="{FF2B5EF4-FFF2-40B4-BE49-F238E27FC236}">
                  <a16:creationId xmlns:a16="http://schemas.microsoft.com/office/drawing/2014/main" id="{BD24510F-B40F-469B-6CD7-AE4657A1BF9D}"/>
                </a:ext>
              </a:extLst>
            </p:cNvPr>
            <p:cNvSpPr/>
            <p:nvPr/>
          </p:nvSpPr>
          <p:spPr>
            <a:xfrm>
              <a:off x="11780873" y="10647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4" name="矩形 1633">
              <a:extLst>
                <a:ext uri="{FF2B5EF4-FFF2-40B4-BE49-F238E27FC236}">
                  <a16:creationId xmlns:a16="http://schemas.microsoft.com/office/drawing/2014/main" id="{47229358-66C6-41E0-C255-8E86F1772547}"/>
                </a:ext>
              </a:extLst>
            </p:cNvPr>
            <p:cNvSpPr/>
            <p:nvPr/>
          </p:nvSpPr>
          <p:spPr>
            <a:xfrm>
              <a:off x="11780873" y="1087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5" name="矩形 1634">
              <a:extLst>
                <a:ext uri="{FF2B5EF4-FFF2-40B4-BE49-F238E27FC236}">
                  <a16:creationId xmlns:a16="http://schemas.microsoft.com/office/drawing/2014/main" id="{8B77365A-6B81-A216-81F0-F12E59D88626}"/>
                </a:ext>
              </a:extLst>
            </p:cNvPr>
            <p:cNvSpPr/>
            <p:nvPr/>
          </p:nvSpPr>
          <p:spPr>
            <a:xfrm>
              <a:off x="11780873" y="11096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6" name="矩形 1635">
              <a:extLst>
                <a:ext uri="{FF2B5EF4-FFF2-40B4-BE49-F238E27FC236}">
                  <a16:creationId xmlns:a16="http://schemas.microsoft.com/office/drawing/2014/main" id="{389BF6FA-D27F-5D35-9A66-4073FE637020}"/>
                </a:ext>
              </a:extLst>
            </p:cNvPr>
            <p:cNvSpPr/>
            <p:nvPr/>
          </p:nvSpPr>
          <p:spPr>
            <a:xfrm>
              <a:off x="11780873" y="11320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7" name="矩形 1636">
              <a:extLst>
                <a:ext uri="{FF2B5EF4-FFF2-40B4-BE49-F238E27FC236}">
                  <a16:creationId xmlns:a16="http://schemas.microsoft.com/office/drawing/2014/main" id="{5F710C06-3774-6215-0790-857394FA6452}"/>
                </a:ext>
              </a:extLst>
            </p:cNvPr>
            <p:cNvSpPr/>
            <p:nvPr/>
          </p:nvSpPr>
          <p:spPr>
            <a:xfrm>
              <a:off x="11780873" y="11544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8" name="矩形 1637">
              <a:extLst>
                <a:ext uri="{FF2B5EF4-FFF2-40B4-BE49-F238E27FC236}">
                  <a16:creationId xmlns:a16="http://schemas.microsoft.com/office/drawing/2014/main" id="{BC1ED3C9-882D-F287-F595-39A5902CD484}"/>
                </a:ext>
              </a:extLst>
            </p:cNvPr>
            <p:cNvSpPr/>
            <p:nvPr/>
          </p:nvSpPr>
          <p:spPr>
            <a:xfrm>
              <a:off x="11780873" y="11768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39" name="矩形 1638">
              <a:extLst>
                <a:ext uri="{FF2B5EF4-FFF2-40B4-BE49-F238E27FC236}">
                  <a16:creationId xmlns:a16="http://schemas.microsoft.com/office/drawing/2014/main" id="{F0898072-332F-E592-49F5-BF814687068C}"/>
                </a:ext>
              </a:extLst>
            </p:cNvPr>
            <p:cNvSpPr/>
            <p:nvPr/>
          </p:nvSpPr>
          <p:spPr>
            <a:xfrm>
              <a:off x="11780873" y="11993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0" name="矩形 1639">
              <a:extLst>
                <a:ext uri="{FF2B5EF4-FFF2-40B4-BE49-F238E27FC236}">
                  <a16:creationId xmlns:a16="http://schemas.microsoft.com/office/drawing/2014/main" id="{B3B4198E-904C-5030-E8E8-9B74AFBCB5ED}"/>
                </a:ext>
              </a:extLst>
            </p:cNvPr>
            <p:cNvSpPr/>
            <p:nvPr/>
          </p:nvSpPr>
          <p:spPr>
            <a:xfrm>
              <a:off x="11780873" y="12217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1" name="矩形 1640">
              <a:extLst>
                <a:ext uri="{FF2B5EF4-FFF2-40B4-BE49-F238E27FC236}">
                  <a16:creationId xmlns:a16="http://schemas.microsoft.com/office/drawing/2014/main" id="{BF8B5CED-21AB-8227-0ECB-736F369308A3}"/>
                </a:ext>
              </a:extLst>
            </p:cNvPr>
            <p:cNvSpPr/>
            <p:nvPr/>
          </p:nvSpPr>
          <p:spPr>
            <a:xfrm>
              <a:off x="11780873" y="12441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2" name="矩形 1641">
              <a:extLst>
                <a:ext uri="{FF2B5EF4-FFF2-40B4-BE49-F238E27FC236}">
                  <a16:creationId xmlns:a16="http://schemas.microsoft.com/office/drawing/2014/main" id="{CE7DA77A-3A68-85CE-B08B-2CB65314B34E}"/>
                </a:ext>
              </a:extLst>
            </p:cNvPr>
            <p:cNvSpPr/>
            <p:nvPr/>
          </p:nvSpPr>
          <p:spPr>
            <a:xfrm>
              <a:off x="11780873" y="1267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3" name="矩形 1642">
              <a:extLst>
                <a:ext uri="{FF2B5EF4-FFF2-40B4-BE49-F238E27FC236}">
                  <a16:creationId xmlns:a16="http://schemas.microsoft.com/office/drawing/2014/main" id="{3EF04E8A-0096-D8C9-C3E4-EF0B6810219E}"/>
                </a:ext>
              </a:extLst>
            </p:cNvPr>
            <p:cNvSpPr/>
            <p:nvPr/>
          </p:nvSpPr>
          <p:spPr>
            <a:xfrm>
              <a:off x="11780873" y="12904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4" name="矩形 1643">
              <a:extLst>
                <a:ext uri="{FF2B5EF4-FFF2-40B4-BE49-F238E27FC236}">
                  <a16:creationId xmlns:a16="http://schemas.microsoft.com/office/drawing/2014/main" id="{0B720F31-EC62-2B49-8960-8A4D172A33A9}"/>
                </a:ext>
              </a:extLst>
            </p:cNvPr>
            <p:cNvSpPr/>
            <p:nvPr/>
          </p:nvSpPr>
          <p:spPr>
            <a:xfrm>
              <a:off x="11780873" y="13155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5" name="矩形 1644">
              <a:extLst>
                <a:ext uri="{FF2B5EF4-FFF2-40B4-BE49-F238E27FC236}">
                  <a16:creationId xmlns:a16="http://schemas.microsoft.com/office/drawing/2014/main" id="{367CF8F2-5717-2BB9-7DBF-0312123652EC}"/>
                </a:ext>
              </a:extLst>
            </p:cNvPr>
            <p:cNvSpPr/>
            <p:nvPr/>
          </p:nvSpPr>
          <p:spPr>
            <a:xfrm>
              <a:off x="11780873" y="13379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6" name="矩形 1645">
              <a:extLst>
                <a:ext uri="{FF2B5EF4-FFF2-40B4-BE49-F238E27FC236}">
                  <a16:creationId xmlns:a16="http://schemas.microsoft.com/office/drawing/2014/main" id="{E3894B63-8EE8-5CA0-4308-B1147AB811D8}"/>
                </a:ext>
              </a:extLst>
            </p:cNvPr>
            <p:cNvSpPr/>
            <p:nvPr/>
          </p:nvSpPr>
          <p:spPr>
            <a:xfrm>
              <a:off x="11780873" y="13603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7" name="矩形 1646">
              <a:extLst>
                <a:ext uri="{FF2B5EF4-FFF2-40B4-BE49-F238E27FC236}">
                  <a16:creationId xmlns:a16="http://schemas.microsoft.com/office/drawing/2014/main" id="{7100E923-161E-0366-4B25-BC4924037DA0}"/>
                </a:ext>
              </a:extLst>
            </p:cNvPr>
            <p:cNvSpPr/>
            <p:nvPr/>
          </p:nvSpPr>
          <p:spPr>
            <a:xfrm>
              <a:off x="11780873" y="13827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8" name="矩形 1647">
              <a:extLst>
                <a:ext uri="{FF2B5EF4-FFF2-40B4-BE49-F238E27FC236}">
                  <a16:creationId xmlns:a16="http://schemas.microsoft.com/office/drawing/2014/main" id="{F4A69483-43F0-FA63-2D55-FC57E3B82DD4}"/>
                </a:ext>
              </a:extLst>
            </p:cNvPr>
            <p:cNvSpPr/>
            <p:nvPr/>
          </p:nvSpPr>
          <p:spPr>
            <a:xfrm>
              <a:off x="11780873" y="14052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49" name="矩形 1648">
              <a:extLst>
                <a:ext uri="{FF2B5EF4-FFF2-40B4-BE49-F238E27FC236}">
                  <a16:creationId xmlns:a16="http://schemas.microsoft.com/office/drawing/2014/main" id="{21DF6CAC-53C1-307F-C908-9777CB20D56B}"/>
                </a:ext>
              </a:extLst>
            </p:cNvPr>
            <p:cNvSpPr/>
            <p:nvPr/>
          </p:nvSpPr>
          <p:spPr>
            <a:xfrm>
              <a:off x="11780873" y="14276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0" name="矩形 1649">
              <a:extLst>
                <a:ext uri="{FF2B5EF4-FFF2-40B4-BE49-F238E27FC236}">
                  <a16:creationId xmlns:a16="http://schemas.microsoft.com/office/drawing/2014/main" id="{547E7EB2-F3D6-6C29-A6D9-2043823B01E9}"/>
                </a:ext>
              </a:extLst>
            </p:cNvPr>
            <p:cNvSpPr/>
            <p:nvPr/>
          </p:nvSpPr>
          <p:spPr>
            <a:xfrm>
              <a:off x="11780873" y="14500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1" name="矩形 1650">
              <a:extLst>
                <a:ext uri="{FF2B5EF4-FFF2-40B4-BE49-F238E27FC236}">
                  <a16:creationId xmlns:a16="http://schemas.microsoft.com/office/drawing/2014/main" id="{365F479A-2528-7311-98FC-BA796209718F}"/>
                </a:ext>
              </a:extLst>
            </p:cNvPr>
            <p:cNvSpPr/>
            <p:nvPr/>
          </p:nvSpPr>
          <p:spPr>
            <a:xfrm>
              <a:off x="11780873" y="14724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2" name="矩形 1651">
              <a:extLst>
                <a:ext uri="{FF2B5EF4-FFF2-40B4-BE49-F238E27FC236}">
                  <a16:creationId xmlns:a16="http://schemas.microsoft.com/office/drawing/2014/main" id="{BE614469-5BED-DA15-5730-1844EEC79822}"/>
                </a:ext>
              </a:extLst>
            </p:cNvPr>
            <p:cNvSpPr/>
            <p:nvPr/>
          </p:nvSpPr>
          <p:spPr>
            <a:xfrm>
              <a:off x="11780873" y="14948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3" name="矩形 1652">
              <a:extLst>
                <a:ext uri="{FF2B5EF4-FFF2-40B4-BE49-F238E27FC236}">
                  <a16:creationId xmlns:a16="http://schemas.microsoft.com/office/drawing/2014/main" id="{7C7AD5B2-C65F-7BE9-5EE6-70D80AB6B438}"/>
                </a:ext>
              </a:extLst>
            </p:cNvPr>
            <p:cNvSpPr/>
            <p:nvPr/>
          </p:nvSpPr>
          <p:spPr>
            <a:xfrm>
              <a:off x="11780873" y="15173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4" name="矩形 1653">
              <a:extLst>
                <a:ext uri="{FF2B5EF4-FFF2-40B4-BE49-F238E27FC236}">
                  <a16:creationId xmlns:a16="http://schemas.microsoft.com/office/drawing/2014/main" id="{B660B44B-4B60-0581-317B-0F2CE2AFE0E5}"/>
                </a:ext>
              </a:extLst>
            </p:cNvPr>
            <p:cNvSpPr/>
            <p:nvPr/>
          </p:nvSpPr>
          <p:spPr>
            <a:xfrm>
              <a:off x="11780873" y="15397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5" name="矩形 1654">
              <a:extLst>
                <a:ext uri="{FF2B5EF4-FFF2-40B4-BE49-F238E27FC236}">
                  <a16:creationId xmlns:a16="http://schemas.microsoft.com/office/drawing/2014/main" id="{73E7A999-9E6D-D398-C5E6-D6C835D09EEA}"/>
                </a:ext>
              </a:extLst>
            </p:cNvPr>
            <p:cNvSpPr/>
            <p:nvPr/>
          </p:nvSpPr>
          <p:spPr>
            <a:xfrm>
              <a:off x="11780873" y="15621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6" name="矩形 1655">
              <a:extLst>
                <a:ext uri="{FF2B5EF4-FFF2-40B4-BE49-F238E27FC236}">
                  <a16:creationId xmlns:a16="http://schemas.microsoft.com/office/drawing/2014/main" id="{C5E4508D-33F0-54C2-594E-0573A5CD4174}"/>
                </a:ext>
              </a:extLst>
            </p:cNvPr>
            <p:cNvSpPr/>
            <p:nvPr/>
          </p:nvSpPr>
          <p:spPr>
            <a:xfrm>
              <a:off x="11780873" y="15845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7" name="矩形 1656">
              <a:extLst>
                <a:ext uri="{FF2B5EF4-FFF2-40B4-BE49-F238E27FC236}">
                  <a16:creationId xmlns:a16="http://schemas.microsoft.com/office/drawing/2014/main" id="{1282DF1E-4776-097B-7649-EFFD7C2DB44A}"/>
                </a:ext>
              </a:extLst>
            </p:cNvPr>
            <p:cNvSpPr/>
            <p:nvPr/>
          </p:nvSpPr>
          <p:spPr>
            <a:xfrm>
              <a:off x="11780873" y="16070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8" name="矩形 1657">
              <a:extLst>
                <a:ext uri="{FF2B5EF4-FFF2-40B4-BE49-F238E27FC236}">
                  <a16:creationId xmlns:a16="http://schemas.microsoft.com/office/drawing/2014/main" id="{E0176FA0-130C-74CA-115B-8B6F1D630BCC}"/>
                </a:ext>
              </a:extLst>
            </p:cNvPr>
            <p:cNvSpPr/>
            <p:nvPr/>
          </p:nvSpPr>
          <p:spPr>
            <a:xfrm>
              <a:off x="11780873" y="16294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59" name="矩形 1658">
              <a:extLst>
                <a:ext uri="{FF2B5EF4-FFF2-40B4-BE49-F238E27FC236}">
                  <a16:creationId xmlns:a16="http://schemas.microsoft.com/office/drawing/2014/main" id="{1A937EFA-F988-F8B7-1245-3998E42864C0}"/>
                </a:ext>
              </a:extLst>
            </p:cNvPr>
            <p:cNvSpPr/>
            <p:nvPr/>
          </p:nvSpPr>
          <p:spPr>
            <a:xfrm>
              <a:off x="11780873" y="165253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0" name="矩形 1659">
              <a:extLst>
                <a:ext uri="{FF2B5EF4-FFF2-40B4-BE49-F238E27FC236}">
                  <a16:creationId xmlns:a16="http://schemas.microsoft.com/office/drawing/2014/main" id="{E93AFDD5-373E-4FAD-DF74-00FB41FAAC58}"/>
                </a:ext>
              </a:extLst>
            </p:cNvPr>
            <p:cNvSpPr/>
            <p:nvPr/>
          </p:nvSpPr>
          <p:spPr>
            <a:xfrm>
              <a:off x="11780873" y="16756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1" name="矩形 1660">
              <a:extLst>
                <a:ext uri="{FF2B5EF4-FFF2-40B4-BE49-F238E27FC236}">
                  <a16:creationId xmlns:a16="http://schemas.microsoft.com/office/drawing/2014/main" id="{92CFDDD2-1E2F-3CCA-E700-9728D83A4485}"/>
                </a:ext>
              </a:extLst>
            </p:cNvPr>
            <p:cNvSpPr/>
            <p:nvPr/>
          </p:nvSpPr>
          <p:spPr>
            <a:xfrm>
              <a:off x="11780873" y="17232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2" name="矩形 1661">
              <a:extLst>
                <a:ext uri="{FF2B5EF4-FFF2-40B4-BE49-F238E27FC236}">
                  <a16:creationId xmlns:a16="http://schemas.microsoft.com/office/drawing/2014/main" id="{0E3A26DB-C4EA-3602-0674-085F21888AB0}"/>
                </a:ext>
              </a:extLst>
            </p:cNvPr>
            <p:cNvSpPr/>
            <p:nvPr/>
          </p:nvSpPr>
          <p:spPr>
            <a:xfrm>
              <a:off x="11780873" y="17457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3" name="矩形 1662">
              <a:extLst>
                <a:ext uri="{FF2B5EF4-FFF2-40B4-BE49-F238E27FC236}">
                  <a16:creationId xmlns:a16="http://schemas.microsoft.com/office/drawing/2014/main" id="{173DF8DD-0513-C439-1C63-5F219B2144B0}"/>
                </a:ext>
              </a:extLst>
            </p:cNvPr>
            <p:cNvSpPr/>
            <p:nvPr/>
          </p:nvSpPr>
          <p:spPr>
            <a:xfrm>
              <a:off x="11780873" y="17681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4" name="矩形 1663">
              <a:extLst>
                <a:ext uri="{FF2B5EF4-FFF2-40B4-BE49-F238E27FC236}">
                  <a16:creationId xmlns:a16="http://schemas.microsoft.com/office/drawing/2014/main" id="{27712390-BEF8-6501-6A4C-714010A11B26}"/>
                </a:ext>
              </a:extLst>
            </p:cNvPr>
            <p:cNvSpPr/>
            <p:nvPr/>
          </p:nvSpPr>
          <p:spPr>
            <a:xfrm>
              <a:off x="11780873" y="17905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5" name="矩形 1664">
              <a:extLst>
                <a:ext uri="{FF2B5EF4-FFF2-40B4-BE49-F238E27FC236}">
                  <a16:creationId xmlns:a16="http://schemas.microsoft.com/office/drawing/2014/main" id="{DCBC74B8-0930-F35D-9C86-9BDE60F8A92C}"/>
                </a:ext>
              </a:extLst>
            </p:cNvPr>
            <p:cNvSpPr/>
            <p:nvPr/>
          </p:nvSpPr>
          <p:spPr>
            <a:xfrm>
              <a:off x="11780873" y="18129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6" name="矩形 1665">
              <a:extLst>
                <a:ext uri="{FF2B5EF4-FFF2-40B4-BE49-F238E27FC236}">
                  <a16:creationId xmlns:a16="http://schemas.microsoft.com/office/drawing/2014/main" id="{AAF41E88-5F04-F503-ECCF-0B94E25F3AD3}"/>
                </a:ext>
              </a:extLst>
            </p:cNvPr>
            <p:cNvSpPr/>
            <p:nvPr/>
          </p:nvSpPr>
          <p:spPr>
            <a:xfrm>
              <a:off x="11780873" y="18354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7" name="矩形 1666">
              <a:extLst>
                <a:ext uri="{FF2B5EF4-FFF2-40B4-BE49-F238E27FC236}">
                  <a16:creationId xmlns:a16="http://schemas.microsoft.com/office/drawing/2014/main" id="{77B6A856-1B41-83D0-B064-79DF005E8C65}"/>
                </a:ext>
              </a:extLst>
            </p:cNvPr>
            <p:cNvSpPr/>
            <p:nvPr/>
          </p:nvSpPr>
          <p:spPr>
            <a:xfrm>
              <a:off x="11780873" y="18578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8" name="矩形 1667">
              <a:extLst>
                <a:ext uri="{FF2B5EF4-FFF2-40B4-BE49-F238E27FC236}">
                  <a16:creationId xmlns:a16="http://schemas.microsoft.com/office/drawing/2014/main" id="{757F5A90-764E-D455-B1C0-C835DD34EB46}"/>
                </a:ext>
              </a:extLst>
            </p:cNvPr>
            <p:cNvSpPr/>
            <p:nvPr/>
          </p:nvSpPr>
          <p:spPr>
            <a:xfrm>
              <a:off x="11780873" y="18802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69" name="矩形 1668">
              <a:extLst>
                <a:ext uri="{FF2B5EF4-FFF2-40B4-BE49-F238E27FC236}">
                  <a16:creationId xmlns:a16="http://schemas.microsoft.com/office/drawing/2014/main" id="{A32B2F92-25BF-4D1C-59C6-A648D1E8B924}"/>
                </a:ext>
              </a:extLst>
            </p:cNvPr>
            <p:cNvSpPr/>
            <p:nvPr/>
          </p:nvSpPr>
          <p:spPr>
            <a:xfrm>
              <a:off x="11780873" y="19026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0" name="矩形 1669">
              <a:extLst>
                <a:ext uri="{FF2B5EF4-FFF2-40B4-BE49-F238E27FC236}">
                  <a16:creationId xmlns:a16="http://schemas.microsoft.com/office/drawing/2014/main" id="{18027F58-918D-F384-01A9-9B03FB01509C}"/>
                </a:ext>
              </a:extLst>
            </p:cNvPr>
            <p:cNvSpPr/>
            <p:nvPr/>
          </p:nvSpPr>
          <p:spPr>
            <a:xfrm>
              <a:off x="11780873" y="19250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1" name="矩形 1670">
              <a:extLst>
                <a:ext uri="{FF2B5EF4-FFF2-40B4-BE49-F238E27FC236}">
                  <a16:creationId xmlns:a16="http://schemas.microsoft.com/office/drawing/2014/main" id="{DC052149-C9C3-3C56-ED2D-7D21A7503814}"/>
                </a:ext>
              </a:extLst>
            </p:cNvPr>
            <p:cNvSpPr/>
            <p:nvPr/>
          </p:nvSpPr>
          <p:spPr>
            <a:xfrm>
              <a:off x="11780873" y="19475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2" name="矩形 1671">
              <a:extLst>
                <a:ext uri="{FF2B5EF4-FFF2-40B4-BE49-F238E27FC236}">
                  <a16:creationId xmlns:a16="http://schemas.microsoft.com/office/drawing/2014/main" id="{8151C26E-ED84-9DB1-FC5A-14D7E9A4CB91}"/>
                </a:ext>
              </a:extLst>
            </p:cNvPr>
            <p:cNvSpPr/>
            <p:nvPr/>
          </p:nvSpPr>
          <p:spPr>
            <a:xfrm>
              <a:off x="11780873" y="19699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3" name="矩形 1672">
              <a:extLst>
                <a:ext uri="{FF2B5EF4-FFF2-40B4-BE49-F238E27FC236}">
                  <a16:creationId xmlns:a16="http://schemas.microsoft.com/office/drawing/2014/main" id="{EBD522BF-3958-71B3-51E5-FCE7D1DF8F97}"/>
                </a:ext>
              </a:extLst>
            </p:cNvPr>
            <p:cNvSpPr/>
            <p:nvPr/>
          </p:nvSpPr>
          <p:spPr>
            <a:xfrm>
              <a:off x="11780873" y="19923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4" name="矩形 1673">
              <a:extLst>
                <a:ext uri="{FF2B5EF4-FFF2-40B4-BE49-F238E27FC236}">
                  <a16:creationId xmlns:a16="http://schemas.microsoft.com/office/drawing/2014/main" id="{D6553881-FC69-2BA0-8028-83FA9CB0A099}"/>
                </a:ext>
              </a:extLst>
            </p:cNvPr>
            <p:cNvSpPr/>
            <p:nvPr/>
          </p:nvSpPr>
          <p:spPr>
            <a:xfrm>
              <a:off x="11780873" y="20147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5" name="矩形 1674">
              <a:extLst>
                <a:ext uri="{FF2B5EF4-FFF2-40B4-BE49-F238E27FC236}">
                  <a16:creationId xmlns:a16="http://schemas.microsoft.com/office/drawing/2014/main" id="{48680429-F641-9102-8DE5-FB8348C5291E}"/>
                </a:ext>
              </a:extLst>
            </p:cNvPr>
            <p:cNvSpPr/>
            <p:nvPr/>
          </p:nvSpPr>
          <p:spPr>
            <a:xfrm>
              <a:off x="11780873" y="20372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6" name="矩形 1675">
              <a:extLst>
                <a:ext uri="{FF2B5EF4-FFF2-40B4-BE49-F238E27FC236}">
                  <a16:creationId xmlns:a16="http://schemas.microsoft.com/office/drawing/2014/main" id="{9881C3A9-A0D5-1227-285A-7A1C3D03CF2B}"/>
                </a:ext>
              </a:extLst>
            </p:cNvPr>
            <p:cNvSpPr/>
            <p:nvPr/>
          </p:nvSpPr>
          <p:spPr>
            <a:xfrm>
              <a:off x="11780873" y="20603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7" name="矩形 1676">
              <a:extLst>
                <a:ext uri="{FF2B5EF4-FFF2-40B4-BE49-F238E27FC236}">
                  <a16:creationId xmlns:a16="http://schemas.microsoft.com/office/drawing/2014/main" id="{8AF0FCBF-FC2A-6B41-53DD-F2B08F4CC193}"/>
                </a:ext>
              </a:extLst>
            </p:cNvPr>
            <p:cNvSpPr/>
            <p:nvPr/>
          </p:nvSpPr>
          <p:spPr>
            <a:xfrm>
              <a:off x="11780873" y="20834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8" name="矩形 1677">
              <a:extLst>
                <a:ext uri="{FF2B5EF4-FFF2-40B4-BE49-F238E27FC236}">
                  <a16:creationId xmlns:a16="http://schemas.microsoft.com/office/drawing/2014/main" id="{EB5530B8-DC70-2958-B9BB-3B92F7B6D36B}"/>
                </a:ext>
              </a:extLst>
            </p:cNvPr>
            <p:cNvSpPr/>
            <p:nvPr/>
          </p:nvSpPr>
          <p:spPr>
            <a:xfrm>
              <a:off x="11780873" y="21062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79" name="矩形 1678">
              <a:extLst>
                <a:ext uri="{FF2B5EF4-FFF2-40B4-BE49-F238E27FC236}">
                  <a16:creationId xmlns:a16="http://schemas.microsoft.com/office/drawing/2014/main" id="{86D3E121-66A3-4464-4913-406EA3EEA707}"/>
                </a:ext>
              </a:extLst>
            </p:cNvPr>
            <p:cNvSpPr/>
            <p:nvPr/>
          </p:nvSpPr>
          <p:spPr>
            <a:xfrm>
              <a:off x="11780873" y="21286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0" name="矩形 1679">
              <a:extLst>
                <a:ext uri="{FF2B5EF4-FFF2-40B4-BE49-F238E27FC236}">
                  <a16:creationId xmlns:a16="http://schemas.microsoft.com/office/drawing/2014/main" id="{C6044B63-6B49-07F6-3B06-CEC44DDE5B7C}"/>
                </a:ext>
              </a:extLst>
            </p:cNvPr>
            <p:cNvSpPr/>
            <p:nvPr/>
          </p:nvSpPr>
          <p:spPr>
            <a:xfrm>
              <a:off x="11780873" y="21510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1" name="矩形 1680">
              <a:extLst>
                <a:ext uri="{FF2B5EF4-FFF2-40B4-BE49-F238E27FC236}">
                  <a16:creationId xmlns:a16="http://schemas.microsoft.com/office/drawing/2014/main" id="{CF4D4CD2-BE6D-A1C8-CC1B-94D90B8A53FD}"/>
                </a:ext>
              </a:extLst>
            </p:cNvPr>
            <p:cNvSpPr/>
            <p:nvPr/>
          </p:nvSpPr>
          <p:spPr>
            <a:xfrm>
              <a:off x="11780873" y="2173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2" name="矩形 1681">
              <a:extLst>
                <a:ext uri="{FF2B5EF4-FFF2-40B4-BE49-F238E27FC236}">
                  <a16:creationId xmlns:a16="http://schemas.microsoft.com/office/drawing/2014/main" id="{641A2389-2CFE-07B1-4F05-28D040C57203}"/>
                </a:ext>
              </a:extLst>
            </p:cNvPr>
            <p:cNvSpPr/>
            <p:nvPr/>
          </p:nvSpPr>
          <p:spPr>
            <a:xfrm>
              <a:off x="11780873" y="2195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3" name="矩形 1682">
              <a:extLst>
                <a:ext uri="{FF2B5EF4-FFF2-40B4-BE49-F238E27FC236}">
                  <a16:creationId xmlns:a16="http://schemas.microsoft.com/office/drawing/2014/main" id="{6C448B27-5549-C9B6-A2B8-DCC0B8E07251}"/>
                </a:ext>
              </a:extLst>
            </p:cNvPr>
            <p:cNvSpPr/>
            <p:nvPr/>
          </p:nvSpPr>
          <p:spPr>
            <a:xfrm>
              <a:off x="11780873" y="22183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4" name="矩形 1683">
              <a:extLst>
                <a:ext uri="{FF2B5EF4-FFF2-40B4-BE49-F238E27FC236}">
                  <a16:creationId xmlns:a16="http://schemas.microsoft.com/office/drawing/2014/main" id="{99D642E8-AD7D-BA1C-7CCE-4E696D420F7D}"/>
                </a:ext>
              </a:extLst>
            </p:cNvPr>
            <p:cNvSpPr/>
            <p:nvPr/>
          </p:nvSpPr>
          <p:spPr>
            <a:xfrm>
              <a:off x="11780873" y="22407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5" name="矩形 1684">
              <a:extLst>
                <a:ext uri="{FF2B5EF4-FFF2-40B4-BE49-F238E27FC236}">
                  <a16:creationId xmlns:a16="http://schemas.microsoft.com/office/drawing/2014/main" id="{560C55E6-D9FB-A9A2-4241-A21C2222A3A9}"/>
                </a:ext>
              </a:extLst>
            </p:cNvPr>
            <p:cNvSpPr/>
            <p:nvPr/>
          </p:nvSpPr>
          <p:spPr>
            <a:xfrm>
              <a:off x="11780873" y="22632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6" name="矩形 1685">
              <a:extLst>
                <a:ext uri="{FF2B5EF4-FFF2-40B4-BE49-F238E27FC236}">
                  <a16:creationId xmlns:a16="http://schemas.microsoft.com/office/drawing/2014/main" id="{7CAA8CE5-79D2-CAD8-0A86-553FABFF3FEF}"/>
                </a:ext>
              </a:extLst>
            </p:cNvPr>
            <p:cNvSpPr/>
            <p:nvPr/>
          </p:nvSpPr>
          <p:spPr>
            <a:xfrm>
              <a:off x="11780873" y="22856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7" name="矩形 1686">
              <a:extLst>
                <a:ext uri="{FF2B5EF4-FFF2-40B4-BE49-F238E27FC236}">
                  <a16:creationId xmlns:a16="http://schemas.microsoft.com/office/drawing/2014/main" id="{06A6E9EF-C66B-EB42-C8C0-9DA714430AA9}"/>
                </a:ext>
              </a:extLst>
            </p:cNvPr>
            <p:cNvSpPr/>
            <p:nvPr/>
          </p:nvSpPr>
          <p:spPr>
            <a:xfrm>
              <a:off x="11780873" y="2308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8" name="矩形 1687">
              <a:extLst>
                <a:ext uri="{FF2B5EF4-FFF2-40B4-BE49-F238E27FC236}">
                  <a16:creationId xmlns:a16="http://schemas.microsoft.com/office/drawing/2014/main" id="{F5185A1C-A2DF-09F8-9C6B-732AAC874AB7}"/>
                </a:ext>
              </a:extLst>
            </p:cNvPr>
            <p:cNvSpPr/>
            <p:nvPr/>
          </p:nvSpPr>
          <p:spPr>
            <a:xfrm>
              <a:off x="11780873" y="2330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89" name="矩形 1688">
              <a:extLst>
                <a:ext uri="{FF2B5EF4-FFF2-40B4-BE49-F238E27FC236}">
                  <a16:creationId xmlns:a16="http://schemas.microsoft.com/office/drawing/2014/main" id="{098F7C9C-27FE-DF2F-CDAE-6BB9F6299E65}"/>
                </a:ext>
              </a:extLst>
            </p:cNvPr>
            <p:cNvSpPr/>
            <p:nvPr/>
          </p:nvSpPr>
          <p:spPr>
            <a:xfrm>
              <a:off x="11780873" y="2352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0" name="矩形 1689">
              <a:extLst>
                <a:ext uri="{FF2B5EF4-FFF2-40B4-BE49-F238E27FC236}">
                  <a16:creationId xmlns:a16="http://schemas.microsoft.com/office/drawing/2014/main" id="{5950C366-EB30-FCB1-AD57-EAF22DC01C9D}"/>
                </a:ext>
              </a:extLst>
            </p:cNvPr>
            <p:cNvSpPr/>
            <p:nvPr/>
          </p:nvSpPr>
          <p:spPr>
            <a:xfrm>
              <a:off x="11780873" y="2375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1" name="矩形 1690">
              <a:extLst>
                <a:ext uri="{FF2B5EF4-FFF2-40B4-BE49-F238E27FC236}">
                  <a16:creationId xmlns:a16="http://schemas.microsoft.com/office/drawing/2014/main" id="{2B8F3BC4-EF08-05CF-44B9-23BCF6370F07}"/>
                </a:ext>
              </a:extLst>
            </p:cNvPr>
            <p:cNvSpPr/>
            <p:nvPr/>
          </p:nvSpPr>
          <p:spPr>
            <a:xfrm>
              <a:off x="11780873" y="2397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2" name="矩形 1691">
              <a:extLst>
                <a:ext uri="{FF2B5EF4-FFF2-40B4-BE49-F238E27FC236}">
                  <a16:creationId xmlns:a16="http://schemas.microsoft.com/office/drawing/2014/main" id="{CEEF2336-D6D4-8CC0-4753-3F6FD7527C87}"/>
                </a:ext>
              </a:extLst>
            </p:cNvPr>
            <p:cNvSpPr/>
            <p:nvPr/>
          </p:nvSpPr>
          <p:spPr>
            <a:xfrm>
              <a:off x="11780873" y="2420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3" name="矩形 1692">
              <a:extLst>
                <a:ext uri="{FF2B5EF4-FFF2-40B4-BE49-F238E27FC236}">
                  <a16:creationId xmlns:a16="http://schemas.microsoft.com/office/drawing/2014/main" id="{779838ED-750E-F01C-07E1-D2FEA7475B42}"/>
                </a:ext>
              </a:extLst>
            </p:cNvPr>
            <p:cNvSpPr/>
            <p:nvPr/>
          </p:nvSpPr>
          <p:spPr>
            <a:xfrm>
              <a:off x="11780873" y="24432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4" name="矩形 1693">
              <a:extLst>
                <a:ext uri="{FF2B5EF4-FFF2-40B4-BE49-F238E27FC236}">
                  <a16:creationId xmlns:a16="http://schemas.microsoft.com/office/drawing/2014/main" id="{8BD7D1DB-47CD-E245-FBC4-54BB6FAA875E}"/>
                </a:ext>
              </a:extLst>
            </p:cNvPr>
            <p:cNvSpPr/>
            <p:nvPr/>
          </p:nvSpPr>
          <p:spPr>
            <a:xfrm>
              <a:off x="11780873" y="24664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5" name="矩形 1694">
              <a:extLst>
                <a:ext uri="{FF2B5EF4-FFF2-40B4-BE49-F238E27FC236}">
                  <a16:creationId xmlns:a16="http://schemas.microsoft.com/office/drawing/2014/main" id="{B54E4DF9-9083-6F93-C26C-23199FD4410A}"/>
                </a:ext>
              </a:extLst>
            </p:cNvPr>
            <p:cNvSpPr/>
            <p:nvPr/>
          </p:nvSpPr>
          <p:spPr>
            <a:xfrm>
              <a:off x="11780873" y="24890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6" name="矩形 1695">
              <a:extLst>
                <a:ext uri="{FF2B5EF4-FFF2-40B4-BE49-F238E27FC236}">
                  <a16:creationId xmlns:a16="http://schemas.microsoft.com/office/drawing/2014/main" id="{750317FB-0374-0EF8-7B1C-344933928E80}"/>
                </a:ext>
              </a:extLst>
            </p:cNvPr>
            <p:cNvSpPr/>
            <p:nvPr/>
          </p:nvSpPr>
          <p:spPr>
            <a:xfrm>
              <a:off x="11780873" y="25114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7" name="矩形 1696">
              <a:extLst>
                <a:ext uri="{FF2B5EF4-FFF2-40B4-BE49-F238E27FC236}">
                  <a16:creationId xmlns:a16="http://schemas.microsoft.com/office/drawing/2014/main" id="{978A48D9-4D5B-9DC6-3786-5A4004FC1A37}"/>
                </a:ext>
              </a:extLst>
            </p:cNvPr>
            <p:cNvSpPr/>
            <p:nvPr/>
          </p:nvSpPr>
          <p:spPr>
            <a:xfrm>
              <a:off x="11780873" y="25338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8" name="矩形 1697">
              <a:extLst>
                <a:ext uri="{FF2B5EF4-FFF2-40B4-BE49-F238E27FC236}">
                  <a16:creationId xmlns:a16="http://schemas.microsoft.com/office/drawing/2014/main" id="{BA4E56AE-F27C-3CDC-EA15-39CEE771720E}"/>
                </a:ext>
              </a:extLst>
            </p:cNvPr>
            <p:cNvSpPr/>
            <p:nvPr/>
          </p:nvSpPr>
          <p:spPr>
            <a:xfrm>
              <a:off x="11780873" y="25563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99" name="矩形 1698">
              <a:extLst>
                <a:ext uri="{FF2B5EF4-FFF2-40B4-BE49-F238E27FC236}">
                  <a16:creationId xmlns:a16="http://schemas.microsoft.com/office/drawing/2014/main" id="{3BA9D915-7246-4656-E9F9-A4DF7EC0B831}"/>
                </a:ext>
              </a:extLst>
            </p:cNvPr>
            <p:cNvSpPr/>
            <p:nvPr/>
          </p:nvSpPr>
          <p:spPr>
            <a:xfrm>
              <a:off x="11780873" y="25787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0" name="矩形 1699">
              <a:extLst>
                <a:ext uri="{FF2B5EF4-FFF2-40B4-BE49-F238E27FC236}">
                  <a16:creationId xmlns:a16="http://schemas.microsoft.com/office/drawing/2014/main" id="{27B39BBE-5DAB-1D5D-6D5A-D665372AE2BB}"/>
                </a:ext>
              </a:extLst>
            </p:cNvPr>
            <p:cNvSpPr/>
            <p:nvPr/>
          </p:nvSpPr>
          <p:spPr>
            <a:xfrm>
              <a:off x="11780873" y="26011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1" name="矩形 1700">
              <a:extLst>
                <a:ext uri="{FF2B5EF4-FFF2-40B4-BE49-F238E27FC236}">
                  <a16:creationId xmlns:a16="http://schemas.microsoft.com/office/drawing/2014/main" id="{FF6FE101-53D1-EADC-64AB-A611158EF90F}"/>
                </a:ext>
              </a:extLst>
            </p:cNvPr>
            <p:cNvSpPr/>
            <p:nvPr/>
          </p:nvSpPr>
          <p:spPr>
            <a:xfrm>
              <a:off x="11780873" y="26235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2" name="矩形 1701">
              <a:extLst>
                <a:ext uri="{FF2B5EF4-FFF2-40B4-BE49-F238E27FC236}">
                  <a16:creationId xmlns:a16="http://schemas.microsoft.com/office/drawing/2014/main" id="{5F99E48D-7DC1-F466-9071-54F10979A2E5}"/>
                </a:ext>
              </a:extLst>
            </p:cNvPr>
            <p:cNvSpPr/>
            <p:nvPr/>
          </p:nvSpPr>
          <p:spPr>
            <a:xfrm>
              <a:off x="11780873" y="26460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3" name="矩形 1702">
              <a:extLst>
                <a:ext uri="{FF2B5EF4-FFF2-40B4-BE49-F238E27FC236}">
                  <a16:creationId xmlns:a16="http://schemas.microsoft.com/office/drawing/2014/main" id="{717720C9-A6FC-8841-294F-69C5F10515E4}"/>
                </a:ext>
              </a:extLst>
            </p:cNvPr>
            <p:cNvSpPr/>
            <p:nvPr/>
          </p:nvSpPr>
          <p:spPr>
            <a:xfrm>
              <a:off x="11780873" y="26684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4" name="矩形 1703">
              <a:extLst>
                <a:ext uri="{FF2B5EF4-FFF2-40B4-BE49-F238E27FC236}">
                  <a16:creationId xmlns:a16="http://schemas.microsoft.com/office/drawing/2014/main" id="{9E34498E-8F3C-F46E-AB15-FD36FF624B90}"/>
                </a:ext>
              </a:extLst>
            </p:cNvPr>
            <p:cNvSpPr/>
            <p:nvPr/>
          </p:nvSpPr>
          <p:spPr>
            <a:xfrm>
              <a:off x="11780873" y="26908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5" name="矩形 1704">
              <a:extLst>
                <a:ext uri="{FF2B5EF4-FFF2-40B4-BE49-F238E27FC236}">
                  <a16:creationId xmlns:a16="http://schemas.microsoft.com/office/drawing/2014/main" id="{03324265-35A9-E659-D44C-772E95E94D1B}"/>
                </a:ext>
              </a:extLst>
            </p:cNvPr>
            <p:cNvSpPr/>
            <p:nvPr/>
          </p:nvSpPr>
          <p:spPr>
            <a:xfrm>
              <a:off x="11780873" y="27132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6" name="矩形 1705">
              <a:extLst>
                <a:ext uri="{FF2B5EF4-FFF2-40B4-BE49-F238E27FC236}">
                  <a16:creationId xmlns:a16="http://schemas.microsoft.com/office/drawing/2014/main" id="{FC35974F-D3DD-CAC9-D9C2-C77EB4ADC9EC}"/>
                </a:ext>
              </a:extLst>
            </p:cNvPr>
            <p:cNvSpPr/>
            <p:nvPr/>
          </p:nvSpPr>
          <p:spPr>
            <a:xfrm>
              <a:off x="11780873" y="27356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7" name="矩形 1706">
              <a:extLst>
                <a:ext uri="{FF2B5EF4-FFF2-40B4-BE49-F238E27FC236}">
                  <a16:creationId xmlns:a16="http://schemas.microsoft.com/office/drawing/2014/main" id="{0EC06DCF-579E-D0B9-E2E3-964EDE946129}"/>
                </a:ext>
              </a:extLst>
            </p:cNvPr>
            <p:cNvSpPr/>
            <p:nvPr/>
          </p:nvSpPr>
          <p:spPr>
            <a:xfrm>
              <a:off x="11780873" y="27581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8" name="矩形 1707">
              <a:extLst>
                <a:ext uri="{FF2B5EF4-FFF2-40B4-BE49-F238E27FC236}">
                  <a16:creationId xmlns:a16="http://schemas.microsoft.com/office/drawing/2014/main" id="{2BAE18FE-CE79-A0A6-D93A-5373EC53F79C}"/>
                </a:ext>
              </a:extLst>
            </p:cNvPr>
            <p:cNvSpPr/>
            <p:nvPr/>
          </p:nvSpPr>
          <p:spPr>
            <a:xfrm>
              <a:off x="11780873" y="27805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09" name="矩形 1708">
              <a:extLst>
                <a:ext uri="{FF2B5EF4-FFF2-40B4-BE49-F238E27FC236}">
                  <a16:creationId xmlns:a16="http://schemas.microsoft.com/office/drawing/2014/main" id="{342481AE-C578-DFC0-5A95-19DCB8350FD3}"/>
                </a:ext>
              </a:extLst>
            </p:cNvPr>
            <p:cNvSpPr/>
            <p:nvPr/>
          </p:nvSpPr>
          <p:spPr>
            <a:xfrm>
              <a:off x="11780873" y="2802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0" name="矩形 1709">
              <a:extLst>
                <a:ext uri="{FF2B5EF4-FFF2-40B4-BE49-F238E27FC236}">
                  <a16:creationId xmlns:a16="http://schemas.microsoft.com/office/drawing/2014/main" id="{DB23463A-C948-B2A9-BEAC-D477A71593EB}"/>
                </a:ext>
              </a:extLst>
            </p:cNvPr>
            <p:cNvSpPr/>
            <p:nvPr/>
          </p:nvSpPr>
          <p:spPr>
            <a:xfrm>
              <a:off x="11780873" y="28260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1" name="矩形 1710">
              <a:extLst>
                <a:ext uri="{FF2B5EF4-FFF2-40B4-BE49-F238E27FC236}">
                  <a16:creationId xmlns:a16="http://schemas.microsoft.com/office/drawing/2014/main" id="{5865FBFF-BB93-B7FA-DA8D-1EF4D55C77C8}"/>
                </a:ext>
              </a:extLst>
            </p:cNvPr>
            <p:cNvSpPr/>
            <p:nvPr/>
          </p:nvSpPr>
          <p:spPr>
            <a:xfrm>
              <a:off x="11780873" y="2849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2" name="矩形 1711">
              <a:extLst>
                <a:ext uri="{FF2B5EF4-FFF2-40B4-BE49-F238E27FC236}">
                  <a16:creationId xmlns:a16="http://schemas.microsoft.com/office/drawing/2014/main" id="{EE313763-465C-CF2E-6571-BC6C0BBD635E}"/>
                </a:ext>
              </a:extLst>
            </p:cNvPr>
            <p:cNvSpPr/>
            <p:nvPr/>
          </p:nvSpPr>
          <p:spPr>
            <a:xfrm>
              <a:off x="11780873" y="28743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3" name="矩形 1712">
              <a:extLst>
                <a:ext uri="{FF2B5EF4-FFF2-40B4-BE49-F238E27FC236}">
                  <a16:creationId xmlns:a16="http://schemas.microsoft.com/office/drawing/2014/main" id="{9421933B-12A5-6D06-9DDA-31FB18458110}"/>
                </a:ext>
              </a:extLst>
            </p:cNvPr>
            <p:cNvSpPr/>
            <p:nvPr/>
          </p:nvSpPr>
          <p:spPr>
            <a:xfrm>
              <a:off x="11780873" y="28967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4" name="矩形 1713">
              <a:extLst>
                <a:ext uri="{FF2B5EF4-FFF2-40B4-BE49-F238E27FC236}">
                  <a16:creationId xmlns:a16="http://schemas.microsoft.com/office/drawing/2014/main" id="{116AC2A9-4A4D-ECA5-8772-B6EECB155F34}"/>
                </a:ext>
              </a:extLst>
            </p:cNvPr>
            <p:cNvSpPr/>
            <p:nvPr/>
          </p:nvSpPr>
          <p:spPr>
            <a:xfrm>
              <a:off x="11780873" y="29191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5" name="矩形 1714">
              <a:extLst>
                <a:ext uri="{FF2B5EF4-FFF2-40B4-BE49-F238E27FC236}">
                  <a16:creationId xmlns:a16="http://schemas.microsoft.com/office/drawing/2014/main" id="{A32125F5-8FA1-2F6A-FC0F-F07585EC2148}"/>
                </a:ext>
              </a:extLst>
            </p:cNvPr>
            <p:cNvSpPr/>
            <p:nvPr/>
          </p:nvSpPr>
          <p:spPr>
            <a:xfrm>
              <a:off x="11780873" y="29415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6" name="矩形 1715">
              <a:extLst>
                <a:ext uri="{FF2B5EF4-FFF2-40B4-BE49-F238E27FC236}">
                  <a16:creationId xmlns:a16="http://schemas.microsoft.com/office/drawing/2014/main" id="{808CCF9A-652C-7491-BB4D-313A774C8CFD}"/>
                </a:ext>
              </a:extLst>
            </p:cNvPr>
            <p:cNvSpPr/>
            <p:nvPr/>
          </p:nvSpPr>
          <p:spPr>
            <a:xfrm>
              <a:off x="11780873" y="29640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7" name="矩形 1716">
              <a:extLst>
                <a:ext uri="{FF2B5EF4-FFF2-40B4-BE49-F238E27FC236}">
                  <a16:creationId xmlns:a16="http://schemas.microsoft.com/office/drawing/2014/main" id="{9DF961AF-AD04-4AEF-7AE4-970AB109AB88}"/>
                </a:ext>
              </a:extLst>
            </p:cNvPr>
            <p:cNvSpPr/>
            <p:nvPr/>
          </p:nvSpPr>
          <p:spPr>
            <a:xfrm>
              <a:off x="11780873" y="29864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8" name="矩形 1717">
              <a:extLst>
                <a:ext uri="{FF2B5EF4-FFF2-40B4-BE49-F238E27FC236}">
                  <a16:creationId xmlns:a16="http://schemas.microsoft.com/office/drawing/2014/main" id="{3C26EB59-D3B6-DEAB-B584-824956F25385}"/>
                </a:ext>
              </a:extLst>
            </p:cNvPr>
            <p:cNvSpPr/>
            <p:nvPr/>
          </p:nvSpPr>
          <p:spPr>
            <a:xfrm>
              <a:off x="11780873" y="30088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19" name="矩形 1718">
              <a:extLst>
                <a:ext uri="{FF2B5EF4-FFF2-40B4-BE49-F238E27FC236}">
                  <a16:creationId xmlns:a16="http://schemas.microsoft.com/office/drawing/2014/main" id="{EC69821D-5D6F-6E6C-F2D2-0B667B0C9F54}"/>
                </a:ext>
              </a:extLst>
            </p:cNvPr>
            <p:cNvSpPr/>
            <p:nvPr/>
          </p:nvSpPr>
          <p:spPr>
            <a:xfrm>
              <a:off x="11780873" y="3031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0" name="矩形 1719">
              <a:extLst>
                <a:ext uri="{FF2B5EF4-FFF2-40B4-BE49-F238E27FC236}">
                  <a16:creationId xmlns:a16="http://schemas.microsoft.com/office/drawing/2014/main" id="{EA4C9DBB-53DD-D8DF-0C29-A86DA056900E}"/>
                </a:ext>
              </a:extLst>
            </p:cNvPr>
            <p:cNvSpPr/>
            <p:nvPr/>
          </p:nvSpPr>
          <p:spPr>
            <a:xfrm>
              <a:off x="11780873" y="30536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1" name="矩形 1720">
              <a:extLst>
                <a:ext uri="{FF2B5EF4-FFF2-40B4-BE49-F238E27FC236}">
                  <a16:creationId xmlns:a16="http://schemas.microsoft.com/office/drawing/2014/main" id="{4241A38B-A639-1A47-383B-65A4D2281C10}"/>
                </a:ext>
              </a:extLst>
            </p:cNvPr>
            <p:cNvSpPr/>
            <p:nvPr/>
          </p:nvSpPr>
          <p:spPr>
            <a:xfrm>
              <a:off x="11780873" y="30761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2" name="矩形 1721">
              <a:extLst>
                <a:ext uri="{FF2B5EF4-FFF2-40B4-BE49-F238E27FC236}">
                  <a16:creationId xmlns:a16="http://schemas.microsoft.com/office/drawing/2014/main" id="{7752C1E5-A413-420F-5230-357EFC5A6AAE}"/>
                </a:ext>
              </a:extLst>
            </p:cNvPr>
            <p:cNvSpPr/>
            <p:nvPr/>
          </p:nvSpPr>
          <p:spPr>
            <a:xfrm>
              <a:off x="11780873" y="30985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3" name="矩形 1722">
              <a:extLst>
                <a:ext uri="{FF2B5EF4-FFF2-40B4-BE49-F238E27FC236}">
                  <a16:creationId xmlns:a16="http://schemas.microsoft.com/office/drawing/2014/main" id="{FE73B86D-424E-68D5-4722-819EA32FE919}"/>
                </a:ext>
              </a:extLst>
            </p:cNvPr>
            <p:cNvSpPr/>
            <p:nvPr/>
          </p:nvSpPr>
          <p:spPr>
            <a:xfrm>
              <a:off x="11780873" y="31209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4" name="矩形 1723">
              <a:extLst>
                <a:ext uri="{FF2B5EF4-FFF2-40B4-BE49-F238E27FC236}">
                  <a16:creationId xmlns:a16="http://schemas.microsoft.com/office/drawing/2014/main" id="{9C0AF881-4358-BD57-A7DA-DC71B188B642}"/>
                </a:ext>
              </a:extLst>
            </p:cNvPr>
            <p:cNvSpPr/>
            <p:nvPr/>
          </p:nvSpPr>
          <p:spPr>
            <a:xfrm>
              <a:off x="11780873" y="31433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5" name="矩形 1724">
              <a:extLst>
                <a:ext uri="{FF2B5EF4-FFF2-40B4-BE49-F238E27FC236}">
                  <a16:creationId xmlns:a16="http://schemas.microsoft.com/office/drawing/2014/main" id="{B76DC71E-A708-461A-363C-A65A00B6AEC4}"/>
                </a:ext>
              </a:extLst>
            </p:cNvPr>
            <p:cNvSpPr/>
            <p:nvPr/>
          </p:nvSpPr>
          <p:spPr>
            <a:xfrm>
              <a:off x="11780873" y="31658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6" name="矩形 1725">
              <a:extLst>
                <a:ext uri="{FF2B5EF4-FFF2-40B4-BE49-F238E27FC236}">
                  <a16:creationId xmlns:a16="http://schemas.microsoft.com/office/drawing/2014/main" id="{C4717F0A-6363-2A89-8FFE-46D8D869C27B}"/>
                </a:ext>
              </a:extLst>
            </p:cNvPr>
            <p:cNvSpPr/>
            <p:nvPr/>
          </p:nvSpPr>
          <p:spPr>
            <a:xfrm>
              <a:off x="11780873" y="31882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7" name="矩形 1726">
              <a:extLst>
                <a:ext uri="{FF2B5EF4-FFF2-40B4-BE49-F238E27FC236}">
                  <a16:creationId xmlns:a16="http://schemas.microsoft.com/office/drawing/2014/main" id="{629E8F94-E4F5-C536-82A6-2816C720091A}"/>
                </a:ext>
              </a:extLst>
            </p:cNvPr>
            <p:cNvSpPr/>
            <p:nvPr/>
          </p:nvSpPr>
          <p:spPr>
            <a:xfrm>
              <a:off x="11780873" y="32113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8" name="矩形 1727">
              <a:extLst>
                <a:ext uri="{FF2B5EF4-FFF2-40B4-BE49-F238E27FC236}">
                  <a16:creationId xmlns:a16="http://schemas.microsoft.com/office/drawing/2014/main" id="{922B7657-5C17-97C2-4BCA-CF9988C00D41}"/>
                </a:ext>
              </a:extLst>
            </p:cNvPr>
            <p:cNvSpPr/>
            <p:nvPr/>
          </p:nvSpPr>
          <p:spPr>
            <a:xfrm>
              <a:off x="11780873" y="32344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29" name="矩形 1728">
              <a:extLst>
                <a:ext uri="{FF2B5EF4-FFF2-40B4-BE49-F238E27FC236}">
                  <a16:creationId xmlns:a16="http://schemas.microsoft.com/office/drawing/2014/main" id="{0B25573F-845B-40CE-D1D3-5D6105BEEA6F}"/>
                </a:ext>
              </a:extLst>
            </p:cNvPr>
            <p:cNvSpPr/>
            <p:nvPr/>
          </p:nvSpPr>
          <p:spPr>
            <a:xfrm>
              <a:off x="11780873" y="36639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0" name="矩形 1729">
              <a:extLst>
                <a:ext uri="{FF2B5EF4-FFF2-40B4-BE49-F238E27FC236}">
                  <a16:creationId xmlns:a16="http://schemas.microsoft.com/office/drawing/2014/main" id="{0D050CA5-D505-1D0B-AA40-604B31756E01}"/>
                </a:ext>
              </a:extLst>
            </p:cNvPr>
            <p:cNvSpPr/>
            <p:nvPr/>
          </p:nvSpPr>
          <p:spPr>
            <a:xfrm>
              <a:off x="11780873" y="36864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1" name="矩形 1730">
              <a:extLst>
                <a:ext uri="{FF2B5EF4-FFF2-40B4-BE49-F238E27FC236}">
                  <a16:creationId xmlns:a16="http://schemas.microsoft.com/office/drawing/2014/main" id="{4719A5AF-2D7F-F93C-255D-0E09650D5745}"/>
                </a:ext>
              </a:extLst>
            </p:cNvPr>
            <p:cNvSpPr/>
            <p:nvPr/>
          </p:nvSpPr>
          <p:spPr>
            <a:xfrm>
              <a:off x="11780873" y="37088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2" name="矩形 1731">
              <a:extLst>
                <a:ext uri="{FF2B5EF4-FFF2-40B4-BE49-F238E27FC236}">
                  <a16:creationId xmlns:a16="http://schemas.microsoft.com/office/drawing/2014/main" id="{A68E39A7-E6BF-8849-A60B-8F49A33D249B}"/>
                </a:ext>
              </a:extLst>
            </p:cNvPr>
            <p:cNvSpPr/>
            <p:nvPr/>
          </p:nvSpPr>
          <p:spPr>
            <a:xfrm>
              <a:off x="11780873" y="37312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3" name="矩形 1732">
              <a:extLst>
                <a:ext uri="{FF2B5EF4-FFF2-40B4-BE49-F238E27FC236}">
                  <a16:creationId xmlns:a16="http://schemas.microsoft.com/office/drawing/2014/main" id="{C4360A76-4C51-B59A-EE79-AEEF9D273A6C}"/>
                </a:ext>
              </a:extLst>
            </p:cNvPr>
            <p:cNvSpPr/>
            <p:nvPr/>
          </p:nvSpPr>
          <p:spPr>
            <a:xfrm>
              <a:off x="11780873" y="37536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4" name="矩形 1733">
              <a:extLst>
                <a:ext uri="{FF2B5EF4-FFF2-40B4-BE49-F238E27FC236}">
                  <a16:creationId xmlns:a16="http://schemas.microsoft.com/office/drawing/2014/main" id="{F00994C8-90A0-B3E5-C9F2-D6446FD2B3E9}"/>
                </a:ext>
              </a:extLst>
            </p:cNvPr>
            <p:cNvSpPr/>
            <p:nvPr/>
          </p:nvSpPr>
          <p:spPr>
            <a:xfrm>
              <a:off x="11780873" y="37761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5" name="矩形 1734">
              <a:extLst>
                <a:ext uri="{FF2B5EF4-FFF2-40B4-BE49-F238E27FC236}">
                  <a16:creationId xmlns:a16="http://schemas.microsoft.com/office/drawing/2014/main" id="{2019CDBF-9684-A8F1-DFE4-EF5784044019}"/>
                </a:ext>
              </a:extLst>
            </p:cNvPr>
            <p:cNvSpPr/>
            <p:nvPr/>
          </p:nvSpPr>
          <p:spPr>
            <a:xfrm>
              <a:off x="11780873" y="37985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6" name="矩形 1735">
              <a:extLst>
                <a:ext uri="{FF2B5EF4-FFF2-40B4-BE49-F238E27FC236}">
                  <a16:creationId xmlns:a16="http://schemas.microsoft.com/office/drawing/2014/main" id="{EC4841C9-9604-DE20-7269-2351E0A62A4A}"/>
                </a:ext>
              </a:extLst>
            </p:cNvPr>
            <p:cNvSpPr/>
            <p:nvPr/>
          </p:nvSpPr>
          <p:spPr>
            <a:xfrm>
              <a:off x="11780873" y="38209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7" name="矩形 1736">
              <a:extLst>
                <a:ext uri="{FF2B5EF4-FFF2-40B4-BE49-F238E27FC236}">
                  <a16:creationId xmlns:a16="http://schemas.microsoft.com/office/drawing/2014/main" id="{57AF602D-1C1C-5B52-87D2-E3B0C2496D5D}"/>
                </a:ext>
              </a:extLst>
            </p:cNvPr>
            <p:cNvSpPr/>
            <p:nvPr/>
          </p:nvSpPr>
          <p:spPr>
            <a:xfrm>
              <a:off x="11780873" y="38433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8" name="矩形 1737">
              <a:extLst>
                <a:ext uri="{FF2B5EF4-FFF2-40B4-BE49-F238E27FC236}">
                  <a16:creationId xmlns:a16="http://schemas.microsoft.com/office/drawing/2014/main" id="{90A9080A-72E2-1328-DD8B-BD7C7571C627}"/>
                </a:ext>
              </a:extLst>
            </p:cNvPr>
            <p:cNvSpPr/>
            <p:nvPr/>
          </p:nvSpPr>
          <p:spPr>
            <a:xfrm>
              <a:off x="11780873" y="38657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39" name="矩形 1738">
              <a:extLst>
                <a:ext uri="{FF2B5EF4-FFF2-40B4-BE49-F238E27FC236}">
                  <a16:creationId xmlns:a16="http://schemas.microsoft.com/office/drawing/2014/main" id="{75618ED1-E7EA-58C1-AB6A-3BC0F9C01B35}"/>
                </a:ext>
              </a:extLst>
            </p:cNvPr>
            <p:cNvSpPr/>
            <p:nvPr/>
          </p:nvSpPr>
          <p:spPr>
            <a:xfrm>
              <a:off x="11780873" y="38882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0" name="矩形 1739">
              <a:extLst>
                <a:ext uri="{FF2B5EF4-FFF2-40B4-BE49-F238E27FC236}">
                  <a16:creationId xmlns:a16="http://schemas.microsoft.com/office/drawing/2014/main" id="{E763D328-F452-A4BD-8E64-9F861348CC1F}"/>
                </a:ext>
              </a:extLst>
            </p:cNvPr>
            <p:cNvSpPr/>
            <p:nvPr/>
          </p:nvSpPr>
          <p:spPr>
            <a:xfrm>
              <a:off x="11780873" y="39106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1" name="矩形 1740">
              <a:extLst>
                <a:ext uri="{FF2B5EF4-FFF2-40B4-BE49-F238E27FC236}">
                  <a16:creationId xmlns:a16="http://schemas.microsoft.com/office/drawing/2014/main" id="{5B6C96BC-B41D-B4B9-7E31-E4FEB48D51CE}"/>
                </a:ext>
              </a:extLst>
            </p:cNvPr>
            <p:cNvSpPr/>
            <p:nvPr/>
          </p:nvSpPr>
          <p:spPr>
            <a:xfrm>
              <a:off x="11780873" y="39330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2" name="矩形 1741">
              <a:extLst>
                <a:ext uri="{FF2B5EF4-FFF2-40B4-BE49-F238E27FC236}">
                  <a16:creationId xmlns:a16="http://schemas.microsoft.com/office/drawing/2014/main" id="{BEFFB129-DF6B-C580-9607-3348E924AB07}"/>
                </a:ext>
              </a:extLst>
            </p:cNvPr>
            <p:cNvSpPr/>
            <p:nvPr/>
          </p:nvSpPr>
          <p:spPr>
            <a:xfrm>
              <a:off x="11780873" y="39554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3" name="矩形 1742">
              <a:extLst>
                <a:ext uri="{FF2B5EF4-FFF2-40B4-BE49-F238E27FC236}">
                  <a16:creationId xmlns:a16="http://schemas.microsoft.com/office/drawing/2014/main" id="{6AFD285E-2D11-46A9-E860-DB540B8B5CF9}"/>
                </a:ext>
              </a:extLst>
            </p:cNvPr>
            <p:cNvSpPr/>
            <p:nvPr/>
          </p:nvSpPr>
          <p:spPr>
            <a:xfrm>
              <a:off x="11780873" y="39779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4" name="矩形 1743">
              <a:extLst>
                <a:ext uri="{FF2B5EF4-FFF2-40B4-BE49-F238E27FC236}">
                  <a16:creationId xmlns:a16="http://schemas.microsoft.com/office/drawing/2014/main" id="{DC3398CC-DBBA-38D0-31C0-F66C210F9D6F}"/>
                </a:ext>
              </a:extLst>
            </p:cNvPr>
            <p:cNvSpPr/>
            <p:nvPr/>
          </p:nvSpPr>
          <p:spPr>
            <a:xfrm>
              <a:off x="11780873" y="40010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5" name="矩形 1744">
              <a:extLst>
                <a:ext uri="{FF2B5EF4-FFF2-40B4-BE49-F238E27FC236}">
                  <a16:creationId xmlns:a16="http://schemas.microsoft.com/office/drawing/2014/main" id="{806AA305-72FC-886F-03A1-3D7083488973}"/>
                </a:ext>
              </a:extLst>
            </p:cNvPr>
            <p:cNvSpPr/>
            <p:nvPr/>
          </p:nvSpPr>
          <p:spPr>
            <a:xfrm>
              <a:off x="11780873" y="4024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6" name="矩形 1745">
              <a:extLst>
                <a:ext uri="{FF2B5EF4-FFF2-40B4-BE49-F238E27FC236}">
                  <a16:creationId xmlns:a16="http://schemas.microsoft.com/office/drawing/2014/main" id="{C855467F-919A-3730-E96D-6CBEB98127EF}"/>
                </a:ext>
              </a:extLst>
            </p:cNvPr>
            <p:cNvSpPr/>
            <p:nvPr/>
          </p:nvSpPr>
          <p:spPr>
            <a:xfrm>
              <a:off x="11780873" y="40469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7" name="矩形 1746">
              <a:extLst>
                <a:ext uri="{FF2B5EF4-FFF2-40B4-BE49-F238E27FC236}">
                  <a16:creationId xmlns:a16="http://schemas.microsoft.com/office/drawing/2014/main" id="{0BAECD03-DBAF-A4D9-BEB5-EE40FFD07AC0}"/>
                </a:ext>
              </a:extLst>
            </p:cNvPr>
            <p:cNvSpPr/>
            <p:nvPr/>
          </p:nvSpPr>
          <p:spPr>
            <a:xfrm>
              <a:off x="11780873" y="40693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8" name="矩形 1747">
              <a:extLst>
                <a:ext uri="{FF2B5EF4-FFF2-40B4-BE49-F238E27FC236}">
                  <a16:creationId xmlns:a16="http://schemas.microsoft.com/office/drawing/2014/main" id="{25B9159C-AAC4-E09C-3A33-E40C6F3ACC2B}"/>
                </a:ext>
              </a:extLst>
            </p:cNvPr>
            <p:cNvSpPr/>
            <p:nvPr/>
          </p:nvSpPr>
          <p:spPr>
            <a:xfrm>
              <a:off x="11780873" y="40917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49" name="矩形 1748">
              <a:extLst>
                <a:ext uri="{FF2B5EF4-FFF2-40B4-BE49-F238E27FC236}">
                  <a16:creationId xmlns:a16="http://schemas.microsoft.com/office/drawing/2014/main" id="{66B45C4B-2E6A-EC1C-EC98-759F66C1276C}"/>
                </a:ext>
              </a:extLst>
            </p:cNvPr>
            <p:cNvSpPr/>
            <p:nvPr/>
          </p:nvSpPr>
          <p:spPr>
            <a:xfrm>
              <a:off x="11780873" y="41142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0" name="矩形 1749">
              <a:extLst>
                <a:ext uri="{FF2B5EF4-FFF2-40B4-BE49-F238E27FC236}">
                  <a16:creationId xmlns:a16="http://schemas.microsoft.com/office/drawing/2014/main" id="{25B860AF-2EE3-1D5E-A360-3472ABACF63F}"/>
                </a:ext>
              </a:extLst>
            </p:cNvPr>
            <p:cNvSpPr/>
            <p:nvPr/>
          </p:nvSpPr>
          <p:spPr>
            <a:xfrm>
              <a:off x="11780873" y="41366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1" name="矩形 1750">
              <a:extLst>
                <a:ext uri="{FF2B5EF4-FFF2-40B4-BE49-F238E27FC236}">
                  <a16:creationId xmlns:a16="http://schemas.microsoft.com/office/drawing/2014/main" id="{5C88E280-FA0B-D2C2-0FE5-9F46840F333E}"/>
                </a:ext>
              </a:extLst>
            </p:cNvPr>
            <p:cNvSpPr/>
            <p:nvPr/>
          </p:nvSpPr>
          <p:spPr>
            <a:xfrm>
              <a:off x="11780873" y="41590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2" name="矩形 1751">
              <a:extLst>
                <a:ext uri="{FF2B5EF4-FFF2-40B4-BE49-F238E27FC236}">
                  <a16:creationId xmlns:a16="http://schemas.microsoft.com/office/drawing/2014/main" id="{DE757419-F417-0E8D-654E-4BAC30DF6A12}"/>
                </a:ext>
              </a:extLst>
            </p:cNvPr>
            <p:cNvSpPr/>
            <p:nvPr/>
          </p:nvSpPr>
          <p:spPr>
            <a:xfrm>
              <a:off x="11780873" y="41814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3" name="矩形 1752">
              <a:extLst>
                <a:ext uri="{FF2B5EF4-FFF2-40B4-BE49-F238E27FC236}">
                  <a16:creationId xmlns:a16="http://schemas.microsoft.com/office/drawing/2014/main" id="{525CEE56-5313-AC83-476E-CF5B3017CA34}"/>
                </a:ext>
              </a:extLst>
            </p:cNvPr>
            <p:cNvSpPr/>
            <p:nvPr/>
          </p:nvSpPr>
          <p:spPr>
            <a:xfrm>
              <a:off x="11780873" y="42039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4" name="矩形 1753">
              <a:extLst>
                <a:ext uri="{FF2B5EF4-FFF2-40B4-BE49-F238E27FC236}">
                  <a16:creationId xmlns:a16="http://schemas.microsoft.com/office/drawing/2014/main" id="{2A8B1FE1-3F7C-DC85-576F-3F092289EA5F}"/>
                </a:ext>
              </a:extLst>
            </p:cNvPr>
            <p:cNvSpPr/>
            <p:nvPr/>
          </p:nvSpPr>
          <p:spPr>
            <a:xfrm>
              <a:off x="11780873" y="42263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5" name="矩形 1754">
              <a:extLst>
                <a:ext uri="{FF2B5EF4-FFF2-40B4-BE49-F238E27FC236}">
                  <a16:creationId xmlns:a16="http://schemas.microsoft.com/office/drawing/2014/main" id="{A8B5C745-207D-5162-548F-4F9C31453D97}"/>
                </a:ext>
              </a:extLst>
            </p:cNvPr>
            <p:cNvSpPr/>
            <p:nvPr/>
          </p:nvSpPr>
          <p:spPr>
            <a:xfrm>
              <a:off x="11780873" y="42487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6" name="矩形 1755">
              <a:extLst>
                <a:ext uri="{FF2B5EF4-FFF2-40B4-BE49-F238E27FC236}">
                  <a16:creationId xmlns:a16="http://schemas.microsoft.com/office/drawing/2014/main" id="{6DA02532-1C0A-08D2-AC21-5B12C5DC358B}"/>
                </a:ext>
              </a:extLst>
            </p:cNvPr>
            <p:cNvSpPr/>
            <p:nvPr/>
          </p:nvSpPr>
          <p:spPr>
            <a:xfrm>
              <a:off x="11780873" y="42711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7" name="矩形 1756">
              <a:extLst>
                <a:ext uri="{FF2B5EF4-FFF2-40B4-BE49-F238E27FC236}">
                  <a16:creationId xmlns:a16="http://schemas.microsoft.com/office/drawing/2014/main" id="{1D1BB386-921C-0BA4-02CF-45B46C3ECC58}"/>
                </a:ext>
              </a:extLst>
            </p:cNvPr>
            <p:cNvSpPr/>
            <p:nvPr/>
          </p:nvSpPr>
          <p:spPr>
            <a:xfrm>
              <a:off x="11780873" y="42935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8" name="矩形 1757">
              <a:extLst>
                <a:ext uri="{FF2B5EF4-FFF2-40B4-BE49-F238E27FC236}">
                  <a16:creationId xmlns:a16="http://schemas.microsoft.com/office/drawing/2014/main" id="{0563FCF9-55C6-69EB-9049-9ABBD2C1F388}"/>
                </a:ext>
              </a:extLst>
            </p:cNvPr>
            <p:cNvSpPr/>
            <p:nvPr/>
          </p:nvSpPr>
          <p:spPr>
            <a:xfrm>
              <a:off x="11780873" y="43160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59" name="矩形 1758">
              <a:extLst>
                <a:ext uri="{FF2B5EF4-FFF2-40B4-BE49-F238E27FC236}">
                  <a16:creationId xmlns:a16="http://schemas.microsoft.com/office/drawing/2014/main" id="{CB3791AF-D2BD-B439-32D6-F6EF5C368080}"/>
                </a:ext>
              </a:extLst>
            </p:cNvPr>
            <p:cNvSpPr/>
            <p:nvPr/>
          </p:nvSpPr>
          <p:spPr>
            <a:xfrm>
              <a:off x="11780873" y="43384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0" name="矩形 1759">
              <a:extLst>
                <a:ext uri="{FF2B5EF4-FFF2-40B4-BE49-F238E27FC236}">
                  <a16:creationId xmlns:a16="http://schemas.microsoft.com/office/drawing/2014/main" id="{BD258833-13A0-C1C5-378B-8E00340677CC}"/>
                </a:ext>
              </a:extLst>
            </p:cNvPr>
            <p:cNvSpPr/>
            <p:nvPr/>
          </p:nvSpPr>
          <p:spPr>
            <a:xfrm>
              <a:off x="11780873" y="43608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1" name="矩形 1760">
              <a:extLst>
                <a:ext uri="{FF2B5EF4-FFF2-40B4-BE49-F238E27FC236}">
                  <a16:creationId xmlns:a16="http://schemas.microsoft.com/office/drawing/2014/main" id="{55B97198-9030-38F7-9A35-B569358A0EA8}"/>
                </a:ext>
              </a:extLst>
            </p:cNvPr>
            <p:cNvSpPr/>
            <p:nvPr/>
          </p:nvSpPr>
          <p:spPr>
            <a:xfrm>
              <a:off x="11780873" y="4383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2" name="矩形 1761">
              <a:extLst>
                <a:ext uri="{FF2B5EF4-FFF2-40B4-BE49-F238E27FC236}">
                  <a16:creationId xmlns:a16="http://schemas.microsoft.com/office/drawing/2014/main" id="{2D2549E4-DE33-56E3-A493-73E3A0CAB075}"/>
                </a:ext>
              </a:extLst>
            </p:cNvPr>
            <p:cNvSpPr/>
            <p:nvPr/>
          </p:nvSpPr>
          <p:spPr>
            <a:xfrm>
              <a:off x="11780873" y="44071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3" name="矩形 1762">
              <a:extLst>
                <a:ext uri="{FF2B5EF4-FFF2-40B4-BE49-F238E27FC236}">
                  <a16:creationId xmlns:a16="http://schemas.microsoft.com/office/drawing/2014/main" id="{882110B3-C223-86A0-CEDE-49A7C1875404}"/>
                </a:ext>
              </a:extLst>
            </p:cNvPr>
            <p:cNvSpPr/>
            <p:nvPr/>
          </p:nvSpPr>
          <p:spPr>
            <a:xfrm>
              <a:off x="11780873" y="44297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4" name="矩形 1763">
              <a:extLst>
                <a:ext uri="{FF2B5EF4-FFF2-40B4-BE49-F238E27FC236}">
                  <a16:creationId xmlns:a16="http://schemas.microsoft.com/office/drawing/2014/main" id="{D42AA28B-9287-1D07-0198-BC77EA892B33}"/>
                </a:ext>
              </a:extLst>
            </p:cNvPr>
            <p:cNvSpPr/>
            <p:nvPr/>
          </p:nvSpPr>
          <p:spPr>
            <a:xfrm>
              <a:off x="11780873" y="44521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5" name="矩形 1764">
              <a:extLst>
                <a:ext uri="{FF2B5EF4-FFF2-40B4-BE49-F238E27FC236}">
                  <a16:creationId xmlns:a16="http://schemas.microsoft.com/office/drawing/2014/main" id="{1C2449F8-A5EB-7919-3BA3-3C54482F9893}"/>
                </a:ext>
              </a:extLst>
            </p:cNvPr>
            <p:cNvSpPr/>
            <p:nvPr/>
          </p:nvSpPr>
          <p:spPr>
            <a:xfrm>
              <a:off x="11780873" y="44745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6" name="矩形 1765">
              <a:extLst>
                <a:ext uri="{FF2B5EF4-FFF2-40B4-BE49-F238E27FC236}">
                  <a16:creationId xmlns:a16="http://schemas.microsoft.com/office/drawing/2014/main" id="{12E5BE7A-F37C-60B2-3C27-8FFD293EEA04}"/>
                </a:ext>
              </a:extLst>
            </p:cNvPr>
            <p:cNvSpPr/>
            <p:nvPr/>
          </p:nvSpPr>
          <p:spPr>
            <a:xfrm>
              <a:off x="11780873" y="44970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7" name="矩形 1766">
              <a:extLst>
                <a:ext uri="{FF2B5EF4-FFF2-40B4-BE49-F238E27FC236}">
                  <a16:creationId xmlns:a16="http://schemas.microsoft.com/office/drawing/2014/main" id="{A17F1CD9-29E2-066A-760E-F550717F4D9A}"/>
                </a:ext>
              </a:extLst>
            </p:cNvPr>
            <p:cNvSpPr/>
            <p:nvPr/>
          </p:nvSpPr>
          <p:spPr>
            <a:xfrm>
              <a:off x="11780873" y="45194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8" name="矩形 1767">
              <a:extLst>
                <a:ext uri="{FF2B5EF4-FFF2-40B4-BE49-F238E27FC236}">
                  <a16:creationId xmlns:a16="http://schemas.microsoft.com/office/drawing/2014/main" id="{AD48102C-F742-8A8D-E140-6B4C40FAAFE4}"/>
                </a:ext>
              </a:extLst>
            </p:cNvPr>
            <p:cNvSpPr/>
            <p:nvPr/>
          </p:nvSpPr>
          <p:spPr>
            <a:xfrm>
              <a:off x="11780873" y="45418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69" name="矩形 1768">
              <a:extLst>
                <a:ext uri="{FF2B5EF4-FFF2-40B4-BE49-F238E27FC236}">
                  <a16:creationId xmlns:a16="http://schemas.microsoft.com/office/drawing/2014/main" id="{AC5F0D2D-8CBF-1160-2BBC-2126D6E4EA1E}"/>
                </a:ext>
              </a:extLst>
            </p:cNvPr>
            <p:cNvSpPr/>
            <p:nvPr/>
          </p:nvSpPr>
          <p:spPr>
            <a:xfrm>
              <a:off x="11780873" y="45642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0" name="矩形 1769">
              <a:extLst>
                <a:ext uri="{FF2B5EF4-FFF2-40B4-BE49-F238E27FC236}">
                  <a16:creationId xmlns:a16="http://schemas.microsoft.com/office/drawing/2014/main" id="{4BFF21DF-803A-A1F1-AEF3-B701786AEFA9}"/>
                </a:ext>
              </a:extLst>
            </p:cNvPr>
            <p:cNvSpPr/>
            <p:nvPr/>
          </p:nvSpPr>
          <p:spPr>
            <a:xfrm>
              <a:off x="11780873" y="45867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1" name="矩形 1770">
              <a:extLst>
                <a:ext uri="{FF2B5EF4-FFF2-40B4-BE49-F238E27FC236}">
                  <a16:creationId xmlns:a16="http://schemas.microsoft.com/office/drawing/2014/main" id="{565A4C8F-CF33-35D4-9BAE-064EEE013527}"/>
                </a:ext>
              </a:extLst>
            </p:cNvPr>
            <p:cNvSpPr/>
            <p:nvPr/>
          </p:nvSpPr>
          <p:spPr>
            <a:xfrm>
              <a:off x="11780873" y="46091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2" name="矩形 1771">
              <a:extLst>
                <a:ext uri="{FF2B5EF4-FFF2-40B4-BE49-F238E27FC236}">
                  <a16:creationId xmlns:a16="http://schemas.microsoft.com/office/drawing/2014/main" id="{2424116F-88DC-F830-13D1-86F11EF6A6EE}"/>
                </a:ext>
              </a:extLst>
            </p:cNvPr>
            <p:cNvSpPr/>
            <p:nvPr/>
          </p:nvSpPr>
          <p:spPr>
            <a:xfrm>
              <a:off x="11780873" y="46315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3" name="矩形 1772">
              <a:extLst>
                <a:ext uri="{FF2B5EF4-FFF2-40B4-BE49-F238E27FC236}">
                  <a16:creationId xmlns:a16="http://schemas.microsoft.com/office/drawing/2014/main" id="{A6C83D5D-A15C-BB64-8866-A39AAD632EFA}"/>
                </a:ext>
              </a:extLst>
            </p:cNvPr>
            <p:cNvSpPr/>
            <p:nvPr/>
          </p:nvSpPr>
          <p:spPr>
            <a:xfrm>
              <a:off x="11780873" y="46539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4" name="矩形 1773">
              <a:extLst>
                <a:ext uri="{FF2B5EF4-FFF2-40B4-BE49-F238E27FC236}">
                  <a16:creationId xmlns:a16="http://schemas.microsoft.com/office/drawing/2014/main" id="{FA87787A-7C2B-4B07-EDD1-86832535C993}"/>
                </a:ext>
              </a:extLst>
            </p:cNvPr>
            <p:cNvSpPr/>
            <p:nvPr/>
          </p:nvSpPr>
          <p:spPr>
            <a:xfrm>
              <a:off x="11780873" y="46763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5" name="矩形 1774">
              <a:extLst>
                <a:ext uri="{FF2B5EF4-FFF2-40B4-BE49-F238E27FC236}">
                  <a16:creationId xmlns:a16="http://schemas.microsoft.com/office/drawing/2014/main" id="{AD965C25-7765-6A3E-5597-06FDEA08DE77}"/>
                </a:ext>
              </a:extLst>
            </p:cNvPr>
            <p:cNvSpPr/>
            <p:nvPr/>
          </p:nvSpPr>
          <p:spPr>
            <a:xfrm>
              <a:off x="11780873" y="46988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6" name="矩形 1775">
              <a:extLst>
                <a:ext uri="{FF2B5EF4-FFF2-40B4-BE49-F238E27FC236}">
                  <a16:creationId xmlns:a16="http://schemas.microsoft.com/office/drawing/2014/main" id="{3E552755-E82F-9CCF-5F5B-46E39C815F0E}"/>
                </a:ext>
              </a:extLst>
            </p:cNvPr>
            <p:cNvSpPr/>
            <p:nvPr/>
          </p:nvSpPr>
          <p:spPr>
            <a:xfrm>
              <a:off x="11780873" y="47212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7" name="矩形 1776">
              <a:extLst>
                <a:ext uri="{FF2B5EF4-FFF2-40B4-BE49-F238E27FC236}">
                  <a16:creationId xmlns:a16="http://schemas.microsoft.com/office/drawing/2014/main" id="{0E4C1C7E-E4B4-5031-E871-7033F14D8C3C}"/>
                </a:ext>
              </a:extLst>
            </p:cNvPr>
            <p:cNvSpPr/>
            <p:nvPr/>
          </p:nvSpPr>
          <p:spPr>
            <a:xfrm>
              <a:off x="11780873" y="47436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8" name="矩形 1777">
              <a:extLst>
                <a:ext uri="{FF2B5EF4-FFF2-40B4-BE49-F238E27FC236}">
                  <a16:creationId xmlns:a16="http://schemas.microsoft.com/office/drawing/2014/main" id="{32CDD133-A05F-335B-1E70-F99D21456C5F}"/>
                </a:ext>
              </a:extLst>
            </p:cNvPr>
            <p:cNvSpPr/>
            <p:nvPr/>
          </p:nvSpPr>
          <p:spPr>
            <a:xfrm>
              <a:off x="11780873" y="47667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9" name="矩形 1778">
              <a:extLst>
                <a:ext uri="{FF2B5EF4-FFF2-40B4-BE49-F238E27FC236}">
                  <a16:creationId xmlns:a16="http://schemas.microsoft.com/office/drawing/2014/main" id="{A223BEFC-4AE0-7E63-C259-03C037BB67F0}"/>
                </a:ext>
              </a:extLst>
            </p:cNvPr>
            <p:cNvSpPr/>
            <p:nvPr/>
          </p:nvSpPr>
          <p:spPr>
            <a:xfrm>
              <a:off x="11780873" y="47899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0" name="矩形 1779">
              <a:extLst>
                <a:ext uri="{FF2B5EF4-FFF2-40B4-BE49-F238E27FC236}">
                  <a16:creationId xmlns:a16="http://schemas.microsoft.com/office/drawing/2014/main" id="{25A76834-1AF8-B35B-5C60-A2D908CDF42F}"/>
                </a:ext>
              </a:extLst>
            </p:cNvPr>
            <p:cNvSpPr/>
            <p:nvPr/>
          </p:nvSpPr>
          <p:spPr>
            <a:xfrm>
              <a:off x="11780873" y="48150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1" name="矩形 1780">
              <a:extLst>
                <a:ext uri="{FF2B5EF4-FFF2-40B4-BE49-F238E27FC236}">
                  <a16:creationId xmlns:a16="http://schemas.microsoft.com/office/drawing/2014/main" id="{55368D64-1EEC-EEBB-41E5-B85C91D51E98}"/>
                </a:ext>
              </a:extLst>
            </p:cNvPr>
            <p:cNvSpPr/>
            <p:nvPr/>
          </p:nvSpPr>
          <p:spPr>
            <a:xfrm>
              <a:off x="11780873" y="48374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2" name="矩形 1781">
              <a:extLst>
                <a:ext uri="{FF2B5EF4-FFF2-40B4-BE49-F238E27FC236}">
                  <a16:creationId xmlns:a16="http://schemas.microsoft.com/office/drawing/2014/main" id="{CDFB43B8-D8F8-9E4C-1212-75EA3ABE6B90}"/>
                </a:ext>
              </a:extLst>
            </p:cNvPr>
            <p:cNvSpPr/>
            <p:nvPr/>
          </p:nvSpPr>
          <p:spPr>
            <a:xfrm>
              <a:off x="11780873" y="48598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3" name="矩形 1782">
              <a:extLst>
                <a:ext uri="{FF2B5EF4-FFF2-40B4-BE49-F238E27FC236}">
                  <a16:creationId xmlns:a16="http://schemas.microsoft.com/office/drawing/2014/main" id="{E0BCD20D-2430-CE63-405A-5DE3312A92A0}"/>
                </a:ext>
              </a:extLst>
            </p:cNvPr>
            <p:cNvSpPr/>
            <p:nvPr/>
          </p:nvSpPr>
          <p:spPr>
            <a:xfrm>
              <a:off x="11780873" y="48822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4" name="矩形 1783">
              <a:extLst>
                <a:ext uri="{FF2B5EF4-FFF2-40B4-BE49-F238E27FC236}">
                  <a16:creationId xmlns:a16="http://schemas.microsoft.com/office/drawing/2014/main" id="{4612BBC7-4A10-EABA-FD47-06050E886D4A}"/>
                </a:ext>
              </a:extLst>
            </p:cNvPr>
            <p:cNvSpPr/>
            <p:nvPr/>
          </p:nvSpPr>
          <p:spPr>
            <a:xfrm>
              <a:off x="11780873" y="49047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5" name="矩形 1784">
              <a:extLst>
                <a:ext uri="{FF2B5EF4-FFF2-40B4-BE49-F238E27FC236}">
                  <a16:creationId xmlns:a16="http://schemas.microsoft.com/office/drawing/2014/main" id="{817B2B2F-CCAB-B548-2AE5-9C81A3C96601}"/>
                </a:ext>
              </a:extLst>
            </p:cNvPr>
            <p:cNvSpPr/>
            <p:nvPr/>
          </p:nvSpPr>
          <p:spPr>
            <a:xfrm>
              <a:off x="11780873" y="49271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6" name="矩形 1785">
              <a:extLst>
                <a:ext uri="{FF2B5EF4-FFF2-40B4-BE49-F238E27FC236}">
                  <a16:creationId xmlns:a16="http://schemas.microsoft.com/office/drawing/2014/main" id="{A723AEC8-C54B-79BF-BF5A-A7B05BFF1AE1}"/>
                </a:ext>
              </a:extLst>
            </p:cNvPr>
            <p:cNvSpPr/>
            <p:nvPr/>
          </p:nvSpPr>
          <p:spPr>
            <a:xfrm>
              <a:off x="11780873" y="49495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7" name="矩形 1786">
              <a:extLst>
                <a:ext uri="{FF2B5EF4-FFF2-40B4-BE49-F238E27FC236}">
                  <a16:creationId xmlns:a16="http://schemas.microsoft.com/office/drawing/2014/main" id="{F3F839DA-F55F-E4C5-CD70-677F3100C62F}"/>
                </a:ext>
              </a:extLst>
            </p:cNvPr>
            <p:cNvSpPr/>
            <p:nvPr/>
          </p:nvSpPr>
          <p:spPr>
            <a:xfrm>
              <a:off x="11780873" y="49719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8" name="矩形 1787">
              <a:extLst>
                <a:ext uri="{FF2B5EF4-FFF2-40B4-BE49-F238E27FC236}">
                  <a16:creationId xmlns:a16="http://schemas.microsoft.com/office/drawing/2014/main" id="{0CA6C429-D976-1033-422E-90D4EF8082AD}"/>
                </a:ext>
              </a:extLst>
            </p:cNvPr>
            <p:cNvSpPr/>
            <p:nvPr/>
          </p:nvSpPr>
          <p:spPr>
            <a:xfrm>
              <a:off x="11780873" y="49943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9" name="矩形 1788">
              <a:extLst>
                <a:ext uri="{FF2B5EF4-FFF2-40B4-BE49-F238E27FC236}">
                  <a16:creationId xmlns:a16="http://schemas.microsoft.com/office/drawing/2014/main" id="{A8613D2A-F178-09B5-C97C-ABC60E5158BD}"/>
                </a:ext>
              </a:extLst>
            </p:cNvPr>
            <p:cNvSpPr/>
            <p:nvPr/>
          </p:nvSpPr>
          <p:spPr>
            <a:xfrm>
              <a:off x="11780873" y="50168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0" name="矩形 1789">
              <a:extLst>
                <a:ext uri="{FF2B5EF4-FFF2-40B4-BE49-F238E27FC236}">
                  <a16:creationId xmlns:a16="http://schemas.microsoft.com/office/drawing/2014/main" id="{7F77822F-EBF1-8DDF-18E2-76F23979E4DA}"/>
                </a:ext>
              </a:extLst>
            </p:cNvPr>
            <p:cNvSpPr/>
            <p:nvPr/>
          </p:nvSpPr>
          <p:spPr>
            <a:xfrm>
              <a:off x="11780873" y="50392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1" name="矩形 1790">
              <a:extLst>
                <a:ext uri="{FF2B5EF4-FFF2-40B4-BE49-F238E27FC236}">
                  <a16:creationId xmlns:a16="http://schemas.microsoft.com/office/drawing/2014/main" id="{42113E7E-F3F0-89D5-7F18-B1E9C5793303}"/>
                </a:ext>
              </a:extLst>
            </p:cNvPr>
            <p:cNvSpPr/>
            <p:nvPr/>
          </p:nvSpPr>
          <p:spPr>
            <a:xfrm>
              <a:off x="11780873" y="50616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2" name="矩形 1791">
              <a:extLst>
                <a:ext uri="{FF2B5EF4-FFF2-40B4-BE49-F238E27FC236}">
                  <a16:creationId xmlns:a16="http://schemas.microsoft.com/office/drawing/2014/main" id="{7C9243A3-74D9-5903-CFA0-2E896CDBF9FF}"/>
                </a:ext>
              </a:extLst>
            </p:cNvPr>
            <p:cNvSpPr/>
            <p:nvPr/>
          </p:nvSpPr>
          <p:spPr>
            <a:xfrm>
              <a:off x="11780873" y="50840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3" name="矩形 1792">
              <a:extLst>
                <a:ext uri="{FF2B5EF4-FFF2-40B4-BE49-F238E27FC236}">
                  <a16:creationId xmlns:a16="http://schemas.microsoft.com/office/drawing/2014/main" id="{2B74AFB9-1E69-0D23-2D18-1BF038154E5A}"/>
                </a:ext>
              </a:extLst>
            </p:cNvPr>
            <p:cNvSpPr/>
            <p:nvPr/>
          </p:nvSpPr>
          <p:spPr>
            <a:xfrm>
              <a:off x="11780873" y="5106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4" name="矩形 1793">
              <a:extLst>
                <a:ext uri="{FF2B5EF4-FFF2-40B4-BE49-F238E27FC236}">
                  <a16:creationId xmlns:a16="http://schemas.microsoft.com/office/drawing/2014/main" id="{583E43A5-DC00-6B00-BBED-B4437809902D}"/>
                </a:ext>
              </a:extLst>
            </p:cNvPr>
            <p:cNvSpPr/>
            <p:nvPr/>
          </p:nvSpPr>
          <p:spPr>
            <a:xfrm>
              <a:off x="11780873" y="5128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5" name="矩形 1794">
              <a:extLst>
                <a:ext uri="{FF2B5EF4-FFF2-40B4-BE49-F238E27FC236}">
                  <a16:creationId xmlns:a16="http://schemas.microsoft.com/office/drawing/2014/main" id="{C13A4401-D499-30A7-4BF4-0DE0C2492DF3}"/>
                </a:ext>
              </a:extLst>
            </p:cNvPr>
            <p:cNvSpPr/>
            <p:nvPr/>
          </p:nvSpPr>
          <p:spPr>
            <a:xfrm>
              <a:off x="11780873" y="51520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6" name="矩形 1795">
              <a:extLst>
                <a:ext uri="{FF2B5EF4-FFF2-40B4-BE49-F238E27FC236}">
                  <a16:creationId xmlns:a16="http://schemas.microsoft.com/office/drawing/2014/main" id="{C38162BA-D336-A194-466F-58B72716EB2C}"/>
                </a:ext>
              </a:extLst>
            </p:cNvPr>
            <p:cNvSpPr/>
            <p:nvPr/>
          </p:nvSpPr>
          <p:spPr>
            <a:xfrm>
              <a:off x="11780873" y="51751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7" name="矩形 1796">
              <a:extLst>
                <a:ext uri="{FF2B5EF4-FFF2-40B4-BE49-F238E27FC236}">
                  <a16:creationId xmlns:a16="http://schemas.microsoft.com/office/drawing/2014/main" id="{4BE1177E-D6B9-B22F-F43F-9B638D4C0278}"/>
                </a:ext>
              </a:extLst>
            </p:cNvPr>
            <p:cNvSpPr/>
            <p:nvPr/>
          </p:nvSpPr>
          <p:spPr>
            <a:xfrm>
              <a:off x="11780873" y="52187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8" name="矩形 1797">
              <a:extLst>
                <a:ext uri="{FF2B5EF4-FFF2-40B4-BE49-F238E27FC236}">
                  <a16:creationId xmlns:a16="http://schemas.microsoft.com/office/drawing/2014/main" id="{78B477FC-4875-9685-CB27-B25D60D683A9}"/>
                </a:ext>
              </a:extLst>
            </p:cNvPr>
            <p:cNvSpPr/>
            <p:nvPr/>
          </p:nvSpPr>
          <p:spPr>
            <a:xfrm>
              <a:off x="11780873" y="52411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9" name="矩形 1798">
              <a:extLst>
                <a:ext uri="{FF2B5EF4-FFF2-40B4-BE49-F238E27FC236}">
                  <a16:creationId xmlns:a16="http://schemas.microsoft.com/office/drawing/2014/main" id="{67F47977-B006-571C-B329-8B2E2F245B7D}"/>
                </a:ext>
              </a:extLst>
            </p:cNvPr>
            <p:cNvSpPr/>
            <p:nvPr/>
          </p:nvSpPr>
          <p:spPr>
            <a:xfrm>
              <a:off x="11780873" y="52635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0" name="矩形 1799">
              <a:extLst>
                <a:ext uri="{FF2B5EF4-FFF2-40B4-BE49-F238E27FC236}">
                  <a16:creationId xmlns:a16="http://schemas.microsoft.com/office/drawing/2014/main" id="{8BDD37AC-E13B-BFF0-CAA8-1EA031EB60B9}"/>
                </a:ext>
              </a:extLst>
            </p:cNvPr>
            <p:cNvSpPr/>
            <p:nvPr/>
          </p:nvSpPr>
          <p:spPr>
            <a:xfrm>
              <a:off x="11780873" y="52859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1" name="矩形 1800">
              <a:extLst>
                <a:ext uri="{FF2B5EF4-FFF2-40B4-BE49-F238E27FC236}">
                  <a16:creationId xmlns:a16="http://schemas.microsoft.com/office/drawing/2014/main" id="{FAB27F4E-3F14-FE7B-2894-9F2FA1A3BFEF}"/>
                </a:ext>
              </a:extLst>
            </p:cNvPr>
            <p:cNvSpPr/>
            <p:nvPr/>
          </p:nvSpPr>
          <p:spPr>
            <a:xfrm>
              <a:off x="11780873" y="53083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2" name="矩形 1801">
              <a:extLst>
                <a:ext uri="{FF2B5EF4-FFF2-40B4-BE49-F238E27FC236}">
                  <a16:creationId xmlns:a16="http://schemas.microsoft.com/office/drawing/2014/main" id="{5E478E80-AD6D-5939-F82E-28C4EF60ACF4}"/>
                </a:ext>
              </a:extLst>
            </p:cNvPr>
            <p:cNvSpPr/>
            <p:nvPr/>
          </p:nvSpPr>
          <p:spPr>
            <a:xfrm>
              <a:off x="11780873" y="53308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3" name="矩形 1802">
              <a:extLst>
                <a:ext uri="{FF2B5EF4-FFF2-40B4-BE49-F238E27FC236}">
                  <a16:creationId xmlns:a16="http://schemas.microsoft.com/office/drawing/2014/main" id="{3F4D7124-8826-B690-B993-2593807E4B1C}"/>
                </a:ext>
              </a:extLst>
            </p:cNvPr>
            <p:cNvSpPr/>
            <p:nvPr/>
          </p:nvSpPr>
          <p:spPr>
            <a:xfrm>
              <a:off x="11780873" y="53532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4" name="矩形 1803">
              <a:extLst>
                <a:ext uri="{FF2B5EF4-FFF2-40B4-BE49-F238E27FC236}">
                  <a16:creationId xmlns:a16="http://schemas.microsoft.com/office/drawing/2014/main" id="{E137D78A-CD69-7676-374C-7AFE7347E2A4}"/>
                </a:ext>
              </a:extLst>
            </p:cNvPr>
            <p:cNvSpPr/>
            <p:nvPr/>
          </p:nvSpPr>
          <p:spPr>
            <a:xfrm>
              <a:off x="11780873" y="53756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5" name="矩形 1804">
              <a:extLst>
                <a:ext uri="{FF2B5EF4-FFF2-40B4-BE49-F238E27FC236}">
                  <a16:creationId xmlns:a16="http://schemas.microsoft.com/office/drawing/2014/main" id="{2762FC2D-B7FA-E87B-22E4-B07A44BA1544}"/>
                </a:ext>
              </a:extLst>
            </p:cNvPr>
            <p:cNvSpPr/>
            <p:nvPr/>
          </p:nvSpPr>
          <p:spPr>
            <a:xfrm>
              <a:off x="11780873" y="53980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6" name="矩形 1805">
              <a:extLst>
                <a:ext uri="{FF2B5EF4-FFF2-40B4-BE49-F238E27FC236}">
                  <a16:creationId xmlns:a16="http://schemas.microsoft.com/office/drawing/2014/main" id="{F919A325-BC9C-9B8E-E093-95666D46E532}"/>
                </a:ext>
              </a:extLst>
            </p:cNvPr>
            <p:cNvSpPr/>
            <p:nvPr/>
          </p:nvSpPr>
          <p:spPr>
            <a:xfrm>
              <a:off x="11780873" y="54205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7" name="矩形 1806">
              <a:extLst>
                <a:ext uri="{FF2B5EF4-FFF2-40B4-BE49-F238E27FC236}">
                  <a16:creationId xmlns:a16="http://schemas.microsoft.com/office/drawing/2014/main" id="{06438A02-4768-3285-2751-050B6A1592B8}"/>
                </a:ext>
              </a:extLst>
            </p:cNvPr>
            <p:cNvSpPr/>
            <p:nvPr/>
          </p:nvSpPr>
          <p:spPr>
            <a:xfrm>
              <a:off x="11780873" y="54429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8" name="矩形 1807">
              <a:extLst>
                <a:ext uri="{FF2B5EF4-FFF2-40B4-BE49-F238E27FC236}">
                  <a16:creationId xmlns:a16="http://schemas.microsoft.com/office/drawing/2014/main" id="{11132C9D-A942-04E3-3CE9-7474814444AB}"/>
                </a:ext>
              </a:extLst>
            </p:cNvPr>
            <p:cNvSpPr/>
            <p:nvPr/>
          </p:nvSpPr>
          <p:spPr>
            <a:xfrm>
              <a:off x="11780873" y="54653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9" name="矩形 1808">
              <a:extLst>
                <a:ext uri="{FF2B5EF4-FFF2-40B4-BE49-F238E27FC236}">
                  <a16:creationId xmlns:a16="http://schemas.microsoft.com/office/drawing/2014/main" id="{DFD74E56-94C0-DB85-F4D3-5BFEAE1405F1}"/>
                </a:ext>
              </a:extLst>
            </p:cNvPr>
            <p:cNvSpPr/>
            <p:nvPr/>
          </p:nvSpPr>
          <p:spPr>
            <a:xfrm>
              <a:off x="11780873" y="54877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0" name="矩形 1809">
              <a:extLst>
                <a:ext uri="{FF2B5EF4-FFF2-40B4-BE49-F238E27FC236}">
                  <a16:creationId xmlns:a16="http://schemas.microsoft.com/office/drawing/2014/main" id="{82F517C1-BBE1-9C50-E6F5-2EE47B068830}"/>
                </a:ext>
              </a:extLst>
            </p:cNvPr>
            <p:cNvSpPr/>
            <p:nvPr/>
          </p:nvSpPr>
          <p:spPr>
            <a:xfrm>
              <a:off x="11780873" y="55102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1" name="矩形 1810">
              <a:extLst>
                <a:ext uri="{FF2B5EF4-FFF2-40B4-BE49-F238E27FC236}">
                  <a16:creationId xmlns:a16="http://schemas.microsoft.com/office/drawing/2014/main" id="{4C9F9EB2-FD32-4AF8-D0E4-0D26EA62EA98}"/>
                </a:ext>
              </a:extLst>
            </p:cNvPr>
            <p:cNvSpPr/>
            <p:nvPr/>
          </p:nvSpPr>
          <p:spPr>
            <a:xfrm>
              <a:off x="11780873" y="55326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2" name="矩形 1811">
              <a:extLst>
                <a:ext uri="{FF2B5EF4-FFF2-40B4-BE49-F238E27FC236}">
                  <a16:creationId xmlns:a16="http://schemas.microsoft.com/office/drawing/2014/main" id="{7B2F7683-5BAF-CA94-A8B9-398FD690BACF}"/>
                </a:ext>
              </a:extLst>
            </p:cNvPr>
            <p:cNvSpPr/>
            <p:nvPr/>
          </p:nvSpPr>
          <p:spPr>
            <a:xfrm>
              <a:off x="11780873" y="55557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3" name="矩形 1812">
              <a:extLst>
                <a:ext uri="{FF2B5EF4-FFF2-40B4-BE49-F238E27FC236}">
                  <a16:creationId xmlns:a16="http://schemas.microsoft.com/office/drawing/2014/main" id="{8D0A60F2-E3E0-78F8-A3B1-D5B4B53E278F}"/>
                </a:ext>
              </a:extLst>
            </p:cNvPr>
            <p:cNvSpPr/>
            <p:nvPr/>
          </p:nvSpPr>
          <p:spPr>
            <a:xfrm>
              <a:off x="11780873" y="55788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4" name="矩形 1813">
              <a:extLst>
                <a:ext uri="{FF2B5EF4-FFF2-40B4-BE49-F238E27FC236}">
                  <a16:creationId xmlns:a16="http://schemas.microsoft.com/office/drawing/2014/main" id="{7B3DFACD-A104-DCDA-5EA7-63371983621B}"/>
                </a:ext>
              </a:extLst>
            </p:cNvPr>
            <p:cNvSpPr/>
            <p:nvPr/>
          </p:nvSpPr>
          <p:spPr>
            <a:xfrm>
              <a:off x="11780873" y="56016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5" name="矩形 1814">
              <a:extLst>
                <a:ext uri="{FF2B5EF4-FFF2-40B4-BE49-F238E27FC236}">
                  <a16:creationId xmlns:a16="http://schemas.microsoft.com/office/drawing/2014/main" id="{C0908716-BA7A-789F-1B65-571D1A3A6A83}"/>
                </a:ext>
              </a:extLst>
            </p:cNvPr>
            <p:cNvSpPr/>
            <p:nvPr/>
          </p:nvSpPr>
          <p:spPr>
            <a:xfrm>
              <a:off x="11780873" y="56240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6" name="矩形 1815">
              <a:extLst>
                <a:ext uri="{FF2B5EF4-FFF2-40B4-BE49-F238E27FC236}">
                  <a16:creationId xmlns:a16="http://schemas.microsoft.com/office/drawing/2014/main" id="{F78FA9DE-DBFD-C82A-B87E-A771A06D6A95}"/>
                </a:ext>
              </a:extLst>
            </p:cNvPr>
            <p:cNvSpPr/>
            <p:nvPr/>
          </p:nvSpPr>
          <p:spPr>
            <a:xfrm>
              <a:off x="11780873" y="56465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7" name="矩形 1816">
              <a:extLst>
                <a:ext uri="{FF2B5EF4-FFF2-40B4-BE49-F238E27FC236}">
                  <a16:creationId xmlns:a16="http://schemas.microsoft.com/office/drawing/2014/main" id="{E0199759-0EB5-B179-FDD9-63EB7A7EAA16}"/>
                </a:ext>
              </a:extLst>
            </p:cNvPr>
            <p:cNvSpPr/>
            <p:nvPr/>
          </p:nvSpPr>
          <p:spPr>
            <a:xfrm>
              <a:off x="11780873" y="566892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8" name="矩形 1817">
              <a:extLst>
                <a:ext uri="{FF2B5EF4-FFF2-40B4-BE49-F238E27FC236}">
                  <a16:creationId xmlns:a16="http://schemas.microsoft.com/office/drawing/2014/main" id="{7905617A-CBD1-7B3E-1456-F16ED1C733E8}"/>
                </a:ext>
              </a:extLst>
            </p:cNvPr>
            <p:cNvSpPr/>
            <p:nvPr/>
          </p:nvSpPr>
          <p:spPr>
            <a:xfrm>
              <a:off x="11780873" y="56913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9" name="矩形 1818">
              <a:extLst>
                <a:ext uri="{FF2B5EF4-FFF2-40B4-BE49-F238E27FC236}">
                  <a16:creationId xmlns:a16="http://schemas.microsoft.com/office/drawing/2014/main" id="{8A6DA487-D30C-F108-D716-787316AAD97B}"/>
                </a:ext>
              </a:extLst>
            </p:cNvPr>
            <p:cNvSpPr/>
            <p:nvPr/>
          </p:nvSpPr>
          <p:spPr>
            <a:xfrm>
              <a:off x="11780873" y="57137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0" name="矩形 1819">
              <a:extLst>
                <a:ext uri="{FF2B5EF4-FFF2-40B4-BE49-F238E27FC236}">
                  <a16:creationId xmlns:a16="http://schemas.microsoft.com/office/drawing/2014/main" id="{CFFF2178-8DAD-48C7-E81B-FA303ADF9FFA}"/>
                </a:ext>
              </a:extLst>
            </p:cNvPr>
            <p:cNvSpPr/>
            <p:nvPr/>
          </p:nvSpPr>
          <p:spPr>
            <a:xfrm>
              <a:off x="11780873" y="57361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1" name="矩形 1820">
              <a:extLst>
                <a:ext uri="{FF2B5EF4-FFF2-40B4-BE49-F238E27FC236}">
                  <a16:creationId xmlns:a16="http://schemas.microsoft.com/office/drawing/2014/main" id="{EC31F451-776E-4195-3CB6-64EE0AF18D98}"/>
                </a:ext>
              </a:extLst>
            </p:cNvPr>
            <p:cNvSpPr/>
            <p:nvPr/>
          </p:nvSpPr>
          <p:spPr>
            <a:xfrm>
              <a:off x="11780873" y="57586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2" name="矩形 1821">
              <a:extLst>
                <a:ext uri="{FF2B5EF4-FFF2-40B4-BE49-F238E27FC236}">
                  <a16:creationId xmlns:a16="http://schemas.microsoft.com/office/drawing/2014/main" id="{3F05D583-D1D3-6055-80D4-BEA6C48938C9}"/>
                </a:ext>
              </a:extLst>
            </p:cNvPr>
            <p:cNvSpPr/>
            <p:nvPr/>
          </p:nvSpPr>
          <p:spPr>
            <a:xfrm>
              <a:off x="11780873" y="57810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3" name="矩形 1822">
              <a:extLst>
                <a:ext uri="{FF2B5EF4-FFF2-40B4-BE49-F238E27FC236}">
                  <a16:creationId xmlns:a16="http://schemas.microsoft.com/office/drawing/2014/main" id="{72A49399-2330-DF21-6515-DF6081CFE430}"/>
                </a:ext>
              </a:extLst>
            </p:cNvPr>
            <p:cNvSpPr/>
            <p:nvPr/>
          </p:nvSpPr>
          <p:spPr>
            <a:xfrm>
              <a:off x="11780873" y="58034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4" name="矩形 1823">
              <a:extLst>
                <a:ext uri="{FF2B5EF4-FFF2-40B4-BE49-F238E27FC236}">
                  <a16:creationId xmlns:a16="http://schemas.microsoft.com/office/drawing/2014/main" id="{FA6C2E2E-A6D3-1D3F-324D-7FB0BC9F878E}"/>
                </a:ext>
              </a:extLst>
            </p:cNvPr>
            <p:cNvSpPr/>
            <p:nvPr/>
          </p:nvSpPr>
          <p:spPr>
            <a:xfrm>
              <a:off x="11780873" y="58258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5" name="矩形 1824">
              <a:extLst>
                <a:ext uri="{FF2B5EF4-FFF2-40B4-BE49-F238E27FC236}">
                  <a16:creationId xmlns:a16="http://schemas.microsoft.com/office/drawing/2014/main" id="{7328AB01-2F5F-0A71-E969-2576BCE1819F}"/>
                </a:ext>
              </a:extLst>
            </p:cNvPr>
            <p:cNvSpPr/>
            <p:nvPr/>
          </p:nvSpPr>
          <p:spPr>
            <a:xfrm>
              <a:off x="11780873" y="58483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6" name="矩形 1825">
              <a:extLst>
                <a:ext uri="{FF2B5EF4-FFF2-40B4-BE49-F238E27FC236}">
                  <a16:creationId xmlns:a16="http://schemas.microsoft.com/office/drawing/2014/main" id="{7F54DA3A-5F6D-9725-BF30-9352D3D98553}"/>
                </a:ext>
              </a:extLst>
            </p:cNvPr>
            <p:cNvSpPr/>
            <p:nvPr/>
          </p:nvSpPr>
          <p:spPr>
            <a:xfrm>
              <a:off x="11780873" y="58707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7" name="矩形 1826">
              <a:extLst>
                <a:ext uri="{FF2B5EF4-FFF2-40B4-BE49-F238E27FC236}">
                  <a16:creationId xmlns:a16="http://schemas.microsoft.com/office/drawing/2014/main" id="{F7AD0816-488B-E32D-650C-2497B16605B1}"/>
                </a:ext>
              </a:extLst>
            </p:cNvPr>
            <p:cNvSpPr/>
            <p:nvPr/>
          </p:nvSpPr>
          <p:spPr>
            <a:xfrm>
              <a:off x="11780873" y="5893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8" name="矩形 1827">
              <a:extLst>
                <a:ext uri="{FF2B5EF4-FFF2-40B4-BE49-F238E27FC236}">
                  <a16:creationId xmlns:a16="http://schemas.microsoft.com/office/drawing/2014/main" id="{E7308CCF-9B73-833F-C201-6BDB9100BF69}"/>
                </a:ext>
              </a:extLst>
            </p:cNvPr>
            <p:cNvSpPr/>
            <p:nvPr/>
          </p:nvSpPr>
          <p:spPr>
            <a:xfrm>
              <a:off x="11780873" y="59155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29" name="矩形 1828">
              <a:extLst>
                <a:ext uri="{FF2B5EF4-FFF2-40B4-BE49-F238E27FC236}">
                  <a16:creationId xmlns:a16="http://schemas.microsoft.com/office/drawing/2014/main" id="{35B44FC2-3137-F606-BE07-7497A061B4C4}"/>
                </a:ext>
              </a:extLst>
            </p:cNvPr>
            <p:cNvSpPr/>
            <p:nvPr/>
          </p:nvSpPr>
          <p:spPr>
            <a:xfrm>
              <a:off x="11780873" y="59386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0" name="矩形 1829">
              <a:extLst>
                <a:ext uri="{FF2B5EF4-FFF2-40B4-BE49-F238E27FC236}">
                  <a16:creationId xmlns:a16="http://schemas.microsoft.com/office/drawing/2014/main" id="{B19EE323-F0C3-8535-8616-662D607D86CB}"/>
                </a:ext>
              </a:extLst>
            </p:cNvPr>
            <p:cNvSpPr/>
            <p:nvPr/>
          </p:nvSpPr>
          <p:spPr>
            <a:xfrm>
              <a:off x="11780873" y="59618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1" name="矩形 1830">
              <a:extLst>
                <a:ext uri="{FF2B5EF4-FFF2-40B4-BE49-F238E27FC236}">
                  <a16:creationId xmlns:a16="http://schemas.microsoft.com/office/drawing/2014/main" id="{2EEFEBCC-58CD-588F-07AC-BDF7FD92202E}"/>
                </a:ext>
              </a:extLst>
            </p:cNvPr>
            <p:cNvSpPr/>
            <p:nvPr/>
          </p:nvSpPr>
          <p:spPr>
            <a:xfrm>
              <a:off x="11780873" y="59844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2" name="矩形 1831">
              <a:extLst>
                <a:ext uri="{FF2B5EF4-FFF2-40B4-BE49-F238E27FC236}">
                  <a16:creationId xmlns:a16="http://schemas.microsoft.com/office/drawing/2014/main" id="{E35F9CC5-034D-1C93-A407-0316EC41FA01}"/>
                </a:ext>
              </a:extLst>
            </p:cNvPr>
            <p:cNvSpPr/>
            <p:nvPr/>
          </p:nvSpPr>
          <p:spPr>
            <a:xfrm>
              <a:off x="11780873" y="60068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3" name="矩形 1832">
              <a:extLst>
                <a:ext uri="{FF2B5EF4-FFF2-40B4-BE49-F238E27FC236}">
                  <a16:creationId xmlns:a16="http://schemas.microsoft.com/office/drawing/2014/main" id="{A3318345-5E84-D73B-9506-3E813EF303F4}"/>
                </a:ext>
              </a:extLst>
            </p:cNvPr>
            <p:cNvSpPr/>
            <p:nvPr/>
          </p:nvSpPr>
          <p:spPr>
            <a:xfrm>
              <a:off x="11780873" y="60293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4" name="矩形 1833">
              <a:extLst>
                <a:ext uri="{FF2B5EF4-FFF2-40B4-BE49-F238E27FC236}">
                  <a16:creationId xmlns:a16="http://schemas.microsoft.com/office/drawing/2014/main" id="{799F1BEE-6900-C249-217A-D5C2D466B1C0}"/>
                </a:ext>
              </a:extLst>
            </p:cNvPr>
            <p:cNvSpPr/>
            <p:nvPr/>
          </p:nvSpPr>
          <p:spPr>
            <a:xfrm>
              <a:off x="11780873" y="60517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5" name="矩形 1834">
              <a:extLst>
                <a:ext uri="{FF2B5EF4-FFF2-40B4-BE49-F238E27FC236}">
                  <a16:creationId xmlns:a16="http://schemas.microsoft.com/office/drawing/2014/main" id="{D7729677-5805-F429-92E9-82127E794F7A}"/>
                </a:ext>
              </a:extLst>
            </p:cNvPr>
            <p:cNvSpPr/>
            <p:nvPr/>
          </p:nvSpPr>
          <p:spPr>
            <a:xfrm>
              <a:off x="11780873" y="60741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6" name="矩形 1835">
              <a:extLst>
                <a:ext uri="{FF2B5EF4-FFF2-40B4-BE49-F238E27FC236}">
                  <a16:creationId xmlns:a16="http://schemas.microsoft.com/office/drawing/2014/main" id="{92D7B137-B682-62CF-29F5-122F2CFCF9C0}"/>
                </a:ext>
              </a:extLst>
            </p:cNvPr>
            <p:cNvSpPr/>
            <p:nvPr/>
          </p:nvSpPr>
          <p:spPr>
            <a:xfrm>
              <a:off x="11780873" y="60965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7" name="矩形 1836">
              <a:extLst>
                <a:ext uri="{FF2B5EF4-FFF2-40B4-BE49-F238E27FC236}">
                  <a16:creationId xmlns:a16="http://schemas.microsoft.com/office/drawing/2014/main" id="{4F53ECDF-99FB-B496-3655-C7FA74217E99}"/>
                </a:ext>
              </a:extLst>
            </p:cNvPr>
            <p:cNvSpPr/>
            <p:nvPr/>
          </p:nvSpPr>
          <p:spPr>
            <a:xfrm>
              <a:off x="11780873" y="611899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8" name="矩形 1837">
              <a:extLst>
                <a:ext uri="{FF2B5EF4-FFF2-40B4-BE49-F238E27FC236}">
                  <a16:creationId xmlns:a16="http://schemas.microsoft.com/office/drawing/2014/main" id="{D5A12732-0C4B-01EB-C950-6F4F874D382E}"/>
                </a:ext>
              </a:extLst>
            </p:cNvPr>
            <p:cNvSpPr/>
            <p:nvPr/>
          </p:nvSpPr>
          <p:spPr>
            <a:xfrm>
              <a:off x="11780873" y="61414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39" name="矩形 1838">
              <a:extLst>
                <a:ext uri="{FF2B5EF4-FFF2-40B4-BE49-F238E27FC236}">
                  <a16:creationId xmlns:a16="http://schemas.microsoft.com/office/drawing/2014/main" id="{CF074974-33C0-15D5-B200-24C47961AE60}"/>
                </a:ext>
              </a:extLst>
            </p:cNvPr>
            <p:cNvSpPr/>
            <p:nvPr/>
          </p:nvSpPr>
          <p:spPr>
            <a:xfrm>
              <a:off x="11780873" y="61638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0" name="矩形 1839">
              <a:extLst>
                <a:ext uri="{FF2B5EF4-FFF2-40B4-BE49-F238E27FC236}">
                  <a16:creationId xmlns:a16="http://schemas.microsoft.com/office/drawing/2014/main" id="{D8EC704F-B82B-8C2C-66A9-0C3D42BE180B}"/>
                </a:ext>
              </a:extLst>
            </p:cNvPr>
            <p:cNvSpPr/>
            <p:nvPr/>
          </p:nvSpPr>
          <p:spPr>
            <a:xfrm>
              <a:off x="11780873" y="61862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1" name="矩形 1840">
              <a:extLst>
                <a:ext uri="{FF2B5EF4-FFF2-40B4-BE49-F238E27FC236}">
                  <a16:creationId xmlns:a16="http://schemas.microsoft.com/office/drawing/2014/main" id="{A9F808B0-C9CA-D5B3-B41E-37BF81D70C3D}"/>
                </a:ext>
              </a:extLst>
            </p:cNvPr>
            <p:cNvSpPr/>
            <p:nvPr/>
          </p:nvSpPr>
          <p:spPr>
            <a:xfrm>
              <a:off x="11780873" y="62086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2" name="矩形 1841">
              <a:extLst>
                <a:ext uri="{FF2B5EF4-FFF2-40B4-BE49-F238E27FC236}">
                  <a16:creationId xmlns:a16="http://schemas.microsoft.com/office/drawing/2014/main" id="{0776BCEA-1B22-CC8F-230E-11E1558737A7}"/>
                </a:ext>
              </a:extLst>
            </p:cNvPr>
            <p:cNvSpPr/>
            <p:nvPr/>
          </p:nvSpPr>
          <p:spPr>
            <a:xfrm>
              <a:off x="11780873" y="62311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3" name="矩形 1842">
              <a:extLst>
                <a:ext uri="{FF2B5EF4-FFF2-40B4-BE49-F238E27FC236}">
                  <a16:creationId xmlns:a16="http://schemas.microsoft.com/office/drawing/2014/main" id="{DA5D56AB-3E11-40B2-5240-A0F5F495A37B}"/>
                </a:ext>
              </a:extLst>
            </p:cNvPr>
            <p:cNvSpPr/>
            <p:nvPr/>
          </p:nvSpPr>
          <p:spPr>
            <a:xfrm>
              <a:off x="11780873" y="62535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4" name="矩形 1843">
              <a:extLst>
                <a:ext uri="{FF2B5EF4-FFF2-40B4-BE49-F238E27FC236}">
                  <a16:creationId xmlns:a16="http://schemas.microsoft.com/office/drawing/2014/main" id="{CEBCCD62-BC9C-5AD1-2719-669A682FDD1E}"/>
                </a:ext>
              </a:extLst>
            </p:cNvPr>
            <p:cNvSpPr/>
            <p:nvPr/>
          </p:nvSpPr>
          <p:spPr>
            <a:xfrm>
              <a:off x="11780873" y="62759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5" name="矩形 1844">
              <a:extLst>
                <a:ext uri="{FF2B5EF4-FFF2-40B4-BE49-F238E27FC236}">
                  <a16:creationId xmlns:a16="http://schemas.microsoft.com/office/drawing/2014/main" id="{D936CC6A-7FC7-CD50-7372-83730D26A861}"/>
                </a:ext>
              </a:extLst>
            </p:cNvPr>
            <p:cNvSpPr/>
            <p:nvPr/>
          </p:nvSpPr>
          <p:spPr>
            <a:xfrm>
              <a:off x="11780873" y="62983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6" name="矩形 1845">
              <a:extLst>
                <a:ext uri="{FF2B5EF4-FFF2-40B4-BE49-F238E27FC236}">
                  <a16:creationId xmlns:a16="http://schemas.microsoft.com/office/drawing/2014/main" id="{1FD88655-6FA2-A667-539C-1F33E988EF22}"/>
                </a:ext>
              </a:extLst>
            </p:cNvPr>
            <p:cNvSpPr/>
            <p:nvPr/>
          </p:nvSpPr>
          <p:spPr>
            <a:xfrm>
              <a:off x="11780873" y="632148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7" name="矩形 1846">
              <a:extLst>
                <a:ext uri="{FF2B5EF4-FFF2-40B4-BE49-F238E27FC236}">
                  <a16:creationId xmlns:a16="http://schemas.microsoft.com/office/drawing/2014/main" id="{9606B4B0-4B3F-EF60-6F5E-F386270AECD1}"/>
                </a:ext>
              </a:extLst>
            </p:cNvPr>
            <p:cNvSpPr/>
            <p:nvPr/>
          </p:nvSpPr>
          <p:spPr>
            <a:xfrm>
              <a:off x="11780873" y="63541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8" name="矩形 1847">
              <a:extLst>
                <a:ext uri="{FF2B5EF4-FFF2-40B4-BE49-F238E27FC236}">
                  <a16:creationId xmlns:a16="http://schemas.microsoft.com/office/drawing/2014/main" id="{EDEB9012-AD43-C84A-6DDF-8D3D544F749E}"/>
                </a:ext>
              </a:extLst>
            </p:cNvPr>
            <p:cNvSpPr/>
            <p:nvPr/>
          </p:nvSpPr>
          <p:spPr>
            <a:xfrm>
              <a:off x="11780873" y="3263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49" name="矩形 1848">
              <a:extLst>
                <a:ext uri="{FF2B5EF4-FFF2-40B4-BE49-F238E27FC236}">
                  <a16:creationId xmlns:a16="http://schemas.microsoft.com/office/drawing/2014/main" id="{A5017434-2DD7-9969-9AAD-D0AD82393775}"/>
                </a:ext>
              </a:extLst>
            </p:cNvPr>
            <p:cNvSpPr/>
            <p:nvPr/>
          </p:nvSpPr>
          <p:spPr>
            <a:xfrm>
              <a:off x="11780873" y="3285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0" name="矩形 1849">
              <a:extLst>
                <a:ext uri="{FF2B5EF4-FFF2-40B4-BE49-F238E27FC236}">
                  <a16:creationId xmlns:a16="http://schemas.microsoft.com/office/drawing/2014/main" id="{9128EE02-BF96-06E4-63D6-2044AE02F610}"/>
                </a:ext>
              </a:extLst>
            </p:cNvPr>
            <p:cNvSpPr/>
            <p:nvPr/>
          </p:nvSpPr>
          <p:spPr>
            <a:xfrm>
              <a:off x="11780873" y="3307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1" name="矩形 1850">
              <a:extLst>
                <a:ext uri="{FF2B5EF4-FFF2-40B4-BE49-F238E27FC236}">
                  <a16:creationId xmlns:a16="http://schemas.microsoft.com/office/drawing/2014/main" id="{A14C42EA-E543-386A-A0CB-8467692A58D1}"/>
                </a:ext>
              </a:extLst>
            </p:cNvPr>
            <p:cNvSpPr/>
            <p:nvPr/>
          </p:nvSpPr>
          <p:spPr>
            <a:xfrm>
              <a:off x="11780873" y="3330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2" name="矩形 1851">
              <a:extLst>
                <a:ext uri="{FF2B5EF4-FFF2-40B4-BE49-F238E27FC236}">
                  <a16:creationId xmlns:a16="http://schemas.microsoft.com/office/drawing/2014/main" id="{6B500EE0-F8CE-E1F5-AA4A-00F1339EC5A0}"/>
                </a:ext>
              </a:extLst>
            </p:cNvPr>
            <p:cNvSpPr/>
            <p:nvPr/>
          </p:nvSpPr>
          <p:spPr>
            <a:xfrm>
              <a:off x="11780873" y="3352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3" name="矩形 1852">
              <a:extLst>
                <a:ext uri="{FF2B5EF4-FFF2-40B4-BE49-F238E27FC236}">
                  <a16:creationId xmlns:a16="http://schemas.microsoft.com/office/drawing/2014/main" id="{0A61B3A3-E8FB-5162-DB2C-823B893E448B}"/>
                </a:ext>
              </a:extLst>
            </p:cNvPr>
            <p:cNvSpPr/>
            <p:nvPr/>
          </p:nvSpPr>
          <p:spPr>
            <a:xfrm>
              <a:off x="11780873" y="3375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4" name="矩形 1853">
              <a:extLst>
                <a:ext uri="{FF2B5EF4-FFF2-40B4-BE49-F238E27FC236}">
                  <a16:creationId xmlns:a16="http://schemas.microsoft.com/office/drawing/2014/main" id="{F935FCCD-B7E2-CFCE-5B0C-3228B7FCA08F}"/>
                </a:ext>
              </a:extLst>
            </p:cNvPr>
            <p:cNvSpPr/>
            <p:nvPr/>
          </p:nvSpPr>
          <p:spPr>
            <a:xfrm>
              <a:off x="11780873" y="33975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5" name="矩形 1854">
              <a:extLst>
                <a:ext uri="{FF2B5EF4-FFF2-40B4-BE49-F238E27FC236}">
                  <a16:creationId xmlns:a16="http://schemas.microsoft.com/office/drawing/2014/main" id="{8B2AD2AE-5980-D3B9-0A5B-48269FEC4D9C}"/>
                </a:ext>
              </a:extLst>
            </p:cNvPr>
            <p:cNvSpPr/>
            <p:nvPr/>
          </p:nvSpPr>
          <p:spPr>
            <a:xfrm>
              <a:off x="11780873" y="34200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6" name="矩形 1855">
              <a:extLst>
                <a:ext uri="{FF2B5EF4-FFF2-40B4-BE49-F238E27FC236}">
                  <a16:creationId xmlns:a16="http://schemas.microsoft.com/office/drawing/2014/main" id="{1DEFC6DD-FEBB-D552-A629-8A471CACFF72}"/>
                </a:ext>
              </a:extLst>
            </p:cNvPr>
            <p:cNvSpPr/>
            <p:nvPr/>
          </p:nvSpPr>
          <p:spPr>
            <a:xfrm>
              <a:off x="11780873" y="34424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7" name="矩形 1856">
              <a:extLst>
                <a:ext uri="{FF2B5EF4-FFF2-40B4-BE49-F238E27FC236}">
                  <a16:creationId xmlns:a16="http://schemas.microsoft.com/office/drawing/2014/main" id="{358897DC-BC53-EE4A-99C1-3F3594A6CD51}"/>
                </a:ext>
              </a:extLst>
            </p:cNvPr>
            <p:cNvSpPr/>
            <p:nvPr/>
          </p:nvSpPr>
          <p:spPr>
            <a:xfrm>
              <a:off x="11780873" y="34648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8" name="矩形 1857">
              <a:extLst>
                <a:ext uri="{FF2B5EF4-FFF2-40B4-BE49-F238E27FC236}">
                  <a16:creationId xmlns:a16="http://schemas.microsoft.com/office/drawing/2014/main" id="{9097839F-A764-5FA0-4EB2-1674F0778F99}"/>
                </a:ext>
              </a:extLst>
            </p:cNvPr>
            <p:cNvSpPr/>
            <p:nvPr/>
          </p:nvSpPr>
          <p:spPr>
            <a:xfrm>
              <a:off x="11780873" y="34872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59" name="矩形 1858">
              <a:extLst>
                <a:ext uri="{FF2B5EF4-FFF2-40B4-BE49-F238E27FC236}">
                  <a16:creationId xmlns:a16="http://schemas.microsoft.com/office/drawing/2014/main" id="{735AB810-54A7-5222-72A6-F55DCB7B99A3}"/>
                </a:ext>
              </a:extLst>
            </p:cNvPr>
            <p:cNvSpPr/>
            <p:nvPr/>
          </p:nvSpPr>
          <p:spPr>
            <a:xfrm>
              <a:off x="11780873" y="35096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0" name="矩形 1859">
              <a:extLst>
                <a:ext uri="{FF2B5EF4-FFF2-40B4-BE49-F238E27FC236}">
                  <a16:creationId xmlns:a16="http://schemas.microsoft.com/office/drawing/2014/main" id="{A06FD55C-FC63-C6A7-BA08-EA404EC61E57}"/>
                </a:ext>
              </a:extLst>
            </p:cNvPr>
            <p:cNvSpPr/>
            <p:nvPr/>
          </p:nvSpPr>
          <p:spPr>
            <a:xfrm>
              <a:off x="11780873" y="35321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1" name="矩形 1860">
              <a:extLst>
                <a:ext uri="{FF2B5EF4-FFF2-40B4-BE49-F238E27FC236}">
                  <a16:creationId xmlns:a16="http://schemas.microsoft.com/office/drawing/2014/main" id="{11466227-DAB0-88C7-AABF-EF05F75F265D}"/>
                </a:ext>
              </a:extLst>
            </p:cNvPr>
            <p:cNvSpPr/>
            <p:nvPr/>
          </p:nvSpPr>
          <p:spPr>
            <a:xfrm>
              <a:off x="11780873" y="35545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2" name="矩形 1861">
              <a:extLst>
                <a:ext uri="{FF2B5EF4-FFF2-40B4-BE49-F238E27FC236}">
                  <a16:creationId xmlns:a16="http://schemas.microsoft.com/office/drawing/2014/main" id="{178303FF-FD2E-F0DC-641F-2D357861F4AC}"/>
                </a:ext>
              </a:extLst>
            </p:cNvPr>
            <p:cNvSpPr/>
            <p:nvPr/>
          </p:nvSpPr>
          <p:spPr>
            <a:xfrm>
              <a:off x="11780873" y="35769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3" name="矩形 1862">
              <a:extLst>
                <a:ext uri="{FF2B5EF4-FFF2-40B4-BE49-F238E27FC236}">
                  <a16:creationId xmlns:a16="http://schemas.microsoft.com/office/drawing/2014/main" id="{81F8D638-1240-1817-2679-B0AF4E89EAA6}"/>
                </a:ext>
              </a:extLst>
            </p:cNvPr>
            <p:cNvSpPr/>
            <p:nvPr/>
          </p:nvSpPr>
          <p:spPr>
            <a:xfrm>
              <a:off x="11780873" y="36000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64" name="矩形 1863">
              <a:extLst>
                <a:ext uri="{FF2B5EF4-FFF2-40B4-BE49-F238E27FC236}">
                  <a16:creationId xmlns:a16="http://schemas.microsoft.com/office/drawing/2014/main" id="{1BFBC4A5-AC0E-1626-1EF7-74DA1C34A34F}"/>
                </a:ext>
              </a:extLst>
            </p:cNvPr>
            <p:cNvSpPr/>
            <p:nvPr/>
          </p:nvSpPr>
          <p:spPr>
            <a:xfrm>
              <a:off x="11780873" y="36232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B6E10B1-EF89-8194-A163-299DE6C553E4}"/>
              </a:ext>
            </a:extLst>
          </p:cNvPr>
          <p:cNvSpPr/>
          <p:nvPr/>
        </p:nvSpPr>
        <p:spPr>
          <a:xfrm>
            <a:off x="10352407" y="164493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C85C56-235C-F2FF-F8B5-AA44217EF471}"/>
              </a:ext>
            </a:extLst>
          </p:cNvPr>
          <p:cNvSpPr/>
          <p:nvPr/>
        </p:nvSpPr>
        <p:spPr>
          <a:xfrm>
            <a:off x="10352407" y="276608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E1A6A0-5CA7-0822-C215-B9A0BE7A9CBA}"/>
              </a:ext>
            </a:extLst>
          </p:cNvPr>
          <p:cNvSpPr/>
          <p:nvPr/>
        </p:nvSpPr>
        <p:spPr>
          <a:xfrm>
            <a:off x="10352407" y="547443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124E65-11FC-0D94-DEC4-D4AAB679077D}"/>
              </a:ext>
            </a:extLst>
          </p:cNvPr>
          <p:cNvSpPr/>
          <p:nvPr/>
        </p:nvSpPr>
        <p:spPr>
          <a:xfrm>
            <a:off x="10352407" y="659557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EFB3C2-0FAA-6B42-1D35-FBCC76975C85}"/>
              </a:ext>
            </a:extLst>
          </p:cNvPr>
          <p:cNvSpPr/>
          <p:nvPr/>
        </p:nvSpPr>
        <p:spPr>
          <a:xfrm>
            <a:off x="10352407" y="930246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209BFB-E49E-4A8A-1252-3AB087E81107}"/>
              </a:ext>
            </a:extLst>
          </p:cNvPr>
          <p:cNvSpPr/>
          <p:nvPr/>
        </p:nvSpPr>
        <p:spPr>
          <a:xfrm>
            <a:off x="10352407" y="1042361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B0DB5-90C0-582B-7658-CA6E0919934B}"/>
              </a:ext>
            </a:extLst>
          </p:cNvPr>
          <p:cNvSpPr/>
          <p:nvPr/>
        </p:nvSpPr>
        <p:spPr>
          <a:xfrm>
            <a:off x="10352407" y="1315513"/>
            <a:ext cx="326315" cy="108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A29D49-2B7D-762B-A7A8-567146E1EDF0}"/>
              </a:ext>
            </a:extLst>
          </p:cNvPr>
          <p:cNvSpPr/>
          <p:nvPr/>
        </p:nvSpPr>
        <p:spPr>
          <a:xfrm>
            <a:off x="10352407" y="1427628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D16AC9-7053-9BF8-752E-4655F9540382}"/>
              </a:ext>
            </a:extLst>
          </p:cNvPr>
          <p:cNvSpPr/>
          <p:nvPr/>
        </p:nvSpPr>
        <p:spPr>
          <a:xfrm>
            <a:off x="10352407" y="1835405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F96A7C-BB5C-E933-116E-1957E668971E}"/>
              </a:ext>
            </a:extLst>
          </p:cNvPr>
          <p:cNvSpPr/>
          <p:nvPr/>
        </p:nvSpPr>
        <p:spPr>
          <a:xfrm>
            <a:off x="10352407" y="2060314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C0752A-D983-5A48-22B6-577D16F0D8CA}"/>
              </a:ext>
            </a:extLst>
          </p:cNvPr>
          <p:cNvSpPr/>
          <p:nvPr/>
        </p:nvSpPr>
        <p:spPr>
          <a:xfrm>
            <a:off x="10352407" y="2218354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6B589B-B93A-8327-051C-1FC41FD81A4D}"/>
              </a:ext>
            </a:extLst>
          </p:cNvPr>
          <p:cNvSpPr/>
          <p:nvPr/>
        </p:nvSpPr>
        <p:spPr>
          <a:xfrm>
            <a:off x="10352407" y="2443263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B34F87-7E1F-D97E-9F36-EB832556E7AD}"/>
              </a:ext>
            </a:extLst>
          </p:cNvPr>
          <p:cNvSpPr/>
          <p:nvPr/>
        </p:nvSpPr>
        <p:spPr>
          <a:xfrm>
            <a:off x="10352407" y="2601158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758B07-EDA9-2BCE-5F68-CCCECC19A55D}"/>
              </a:ext>
            </a:extLst>
          </p:cNvPr>
          <p:cNvSpPr/>
          <p:nvPr/>
        </p:nvSpPr>
        <p:spPr>
          <a:xfrm>
            <a:off x="10352407" y="2826067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A42893-A41C-B09E-80BB-69753D29FBEF}"/>
              </a:ext>
            </a:extLst>
          </p:cNvPr>
          <p:cNvSpPr/>
          <p:nvPr/>
        </p:nvSpPr>
        <p:spPr>
          <a:xfrm>
            <a:off x="10352407" y="2986425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7F7E18A-C5AD-EC3F-BBE0-46005E75AC63}"/>
              </a:ext>
            </a:extLst>
          </p:cNvPr>
          <p:cNvSpPr/>
          <p:nvPr/>
        </p:nvSpPr>
        <p:spPr>
          <a:xfrm>
            <a:off x="10352407" y="3211334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F91EBC-3288-287A-00DA-BFCCA21567DC}"/>
              </a:ext>
            </a:extLst>
          </p:cNvPr>
          <p:cNvSpPr/>
          <p:nvPr/>
        </p:nvSpPr>
        <p:spPr>
          <a:xfrm>
            <a:off x="10352407" y="3375161"/>
            <a:ext cx="326315" cy="861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E79DF4-2056-A1ED-5FEA-74F6C5BADB93}"/>
              </a:ext>
            </a:extLst>
          </p:cNvPr>
          <p:cNvSpPr/>
          <p:nvPr/>
        </p:nvSpPr>
        <p:spPr>
          <a:xfrm>
            <a:off x="10352407" y="3600070"/>
            <a:ext cx="326315" cy="420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p4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CCBA34-FC01-C8D0-37E5-46857C32E1B5}"/>
              </a:ext>
            </a:extLst>
          </p:cNvPr>
          <p:cNvSpPr/>
          <p:nvPr/>
        </p:nvSpPr>
        <p:spPr>
          <a:xfrm>
            <a:off x="10351504" y="5420512"/>
            <a:ext cx="326315" cy="1310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p3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A65B84-3869-3C5C-3F2F-57B706F09D0D}"/>
              </a:ext>
            </a:extLst>
          </p:cNvPr>
          <p:cNvSpPr/>
          <p:nvPr/>
        </p:nvSpPr>
        <p:spPr>
          <a:xfrm>
            <a:off x="10351504" y="5803462"/>
            <a:ext cx="326315" cy="1310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p3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8B6AC4-0924-905F-25D4-A8D6F6302F62}"/>
              </a:ext>
            </a:extLst>
          </p:cNvPr>
          <p:cNvSpPr/>
          <p:nvPr/>
        </p:nvSpPr>
        <p:spPr>
          <a:xfrm>
            <a:off x="10351504" y="6186266"/>
            <a:ext cx="326315" cy="1310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p3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3BB868E-EA35-1B6D-E1DC-38BEAEE21650}"/>
              </a:ext>
            </a:extLst>
          </p:cNvPr>
          <p:cNvSpPr/>
          <p:nvPr/>
        </p:nvSpPr>
        <p:spPr>
          <a:xfrm>
            <a:off x="10351504" y="6384723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E7BF917-18EC-0448-5630-CB4176F1D93E}"/>
              </a:ext>
            </a:extLst>
          </p:cNvPr>
          <p:cNvSpPr/>
          <p:nvPr/>
        </p:nvSpPr>
        <p:spPr>
          <a:xfrm>
            <a:off x="10351504" y="6407146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EE34B5C-5D5D-F627-AF8C-CFD2226A7BC0}"/>
              </a:ext>
            </a:extLst>
          </p:cNvPr>
          <p:cNvSpPr/>
          <p:nvPr/>
        </p:nvSpPr>
        <p:spPr>
          <a:xfrm>
            <a:off x="10351504" y="6429569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3D3123-B372-8216-F971-E06BBF5D7231}"/>
              </a:ext>
            </a:extLst>
          </p:cNvPr>
          <p:cNvSpPr/>
          <p:nvPr/>
        </p:nvSpPr>
        <p:spPr>
          <a:xfrm>
            <a:off x="10351504" y="6451992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D4B6C2D-007E-3B3F-4B21-498DDBA7BE03}"/>
              </a:ext>
            </a:extLst>
          </p:cNvPr>
          <p:cNvSpPr/>
          <p:nvPr/>
        </p:nvSpPr>
        <p:spPr>
          <a:xfrm>
            <a:off x="10351504" y="6474415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D4AF27E-799F-4487-77B9-6B5A56630CC1}"/>
              </a:ext>
            </a:extLst>
          </p:cNvPr>
          <p:cNvSpPr/>
          <p:nvPr/>
        </p:nvSpPr>
        <p:spPr>
          <a:xfrm>
            <a:off x="10351504" y="6496838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AD6989-B0DA-87D8-4A2F-A625E998482A}"/>
              </a:ext>
            </a:extLst>
          </p:cNvPr>
          <p:cNvSpPr/>
          <p:nvPr/>
        </p:nvSpPr>
        <p:spPr>
          <a:xfrm>
            <a:off x="10351504" y="6519261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46BE8AD-986A-3E25-0910-A2E13CE3C47C}"/>
              </a:ext>
            </a:extLst>
          </p:cNvPr>
          <p:cNvSpPr/>
          <p:nvPr/>
        </p:nvSpPr>
        <p:spPr>
          <a:xfrm>
            <a:off x="10351504" y="6541683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4E5CAC4-0650-918E-BDD6-0EDD37D7122B}"/>
              </a:ext>
            </a:extLst>
          </p:cNvPr>
          <p:cNvSpPr/>
          <p:nvPr/>
        </p:nvSpPr>
        <p:spPr>
          <a:xfrm>
            <a:off x="10351504" y="6564106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6" name="矩形 1865">
            <a:extLst>
              <a:ext uri="{FF2B5EF4-FFF2-40B4-BE49-F238E27FC236}">
                <a16:creationId xmlns:a16="http://schemas.microsoft.com/office/drawing/2014/main" id="{CACB0DB8-D1E0-87DB-E30D-7527AB21B928}"/>
              </a:ext>
            </a:extLst>
          </p:cNvPr>
          <p:cNvSpPr/>
          <p:nvPr/>
        </p:nvSpPr>
        <p:spPr>
          <a:xfrm>
            <a:off x="10351504" y="6586529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7" name="矩形 1866">
            <a:extLst>
              <a:ext uri="{FF2B5EF4-FFF2-40B4-BE49-F238E27FC236}">
                <a16:creationId xmlns:a16="http://schemas.microsoft.com/office/drawing/2014/main" id="{3BB9C8BA-A0D3-ED06-7E1B-A1907CD604CE}"/>
              </a:ext>
            </a:extLst>
          </p:cNvPr>
          <p:cNvSpPr/>
          <p:nvPr/>
        </p:nvSpPr>
        <p:spPr>
          <a:xfrm>
            <a:off x="10351504" y="6608952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8" name="矩形 1867">
            <a:extLst>
              <a:ext uri="{FF2B5EF4-FFF2-40B4-BE49-F238E27FC236}">
                <a16:creationId xmlns:a16="http://schemas.microsoft.com/office/drawing/2014/main" id="{DF10BF5F-60AC-4505-675B-36FF94B7BE60}"/>
              </a:ext>
            </a:extLst>
          </p:cNvPr>
          <p:cNvSpPr/>
          <p:nvPr/>
        </p:nvSpPr>
        <p:spPr>
          <a:xfrm>
            <a:off x="10351504" y="6631375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69" name="矩形 1868">
            <a:extLst>
              <a:ext uri="{FF2B5EF4-FFF2-40B4-BE49-F238E27FC236}">
                <a16:creationId xmlns:a16="http://schemas.microsoft.com/office/drawing/2014/main" id="{1C575BD0-1F05-ADC6-5FB8-1C6A3005804C}"/>
              </a:ext>
            </a:extLst>
          </p:cNvPr>
          <p:cNvSpPr/>
          <p:nvPr/>
        </p:nvSpPr>
        <p:spPr>
          <a:xfrm>
            <a:off x="10351504" y="6653798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0" name="矩形 1869">
            <a:extLst>
              <a:ext uri="{FF2B5EF4-FFF2-40B4-BE49-F238E27FC236}">
                <a16:creationId xmlns:a16="http://schemas.microsoft.com/office/drawing/2014/main" id="{EFDF181C-06EB-5EAB-CCEA-B305BFC2B28A}"/>
              </a:ext>
            </a:extLst>
          </p:cNvPr>
          <p:cNvSpPr/>
          <p:nvPr/>
        </p:nvSpPr>
        <p:spPr>
          <a:xfrm>
            <a:off x="10351504" y="6676221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1" name="矩形 1870">
            <a:extLst>
              <a:ext uri="{FF2B5EF4-FFF2-40B4-BE49-F238E27FC236}">
                <a16:creationId xmlns:a16="http://schemas.microsoft.com/office/drawing/2014/main" id="{2E4645AA-A79F-90BC-1869-4CC43CDFF134}"/>
              </a:ext>
            </a:extLst>
          </p:cNvPr>
          <p:cNvSpPr/>
          <p:nvPr/>
        </p:nvSpPr>
        <p:spPr>
          <a:xfrm>
            <a:off x="10351504" y="6698644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2" name="矩形 1871">
            <a:extLst>
              <a:ext uri="{FF2B5EF4-FFF2-40B4-BE49-F238E27FC236}">
                <a16:creationId xmlns:a16="http://schemas.microsoft.com/office/drawing/2014/main" id="{ACAFD165-53E1-56CD-E795-18EE4AC5A717}"/>
              </a:ext>
            </a:extLst>
          </p:cNvPr>
          <p:cNvSpPr/>
          <p:nvPr/>
        </p:nvSpPr>
        <p:spPr>
          <a:xfrm>
            <a:off x="10351504" y="6721747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73" name="矩形 1872">
            <a:extLst>
              <a:ext uri="{FF2B5EF4-FFF2-40B4-BE49-F238E27FC236}">
                <a16:creationId xmlns:a16="http://schemas.microsoft.com/office/drawing/2014/main" id="{B2E6063E-9E07-43FB-0E7B-A06BC0B7C643}"/>
              </a:ext>
            </a:extLst>
          </p:cNvPr>
          <p:cNvSpPr/>
          <p:nvPr/>
        </p:nvSpPr>
        <p:spPr>
          <a:xfrm>
            <a:off x="10351504" y="6744887"/>
            <a:ext cx="326315" cy="188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2289E5-5C78-8CDB-E076-4620D28006EA}"/>
              </a:ext>
            </a:extLst>
          </p:cNvPr>
          <p:cNvSpPr txBox="1"/>
          <p:nvPr/>
        </p:nvSpPr>
        <p:spPr>
          <a:xfrm>
            <a:off x="10723755" y="718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80808"/>
                </a:solidFill>
                <a:highlight>
                  <a:srgbClr val="FFFF00"/>
                </a:highlight>
              </a:rPr>
              <a:t>③</a:t>
            </a:r>
            <a:r>
              <a:rPr lang="en-US" altLang="zh-TW" sz="2800" b="1" dirty="0">
                <a:solidFill>
                  <a:srgbClr val="080808"/>
                </a:solidFill>
              </a:rPr>
              <a:t>- why</a:t>
            </a:r>
            <a:endParaRPr lang="zh-TW" altLang="en-US" sz="2800" b="1" dirty="0">
              <a:solidFill>
                <a:srgbClr val="080808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F54A59-0FF9-435A-6D48-D42D1FE30360}"/>
              </a:ext>
            </a:extLst>
          </p:cNvPr>
          <p:cNvGrpSpPr/>
          <p:nvPr/>
        </p:nvGrpSpPr>
        <p:grpSpPr>
          <a:xfrm>
            <a:off x="8184080" y="164493"/>
            <a:ext cx="1822539" cy="6599282"/>
            <a:chOff x="8184080" y="164493"/>
            <a:chExt cx="1822539" cy="65992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A90A4F1-D363-05B9-AEAD-23729EFC61BD}"/>
                </a:ext>
              </a:extLst>
            </p:cNvPr>
            <p:cNvSpPr/>
            <p:nvPr/>
          </p:nvSpPr>
          <p:spPr>
            <a:xfrm>
              <a:off x="8184080" y="1644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5E30D1A-707E-04FC-6A16-6DB8888B9054}"/>
                </a:ext>
              </a:extLst>
            </p:cNvPr>
            <p:cNvSpPr/>
            <p:nvPr/>
          </p:nvSpPr>
          <p:spPr>
            <a:xfrm>
              <a:off x="8184080" y="1869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75" name="矩形 1874">
              <a:extLst>
                <a:ext uri="{FF2B5EF4-FFF2-40B4-BE49-F238E27FC236}">
                  <a16:creationId xmlns:a16="http://schemas.microsoft.com/office/drawing/2014/main" id="{6176F665-1B0D-E983-6BC5-35811F5A5D00}"/>
                </a:ext>
              </a:extLst>
            </p:cNvPr>
            <p:cNvSpPr/>
            <p:nvPr/>
          </p:nvSpPr>
          <p:spPr>
            <a:xfrm>
              <a:off x="8184080" y="2093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76" name="矩形 1875">
              <a:extLst>
                <a:ext uri="{FF2B5EF4-FFF2-40B4-BE49-F238E27FC236}">
                  <a16:creationId xmlns:a16="http://schemas.microsoft.com/office/drawing/2014/main" id="{5854B54A-F789-1F47-345F-CAA0424F2AA4}"/>
                </a:ext>
              </a:extLst>
            </p:cNvPr>
            <p:cNvSpPr/>
            <p:nvPr/>
          </p:nvSpPr>
          <p:spPr>
            <a:xfrm>
              <a:off x="8184080" y="2317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77" name="矩形 1876">
              <a:extLst>
                <a:ext uri="{FF2B5EF4-FFF2-40B4-BE49-F238E27FC236}">
                  <a16:creationId xmlns:a16="http://schemas.microsoft.com/office/drawing/2014/main" id="{1FB4BAA2-5F10-E99F-65E6-8A3DA1156D16}"/>
                </a:ext>
              </a:extLst>
            </p:cNvPr>
            <p:cNvSpPr/>
            <p:nvPr/>
          </p:nvSpPr>
          <p:spPr>
            <a:xfrm>
              <a:off x="8184080" y="2541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78" name="矩形 1877">
              <a:extLst>
                <a:ext uri="{FF2B5EF4-FFF2-40B4-BE49-F238E27FC236}">
                  <a16:creationId xmlns:a16="http://schemas.microsoft.com/office/drawing/2014/main" id="{31ACA62C-400C-627F-AA89-ED839462F3B2}"/>
                </a:ext>
              </a:extLst>
            </p:cNvPr>
            <p:cNvSpPr/>
            <p:nvPr/>
          </p:nvSpPr>
          <p:spPr>
            <a:xfrm>
              <a:off x="8558460" y="164493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1879" name="矩形 1878">
              <a:extLst>
                <a:ext uri="{FF2B5EF4-FFF2-40B4-BE49-F238E27FC236}">
                  <a16:creationId xmlns:a16="http://schemas.microsoft.com/office/drawing/2014/main" id="{54320F61-9F19-9516-91A1-7C7819DC6125}"/>
                </a:ext>
              </a:extLst>
            </p:cNvPr>
            <p:cNvSpPr/>
            <p:nvPr/>
          </p:nvSpPr>
          <p:spPr>
            <a:xfrm>
              <a:off x="8184080" y="2766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0" name="矩形 1879">
              <a:extLst>
                <a:ext uri="{FF2B5EF4-FFF2-40B4-BE49-F238E27FC236}">
                  <a16:creationId xmlns:a16="http://schemas.microsoft.com/office/drawing/2014/main" id="{C7B58008-8777-F670-867D-0C67AD1011A9}"/>
                </a:ext>
              </a:extLst>
            </p:cNvPr>
            <p:cNvSpPr/>
            <p:nvPr/>
          </p:nvSpPr>
          <p:spPr>
            <a:xfrm>
              <a:off x="8184080" y="2990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1" name="矩形 1880">
              <a:extLst>
                <a:ext uri="{FF2B5EF4-FFF2-40B4-BE49-F238E27FC236}">
                  <a16:creationId xmlns:a16="http://schemas.microsoft.com/office/drawing/2014/main" id="{2BE1DE6E-F3CA-1645-C25A-552E1298D372}"/>
                </a:ext>
              </a:extLst>
            </p:cNvPr>
            <p:cNvSpPr/>
            <p:nvPr/>
          </p:nvSpPr>
          <p:spPr>
            <a:xfrm>
              <a:off x="8184080" y="3214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2" name="矩形 1881">
              <a:extLst>
                <a:ext uri="{FF2B5EF4-FFF2-40B4-BE49-F238E27FC236}">
                  <a16:creationId xmlns:a16="http://schemas.microsoft.com/office/drawing/2014/main" id="{6430D24B-D31D-70C9-4650-82332FCC5AEF}"/>
                </a:ext>
              </a:extLst>
            </p:cNvPr>
            <p:cNvSpPr/>
            <p:nvPr/>
          </p:nvSpPr>
          <p:spPr>
            <a:xfrm>
              <a:off x="8184080" y="3438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3" name="矩形 1882">
              <a:extLst>
                <a:ext uri="{FF2B5EF4-FFF2-40B4-BE49-F238E27FC236}">
                  <a16:creationId xmlns:a16="http://schemas.microsoft.com/office/drawing/2014/main" id="{F44CDE5B-E23B-5E05-B7C1-B37A76706BBA}"/>
                </a:ext>
              </a:extLst>
            </p:cNvPr>
            <p:cNvSpPr/>
            <p:nvPr/>
          </p:nvSpPr>
          <p:spPr>
            <a:xfrm>
              <a:off x="8558460" y="276608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p2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884" name="矩形 1883">
              <a:extLst>
                <a:ext uri="{FF2B5EF4-FFF2-40B4-BE49-F238E27FC236}">
                  <a16:creationId xmlns:a16="http://schemas.microsoft.com/office/drawing/2014/main" id="{72F1F67E-9D5D-89B2-E36A-607992F1767D}"/>
                </a:ext>
              </a:extLst>
            </p:cNvPr>
            <p:cNvSpPr/>
            <p:nvPr/>
          </p:nvSpPr>
          <p:spPr>
            <a:xfrm>
              <a:off x="8184080" y="36629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5" name="矩形 1884">
              <a:extLst>
                <a:ext uri="{FF2B5EF4-FFF2-40B4-BE49-F238E27FC236}">
                  <a16:creationId xmlns:a16="http://schemas.microsoft.com/office/drawing/2014/main" id="{F2D740C6-D11C-241C-90EB-1A30532951C1}"/>
                </a:ext>
              </a:extLst>
            </p:cNvPr>
            <p:cNvSpPr/>
            <p:nvPr/>
          </p:nvSpPr>
          <p:spPr>
            <a:xfrm>
              <a:off x="8184080" y="38872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6" name="矩形 1885">
              <a:extLst>
                <a:ext uri="{FF2B5EF4-FFF2-40B4-BE49-F238E27FC236}">
                  <a16:creationId xmlns:a16="http://schemas.microsoft.com/office/drawing/2014/main" id="{33FBCA7E-E332-2956-800B-9F6675F141DE}"/>
                </a:ext>
              </a:extLst>
            </p:cNvPr>
            <p:cNvSpPr/>
            <p:nvPr/>
          </p:nvSpPr>
          <p:spPr>
            <a:xfrm>
              <a:off x="8184080" y="41114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7" name="矩形 1886">
              <a:extLst>
                <a:ext uri="{FF2B5EF4-FFF2-40B4-BE49-F238E27FC236}">
                  <a16:creationId xmlns:a16="http://schemas.microsoft.com/office/drawing/2014/main" id="{1A87D68B-1D41-CAEA-0224-7893DD8D21FA}"/>
                </a:ext>
              </a:extLst>
            </p:cNvPr>
            <p:cNvSpPr/>
            <p:nvPr/>
          </p:nvSpPr>
          <p:spPr>
            <a:xfrm>
              <a:off x="8184080" y="43356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88" name="矩形 1887">
              <a:extLst>
                <a:ext uri="{FF2B5EF4-FFF2-40B4-BE49-F238E27FC236}">
                  <a16:creationId xmlns:a16="http://schemas.microsoft.com/office/drawing/2014/main" id="{F2BB52F7-4C71-E90D-A558-06D242234F07}"/>
                </a:ext>
              </a:extLst>
            </p:cNvPr>
            <p:cNvSpPr/>
            <p:nvPr/>
          </p:nvSpPr>
          <p:spPr>
            <a:xfrm>
              <a:off x="8558460" y="36629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889" name="矩形 1888">
              <a:extLst>
                <a:ext uri="{FF2B5EF4-FFF2-40B4-BE49-F238E27FC236}">
                  <a16:creationId xmlns:a16="http://schemas.microsoft.com/office/drawing/2014/main" id="{38714B67-77C7-D664-A38E-30B55EBDEF84}"/>
                </a:ext>
              </a:extLst>
            </p:cNvPr>
            <p:cNvSpPr/>
            <p:nvPr/>
          </p:nvSpPr>
          <p:spPr>
            <a:xfrm>
              <a:off x="8184080" y="45599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0" name="矩形 1889">
              <a:extLst>
                <a:ext uri="{FF2B5EF4-FFF2-40B4-BE49-F238E27FC236}">
                  <a16:creationId xmlns:a16="http://schemas.microsoft.com/office/drawing/2014/main" id="{2E24406A-5A9D-A982-D0F5-DD14A2AD6685}"/>
                </a:ext>
              </a:extLst>
            </p:cNvPr>
            <p:cNvSpPr/>
            <p:nvPr/>
          </p:nvSpPr>
          <p:spPr>
            <a:xfrm>
              <a:off x="8184080" y="4784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1" name="矩形 1890">
              <a:extLst>
                <a:ext uri="{FF2B5EF4-FFF2-40B4-BE49-F238E27FC236}">
                  <a16:creationId xmlns:a16="http://schemas.microsoft.com/office/drawing/2014/main" id="{32090E1E-424A-8DE4-632F-9923FA1BFC74}"/>
                </a:ext>
              </a:extLst>
            </p:cNvPr>
            <p:cNvSpPr/>
            <p:nvPr/>
          </p:nvSpPr>
          <p:spPr>
            <a:xfrm>
              <a:off x="8932840" y="16449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w1</a:t>
              </a:r>
            </a:p>
          </p:txBody>
        </p:sp>
        <p:sp>
          <p:nvSpPr>
            <p:cNvPr id="1892" name="矩形 1891">
              <a:extLst>
                <a:ext uri="{FF2B5EF4-FFF2-40B4-BE49-F238E27FC236}">
                  <a16:creationId xmlns:a16="http://schemas.microsoft.com/office/drawing/2014/main" id="{90FD6192-D84C-0555-7478-E951A9640C53}"/>
                </a:ext>
              </a:extLst>
            </p:cNvPr>
            <p:cNvSpPr/>
            <p:nvPr/>
          </p:nvSpPr>
          <p:spPr>
            <a:xfrm>
              <a:off x="8184080" y="50151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3" name="矩形 1892">
              <a:extLst>
                <a:ext uri="{FF2B5EF4-FFF2-40B4-BE49-F238E27FC236}">
                  <a16:creationId xmlns:a16="http://schemas.microsoft.com/office/drawing/2014/main" id="{D4C41B3C-ACDA-6BC1-D909-E49A2241916D}"/>
                </a:ext>
              </a:extLst>
            </p:cNvPr>
            <p:cNvSpPr/>
            <p:nvPr/>
          </p:nvSpPr>
          <p:spPr>
            <a:xfrm>
              <a:off x="8184080" y="5246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4" name="矩形 1893">
              <a:extLst>
                <a:ext uri="{FF2B5EF4-FFF2-40B4-BE49-F238E27FC236}">
                  <a16:creationId xmlns:a16="http://schemas.microsoft.com/office/drawing/2014/main" id="{800EA389-BBF3-308E-AF4C-888773979A3C}"/>
                </a:ext>
              </a:extLst>
            </p:cNvPr>
            <p:cNvSpPr/>
            <p:nvPr/>
          </p:nvSpPr>
          <p:spPr>
            <a:xfrm>
              <a:off x="8558460" y="50151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895" name="矩形 1894">
              <a:extLst>
                <a:ext uri="{FF2B5EF4-FFF2-40B4-BE49-F238E27FC236}">
                  <a16:creationId xmlns:a16="http://schemas.microsoft.com/office/drawing/2014/main" id="{0A9A7775-0DCB-8773-78F8-2F40196989C3}"/>
                </a:ext>
              </a:extLst>
            </p:cNvPr>
            <p:cNvSpPr/>
            <p:nvPr/>
          </p:nvSpPr>
          <p:spPr>
            <a:xfrm>
              <a:off x="8184080" y="5474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6" name="矩形 1895">
              <a:extLst>
                <a:ext uri="{FF2B5EF4-FFF2-40B4-BE49-F238E27FC236}">
                  <a16:creationId xmlns:a16="http://schemas.microsoft.com/office/drawing/2014/main" id="{DEB768E6-F271-E030-C767-E49AE516B4AC}"/>
                </a:ext>
              </a:extLst>
            </p:cNvPr>
            <p:cNvSpPr/>
            <p:nvPr/>
          </p:nvSpPr>
          <p:spPr>
            <a:xfrm>
              <a:off x="8184080" y="5698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7" name="矩形 1896">
              <a:extLst>
                <a:ext uri="{FF2B5EF4-FFF2-40B4-BE49-F238E27FC236}">
                  <a16:creationId xmlns:a16="http://schemas.microsoft.com/office/drawing/2014/main" id="{C1F4D1F2-AE95-FA76-2A1E-73BCA3F3E5C3}"/>
                </a:ext>
              </a:extLst>
            </p:cNvPr>
            <p:cNvSpPr/>
            <p:nvPr/>
          </p:nvSpPr>
          <p:spPr>
            <a:xfrm>
              <a:off x="8184080" y="5922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8" name="矩形 1897">
              <a:extLst>
                <a:ext uri="{FF2B5EF4-FFF2-40B4-BE49-F238E27FC236}">
                  <a16:creationId xmlns:a16="http://schemas.microsoft.com/office/drawing/2014/main" id="{513F2510-9021-8F63-4CBC-EA8ED4404E4D}"/>
                </a:ext>
              </a:extLst>
            </p:cNvPr>
            <p:cNvSpPr/>
            <p:nvPr/>
          </p:nvSpPr>
          <p:spPr>
            <a:xfrm>
              <a:off x="8184080" y="6147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99" name="矩形 1898">
              <a:extLst>
                <a:ext uri="{FF2B5EF4-FFF2-40B4-BE49-F238E27FC236}">
                  <a16:creationId xmlns:a16="http://schemas.microsoft.com/office/drawing/2014/main" id="{4408725C-C455-33F6-3243-88DA8414FDC6}"/>
                </a:ext>
              </a:extLst>
            </p:cNvPr>
            <p:cNvSpPr/>
            <p:nvPr/>
          </p:nvSpPr>
          <p:spPr>
            <a:xfrm>
              <a:off x="8184080" y="6371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0" name="矩形 1899">
              <a:extLst>
                <a:ext uri="{FF2B5EF4-FFF2-40B4-BE49-F238E27FC236}">
                  <a16:creationId xmlns:a16="http://schemas.microsoft.com/office/drawing/2014/main" id="{4571B57E-4620-3472-9119-2D264D63CBB8}"/>
                </a:ext>
              </a:extLst>
            </p:cNvPr>
            <p:cNvSpPr/>
            <p:nvPr/>
          </p:nvSpPr>
          <p:spPr>
            <a:xfrm>
              <a:off x="8558460" y="547443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1901" name="矩形 1900">
              <a:extLst>
                <a:ext uri="{FF2B5EF4-FFF2-40B4-BE49-F238E27FC236}">
                  <a16:creationId xmlns:a16="http://schemas.microsoft.com/office/drawing/2014/main" id="{B830181C-29F0-5E2C-D947-1AC630DA034F}"/>
                </a:ext>
              </a:extLst>
            </p:cNvPr>
            <p:cNvSpPr/>
            <p:nvPr/>
          </p:nvSpPr>
          <p:spPr>
            <a:xfrm>
              <a:off x="8184080" y="6595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2" name="矩形 1901">
              <a:extLst>
                <a:ext uri="{FF2B5EF4-FFF2-40B4-BE49-F238E27FC236}">
                  <a16:creationId xmlns:a16="http://schemas.microsoft.com/office/drawing/2014/main" id="{5FCBD9DC-9136-5AA1-4D0D-9AD32869C4DA}"/>
                </a:ext>
              </a:extLst>
            </p:cNvPr>
            <p:cNvSpPr/>
            <p:nvPr/>
          </p:nvSpPr>
          <p:spPr>
            <a:xfrm>
              <a:off x="8184080" y="6819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3" name="矩形 1902">
              <a:extLst>
                <a:ext uri="{FF2B5EF4-FFF2-40B4-BE49-F238E27FC236}">
                  <a16:creationId xmlns:a16="http://schemas.microsoft.com/office/drawing/2014/main" id="{227C2988-E7DE-2513-3B00-F2FB008753B0}"/>
                </a:ext>
              </a:extLst>
            </p:cNvPr>
            <p:cNvSpPr/>
            <p:nvPr/>
          </p:nvSpPr>
          <p:spPr>
            <a:xfrm>
              <a:off x="8184080" y="70440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4" name="矩形 1903">
              <a:extLst>
                <a:ext uri="{FF2B5EF4-FFF2-40B4-BE49-F238E27FC236}">
                  <a16:creationId xmlns:a16="http://schemas.microsoft.com/office/drawing/2014/main" id="{39C32A59-637D-B9F6-A168-C7ABDFA4A0EF}"/>
                </a:ext>
              </a:extLst>
            </p:cNvPr>
            <p:cNvSpPr/>
            <p:nvPr/>
          </p:nvSpPr>
          <p:spPr>
            <a:xfrm>
              <a:off x="8184080" y="72682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5" name="矩形 1904">
              <a:extLst>
                <a:ext uri="{FF2B5EF4-FFF2-40B4-BE49-F238E27FC236}">
                  <a16:creationId xmlns:a16="http://schemas.microsoft.com/office/drawing/2014/main" id="{9A50FFBA-9DB5-E147-7638-64AEE0DDEE7E}"/>
                </a:ext>
              </a:extLst>
            </p:cNvPr>
            <p:cNvSpPr/>
            <p:nvPr/>
          </p:nvSpPr>
          <p:spPr>
            <a:xfrm>
              <a:off x="8558460" y="659557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p2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906" name="矩形 1905">
              <a:extLst>
                <a:ext uri="{FF2B5EF4-FFF2-40B4-BE49-F238E27FC236}">
                  <a16:creationId xmlns:a16="http://schemas.microsoft.com/office/drawing/2014/main" id="{204D5D55-7124-E09E-F0F0-7D14F74F24AC}"/>
                </a:ext>
              </a:extLst>
            </p:cNvPr>
            <p:cNvSpPr/>
            <p:nvPr/>
          </p:nvSpPr>
          <p:spPr>
            <a:xfrm>
              <a:off x="8184080" y="74924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7" name="矩形 1906">
              <a:extLst>
                <a:ext uri="{FF2B5EF4-FFF2-40B4-BE49-F238E27FC236}">
                  <a16:creationId xmlns:a16="http://schemas.microsoft.com/office/drawing/2014/main" id="{C33AC82E-3933-03F3-AD92-BF22DB845A07}"/>
                </a:ext>
              </a:extLst>
            </p:cNvPr>
            <p:cNvSpPr/>
            <p:nvPr/>
          </p:nvSpPr>
          <p:spPr>
            <a:xfrm>
              <a:off x="8184080" y="77167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8" name="矩形 1907">
              <a:extLst>
                <a:ext uri="{FF2B5EF4-FFF2-40B4-BE49-F238E27FC236}">
                  <a16:creationId xmlns:a16="http://schemas.microsoft.com/office/drawing/2014/main" id="{9E8B66EF-5F06-FEE7-7538-EAF0108CC529}"/>
                </a:ext>
              </a:extLst>
            </p:cNvPr>
            <p:cNvSpPr/>
            <p:nvPr/>
          </p:nvSpPr>
          <p:spPr>
            <a:xfrm>
              <a:off x="8184080" y="7940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09" name="矩形 1908">
              <a:extLst>
                <a:ext uri="{FF2B5EF4-FFF2-40B4-BE49-F238E27FC236}">
                  <a16:creationId xmlns:a16="http://schemas.microsoft.com/office/drawing/2014/main" id="{DA553A2D-76A7-EB41-941A-2FC8EFF98AEA}"/>
                </a:ext>
              </a:extLst>
            </p:cNvPr>
            <p:cNvSpPr/>
            <p:nvPr/>
          </p:nvSpPr>
          <p:spPr>
            <a:xfrm>
              <a:off x="8184080" y="8165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0" name="矩形 1909">
              <a:extLst>
                <a:ext uri="{FF2B5EF4-FFF2-40B4-BE49-F238E27FC236}">
                  <a16:creationId xmlns:a16="http://schemas.microsoft.com/office/drawing/2014/main" id="{BD7575C4-C50B-DF29-E104-8F14004EF962}"/>
                </a:ext>
              </a:extLst>
            </p:cNvPr>
            <p:cNvSpPr/>
            <p:nvPr/>
          </p:nvSpPr>
          <p:spPr>
            <a:xfrm>
              <a:off x="8558460" y="74924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911" name="矩形 1910">
              <a:extLst>
                <a:ext uri="{FF2B5EF4-FFF2-40B4-BE49-F238E27FC236}">
                  <a16:creationId xmlns:a16="http://schemas.microsoft.com/office/drawing/2014/main" id="{20435AD5-01DB-A171-5FAF-C05813243048}"/>
                </a:ext>
              </a:extLst>
            </p:cNvPr>
            <p:cNvSpPr/>
            <p:nvPr/>
          </p:nvSpPr>
          <p:spPr>
            <a:xfrm>
              <a:off x="8184080" y="8389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2" name="矩形 1911">
              <a:extLst>
                <a:ext uri="{FF2B5EF4-FFF2-40B4-BE49-F238E27FC236}">
                  <a16:creationId xmlns:a16="http://schemas.microsoft.com/office/drawing/2014/main" id="{E79AF047-4040-5321-ACD1-9965A7DE0BF9}"/>
                </a:ext>
              </a:extLst>
            </p:cNvPr>
            <p:cNvSpPr/>
            <p:nvPr/>
          </p:nvSpPr>
          <p:spPr>
            <a:xfrm>
              <a:off x="8184080" y="8613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3" name="矩形 1912">
              <a:extLst>
                <a:ext uri="{FF2B5EF4-FFF2-40B4-BE49-F238E27FC236}">
                  <a16:creationId xmlns:a16="http://schemas.microsoft.com/office/drawing/2014/main" id="{478C007F-E7D1-69F4-BB47-50987D768DBF}"/>
                </a:ext>
              </a:extLst>
            </p:cNvPr>
            <p:cNvSpPr/>
            <p:nvPr/>
          </p:nvSpPr>
          <p:spPr>
            <a:xfrm>
              <a:off x="8932840" y="54744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w2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914" name="矩形 1913">
              <a:extLst>
                <a:ext uri="{FF2B5EF4-FFF2-40B4-BE49-F238E27FC236}">
                  <a16:creationId xmlns:a16="http://schemas.microsoft.com/office/drawing/2014/main" id="{BC4879C4-3539-4181-F267-A7C5AE3849E8}"/>
                </a:ext>
              </a:extLst>
            </p:cNvPr>
            <p:cNvSpPr/>
            <p:nvPr/>
          </p:nvSpPr>
          <p:spPr>
            <a:xfrm>
              <a:off x="8184080" y="8844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5" name="矩形 1914">
              <a:extLst>
                <a:ext uri="{FF2B5EF4-FFF2-40B4-BE49-F238E27FC236}">
                  <a16:creationId xmlns:a16="http://schemas.microsoft.com/office/drawing/2014/main" id="{F666B187-C9C4-3D38-CDF7-69A8139C8D72}"/>
                </a:ext>
              </a:extLst>
            </p:cNvPr>
            <p:cNvSpPr/>
            <p:nvPr/>
          </p:nvSpPr>
          <p:spPr>
            <a:xfrm>
              <a:off x="8184080" y="9076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6" name="矩形 1915">
              <a:extLst>
                <a:ext uri="{FF2B5EF4-FFF2-40B4-BE49-F238E27FC236}">
                  <a16:creationId xmlns:a16="http://schemas.microsoft.com/office/drawing/2014/main" id="{3CBB7373-2877-197C-1145-E31DD43092F0}"/>
                </a:ext>
              </a:extLst>
            </p:cNvPr>
            <p:cNvSpPr/>
            <p:nvPr/>
          </p:nvSpPr>
          <p:spPr>
            <a:xfrm>
              <a:off x="8558460" y="884466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917" name="矩形 1916">
              <a:extLst>
                <a:ext uri="{FF2B5EF4-FFF2-40B4-BE49-F238E27FC236}">
                  <a16:creationId xmlns:a16="http://schemas.microsoft.com/office/drawing/2014/main" id="{85E5E88D-141C-D056-CB04-C231AEE8D346}"/>
                </a:ext>
              </a:extLst>
            </p:cNvPr>
            <p:cNvSpPr/>
            <p:nvPr/>
          </p:nvSpPr>
          <p:spPr>
            <a:xfrm>
              <a:off x="8184080" y="9302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8" name="矩形 1917">
              <a:extLst>
                <a:ext uri="{FF2B5EF4-FFF2-40B4-BE49-F238E27FC236}">
                  <a16:creationId xmlns:a16="http://schemas.microsoft.com/office/drawing/2014/main" id="{74DD93AD-7738-7A1D-D37F-0DAEEC6B6CDC}"/>
                </a:ext>
              </a:extLst>
            </p:cNvPr>
            <p:cNvSpPr/>
            <p:nvPr/>
          </p:nvSpPr>
          <p:spPr>
            <a:xfrm>
              <a:off x="8184080" y="9526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19" name="矩形 1918">
              <a:extLst>
                <a:ext uri="{FF2B5EF4-FFF2-40B4-BE49-F238E27FC236}">
                  <a16:creationId xmlns:a16="http://schemas.microsoft.com/office/drawing/2014/main" id="{0D6AEBD7-D42D-3047-D06D-0AE2F87F3F92}"/>
                </a:ext>
              </a:extLst>
            </p:cNvPr>
            <p:cNvSpPr/>
            <p:nvPr/>
          </p:nvSpPr>
          <p:spPr>
            <a:xfrm>
              <a:off x="8184080" y="9750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54ED157B-14FD-C69C-0A08-C1ECCC6735D2}"/>
                </a:ext>
              </a:extLst>
            </p:cNvPr>
            <p:cNvSpPr/>
            <p:nvPr/>
          </p:nvSpPr>
          <p:spPr>
            <a:xfrm>
              <a:off x="8184080" y="9975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3B703260-AE89-75BC-9387-8E9B56F389AD}"/>
                </a:ext>
              </a:extLst>
            </p:cNvPr>
            <p:cNvSpPr/>
            <p:nvPr/>
          </p:nvSpPr>
          <p:spPr>
            <a:xfrm>
              <a:off x="8184080" y="10199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6" name="矩形 705">
              <a:extLst>
                <a:ext uri="{FF2B5EF4-FFF2-40B4-BE49-F238E27FC236}">
                  <a16:creationId xmlns:a16="http://schemas.microsoft.com/office/drawing/2014/main" id="{3DA12D2E-3A61-A741-1D3B-78BD3C293C0B}"/>
                </a:ext>
              </a:extLst>
            </p:cNvPr>
            <p:cNvSpPr/>
            <p:nvPr/>
          </p:nvSpPr>
          <p:spPr>
            <a:xfrm>
              <a:off x="8558460" y="930246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p1</a:t>
              </a:r>
            </a:p>
          </p:txBody>
        </p:sp>
        <p:sp>
          <p:nvSpPr>
            <p:cNvPr id="707" name="矩形 706">
              <a:extLst>
                <a:ext uri="{FF2B5EF4-FFF2-40B4-BE49-F238E27FC236}">
                  <a16:creationId xmlns:a16="http://schemas.microsoft.com/office/drawing/2014/main" id="{A563A92F-3F7D-91FD-8C15-57F1C358F741}"/>
                </a:ext>
              </a:extLst>
            </p:cNvPr>
            <p:cNvSpPr/>
            <p:nvPr/>
          </p:nvSpPr>
          <p:spPr>
            <a:xfrm>
              <a:off x="8184080" y="10423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D7350BB1-EF43-14D8-4245-148594D4F446}"/>
                </a:ext>
              </a:extLst>
            </p:cNvPr>
            <p:cNvSpPr/>
            <p:nvPr/>
          </p:nvSpPr>
          <p:spPr>
            <a:xfrm>
              <a:off x="8184080" y="10647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0E6108F8-EE58-BBF9-A7F0-B806CF4908C4}"/>
                </a:ext>
              </a:extLst>
            </p:cNvPr>
            <p:cNvSpPr/>
            <p:nvPr/>
          </p:nvSpPr>
          <p:spPr>
            <a:xfrm>
              <a:off x="8184080" y="1087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0" name="矩形 709">
              <a:extLst>
                <a:ext uri="{FF2B5EF4-FFF2-40B4-BE49-F238E27FC236}">
                  <a16:creationId xmlns:a16="http://schemas.microsoft.com/office/drawing/2014/main" id="{93BC723E-51DB-CEE4-18A9-A93B4EEBE633}"/>
                </a:ext>
              </a:extLst>
            </p:cNvPr>
            <p:cNvSpPr/>
            <p:nvPr/>
          </p:nvSpPr>
          <p:spPr>
            <a:xfrm>
              <a:off x="8184080" y="11096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7BC0CCCB-5AEE-2142-1D9E-99B786B1E13D}"/>
                </a:ext>
              </a:extLst>
            </p:cNvPr>
            <p:cNvSpPr/>
            <p:nvPr/>
          </p:nvSpPr>
          <p:spPr>
            <a:xfrm>
              <a:off x="8558460" y="1042361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B56F32A5-73E1-EED9-674B-241422F35D92}"/>
                </a:ext>
              </a:extLst>
            </p:cNvPr>
            <p:cNvSpPr/>
            <p:nvPr/>
          </p:nvSpPr>
          <p:spPr>
            <a:xfrm>
              <a:off x="8184080" y="113205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E1D817AE-65F8-B1A5-17F9-4D52B6F9CC2C}"/>
                </a:ext>
              </a:extLst>
            </p:cNvPr>
            <p:cNvSpPr/>
            <p:nvPr/>
          </p:nvSpPr>
          <p:spPr>
            <a:xfrm>
              <a:off x="8184080" y="115447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21A8EF85-E2BF-ED7D-DFA2-330EF9A723D4}"/>
                </a:ext>
              </a:extLst>
            </p:cNvPr>
            <p:cNvSpPr/>
            <p:nvPr/>
          </p:nvSpPr>
          <p:spPr>
            <a:xfrm>
              <a:off x="8184080" y="11768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E9D0DFCF-ED15-B836-FC77-20CF73415C4E}"/>
                </a:ext>
              </a:extLst>
            </p:cNvPr>
            <p:cNvSpPr/>
            <p:nvPr/>
          </p:nvSpPr>
          <p:spPr>
            <a:xfrm>
              <a:off x="8184080" y="11993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6" name="矩形 715">
              <a:extLst>
                <a:ext uri="{FF2B5EF4-FFF2-40B4-BE49-F238E27FC236}">
                  <a16:creationId xmlns:a16="http://schemas.microsoft.com/office/drawing/2014/main" id="{D3F69019-E7AB-B12B-1093-17CE0D063D99}"/>
                </a:ext>
              </a:extLst>
            </p:cNvPr>
            <p:cNvSpPr/>
            <p:nvPr/>
          </p:nvSpPr>
          <p:spPr>
            <a:xfrm>
              <a:off x="8558460" y="1132053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3C8DE926-11A7-05CF-F316-5E2808B51557}"/>
                </a:ext>
              </a:extLst>
            </p:cNvPr>
            <p:cNvSpPr/>
            <p:nvPr/>
          </p:nvSpPr>
          <p:spPr>
            <a:xfrm>
              <a:off x="8184080" y="12217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6D3270F9-3982-48F3-98FE-F97E918F6DB3}"/>
                </a:ext>
              </a:extLst>
            </p:cNvPr>
            <p:cNvSpPr/>
            <p:nvPr/>
          </p:nvSpPr>
          <p:spPr>
            <a:xfrm>
              <a:off x="8184080" y="12441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185A205A-AC32-A0E9-CB9C-05BE59D10586}"/>
                </a:ext>
              </a:extLst>
            </p:cNvPr>
            <p:cNvSpPr/>
            <p:nvPr/>
          </p:nvSpPr>
          <p:spPr>
            <a:xfrm>
              <a:off x="8932840" y="930246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w3</a:t>
              </a:r>
            </a:p>
          </p:txBody>
        </p:sp>
        <p:sp>
          <p:nvSpPr>
            <p:cNvPr id="720" name="矩形 719">
              <a:extLst>
                <a:ext uri="{FF2B5EF4-FFF2-40B4-BE49-F238E27FC236}">
                  <a16:creationId xmlns:a16="http://schemas.microsoft.com/office/drawing/2014/main" id="{CB87185A-BA1A-218C-3B59-69008E207989}"/>
                </a:ext>
              </a:extLst>
            </p:cNvPr>
            <p:cNvSpPr/>
            <p:nvPr/>
          </p:nvSpPr>
          <p:spPr>
            <a:xfrm>
              <a:off x="8184080" y="1267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1" name="矩形 720">
              <a:extLst>
                <a:ext uri="{FF2B5EF4-FFF2-40B4-BE49-F238E27FC236}">
                  <a16:creationId xmlns:a16="http://schemas.microsoft.com/office/drawing/2014/main" id="{89E45CB1-60AE-1338-7375-7E786517D896}"/>
                </a:ext>
              </a:extLst>
            </p:cNvPr>
            <p:cNvSpPr/>
            <p:nvPr/>
          </p:nvSpPr>
          <p:spPr>
            <a:xfrm>
              <a:off x="8184080" y="12904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2" name="矩形 721">
              <a:extLst>
                <a:ext uri="{FF2B5EF4-FFF2-40B4-BE49-F238E27FC236}">
                  <a16:creationId xmlns:a16="http://schemas.microsoft.com/office/drawing/2014/main" id="{8DBDC3AC-DBC9-50E5-02C7-24FE986FBD8C}"/>
                </a:ext>
              </a:extLst>
            </p:cNvPr>
            <p:cNvSpPr/>
            <p:nvPr/>
          </p:nvSpPr>
          <p:spPr>
            <a:xfrm>
              <a:off x="8558460" y="1267270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723" name="矩形 722">
              <a:extLst>
                <a:ext uri="{FF2B5EF4-FFF2-40B4-BE49-F238E27FC236}">
                  <a16:creationId xmlns:a16="http://schemas.microsoft.com/office/drawing/2014/main" id="{2D3BB306-4466-1BC8-382C-E16920BB5B8A}"/>
                </a:ext>
              </a:extLst>
            </p:cNvPr>
            <p:cNvSpPr/>
            <p:nvPr/>
          </p:nvSpPr>
          <p:spPr>
            <a:xfrm>
              <a:off x="8184080" y="13155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4" name="矩形 723">
              <a:extLst>
                <a:ext uri="{FF2B5EF4-FFF2-40B4-BE49-F238E27FC236}">
                  <a16:creationId xmlns:a16="http://schemas.microsoft.com/office/drawing/2014/main" id="{0698BE2B-C608-9D04-D9B8-6815D304C9D9}"/>
                </a:ext>
              </a:extLst>
            </p:cNvPr>
            <p:cNvSpPr/>
            <p:nvPr/>
          </p:nvSpPr>
          <p:spPr>
            <a:xfrm>
              <a:off x="8184080" y="13379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5" name="矩形 724">
              <a:extLst>
                <a:ext uri="{FF2B5EF4-FFF2-40B4-BE49-F238E27FC236}">
                  <a16:creationId xmlns:a16="http://schemas.microsoft.com/office/drawing/2014/main" id="{4903C422-6BE0-2E2E-1924-7697B8092D2E}"/>
                </a:ext>
              </a:extLst>
            </p:cNvPr>
            <p:cNvSpPr/>
            <p:nvPr/>
          </p:nvSpPr>
          <p:spPr>
            <a:xfrm>
              <a:off x="8184080" y="13603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6" name="矩形 725">
              <a:extLst>
                <a:ext uri="{FF2B5EF4-FFF2-40B4-BE49-F238E27FC236}">
                  <a16:creationId xmlns:a16="http://schemas.microsoft.com/office/drawing/2014/main" id="{2C3A3D25-FF5E-9309-3F19-F9A0C625AFFD}"/>
                </a:ext>
              </a:extLst>
            </p:cNvPr>
            <p:cNvSpPr/>
            <p:nvPr/>
          </p:nvSpPr>
          <p:spPr>
            <a:xfrm>
              <a:off x="8184080" y="13827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158D10BE-F2D6-F5EE-2E33-63CCB215056B}"/>
                </a:ext>
              </a:extLst>
            </p:cNvPr>
            <p:cNvSpPr/>
            <p:nvPr/>
          </p:nvSpPr>
          <p:spPr>
            <a:xfrm>
              <a:off x="8184080" y="14052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2709342A-66EE-96B6-870E-07B522985FA4}"/>
                </a:ext>
              </a:extLst>
            </p:cNvPr>
            <p:cNvSpPr/>
            <p:nvPr/>
          </p:nvSpPr>
          <p:spPr>
            <a:xfrm>
              <a:off x="8558460" y="1315513"/>
              <a:ext cx="326315" cy="10857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p1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879ED20D-F2C0-234D-2430-878CAA42DC0D}"/>
                </a:ext>
              </a:extLst>
            </p:cNvPr>
            <p:cNvSpPr/>
            <p:nvPr/>
          </p:nvSpPr>
          <p:spPr>
            <a:xfrm>
              <a:off x="8184080" y="14276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0" name="矩形 729">
              <a:extLst>
                <a:ext uri="{FF2B5EF4-FFF2-40B4-BE49-F238E27FC236}">
                  <a16:creationId xmlns:a16="http://schemas.microsoft.com/office/drawing/2014/main" id="{40AD2FE1-C4C9-5070-8401-7257216D4C2C}"/>
                </a:ext>
              </a:extLst>
            </p:cNvPr>
            <p:cNvSpPr/>
            <p:nvPr/>
          </p:nvSpPr>
          <p:spPr>
            <a:xfrm>
              <a:off x="8184080" y="14500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1" name="矩形 730">
              <a:extLst>
                <a:ext uri="{FF2B5EF4-FFF2-40B4-BE49-F238E27FC236}">
                  <a16:creationId xmlns:a16="http://schemas.microsoft.com/office/drawing/2014/main" id="{E59F64E3-7F47-BACE-BAF2-A5C84E5505BA}"/>
                </a:ext>
              </a:extLst>
            </p:cNvPr>
            <p:cNvSpPr/>
            <p:nvPr/>
          </p:nvSpPr>
          <p:spPr>
            <a:xfrm>
              <a:off x="8184080" y="14724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2" name="矩形 731">
              <a:extLst>
                <a:ext uri="{FF2B5EF4-FFF2-40B4-BE49-F238E27FC236}">
                  <a16:creationId xmlns:a16="http://schemas.microsoft.com/office/drawing/2014/main" id="{2ADA4E43-03AE-0C38-B7DE-21AF34332328}"/>
                </a:ext>
              </a:extLst>
            </p:cNvPr>
            <p:cNvSpPr/>
            <p:nvPr/>
          </p:nvSpPr>
          <p:spPr>
            <a:xfrm>
              <a:off x="8184080" y="14948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3" name="矩形 732">
              <a:extLst>
                <a:ext uri="{FF2B5EF4-FFF2-40B4-BE49-F238E27FC236}">
                  <a16:creationId xmlns:a16="http://schemas.microsoft.com/office/drawing/2014/main" id="{A7AB326C-AA18-3CF9-57E0-B604DD7577E4}"/>
                </a:ext>
              </a:extLst>
            </p:cNvPr>
            <p:cNvSpPr/>
            <p:nvPr/>
          </p:nvSpPr>
          <p:spPr>
            <a:xfrm>
              <a:off x="8558460" y="1427628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734" name="矩形 733">
              <a:extLst>
                <a:ext uri="{FF2B5EF4-FFF2-40B4-BE49-F238E27FC236}">
                  <a16:creationId xmlns:a16="http://schemas.microsoft.com/office/drawing/2014/main" id="{E3D65C86-D43B-B4F5-1050-83E7DDA878BC}"/>
                </a:ext>
              </a:extLst>
            </p:cNvPr>
            <p:cNvSpPr/>
            <p:nvPr/>
          </p:nvSpPr>
          <p:spPr>
            <a:xfrm>
              <a:off x="8184080" y="15173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5" name="矩形 734">
              <a:extLst>
                <a:ext uri="{FF2B5EF4-FFF2-40B4-BE49-F238E27FC236}">
                  <a16:creationId xmlns:a16="http://schemas.microsoft.com/office/drawing/2014/main" id="{A5F26695-F6AD-4573-6A92-21EB8027447E}"/>
                </a:ext>
              </a:extLst>
            </p:cNvPr>
            <p:cNvSpPr/>
            <p:nvPr/>
          </p:nvSpPr>
          <p:spPr>
            <a:xfrm>
              <a:off x="8184080" y="15397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BC79FAFD-36B0-C504-EA34-319F700392AB}"/>
                </a:ext>
              </a:extLst>
            </p:cNvPr>
            <p:cNvSpPr/>
            <p:nvPr/>
          </p:nvSpPr>
          <p:spPr>
            <a:xfrm>
              <a:off x="8184080" y="15621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7" name="矩形 736">
              <a:extLst>
                <a:ext uri="{FF2B5EF4-FFF2-40B4-BE49-F238E27FC236}">
                  <a16:creationId xmlns:a16="http://schemas.microsoft.com/office/drawing/2014/main" id="{1A328565-CCDA-0FC4-DA4B-6FDCA35BCAB8}"/>
                </a:ext>
              </a:extLst>
            </p:cNvPr>
            <p:cNvSpPr/>
            <p:nvPr/>
          </p:nvSpPr>
          <p:spPr>
            <a:xfrm>
              <a:off x="8184080" y="15845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38" name="矩形 737">
              <a:extLst>
                <a:ext uri="{FF2B5EF4-FFF2-40B4-BE49-F238E27FC236}">
                  <a16:creationId xmlns:a16="http://schemas.microsoft.com/office/drawing/2014/main" id="{8361D0BE-9C4D-F690-A6E5-E423082F4CB7}"/>
                </a:ext>
              </a:extLst>
            </p:cNvPr>
            <p:cNvSpPr/>
            <p:nvPr/>
          </p:nvSpPr>
          <p:spPr>
            <a:xfrm>
              <a:off x="8558460" y="151731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739" name="矩形 738">
              <a:extLst>
                <a:ext uri="{FF2B5EF4-FFF2-40B4-BE49-F238E27FC236}">
                  <a16:creationId xmlns:a16="http://schemas.microsoft.com/office/drawing/2014/main" id="{03A4480F-E7CD-C1E3-9F51-4038B9BD5174}"/>
                </a:ext>
              </a:extLst>
            </p:cNvPr>
            <p:cNvSpPr/>
            <p:nvPr/>
          </p:nvSpPr>
          <p:spPr>
            <a:xfrm>
              <a:off x="8184080" y="16070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0" name="矩形 739">
              <a:extLst>
                <a:ext uri="{FF2B5EF4-FFF2-40B4-BE49-F238E27FC236}">
                  <a16:creationId xmlns:a16="http://schemas.microsoft.com/office/drawing/2014/main" id="{4FC3C2D8-4472-C706-FA30-AB7495EE5ACA}"/>
                </a:ext>
              </a:extLst>
            </p:cNvPr>
            <p:cNvSpPr/>
            <p:nvPr/>
          </p:nvSpPr>
          <p:spPr>
            <a:xfrm>
              <a:off x="8184080" y="16294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1" name="矩形 740">
              <a:extLst>
                <a:ext uri="{FF2B5EF4-FFF2-40B4-BE49-F238E27FC236}">
                  <a16:creationId xmlns:a16="http://schemas.microsoft.com/office/drawing/2014/main" id="{A8C5142C-08C4-4C38-0B27-04C9F601A57E}"/>
                </a:ext>
              </a:extLst>
            </p:cNvPr>
            <p:cNvSpPr/>
            <p:nvPr/>
          </p:nvSpPr>
          <p:spPr>
            <a:xfrm>
              <a:off x="8932840" y="131551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w4</a:t>
              </a:r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34FE3FE0-8494-7A62-DD40-66B79E24B650}"/>
                </a:ext>
              </a:extLst>
            </p:cNvPr>
            <p:cNvSpPr/>
            <p:nvPr/>
          </p:nvSpPr>
          <p:spPr>
            <a:xfrm>
              <a:off x="8184080" y="165253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1C0DCBF9-3DF3-B086-9FC2-A7F337254D69}"/>
                </a:ext>
              </a:extLst>
            </p:cNvPr>
            <p:cNvSpPr/>
            <p:nvPr/>
          </p:nvSpPr>
          <p:spPr>
            <a:xfrm>
              <a:off x="8184080" y="16756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4" name="矩形 743">
              <a:extLst>
                <a:ext uri="{FF2B5EF4-FFF2-40B4-BE49-F238E27FC236}">
                  <a16:creationId xmlns:a16="http://schemas.microsoft.com/office/drawing/2014/main" id="{08260AB5-CB95-C0F6-BC4F-CDB83B33A416}"/>
                </a:ext>
              </a:extLst>
            </p:cNvPr>
            <p:cNvSpPr/>
            <p:nvPr/>
          </p:nvSpPr>
          <p:spPr>
            <a:xfrm>
              <a:off x="8558460" y="165253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745" name="矩形 744">
              <a:extLst>
                <a:ext uri="{FF2B5EF4-FFF2-40B4-BE49-F238E27FC236}">
                  <a16:creationId xmlns:a16="http://schemas.microsoft.com/office/drawing/2014/main" id="{8CBE4492-2DFA-AFC1-55F1-2F89982701E0}"/>
                </a:ext>
              </a:extLst>
            </p:cNvPr>
            <p:cNvSpPr/>
            <p:nvPr/>
          </p:nvSpPr>
          <p:spPr>
            <a:xfrm>
              <a:off x="9306572" y="164493"/>
              <a:ext cx="326315" cy="153007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l1</a:t>
              </a:r>
            </a:p>
          </p:txBody>
        </p:sp>
        <p:sp>
          <p:nvSpPr>
            <p:cNvPr id="746" name="矩形 745">
              <a:extLst>
                <a:ext uri="{FF2B5EF4-FFF2-40B4-BE49-F238E27FC236}">
                  <a16:creationId xmlns:a16="http://schemas.microsoft.com/office/drawing/2014/main" id="{DAE5BFC3-208A-3FD5-FF16-C8042EE3F75E}"/>
                </a:ext>
              </a:extLst>
            </p:cNvPr>
            <p:cNvSpPr/>
            <p:nvPr/>
          </p:nvSpPr>
          <p:spPr>
            <a:xfrm>
              <a:off x="8184080" y="17232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2B6250AB-7C19-041E-5A31-1D19620E285B}"/>
                </a:ext>
              </a:extLst>
            </p:cNvPr>
            <p:cNvSpPr/>
            <p:nvPr/>
          </p:nvSpPr>
          <p:spPr>
            <a:xfrm>
              <a:off x="8184080" y="17457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91F8C95D-285C-FD1C-CD60-D664DE5455F8}"/>
                </a:ext>
              </a:extLst>
            </p:cNvPr>
            <p:cNvSpPr/>
            <p:nvPr/>
          </p:nvSpPr>
          <p:spPr>
            <a:xfrm>
              <a:off x="8184080" y="17681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49" name="矩形 748">
              <a:extLst>
                <a:ext uri="{FF2B5EF4-FFF2-40B4-BE49-F238E27FC236}">
                  <a16:creationId xmlns:a16="http://schemas.microsoft.com/office/drawing/2014/main" id="{55D25F7F-FDBF-39A4-0747-C4F650DCF50F}"/>
                </a:ext>
              </a:extLst>
            </p:cNvPr>
            <p:cNvSpPr/>
            <p:nvPr/>
          </p:nvSpPr>
          <p:spPr>
            <a:xfrm>
              <a:off x="8184080" y="17905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0" name="矩形 749">
              <a:extLst>
                <a:ext uri="{FF2B5EF4-FFF2-40B4-BE49-F238E27FC236}">
                  <a16:creationId xmlns:a16="http://schemas.microsoft.com/office/drawing/2014/main" id="{921AD90C-C1EB-508C-39D0-FBB2D05C998C}"/>
                </a:ext>
              </a:extLst>
            </p:cNvPr>
            <p:cNvSpPr/>
            <p:nvPr/>
          </p:nvSpPr>
          <p:spPr>
            <a:xfrm>
              <a:off x="8184080" y="18129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1" name="矩形 750">
              <a:extLst>
                <a:ext uri="{FF2B5EF4-FFF2-40B4-BE49-F238E27FC236}">
                  <a16:creationId xmlns:a16="http://schemas.microsoft.com/office/drawing/2014/main" id="{2FE74E74-66E5-6426-0B79-CD3E164466B0}"/>
                </a:ext>
              </a:extLst>
            </p:cNvPr>
            <p:cNvSpPr/>
            <p:nvPr/>
          </p:nvSpPr>
          <p:spPr>
            <a:xfrm>
              <a:off x="8558460" y="172329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752" name="矩形 751">
              <a:extLst>
                <a:ext uri="{FF2B5EF4-FFF2-40B4-BE49-F238E27FC236}">
                  <a16:creationId xmlns:a16="http://schemas.microsoft.com/office/drawing/2014/main" id="{55E81CB1-EDBE-4A82-E278-548695D7CC86}"/>
                </a:ext>
              </a:extLst>
            </p:cNvPr>
            <p:cNvSpPr/>
            <p:nvPr/>
          </p:nvSpPr>
          <p:spPr>
            <a:xfrm>
              <a:off x="8184080" y="18354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3" name="矩形 752">
              <a:extLst>
                <a:ext uri="{FF2B5EF4-FFF2-40B4-BE49-F238E27FC236}">
                  <a16:creationId xmlns:a16="http://schemas.microsoft.com/office/drawing/2014/main" id="{5698F72E-5CC1-F7AE-046E-4D3C816C6D09}"/>
                </a:ext>
              </a:extLst>
            </p:cNvPr>
            <p:cNvSpPr/>
            <p:nvPr/>
          </p:nvSpPr>
          <p:spPr>
            <a:xfrm>
              <a:off x="8184080" y="18578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4" name="矩形 753">
              <a:extLst>
                <a:ext uri="{FF2B5EF4-FFF2-40B4-BE49-F238E27FC236}">
                  <a16:creationId xmlns:a16="http://schemas.microsoft.com/office/drawing/2014/main" id="{3F634435-A75C-38B3-5871-D27E0014986F}"/>
                </a:ext>
              </a:extLst>
            </p:cNvPr>
            <p:cNvSpPr/>
            <p:nvPr/>
          </p:nvSpPr>
          <p:spPr>
            <a:xfrm>
              <a:off x="8184080" y="18802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5" name="矩形 754">
              <a:extLst>
                <a:ext uri="{FF2B5EF4-FFF2-40B4-BE49-F238E27FC236}">
                  <a16:creationId xmlns:a16="http://schemas.microsoft.com/office/drawing/2014/main" id="{A185BBAC-1C2A-420E-6821-F71C242CDFE9}"/>
                </a:ext>
              </a:extLst>
            </p:cNvPr>
            <p:cNvSpPr/>
            <p:nvPr/>
          </p:nvSpPr>
          <p:spPr>
            <a:xfrm>
              <a:off x="8184080" y="19026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6" name="矩形 755">
              <a:extLst>
                <a:ext uri="{FF2B5EF4-FFF2-40B4-BE49-F238E27FC236}">
                  <a16:creationId xmlns:a16="http://schemas.microsoft.com/office/drawing/2014/main" id="{A5CD74F8-D8C8-D999-4DD0-D674FBB70307}"/>
                </a:ext>
              </a:extLst>
            </p:cNvPr>
            <p:cNvSpPr/>
            <p:nvPr/>
          </p:nvSpPr>
          <p:spPr>
            <a:xfrm>
              <a:off x="8558460" y="1835405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757" name="矩形 756">
              <a:extLst>
                <a:ext uri="{FF2B5EF4-FFF2-40B4-BE49-F238E27FC236}">
                  <a16:creationId xmlns:a16="http://schemas.microsoft.com/office/drawing/2014/main" id="{DDB1468D-A025-E0CF-ABE7-1F3A5A91AABF}"/>
                </a:ext>
              </a:extLst>
            </p:cNvPr>
            <p:cNvSpPr/>
            <p:nvPr/>
          </p:nvSpPr>
          <p:spPr>
            <a:xfrm>
              <a:off x="8184080" y="19250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8" name="矩形 757">
              <a:extLst>
                <a:ext uri="{FF2B5EF4-FFF2-40B4-BE49-F238E27FC236}">
                  <a16:creationId xmlns:a16="http://schemas.microsoft.com/office/drawing/2014/main" id="{30F2EDB5-D608-C4D5-0EAE-98A79D455C1A}"/>
                </a:ext>
              </a:extLst>
            </p:cNvPr>
            <p:cNvSpPr/>
            <p:nvPr/>
          </p:nvSpPr>
          <p:spPr>
            <a:xfrm>
              <a:off x="8184080" y="19475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59" name="矩形 758">
              <a:extLst>
                <a:ext uri="{FF2B5EF4-FFF2-40B4-BE49-F238E27FC236}">
                  <a16:creationId xmlns:a16="http://schemas.microsoft.com/office/drawing/2014/main" id="{D3B0E142-A4D5-2609-EAE8-5EAED474DEA0}"/>
                </a:ext>
              </a:extLst>
            </p:cNvPr>
            <p:cNvSpPr/>
            <p:nvPr/>
          </p:nvSpPr>
          <p:spPr>
            <a:xfrm>
              <a:off x="8184080" y="19699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0" name="矩形 759">
              <a:extLst>
                <a:ext uri="{FF2B5EF4-FFF2-40B4-BE49-F238E27FC236}">
                  <a16:creationId xmlns:a16="http://schemas.microsoft.com/office/drawing/2014/main" id="{15873BED-7340-8C9B-0E5A-74129E781182}"/>
                </a:ext>
              </a:extLst>
            </p:cNvPr>
            <p:cNvSpPr/>
            <p:nvPr/>
          </p:nvSpPr>
          <p:spPr>
            <a:xfrm>
              <a:off x="8184080" y="19923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1" name="矩形 760">
              <a:extLst>
                <a:ext uri="{FF2B5EF4-FFF2-40B4-BE49-F238E27FC236}">
                  <a16:creationId xmlns:a16="http://schemas.microsoft.com/office/drawing/2014/main" id="{CD29ADB5-FB62-EC67-BB2D-E7702AB13526}"/>
                </a:ext>
              </a:extLst>
            </p:cNvPr>
            <p:cNvSpPr/>
            <p:nvPr/>
          </p:nvSpPr>
          <p:spPr>
            <a:xfrm>
              <a:off x="8558460" y="192509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762" name="矩形 761">
              <a:extLst>
                <a:ext uri="{FF2B5EF4-FFF2-40B4-BE49-F238E27FC236}">
                  <a16:creationId xmlns:a16="http://schemas.microsoft.com/office/drawing/2014/main" id="{C9C38E2A-D0A5-B645-C122-F320DCC3BA16}"/>
                </a:ext>
              </a:extLst>
            </p:cNvPr>
            <p:cNvSpPr/>
            <p:nvPr/>
          </p:nvSpPr>
          <p:spPr>
            <a:xfrm>
              <a:off x="8184080" y="20147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763" name="矩形 762">
              <a:extLst>
                <a:ext uri="{FF2B5EF4-FFF2-40B4-BE49-F238E27FC236}">
                  <a16:creationId xmlns:a16="http://schemas.microsoft.com/office/drawing/2014/main" id="{C34E7850-9F99-8D50-AFCC-8449E1929700}"/>
                </a:ext>
              </a:extLst>
            </p:cNvPr>
            <p:cNvSpPr/>
            <p:nvPr/>
          </p:nvSpPr>
          <p:spPr>
            <a:xfrm>
              <a:off x="8184080" y="20372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2" name="矩形 851">
              <a:extLst>
                <a:ext uri="{FF2B5EF4-FFF2-40B4-BE49-F238E27FC236}">
                  <a16:creationId xmlns:a16="http://schemas.microsoft.com/office/drawing/2014/main" id="{ACA0147C-C491-790B-3E32-4F389FCB9116}"/>
                </a:ext>
              </a:extLst>
            </p:cNvPr>
            <p:cNvSpPr/>
            <p:nvPr/>
          </p:nvSpPr>
          <p:spPr>
            <a:xfrm>
              <a:off x="8932840" y="1723290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w1</a:t>
              </a:r>
            </a:p>
          </p:txBody>
        </p:sp>
        <p:sp>
          <p:nvSpPr>
            <p:cNvPr id="853" name="矩形 852">
              <a:extLst>
                <a:ext uri="{FF2B5EF4-FFF2-40B4-BE49-F238E27FC236}">
                  <a16:creationId xmlns:a16="http://schemas.microsoft.com/office/drawing/2014/main" id="{37E4ED30-7E94-403C-DBEC-0C906E337430}"/>
                </a:ext>
              </a:extLst>
            </p:cNvPr>
            <p:cNvSpPr/>
            <p:nvPr/>
          </p:nvSpPr>
          <p:spPr>
            <a:xfrm>
              <a:off x="8184080" y="20603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4" name="矩形 853">
              <a:extLst>
                <a:ext uri="{FF2B5EF4-FFF2-40B4-BE49-F238E27FC236}">
                  <a16:creationId xmlns:a16="http://schemas.microsoft.com/office/drawing/2014/main" id="{75230389-371D-1C49-8C1D-6CD8DEAD6A8B}"/>
                </a:ext>
              </a:extLst>
            </p:cNvPr>
            <p:cNvSpPr/>
            <p:nvPr/>
          </p:nvSpPr>
          <p:spPr>
            <a:xfrm>
              <a:off x="8184080" y="20834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5" name="矩形 854">
              <a:extLst>
                <a:ext uri="{FF2B5EF4-FFF2-40B4-BE49-F238E27FC236}">
                  <a16:creationId xmlns:a16="http://schemas.microsoft.com/office/drawing/2014/main" id="{C9816FF5-7888-4C7A-8619-CB64943F8980}"/>
                </a:ext>
              </a:extLst>
            </p:cNvPr>
            <p:cNvSpPr/>
            <p:nvPr/>
          </p:nvSpPr>
          <p:spPr>
            <a:xfrm>
              <a:off x="8558460" y="2060314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856" name="矩形 855">
              <a:extLst>
                <a:ext uri="{FF2B5EF4-FFF2-40B4-BE49-F238E27FC236}">
                  <a16:creationId xmlns:a16="http://schemas.microsoft.com/office/drawing/2014/main" id="{D8530914-D16A-1DBD-309B-B4D609DD9A36}"/>
                </a:ext>
              </a:extLst>
            </p:cNvPr>
            <p:cNvSpPr/>
            <p:nvPr/>
          </p:nvSpPr>
          <p:spPr>
            <a:xfrm>
              <a:off x="8184080" y="21062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7" name="矩形 856">
              <a:extLst>
                <a:ext uri="{FF2B5EF4-FFF2-40B4-BE49-F238E27FC236}">
                  <a16:creationId xmlns:a16="http://schemas.microsoft.com/office/drawing/2014/main" id="{EAA89DFD-97C4-3272-FBBB-D8BE305D6A03}"/>
                </a:ext>
              </a:extLst>
            </p:cNvPr>
            <p:cNvSpPr/>
            <p:nvPr/>
          </p:nvSpPr>
          <p:spPr>
            <a:xfrm>
              <a:off x="8184080" y="21286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8" name="矩形 857">
              <a:extLst>
                <a:ext uri="{FF2B5EF4-FFF2-40B4-BE49-F238E27FC236}">
                  <a16:creationId xmlns:a16="http://schemas.microsoft.com/office/drawing/2014/main" id="{93439664-ECF1-6BD0-8B86-4B3A7848BC2E}"/>
                </a:ext>
              </a:extLst>
            </p:cNvPr>
            <p:cNvSpPr/>
            <p:nvPr/>
          </p:nvSpPr>
          <p:spPr>
            <a:xfrm>
              <a:off x="8184080" y="21510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59" name="矩形 858">
              <a:extLst>
                <a:ext uri="{FF2B5EF4-FFF2-40B4-BE49-F238E27FC236}">
                  <a16:creationId xmlns:a16="http://schemas.microsoft.com/office/drawing/2014/main" id="{BEA51702-67E4-A340-102B-8F19FD5BC157}"/>
                </a:ext>
              </a:extLst>
            </p:cNvPr>
            <p:cNvSpPr/>
            <p:nvPr/>
          </p:nvSpPr>
          <p:spPr>
            <a:xfrm>
              <a:off x="8184080" y="2173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0" name="矩形 859">
              <a:extLst>
                <a:ext uri="{FF2B5EF4-FFF2-40B4-BE49-F238E27FC236}">
                  <a16:creationId xmlns:a16="http://schemas.microsoft.com/office/drawing/2014/main" id="{4003786B-5264-559F-581B-FF159988033A}"/>
                </a:ext>
              </a:extLst>
            </p:cNvPr>
            <p:cNvSpPr/>
            <p:nvPr/>
          </p:nvSpPr>
          <p:spPr>
            <a:xfrm>
              <a:off x="8184080" y="2195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1" name="矩形 860">
              <a:extLst>
                <a:ext uri="{FF2B5EF4-FFF2-40B4-BE49-F238E27FC236}">
                  <a16:creationId xmlns:a16="http://schemas.microsoft.com/office/drawing/2014/main" id="{7E384474-31AC-E3EA-1576-659D64F436AE}"/>
                </a:ext>
              </a:extLst>
            </p:cNvPr>
            <p:cNvSpPr/>
            <p:nvPr/>
          </p:nvSpPr>
          <p:spPr>
            <a:xfrm>
              <a:off x="8558460" y="210624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862" name="矩形 861">
              <a:extLst>
                <a:ext uri="{FF2B5EF4-FFF2-40B4-BE49-F238E27FC236}">
                  <a16:creationId xmlns:a16="http://schemas.microsoft.com/office/drawing/2014/main" id="{F7115B5A-9155-3696-A680-6C9AE69C032A}"/>
                </a:ext>
              </a:extLst>
            </p:cNvPr>
            <p:cNvSpPr/>
            <p:nvPr/>
          </p:nvSpPr>
          <p:spPr>
            <a:xfrm>
              <a:off x="8184080" y="22183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3" name="矩形 862">
              <a:extLst>
                <a:ext uri="{FF2B5EF4-FFF2-40B4-BE49-F238E27FC236}">
                  <a16:creationId xmlns:a16="http://schemas.microsoft.com/office/drawing/2014/main" id="{05EAF899-0F43-85CD-31DA-17AED9A86599}"/>
                </a:ext>
              </a:extLst>
            </p:cNvPr>
            <p:cNvSpPr/>
            <p:nvPr/>
          </p:nvSpPr>
          <p:spPr>
            <a:xfrm>
              <a:off x="8184080" y="22407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4" name="矩形 863">
              <a:extLst>
                <a:ext uri="{FF2B5EF4-FFF2-40B4-BE49-F238E27FC236}">
                  <a16:creationId xmlns:a16="http://schemas.microsoft.com/office/drawing/2014/main" id="{D23135FB-9B96-A1FB-D3FE-AFB09B469470}"/>
                </a:ext>
              </a:extLst>
            </p:cNvPr>
            <p:cNvSpPr/>
            <p:nvPr/>
          </p:nvSpPr>
          <p:spPr>
            <a:xfrm>
              <a:off x="8184080" y="22632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5" name="矩形 864">
              <a:extLst>
                <a:ext uri="{FF2B5EF4-FFF2-40B4-BE49-F238E27FC236}">
                  <a16:creationId xmlns:a16="http://schemas.microsoft.com/office/drawing/2014/main" id="{67C95CCE-982D-B8C0-8C21-9BB962128148}"/>
                </a:ext>
              </a:extLst>
            </p:cNvPr>
            <p:cNvSpPr/>
            <p:nvPr/>
          </p:nvSpPr>
          <p:spPr>
            <a:xfrm>
              <a:off x="8184080" y="22856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6" name="矩形 865">
              <a:extLst>
                <a:ext uri="{FF2B5EF4-FFF2-40B4-BE49-F238E27FC236}">
                  <a16:creationId xmlns:a16="http://schemas.microsoft.com/office/drawing/2014/main" id="{01E517FD-1B60-2195-F232-F7B2726050DF}"/>
                </a:ext>
              </a:extLst>
            </p:cNvPr>
            <p:cNvSpPr/>
            <p:nvPr/>
          </p:nvSpPr>
          <p:spPr>
            <a:xfrm>
              <a:off x="8558460" y="2218354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867" name="矩形 866">
              <a:extLst>
                <a:ext uri="{FF2B5EF4-FFF2-40B4-BE49-F238E27FC236}">
                  <a16:creationId xmlns:a16="http://schemas.microsoft.com/office/drawing/2014/main" id="{FD2B34B5-C618-923F-2672-BAFFE0100A9C}"/>
                </a:ext>
              </a:extLst>
            </p:cNvPr>
            <p:cNvSpPr/>
            <p:nvPr/>
          </p:nvSpPr>
          <p:spPr>
            <a:xfrm>
              <a:off x="8184080" y="2308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8" name="矩形 867">
              <a:extLst>
                <a:ext uri="{FF2B5EF4-FFF2-40B4-BE49-F238E27FC236}">
                  <a16:creationId xmlns:a16="http://schemas.microsoft.com/office/drawing/2014/main" id="{92435D3E-1CA2-5609-EB5C-920E311188DA}"/>
                </a:ext>
              </a:extLst>
            </p:cNvPr>
            <p:cNvSpPr/>
            <p:nvPr/>
          </p:nvSpPr>
          <p:spPr>
            <a:xfrm>
              <a:off x="8184080" y="2330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69" name="矩形 868">
              <a:extLst>
                <a:ext uri="{FF2B5EF4-FFF2-40B4-BE49-F238E27FC236}">
                  <a16:creationId xmlns:a16="http://schemas.microsoft.com/office/drawing/2014/main" id="{833B98D5-3CB8-5A1B-B597-C3CF9CA9B0FC}"/>
                </a:ext>
              </a:extLst>
            </p:cNvPr>
            <p:cNvSpPr/>
            <p:nvPr/>
          </p:nvSpPr>
          <p:spPr>
            <a:xfrm>
              <a:off x="8184080" y="2352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0" name="矩形 869">
              <a:extLst>
                <a:ext uri="{FF2B5EF4-FFF2-40B4-BE49-F238E27FC236}">
                  <a16:creationId xmlns:a16="http://schemas.microsoft.com/office/drawing/2014/main" id="{72C506FD-FA23-0A95-A18F-2CA6160B3C3E}"/>
                </a:ext>
              </a:extLst>
            </p:cNvPr>
            <p:cNvSpPr/>
            <p:nvPr/>
          </p:nvSpPr>
          <p:spPr>
            <a:xfrm>
              <a:off x="8184080" y="2375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1" name="矩形 870">
              <a:extLst>
                <a:ext uri="{FF2B5EF4-FFF2-40B4-BE49-F238E27FC236}">
                  <a16:creationId xmlns:a16="http://schemas.microsoft.com/office/drawing/2014/main" id="{DC62891E-6E02-3794-E3B5-DD6AC636891E}"/>
                </a:ext>
              </a:extLst>
            </p:cNvPr>
            <p:cNvSpPr/>
            <p:nvPr/>
          </p:nvSpPr>
          <p:spPr>
            <a:xfrm>
              <a:off x="8558460" y="230804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872" name="矩形 871">
              <a:extLst>
                <a:ext uri="{FF2B5EF4-FFF2-40B4-BE49-F238E27FC236}">
                  <a16:creationId xmlns:a16="http://schemas.microsoft.com/office/drawing/2014/main" id="{83B04D5E-0CE5-36BF-1B3B-D2DB2E248098}"/>
                </a:ext>
              </a:extLst>
            </p:cNvPr>
            <p:cNvSpPr/>
            <p:nvPr/>
          </p:nvSpPr>
          <p:spPr>
            <a:xfrm>
              <a:off x="8184080" y="2397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3" name="矩形 872">
              <a:extLst>
                <a:ext uri="{FF2B5EF4-FFF2-40B4-BE49-F238E27FC236}">
                  <a16:creationId xmlns:a16="http://schemas.microsoft.com/office/drawing/2014/main" id="{4E2B3644-DD98-0E17-24C0-1B622045E979}"/>
                </a:ext>
              </a:extLst>
            </p:cNvPr>
            <p:cNvSpPr/>
            <p:nvPr/>
          </p:nvSpPr>
          <p:spPr>
            <a:xfrm>
              <a:off x="8184080" y="2420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5" name="矩形 874">
              <a:extLst>
                <a:ext uri="{FF2B5EF4-FFF2-40B4-BE49-F238E27FC236}">
                  <a16:creationId xmlns:a16="http://schemas.microsoft.com/office/drawing/2014/main" id="{105F5A33-C792-110F-9047-113660252709}"/>
                </a:ext>
              </a:extLst>
            </p:cNvPr>
            <p:cNvSpPr/>
            <p:nvPr/>
          </p:nvSpPr>
          <p:spPr>
            <a:xfrm>
              <a:off x="8932840" y="2106240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w2</a:t>
              </a:r>
            </a:p>
          </p:txBody>
        </p:sp>
        <p:sp>
          <p:nvSpPr>
            <p:cNvPr id="876" name="矩形 875">
              <a:extLst>
                <a:ext uri="{FF2B5EF4-FFF2-40B4-BE49-F238E27FC236}">
                  <a16:creationId xmlns:a16="http://schemas.microsoft.com/office/drawing/2014/main" id="{BAE1A313-CD87-952A-5109-38726D09CBCF}"/>
                </a:ext>
              </a:extLst>
            </p:cNvPr>
            <p:cNvSpPr/>
            <p:nvPr/>
          </p:nvSpPr>
          <p:spPr>
            <a:xfrm>
              <a:off x="8184080" y="24432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7" name="矩形 876">
              <a:extLst>
                <a:ext uri="{FF2B5EF4-FFF2-40B4-BE49-F238E27FC236}">
                  <a16:creationId xmlns:a16="http://schemas.microsoft.com/office/drawing/2014/main" id="{7F18B148-EFF7-0888-F403-41390DC337C3}"/>
                </a:ext>
              </a:extLst>
            </p:cNvPr>
            <p:cNvSpPr/>
            <p:nvPr/>
          </p:nvSpPr>
          <p:spPr>
            <a:xfrm>
              <a:off x="8184080" y="24664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78" name="矩形 877">
              <a:extLst>
                <a:ext uri="{FF2B5EF4-FFF2-40B4-BE49-F238E27FC236}">
                  <a16:creationId xmlns:a16="http://schemas.microsoft.com/office/drawing/2014/main" id="{B2FEA830-07B8-9FE0-94EB-09B571F88851}"/>
                </a:ext>
              </a:extLst>
            </p:cNvPr>
            <p:cNvSpPr/>
            <p:nvPr/>
          </p:nvSpPr>
          <p:spPr>
            <a:xfrm>
              <a:off x="8558460" y="2443263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879" name="矩形 878">
              <a:extLst>
                <a:ext uri="{FF2B5EF4-FFF2-40B4-BE49-F238E27FC236}">
                  <a16:creationId xmlns:a16="http://schemas.microsoft.com/office/drawing/2014/main" id="{3B05D2BF-D2BC-4290-207F-6CFC10C852FE}"/>
                </a:ext>
              </a:extLst>
            </p:cNvPr>
            <p:cNvSpPr/>
            <p:nvPr/>
          </p:nvSpPr>
          <p:spPr>
            <a:xfrm>
              <a:off x="8184080" y="24890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0" name="矩形 879">
              <a:extLst>
                <a:ext uri="{FF2B5EF4-FFF2-40B4-BE49-F238E27FC236}">
                  <a16:creationId xmlns:a16="http://schemas.microsoft.com/office/drawing/2014/main" id="{F48EAF96-6297-CD7C-C367-CA29A04D51EC}"/>
                </a:ext>
              </a:extLst>
            </p:cNvPr>
            <p:cNvSpPr/>
            <p:nvPr/>
          </p:nvSpPr>
          <p:spPr>
            <a:xfrm>
              <a:off x="8184080" y="25114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1" name="矩形 880">
              <a:extLst>
                <a:ext uri="{FF2B5EF4-FFF2-40B4-BE49-F238E27FC236}">
                  <a16:creationId xmlns:a16="http://schemas.microsoft.com/office/drawing/2014/main" id="{41C9AC55-83AB-A2B8-5D93-C809E6587938}"/>
                </a:ext>
              </a:extLst>
            </p:cNvPr>
            <p:cNvSpPr/>
            <p:nvPr/>
          </p:nvSpPr>
          <p:spPr>
            <a:xfrm>
              <a:off x="8184080" y="25338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2" name="矩形 881">
              <a:extLst>
                <a:ext uri="{FF2B5EF4-FFF2-40B4-BE49-F238E27FC236}">
                  <a16:creationId xmlns:a16="http://schemas.microsoft.com/office/drawing/2014/main" id="{989FCC65-3490-A18B-4D6C-14183F03370E}"/>
                </a:ext>
              </a:extLst>
            </p:cNvPr>
            <p:cNvSpPr/>
            <p:nvPr/>
          </p:nvSpPr>
          <p:spPr>
            <a:xfrm>
              <a:off x="8184080" y="25563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3" name="矩形 882">
              <a:extLst>
                <a:ext uri="{FF2B5EF4-FFF2-40B4-BE49-F238E27FC236}">
                  <a16:creationId xmlns:a16="http://schemas.microsoft.com/office/drawing/2014/main" id="{62C5CAED-23AC-B905-3E7A-D1CD45380F13}"/>
                </a:ext>
              </a:extLst>
            </p:cNvPr>
            <p:cNvSpPr/>
            <p:nvPr/>
          </p:nvSpPr>
          <p:spPr>
            <a:xfrm>
              <a:off x="8184080" y="25787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4" name="矩形 883">
              <a:extLst>
                <a:ext uri="{FF2B5EF4-FFF2-40B4-BE49-F238E27FC236}">
                  <a16:creationId xmlns:a16="http://schemas.microsoft.com/office/drawing/2014/main" id="{B331B8B1-0740-8DA5-6B82-D4E44A240934}"/>
                </a:ext>
              </a:extLst>
            </p:cNvPr>
            <p:cNvSpPr/>
            <p:nvPr/>
          </p:nvSpPr>
          <p:spPr>
            <a:xfrm>
              <a:off x="8558460" y="2489043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885" name="矩形 884">
              <a:extLst>
                <a:ext uri="{FF2B5EF4-FFF2-40B4-BE49-F238E27FC236}">
                  <a16:creationId xmlns:a16="http://schemas.microsoft.com/office/drawing/2014/main" id="{26A4DCD3-EA84-CD8B-8EDB-48D42970D7C5}"/>
                </a:ext>
              </a:extLst>
            </p:cNvPr>
            <p:cNvSpPr/>
            <p:nvPr/>
          </p:nvSpPr>
          <p:spPr>
            <a:xfrm>
              <a:off x="8184080" y="26011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6" name="矩形 885">
              <a:extLst>
                <a:ext uri="{FF2B5EF4-FFF2-40B4-BE49-F238E27FC236}">
                  <a16:creationId xmlns:a16="http://schemas.microsoft.com/office/drawing/2014/main" id="{1099BFA4-C980-5D9A-AFD2-8BCD624E8D64}"/>
                </a:ext>
              </a:extLst>
            </p:cNvPr>
            <p:cNvSpPr/>
            <p:nvPr/>
          </p:nvSpPr>
          <p:spPr>
            <a:xfrm>
              <a:off x="8184080" y="26235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7" name="矩形 886">
              <a:extLst>
                <a:ext uri="{FF2B5EF4-FFF2-40B4-BE49-F238E27FC236}">
                  <a16:creationId xmlns:a16="http://schemas.microsoft.com/office/drawing/2014/main" id="{E6A70293-6E4D-4FCF-EF55-4E7CF71FC2C4}"/>
                </a:ext>
              </a:extLst>
            </p:cNvPr>
            <p:cNvSpPr/>
            <p:nvPr/>
          </p:nvSpPr>
          <p:spPr>
            <a:xfrm>
              <a:off x="8184080" y="26460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8" name="矩形 887">
              <a:extLst>
                <a:ext uri="{FF2B5EF4-FFF2-40B4-BE49-F238E27FC236}">
                  <a16:creationId xmlns:a16="http://schemas.microsoft.com/office/drawing/2014/main" id="{6FADC9D0-318C-F06C-4847-3241D402AA79}"/>
                </a:ext>
              </a:extLst>
            </p:cNvPr>
            <p:cNvSpPr/>
            <p:nvPr/>
          </p:nvSpPr>
          <p:spPr>
            <a:xfrm>
              <a:off x="8184080" y="26684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89" name="矩形 888">
              <a:extLst>
                <a:ext uri="{FF2B5EF4-FFF2-40B4-BE49-F238E27FC236}">
                  <a16:creationId xmlns:a16="http://schemas.microsoft.com/office/drawing/2014/main" id="{35C20241-7157-D968-D443-4FEE40FA37BA}"/>
                </a:ext>
              </a:extLst>
            </p:cNvPr>
            <p:cNvSpPr/>
            <p:nvPr/>
          </p:nvSpPr>
          <p:spPr>
            <a:xfrm>
              <a:off x="8558460" y="2601158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890" name="矩形 889">
              <a:extLst>
                <a:ext uri="{FF2B5EF4-FFF2-40B4-BE49-F238E27FC236}">
                  <a16:creationId xmlns:a16="http://schemas.microsoft.com/office/drawing/2014/main" id="{BAAC94F2-326A-CBA9-EB38-DBE03AF396D5}"/>
                </a:ext>
              </a:extLst>
            </p:cNvPr>
            <p:cNvSpPr/>
            <p:nvPr/>
          </p:nvSpPr>
          <p:spPr>
            <a:xfrm>
              <a:off x="8184080" y="26908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91" name="矩形 890">
              <a:extLst>
                <a:ext uri="{FF2B5EF4-FFF2-40B4-BE49-F238E27FC236}">
                  <a16:creationId xmlns:a16="http://schemas.microsoft.com/office/drawing/2014/main" id="{8A89DAAB-9969-2058-FFD3-0CC67CCF9C75}"/>
                </a:ext>
              </a:extLst>
            </p:cNvPr>
            <p:cNvSpPr/>
            <p:nvPr/>
          </p:nvSpPr>
          <p:spPr>
            <a:xfrm>
              <a:off x="8184080" y="27132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92" name="矩形 891">
              <a:extLst>
                <a:ext uri="{FF2B5EF4-FFF2-40B4-BE49-F238E27FC236}">
                  <a16:creationId xmlns:a16="http://schemas.microsoft.com/office/drawing/2014/main" id="{385FBBAC-808F-9C0F-3AC4-B5E880A1885E}"/>
                </a:ext>
              </a:extLst>
            </p:cNvPr>
            <p:cNvSpPr/>
            <p:nvPr/>
          </p:nvSpPr>
          <p:spPr>
            <a:xfrm>
              <a:off x="8184080" y="27356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93" name="矩形 892">
              <a:extLst>
                <a:ext uri="{FF2B5EF4-FFF2-40B4-BE49-F238E27FC236}">
                  <a16:creationId xmlns:a16="http://schemas.microsoft.com/office/drawing/2014/main" id="{190F7B72-17DC-4527-9D48-BF627CE744A7}"/>
                </a:ext>
              </a:extLst>
            </p:cNvPr>
            <p:cNvSpPr/>
            <p:nvPr/>
          </p:nvSpPr>
          <p:spPr>
            <a:xfrm>
              <a:off x="8184080" y="27581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894" name="矩形 893">
              <a:extLst>
                <a:ext uri="{FF2B5EF4-FFF2-40B4-BE49-F238E27FC236}">
                  <a16:creationId xmlns:a16="http://schemas.microsoft.com/office/drawing/2014/main" id="{8B95D1BA-5908-D267-4E48-427A625D2BF9}"/>
                </a:ext>
              </a:extLst>
            </p:cNvPr>
            <p:cNvSpPr/>
            <p:nvPr/>
          </p:nvSpPr>
          <p:spPr>
            <a:xfrm>
              <a:off x="8558460" y="2690850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895" name="矩形 894">
              <a:extLst>
                <a:ext uri="{FF2B5EF4-FFF2-40B4-BE49-F238E27FC236}">
                  <a16:creationId xmlns:a16="http://schemas.microsoft.com/office/drawing/2014/main" id="{FF2099EA-8494-4B00-8779-B619F1E77FFE}"/>
                </a:ext>
              </a:extLst>
            </p:cNvPr>
            <p:cNvSpPr/>
            <p:nvPr/>
          </p:nvSpPr>
          <p:spPr>
            <a:xfrm>
              <a:off x="8184080" y="27805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0" name="矩形 959">
              <a:extLst>
                <a:ext uri="{FF2B5EF4-FFF2-40B4-BE49-F238E27FC236}">
                  <a16:creationId xmlns:a16="http://schemas.microsoft.com/office/drawing/2014/main" id="{60098A75-2FD5-7A95-0C8C-A6DA7D523E00}"/>
                </a:ext>
              </a:extLst>
            </p:cNvPr>
            <p:cNvSpPr/>
            <p:nvPr/>
          </p:nvSpPr>
          <p:spPr>
            <a:xfrm>
              <a:off x="8184080" y="2802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1" name="矩形 960">
              <a:extLst>
                <a:ext uri="{FF2B5EF4-FFF2-40B4-BE49-F238E27FC236}">
                  <a16:creationId xmlns:a16="http://schemas.microsoft.com/office/drawing/2014/main" id="{ED8FA8C0-CB3A-D3B3-A29A-78F12CABA3DE}"/>
                </a:ext>
              </a:extLst>
            </p:cNvPr>
            <p:cNvSpPr/>
            <p:nvPr/>
          </p:nvSpPr>
          <p:spPr>
            <a:xfrm>
              <a:off x="8932840" y="2489043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w3</a:t>
              </a:r>
            </a:p>
          </p:txBody>
        </p:sp>
        <p:sp>
          <p:nvSpPr>
            <p:cNvPr id="962" name="矩形 961">
              <a:extLst>
                <a:ext uri="{FF2B5EF4-FFF2-40B4-BE49-F238E27FC236}">
                  <a16:creationId xmlns:a16="http://schemas.microsoft.com/office/drawing/2014/main" id="{557E4239-8679-642F-21C8-81A7EFE2244B}"/>
                </a:ext>
              </a:extLst>
            </p:cNvPr>
            <p:cNvSpPr/>
            <p:nvPr/>
          </p:nvSpPr>
          <p:spPr>
            <a:xfrm>
              <a:off x="8184080" y="28260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3" name="矩形 962">
              <a:extLst>
                <a:ext uri="{FF2B5EF4-FFF2-40B4-BE49-F238E27FC236}">
                  <a16:creationId xmlns:a16="http://schemas.microsoft.com/office/drawing/2014/main" id="{9A8F5CB7-3387-3823-EBE8-F06BB56BADBB}"/>
                </a:ext>
              </a:extLst>
            </p:cNvPr>
            <p:cNvSpPr/>
            <p:nvPr/>
          </p:nvSpPr>
          <p:spPr>
            <a:xfrm>
              <a:off x="8184080" y="28492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4" name="矩形 963">
              <a:extLst>
                <a:ext uri="{FF2B5EF4-FFF2-40B4-BE49-F238E27FC236}">
                  <a16:creationId xmlns:a16="http://schemas.microsoft.com/office/drawing/2014/main" id="{9B274919-0630-1F80-CFFA-2AAA74AE8B72}"/>
                </a:ext>
              </a:extLst>
            </p:cNvPr>
            <p:cNvSpPr/>
            <p:nvPr/>
          </p:nvSpPr>
          <p:spPr>
            <a:xfrm>
              <a:off x="8558460" y="2826067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965" name="矩形 964">
              <a:extLst>
                <a:ext uri="{FF2B5EF4-FFF2-40B4-BE49-F238E27FC236}">
                  <a16:creationId xmlns:a16="http://schemas.microsoft.com/office/drawing/2014/main" id="{E39CA5B0-B176-682C-589D-90BA63F333E7}"/>
                </a:ext>
              </a:extLst>
            </p:cNvPr>
            <p:cNvSpPr/>
            <p:nvPr/>
          </p:nvSpPr>
          <p:spPr>
            <a:xfrm>
              <a:off x="8184080" y="28743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6" name="矩形 965">
              <a:extLst>
                <a:ext uri="{FF2B5EF4-FFF2-40B4-BE49-F238E27FC236}">
                  <a16:creationId xmlns:a16="http://schemas.microsoft.com/office/drawing/2014/main" id="{0506BFF4-0D3F-9B22-FA5C-6A29810D23E3}"/>
                </a:ext>
              </a:extLst>
            </p:cNvPr>
            <p:cNvSpPr/>
            <p:nvPr/>
          </p:nvSpPr>
          <p:spPr>
            <a:xfrm>
              <a:off x="8184080" y="28967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7" name="矩形 966">
              <a:extLst>
                <a:ext uri="{FF2B5EF4-FFF2-40B4-BE49-F238E27FC236}">
                  <a16:creationId xmlns:a16="http://schemas.microsoft.com/office/drawing/2014/main" id="{C4DE13BA-C907-B46C-8475-9EF30E10A123}"/>
                </a:ext>
              </a:extLst>
            </p:cNvPr>
            <p:cNvSpPr/>
            <p:nvPr/>
          </p:nvSpPr>
          <p:spPr>
            <a:xfrm>
              <a:off x="8184080" y="29191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8" name="矩形 967">
              <a:extLst>
                <a:ext uri="{FF2B5EF4-FFF2-40B4-BE49-F238E27FC236}">
                  <a16:creationId xmlns:a16="http://schemas.microsoft.com/office/drawing/2014/main" id="{6B55CF84-3D2A-3DE8-E0CB-6213F98D8E0F}"/>
                </a:ext>
              </a:extLst>
            </p:cNvPr>
            <p:cNvSpPr/>
            <p:nvPr/>
          </p:nvSpPr>
          <p:spPr>
            <a:xfrm>
              <a:off x="8184080" y="29415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69" name="矩形 968">
              <a:extLst>
                <a:ext uri="{FF2B5EF4-FFF2-40B4-BE49-F238E27FC236}">
                  <a16:creationId xmlns:a16="http://schemas.microsoft.com/office/drawing/2014/main" id="{BCC114F2-984B-5735-DA1A-FD7DA25BF8F3}"/>
                </a:ext>
              </a:extLst>
            </p:cNvPr>
            <p:cNvSpPr/>
            <p:nvPr/>
          </p:nvSpPr>
          <p:spPr>
            <a:xfrm>
              <a:off x="8184080" y="29640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70" name="矩形 969">
              <a:extLst>
                <a:ext uri="{FF2B5EF4-FFF2-40B4-BE49-F238E27FC236}">
                  <a16:creationId xmlns:a16="http://schemas.microsoft.com/office/drawing/2014/main" id="{86510C8F-9AEE-4127-1989-0A8A28DB8EF3}"/>
                </a:ext>
              </a:extLst>
            </p:cNvPr>
            <p:cNvSpPr/>
            <p:nvPr/>
          </p:nvSpPr>
          <p:spPr>
            <a:xfrm>
              <a:off x="8558460" y="287431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971" name="矩形 970">
              <a:extLst>
                <a:ext uri="{FF2B5EF4-FFF2-40B4-BE49-F238E27FC236}">
                  <a16:creationId xmlns:a16="http://schemas.microsoft.com/office/drawing/2014/main" id="{0A7B7ED5-90A3-809C-FF1A-AFB40F3980C9}"/>
                </a:ext>
              </a:extLst>
            </p:cNvPr>
            <p:cNvSpPr/>
            <p:nvPr/>
          </p:nvSpPr>
          <p:spPr>
            <a:xfrm>
              <a:off x="8184080" y="29864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61" name="矩形 1060">
              <a:extLst>
                <a:ext uri="{FF2B5EF4-FFF2-40B4-BE49-F238E27FC236}">
                  <a16:creationId xmlns:a16="http://schemas.microsoft.com/office/drawing/2014/main" id="{6619D47F-6CDA-CE36-1EDA-B9BF58D534A5}"/>
                </a:ext>
              </a:extLst>
            </p:cNvPr>
            <p:cNvSpPr/>
            <p:nvPr/>
          </p:nvSpPr>
          <p:spPr>
            <a:xfrm>
              <a:off x="8184080" y="30088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51" name="矩形 1150">
              <a:extLst>
                <a:ext uri="{FF2B5EF4-FFF2-40B4-BE49-F238E27FC236}">
                  <a16:creationId xmlns:a16="http://schemas.microsoft.com/office/drawing/2014/main" id="{0804DB33-0840-BBA2-B4D0-6817001E1DB8}"/>
                </a:ext>
              </a:extLst>
            </p:cNvPr>
            <p:cNvSpPr/>
            <p:nvPr/>
          </p:nvSpPr>
          <p:spPr>
            <a:xfrm>
              <a:off x="8184080" y="30312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2" name="矩形 1241">
              <a:extLst>
                <a:ext uri="{FF2B5EF4-FFF2-40B4-BE49-F238E27FC236}">
                  <a16:creationId xmlns:a16="http://schemas.microsoft.com/office/drawing/2014/main" id="{DFB5FCDB-531C-BB06-2AC3-DC57D6E9FB49}"/>
                </a:ext>
              </a:extLst>
            </p:cNvPr>
            <p:cNvSpPr/>
            <p:nvPr/>
          </p:nvSpPr>
          <p:spPr>
            <a:xfrm>
              <a:off x="8184080" y="30536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3" name="矩形 1242">
              <a:extLst>
                <a:ext uri="{FF2B5EF4-FFF2-40B4-BE49-F238E27FC236}">
                  <a16:creationId xmlns:a16="http://schemas.microsoft.com/office/drawing/2014/main" id="{3B7D01F8-795C-3F63-E385-AD80FAA40A19}"/>
                </a:ext>
              </a:extLst>
            </p:cNvPr>
            <p:cNvSpPr/>
            <p:nvPr/>
          </p:nvSpPr>
          <p:spPr>
            <a:xfrm>
              <a:off x="8558460" y="2986425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1244" name="矩形 1243">
              <a:extLst>
                <a:ext uri="{FF2B5EF4-FFF2-40B4-BE49-F238E27FC236}">
                  <a16:creationId xmlns:a16="http://schemas.microsoft.com/office/drawing/2014/main" id="{7BD56183-E88B-9CAE-A331-7BD698F851DD}"/>
                </a:ext>
              </a:extLst>
            </p:cNvPr>
            <p:cNvSpPr/>
            <p:nvPr/>
          </p:nvSpPr>
          <p:spPr>
            <a:xfrm>
              <a:off x="8184080" y="30761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5" name="矩形 1244">
              <a:extLst>
                <a:ext uri="{FF2B5EF4-FFF2-40B4-BE49-F238E27FC236}">
                  <a16:creationId xmlns:a16="http://schemas.microsoft.com/office/drawing/2014/main" id="{63B336B3-0739-1AC8-8C36-07F48AF74207}"/>
                </a:ext>
              </a:extLst>
            </p:cNvPr>
            <p:cNvSpPr/>
            <p:nvPr/>
          </p:nvSpPr>
          <p:spPr>
            <a:xfrm>
              <a:off x="8184080" y="30985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6" name="矩形 1245">
              <a:extLst>
                <a:ext uri="{FF2B5EF4-FFF2-40B4-BE49-F238E27FC236}">
                  <a16:creationId xmlns:a16="http://schemas.microsoft.com/office/drawing/2014/main" id="{E6A096F2-89EB-0397-6047-C02AE511C08D}"/>
                </a:ext>
              </a:extLst>
            </p:cNvPr>
            <p:cNvSpPr/>
            <p:nvPr/>
          </p:nvSpPr>
          <p:spPr>
            <a:xfrm>
              <a:off x="8184080" y="31209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7" name="矩形 1246">
              <a:extLst>
                <a:ext uri="{FF2B5EF4-FFF2-40B4-BE49-F238E27FC236}">
                  <a16:creationId xmlns:a16="http://schemas.microsoft.com/office/drawing/2014/main" id="{D33888EE-E7FE-B1BA-54FB-D88CCB7FB9E8}"/>
                </a:ext>
              </a:extLst>
            </p:cNvPr>
            <p:cNvSpPr/>
            <p:nvPr/>
          </p:nvSpPr>
          <p:spPr>
            <a:xfrm>
              <a:off x="8184080" y="31433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48" name="矩形 1247">
              <a:extLst>
                <a:ext uri="{FF2B5EF4-FFF2-40B4-BE49-F238E27FC236}">
                  <a16:creationId xmlns:a16="http://schemas.microsoft.com/office/drawing/2014/main" id="{F3B96951-D4FA-95E2-CBCF-C5C013ACA1A0}"/>
                </a:ext>
              </a:extLst>
            </p:cNvPr>
            <p:cNvSpPr/>
            <p:nvPr/>
          </p:nvSpPr>
          <p:spPr>
            <a:xfrm>
              <a:off x="8558460" y="307611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249" name="矩形 1248">
              <a:extLst>
                <a:ext uri="{FF2B5EF4-FFF2-40B4-BE49-F238E27FC236}">
                  <a16:creationId xmlns:a16="http://schemas.microsoft.com/office/drawing/2014/main" id="{C2BCA16B-D90D-A3B2-4040-C06E4D97757B}"/>
                </a:ext>
              </a:extLst>
            </p:cNvPr>
            <p:cNvSpPr/>
            <p:nvPr/>
          </p:nvSpPr>
          <p:spPr>
            <a:xfrm>
              <a:off x="8184080" y="31658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0" name="矩形 1249">
              <a:extLst>
                <a:ext uri="{FF2B5EF4-FFF2-40B4-BE49-F238E27FC236}">
                  <a16:creationId xmlns:a16="http://schemas.microsoft.com/office/drawing/2014/main" id="{5A4A1B18-6BC1-BE5A-85A2-8980497E11BE}"/>
                </a:ext>
              </a:extLst>
            </p:cNvPr>
            <p:cNvSpPr/>
            <p:nvPr/>
          </p:nvSpPr>
          <p:spPr>
            <a:xfrm>
              <a:off x="8184080" y="31882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1" name="矩形 1250">
              <a:extLst>
                <a:ext uri="{FF2B5EF4-FFF2-40B4-BE49-F238E27FC236}">
                  <a16:creationId xmlns:a16="http://schemas.microsoft.com/office/drawing/2014/main" id="{EE45D745-2AB7-5FD1-829F-FBCC9B8D1058}"/>
                </a:ext>
              </a:extLst>
            </p:cNvPr>
            <p:cNvSpPr/>
            <p:nvPr/>
          </p:nvSpPr>
          <p:spPr>
            <a:xfrm>
              <a:off x="8932840" y="2874310"/>
              <a:ext cx="326315" cy="37905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w4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252" name="矩形 1251">
              <a:extLst>
                <a:ext uri="{FF2B5EF4-FFF2-40B4-BE49-F238E27FC236}">
                  <a16:creationId xmlns:a16="http://schemas.microsoft.com/office/drawing/2014/main" id="{1BE6C647-99D9-7528-9CFF-273A86D2D5E2}"/>
                </a:ext>
              </a:extLst>
            </p:cNvPr>
            <p:cNvSpPr/>
            <p:nvPr/>
          </p:nvSpPr>
          <p:spPr>
            <a:xfrm>
              <a:off x="8184080" y="32113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3" name="矩形 1252">
              <a:extLst>
                <a:ext uri="{FF2B5EF4-FFF2-40B4-BE49-F238E27FC236}">
                  <a16:creationId xmlns:a16="http://schemas.microsoft.com/office/drawing/2014/main" id="{7553A8EA-0871-A7F7-1931-F48E6B6B726E}"/>
                </a:ext>
              </a:extLst>
            </p:cNvPr>
            <p:cNvSpPr/>
            <p:nvPr/>
          </p:nvSpPr>
          <p:spPr>
            <a:xfrm>
              <a:off x="8184080" y="32344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4" name="矩形 1253">
              <a:extLst>
                <a:ext uri="{FF2B5EF4-FFF2-40B4-BE49-F238E27FC236}">
                  <a16:creationId xmlns:a16="http://schemas.microsoft.com/office/drawing/2014/main" id="{824FDE6B-569B-F6FA-F0EE-319D92B3C535}"/>
                </a:ext>
              </a:extLst>
            </p:cNvPr>
            <p:cNvSpPr/>
            <p:nvPr/>
          </p:nvSpPr>
          <p:spPr>
            <a:xfrm>
              <a:off x="8558460" y="3211334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1255" name="矩形 1254">
              <a:extLst>
                <a:ext uri="{FF2B5EF4-FFF2-40B4-BE49-F238E27FC236}">
                  <a16:creationId xmlns:a16="http://schemas.microsoft.com/office/drawing/2014/main" id="{861741AC-36BC-7534-8CF6-841B246A4C3B}"/>
                </a:ext>
              </a:extLst>
            </p:cNvPr>
            <p:cNvSpPr/>
            <p:nvPr/>
          </p:nvSpPr>
          <p:spPr>
            <a:xfrm>
              <a:off x="9306572" y="1723290"/>
              <a:ext cx="326315" cy="1921188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0B0F0"/>
                  </a:solidFill>
                </a:rPr>
                <a:t>l2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256" name="矩形 1255">
              <a:extLst>
                <a:ext uri="{FF2B5EF4-FFF2-40B4-BE49-F238E27FC236}">
                  <a16:creationId xmlns:a16="http://schemas.microsoft.com/office/drawing/2014/main" id="{2C0865B9-30BB-D226-E571-212DF9F58CF8}"/>
                </a:ext>
              </a:extLst>
            </p:cNvPr>
            <p:cNvSpPr/>
            <p:nvPr/>
          </p:nvSpPr>
          <p:spPr>
            <a:xfrm>
              <a:off x="8184080" y="366399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7" name="矩形 1256">
              <a:extLst>
                <a:ext uri="{FF2B5EF4-FFF2-40B4-BE49-F238E27FC236}">
                  <a16:creationId xmlns:a16="http://schemas.microsoft.com/office/drawing/2014/main" id="{0DBE59AD-F2FE-5EB9-5DD8-18515509E7A8}"/>
                </a:ext>
              </a:extLst>
            </p:cNvPr>
            <p:cNvSpPr/>
            <p:nvPr/>
          </p:nvSpPr>
          <p:spPr>
            <a:xfrm>
              <a:off x="8184080" y="368641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8" name="矩形 1257">
              <a:extLst>
                <a:ext uri="{FF2B5EF4-FFF2-40B4-BE49-F238E27FC236}">
                  <a16:creationId xmlns:a16="http://schemas.microsoft.com/office/drawing/2014/main" id="{09E8510F-C3F5-4C2F-6E2D-717B760654DA}"/>
                </a:ext>
              </a:extLst>
            </p:cNvPr>
            <p:cNvSpPr/>
            <p:nvPr/>
          </p:nvSpPr>
          <p:spPr>
            <a:xfrm>
              <a:off x="8184080" y="370883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59" name="矩形 1258">
              <a:extLst>
                <a:ext uri="{FF2B5EF4-FFF2-40B4-BE49-F238E27FC236}">
                  <a16:creationId xmlns:a16="http://schemas.microsoft.com/office/drawing/2014/main" id="{893EC46D-65C1-3DD0-3DAF-77472B61818E}"/>
                </a:ext>
              </a:extLst>
            </p:cNvPr>
            <p:cNvSpPr/>
            <p:nvPr/>
          </p:nvSpPr>
          <p:spPr>
            <a:xfrm>
              <a:off x="8184080" y="37312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0" name="矩形 1259">
              <a:extLst>
                <a:ext uri="{FF2B5EF4-FFF2-40B4-BE49-F238E27FC236}">
                  <a16:creationId xmlns:a16="http://schemas.microsoft.com/office/drawing/2014/main" id="{6BCA16B9-CBF0-AFAC-1CD0-C47BA82FE2A4}"/>
                </a:ext>
              </a:extLst>
            </p:cNvPr>
            <p:cNvSpPr/>
            <p:nvPr/>
          </p:nvSpPr>
          <p:spPr>
            <a:xfrm>
              <a:off x="8184080" y="37536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1" name="矩形 1260">
              <a:extLst>
                <a:ext uri="{FF2B5EF4-FFF2-40B4-BE49-F238E27FC236}">
                  <a16:creationId xmlns:a16="http://schemas.microsoft.com/office/drawing/2014/main" id="{B63F1BCE-D35C-5A78-18CA-08AF18F3A3C7}"/>
                </a:ext>
              </a:extLst>
            </p:cNvPr>
            <p:cNvSpPr/>
            <p:nvPr/>
          </p:nvSpPr>
          <p:spPr>
            <a:xfrm>
              <a:off x="8558460" y="366399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262" name="矩形 1261">
              <a:extLst>
                <a:ext uri="{FF2B5EF4-FFF2-40B4-BE49-F238E27FC236}">
                  <a16:creationId xmlns:a16="http://schemas.microsoft.com/office/drawing/2014/main" id="{2EFE6EB1-6D75-995C-0CE5-3E858B33E856}"/>
                </a:ext>
              </a:extLst>
            </p:cNvPr>
            <p:cNvSpPr/>
            <p:nvPr/>
          </p:nvSpPr>
          <p:spPr>
            <a:xfrm>
              <a:off x="8184080" y="37761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3" name="矩形 1262">
              <a:extLst>
                <a:ext uri="{FF2B5EF4-FFF2-40B4-BE49-F238E27FC236}">
                  <a16:creationId xmlns:a16="http://schemas.microsoft.com/office/drawing/2014/main" id="{6379954A-3FDF-473D-73C5-CD8455E20870}"/>
                </a:ext>
              </a:extLst>
            </p:cNvPr>
            <p:cNvSpPr/>
            <p:nvPr/>
          </p:nvSpPr>
          <p:spPr>
            <a:xfrm>
              <a:off x="8184080" y="37985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4" name="矩形 1263">
              <a:extLst>
                <a:ext uri="{FF2B5EF4-FFF2-40B4-BE49-F238E27FC236}">
                  <a16:creationId xmlns:a16="http://schemas.microsoft.com/office/drawing/2014/main" id="{744404F6-7FEC-B5BC-BED7-CEE2AC4E9253}"/>
                </a:ext>
              </a:extLst>
            </p:cNvPr>
            <p:cNvSpPr/>
            <p:nvPr/>
          </p:nvSpPr>
          <p:spPr>
            <a:xfrm>
              <a:off x="8184080" y="38209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5" name="矩形 1264">
              <a:extLst>
                <a:ext uri="{FF2B5EF4-FFF2-40B4-BE49-F238E27FC236}">
                  <a16:creationId xmlns:a16="http://schemas.microsoft.com/office/drawing/2014/main" id="{3E4CE613-6A30-8A97-B83C-938D87ED16AC}"/>
                </a:ext>
              </a:extLst>
            </p:cNvPr>
            <p:cNvSpPr/>
            <p:nvPr/>
          </p:nvSpPr>
          <p:spPr>
            <a:xfrm>
              <a:off x="8184080" y="38433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6" name="矩形 1265">
              <a:extLst>
                <a:ext uri="{FF2B5EF4-FFF2-40B4-BE49-F238E27FC236}">
                  <a16:creationId xmlns:a16="http://schemas.microsoft.com/office/drawing/2014/main" id="{62C95C76-E9F7-0E71-D971-3386CB44B8CB}"/>
                </a:ext>
              </a:extLst>
            </p:cNvPr>
            <p:cNvSpPr/>
            <p:nvPr/>
          </p:nvSpPr>
          <p:spPr>
            <a:xfrm>
              <a:off x="8558460" y="3776105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267" name="矩形 1266">
              <a:extLst>
                <a:ext uri="{FF2B5EF4-FFF2-40B4-BE49-F238E27FC236}">
                  <a16:creationId xmlns:a16="http://schemas.microsoft.com/office/drawing/2014/main" id="{4B3E34EE-0A40-3847-FBE9-EF3007723378}"/>
                </a:ext>
              </a:extLst>
            </p:cNvPr>
            <p:cNvSpPr/>
            <p:nvPr/>
          </p:nvSpPr>
          <p:spPr>
            <a:xfrm>
              <a:off x="8184080" y="386579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8" name="矩形 1267">
              <a:extLst>
                <a:ext uri="{FF2B5EF4-FFF2-40B4-BE49-F238E27FC236}">
                  <a16:creationId xmlns:a16="http://schemas.microsoft.com/office/drawing/2014/main" id="{F5D581F5-6735-7471-40CB-6AB51D1E6D34}"/>
                </a:ext>
              </a:extLst>
            </p:cNvPr>
            <p:cNvSpPr/>
            <p:nvPr/>
          </p:nvSpPr>
          <p:spPr>
            <a:xfrm>
              <a:off x="8184080" y="388821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69" name="矩形 1268">
              <a:extLst>
                <a:ext uri="{FF2B5EF4-FFF2-40B4-BE49-F238E27FC236}">
                  <a16:creationId xmlns:a16="http://schemas.microsoft.com/office/drawing/2014/main" id="{A56453AE-C129-0F9D-144E-9FB19B2284B3}"/>
                </a:ext>
              </a:extLst>
            </p:cNvPr>
            <p:cNvSpPr/>
            <p:nvPr/>
          </p:nvSpPr>
          <p:spPr>
            <a:xfrm>
              <a:off x="8184080" y="391064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0" name="矩形 1269">
              <a:extLst>
                <a:ext uri="{FF2B5EF4-FFF2-40B4-BE49-F238E27FC236}">
                  <a16:creationId xmlns:a16="http://schemas.microsoft.com/office/drawing/2014/main" id="{35DEFDF7-8A83-816B-7C81-D57DB6D6479B}"/>
                </a:ext>
              </a:extLst>
            </p:cNvPr>
            <p:cNvSpPr/>
            <p:nvPr/>
          </p:nvSpPr>
          <p:spPr>
            <a:xfrm>
              <a:off x="8184080" y="393306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1" name="矩形 1270">
              <a:extLst>
                <a:ext uri="{FF2B5EF4-FFF2-40B4-BE49-F238E27FC236}">
                  <a16:creationId xmlns:a16="http://schemas.microsoft.com/office/drawing/2014/main" id="{1A0D2BB8-7CA2-64A8-340C-4B38CF14FD69}"/>
                </a:ext>
              </a:extLst>
            </p:cNvPr>
            <p:cNvSpPr/>
            <p:nvPr/>
          </p:nvSpPr>
          <p:spPr>
            <a:xfrm>
              <a:off x="8558460" y="386579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272" name="矩形 1271">
              <a:extLst>
                <a:ext uri="{FF2B5EF4-FFF2-40B4-BE49-F238E27FC236}">
                  <a16:creationId xmlns:a16="http://schemas.microsoft.com/office/drawing/2014/main" id="{8C457E9A-68BF-BA5D-8B87-42A13D69184A}"/>
                </a:ext>
              </a:extLst>
            </p:cNvPr>
            <p:cNvSpPr/>
            <p:nvPr/>
          </p:nvSpPr>
          <p:spPr>
            <a:xfrm>
              <a:off x="8184080" y="395548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3" name="矩形 1272">
              <a:extLst>
                <a:ext uri="{FF2B5EF4-FFF2-40B4-BE49-F238E27FC236}">
                  <a16:creationId xmlns:a16="http://schemas.microsoft.com/office/drawing/2014/main" id="{52DEFAF2-868B-BE95-7D41-C2E35B04AA08}"/>
                </a:ext>
              </a:extLst>
            </p:cNvPr>
            <p:cNvSpPr/>
            <p:nvPr/>
          </p:nvSpPr>
          <p:spPr>
            <a:xfrm>
              <a:off x="8184080" y="39779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4" name="矩形 1273">
              <a:extLst>
                <a:ext uri="{FF2B5EF4-FFF2-40B4-BE49-F238E27FC236}">
                  <a16:creationId xmlns:a16="http://schemas.microsoft.com/office/drawing/2014/main" id="{5FBC96E3-5453-8C41-1FC3-75A90BFA2326}"/>
                </a:ext>
              </a:extLst>
            </p:cNvPr>
            <p:cNvSpPr/>
            <p:nvPr/>
          </p:nvSpPr>
          <p:spPr>
            <a:xfrm>
              <a:off x="8932840" y="3663990"/>
              <a:ext cx="326315" cy="37905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w1</a:t>
              </a:r>
            </a:p>
          </p:txBody>
        </p:sp>
        <p:sp>
          <p:nvSpPr>
            <p:cNvPr id="1275" name="矩形 1274">
              <a:extLst>
                <a:ext uri="{FF2B5EF4-FFF2-40B4-BE49-F238E27FC236}">
                  <a16:creationId xmlns:a16="http://schemas.microsoft.com/office/drawing/2014/main" id="{6E6957C1-C026-5C11-1ECD-87519E67F4C9}"/>
                </a:ext>
              </a:extLst>
            </p:cNvPr>
            <p:cNvSpPr/>
            <p:nvPr/>
          </p:nvSpPr>
          <p:spPr>
            <a:xfrm>
              <a:off x="8184080" y="400101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6" name="矩形 1275">
              <a:extLst>
                <a:ext uri="{FF2B5EF4-FFF2-40B4-BE49-F238E27FC236}">
                  <a16:creationId xmlns:a16="http://schemas.microsoft.com/office/drawing/2014/main" id="{B3F05481-1C5A-DF34-0D93-42EEA330887F}"/>
                </a:ext>
              </a:extLst>
            </p:cNvPr>
            <p:cNvSpPr/>
            <p:nvPr/>
          </p:nvSpPr>
          <p:spPr>
            <a:xfrm>
              <a:off x="8184080" y="4024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7" name="矩形 1276">
              <a:extLst>
                <a:ext uri="{FF2B5EF4-FFF2-40B4-BE49-F238E27FC236}">
                  <a16:creationId xmlns:a16="http://schemas.microsoft.com/office/drawing/2014/main" id="{C608E457-565B-16DA-5DD9-5FB663514914}"/>
                </a:ext>
              </a:extLst>
            </p:cNvPr>
            <p:cNvSpPr/>
            <p:nvPr/>
          </p:nvSpPr>
          <p:spPr>
            <a:xfrm>
              <a:off x="8558460" y="4001014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278" name="矩形 1277">
              <a:extLst>
                <a:ext uri="{FF2B5EF4-FFF2-40B4-BE49-F238E27FC236}">
                  <a16:creationId xmlns:a16="http://schemas.microsoft.com/office/drawing/2014/main" id="{853335F6-C504-C6FA-A1B1-E02B7631D58B}"/>
                </a:ext>
              </a:extLst>
            </p:cNvPr>
            <p:cNvSpPr/>
            <p:nvPr/>
          </p:nvSpPr>
          <p:spPr>
            <a:xfrm>
              <a:off x="8184080" y="404694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79" name="矩形 1278">
              <a:extLst>
                <a:ext uri="{FF2B5EF4-FFF2-40B4-BE49-F238E27FC236}">
                  <a16:creationId xmlns:a16="http://schemas.microsoft.com/office/drawing/2014/main" id="{C1F5252A-ED3E-F0F1-C81D-3C8DFC83F922}"/>
                </a:ext>
              </a:extLst>
            </p:cNvPr>
            <p:cNvSpPr/>
            <p:nvPr/>
          </p:nvSpPr>
          <p:spPr>
            <a:xfrm>
              <a:off x="8184080" y="406936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2" name="矩形 1471">
              <a:extLst>
                <a:ext uri="{FF2B5EF4-FFF2-40B4-BE49-F238E27FC236}">
                  <a16:creationId xmlns:a16="http://schemas.microsoft.com/office/drawing/2014/main" id="{2A23CCBF-402B-12E2-E184-02076ADB1650}"/>
                </a:ext>
              </a:extLst>
            </p:cNvPr>
            <p:cNvSpPr/>
            <p:nvPr/>
          </p:nvSpPr>
          <p:spPr>
            <a:xfrm>
              <a:off x="8184080" y="409178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3" name="矩形 1472">
              <a:extLst>
                <a:ext uri="{FF2B5EF4-FFF2-40B4-BE49-F238E27FC236}">
                  <a16:creationId xmlns:a16="http://schemas.microsoft.com/office/drawing/2014/main" id="{B9E63BCE-5B6B-570B-F91C-83226B523F2D}"/>
                </a:ext>
              </a:extLst>
            </p:cNvPr>
            <p:cNvSpPr/>
            <p:nvPr/>
          </p:nvSpPr>
          <p:spPr>
            <a:xfrm>
              <a:off x="8184080" y="41142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4" name="矩形 1473">
              <a:extLst>
                <a:ext uri="{FF2B5EF4-FFF2-40B4-BE49-F238E27FC236}">
                  <a16:creationId xmlns:a16="http://schemas.microsoft.com/office/drawing/2014/main" id="{D840C308-B62A-760E-CBFD-97115153485E}"/>
                </a:ext>
              </a:extLst>
            </p:cNvPr>
            <p:cNvSpPr/>
            <p:nvPr/>
          </p:nvSpPr>
          <p:spPr>
            <a:xfrm>
              <a:off x="8184080" y="41366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5" name="矩形 1474">
              <a:extLst>
                <a:ext uri="{FF2B5EF4-FFF2-40B4-BE49-F238E27FC236}">
                  <a16:creationId xmlns:a16="http://schemas.microsoft.com/office/drawing/2014/main" id="{46B59BA9-FD65-5E56-B2E0-D1A609739AC1}"/>
                </a:ext>
              </a:extLst>
            </p:cNvPr>
            <p:cNvSpPr/>
            <p:nvPr/>
          </p:nvSpPr>
          <p:spPr>
            <a:xfrm>
              <a:off x="8558460" y="404694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476" name="矩形 1475">
              <a:extLst>
                <a:ext uri="{FF2B5EF4-FFF2-40B4-BE49-F238E27FC236}">
                  <a16:creationId xmlns:a16="http://schemas.microsoft.com/office/drawing/2014/main" id="{0A7855ED-9C9A-44F5-36E0-7518DFB85D23}"/>
                </a:ext>
              </a:extLst>
            </p:cNvPr>
            <p:cNvSpPr/>
            <p:nvPr/>
          </p:nvSpPr>
          <p:spPr>
            <a:xfrm>
              <a:off x="8184080" y="41590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7" name="矩形 1476">
              <a:extLst>
                <a:ext uri="{FF2B5EF4-FFF2-40B4-BE49-F238E27FC236}">
                  <a16:creationId xmlns:a16="http://schemas.microsoft.com/office/drawing/2014/main" id="{8B94019B-598A-E28C-33C5-C89728221928}"/>
                </a:ext>
              </a:extLst>
            </p:cNvPr>
            <p:cNvSpPr/>
            <p:nvPr/>
          </p:nvSpPr>
          <p:spPr>
            <a:xfrm>
              <a:off x="8184080" y="41814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8" name="矩形 1477">
              <a:extLst>
                <a:ext uri="{FF2B5EF4-FFF2-40B4-BE49-F238E27FC236}">
                  <a16:creationId xmlns:a16="http://schemas.microsoft.com/office/drawing/2014/main" id="{4BD00C2E-7F30-9ABC-5375-C877FE8DA6A4}"/>
                </a:ext>
              </a:extLst>
            </p:cNvPr>
            <p:cNvSpPr/>
            <p:nvPr/>
          </p:nvSpPr>
          <p:spPr>
            <a:xfrm>
              <a:off x="8184080" y="420390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79" name="矩形 1478">
              <a:extLst>
                <a:ext uri="{FF2B5EF4-FFF2-40B4-BE49-F238E27FC236}">
                  <a16:creationId xmlns:a16="http://schemas.microsoft.com/office/drawing/2014/main" id="{10DF7E53-8FF0-BB8F-FDFF-89401304D499}"/>
                </a:ext>
              </a:extLst>
            </p:cNvPr>
            <p:cNvSpPr/>
            <p:nvPr/>
          </p:nvSpPr>
          <p:spPr>
            <a:xfrm>
              <a:off x="8184080" y="42263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0" name="矩形 1479">
              <a:extLst>
                <a:ext uri="{FF2B5EF4-FFF2-40B4-BE49-F238E27FC236}">
                  <a16:creationId xmlns:a16="http://schemas.microsoft.com/office/drawing/2014/main" id="{61AB1003-7FE9-A0E2-BE93-576D00C065C2}"/>
                </a:ext>
              </a:extLst>
            </p:cNvPr>
            <p:cNvSpPr/>
            <p:nvPr/>
          </p:nvSpPr>
          <p:spPr>
            <a:xfrm>
              <a:off x="8558460" y="4159054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481" name="矩形 1480">
              <a:extLst>
                <a:ext uri="{FF2B5EF4-FFF2-40B4-BE49-F238E27FC236}">
                  <a16:creationId xmlns:a16="http://schemas.microsoft.com/office/drawing/2014/main" id="{C587BA95-C1F7-3AFC-F3E9-414245ECA446}"/>
                </a:ext>
              </a:extLst>
            </p:cNvPr>
            <p:cNvSpPr/>
            <p:nvPr/>
          </p:nvSpPr>
          <p:spPr>
            <a:xfrm>
              <a:off x="8184080" y="42487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2" name="矩形 1481">
              <a:extLst>
                <a:ext uri="{FF2B5EF4-FFF2-40B4-BE49-F238E27FC236}">
                  <a16:creationId xmlns:a16="http://schemas.microsoft.com/office/drawing/2014/main" id="{04FCACEC-2F02-78C1-2195-9DD53D448673}"/>
                </a:ext>
              </a:extLst>
            </p:cNvPr>
            <p:cNvSpPr/>
            <p:nvPr/>
          </p:nvSpPr>
          <p:spPr>
            <a:xfrm>
              <a:off x="8184080" y="42711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3" name="矩形 1482">
              <a:extLst>
                <a:ext uri="{FF2B5EF4-FFF2-40B4-BE49-F238E27FC236}">
                  <a16:creationId xmlns:a16="http://schemas.microsoft.com/office/drawing/2014/main" id="{85793E3E-AC84-59B0-EED1-1F03118DE793}"/>
                </a:ext>
              </a:extLst>
            </p:cNvPr>
            <p:cNvSpPr/>
            <p:nvPr/>
          </p:nvSpPr>
          <p:spPr>
            <a:xfrm>
              <a:off x="8184080" y="42935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4" name="矩形 1483">
              <a:extLst>
                <a:ext uri="{FF2B5EF4-FFF2-40B4-BE49-F238E27FC236}">
                  <a16:creationId xmlns:a16="http://schemas.microsoft.com/office/drawing/2014/main" id="{AB02BE08-103C-1514-14E7-EA9F3682341A}"/>
                </a:ext>
              </a:extLst>
            </p:cNvPr>
            <p:cNvSpPr/>
            <p:nvPr/>
          </p:nvSpPr>
          <p:spPr>
            <a:xfrm>
              <a:off x="8184080" y="43160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5" name="矩形 1484">
              <a:extLst>
                <a:ext uri="{FF2B5EF4-FFF2-40B4-BE49-F238E27FC236}">
                  <a16:creationId xmlns:a16="http://schemas.microsoft.com/office/drawing/2014/main" id="{9E06E945-5C26-8573-8F08-23FB993F6A4D}"/>
                </a:ext>
              </a:extLst>
            </p:cNvPr>
            <p:cNvSpPr/>
            <p:nvPr/>
          </p:nvSpPr>
          <p:spPr>
            <a:xfrm>
              <a:off x="8558460" y="424874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486" name="矩形 1485">
              <a:extLst>
                <a:ext uri="{FF2B5EF4-FFF2-40B4-BE49-F238E27FC236}">
                  <a16:creationId xmlns:a16="http://schemas.microsoft.com/office/drawing/2014/main" id="{64736974-E94D-B167-C6A1-7BD865B8B062}"/>
                </a:ext>
              </a:extLst>
            </p:cNvPr>
            <p:cNvSpPr/>
            <p:nvPr/>
          </p:nvSpPr>
          <p:spPr>
            <a:xfrm>
              <a:off x="8184080" y="43384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7" name="矩形 1486">
              <a:extLst>
                <a:ext uri="{FF2B5EF4-FFF2-40B4-BE49-F238E27FC236}">
                  <a16:creationId xmlns:a16="http://schemas.microsoft.com/office/drawing/2014/main" id="{A509AF57-1EAD-840E-980F-2D9DFD3B943F}"/>
                </a:ext>
              </a:extLst>
            </p:cNvPr>
            <p:cNvSpPr/>
            <p:nvPr/>
          </p:nvSpPr>
          <p:spPr>
            <a:xfrm>
              <a:off x="8184080" y="43608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88" name="矩形 1487">
              <a:extLst>
                <a:ext uri="{FF2B5EF4-FFF2-40B4-BE49-F238E27FC236}">
                  <a16:creationId xmlns:a16="http://schemas.microsoft.com/office/drawing/2014/main" id="{836AC66A-F87A-521A-7A8B-86F007E3C2DE}"/>
                </a:ext>
              </a:extLst>
            </p:cNvPr>
            <p:cNvSpPr/>
            <p:nvPr/>
          </p:nvSpPr>
          <p:spPr>
            <a:xfrm>
              <a:off x="8932840" y="4046940"/>
              <a:ext cx="326315" cy="37905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w2</a:t>
              </a:r>
              <a:endParaRPr lang="en-US" sz="800" dirty="0"/>
            </a:p>
          </p:txBody>
        </p:sp>
        <p:sp>
          <p:nvSpPr>
            <p:cNvPr id="1489" name="矩形 1488">
              <a:extLst>
                <a:ext uri="{FF2B5EF4-FFF2-40B4-BE49-F238E27FC236}">
                  <a16:creationId xmlns:a16="http://schemas.microsoft.com/office/drawing/2014/main" id="{A6398816-D6DE-ED03-306B-EB67764D7D2B}"/>
                </a:ext>
              </a:extLst>
            </p:cNvPr>
            <p:cNvSpPr/>
            <p:nvPr/>
          </p:nvSpPr>
          <p:spPr>
            <a:xfrm>
              <a:off x="8184080" y="43839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0" name="矩形 1489">
              <a:extLst>
                <a:ext uri="{FF2B5EF4-FFF2-40B4-BE49-F238E27FC236}">
                  <a16:creationId xmlns:a16="http://schemas.microsoft.com/office/drawing/2014/main" id="{8DE1D273-3D80-89C0-3305-1C92E1793138}"/>
                </a:ext>
              </a:extLst>
            </p:cNvPr>
            <p:cNvSpPr/>
            <p:nvPr/>
          </p:nvSpPr>
          <p:spPr>
            <a:xfrm>
              <a:off x="8184080" y="44071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1" name="矩形 1490">
              <a:extLst>
                <a:ext uri="{FF2B5EF4-FFF2-40B4-BE49-F238E27FC236}">
                  <a16:creationId xmlns:a16="http://schemas.microsoft.com/office/drawing/2014/main" id="{91613041-0B58-51D4-900F-BC045B71E12C}"/>
                </a:ext>
              </a:extLst>
            </p:cNvPr>
            <p:cNvSpPr/>
            <p:nvPr/>
          </p:nvSpPr>
          <p:spPr>
            <a:xfrm>
              <a:off x="8558460" y="4383963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492" name="矩形 1491">
              <a:extLst>
                <a:ext uri="{FF2B5EF4-FFF2-40B4-BE49-F238E27FC236}">
                  <a16:creationId xmlns:a16="http://schemas.microsoft.com/office/drawing/2014/main" id="{76B6E9BF-2203-CAD9-B888-7210AD593330}"/>
                </a:ext>
              </a:extLst>
            </p:cNvPr>
            <p:cNvSpPr/>
            <p:nvPr/>
          </p:nvSpPr>
          <p:spPr>
            <a:xfrm>
              <a:off x="8184080" y="44297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3" name="矩形 1492">
              <a:extLst>
                <a:ext uri="{FF2B5EF4-FFF2-40B4-BE49-F238E27FC236}">
                  <a16:creationId xmlns:a16="http://schemas.microsoft.com/office/drawing/2014/main" id="{C9B3377E-75BD-A29D-4D59-07794F812F2B}"/>
                </a:ext>
              </a:extLst>
            </p:cNvPr>
            <p:cNvSpPr/>
            <p:nvPr/>
          </p:nvSpPr>
          <p:spPr>
            <a:xfrm>
              <a:off x="8184080" y="44521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4" name="矩形 1493">
              <a:extLst>
                <a:ext uri="{FF2B5EF4-FFF2-40B4-BE49-F238E27FC236}">
                  <a16:creationId xmlns:a16="http://schemas.microsoft.com/office/drawing/2014/main" id="{0E84ABE8-EA5F-E1F9-4847-B405748F57B4}"/>
                </a:ext>
              </a:extLst>
            </p:cNvPr>
            <p:cNvSpPr/>
            <p:nvPr/>
          </p:nvSpPr>
          <p:spPr>
            <a:xfrm>
              <a:off x="8184080" y="44745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5" name="矩形 1494">
              <a:extLst>
                <a:ext uri="{FF2B5EF4-FFF2-40B4-BE49-F238E27FC236}">
                  <a16:creationId xmlns:a16="http://schemas.microsoft.com/office/drawing/2014/main" id="{CEEC35B6-AA84-956D-F25B-ACD701692495}"/>
                </a:ext>
              </a:extLst>
            </p:cNvPr>
            <p:cNvSpPr/>
            <p:nvPr/>
          </p:nvSpPr>
          <p:spPr>
            <a:xfrm>
              <a:off x="8184080" y="44970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6" name="矩形 1495">
              <a:extLst>
                <a:ext uri="{FF2B5EF4-FFF2-40B4-BE49-F238E27FC236}">
                  <a16:creationId xmlns:a16="http://schemas.microsoft.com/office/drawing/2014/main" id="{06633965-CDB2-10AC-563B-0B84E70CA44C}"/>
                </a:ext>
              </a:extLst>
            </p:cNvPr>
            <p:cNvSpPr/>
            <p:nvPr/>
          </p:nvSpPr>
          <p:spPr>
            <a:xfrm>
              <a:off x="8184080" y="45194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7" name="矩形 1496">
              <a:extLst>
                <a:ext uri="{FF2B5EF4-FFF2-40B4-BE49-F238E27FC236}">
                  <a16:creationId xmlns:a16="http://schemas.microsoft.com/office/drawing/2014/main" id="{D3268D33-2204-9670-E2D6-D59F22B65D20}"/>
                </a:ext>
              </a:extLst>
            </p:cNvPr>
            <p:cNvSpPr/>
            <p:nvPr/>
          </p:nvSpPr>
          <p:spPr>
            <a:xfrm>
              <a:off x="8558460" y="4429743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498" name="矩形 1497">
              <a:extLst>
                <a:ext uri="{FF2B5EF4-FFF2-40B4-BE49-F238E27FC236}">
                  <a16:creationId xmlns:a16="http://schemas.microsoft.com/office/drawing/2014/main" id="{C06FC046-D613-AA66-731C-C22FBCD18887}"/>
                </a:ext>
              </a:extLst>
            </p:cNvPr>
            <p:cNvSpPr/>
            <p:nvPr/>
          </p:nvSpPr>
          <p:spPr>
            <a:xfrm>
              <a:off x="8184080" y="45418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499" name="矩形 1498">
              <a:extLst>
                <a:ext uri="{FF2B5EF4-FFF2-40B4-BE49-F238E27FC236}">
                  <a16:creationId xmlns:a16="http://schemas.microsoft.com/office/drawing/2014/main" id="{A02EB350-4EEE-D2FC-AEB8-9BED622D2FCC}"/>
                </a:ext>
              </a:extLst>
            </p:cNvPr>
            <p:cNvSpPr/>
            <p:nvPr/>
          </p:nvSpPr>
          <p:spPr>
            <a:xfrm>
              <a:off x="8184080" y="45642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0" name="矩形 1499">
              <a:extLst>
                <a:ext uri="{FF2B5EF4-FFF2-40B4-BE49-F238E27FC236}">
                  <a16:creationId xmlns:a16="http://schemas.microsoft.com/office/drawing/2014/main" id="{2B4851FC-7FCC-7DFE-2837-5149B53F79B9}"/>
                </a:ext>
              </a:extLst>
            </p:cNvPr>
            <p:cNvSpPr/>
            <p:nvPr/>
          </p:nvSpPr>
          <p:spPr>
            <a:xfrm>
              <a:off x="8184080" y="45867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1" name="矩形 1500">
              <a:extLst>
                <a:ext uri="{FF2B5EF4-FFF2-40B4-BE49-F238E27FC236}">
                  <a16:creationId xmlns:a16="http://schemas.microsoft.com/office/drawing/2014/main" id="{DB94A7FF-96D0-5F52-CB6A-CA3E1C5869D7}"/>
                </a:ext>
              </a:extLst>
            </p:cNvPr>
            <p:cNvSpPr/>
            <p:nvPr/>
          </p:nvSpPr>
          <p:spPr>
            <a:xfrm>
              <a:off x="8184080" y="46091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2" name="矩形 1501">
              <a:extLst>
                <a:ext uri="{FF2B5EF4-FFF2-40B4-BE49-F238E27FC236}">
                  <a16:creationId xmlns:a16="http://schemas.microsoft.com/office/drawing/2014/main" id="{CD653A71-746A-AADB-FB55-61CD16A16661}"/>
                </a:ext>
              </a:extLst>
            </p:cNvPr>
            <p:cNvSpPr/>
            <p:nvPr/>
          </p:nvSpPr>
          <p:spPr>
            <a:xfrm>
              <a:off x="8558460" y="4541858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503" name="矩形 1502">
              <a:extLst>
                <a:ext uri="{FF2B5EF4-FFF2-40B4-BE49-F238E27FC236}">
                  <a16:creationId xmlns:a16="http://schemas.microsoft.com/office/drawing/2014/main" id="{F02D27BE-8CCE-7664-2BD6-B13D4EBFF9D1}"/>
                </a:ext>
              </a:extLst>
            </p:cNvPr>
            <p:cNvSpPr/>
            <p:nvPr/>
          </p:nvSpPr>
          <p:spPr>
            <a:xfrm>
              <a:off x="8184080" y="463155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4" name="矩形 1503">
              <a:extLst>
                <a:ext uri="{FF2B5EF4-FFF2-40B4-BE49-F238E27FC236}">
                  <a16:creationId xmlns:a16="http://schemas.microsoft.com/office/drawing/2014/main" id="{35BBFCDD-99B2-DD03-4019-C893F8C9ED30}"/>
                </a:ext>
              </a:extLst>
            </p:cNvPr>
            <p:cNvSpPr/>
            <p:nvPr/>
          </p:nvSpPr>
          <p:spPr>
            <a:xfrm>
              <a:off x="8184080" y="465397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5" name="矩形 1504">
              <a:extLst>
                <a:ext uri="{FF2B5EF4-FFF2-40B4-BE49-F238E27FC236}">
                  <a16:creationId xmlns:a16="http://schemas.microsoft.com/office/drawing/2014/main" id="{083EB9A2-437A-64E0-CFF0-8B8ADCB64600}"/>
                </a:ext>
              </a:extLst>
            </p:cNvPr>
            <p:cNvSpPr/>
            <p:nvPr/>
          </p:nvSpPr>
          <p:spPr>
            <a:xfrm>
              <a:off x="8184080" y="467639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6" name="矩形 1505">
              <a:extLst>
                <a:ext uri="{FF2B5EF4-FFF2-40B4-BE49-F238E27FC236}">
                  <a16:creationId xmlns:a16="http://schemas.microsoft.com/office/drawing/2014/main" id="{89655EE3-FD22-6BBC-C0ED-A30C122C7EEA}"/>
                </a:ext>
              </a:extLst>
            </p:cNvPr>
            <p:cNvSpPr/>
            <p:nvPr/>
          </p:nvSpPr>
          <p:spPr>
            <a:xfrm>
              <a:off x="8184080" y="469881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7" name="矩形 1506">
              <a:extLst>
                <a:ext uri="{FF2B5EF4-FFF2-40B4-BE49-F238E27FC236}">
                  <a16:creationId xmlns:a16="http://schemas.microsoft.com/office/drawing/2014/main" id="{7BAE48A6-ACDF-357D-D28B-E6F76854CFDE}"/>
                </a:ext>
              </a:extLst>
            </p:cNvPr>
            <p:cNvSpPr/>
            <p:nvPr/>
          </p:nvSpPr>
          <p:spPr>
            <a:xfrm>
              <a:off x="8558460" y="4631550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508" name="矩形 1507">
              <a:extLst>
                <a:ext uri="{FF2B5EF4-FFF2-40B4-BE49-F238E27FC236}">
                  <a16:creationId xmlns:a16="http://schemas.microsoft.com/office/drawing/2014/main" id="{2077711D-EF59-DEBC-0661-A688BFBDBB6C}"/>
                </a:ext>
              </a:extLst>
            </p:cNvPr>
            <p:cNvSpPr/>
            <p:nvPr/>
          </p:nvSpPr>
          <p:spPr>
            <a:xfrm>
              <a:off x="8184080" y="472124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09" name="矩形 1508">
              <a:extLst>
                <a:ext uri="{FF2B5EF4-FFF2-40B4-BE49-F238E27FC236}">
                  <a16:creationId xmlns:a16="http://schemas.microsoft.com/office/drawing/2014/main" id="{ED75DEFB-FC91-A0C6-FA00-64E05DA99638}"/>
                </a:ext>
              </a:extLst>
            </p:cNvPr>
            <p:cNvSpPr/>
            <p:nvPr/>
          </p:nvSpPr>
          <p:spPr>
            <a:xfrm>
              <a:off x="8184080" y="474366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0" name="矩形 1509">
              <a:extLst>
                <a:ext uri="{FF2B5EF4-FFF2-40B4-BE49-F238E27FC236}">
                  <a16:creationId xmlns:a16="http://schemas.microsoft.com/office/drawing/2014/main" id="{6E582F0E-247F-1C96-4265-A13083BA4522}"/>
                </a:ext>
              </a:extLst>
            </p:cNvPr>
            <p:cNvSpPr/>
            <p:nvPr/>
          </p:nvSpPr>
          <p:spPr>
            <a:xfrm>
              <a:off x="8932840" y="4429743"/>
              <a:ext cx="326315" cy="379051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w3</a:t>
              </a:r>
            </a:p>
          </p:txBody>
        </p:sp>
        <p:sp>
          <p:nvSpPr>
            <p:cNvPr id="1511" name="矩形 1510">
              <a:extLst>
                <a:ext uri="{FF2B5EF4-FFF2-40B4-BE49-F238E27FC236}">
                  <a16:creationId xmlns:a16="http://schemas.microsoft.com/office/drawing/2014/main" id="{AFA82B8D-0E8D-0275-7C2F-70448CA4BE03}"/>
                </a:ext>
              </a:extLst>
            </p:cNvPr>
            <p:cNvSpPr/>
            <p:nvPr/>
          </p:nvSpPr>
          <p:spPr>
            <a:xfrm>
              <a:off x="8184080" y="47667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2" name="矩形 1511">
              <a:extLst>
                <a:ext uri="{FF2B5EF4-FFF2-40B4-BE49-F238E27FC236}">
                  <a16:creationId xmlns:a16="http://schemas.microsoft.com/office/drawing/2014/main" id="{9EF852EF-8755-2FE4-CAD7-46A76C243A22}"/>
                </a:ext>
              </a:extLst>
            </p:cNvPr>
            <p:cNvSpPr/>
            <p:nvPr/>
          </p:nvSpPr>
          <p:spPr>
            <a:xfrm>
              <a:off x="8184080" y="478990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3" name="矩形 1512">
              <a:extLst>
                <a:ext uri="{FF2B5EF4-FFF2-40B4-BE49-F238E27FC236}">
                  <a16:creationId xmlns:a16="http://schemas.microsoft.com/office/drawing/2014/main" id="{48E56273-CB9C-EB0C-BE22-EC91784386C1}"/>
                </a:ext>
              </a:extLst>
            </p:cNvPr>
            <p:cNvSpPr/>
            <p:nvPr/>
          </p:nvSpPr>
          <p:spPr>
            <a:xfrm>
              <a:off x="8558460" y="476676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514" name="矩形 1513">
              <a:extLst>
                <a:ext uri="{FF2B5EF4-FFF2-40B4-BE49-F238E27FC236}">
                  <a16:creationId xmlns:a16="http://schemas.microsoft.com/office/drawing/2014/main" id="{B4B01F38-D7FF-E21E-78D2-F3D1BC9212F3}"/>
                </a:ext>
              </a:extLst>
            </p:cNvPr>
            <p:cNvSpPr/>
            <p:nvPr/>
          </p:nvSpPr>
          <p:spPr>
            <a:xfrm>
              <a:off x="8184080" y="48150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6" name="矩形 1515">
              <a:extLst>
                <a:ext uri="{FF2B5EF4-FFF2-40B4-BE49-F238E27FC236}">
                  <a16:creationId xmlns:a16="http://schemas.microsoft.com/office/drawing/2014/main" id="{AE97C0ED-E147-7F67-21CF-1B8FB7D2CF99}"/>
                </a:ext>
              </a:extLst>
            </p:cNvPr>
            <p:cNvSpPr/>
            <p:nvPr/>
          </p:nvSpPr>
          <p:spPr>
            <a:xfrm>
              <a:off x="8184080" y="483743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7" name="矩形 1516">
              <a:extLst>
                <a:ext uri="{FF2B5EF4-FFF2-40B4-BE49-F238E27FC236}">
                  <a16:creationId xmlns:a16="http://schemas.microsoft.com/office/drawing/2014/main" id="{A7CD1290-ED12-0493-8BFF-4B3898B6F5A2}"/>
                </a:ext>
              </a:extLst>
            </p:cNvPr>
            <p:cNvSpPr/>
            <p:nvPr/>
          </p:nvSpPr>
          <p:spPr>
            <a:xfrm>
              <a:off x="8184080" y="48598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8" name="矩形 1517">
              <a:extLst>
                <a:ext uri="{FF2B5EF4-FFF2-40B4-BE49-F238E27FC236}">
                  <a16:creationId xmlns:a16="http://schemas.microsoft.com/office/drawing/2014/main" id="{02C0FA55-3552-3E35-91A2-3D2A6E0B51BA}"/>
                </a:ext>
              </a:extLst>
            </p:cNvPr>
            <p:cNvSpPr/>
            <p:nvPr/>
          </p:nvSpPr>
          <p:spPr>
            <a:xfrm>
              <a:off x="8184080" y="48822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19" name="矩形 1518">
              <a:extLst>
                <a:ext uri="{FF2B5EF4-FFF2-40B4-BE49-F238E27FC236}">
                  <a16:creationId xmlns:a16="http://schemas.microsoft.com/office/drawing/2014/main" id="{C8622A4A-E84C-5B65-ED42-8F4144E2D217}"/>
                </a:ext>
              </a:extLst>
            </p:cNvPr>
            <p:cNvSpPr/>
            <p:nvPr/>
          </p:nvSpPr>
          <p:spPr>
            <a:xfrm>
              <a:off x="8184080" y="49047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0" name="矩形 1519">
              <a:extLst>
                <a:ext uri="{FF2B5EF4-FFF2-40B4-BE49-F238E27FC236}">
                  <a16:creationId xmlns:a16="http://schemas.microsoft.com/office/drawing/2014/main" id="{577621E1-E459-7424-45C9-6BD26C444864}"/>
                </a:ext>
              </a:extLst>
            </p:cNvPr>
            <p:cNvSpPr/>
            <p:nvPr/>
          </p:nvSpPr>
          <p:spPr>
            <a:xfrm>
              <a:off x="8558460" y="4815010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521" name="矩形 1520">
              <a:extLst>
                <a:ext uri="{FF2B5EF4-FFF2-40B4-BE49-F238E27FC236}">
                  <a16:creationId xmlns:a16="http://schemas.microsoft.com/office/drawing/2014/main" id="{AB82307A-9DB6-7580-57DB-3DAE5BC36C90}"/>
                </a:ext>
              </a:extLst>
            </p:cNvPr>
            <p:cNvSpPr/>
            <p:nvPr/>
          </p:nvSpPr>
          <p:spPr>
            <a:xfrm>
              <a:off x="8184080" y="492712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2" name="矩形 1521">
              <a:extLst>
                <a:ext uri="{FF2B5EF4-FFF2-40B4-BE49-F238E27FC236}">
                  <a16:creationId xmlns:a16="http://schemas.microsoft.com/office/drawing/2014/main" id="{1CCBA318-6257-A827-A9FB-6D8D3930E2F7}"/>
                </a:ext>
              </a:extLst>
            </p:cNvPr>
            <p:cNvSpPr/>
            <p:nvPr/>
          </p:nvSpPr>
          <p:spPr>
            <a:xfrm>
              <a:off x="8184080" y="494954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3" name="矩形 1522">
              <a:extLst>
                <a:ext uri="{FF2B5EF4-FFF2-40B4-BE49-F238E27FC236}">
                  <a16:creationId xmlns:a16="http://schemas.microsoft.com/office/drawing/2014/main" id="{7B0436AF-A15E-ED3F-3033-FB12D0CDBFFA}"/>
                </a:ext>
              </a:extLst>
            </p:cNvPr>
            <p:cNvSpPr/>
            <p:nvPr/>
          </p:nvSpPr>
          <p:spPr>
            <a:xfrm>
              <a:off x="8184080" y="49719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4" name="矩形 1523">
              <a:extLst>
                <a:ext uri="{FF2B5EF4-FFF2-40B4-BE49-F238E27FC236}">
                  <a16:creationId xmlns:a16="http://schemas.microsoft.com/office/drawing/2014/main" id="{AF568469-1B7F-4276-85EE-7A37A7608877}"/>
                </a:ext>
              </a:extLst>
            </p:cNvPr>
            <p:cNvSpPr/>
            <p:nvPr/>
          </p:nvSpPr>
          <p:spPr>
            <a:xfrm>
              <a:off x="8184080" y="49943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5" name="矩形 1524">
              <a:extLst>
                <a:ext uri="{FF2B5EF4-FFF2-40B4-BE49-F238E27FC236}">
                  <a16:creationId xmlns:a16="http://schemas.microsoft.com/office/drawing/2014/main" id="{1C71E902-718F-6364-F13D-A00E9EFE3379}"/>
                </a:ext>
              </a:extLst>
            </p:cNvPr>
            <p:cNvSpPr/>
            <p:nvPr/>
          </p:nvSpPr>
          <p:spPr>
            <a:xfrm>
              <a:off x="8558460" y="4927125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526" name="矩形 1525">
              <a:extLst>
                <a:ext uri="{FF2B5EF4-FFF2-40B4-BE49-F238E27FC236}">
                  <a16:creationId xmlns:a16="http://schemas.microsoft.com/office/drawing/2014/main" id="{66CFECC3-ABC5-2B02-8A6B-D3E3AB5F455F}"/>
                </a:ext>
              </a:extLst>
            </p:cNvPr>
            <p:cNvSpPr/>
            <p:nvPr/>
          </p:nvSpPr>
          <p:spPr>
            <a:xfrm>
              <a:off x="8184080" y="50168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7" name="矩形 1526">
              <a:extLst>
                <a:ext uri="{FF2B5EF4-FFF2-40B4-BE49-F238E27FC236}">
                  <a16:creationId xmlns:a16="http://schemas.microsoft.com/office/drawing/2014/main" id="{012B15BE-BCF6-9F8D-636D-4E631EF9F9A1}"/>
                </a:ext>
              </a:extLst>
            </p:cNvPr>
            <p:cNvSpPr/>
            <p:nvPr/>
          </p:nvSpPr>
          <p:spPr>
            <a:xfrm>
              <a:off x="8184080" y="50392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8" name="矩形 1527">
              <a:extLst>
                <a:ext uri="{FF2B5EF4-FFF2-40B4-BE49-F238E27FC236}">
                  <a16:creationId xmlns:a16="http://schemas.microsoft.com/office/drawing/2014/main" id="{F7545041-08DC-DF65-5292-2B51E2F268CC}"/>
                </a:ext>
              </a:extLst>
            </p:cNvPr>
            <p:cNvSpPr/>
            <p:nvPr/>
          </p:nvSpPr>
          <p:spPr>
            <a:xfrm>
              <a:off x="8184080" y="50616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29" name="矩形 1528">
              <a:extLst>
                <a:ext uri="{FF2B5EF4-FFF2-40B4-BE49-F238E27FC236}">
                  <a16:creationId xmlns:a16="http://schemas.microsoft.com/office/drawing/2014/main" id="{39E31557-D8BD-C449-4CB9-C79D680FAECD}"/>
                </a:ext>
              </a:extLst>
            </p:cNvPr>
            <p:cNvSpPr/>
            <p:nvPr/>
          </p:nvSpPr>
          <p:spPr>
            <a:xfrm>
              <a:off x="8184080" y="50840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0" name="矩形 1529">
              <a:extLst>
                <a:ext uri="{FF2B5EF4-FFF2-40B4-BE49-F238E27FC236}">
                  <a16:creationId xmlns:a16="http://schemas.microsoft.com/office/drawing/2014/main" id="{2ADA630D-2444-53C7-E5B7-5BABB9BEB52E}"/>
                </a:ext>
              </a:extLst>
            </p:cNvPr>
            <p:cNvSpPr/>
            <p:nvPr/>
          </p:nvSpPr>
          <p:spPr>
            <a:xfrm>
              <a:off x="8558460" y="5016816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531" name="矩形 1530">
              <a:extLst>
                <a:ext uri="{FF2B5EF4-FFF2-40B4-BE49-F238E27FC236}">
                  <a16:creationId xmlns:a16="http://schemas.microsoft.com/office/drawing/2014/main" id="{5583F285-7636-D376-7E59-F81A212E849A}"/>
                </a:ext>
              </a:extLst>
            </p:cNvPr>
            <p:cNvSpPr/>
            <p:nvPr/>
          </p:nvSpPr>
          <p:spPr>
            <a:xfrm>
              <a:off x="8184080" y="51065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2" name="矩形 1531">
              <a:extLst>
                <a:ext uri="{FF2B5EF4-FFF2-40B4-BE49-F238E27FC236}">
                  <a16:creationId xmlns:a16="http://schemas.microsoft.com/office/drawing/2014/main" id="{8BD48295-86F9-A6C8-2609-97C61DF17057}"/>
                </a:ext>
              </a:extLst>
            </p:cNvPr>
            <p:cNvSpPr/>
            <p:nvPr/>
          </p:nvSpPr>
          <p:spPr>
            <a:xfrm>
              <a:off x="8184080" y="51289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3" name="矩形 1532">
              <a:extLst>
                <a:ext uri="{FF2B5EF4-FFF2-40B4-BE49-F238E27FC236}">
                  <a16:creationId xmlns:a16="http://schemas.microsoft.com/office/drawing/2014/main" id="{7E0CA5E1-DE68-656C-7B6B-B1B0DB09D6F2}"/>
                </a:ext>
              </a:extLst>
            </p:cNvPr>
            <p:cNvSpPr/>
            <p:nvPr/>
          </p:nvSpPr>
          <p:spPr>
            <a:xfrm>
              <a:off x="8932840" y="4815010"/>
              <a:ext cx="326315" cy="3790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w4</a:t>
              </a:r>
            </a:p>
          </p:txBody>
        </p:sp>
        <p:sp>
          <p:nvSpPr>
            <p:cNvPr id="1534" name="矩形 1533">
              <a:extLst>
                <a:ext uri="{FF2B5EF4-FFF2-40B4-BE49-F238E27FC236}">
                  <a16:creationId xmlns:a16="http://schemas.microsoft.com/office/drawing/2014/main" id="{90898B50-BEEE-535E-4FD8-98501211C671}"/>
                </a:ext>
              </a:extLst>
            </p:cNvPr>
            <p:cNvSpPr/>
            <p:nvPr/>
          </p:nvSpPr>
          <p:spPr>
            <a:xfrm>
              <a:off x="8184080" y="51520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5" name="矩形 1534">
              <a:extLst>
                <a:ext uri="{FF2B5EF4-FFF2-40B4-BE49-F238E27FC236}">
                  <a16:creationId xmlns:a16="http://schemas.microsoft.com/office/drawing/2014/main" id="{7BEA7A76-6683-7105-385E-5CE27FECF18F}"/>
                </a:ext>
              </a:extLst>
            </p:cNvPr>
            <p:cNvSpPr/>
            <p:nvPr/>
          </p:nvSpPr>
          <p:spPr>
            <a:xfrm>
              <a:off x="8184080" y="51751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6" name="矩形 1535">
              <a:extLst>
                <a:ext uri="{FF2B5EF4-FFF2-40B4-BE49-F238E27FC236}">
                  <a16:creationId xmlns:a16="http://schemas.microsoft.com/office/drawing/2014/main" id="{396520B5-9A74-3B81-ADC1-280A16A387D6}"/>
                </a:ext>
              </a:extLst>
            </p:cNvPr>
            <p:cNvSpPr/>
            <p:nvPr/>
          </p:nvSpPr>
          <p:spPr>
            <a:xfrm>
              <a:off x="8558460" y="5152034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537" name="矩形 1536">
              <a:extLst>
                <a:ext uri="{FF2B5EF4-FFF2-40B4-BE49-F238E27FC236}">
                  <a16:creationId xmlns:a16="http://schemas.microsoft.com/office/drawing/2014/main" id="{9C7E08D7-99DC-65C6-07C4-9B2203675241}"/>
                </a:ext>
              </a:extLst>
            </p:cNvPr>
            <p:cNvSpPr/>
            <p:nvPr/>
          </p:nvSpPr>
          <p:spPr>
            <a:xfrm>
              <a:off x="9306572" y="3663990"/>
              <a:ext cx="326315" cy="1530071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l3</a:t>
              </a:r>
              <a:endParaRPr lang="en-US" sz="800" dirty="0"/>
            </a:p>
          </p:txBody>
        </p:sp>
        <p:sp>
          <p:nvSpPr>
            <p:cNvPr id="1538" name="矩形 1537">
              <a:extLst>
                <a:ext uri="{FF2B5EF4-FFF2-40B4-BE49-F238E27FC236}">
                  <a16:creationId xmlns:a16="http://schemas.microsoft.com/office/drawing/2014/main" id="{95A60186-5C7C-D733-F13C-1772BE537B9D}"/>
                </a:ext>
              </a:extLst>
            </p:cNvPr>
            <p:cNvSpPr/>
            <p:nvPr/>
          </p:nvSpPr>
          <p:spPr>
            <a:xfrm>
              <a:off x="8184080" y="52187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39" name="矩形 1538">
              <a:extLst>
                <a:ext uri="{FF2B5EF4-FFF2-40B4-BE49-F238E27FC236}">
                  <a16:creationId xmlns:a16="http://schemas.microsoft.com/office/drawing/2014/main" id="{1C56D5BD-222D-1566-2F2E-ED0AE47E3E0B}"/>
                </a:ext>
              </a:extLst>
            </p:cNvPr>
            <p:cNvSpPr/>
            <p:nvPr/>
          </p:nvSpPr>
          <p:spPr>
            <a:xfrm>
              <a:off x="8184080" y="52411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0" name="矩形 1539">
              <a:extLst>
                <a:ext uri="{FF2B5EF4-FFF2-40B4-BE49-F238E27FC236}">
                  <a16:creationId xmlns:a16="http://schemas.microsoft.com/office/drawing/2014/main" id="{AD881A4A-37E4-155B-68FB-88712A053CC4}"/>
                </a:ext>
              </a:extLst>
            </p:cNvPr>
            <p:cNvSpPr/>
            <p:nvPr/>
          </p:nvSpPr>
          <p:spPr>
            <a:xfrm>
              <a:off x="8184080" y="52635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1" name="矩形 1540">
              <a:extLst>
                <a:ext uri="{FF2B5EF4-FFF2-40B4-BE49-F238E27FC236}">
                  <a16:creationId xmlns:a16="http://schemas.microsoft.com/office/drawing/2014/main" id="{04208E68-0D90-F228-02E5-F930F2477F80}"/>
                </a:ext>
              </a:extLst>
            </p:cNvPr>
            <p:cNvSpPr/>
            <p:nvPr/>
          </p:nvSpPr>
          <p:spPr>
            <a:xfrm>
              <a:off x="8184080" y="52859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2" name="矩形 1541">
              <a:extLst>
                <a:ext uri="{FF2B5EF4-FFF2-40B4-BE49-F238E27FC236}">
                  <a16:creationId xmlns:a16="http://schemas.microsoft.com/office/drawing/2014/main" id="{C34E6393-A05A-5CF3-55D4-8F3292A6ABF0}"/>
                </a:ext>
              </a:extLst>
            </p:cNvPr>
            <p:cNvSpPr/>
            <p:nvPr/>
          </p:nvSpPr>
          <p:spPr>
            <a:xfrm>
              <a:off x="8184080" y="53083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3" name="矩形 1542">
              <a:extLst>
                <a:ext uri="{FF2B5EF4-FFF2-40B4-BE49-F238E27FC236}">
                  <a16:creationId xmlns:a16="http://schemas.microsoft.com/office/drawing/2014/main" id="{5DDC5F3C-6846-9F6F-834A-0FD74BB77654}"/>
                </a:ext>
              </a:extLst>
            </p:cNvPr>
            <p:cNvSpPr/>
            <p:nvPr/>
          </p:nvSpPr>
          <p:spPr>
            <a:xfrm>
              <a:off x="8558460" y="5218706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544" name="矩形 1543">
              <a:extLst>
                <a:ext uri="{FF2B5EF4-FFF2-40B4-BE49-F238E27FC236}">
                  <a16:creationId xmlns:a16="http://schemas.microsoft.com/office/drawing/2014/main" id="{A8EBA958-3B48-EE79-EE26-AF41E463EFD5}"/>
                </a:ext>
              </a:extLst>
            </p:cNvPr>
            <p:cNvSpPr/>
            <p:nvPr/>
          </p:nvSpPr>
          <p:spPr>
            <a:xfrm>
              <a:off x="8184080" y="53308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5" name="矩形 1544">
              <a:extLst>
                <a:ext uri="{FF2B5EF4-FFF2-40B4-BE49-F238E27FC236}">
                  <a16:creationId xmlns:a16="http://schemas.microsoft.com/office/drawing/2014/main" id="{DA43F9B4-1073-BEC3-4D2A-26D202B2FF46}"/>
                </a:ext>
              </a:extLst>
            </p:cNvPr>
            <p:cNvSpPr/>
            <p:nvPr/>
          </p:nvSpPr>
          <p:spPr>
            <a:xfrm>
              <a:off x="8184080" y="53532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6" name="矩形 1545">
              <a:extLst>
                <a:ext uri="{FF2B5EF4-FFF2-40B4-BE49-F238E27FC236}">
                  <a16:creationId xmlns:a16="http://schemas.microsoft.com/office/drawing/2014/main" id="{4F4585F1-306D-71F8-6429-ABCE1CEA5C35}"/>
                </a:ext>
              </a:extLst>
            </p:cNvPr>
            <p:cNvSpPr/>
            <p:nvPr/>
          </p:nvSpPr>
          <p:spPr>
            <a:xfrm>
              <a:off x="8184080" y="53756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7" name="矩形 1546">
              <a:extLst>
                <a:ext uri="{FF2B5EF4-FFF2-40B4-BE49-F238E27FC236}">
                  <a16:creationId xmlns:a16="http://schemas.microsoft.com/office/drawing/2014/main" id="{BB7730CD-5641-3BBD-E920-AD3F52C99868}"/>
                </a:ext>
              </a:extLst>
            </p:cNvPr>
            <p:cNvSpPr/>
            <p:nvPr/>
          </p:nvSpPr>
          <p:spPr>
            <a:xfrm>
              <a:off x="8184080" y="53980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48" name="矩形 1547">
              <a:extLst>
                <a:ext uri="{FF2B5EF4-FFF2-40B4-BE49-F238E27FC236}">
                  <a16:creationId xmlns:a16="http://schemas.microsoft.com/office/drawing/2014/main" id="{95161BA0-771D-A45B-DE33-227BDC5C9A3A}"/>
                </a:ext>
              </a:extLst>
            </p:cNvPr>
            <p:cNvSpPr/>
            <p:nvPr/>
          </p:nvSpPr>
          <p:spPr>
            <a:xfrm>
              <a:off x="8558460" y="5330821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549" name="矩形 1548">
              <a:extLst>
                <a:ext uri="{FF2B5EF4-FFF2-40B4-BE49-F238E27FC236}">
                  <a16:creationId xmlns:a16="http://schemas.microsoft.com/office/drawing/2014/main" id="{D975CA58-C0CD-4AC7-21CF-97EDB13F3D45}"/>
                </a:ext>
              </a:extLst>
            </p:cNvPr>
            <p:cNvSpPr/>
            <p:nvPr/>
          </p:nvSpPr>
          <p:spPr>
            <a:xfrm>
              <a:off x="8184080" y="542051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0" name="矩形 1549">
              <a:extLst>
                <a:ext uri="{FF2B5EF4-FFF2-40B4-BE49-F238E27FC236}">
                  <a16:creationId xmlns:a16="http://schemas.microsoft.com/office/drawing/2014/main" id="{D4239035-8BE1-9A84-7BEA-26FD67759DCD}"/>
                </a:ext>
              </a:extLst>
            </p:cNvPr>
            <p:cNvSpPr/>
            <p:nvPr/>
          </p:nvSpPr>
          <p:spPr>
            <a:xfrm>
              <a:off x="8184080" y="544293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1" name="矩形 1550">
              <a:extLst>
                <a:ext uri="{FF2B5EF4-FFF2-40B4-BE49-F238E27FC236}">
                  <a16:creationId xmlns:a16="http://schemas.microsoft.com/office/drawing/2014/main" id="{A3CC61D3-627B-F9EF-AA40-4AC3803B9A5B}"/>
                </a:ext>
              </a:extLst>
            </p:cNvPr>
            <p:cNvSpPr/>
            <p:nvPr/>
          </p:nvSpPr>
          <p:spPr>
            <a:xfrm>
              <a:off x="8184080" y="546535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2" name="矩形 1551">
              <a:extLst>
                <a:ext uri="{FF2B5EF4-FFF2-40B4-BE49-F238E27FC236}">
                  <a16:creationId xmlns:a16="http://schemas.microsoft.com/office/drawing/2014/main" id="{5DE2C99A-0F80-105C-12FA-F3761AE34C67}"/>
                </a:ext>
              </a:extLst>
            </p:cNvPr>
            <p:cNvSpPr/>
            <p:nvPr/>
          </p:nvSpPr>
          <p:spPr>
            <a:xfrm>
              <a:off x="8184080" y="548778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3" name="矩形 1552">
              <a:extLst>
                <a:ext uri="{FF2B5EF4-FFF2-40B4-BE49-F238E27FC236}">
                  <a16:creationId xmlns:a16="http://schemas.microsoft.com/office/drawing/2014/main" id="{E72B06B9-4ACD-DF50-8F40-8C1036397CE8}"/>
                </a:ext>
              </a:extLst>
            </p:cNvPr>
            <p:cNvSpPr/>
            <p:nvPr/>
          </p:nvSpPr>
          <p:spPr>
            <a:xfrm>
              <a:off x="8558460" y="5420512"/>
              <a:ext cx="326315" cy="1310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1554" name="矩形 1553">
              <a:extLst>
                <a:ext uri="{FF2B5EF4-FFF2-40B4-BE49-F238E27FC236}">
                  <a16:creationId xmlns:a16="http://schemas.microsoft.com/office/drawing/2014/main" id="{C8B256BA-8B17-BEA0-4BB9-A01DB7DE39DF}"/>
                </a:ext>
              </a:extLst>
            </p:cNvPr>
            <p:cNvSpPr/>
            <p:nvPr/>
          </p:nvSpPr>
          <p:spPr>
            <a:xfrm>
              <a:off x="8184080" y="551020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5" name="矩形 1554">
              <a:extLst>
                <a:ext uri="{FF2B5EF4-FFF2-40B4-BE49-F238E27FC236}">
                  <a16:creationId xmlns:a16="http://schemas.microsoft.com/office/drawing/2014/main" id="{23B4FF99-4375-01C8-C8B8-7D45984EF601}"/>
                </a:ext>
              </a:extLst>
            </p:cNvPr>
            <p:cNvSpPr/>
            <p:nvPr/>
          </p:nvSpPr>
          <p:spPr>
            <a:xfrm>
              <a:off x="8184080" y="553262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6" name="矩形 1555">
              <a:extLst>
                <a:ext uri="{FF2B5EF4-FFF2-40B4-BE49-F238E27FC236}">
                  <a16:creationId xmlns:a16="http://schemas.microsoft.com/office/drawing/2014/main" id="{9A71EB2A-2DB6-FDD4-93FE-C44CB8F2B38E}"/>
                </a:ext>
              </a:extLst>
            </p:cNvPr>
            <p:cNvSpPr/>
            <p:nvPr/>
          </p:nvSpPr>
          <p:spPr>
            <a:xfrm>
              <a:off x="8932840" y="5218706"/>
              <a:ext cx="326315" cy="37905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w1</a:t>
              </a:r>
            </a:p>
          </p:txBody>
        </p:sp>
        <p:sp>
          <p:nvSpPr>
            <p:cNvPr id="1557" name="矩形 1556">
              <a:extLst>
                <a:ext uri="{FF2B5EF4-FFF2-40B4-BE49-F238E27FC236}">
                  <a16:creationId xmlns:a16="http://schemas.microsoft.com/office/drawing/2014/main" id="{B16242F7-938D-B7C0-6DE7-DAC2CEDDC694}"/>
                </a:ext>
              </a:extLst>
            </p:cNvPr>
            <p:cNvSpPr/>
            <p:nvPr/>
          </p:nvSpPr>
          <p:spPr>
            <a:xfrm>
              <a:off x="8184080" y="555573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8" name="矩形 1557">
              <a:extLst>
                <a:ext uri="{FF2B5EF4-FFF2-40B4-BE49-F238E27FC236}">
                  <a16:creationId xmlns:a16="http://schemas.microsoft.com/office/drawing/2014/main" id="{6ED90944-B015-0040-4E6A-40366B3811C7}"/>
                </a:ext>
              </a:extLst>
            </p:cNvPr>
            <p:cNvSpPr/>
            <p:nvPr/>
          </p:nvSpPr>
          <p:spPr>
            <a:xfrm>
              <a:off x="8184080" y="55788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59" name="矩形 1558">
              <a:extLst>
                <a:ext uri="{FF2B5EF4-FFF2-40B4-BE49-F238E27FC236}">
                  <a16:creationId xmlns:a16="http://schemas.microsoft.com/office/drawing/2014/main" id="{8AD3F25A-F035-9FC8-C3B2-7140B6F05420}"/>
                </a:ext>
              </a:extLst>
            </p:cNvPr>
            <p:cNvSpPr/>
            <p:nvPr/>
          </p:nvSpPr>
          <p:spPr>
            <a:xfrm>
              <a:off x="8558460" y="5555730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560" name="矩形 1559">
              <a:extLst>
                <a:ext uri="{FF2B5EF4-FFF2-40B4-BE49-F238E27FC236}">
                  <a16:creationId xmlns:a16="http://schemas.microsoft.com/office/drawing/2014/main" id="{6F50304C-F290-2424-ABE8-2D4AE41C3BB8}"/>
                </a:ext>
              </a:extLst>
            </p:cNvPr>
            <p:cNvSpPr/>
            <p:nvPr/>
          </p:nvSpPr>
          <p:spPr>
            <a:xfrm>
              <a:off x="8184080" y="560165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1" name="矩形 1560">
              <a:extLst>
                <a:ext uri="{FF2B5EF4-FFF2-40B4-BE49-F238E27FC236}">
                  <a16:creationId xmlns:a16="http://schemas.microsoft.com/office/drawing/2014/main" id="{F5BF2CB9-FF15-3C35-7AA4-94556C248A2E}"/>
                </a:ext>
              </a:extLst>
            </p:cNvPr>
            <p:cNvSpPr/>
            <p:nvPr/>
          </p:nvSpPr>
          <p:spPr>
            <a:xfrm>
              <a:off x="8184080" y="562407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2" name="矩形 1561">
              <a:extLst>
                <a:ext uri="{FF2B5EF4-FFF2-40B4-BE49-F238E27FC236}">
                  <a16:creationId xmlns:a16="http://schemas.microsoft.com/office/drawing/2014/main" id="{85A2DF8B-0909-F511-8001-3535EB8CF03A}"/>
                </a:ext>
              </a:extLst>
            </p:cNvPr>
            <p:cNvSpPr/>
            <p:nvPr/>
          </p:nvSpPr>
          <p:spPr>
            <a:xfrm>
              <a:off x="8184080" y="564650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3" name="矩形 1562">
              <a:extLst>
                <a:ext uri="{FF2B5EF4-FFF2-40B4-BE49-F238E27FC236}">
                  <a16:creationId xmlns:a16="http://schemas.microsoft.com/office/drawing/2014/main" id="{924017D8-6C3E-FC86-BB5F-B3FE69764ADC}"/>
                </a:ext>
              </a:extLst>
            </p:cNvPr>
            <p:cNvSpPr/>
            <p:nvPr/>
          </p:nvSpPr>
          <p:spPr>
            <a:xfrm>
              <a:off x="8184080" y="566892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4" name="矩形 1563">
              <a:extLst>
                <a:ext uri="{FF2B5EF4-FFF2-40B4-BE49-F238E27FC236}">
                  <a16:creationId xmlns:a16="http://schemas.microsoft.com/office/drawing/2014/main" id="{BDBAC32E-6CFB-A0F2-0B4D-04FDCBABCD75}"/>
                </a:ext>
              </a:extLst>
            </p:cNvPr>
            <p:cNvSpPr/>
            <p:nvPr/>
          </p:nvSpPr>
          <p:spPr>
            <a:xfrm>
              <a:off x="8184080" y="56913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5" name="矩形 1564">
              <a:extLst>
                <a:ext uri="{FF2B5EF4-FFF2-40B4-BE49-F238E27FC236}">
                  <a16:creationId xmlns:a16="http://schemas.microsoft.com/office/drawing/2014/main" id="{413AE28A-4D32-0BBB-1BFB-2BFB3B6012D9}"/>
                </a:ext>
              </a:extLst>
            </p:cNvPr>
            <p:cNvSpPr/>
            <p:nvPr/>
          </p:nvSpPr>
          <p:spPr>
            <a:xfrm>
              <a:off x="8558460" y="5601656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566" name="矩形 1565">
              <a:extLst>
                <a:ext uri="{FF2B5EF4-FFF2-40B4-BE49-F238E27FC236}">
                  <a16:creationId xmlns:a16="http://schemas.microsoft.com/office/drawing/2014/main" id="{646A01A5-AA42-9118-5D1E-063BA66BBC68}"/>
                </a:ext>
              </a:extLst>
            </p:cNvPr>
            <p:cNvSpPr/>
            <p:nvPr/>
          </p:nvSpPr>
          <p:spPr>
            <a:xfrm>
              <a:off x="8184080" y="57137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7" name="矩形 1566">
              <a:extLst>
                <a:ext uri="{FF2B5EF4-FFF2-40B4-BE49-F238E27FC236}">
                  <a16:creationId xmlns:a16="http://schemas.microsoft.com/office/drawing/2014/main" id="{9D00AE10-ADE3-5110-9582-0E8DAADD280D}"/>
                </a:ext>
              </a:extLst>
            </p:cNvPr>
            <p:cNvSpPr/>
            <p:nvPr/>
          </p:nvSpPr>
          <p:spPr>
            <a:xfrm>
              <a:off x="8184080" y="573619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8" name="矩形 1567">
              <a:extLst>
                <a:ext uri="{FF2B5EF4-FFF2-40B4-BE49-F238E27FC236}">
                  <a16:creationId xmlns:a16="http://schemas.microsoft.com/office/drawing/2014/main" id="{E7B2366E-5554-91BA-B4E1-6C90AB0BD28A}"/>
                </a:ext>
              </a:extLst>
            </p:cNvPr>
            <p:cNvSpPr/>
            <p:nvPr/>
          </p:nvSpPr>
          <p:spPr>
            <a:xfrm>
              <a:off x="8184080" y="575861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69" name="矩形 1568">
              <a:extLst>
                <a:ext uri="{FF2B5EF4-FFF2-40B4-BE49-F238E27FC236}">
                  <a16:creationId xmlns:a16="http://schemas.microsoft.com/office/drawing/2014/main" id="{4910D79F-EAB7-7A90-A80F-C89DC3E0DBD9}"/>
                </a:ext>
              </a:extLst>
            </p:cNvPr>
            <p:cNvSpPr/>
            <p:nvPr/>
          </p:nvSpPr>
          <p:spPr>
            <a:xfrm>
              <a:off x="8184080" y="578103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0" name="矩形 1569">
              <a:extLst>
                <a:ext uri="{FF2B5EF4-FFF2-40B4-BE49-F238E27FC236}">
                  <a16:creationId xmlns:a16="http://schemas.microsoft.com/office/drawing/2014/main" id="{3463BAC6-467D-91C9-2134-8051820EED47}"/>
                </a:ext>
              </a:extLst>
            </p:cNvPr>
            <p:cNvSpPr/>
            <p:nvPr/>
          </p:nvSpPr>
          <p:spPr>
            <a:xfrm>
              <a:off x="8558460" y="5713770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571" name="矩形 1570">
              <a:extLst>
                <a:ext uri="{FF2B5EF4-FFF2-40B4-BE49-F238E27FC236}">
                  <a16:creationId xmlns:a16="http://schemas.microsoft.com/office/drawing/2014/main" id="{A027F50D-0E4B-4839-5D71-601B8A3C1A44}"/>
                </a:ext>
              </a:extLst>
            </p:cNvPr>
            <p:cNvSpPr/>
            <p:nvPr/>
          </p:nvSpPr>
          <p:spPr>
            <a:xfrm>
              <a:off x="8184080" y="580346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2" name="矩形 1571">
              <a:extLst>
                <a:ext uri="{FF2B5EF4-FFF2-40B4-BE49-F238E27FC236}">
                  <a16:creationId xmlns:a16="http://schemas.microsoft.com/office/drawing/2014/main" id="{787FF729-E656-0C78-26FA-AA8CB38CD45C}"/>
                </a:ext>
              </a:extLst>
            </p:cNvPr>
            <p:cNvSpPr/>
            <p:nvPr/>
          </p:nvSpPr>
          <p:spPr>
            <a:xfrm>
              <a:off x="8184080" y="582588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3" name="矩形 1572">
              <a:extLst>
                <a:ext uri="{FF2B5EF4-FFF2-40B4-BE49-F238E27FC236}">
                  <a16:creationId xmlns:a16="http://schemas.microsoft.com/office/drawing/2014/main" id="{B6AE9A79-42CB-4D3C-C4FC-E908BABC04C7}"/>
                </a:ext>
              </a:extLst>
            </p:cNvPr>
            <p:cNvSpPr/>
            <p:nvPr/>
          </p:nvSpPr>
          <p:spPr>
            <a:xfrm>
              <a:off x="8184080" y="584830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4" name="矩形 1573">
              <a:extLst>
                <a:ext uri="{FF2B5EF4-FFF2-40B4-BE49-F238E27FC236}">
                  <a16:creationId xmlns:a16="http://schemas.microsoft.com/office/drawing/2014/main" id="{D4D8C30B-39CE-B137-1BB1-52EBCCA11C7F}"/>
                </a:ext>
              </a:extLst>
            </p:cNvPr>
            <p:cNvSpPr/>
            <p:nvPr/>
          </p:nvSpPr>
          <p:spPr>
            <a:xfrm>
              <a:off x="8184080" y="587073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5" name="矩形 1574">
              <a:extLst>
                <a:ext uri="{FF2B5EF4-FFF2-40B4-BE49-F238E27FC236}">
                  <a16:creationId xmlns:a16="http://schemas.microsoft.com/office/drawing/2014/main" id="{33D86285-23C8-B192-754D-C1F4174095B5}"/>
                </a:ext>
              </a:extLst>
            </p:cNvPr>
            <p:cNvSpPr/>
            <p:nvPr/>
          </p:nvSpPr>
          <p:spPr>
            <a:xfrm>
              <a:off x="8558460" y="5803462"/>
              <a:ext cx="326315" cy="1310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1576" name="矩形 1575">
              <a:extLst>
                <a:ext uri="{FF2B5EF4-FFF2-40B4-BE49-F238E27FC236}">
                  <a16:creationId xmlns:a16="http://schemas.microsoft.com/office/drawing/2014/main" id="{2F7F9198-5273-A3AB-FFAD-06683BCA135B}"/>
                </a:ext>
              </a:extLst>
            </p:cNvPr>
            <p:cNvSpPr/>
            <p:nvPr/>
          </p:nvSpPr>
          <p:spPr>
            <a:xfrm>
              <a:off x="8184080" y="589315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7" name="矩形 1576">
              <a:extLst>
                <a:ext uri="{FF2B5EF4-FFF2-40B4-BE49-F238E27FC236}">
                  <a16:creationId xmlns:a16="http://schemas.microsoft.com/office/drawing/2014/main" id="{F891C476-C007-CEC7-8CC9-FC6CB003619F}"/>
                </a:ext>
              </a:extLst>
            </p:cNvPr>
            <p:cNvSpPr/>
            <p:nvPr/>
          </p:nvSpPr>
          <p:spPr>
            <a:xfrm>
              <a:off x="8184080" y="591557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78" name="矩形 1577">
              <a:extLst>
                <a:ext uri="{FF2B5EF4-FFF2-40B4-BE49-F238E27FC236}">
                  <a16:creationId xmlns:a16="http://schemas.microsoft.com/office/drawing/2014/main" id="{A03540EE-11B6-25C0-7577-21BDD6D70206}"/>
                </a:ext>
              </a:extLst>
            </p:cNvPr>
            <p:cNvSpPr/>
            <p:nvPr/>
          </p:nvSpPr>
          <p:spPr>
            <a:xfrm>
              <a:off x="8932840" y="5601656"/>
              <a:ext cx="326315" cy="37905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92D050"/>
                  </a:solidFill>
                </a:rPr>
                <a:t>w2</a:t>
              </a:r>
              <a:endParaRPr lang="en-US" sz="800" dirty="0">
                <a:solidFill>
                  <a:srgbClr val="92D050"/>
                </a:solidFill>
              </a:endParaRPr>
            </a:p>
          </p:txBody>
        </p:sp>
        <p:sp>
          <p:nvSpPr>
            <p:cNvPr id="1579" name="矩形 1578">
              <a:extLst>
                <a:ext uri="{FF2B5EF4-FFF2-40B4-BE49-F238E27FC236}">
                  <a16:creationId xmlns:a16="http://schemas.microsoft.com/office/drawing/2014/main" id="{8C080056-8241-EB14-3663-870F956D314E}"/>
                </a:ext>
              </a:extLst>
            </p:cNvPr>
            <p:cNvSpPr/>
            <p:nvPr/>
          </p:nvSpPr>
          <p:spPr>
            <a:xfrm>
              <a:off x="8184080" y="59386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0" name="矩形 1579">
              <a:extLst>
                <a:ext uri="{FF2B5EF4-FFF2-40B4-BE49-F238E27FC236}">
                  <a16:creationId xmlns:a16="http://schemas.microsoft.com/office/drawing/2014/main" id="{E4510E6A-5D4B-AE3B-2B21-A1CAF2D7B629}"/>
                </a:ext>
              </a:extLst>
            </p:cNvPr>
            <p:cNvSpPr/>
            <p:nvPr/>
          </p:nvSpPr>
          <p:spPr>
            <a:xfrm>
              <a:off x="8184080" y="59618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1" name="矩形 1580">
              <a:extLst>
                <a:ext uri="{FF2B5EF4-FFF2-40B4-BE49-F238E27FC236}">
                  <a16:creationId xmlns:a16="http://schemas.microsoft.com/office/drawing/2014/main" id="{C2771C1B-E503-3A81-B26F-1D597ED26B9B}"/>
                </a:ext>
              </a:extLst>
            </p:cNvPr>
            <p:cNvSpPr/>
            <p:nvPr/>
          </p:nvSpPr>
          <p:spPr>
            <a:xfrm>
              <a:off x="8558460" y="5938679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582" name="矩形 1581">
              <a:extLst>
                <a:ext uri="{FF2B5EF4-FFF2-40B4-BE49-F238E27FC236}">
                  <a16:creationId xmlns:a16="http://schemas.microsoft.com/office/drawing/2014/main" id="{0A4EC143-DA88-2AF5-8F45-6DFE43B83457}"/>
                </a:ext>
              </a:extLst>
            </p:cNvPr>
            <p:cNvSpPr/>
            <p:nvPr/>
          </p:nvSpPr>
          <p:spPr>
            <a:xfrm>
              <a:off x="8184080" y="598445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3" name="矩形 1582">
              <a:extLst>
                <a:ext uri="{FF2B5EF4-FFF2-40B4-BE49-F238E27FC236}">
                  <a16:creationId xmlns:a16="http://schemas.microsoft.com/office/drawing/2014/main" id="{AF1308B3-3263-3712-A758-FC88AFD036A5}"/>
                </a:ext>
              </a:extLst>
            </p:cNvPr>
            <p:cNvSpPr/>
            <p:nvPr/>
          </p:nvSpPr>
          <p:spPr>
            <a:xfrm>
              <a:off x="8184080" y="600688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4" name="矩形 1583">
              <a:extLst>
                <a:ext uri="{FF2B5EF4-FFF2-40B4-BE49-F238E27FC236}">
                  <a16:creationId xmlns:a16="http://schemas.microsoft.com/office/drawing/2014/main" id="{E37FD7AD-730A-C40A-45CA-08C462F27FC6}"/>
                </a:ext>
              </a:extLst>
            </p:cNvPr>
            <p:cNvSpPr/>
            <p:nvPr/>
          </p:nvSpPr>
          <p:spPr>
            <a:xfrm>
              <a:off x="8184080" y="602930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5" name="矩形 1584">
              <a:extLst>
                <a:ext uri="{FF2B5EF4-FFF2-40B4-BE49-F238E27FC236}">
                  <a16:creationId xmlns:a16="http://schemas.microsoft.com/office/drawing/2014/main" id="{526C3895-B60C-6085-D7CA-EB19DE800210}"/>
                </a:ext>
              </a:extLst>
            </p:cNvPr>
            <p:cNvSpPr/>
            <p:nvPr/>
          </p:nvSpPr>
          <p:spPr>
            <a:xfrm>
              <a:off x="8184080" y="605172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6" name="矩形 1585">
              <a:extLst>
                <a:ext uri="{FF2B5EF4-FFF2-40B4-BE49-F238E27FC236}">
                  <a16:creationId xmlns:a16="http://schemas.microsoft.com/office/drawing/2014/main" id="{95A3B7E1-ABE8-4EAC-FA00-05CCC73F2320}"/>
                </a:ext>
              </a:extLst>
            </p:cNvPr>
            <p:cNvSpPr/>
            <p:nvPr/>
          </p:nvSpPr>
          <p:spPr>
            <a:xfrm>
              <a:off x="8184080" y="607415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7" name="矩形 1586">
              <a:extLst>
                <a:ext uri="{FF2B5EF4-FFF2-40B4-BE49-F238E27FC236}">
                  <a16:creationId xmlns:a16="http://schemas.microsoft.com/office/drawing/2014/main" id="{3F6FBEFD-F09A-9893-FBD7-962CCA18FADD}"/>
                </a:ext>
              </a:extLst>
            </p:cNvPr>
            <p:cNvSpPr/>
            <p:nvPr/>
          </p:nvSpPr>
          <p:spPr>
            <a:xfrm>
              <a:off x="8558460" y="5984459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588" name="矩形 1587">
              <a:extLst>
                <a:ext uri="{FF2B5EF4-FFF2-40B4-BE49-F238E27FC236}">
                  <a16:creationId xmlns:a16="http://schemas.microsoft.com/office/drawing/2014/main" id="{683CAD7A-2028-B3E6-2A95-9ECCFB1C336B}"/>
                </a:ext>
              </a:extLst>
            </p:cNvPr>
            <p:cNvSpPr/>
            <p:nvPr/>
          </p:nvSpPr>
          <p:spPr>
            <a:xfrm>
              <a:off x="8184080" y="609657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89" name="矩形 1588">
              <a:extLst>
                <a:ext uri="{FF2B5EF4-FFF2-40B4-BE49-F238E27FC236}">
                  <a16:creationId xmlns:a16="http://schemas.microsoft.com/office/drawing/2014/main" id="{AC3C2C16-2368-8628-7521-61DF37FD6862}"/>
                </a:ext>
              </a:extLst>
            </p:cNvPr>
            <p:cNvSpPr/>
            <p:nvPr/>
          </p:nvSpPr>
          <p:spPr>
            <a:xfrm>
              <a:off x="8184080" y="611899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0" name="矩形 1589">
              <a:extLst>
                <a:ext uri="{FF2B5EF4-FFF2-40B4-BE49-F238E27FC236}">
                  <a16:creationId xmlns:a16="http://schemas.microsoft.com/office/drawing/2014/main" id="{FE2BF4C8-4E07-FC65-31F3-FB9E97F1E42D}"/>
                </a:ext>
              </a:extLst>
            </p:cNvPr>
            <p:cNvSpPr/>
            <p:nvPr/>
          </p:nvSpPr>
          <p:spPr>
            <a:xfrm>
              <a:off x="8184080" y="614142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1" name="矩形 1590">
              <a:extLst>
                <a:ext uri="{FF2B5EF4-FFF2-40B4-BE49-F238E27FC236}">
                  <a16:creationId xmlns:a16="http://schemas.microsoft.com/office/drawing/2014/main" id="{05B77ED0-AFAE-9027-AB6E-D492A4E2479C}"/>
                </a:ext>
              </a:extLst>
            </p:cNvPr>
            <p:cNvSpPr/>
            <p:nvPr/>
          </p:nvSpPr>
          <p:spPr>
            <a:xfrm>
              <a:off x="8184080" y="616384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592" name="矩形 1591">
              <a:extLst>
                <a:ext uri="{FF2B5EF4-FFF2-40B4-BE49-F238E27FC236}">
                  <a16:creationId xmlns:a16="http://schemas.microsoft.com/office/drawing/2014/main" id="{B1A2AB22-2643-3C9E-DE63-709150491EEC}"/>
                </a:ext>
              </a:extLst>
            </p:cNvPr>
            <p:cNvSpPr/>
            <p:nvPr/>
          </p:nvSpPr>
          <p:spPr>
            <a:xfrm>
              <a:off x="8558460" y="6096574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920" name="矩形 1919">
              <a:extLst>
                <a:ext uri="{FF2B5EF4-FFF2-40B4-BE49-F238E27FC236}">
                  <a16:creationId xmlns:a16="http://schemas.microsoft.com/office/drawing/2014/main" id="{1DDA6D84-08C5-FFB5-58EB-9E65BEF0F65C}"/>
                </a:ext>
              </a:extLst>
            </p:cNvPr>
            <p:cNvSpPr/>
            <p:nvPr/>
          </p:nvSpPr>
          <p:spPr>
            <a:xfrm>
              <a:off x="8184080" y="618626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1" name="矩形 1920">
              <a:extLst>
                <a:ext uri="{FF2B5EF4-FFF2-40B4-BE49-F238E27FC236}">
                  <a16:creationId xmlns:a16="http://schemas.microsoft.com/office/drawing/2014/main" id="{45277EA1-9DF7-D775-2C0D-C2959BC48162}"/>
                </a:ext>
              </a:extLst>
            </p:cNvPr>
            <p:cNvSpPr/>
            <p:nvPr/>
          </p:nvSpPr>
          <p:spPr>
            <a:xfrm>
              <a:off x="8184080" y="620868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2" name="矩形 1921">
              <a:extLst>
                <a:ext uri="{FF2B5EF4-FFF2-40B4-BE49-F238E27FC236}">
                  <a16:creationId xmlns:a16="http://schemas.microsoft.com/office/drawing/2014/main" id="{FAC57833-C00F-E66C-BE93-F4A56DBE0A64}"/>
                </a:ext>
              </a:extLst>
            </p:cNvPr>
            <p:cNvSpPr/>
            <p:nvPr/>
          </p:nvSpPr>
          <p:spPr>
            <a:xfrm>
              <a:off x="8184080" y="623111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3" name="矩形 1922">
              <a:extLst>
                <a:ext uri="{FF2B5EF4-FFF2-40B4-BE49-F238E27FC236}">
                  <a16:creationId xmlns:a16="http://schemas.microsoft.com/office/drawing/2014/main" id="{A97F848E-75AD-A9A9-89E2-41FF64A27550}"/>
                </a:ext>
              </a:extLst>
            </p:cNvPr>
            <p:cNvSpPr/>
            <p:nvPr/>
          </p:nvSpPr>
          <p:spPr>
            <a:xfrm>
              <a:off x="8184080" y="625353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4" name="矩形 1923">
              <a:extLst>
                <a:ext uri="{FF2B5EF4-FFF2-40B4-BE49-F238E27FC236}">
                  <a16:creationId xmlns:a16="http://schemas.microsoft.com/office/drawing/2014/main" id="{EFCA1986-13C8-5082-8664-3B5E71BE802D}"/>
                </a:ext>
              </a:extLst>
            </p:cNvPr>
            <p:cNvSpPr/>
            <p:nvPr/>
          </p:nvSpPr>
          <p:spPr>
            <a:xfrm>
              <a:off x="8558460" y="6186266"/>
              <a:ext cx="326315" cy="131002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p3</a:t>
              </a:r>
            </a:p>
          </p:txBody>
        </p:sp>
        <p:sp>
          <p:nvSpPr>
            <p:cNvPr id="1925" name="矩形 1924">
              <a:extLst>
                <a:ext uri="{FF2B5EF4-FFF2-40B4-BE49-F238E27FC236}">
                  <a16:creationId xmlns:a16="http://schemas.microsoft.com/office/drawing/2014/main" id="{780D26A7-8544-30C1-0E17-C18BA7368231}"/>
                </a:ext>
              </a:extLst>
            </p:cNvPr>
            <p:cNvSpPr/>
            <p:nvPr/>
          </p:nvSpPr>
          <p:spPr>
            <a:xfrm>
              <a:off x="8184080" y="627595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6" name="矩形 1925">
              <a:extLst>
                <a:ext uri="{FF2B5EF4-FFF2-40B4-BE49-F238E27FC236}">
                  <a16:creationId xmlns:a16="http://schemas.microsoft.com/office/drawing/2014/main" id="{88E215EC-339B-F69E-2EFD-B096491D28ED}"/>
                </a:ext>
              </a:extLst>
            </p:cNvPr>
            <p:cNvSpPr/>
            <p:nvPr/>
          </p:nvSpPr>
          <p:spPr>
            <a:xfrm>
              <a:off x="8184080" y="629838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7" name="矩形 1926">
              <a:extLst>
                <a:ext uri="{FF2B5EF4-FFF2-40B4-BE49-F238E27FC236}">
                  <a16:creationId xmlns:a16="http://schemas.microsoft.com/office/drawing/2014/main" id="{0D513F14-5608-4B4C-A18E-47B530AB074E}"/>
                </a:ext>
              </a:extLst>
            </p:cNvPr>
            <p:cNvSpPr/>
            <p:nvPr/>
          </p:nvSpPr>
          <p:spPr>
            <a:xfrm>
              <a:off x="8932840" y="5984459"/>
              <a:ext cx="326315" cy="37905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92D050"/>
                  </a:solidFill>
                </a:rPr>
                <a:t>w3</a:t>
              </a:r>
            </a:p>
          </p:txBody>
        </p:sp>
        <p:sp>
          <p:nvSpPr>
            <p:cNvPr id="1928" name="矩形 1927">
              <a:extLst>
                <a:ext uri="{FF2B5EF4-FFF2-40B4-BE49-F238E27FC236}">
                  <a16:creationId xmlns:a16="http://schemas.microsoft.com/office/drawing/2014/main" id="{DADE0D02-8997-7650-E3BA-8186CA48128C}"/>
                </a:ext>
              </a:extLst>
            </p:cNvPr>
            <p:cNvSpPr/>
            <p:nvPr/>
          </p:nvSpPr>
          <p:spPr>
            <a:xfrm>
              <a:off x="8184080" y="632148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29" name="矩形 1928">
              <a:extLst>
                <a:ext uri="{FF2B5EF4-FFF2-40B4-BE49-F238E27FC236}">
                  <a16:creationId xmlns:a16="http://schemas.microsoft.com/office/drawing/2014/main" id="{528DFFF7-8070-EC5D-03ED-DD2FA4F004DE}"/>
                </a:ext>
              </a:extLst>
            </p:cNvPr>
            <p:cNvSpPr/>
            <p:nvPr/>
          </p:nvSpPr>
          <p:spPr>
            <a:xfrm>
              <a:off x="8184080" y="63541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0" name="矩形 1929">
              <a:extLst>
                <a:ext uri="{FF2B5EF4-FFF2-40B4-BE49-F238E27FC236}">
                  <a16:creationId xmlns:a16="http://schemas.microsoft.com/office/drawing/2014/main" id="{699BEF1D-68D0-AD56-88F1-B94181E89B15}"/>
                </a:ext>
              </a:extLst>
            </p:cNvPr>
            <p:cNvSpPr/>
            <p:nvPr/>
          </p:nvSpPr>
          <p:spPr>
            <a:xfrm>
              <a:off x="8558460" y="6321483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  <p:sp>
          <p:nvSpPr>
            <p:cNvPr id="1931" name="矩形 1930">
              <a:extLst>
                <a:ext uri="{FF2B5EF4-FFF2-40B4-BE49-F238E27FC236}">
                  <a16:creationId xmlns:a16="http://schemas.microsoft.com/office/drawing/2014/main" id="{10C401EF-8B94-EF62-FA70-C6D8375B0C9F}"/>
                </a:ext>
              </a:extLst>
            </p:cNvPr>
            <p:cNvSpPr/>
            <p:nvPr/>
          </p:nvSpPr>
          <p:spPr>
            <a:xfrm>
              <a:off x="8184080" y="32630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2" name="矩形 1931">
              <a:extLst>
                <a:ext uri="{FF2B5EF4-FFF2-40B4-BE49-F238E27FC236}">
                  <a16:creationId xmlns:a16="http://schemas.microsoft.com/office/drawing/2014/main" id="{386C83BE-C7F0-454F-D74C-EE425C909537}"/>
                </a:ext>
              </a:extLst>
            </p:cNvPr>
            <p:cNvSpPr/>
            <p:nvPr/>
          </p:nvSpPr>
          <p:spPr>
            <a:xfrm>
              <a:off x="8184080" y="32854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3" name="矩形 1932">
              <a:extLst>
                <a:ext uri="{FF2B5EF4-FFF2-40B4-BE49-F238E27FC236}">
                  <a16:creationId xmlns:a16="http://schemas.microsoft.com/office/drawing/2014/main" id="{00B160F0-16C7-CFE0-E0B8-FE114948D3D3}"/>
                </a:ext>
              </a:extLst>
            </p:cNvPr>
            <p:cNvSpPr/>
            <p:nvPr/>
          </p:nvSpPr>
          <p:spPr>
            <a:xfrm>
              <a:off x="8184080" y="33078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4" name="矩形 1933">
              <a:extLst>
                <a:ext uri="{FF2B5EF4-FFF2-40B4-BE49-F238E27FC236}">
                  <a16:creationId xmlns:a16="http://schemas.microsoft.com/office/drawing/2014/main" id="{15F1C324-6954-068D-CC96-7561E6A21531}"/>
                </a:ext>
              </a:extLst>
            </p:cNvPr>
            <p:cNvSpPr/>
            <p:nvPr/>
          </p:nvSpPr>
          <p:spPr>
            <a:xfrm>
              <a:off x="8184080" y="33303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5" name="矩形 1934">
              <a:extLst>
                <a:ext uri="{FF2B5EF4-FFF2-40B4-BE49-F238E27FC236}">
                  <a16:creationId xmlns:a16="http://schemas.microsoft.com/office/drawing/2014/main" id="{8CDE76D4-4C12-2BC9-A657-6E598300BD28}"/>
                </a:ext>
              </a:extLst>
            </p:cNvPr>
            <p:cNvSpPr/>
            <p:nvPr/>
          </p:nvSpPr>
          <p:spPr>
            <a:xfrm>
              <a:off x="8184080" y="33527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6" name="矩形 1935">
              <a:extLst>
                <a:ext uri="{FF2B5EF4-FFF2-40B4-BE49-F238E27FC236}">
                  <a16:creationId xmlns:a16="http://schemas.microsoft.com/office/drawing/2014/main" id="{6796B5EE-7FBB-8FCA-6B3B-A626A88C5465}"/>
                </a:ext>
              </a:extLst>
            </p:cNvPr>
            <p:cNvSpPr/>
            <p:nvPr/>
          </p:nvSpPr>
          <p:spPr>
            <a:xfrm>
              <a:off x="8558460" y="3263046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937" name="矩形 1936">
              <a:extLst>
                <a:ext uri="{FF2B5EF4-FFF2-40B4-BE49-F238E27FC236}">
                  <a16:creationId xmlns:a16="http://schemas.microsoft.com/office/drawing/2014/main" id="{14DD2D2E-70F2-EF93-579A-81E133069A6A}"/>
                </a:ext>
              </a:extLst>
            </p:cNvPr>
            <p:cNvSpPr/>
            <p:nvPr/>
          </p:nvSpPr>
          <p:spPr>
            <a:xfrm>
              <a:off x="8184080" y="33751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8" name="矩形 1937">
              <a:extLst>
                <a:ext uri="{FF2B5EF4-FFF2-40B4-BE49-F238E27FC236}">
                  <a16:creationId xmlns:a16="http://schemas.microsoft.com/office/drawing/2014/main" id="{37C5D629-85EC-9A55-9F51-A9A5DCC06414}"/>
                </a:ext>
              </a:extLst>
            </p:cNvPr>
            <p:cNvSpPr/>
            <p:nvPr/>
          </p:nvSpPr>
          <p:spPr>
            <a:xfrm>
              <a:off x="8184080" y="339758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39" name="矩形 1938">
              <a:extLst>
                <a:ext uri="{FF2B5EF4-FFF2-40B4-BE49-F238E27FC236}">
                  <a16:creationId xmlns:a16="http://schemas.microsoft.com/office/drawing/2014/main" id="{9F037263-4F93-922D-C7BF-591CDDFA0986}"/>
                </a:ext>
              </a:extLst>
            </p:cNvPr>
            <p:cNvSpPr/>
            <p:nvPr/>
          </p:nvSpPr>
          <p:spPr>
            <a:xfrm>
              <a:off x="8184080" y="34200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0" name="矩形 1939">
              <a:extLst>
                <a:ext uri="{FF2B5EF4-FFF2-40B4-BE49-F238E27FC236}">
                  <a16:creationId xmlns:a16="http://schemas.microsoft.com/office/drawing/2014/main" id="{E7CCDD2F-7009-C0DF-9FBB-DFABA85603CE}"/>
                </a:ext>
              </a:extLst>
            </p:cNvPr>
            <p:cNvSpPr/>
            <p:nvPr/>
          </p:nvSpPr>
          <p:spPr>
            <a:xfrm>
              <a:off x="8184080" y="34424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1" name="矩形 1940">
              <a:extLst>
                <a:ext uri="{FF2B5EF4-FFF2-40B4-BE49-F238E27FC236}">
                  <a16:creationId xmlns:a16="http://schemas.microsoft.com/office/drawing/2014/main" id="{0CAF0408-7F14-E969-9BF7-C46B576291BF}"/>
                </a:ext>
              </a:extLst>
            </p:cNvPr>
            <p:cNvSpPr/>
            <p:nvPr/>
          </p:nvSpPr>
          <p:spPr>
            <a:xfrm>
              <a:off x="8558460" y="3375161"/>
              <a:ext cx="326315" cy="8615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p2</a:t>
              </a:r>
            </a:p>
          </p:txBody>
        </p:sp>
        <p:sp>
          <p:nvSpPr>
            <p:cNvPr id="1942" name="矩形 1941">
              <a:extLst>
                <a:ext uri="{FF2B5EF4-FFF2-40B4-BE49-F238E27FC236}">
                  <a16:creationId xmlns:a16="http://schemas.microsoft.com/office/drawing/2014/main" id="{134BCAF2-297D-D532-A515-40326F0D347C}"/>
                </a:ext>
              </a:extLst>
            </p:cNvPr>
            <p:cNvSpPr/>
            <p:nvPr/>
          </p:nvSpPr>
          <p:spPr>
            <a:xfrm>
              <a:off x="8184080" y="34648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3" name="矩形 1942">
              <a:extLst>
                <a:ext uri="{FF2B5EF4-FFF2-40B4-BE49-F238E27FC236}">
                  <a16:creationId xmlns:a16="http://schemas.microsoft.com/office/drawing/2014/main" id="{E2C42106-2DCA-E6EA-47B4-59A9653E27CC}"/>
                </a:ext>
              </a:extLst>
            </p:cNvPr>
            <p:cNvSpPr/>
            <p:nvPr/>
          </p:nvSpPr>
          <p:spPr>
            <a:xfrm>
              <a:off x="8184080" y="34872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4" name="矩形 1943">
              <a:extLst>
                <a:ext uri="{FF2B5EF4-FFF2-40B4-BE49-F238E27FC236}">
                  <a16:creationId xmlns:a16="http://schemas.microsoft.com/office/drawing/2014/main" id="{8015B3D6-0A8F-98CB-EDA0-7D804C36CBF0}"/>
                </a:ext>
              </a:extLst>
            </p:cNvPr>
            <p:cNvSpPr/>
            <p:nvPr/>
          </p:nvSpPr>
          <p:spPr>
            <a:xfrm>
              <a:off x="8184080" y="35096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5" name="矩形 1944">
              <a:extLst>
                <a:ext uri="{FF2B5EF4-FFF2-40B4-BE49-F238E27FC236}">
                  <a16:creationId xmlns:a16="http://schemas.microsoft.com/office/drawing/2014/main" id="{E79FCA39-1AB7-0FAA-3B1B-2F6BBB1C7CAD}"/>
                </a:ext>
              </a:extLst>
            </p:cNvPr>
            <p:cNvSpPr/>
            <p:nvPr/>
          </p:nvSpPr>
          <p:spPr>
            <a:xfrm>
              <a:off x="8184080" y="35321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6" name="矩形 1945">
              <a:extLst>
                <a:ext uri="{FF2B5EF4-FFF2-40B4-BE49-F238E27FC236}">
                  <a16:creationId xmlns:a16="http://schemas.microsoft.com/office/drawing/2014/main" id="{2BDB460D-BAE4-479D-3367-5B6B9490C3CF}"/>
                </a:ext>
              </a:extLst>
            </p:cNvPr>
            <p:cNvSpPr/>
            <p:nvPr/>
          </p:nvSpPr>
          <p:spPr>
            <a:xfrm>
              <a:off x="8558460" y="3464852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947" name="矩形 1946">
              <a:extLst>
                <a:ext uri="{FF2B5EF4-FFF2-40B4-BE49-F238E27FC236}">
                  <a16:creationId xmlns:a16="http://schemas.microsoft.com/office/drawing/2014/main" id="{3D25B56C-4EC4-B92B-7A1D-3EE364AE36BA}"/>
                </a:ext>
              </a:extLst>
            </p:cNvPr>
            <p:cNvSpPr/>
            <p:nvPr/>
          </p:nvSpPr>
          <p:spPr>
            <a:xfrm>
              <a:off x="8184080" y="35545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8" name="矩形 1947">
              <a:extLst>
                <a:ext uri="{FF2B5EF4-FFF2-40B4-BE49-F238E27FC236}">
                  <a16:creationId xmlns:a16="http://schemas.microsoft.com/office/drawing/2014/main" id="{B65F95DA-816D-F7BF-7180-1B118CF3723D}"/>
                </a:ext>
              </a:extLst>
            </p:cNvPr>
            <p:cNvSpPr/>
            <p:nvPr/>
          </p:nvSpPr>
          <p:spPr>
            <a:xfrm>
              <a:off x="8184080" y="357696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49" name="矩形 1948">
              <a:extLst>
                <a:ext uri="{FF2B5EF4-FFF2-40B4-BE49-F238E27FC236}">
                  <a16:creationId xmlns:a16="http://schemas.microsoft.com/office/drawing/2014/main" id="{9489D540-C7CB-81DF-C53E-122BD309ACE7}"/>
                </a:ext>
              </a:extLst>
            </p:cNvPr>
            <p:cNvSpPr/>
            <p:nvPr/>
          </p:nvSpPr>
          <p:spPr>
            <a:xfrm>
              <a:off x="8932840" y="3263046"/>
              <a:ext cx="326315" cy="37905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w5</a:t>
              </a:r>
            </a:p>
          </p:txBody>
        </p:sp>
        <p:sp>
          <p:nvSpPr>
            <p:cNvPr id="1950" name="矩形 1949">
              <a:extLst>
                <a:ext uri="{FF2B5EF4-FFF2-40B4-BE49-F238E27FC236}">
                  <a16:creationId xmlns:a16="http://schemas.microsoft.com/office/drawing/2014/main" id="{E9B9411B-B702-11A0-E8AE-2D643D061DD1}"/>
                </a:ext>
              </a:extLst>
            </p:cNvPr>
            <p:cNvSpPr/>
            <p:nvPr/>
          </p:nvSpPr>
          <p:spPr>
            <a:xfrm>
              <a:off x="8184080" y="360007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1" name="矩形 1950">
              <a:extLst>
                <a:ext uri="{FF2B5EF4-FFF2-40B4-BE49-F238E27FC236}">
                  <a16:creationId xmlns:a16="http://schemas.microsoft.com/office/drawing/2014/main" id="{74FE92DE-FA29-3562-D9A6-63803CAE55F6}"/>
                </a:ext>
              </a:extLst>
            </p:cNvPr>
            <p:cNvSpPr/>
            <p:nvPr/>
          </p:nvSpPr>
          <p:spPr>
            <a:xfrm>
              <a:off x="8184080" y="3623210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2" name="矩形 1951">
              <a:extLst>
                <a:ext uri="{FF2B5EF4-FFF2-40B4-BE49-F238E27FC236}">
                  <a16:creationId xmlns:a16="http://schemas.microsoft.com/office/drawing/2014/main" id="{F5DFDEC9-8313-84FD-38AB-1CEFDD2CCD58}"/>
                </a:ext>
              </a:extLst>
            </p:cNvPr>
            <p:cNvSpPr/>
            <p:nvPr/>
          </p:nvSpPr>
          <p:spPr>
            <a:xfrm>
              <a:off x="8558460" y="3600070"/>
              <a:ext cx="326315" cy="4202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B0F0"/>
                  </a:solidFill>
                </a:rPr>
                <a:t>p4</a:t>
              </a:r>
            </a:p>
          </p:txBody>
        </p:sp>
        <p:sp>
          <p:nvSpPr>
            <p:cNvPr id="1953" name="矩形 1952">
              <a:extLst>
                <a:ext uri="{FF2B5EF4-FFF2-40B4-BE49-F238E27FC236}">
                  <a16:creationId xmlns:a16="http://schemas.microsoft.com/office/drawing/2014/main" id="{297CD06A-F8DE-0B01-1D86-9BA702017849}"/>
                </a:ext>
              </a:extLst>
            </p:cNvPr>
            <p:cNvSpPr/>
            <p:nvPr/>
          </p:nvSpPr>
          <p:spPr>
            <a:xfrm>
              <a:off x="9306572" y="5218707"/>
              <a:ext cx="326315" cy="1144803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92D050"/>
                  </a:solidFill>
                </a:rPr>
                <a:t>l4</a:t>
              </a:r>
              <a:endParaRPr lang="en-US" sz="800" dirty="0">
                <a:solidFill>
                  <a:srgbClr val="92D050"/>
                </a:solidFill>
              </a:endParaRPr>
            </a:p>
          </p:txBody>
        </p:sp>
        <p:sp>
          <p:nvSpPr>
            <p:cNvPr id="1954" name="矩形 1953">
              <a:extLst>
                <a:ext uri="{FF2B5EF4-FFF2-40B4-BE49-F238E27FC236}">
                  <a16:creationId xmlns:a16="http://schemas.microsoft.com/office/drawing/2014/main" id="{57E395A8-7C7E-346D-6627-281B72F8B337}"/>
                </a:ext>
              </a:extLst>
            </p:cNvPr>
            <p:cNvSpPr/>
            <p:nvPr/>
          </p:nvSpPr>
          <p:spPr>
            <a:xfrm>
              <a:off x="9680304" y="164493"/>
              <a:ext cx="326315" cy="659928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c1</a:t>
              </a:r>
            </a:p>
          </p:txBody>
        </p:sp>
        <p:sp>
          <p:nvSpPr>
            <p:cNvPr id="1955" name="矩形 1954">
              <a:extLst>
                <a:ext uri="{FF2B5EF4-FFF2-40B4-BE49-F238E27FC236}">
                  <a16:creationId xmlns:a16="http://schemas.microsoft.com/office/drawing/2014/main" id="{69EFA033-C9F4-A747-E569-B7ED894F30DB}"/>
                </a:ext>
              </a:extLst>
            </p:cNvPr>
            <p:cNvSpPr/>
            <p:nvPr/>
          </p:nvSpPr>
          <p:spPr>
            <a:xfrm>
              <a:off x="9306572" y="6385342"/>
              <a:ext cx="326315" cy="3784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l5</a:t>
              </a:r>
            </a:p>
          </p:txBody>
        </p:sp>
        <p:sp>
          <p:nvSpPr>
            <p:cNvPr id="1956" name="矩形 1955">
              <a:extLst>
                <a:ext uri="{FF2B5EF4-FFF2-40B4-BE49-F238E27FC236}">
                  <a16:creationId xmlns:a16="http://schemas.microsoft.com/office/drawing/2014/main" id="{C6D44A5D-2136-F3D2-4BFE-10C966563160}"/>
                </a:ext>
              </a:extLst>
            </p:cNvPr>
            <p:cNvSpPr/>
            <p:nvPr/>
          </p:nvSpPr>
          <p:spPr>
            <a:xfrm>
              <a:off x="8184080" y="638472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7" name="矩形 1956">
              <a:extLst>
                <a:ext uri="{FF2B5EF4-FFF2-40B4-BE49-F238E27FC236}">
                  <a16:creationId xmlns:a16="http://schemas.microsoft.com/office/drawing/2014/main" id="{9AC76E6F-60BD-EABD-E088-065C4C05A338}"/>
                </a:ext>
              </a:extLst>
            </p:cNvPr>
            <p:cNvSpPr/>
            <p:nvPr/>
          </p:nvSpPr>
          <p:spPr>
            <a:xfrm>
              <a:off x="8184080" y="640714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8" name="矩形 1957">
              <a:extLst>
                <a:ext uri="{FF2B5EF4-FFF2-40B4-BE49-F238E27FC236}">
                  <a16:creationId xmlns:a16="http://schemas.microsoft.com/office/drawing/2014/main" id="{08D9AB68-891D-66D8-6A73-C88D2224CB17}"/>
                </a:ext>
              </a:extLst>
            </p:cNvPr>
            <p:cNvSpPr/>
            <p:nvPr/>
          </p:nvSpPr>
          <p:spPr>
            <a:xfrm>
              <a:off x="8184080" y="642956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59" name="矩形 1958">
              <a:extLst>
                <a:ext uri="{FF2B5EF4-FFF2-40B4-BE49-F238E27FC236}">
                  <a16:creationId xmlns:a16="http://schemas.microsoft.com/office/drawing/2014/main" id="{E2D640DD-F636-A289-392C-47819F85F2E3}"/>
                </a:ext>
              </a:extLst>
            </p:cNvPr>
            <p:cNvSpPr/>
            <p:nvPr/>
          </p:nvSpPr>
          <p:spPr>
            <a:xfrm>
              <a:off x="8184080" y="645199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0" name="矩形 1959">
              <a:extLst>
                <a:ext uri="{FF2B5EF4-FFF2-40B4-BE49-F238E27FC236}">
                  <a16:creationId xmlns:a16="http://schemas.microsoft.com/office/drawing/2014/main" id="{F8A0D90F-BEBD-D9E5-17FA-2ECB8C4F565D}"/>
                </a:ext>
              </a:extLst>
            </p:cNvPr>
            <p:cNvSpPr/>
            <p:nvPr/>
          </p:nvSpPr>
          <p:spPr>
            <a:xfrm>
              <a:off x="8184080" y="647441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1" name="矩形 1960">
              <a:extLst>
                <a:ext uri="{FF2B5EF4-FFF2-40B4-BE49-F238E27FC236}">
                  <a16:creationId xmlns:a16="http://schemas.microsoft.com/office/drawing/2014/main" id="{9F3B6C46-5562-F483-FD1D-7B7A0C9F9BA8}"/>
                </a:ext>
              </a:extLst>
            </p:cNvPr>
            <p:cNvSpPr/>
            <p:nvPr/>
          </p:nvSpPr>
          <p:spPr>
            <a:xfrm>
              <a:off x="8558460" y="6384723"/>
              <a:ext cx="326315" cy="10857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p1</a:t>
              </a:r>
            </a:p>
          </p:txBody>
        </p:sp>
        <p:sp>
          <p:nvSpPr>
            <p:cNvPr id="1962" name="矩形 1961">
              <a:extLst>
                <a:ext uri="{FF2B5EF4-FFF2-40B4-BE49-F238E27FC236}">
                  <a16:creationId xmlns:a16="http://schemas.microsoft.com/office/drawing/2014/main" id="{0A67C675-F68E-CE68-B9F4-5F334009B3A7}"/>
                </a:ext>
              </a:extLst>
            </p:cNvPr>
            <p:cNvSpPr/>
            <p:nvPr/>
          </p:nvSpPr>
          <p:spPr>
            <a:xfrm>
              <a:off x="8184080" y="649683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3" name="矩形 1962">
              <a:extLst>
                <a:ext uri="{FF2B5EF4-FFF2-40B4-BE49-F238E27FC236}">
                  <a16:creationId xmlns:a16="http://schemas.microsoft.com/office/drawing/2014/main" id="{FD3B2A0E-3C2E-A3EC-EB5D-43829AF4A0BC}"/>
                </a:ext>
              </a:extLst>
            </p:cNvPr>
            <p:cNvSpPr/>
            <p:nvPr/>
          </p:nvSpPr>
          <p:spPr>
            <a:xfrm>
              <a:off x="8184080" y="651926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4" name="矩形 1963">
              <a:extLst>
                <a:ext uri="{FF2B5EF4-FFF2-40B4-BE49-F238E27FC236}">
                  <a16:creationId xmlns:a16="http://schemas.microsoft.com/office/drawing/2014/main" id="{C6D44E99-CED5-8136-361D-40AF5590B5F2}"/>
                </a:ext>
              </a:extLst>
            </p:cNvPr>
            <p:cNvSpPr/>
            <p:nvPr/>
          </p:nvSpPr>
          <p:spPr>
            <a:xfrm>
              <a:off x="8184080" y="6541683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5" name="矩形 1964">
              <a:extLst>
                <a:ext uri="{FF2B5EF4-FFF2-40B4-BE49-F238E27FC236}">
                  <a16:creationId xmlns:a16="http://schemas.microsoft.com/office/drawing/2014/main" id="{C0F48858-F857-589C-71E9-1FDA0F116753}"/>
                </a:ext>
              </a:extLst>
            </p:cNvPr>
            <p:cNvSpPr/>
            <p:nvPr/>
          </p:nvSpPr>
          <p:spPr>
            <a:xfrm>
              <a:off x="8184080" y="6564106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6" name="矩形 1965">
              <a:extLst>
                <a:ext uri="{FF2B5EF4-FFF2-40B4-BE49-F238E27FC236}">
                  <a16:creationId xmlns:a16="http://schemas.microsoft.com/office/drawing/2014/main" id="{6848515E-D8A5-586A-5CEE-E6506CA64437}"/>
                </a:ext>
              </a:extLst>
            </p:cNvPr>
            <p:cNvSpPr/>
            <p:nvPr/>
          </p:nvSpPr>
          <p:spPr>
            <a:xfrm>
              <a:off x="8558460" y="6496838"/>
              <a:ext cx="326315" cy="861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p2</a:t>
              </a:r>
            </a:p>
          </p:txBody>
        </p:sp>
        <p:sp>
          <p:nvSpPr>
            <p:cNvPr id="1967" name="矩形 1966">
              <a:extLst>
                <a:ext uri="{FF2B5EF4-FFF2-40B4-BE49-F238E27FC236}">
                  <a16:creationId xmlns:a16="http://schemas.microsoft.com/office/drawing/2014/main" id="{6408783F-3272-265C-D756-D99F2B823BDC}"/>
                </a:ext>
              </a:extLst>
            </p:cNvPr>
            <p:cNvSpPr/>
            <p:nvPr/>
          </p:nvSpPr>
          <p:spPr>
            <a:xfrm>
              <a:off x="8184080" y="6586529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8" name="矩形 1967">
              <a:extLst>
                <a:ext uri="{FF2B5EF4-FFF2-40B4-BE49-F238E27FC236}">
                  <a16:creationId xmlns:a16="http://schemas.microsoft.com/office/drawing/2014/main" id="{716A53FD-0330-1C01-ABB8-28788EB3A5C7}"/>
                </a:ext>
              </a:extLst>
            </p:cNvPr>
            <p:cNvSpPr/>
            <p:nvPr/>
          </p:nvSpPr>
          <p:spPr>
            <a:xfrm>
              <a:off x="8184080" y="6608952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69" name="矩形 1968">
              <a:extLst>
                <a:ext uri="{FF2B5EF4-FFF2-40B4-BE49-F238E27FC236}">
                  <a16:creationId xmlns:a16="http://schemas.microsoft.com/office/drawing/2014/main" id="{9F3AEC39-A8B4-C40B-34F9-8E51ABA25AE8}"/>
                </a:ext>
              </a:extLst>
            </p:cNvPr>
            <p:cNvSpPr/>
            <p:nvPr/>
          </p:nvSpPr>
          <p:spPr>
            <a:xfrm>
              <a:off x="8184080" y="6631375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0" name="矩形 1969">
              <a:extLst>
                <a:ext uri="{FF2B5EF4-FFF2-40B4-BE49-F238E27FC236}">
                  <a16:creationId xmlns:a16="http://schemas.microsoft.com/office/drawing/2014/main" id="{B42CFFB0-50C1-29AE-E477-18270BA58540}"/>
                </a:ext>
              </a:extLst>
            </p:cNvPr>
            <p:cNvSpPr/>
            <p:nvPr/>
          </p:nvSpPr>
          <p:spPr>
            <a:xfrm>
              <a:off x="8184080" y="6653798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1" name="矩形 1970">
              <a:extLst>
                <a:ext uri="{FF2B5EF4-FFF2-40B4-BE49-F238E27FC236}">
                  <a16:creationId xmlns:a16="http://schemas.microsoft.com/office/drawing/2014/main" id="{D942A40E-07F5-7035-78CD-64BE56D599BB}"/>
                </a:ext>
              </a:extLst>
            </p:cNvPr>
            <p:cNvSpPr/>
            <p:nvPr/>
          </p:nvSpPr>
          <p:spPr>
            <a:xfrm>
              <a:off x="8558460" y="6586529"/>
              <a:ext cx="326315" cy="131002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p3</a:t>
              </a:r>
            </a:p>
          </p:txBody>
        </p:sp>
        <p:sp>
          <p:nvSpPr>
            <p:cNvPr id="1972" name="矩形 1971">
              <a:extLst>
                <a:ext uri="{FF2B5EF4-FFF2-40B4-BE49-F238E27FC236}">
                  <a16:creationId xmlns:a16="http://schemas.microsoft.com/office/drawing/2014/main" id="{196805C7-0D54-E0D3-CE18-63F267545AB3}"/>
                </a:ext>
              </a:extLst>
            </p:cNvPr>
            <p:cNvSpPr/>
            <p:nvPr/>
          </p:nvSpPr>
          <p:spPr>
            <a:xfrm>
              <a:off x="8184080" y="6676221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3" name="矩形 1972">
              <a:extLst>
                <a:ext uri="{FF2B5EF4-FFF2-40B4-BE49-F238E27FC236}">
                  <a16:creationId xmlns:a16="http://schemas.microsoft.com/office/drawing/2014/main" id="{55893DDF-534C-7785-96B7-BC896CD5F6C4}"/>
                </a:ext>
              </a:extLst>
            </p:cNvPr>
            <p:cNvSpPr/>
            <p:nvPr/>
          </p:nvSpPr>
          <p:spPr>
            <a:xfrm>
              <a:off x="8184080" y="6698644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4" name="矩形 1973">
              <a:extLst>
                <a:ext uri="{FF2B5EF4-FFF2-40B4-BE49-F238E27FC236}">
                  <a16:creationId xmlns:a16="http://schemas.microsoft.com/office/drawing/2014/main" id="{1C11207B-B9F1-308A-BDB8-F060BEB7F49E}"/>
                </a:ext>
              </a:extLst>
            </p:cNvPr>
            <p:cNvSpPr/>
            <p:nvPr/>
          </p:nvSpPr>
          <p:spPr>
            <a:xfrm>
              <a:off x="8932840" y="6384723"/>
              <a:ext cx="326315" cy="37905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w1</a:t>
              </a:r>
            </a:p>
          </p:txBody>
        </p:sp>
        <p:sp>
          <p:nvSpPr>
            <p:cNvPr id="1975" name="矩形 1974">
              <a:extLst>
                <a:ext uri="{FF2B5EF4-FFF2-40B4-BE49-F238E27FC236}">
                  <a16:creationId xmlns:a16="http://schemas.microsoft.com/office/drawing/2014/main" id="{CFBC88FE-7104-9F94-2A93-548712E3D59E}"/>
                </a:ext>
              </a:extLst>
            </p:cNvPr>
            <p:cNvSpPr/>
            <p:nvPr/>
          </p:nvSpPr>
          <p:spPr>
            <a:xfrm>
              <a:off x="8184080" y="672174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6" name="矩形 1975">
              <a:extLst>
                <a:ext uri="{FF2B5EF4-FFF2-40B4-BE49-F238E27FC236}">
                  <a16:creationId xmlns:a16="http://schemas.microsoft.com/office/drawing/2014/main" id="{4CFE11C7-C3C3-F2DF-A359-62D87AB282A6}"/>
                </a:ext>
              </a:extLst>
            </p:cNvPr>
            <p:cNvSpPr/>
            <p:nvPr/>
          </p:nvSpPr>
          <p:spPr>
            <a:xfrm>
              <a:off x="8184080" y="6744887"/>
              <a:ext cx="326315" cy="18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977" name="矩形 1976">
              <a:extLst>
                <a:ext uri="{FF2B5EF4-FFF2-40B4-BE49-F238E27FC236}">
                  <a16:creationId xmlns:a16="http://schemas.microsoft.com/office/drawing/2014/main" id="{9FE7ED5B-FACA-942C-55BF-2982655E34C7}"/>
                </a:ext>
              </a:extLst>
            </p:cNvPr>
            <p:cNvSpPr/>
            <p:nvPr/>
          </p:nvSpPr>
          <p:spPr>
            <a:xfrm>
              <a:off x="8558460" y="6721747"/>
              <a:ext cx="326315" cy="4202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p4</a:t>
              </a:r>
            </a:p>
          </p:txBody>
        </p:sp>
      </p:grpSp>
      <p:sp>
        <p:nvSpPr>
          <p:cNvPr id="1978" name="文字方塊 1977">
            <a:extLst>
              <a:ext uri="{FF2B5EF4-FFF2-40B4-BE49-F238E27FC236}">
                <a16:creationId xmlns:a16="http://schemas.microsoft.com/office/drawing/2014/main" id="{AB5D4441-A516-E9B5-8020-C3D7AF3E3C13}"/>
              </a:ext>
            </a:extLst>
          </p:cNvPr>
          <p:cNvSpPr txBox="1"/>
          <p:nvPr/>
        </p:nvSpPr>
        <p:spPr>
          <a:xfrm>
            <a:off x="187155" y="6142964"/>
            <a:ext cx="488278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Can we filter out [12, (p1)]? </a:t>
            </a:r>
            <a:r>
              <a:rPr lang="en-US" altLang="zh-TW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(Yes)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CC25A21-EE4C-2C3E-7823-86E967DBC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623938-1C74-61BF-D58B-1C7FB114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/>
        </p:nvSpPr>
        <p:spPr>
          <a:xfrm>
            <a:off x="9203600" y="70633"/>
            <a:ext cx="2988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2400" b="1" i="1" u="sng">
                <a:highlight>
                  <a:srgbClr val="FFE599"/>
                </a:highlight>
              </a:rPr>
              <a:t>Tabular Data</a:t>
            </a:r>
            <a:endParaRPr sz="2400" b="1" i="1" u="sng">
              <a:highlight>
                <a:srgbClr val="FFE599"/>
              </a:highlight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/>
              <a:t>Individual POV (case 2)</a:t>
            </a:r>
            <a:endParaRPr/>
          </a:p>
        </p:txBody>
      </p:sp>
      <p:sp>
        <p:nvSpPr>
          <p:cNvPr id="474" name="Google Shape;474;p28"/>
          <p:cNvSpPr txBox="1"/>
          <p:nvPr/>
        </p:nvSpPr>
        <p:spPr>
          <a:xfrm>
            <a:off x="4490367" y="427735"/>
            <a:ext cx="5878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TW" sz="2133" b="1">
                <a:solidFill>
                  <a:schemeClr val="accent1"/>
                </a:solidFill>
              </a:rPr>
              <a:t>We treat each wafer individually</a:t>
            </a:r>
            <a:endParaRPr sz="2133" b="1">
              <a:solidFill>
                <a:schemeClr val="accent1"/>
              </a:solidFill>
            </a:endParaRPr>
          </a:p>
        </p:txBody>
      </p:sp>
      <p:graphicFrame>
        <p:nvGraphicFramePr>
          <p:cNvPr id="475" name="Google Shape;475;p28"/>
          <p:cNvGraphicFramePr/>
          <p:nvPr/>
        </p:nvGraphicFramePr>
        <p:xfrm>
          <a:off x="4546128" y="2090498"/>
          <a:ext cx="7634664" cy="47071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806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wafer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 id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rgbClr val="FFFF00"/>
                          </a:solidFill>
                        </a:rPr>
                        <a:t>f1</a:t>
                      </a:r>
                      <a:endParaRPr sz="1700" b="1">
                        <a:solidFill>
                          <a:srgbClr val="FFFF0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rgbClr val="FFFF00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rgbClr val="FFFF00"/>
                          </a:solidFill>
                        </a:rPr>
                        <a:t>(M)</a:t>
                      </a:r>
                      <a:endParaRPr sz="1700" b="1">
                        <a:solidFill>
                          <a:srgbClr val="FFFF00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S1_f1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S2_f2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S3_f1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(Q)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S3_f2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(M)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…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S7_f1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b="1">
                          <a:solidFill>
                            <a:schemeClr val="lt1"/>
                          </a:solidFill>
                        </a:rPr>
                        <a:t>(Q)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/>
                        <a:t>PART1</a:t>
                      </a:r>
                      <a:endParaRPr sz="16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7.3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…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1.6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45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31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0.4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30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13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14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24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W5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…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W97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RCP1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3.7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W98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1.6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45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67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W99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83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90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W100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</a:rPr>
                        <a:t>PART3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RCP2</a:t>
                      </a:r>
                      <a:endParaRPr sz="17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3.5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XXX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 dirty="0">
                          <a:solidFill>
                            <a:schemeClr val="dk1"/>
                          </a:solidFill>
                        </a:rPr>
                        <a:t>80</a:t>
                      </a:r>
                      <a:endParaRPr sz="17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476" name="Google Shape;476;p28"/>
          <p:cNvGrpSpPr/>
          <p:nvPr/>
        </p:nvGrpSpPr>
        <p:grpSpPr>
          <a:xfrm>
            <a:off x="6610271" y="789001"/>
            <a:ext cx="4814515" cy="918161"/>
            <a:chOff x="4239615" y="0"/>
            <a:chExt cx="3610886" cy="688621"/>
          </a:xfrm>
        </p:grpSpPr>
        <p:grpSp>
          <p:nvGrpSpPr>
            <p:cNvPr id="477" name="Google Shape;477;p28"/>
            <p:cNvGrpSpPr/>
            <p:nvPr/>
          </p:nvGrpSpPr>
          <p:grpSpPr>
            <a:xfrm rot="-5400000">
              <a:off x="5893250" y="-1170588"/>
              <a:ext cx="300600" cy="3417817"/>
              <a:chOff x="576425" y="1230624"/>
              <a:chExt cx="300600" cy="3417817"/>
            </a:xfrm>
          </p:grpSpPr>
          <p:sp>
            <p:nvSpPr>
              <p:cNvPr id="478" name="Google Shape;478;p28"/>
              <p:cNvSpPr/>
              <p:nvPr/>
            </p:nvSpPr>
            <p:spPr>
              <a:xfrm>
                <a:off x="576425" y="174812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576425" y="2744923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576425" y="383659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576425" y="3291026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576425" y="4347841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576425" y="2265487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484" name="Google Shape;484;p28"/>
              <p:cNvCxnSpPr>
                <a:stCxn id="478" idx="4"/>
                <a:endCxn id="483" idx="0"/>
              </p:cNvCxnSpPr>
              <p:nvPr/>
            </p:nvCxnSpPr>
            <p:spPr>
              <a:xfrm rot="5400000">
                <a:off x="618275" y="2157174"/>
                <a:ext cx="21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5" name="Google Shape;485;p28"/>
              <p:cNvCxnSpPr>
                <a:stCxn id="483" idx="4"/>
                <a:endCxn id="479" idx="0"/>
              </p:cNvCxnSpPr>
              <p:nvPr/>
            </p:nvCxnSpPr>
            <p:spPr>
              <a:xfrm rot="5400000">
                <a:off x="637325" y="2655487"/>
                <a:ext cx="17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6" name="Google Shape;486;p28"/>
              <p:cNvCxnSpPr>
                <a:stCxn id="479" idx="4"/>
                <a:endCxn id="481" idx="0"/>
              </p:cNvCxnSpPr>
              <p:nvPr/>
            </p:nvCxnSpPr>
            <p:spPr>
              <a:xfrm rot="5400000">
                <a:off x="604025" y="3168223"/>
                <a:ext cx="24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7" name="Google Shape;487;p28"/>
              <p:cNvCxnSpPr>
                <a:stCxn id="481" idx="4"/>
                <a:endCxn id="480" idx="0"/>
              </p:cNvCxnSpPr>
              <p:nvPr/>
            </p:nvCxnSpPr>
            <p:spPr>
              <a:xfrm rot="5400000">
                <a:off x="604175" y="3714176"/>
                <a:ext cx="24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88" name="Google Shape;488;p28"/>
              <p:cNvCxnSpPr>
                <a:stCxn id="480" idx="4"/>
                <a:endCxn id="482" idx="0"/>
              </p:cNvCxnSpPr>
              <p:nvPr/>
            </p:nvCxnSpPr>
            <p:spPr>
              <a:xfrm rot="5400000">
                <a:off x="621425" y="4242494"/>
                <a:ext cx="210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89" name="Google Shape;489;p28"/>
              <p:cNvSpPr/>
              <p:nvPr/>
            </p:nvSpPr>
            <p:spPr>
              <a:xfrm>
                <a:off x="576425" y="1230624"/>
                <a:ext cx="300600" cy="3006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490" name="Google Shape;490;p28"/>
              <p:cNvCxnSpPr>
                <a:stCxn id="489" idx="4"/>
              </p:cNvCxnSpPr>
              <p:nvPr/>
            </p:nvCxnSpPr>
            <p:spPr>
              <a:xfrm rot="5400000">
                <a:off x="618275" y="1639674"/>
                <a:ext cx="21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91" name="Google Shape;491;p28"/>
            <p:cNvSpPr txBox="1"/>
            <p:nvPr/>
          </p:nvSpPr>
          <p:spPr>
            <a:xfrm>
              <a:off x="4239615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S1</a:t>
              </a:r>
              <a:endParaRPr sz="2400"/>
            </a:p>
          </p:txBody>
        </p:sp>
        <p:sp>
          <p:nvSpPr>
            <p:cNvPr id="492" name="Google Shape;492;p28"/>
            <p:cNvSpPr txBox="1"/>
            <p:nvPr/>
          </p:nvSpPr>
          <p:spPr>
            <a:xfrm>
              <a:off x="4753949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S2</a:t>
              </a:r>
              <a:endParaRPr sz="2400"/>
            </a:p>
          </p:txBody>
        </p:sp>
        <p:sp>
          <p:nvSpPr>
            <p:cNvPr id="493" name="Google Shape;493;p28"/>
            <p:cNvSpPr txBox="1"/>
            <p:nvPr/>
          </p:nvSpPr>
          <p:spPr>
            <a:xfrm>
              <a:off x="5268876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S3</a:t>
              </a:r>
              <a:endParaRPr sz="2400"/>
            </a:p>
          </p:txBody>
        </p:sp>
        <p:sp>
          <p:nvSpPr>
            <p:cNvPr id="494" name="Google Shape;494;p28"/>
            <p:cNvSpPr txBox="1"/>
            <p:nvPr/>
          </p:nvSpPr>
          <p:spPr>
            <a:xfrm>
              <a:off x="5742360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S4</a:t>
              </a:r>
              <a:endParaRPr sz="2400"/>
            </a:p>
          </p:txBody>
        </p:sp>
        <p:sp>
          <p:nvSpPr>
            <p:cNvPr id="495" name="Google Shape;495;p28"/>
            <p:cNvSpPr txBox="1"/>
            <p:nvPr/>
          </p:nvSpPr>
          <p:spPr>
            <a:xfrm>
              <a:off x="6298138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S5</a:t>
              </a:r>
              <a:endParaRPr sz="2400"/>
            </a:p>
          </p:txBody>
        </p:sp>
        <p:sp>
          <p:nvSpPr>
            <p:cNvPr id="496" name="Google Shape;496;p28"/>
            <p:cNvSpPr txBox="1"/>
            <p:nvPr/>
          </p:nvSpPr>
          <p:spPr>
            <a:xfrm>
              <a:off x="6843329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S6</a:t>
              </a:r>
              <a:endParaRPr sz="2400"/>
            </a:p>
          </p:txBody>
        </p:sp>
        <p:sp>
          <p:nvSpPr>
            <p:cNvPr id="497" name="Google Shape;497;p28"/>
            <p:cNvSpPr txBox="1"/>
            <p:nvPr/>
          </p:nvSpPr>
          <p:spPr>
            <a:xfrm>
              <a:off x="7350701" y="0"/>
              <a:ext cx="4998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zh-TW" sz="2400"/>
                <a:t>S7</a:t>
              </a:r>
              <a:endParaRPr sz="2400"/>
            </a:p>
          </p:txBody>
        </p:sp>
      </p:grpSp>
      <p:sp>
        <p:nvSpPr>
          <p:cNvPr id="498" name="Google Shape;498;p28"/>
          <p:cNvSpPr/>
          <p:nvPr/>
        </p:nvSpPr>
        <p:spPr>
          <a:xfrm>
            <a:off x="1885967" y="1351433"/>
            <a:ext cx="2543200" cy="490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9" name="Google Shape;499;p28"/>
          <p:cNvSpPr/>
          <p:nvPr/>
        </p:nvSpPr>
        <p:spPr>
          <a:xfrm>
            <a:off x="768567" y="2330832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0" name="Google Shape;500;p28"/>
          <p:cNvSpPr/>
          <p:nvPr/>
        </p:nvSpPr>
        <p:spPr>
          <a:xfrm>
            <a:off x="768567" y="3659897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1" name="Google Shape;501;p28"/>
          <p:cNvSpPr/>
          <p:nvPr/>
        </p:nvSpPr>
        <p:spPr>
          <a:xfrm>
            <a:off x="768567" y="5115459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p28"/>
          <p:cNvSpPr/>
          <p:nvPr/>
        </p:nvSpPr>
        <p:spPr>
          <a:xfrm>
            <a:off x="768567" y="4388035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3" name="Google Shape;503;p28"/>
          <p:cNvSpPr/>
          <p:nvPr/>
        </p:nvSpPr>
        <p:spPr>
          <a:xfrm>
            <a:off x="768567" y="5797121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4" name="Google Shape;504;p28"/>
          <p:cNvSpPr/>
          <p:nvPr/>
        </p:nvSpPr>
        <p:spPr>
          <a:xfrm>
            <a:off x="768567" y="3020649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05" name="Google Shape;505;p28"/>
          <p:cNvCxnSpPr>
            <a:stCxn id="499" idx="4"/>
            <a:endCxn id="504" idx="0"/>
          </p:cNvCxnSpPr>
          <p:nvPr/>
        </p:nvCxnSpPr>
        <p:spPr>
          <a:xfrm>
            <a:off x="968967" y="2731632"/>
            <a:ext cx="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28"/>
          <p:cNvCxnSpPr>
            <a:stCxn id="504" idx="4"/>
            <a:endCxn id="500" idx="0"/>
          </p:cNvCxnSpPr>
          <p:nvPr/>
        </p:nvCxnSpPr>
        <p:spPr>
          <a:xfrm>
            <a:off x="968967" y="3421449"/>
            <a:ext cx="0" cy="2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28"/>
          <p:cNvCxnSpPr>
            <a:stCxn id="500" idx="4"/>
            <a:endCxn id="502" idx="0"/>
          </p:cNvCxnSpPr>
          <p:nvPr/>
        </p:nvCxnSpPr>
        <p:spPr>
          <a:xfrm>
            <a:off x="968967" y="4060697"/>
            <a:ext cx="0" cy="32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28"/>
          <p:cNvCxnSpPr>
            <a:stCxn id="502" idx="4"/>
            <a:endCxn id="501" idx="0"/>
          </p:cNvCxnSpPr>
          <p:nvPr/>
        </p:nvCxnSpPr>
        <p:spPr>
          <a:xfrm>
            <a:off x="968967" y="4788835"/>
            <a:ext cx="0" cy="3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28"/>
          <p:cNvCxnSpPr>
            <a:stCxn id="501" idx="4"/>
            <a:endCxn id="503" idx="0"/>
          </p:cNvCxnSpPr>
          <p:nvPr/>
        </p:nvCxnSpPr>
        <p:spPr>
          <a:xfrm>
            <a:off x="968967" y="5516259"/>
            <a:ext cx="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0" name="Google Shape;510;p28"/>
          <p:cNvSpPr/>
          <p:nvPr/>
        </p:nvSpPr>
        <p:spPr>
          <a:xfrm>
            <a:off x="768567" y="1640832"/>
            <a:ext cx="400800" cy="400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11" name="Google Shape;511;p28"/>
          <p:cNvCxnSpPr>
            <a:stCxn id="510" idx="4"/>
          </p:cNvCxnSpPr>
          <p:nvPr/>
        </p:nvCxnSpPr>
        <p:spPr>
          <a:xfrm>
            <a:off x="968967" y="2041632"/>
            <a:ext cx="0" cy="2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28"/>
          <p:cNvSpPr/>
          <p:nvPr/>
        </p:nvSpPr>
        <p:spPr>
          <a:xfrm>
            <a:off x="3215860" y="1425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3" name="Google Shape;513;p28"/>
          <p:cNvSpPr txBox="1"/>
          <p:nvPr/>
        </p:nvSpPr>
        <p:spPr>
          <a:xfrm>
            <a:off x="1539733" y="157443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S1</a:t>
            </a:r>
            <a:endParaRPr sz="2400"/>
          </a:p>
        </p:txBody>
      </p:sp>
      <p:sp>
        <p:nvSpPr>
          <p:cNvPr id="514" name="Google Shape;514;p28"/>
          <p:cNvSpPr txBox="1"/>
          <p:nvPr/>
        </p:nvSpPr>
        <p:spPr>
          <a:xfrm>
            <a:off x="1539733" y="2226192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S2</a:t>
            </a:r>
            <a:endParaRPr sz="2400"/>
          </a:p>
        </p:txBody>
      </p:sp>
      <p:sp>
        <p:nvSpPr>
          <p:cNvPr id="515" name="Google Shape;515;p28"/>
          <p:cNvSpPr txBox="1"/>
          <p:nvPr/>
        </p:nvSpPr>
        <p:spPr>
          <a:xfrm>
            <a:off x="1539733" y="289261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S3</a:t>
            </a:r>
            <a:endParaRPr sz="2400"/>
          </a:p>
        </p:txBody>
      </p:sp>
      <p:sp>
        <p:nvSpPr>
          <p:cNvPr id="516" name="Google Shape;516;p28"/>
          <p:cNvSpPr txBox="1"/>
          <p:nvPr/>
        </p:nvSpPr>
        <p:spPr>
          <a:xfrm>
            <a:off x="1539733" y="3601316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S4</a:t>
            </a:r>
            <a:endParaRPr sz="2400"/>
          </a:p>
        </p:txBody>
      </p:sp>
      <p:sp>
        <p:nvSpPr>
          <p:cNvPr id="517" name="Google Shape;517;p28"/>
          <p:cNvSpPr txBox="1"/>
          <p:nvPr/>
        </p:nvSpPr>
        <p:spPr>
          <a:xfrm>
            <a:off x="1539733" y="4328143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S5</a:t>
            </a:r>
            <a:endParaRPr sz="2400"/>
          </a:p>
        </p:txBody>
      </p:sp>
      <p:sp>
        <p:nvSpPr>
          <p:cNvPr id="518" name="Google Shape;518;p28"/>
          <p:cNvSpPr txBox="1"/>
          <p:nvPr/>
        </p:nvSpPr>
        <p:spPr>
          <a:xfrm>
            <a:off x="1539733" y="5022301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S6</a:t>
            </a:r>
            <a:endParaRPr sz="2400"/>
          </a:p>
        </p:txBody>
      </p:sp>
      <p:sp>
        <p:nvSpPr>
          <p:cNvPr id="519" name="Google Shape;519;p28"/>
          <p:cNvSpPr txBox="1"/>
          <p:nvPr/>
        </p:nvSpPr>
        <p:spPr>
          <a:xfrm>
            <a:off x="1539733" y="5702435"/>
            <a:ext cx="137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/>
              <a:t>S7</a:t>
            </a:r>
            <a:endParaRPr sz="2400"/>
          </a:p>
        </p:txBody>
      </p:sp>
      <p:sp>
        <p:nvSpPr>
          <p:cNvPr id="520" name="Google Shape;520;p28"/>
          <p:cNvSpPr/>
          <p:nvPr/>
        </p:nvSpPr>
        <p:spPr>
          <a:xfrm>
            <a:off x="2652460" y="16724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8"/>
          <p:cNvSpPr/>
          <p:nvPr/>
        </p:nvSpPr>
        <p:spPr>
          <a:xfrm>
            <a:off x="3597977" y="1649949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8"/>
          <p:cNvSpPr/>
          <p:nvPr/>
        </p:nvSpPr>
        <p:spPr>
          <a:xfrm>
            <a:off x="3184893" y="18959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8"/>
          <p:cNvSpPr/>
          <p:nvPr/>
        </p:nvSpPr>
        <p:spPr>
          <a:xfrm>
            <a:off x="2825227" y="22527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8"/>
          <p:cNvSpPr/>
          <p:nvPr/>
        </p:nvSpPr>
        <p:spPr>
          <a:xfrm>
            <a:off x="3170060" y="2434967"/>
            <a:ext cx="238400" cy="23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28"/>
          <p:cNvSpPr/>
          <p:nvPr/>
        </p:nvSpPr>
        <p:spPr>
          <a:xfrm>
            <a:off x="2917727" y="30942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28"/>
          <p:cNvSpPr/>
          <p:nvPr/>
        </p:nvSpPr>
        <p:spPr>
          <a:xfrm>
            <a:off x="2917727" y="58570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28"/>
          <p:cNvSpPr/>
          <p:nvPr/>
        </p:nvSpPr>
        <p:spPr>
          <a:xfrm>
            <a:off x="3451909" y="30470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8"/>
          <p:cNvSpPr/>
          <p:nvPr/>
        </p:nvSpPr>
        <p:spPr>
          <a:xfrm>
            <a:off x="3286643" y="5866767"/>
            <a:ext cx="238400" cy="2384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8"/>
          <p:cNvSpPr/>
          <p:nvPr/>
        </p:nvSpPr>
        <p:spPr>
          <a:xfrm>
            <a:off x="2871427" y="37346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8"/>
          <p:cNvSpPr/>
          <p:nvPr/>
        </p:nvSpPr>
        <p:spPr>
          <a:xfrm>
            <a:off x="3262227" y="376483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31" name="Google Shape;531;p28"/>
          <p:cNvCxnSpPr>
            <a:stCxn id="512" idx="2"/>
            <a:endCxn id="520" idx="7"/>
          </p:cNvCxnSpPr>
          <p:nvPr/>
        </p:nvCxnSpPr>
        <p:spPr>
          <a:xfrm flipH="1">
            <a:off x="2855860" y="1544367"/>
            <a:ext cx="360000" cy="1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28"/>
          <p:cNvCxnSpPr>
            <a:stCxn id="512" idx="4"/>
            <a:endCxn id="522" idx="0"/>
          </p:cNvCxnSpPr>
          <p:nvPr/>
        </p:nvCxnSpPr>
        <p:spPr>
          <a:xfrm flipH="1">
            <a:off x="3304260" y="1663567"/>
            <a:ext cx="30800" cy="2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Google Shape;533;p28"/>
          <p:cNvCxnSpPr>
            <a:stCxn id="521" idx="2"/>
            <a:endCxn id="522" idx="6"/>
          </p:cNvCxnSpPr>
          <p:nvPr/>
        </p:nvCxnSpPr>
        <p:spPr>
          <a:xfrm flipH="1">
            <a:off x="3423177" y="1769149"/>
            <a:ext cx="174800" cy="2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28"/>
          <p:cNvCxnSpPr>
            <a:stCxn id="512" idx="3"/>
            <a:endCxn id="523" idx="0"/>
          </p:cNvCxnSpPr>
          <p:nvPr/>
        </p:nvCxnSpPr>
        <p:spPr>
          <a:xfrm flipH="1">
            <a:off x="2944372" y="1628653"/>
            <a:ext cx="306400" cy="6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28"/>
          <p:cNvCxnSpPr>
            <a:stCxn id="522" idx="4"/>
            <a:endCxn id="524" idx="0"/>
          </p:cNvCxnSpPr>
          <p:nvPr/>
        </p:nvCxnSpPr>
        <p:spPr>
          <a:xfrm flipH="1">
            <a:off x="3289293" y="2134383"/>
            <a:ext cx="14800" cy="30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28"/>
          <p:cNvCxnSpPr>
            <a:stCxn id="524" idx="4"/>
            <a:endCxn id="527" idx="0"/>
          </p:cNvCxnSpPr>
          <p:nvPr/>
        </p:nvCxnSpPr>
        <p:spPr>
          <a:xfrm>
            <a:off x="3289260" y="2673367"/>
            <a:ext cx="282000" cy="37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p28"/>
          <p:cNvCxnSpPr>
            <a:stCxn id="523" idx="4"/>
            <a:endCxn id="525" idx="0"/>
          </p:cNvCxnSpPr>
          <p:nvPr/>
        </p:nvCxnSpPr>
        <p:spPr>
          <a:xfrm>
            <a:off x="2944427" y="2491133"/>
            <a:ext cx="92400" cy="6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28"/>
          <p:cNvCxnSpPr>
            <a:stCxn id="527" idx="2"/>
            <a:endCxn id="525" idx="6"/>
          </p:cNvCxnSpPr>
          <p:nvPr/>
        </p:nvCxnSpPr>
        <p:spPr>
          <a:xfrm flipH="1">
            <a:off x="3156309" y="3166267"/>
            <a:ext cx="295600" cy="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28"/>
          <p:cNvCxnSpPr>
            <a:stCxn id="527" idx="4"/>
            <a:endCxn id="530" idx="0"/>
          </p:cNvCxnSpPr>
          <p:nvPr/>
        </p:nvCxnSpPr>
        <p:spPr>
          <a:xfrm flipH="1">
            <a:off x="3381509" y="3285467"/>
            <a:ext cx="189600" cy="4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28"/>
          <p:cNvCxnSpPr>
            <a:stCxn id="520" idx="3"/>
            <a:endCxn id="529" idx="2"/>
          </p:cNvCxnSpPr>
          <p:nvPr/>
        </p:nvCxnSpPr>
        <p:spPr>
          <a:xfrm rot="-5400000" flipH="1">
            <a:off x="1790372" y="2772887"/>
            <a:ext cx="1978000" cy="184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28"/>
          <p:cNvCxnSpPr>
            <a:stCxn id="524" idx="6"/>
            <a:endCxn id="530" idx="6"/>
          </p:cNvCxnSpPr>
          <p:nvPr/>
        </p:nvCxnSpPr>
        <p:spPr>
          <a:xfrm>
            <a:off x="3408460" y="2554167"/>
            <a:ext cx="92000" cy="1330000"/>
          </a:xfrm>
          <a:prstGeom prst="curvedConnector3">
            <a:avLst>
              <a:gd name="adj1" fmla="val 4452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Google Shape;542;p28"/>
          <p:cNvSpPr/>
          <p:nvPr/>
        </p:nvSpPr>
        <p:spPr>
          <a:xfrm>
            <a:off x="3494360" y="44065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28"/>
          <p:cNvSpPr/>
          <p:nvPr/>
        </p:nvSpPr>
        <p:spPr>
          <a:xfrm>
            <a:off x="2825227" y="51628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4" name="Google Shape;544;p28"/>
          <p:cNvSpPr/>
          <p:nvPr/>
        </p:nvSpPr>
        <p:spPr>
          <a:xfrm>
            <a:off x="3250760" y="53333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5" name="Google Shape;545;p28"/>
          <p:cNvSpPr/>
          <p:nvPr/>
        </p:nvSpPr>
        <p:spPr>
          <a:xfrm>
            <a:off x="3311060" y="4983800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46" name="Google Shape;546;p28"/>
          <p:cNvCxnSpPr>
            <a:stCxn id="530" idx="4"/>
            <a:endCxn id="545" idx="0"/>
          </p:cNvCxnSpPr>
          <p:nvPr/>
        </p:nvCxnSpPr>
        <p:spPr>
          <a:xfrm>
            <a:off x="3381427" y="4003233"/>
            <a:ext cx="48800" cy="980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47" name="Google Shape;547;p28"/>
          <p:cNvSpPr/>
          <p:nvPr/>
        </p:nvSpPr>
        <p:spPr>
          <a:xfrm>
            <a:off x="2825227" y="4452383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48" name="Google Shape;548;p28"/>
          <p:cNvCxnSpPr>
            <a:stCxn id="529" idx="4"/>
            <a:endCxn id="547" idx="0"/>
          </p:cNvCxnSpPr>
          <p:nvPr/>
        </p:nvCxnSpPr>
        <p:spPr>
          <a:xfrm flipH="1">
            <a:off x="2944227" y="3973033"/>
            <a:ext cx="46400" cy="4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28"/>
          <p:cNvCxnSpPr>
            <a:stCxn id="525" idx="2"/>
            <a:endCxn id="543" idx="2"/>
          </p:cNvCxnSpPr>
          <p:nvPr/>
        </p:nvCxnSpPr>
        <p:spPr>
          <a:xfrm flipH="1">
            <a:off x="2825327" y="3213483"/>
            <a:ext cx="92400" cy="2068800"/>
          </a:xfrm>
          <a:prstGeom prst="curvedConnector3">
            <a:avLst>
              <a:gd name="adj1" fmla="val 443723"/>
            </a:avLst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50" name="Google Shape;550;p28"/>
          <p:cNvCxnSpPr>
            <a:stCxn id="543" idx="4"/>
            <a:endCxn id="526" idx="0"/>
          </p:cNvCxnSpPr>
          <p:nvPr/>
        </p:nvCxnSpPr>
        <p:spPr>
          <a:xfrm>
            <a:off x="2944427" y="5401283"/>
            <a:ext cx="92400" cy="455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28"/>
          <p:cNvCxnSpPr>
            <a:stCxn id="544" idx="4"/>
            <a:endCxn id="528" idx="0"/>
          </p:cNvCxnSpPr>
          <p:nvPr/>
        </p:nvCxnSpPr>
        <p:spPr>
          <a:xfrm>
            <a:off x="3369960" y="5571700"/>
            <a:ext cx="3600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Google Shape;552;p28"/>
          <p:cNvSpPr txBox="1"/>
          <p:nvPr/>
        </p:nvSpPr>
        <p:spPr>
          <a:xfrm>
            <a:off x="2004293" y="6216401"/>
            <a:ext cx="2255748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causal graph</a:t>
            </a:r>
            <a:endParaRPr sz="2400" dirty="0">
              <a:solidFill>
                <a:srgbClr val="FF0000"/>
              </a:solidFill>
            </a:endParaRPr>
          </a:p>
        </p:txBody>
      </p:sp>
      <p:cxnSp>
        <p:nvCxnSpPr>
          <p:cNvPr id="553" name="Google Shape;553;p28"/>
          <p:cNvCxnSpPr/>
          <p:nvPr/>
        </p:nvCxnSpPr>
        <p:spPr>
          <a:xfrm>
            <a:off x="415600" y="218130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8"/>
          <p:cNvCxnSpPr/>
          <p:nvPr/>
        </p:nvCxnSpPr>
        <p:spPr>
          <a:xfrm>
            <a:off x="415600" y="2833056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28"/>
          <p:cNvCxnSpPr/>
          <p:nvPr/>
        </p:nvCxnSpPr>
        <p:spPr>
          <a:xfrm>
            <a:off x="415600" y="349948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28"/>
          <p:cNvCxnSpPr/>
          <p:nvPr/>
        </p:nvCxnSpPr>
        <p:spPr>
          <a:xfrm>
            <a:off x="415600" y="4208180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28"/>
          <p:cNvCxnSpPr/>
          <p:nvPr/>
        </p:nvCxnSpPr>
        <p:spPr>
          <a:xfrm>
            <a:off x="415600" y="4935008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8"/>
          <p:cNvCxnSpPr/>
          <p:nvPr/>
        </p:nvCxnSpPr>
        <p:spPr>
          <a:xfrm>
            <a:off x="415600" y="5629167"/>
            <a:ext cx="34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9" name="Google Shape;559;p28"/>
          <p:cNvSpPr/>
          <p:nvPr/>
        </p:nvSpPr>
        <p:spPr>
          <a:xfrm>
            <a:off x="4024943" y="2554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28"/>
          <p:cNvSpPr/>
          <p:nvPr/>
        </p:nvSpPr>
        <p:spPr>
          <a:xfrm>
            <a:off x="4084760" y="48054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28"/>
          <p:cNvSpPr/>
          <p:nvPr/>
        </p:nvSpPr>
        <p:spPr>
          <a:xfrm>
            <a:off x="4134793" y="3884167"/>
            <a:ext cx="238400" cy="2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62" name="Google Shape;562;p28"/>
          <p:cNvCxnSpPr>
            <a:stCxn id="521" idx="5"/>
            <a:endCxn id="559" idx="0"/>
          </p:cNvCxnSpPr>
          <p:nvPr/>
        </p:nvCxnSpPr>
        <p:spPr>
          <a:xfrm>
            <a:off x="3801464" y="1853436"/>
            <a:ext cx="342800" cy="7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28"/>
          <p:cNvCxnSpPr>
            <a:stCxn id="559" idx="3"/>
            <a:endCxn id="527" idx="7"/>
          </p:cNvCxnSpPr>
          <p:nvPr/>
        </p:nvCxnSpPr>
        <p:spPr>
          <a:xfrm flipH="1">
            <a:off x="3655456" y="2757653"/>
            <a:ext cx="404400" cy="3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28"/>
          <p:cNvCxnSpPr>
            <a:stCxn id="542" idx="7"/>
            <a:endCxn id="561" idx="3"/>
          </p:cNvCxnSpPr>
          <p:nvPr/>
        </p:nvCxnSpPr>
        <p:spPr>
          <a:xfrm rot="10800000" flipH="1">
            <a:off x="3697847" y="4087812"/>
            <a:ext cx="472000" cy="3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28"/>
          <p:cNvCxnSpPr>
            <a:stCxn id="561" idx="2"/>
            <a:endCxn id="530" idx="6"/>
          </p:cNvCxnSpPr>
          <p:nvPr/>
        </p:nvCxnSpPr>
        <p:spPr>
          <a:xfrm rot="10800000">
            <a:off x="3500793" y="3884167"/>
            <a:ext cx="634000" cy="119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28"/>
          <p:cNvCxnSpPr>
            <a:stCxn id="561" idx="4"/>
            <a:endCxn id="560" idx="0"/>
          </p:cNvCxnSpPr>
          <p:nvPr/>
        </p:nvCxnSpPr>
        <p:spPr>
          <a:xfrm flipH="1">
            <a:off x="4203993" y="4122567"/>
            <a:ext cx="500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28"/>
          <p:cNvCxnSpPr>
            <a:stCxn id="560" idx="2"/>
            <a:endCxn id="545" idx="6"/>
          </p:cNvCxnSpPr>
          <p:nvPr/>
        </p:nvCxnSpPr>
        <p:spPr>
          <a:xfrm flipH="1">
            <a:off x="3549560" y="4924667"/>
            <a:ext cx="535200" cy="1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28"/>
          <p:cNvCxnSpPr/>
          <p:nvPr/>
        </p:nvCxnSpPr>
        <p:spPr>
          <a:xfrm>
            <a:off x="3408460" y="2554167"/>
            <a:ext cx="80800" cy="2898400"/>
          </a:xfrm>
          <a:prstGeom prst="curvedConnector3">
            <a:avLst>
              <a:gd name="adj1" fmla="val 80850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" name="Google Shape;569;p28"/>
          <p:cNvCxnSpPr/>
          <p:nvPr/>
        </p:nvCxnSpPr>
        <p:spPr>
          <a:xfrm rot="10800000">
            <a:off x="3857667" y="1438867"/>
            <a:ext cx="0" cy="47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0" name="Google Shape;570;p28"/>
          <p:cNvSpPr/>
          <p:nvPr/>
        </p:nvSpPr>
        <p:spPr>
          <a:xfrm>
            <a:off x="4525800" y="6396417"/>
            <a:ext cx="7634800" cy="401195"/>
          </a:xfrm>
          <a:prstGeom prst="roundRect">
            <a:avLst>
              <a:gd name="adj" fmla="val 10709"/>
            </a:avLst>
          </a:prstGeom>
          <a:noFill/>
          <a:ln w="7620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2A8C8E-C10A-956B-E7F5-E72379734B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279FB-E6BA-7C10-3654-F520CECD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Time-Series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3BB7A-E499-4F68-AE29-6EE2C11A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Forecasting</a:t>
            </a:r>
          </a:p>
          <a:p>
            <a:pPr lvl="1"/>
            <a:r>
              <a:rPr lang="en-US" altLang="zh-TW" dirty="0"/>
              <a:t>Long-term Forecasting</a:t>
            </a:r>
          </a:p>
          <a:p>
            <a:pPr lvl="1"/>
            <a:r>
              <a:rPr lang="en-US" altLang="zh-TW" dirty="0"/>
              <a:t>Short-term Forecasting</a:t>
            </a:r>
          </a:p>
          <a:p>
            <a:r>
              <a:rPr lang="en-US" altLang="zh-TW" dirty="0"/>
              <a:t>Imputation </a:t>
            </a:r>
          </a:p>
          <a:p>
            <a:r>
              <a:rPr lang="en-US" altLang="zh-TW" dirty="0"/>
              <a:t>Anomaly Detection</a:t>
            </a:r>
          </a:p>
          <a:p>
            <a:r>
              <a:rPr lang="en-US" altLang="zh-TW" dirty="0"/>
              <a:t>Classification</a:t>
            </a:r>
          </a:p>
          <a:p>
            <a:r>
              <a:rPr lang="en-US" altLang="zh-TW" dirty="0"/>
              <a:t>Segmentation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31A612-878D-4DDE-534F-55EAEB1AD30E}"/>
              </a:ext>
            </a:extLst>
          </p:cNvPr>
          <p:cNvSpPr txBox="1"/>
          <p:nvPr/>
        </p:nvSpPr>
        <p:spPr>
          <a:xfrm>
            <a:off x="838200" y="6526713"/>
            <a:ext cx="5171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hlinkClick r:id="rId2"/>
              </a:rPr>
              <a:t>https://wuhaixu2016.github.io/pdf/ICLR2023_TimesNet.pdf</a:t>
            </a:r>
            <a:endParaRPr lang="en-US" altLang="zh-TW" sz="16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3A144B4-ECF4-5B1A-EC47-830428EC3D22}"/>
              </a:ext>
            </a:extLst>
          </p:cNvPr>
          <p:cNvSpPr/>
          <p:nvPr/>
        </p:nvSpPr>
        <p:spPr>
          <a:xfrm>
            <a:off x="775064" y="1825625"/>
            <a:ext cx="2245228" cy="474230"/>
          </a:xfrm>
          <a:prstGeom prst="roundRect">
            <a:avLst/>
          </a:prstGeom>
          <a:noFill/>
          <a:ln w="28575">
            <a:solidFill>
              <a:srgbClr val="F04A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02383B-ED4B-3E6C-1F34-6B6ADD934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5"/>
          <a:stretch/>
        </p:blipFill>
        <p:spPr>
          <a:xfrm>
            <a:off x="6195257" y="129369"/>
            <a:ext cx="5875253" cy="2901448"/>
          </a:xfrm>
          <a:prstGeom prst="rect">
            <a:avLst/>
          </a:prstGeom>
          <a:ln w="28575"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80FB84-78ED-EC8D-572D-11CEFF652D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1" b="1"/>
          <a:stretch/>
        </p:blipFill>
        <p:spPr>
          <a:xfrm>
            <a:off x="6226629" y="3165754"/>
            <a:ext cx="5751872" cy="332038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488DE3D-316E-3DC0-4E85-7B77187114B8}"/>
              </a:ext>
            </a:extLst>
          </p:cNvPr>
          <p:cNvSpPr/>
          <p:nvPr/>
        </p:nvSpPr>
        <p:spPr>
          <a:xfrm>
            <a:off x="6195258" y="87605"/>
            <a:ext cx="5875252" cy="1502685"/>
          </a:xfrm>
          <a:prstGeom prst="roundRect">
            <a:avLst/>
          </a:prstGeom>
          <a:noFill/>
          <a:ln w="28575">
            <a:solidFill>
              <a:srgbClr val="F04A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 descr="一張含有 螢幕擷取畫面, 圖形 的圖片&#10;&#10;自動產生的描述">
            <a:extLst>
              <a:ext uri="{FF2B5EF4-FFF2-40B4-BE49-F238E27FC236}">
                <a16:creationId xmlns:a16="http://schemas.microsoft.com/office/drawing/2014/main" id="{2CAC79E7-C6BA-6D86-31BB-091C12A15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" y="5175886"/>
            <a:ext cx="5575443" cy="152010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881A959-214C-92F7-D594-292593B469EE}"/>
              </a:ext>
            </a:extLst>
          </p:cNvPr>
          <p:cNvSpPr txBox="1"/>
          <p:nvPr/>
        </p:nvSpPr>
        <p:spPr>
          <a:xfrm>
            <a:off x="2024009" y="5779751"/>
            <a:ext cx="144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[Segmentation]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01A3C8-D882-BDCD-5F73-E2C8C52D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C1681B60-4ABE-6E02-0DC8-FFD243EA6545}"/>
              </a:ext>
            </a:extLst>
          </p:cNvPr>
          <p:cNvGrpSpPr/>
          <p:nvPr/>
        </p:nvGrpSpPr>
        <p:grpSpPr>
          <a:xfrm>
            <a:off x="1728386" y="3815069"/>
            <a:ext cx="3897470" cy="689542"/>
            <a:chOff x="1728386" y="3815069"/>
            <a:chExt cx="3897470" cy="689542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747C0009-AB2D-F43A-33DC-3C861541EEC2}"/>
                </a:ext>
              </a:extLst>
            </p:cNvPr>
            <p:cNvSpPr/>
            <p:nvPr/>
          </p:nvSpPr>
          <p:spPr>
            <a:xfrm>
              <a:off x="2039590" y="3815069"/>
              <a:ext cx="3586266" cy="3657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F70B3881-F9C7-C7E9-3F39-029DD8854860}"/>
                </a:ext>
              </a:extLst>
            </p:cNvPr>
            <p:cNvSpPr/>
            <p:nvPr/>
          </p:nvSpPr>
          <p:spPr>
            <a:xfrm>
              <a:off x="2103481" y="3868350"/>
              <a:ext cx="334492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3B599BE5-07CA-BCFF-4264-E76AA901055A}"/>
                </a:ext>
              </a:extLst>
            </p:cNvPr>
            <p:cNvSpPr/>
            <p:nvPr/>
          </p:nvSpPr>
          <p:spPr>
            <a:xfrm>
              <a:off x="1877587" y="3989642"/>
              <a:ext cx="3586266" cy="3657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2A1A6A22-588E-1D17-54DF-4D70D8581597}"/>
                </a:ext>
              </a:extLst>
            </p:cNvPr>
            <p:cNvSpPr/>
            <p:nvPr/>
          </p:nvSpPr>
          <p:spPr>
            <a:xfrm>
              <a:off x="1941478" y="4042923"/>
              <a:ext cx="334492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E12F4D93-09DE-0FEB-1EB2-AF8C6B4BB6C4}"/>
                </a:ext>
              </a:extLst>
            </p:cNvPr>
            <p:cNvSpPr/>
            <p:nvPr/>
          </p:nvSpPr>
          <p:spPr>
            <a:xfrm>
              <a:off x="1728386" y="4138851"/>
              <a:ext cx="3586266" cy="365760"/>
            </a:xfrm>
            <a:prstGeom prst="roundRect">
              <a:avLst/>
            </a:prstGeom>
            <a:solidFill>
              <a:srgbClr val="FBE5D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87CFB50A-1F57-302B-72D3-9F1BAA99C90E}"/>
                </a:ext>
              </a:extLst>
            </p:cNvPr>
            <p:cNvSpPr/>
            <p:nvPr/>
          </p:nvSpPr>
          <p:spPr>
            <a:xfrm>
              <a:off x="1792277" y="4192132"/>
              <a:ext cx="334492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9CEBEC8-8B53-31AF-721F-69CF3D814038}"/>
              </a:ext>
            </a:extLst>
          </p:cNvPr>
          <p:cNvGrpSpPr/>
          <p:nvPr/>
        </p:nvGrpSpPr>
        <p:grpSpPr>
          <a:xfrm>
            <a:off x="2031430" y="2698501"/>
            <a:ext cx="5133420" cy="365760"/>
            <a:chOff x="1720226" y="3022283"/>
            <a:chExt cx="5133420" cy="36576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23A5CBB-E17E-78F9-3E90-AD9A809E829A}"/>
                </a:ext>
              </a:extLst>
            </p:cNvPr>
            <p:cNvSpPr/>
            <p:nvPr/>
          </p:nvSpPr>
          <p:spPr>
            <a:xfrm>
              <a:off x="1720226" y="3022283"/>
              <a:ext cx="5133420" cy="3657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A444C9A5-8256-BE05-8CA5-A947A6110D81}"/>
                </a:ext>
              </a:extLst>
            </p:cNvPr>
            <p:cNvSpPr/>
            <p:nvPr/>
          </p:nvSpPr>
          <p:spPr>
            <a:xfrm>
              <a:off x="3333541" y="3097931"/>
              <a:ext cx="1864323" cy="219602"/>
            </a:xfrm>
            <a:custGeom>
              <a:avLst/>
              <a:gdLst>
                <a:gd name="connsiteX0" fmla="*/ 0 w 3164440"/>
                <a:gd name="connsiteY0" fmla="*/ 554804 h 893851"/>
                <a:gd name="connsiteX1" fmla="*/ 51370 w 3164440"/>
                <a:gd name="connsiteY1" fmla="*/ 472611 h 893851"/>
                <a:gd name="connsiteX2" fmla="*/ 102741 w 3164440"/>
                <a:gd name="connsiteY2" fmla="*/ 410966 h 893851"/>
                <a:gd name="connsiteX3" fmla="*/ 128427 w 3164440"/>
                <a:gd name="connsiteY3" fmla="*/ 380144 h 893851"/>
                <a:gd name="connsiteX4" fmla="*/ 174660 w 3164440"/>
                <a:gd name="connsiteY4" fmla="*/ 529119 h 893851"/>
                <a:gd name="connsiteX5" fmla="*/ 200346 w 3164440"/>
                <a:gd name="connsiteY5" fmla="*/ 631860 h 893851"/>
                <a:gd name="connsiteX6" fmla="*/ 261991 w 3164440"/>
                <a:gd name="connsiteY6" fmla="*/ 565078 h 893851"/>
                <a:gd name="connsiteX7" fmla="*/ 318498 w 3164440"/>
                <a:gd name="connsiteY7" fmla="*/ 462337 h 893851"/>
                <a:gd name="connsiteX8" fmla="*/ 349321 w 3164440"/>
                <a:gd name="connsiteY8" fmla="*/ 421240 h 893851"/>
                <a:gd name="connsiteX9" fmla="*/ 364732 w 3164440"/>
                <a:gd name="connsiteY9" fmla="*/ 503433 h 893851"/>
                <a:gd name="connsiteX10" fmla="*/ 375006 w 3164440"/>
                <a:gd name="connsiteY10" fmla="*/ 652409 h 893851"/>
                <a:gd name="connsiteX11" fmla="*/ 380143 w 3164440"/>
                <a:gd name="connsiteY11" fmla="*/ 693505 h 893851"/>
                <a:gd name="connsiteX12" fmla="*/ 400692 w 3164440"/>
                <a:gd name="connsiteY12" fmla="*/ 621586 h 893851"/>
                <a:gd name="connsiteX13" fmla="*/ 416103 w 3164440"/>
                <a:gd name="connsiteY13" fmla="*/ 580490 h 893851"/>
                <a:gd name="connsiteX14" fmla="*/ 441788 w 3164440"/>
                <a:gd name="connsiteY14" fmla="*/ 631860 h 893851"/>
                <a:gd name="connsiteX15" fmla="*/ 446925 w 3164440"/>
                <a:gd name="connsiteY15" fmla="*/ 683231 h 893851"/>
                <a:gd name="connsiteX16" fmla="*/ 452063 w 3164440"/>
                <a:gd name="connsiteY16" fmla="*/ 698642 h 893851"/>
                <a:gd name="connsiteX17" fmla="*/ 472611 w 3164440"/>
                <a:gd name="connsiteY17" fmla="*/ 652409 h 893851"/>
                <a:gd name="connsiteX18" fmla="*/ 482885 w 3164440"/>
                <a:gd name="connsiteY18" fmla="*/ 636997 h 893851"/>
                <a:gd name="connsiteX19" fmla="*/ 498296 w 3164440"/>
                <a:gd name="connsiteY19" fmla="*/ 601038 h 893851"/>
                <a:gd name="connsiteX20" fmla="*/ 503433 w 3164440"/>
                <a:gd name="connsiteY20" fmla="*/ 575352 h 893851"/>
                <a:gd name="connsiteX21" fmla="*/ 513707 w 3164440"/>
                <a:gd name="connsiteY21" fmla="*/ 544530 h 893851"/>
                <a:gd name="connsiteX22" fmla="*/ 518845 w 3164440"/>
                <a:gd name="connsiteY22" fmla="*/ 523982 h 893851"/>
                <a:gd name="connsiteX23" fmla="*/ 529119 w 3164440"/>
                <a:gd name="connsiteY23" fmla="*/ 503433 h 893851"/>
                <a:gd name="connsiteX24" fmla="*/ 565078 w 3164440"/>
                <a:gd name="connsiteY24" fmla="*/ 575352 h 893851"/>
                <a:gd name="connsiteX25" fmla="*/ 616449 w 3164440"/>
                <a:gd name="connsiteY25" fmla="*/ 750013 h 893851"/>
                <a:gd name="connsiteX26" fmla="*/ 621586 w 3164440"/>
                <a:gd name="connsiteY26" fmla="*/ 791110 h 893851"/>
                <a:gd name="connsiteX27" fmla="*/ 626723 w 3164440"/>
                <a:gd name="connsiteY27" fmla="*/ 816795 h 893851"/>
                <a:gd name="connsiteX28" fmla="*/ 750013 w 3164440"/>
                <a:gd name="connsiteY28" fmla="*/ 375006 h 893851"/>
                <a:gd name="connsiteX29" fmla="*/ 780836 w 3164440"/>
                <a:gd name="connsiteY29" fmla="*/ 272265 h 893851"/>
                <a:gd name="connsiteX30" fmla="*/ 791110 w 3164440"/>
                <a:gd name="connsiteY30" fmla="*/ 200346 h 893851"/>
                <a:gd name="connsiteX31" fmla="*/ 801384 w 3164440"/>
                <a:gd name="connsiteY31" fmla="*/ 169523 h 893851"/>
                <a:gd name="connsiteX32" fmla="*/ 811658 w 3164440"/>
                <a:gd name="connsiteY32" fmla="*/ 267128 h 893851"/>
                <a:gd name="connsiteX33" fmla="*/ 827069 w 3164440"/>
                <a:gd name="connsiteY33" fmla="*/ 333910 h 893851"/>
                <a:gd name="connsiteX34" fmla="*/ 832206 w 3164440"/>
                <a:gd name="connsiteY34" fmla="*/ 359595 h 893851"/>
                <a:gd name="connsiteX35" fmla="*/ 842481 w 3164440"/>
                <a:gd name="connsiteY35" fmla="*/ 344184 h 893851"/>
                <a:gd name="connsiteX36" fmla="*/ 883577 w 3164440"/>
                <a:gd name="connsiteY36" fmla="*/ 210620 h 893851"/>
                <a:gd name="connsiteX37" fmla="*/ 898988 w 3164440"/>
                <a:gd name="connsiteY37" fmla="*/ 169523 h 893851"/>
                <a:gd name="connsiteX38" fmla="*/ 924674 w 3164440"/>
                <a:gd name="connsiteY38" fmla="*/ 123290 h 893851"/>
                <a:gd name="connsiteX39" fmla="*/ 945222 w 3164440"/>
                <a:gd name="connsiteY39" fmla="*/ 236305 h 893851"/>
                <a:gd name="connsiteX40" fmla="*/ 965770 w 3164440"/>
                <a:gd name="connsiteY40" fmla="*/ 395555 h 893851"/>
                <a:gd name="connsiteX41" fmla="*/ 996593 w 3164440"/>
                <a:gd name="connsiteY41" fmla="*/ 328773 h 893851"/>
                <a:gd name="connsiteX42" fmla="*/ 1006867 w 3164440"/>
                <a:gd name="connsiteY42" fmla="*/ 287676 h 893851"/>
                <a:gd name="connsiteX43" fmla="*/ 1027415 w 3164440"/>
                <a:gd name="connsiteY43" fmla="*/ 339047 h 893851"/>
                <a:gd name="connsiteX44" fmla="*/ 1063375 w 3164440"/>
                <a:gd name="connsiteY44" fmla="*/ 493159 h 893851"/>
                <a:gd name="connsiteX45" fmla="*/ 1094197 w 3164440"/>
                <a:gd name="connsiteY45" fmla="*/ 431514 h 893851"/>
                <a:gd name="connsiteX46" fmla="*/ 1114746 w 3164440"/>
                <a:gd name="connsiteY46" fmla="*/ 380144 h 893851"/>
                <a:gd name="connsiteX47" fmla="*/ 1160979 w 3164440"/>
                <a:gd name="connsiteY47" fmla="*/ 544530 h 893851"/>
                <a:gd name="connsiteX48" fmla="*/ 1181528 w 3164440"/>
                <a:gd name="connsiteY48" fmla="*/ 750013 h 893851"/>
                <a:gd name="connsiteX49" fmla="*/ 1309955 w 3164440"/>
                <a:gd name="connsiteY49" fmla="*/ 565078 h 893851"/>
                <a:gd name="connsiteX50" fmla="*/ 1330503 w 3164440"/>
                <a:gd name="connsiteY50" fmla="*/ 544530 h 893851"/>
                <a:gd name="connsiteX51" fmla="*/ 1361325 w 3164440"/>
                <a:gd name="connsiteY51" fmla="*/ 652409 h 893851"/>
                <a:gd name="connsiteX52" fmla="*/ 1376737 w 3164440"/>
                <a:gd name="connsiteY52" fmla="*/ 734602 h 893851"/>
                <a:gd name="connsiteX53" fmla="*/ 1443519 w 3164440"/>
                <a:gd name="connsiteY53" fmla="*/ 529119 h 893851"/>
                <a:gd name="connsiteX54" fmla="*/ 1453793 w 3164440"/>
                <a:gd name="connsiteY54" fmla="*/ 503433 h 893851"/>
                <a:gd name="connsiteX55" fmla="*/ 1489752 w 3164440"/>
                <a:gd name="connsiteY55" fmla="*/ 631860 h 893851"/>
                <a:gd name="connsiteX56" fmla="*/ 1510301 w 3164440"/>
                <a:gd name="connsiteY56" fmla="*/ 693505 h 893851"/>
                <a:gd name="connsiteX57" fmla="*/ 1546260 w 3164440"/>
                <a:gd name="connsiteY57" fmla="*/ 601038 h 893851"/>
                <a:gd name="connsiteX58" fmla="*/ 1602768 w 3164440"/>
                <a:gd name="connsiteY58" fmla="*/ 477748 h 893851"/>
                <a:gd name="connsiteX59" fmla="*/ 1623316 w 3164440"/>
                <a:gd name="connsiteY59" fmla="*/ 565078 h 893851"/>
                <a:gd name="connsiteX60" fmla="*/ 1638728 w 3164440"/>
                <a:gd name="connsiteY60" fmla="*/ 652409 h 893851"/>
                <a:gd name="connsiteX61" fmla="*/ 1705510 w 3164440"/>
                <a:gd name="connsiteY61" fmla="*/ 477748 h 893851"/>
                <a:gd name="connsiteX62" fmla="*/ 1731195 w 3164440"/>
                <a:gd name="connsiteY62" fmla="*/ 405829 h 893851"/>
                <a:gd name="connsiteX63" fmla="*/ 1751743 w 3164440"/>
                <a:gd name="connsiteY63" fmla="*/ 344184 h 893851"/>
                <a:gd name="connsiteX64" fmla="*/ 1797977 w 3164440"/>
                <a:gd name="connsiteY64" fmla="*/ 508570 h 893851"/>
                <a:gd name="connsiteX65" fmla="*/ 1818525 w 3164440"/>
                <a:gd name="connsiteY65" fmla="*/ 446926 h 893851"/>
                <a:gd name="connsiteX66" fmla="*/ 1828800 w 3164440"/>
                <a:gd name="connsiteY66" fmla="*/ 405829 h 893851"/>
                <a:gd name="connsiteX67" fmla="*/ 1839074 w 3164440"/>
                <a:gd name="connsiteY67" fmla="*/ 369869 h 893851"/>
                <a:gd name="connsiteX68" fmla="*/ 1854485 w 3164440"/>
                <a:gd name="connsiteY68" fmla="*/ 339047 h 893851"/>
                <a:gd name="connsiteX69" fmla="*/ 1895582 w 3164440"/>
                <a:gd name="connsiteY69" fmla="*/ 513708 h 893851"/>
                <a:gd name="connsiteX70" fmla="*/ 1916130 w 3164440"/>
                <a:gd name="connsiteY70" fmla="*/ 678094 h 893851"/>
                <a:gd name="connsiteX71" fmla="*/ 1972638 w 3164440"/>
                <a:gd name="connsiteY71" fmla="*/ 601038 h 893851"/>
                <a:gd name="connsiteX72" fmla="*/ 2008597 w 3164440"/>
                <a:gd name="connsiteY72" fmla="*/ 559941 h 893851"/>
                <a:gd name="connsiteX73" fmla="*/ 2034283 w 3164440"/>
                <a:gd name="connsiteY73" fmla="*/ 513708 h 893851"/>
                <a:gd name="connsiteX74" fmla="*/ 2065105 w 3164440"/>
                <a:gd name="connsiteY74" fmla="*/ 590764 h 893851"/>
                <a:gd name="connsiteX75" fmla="*/ 2075379 w 3164440"/>
                <a:gd name="connsiteY75" fmla="*/ 698642 h 893851"/>
                <a:gd name="connsiteX76" fmla="*/ 2085654 w 3164440"/>
                <a:gd name="connsiteY76" fmla="*/ 750013 h 893851"/>
                <a:gd name="connsiteX77" fmla="*/ 2090791 w 3164440"/>
                <a:gd name="connsiteY77" fmla="*/ 780836 h 893851"/>
                <a:gd name="connsiteX78" fmla="*/ 2219218 w 3164440"/>
                <a:gd name="connsiteY78" fmla="*/ 642135 h 893851"/>
                <a:gd name="connsiteX79" fmla="*/ 2244903 w 3164440"/>
                <a:gd name="connsiteY79" fmla="*/ 621586 h 893851"/>
                <a:gd name="connsiteX80" fmla="*/ 2260314 w 3164440"/>
                <a:gd name="connsiteY80" fmla="*/ 616449 h 893851"/>
                <a:gd name="connsiteX81" fmla="*/ 2321959 w 3164440"/>
                <a:gd name="connsiteY81" fmla="*/ 791110 h 893851"/>
                <a:gd name="connsiteX82" fmla="*/ 2342507 w 3164440"/>
                <a:gd name="connsiteY82" fmla="*/ 893851 h 893851"/>
                <a:gd name="connsiteX83" fmla="*/ 2347645 w 3164440"/>
                <a:gd name="connsiteY83" fmla="*/ 734602 h 893851"/>
                <a:gd name="connsiteX84" fmla="*/ 2373330 w 3164440"/>
                <a:gd name="connsiteY84" fmla="*/ 518845 h 893851"/>
                <a:gd name="connsiteX85" fmla="*/ 2434975 w 3164440"/>
                <a:gd name="connsiteY85" fmla="*/ 303087 h 893851"/>
                <a:gd name="connsiteX86" fmla="*/ 2440112 w 3164440"/>
                <a:gd name="connsiteY86" fmla="*/ 354458 h 893851"/>
                <a:gd name="connsiteX87" fmla="*/ 2450386 w 3164440"/>
                <a:gd name="connsiteY87" fmla="*/ 441788 h 893851"/>
                <a:gd name="connsiteX88" fmla="*/ 2568539 w 3164440"/>
                <a:gd name="connsiteY88" fmla="*/ 133564 h 893851"/>
                <a:gd name="connsiteX89" fmla="*/ 2614773 w 3164440"/>
                <a:gd name="connsiteY89" fmla="*/ 15411 h 893851"/>
                <a:gd name="connsiteX90" fmla="*/ 2625047 w 3164440"/>
                <a:gd name="connsiteY90" fmla="*/ 0 h 893851"/>
                <a:gd name="connsiteX91" fmla="*/ 2702103 w 3164440"/>
                <a:gd name="connsiteY91" fmla="*/ 184935 h 893851"/>
                <a:gd name="connsiteX92" fmla="*/ 2732925 w 3164440"/>
                <a:gd name="connsiteY92" fmla="*/ 261991 h 893851"/>
                <a:gd name="connsiteX93" fmla="*/ 2866490 w 3164440"/>
                <a:gd name="connsiteY93" fmla="*/ 277402 h 893851"/>
                <a:gd name="connsiteX94" fmla="*/ 2881901 w 3164440"/>
                <a:gd name="connsiteY94" fmla="*/ 375006 h 893851"/>
                <a:gd name="connsiteX95" fmla="*/ 2892175 w 3164440"/>
                <a:gd name="connsiteY95" fmla="*/ 457200 h 893851"/>
                <a:gd name="connsiteX96" fmla="*/ 2943546 w 3164440"/>
                <a:gd name="connsiteY96" fmla="*/ 369869 h 893851"/>
                <a:gd name="connsiteX97" fmla="*/ 2958957 w 3164440"/>
                <a:gd name="connsiteY97" fmla="*/ 385281 h 893851"/>
                <a:gd name="connsiteX98" fmla="*/ 2979505 w 3164440"/>
                <a:gd name="connsiteY98" fmla="*/ 477748 h 893851"/>
                <a:gd name="connsiteX99" fmla="*/ 2984642 w 3164440"/>
                <a:gd name="connsiteY99" fmla="*/ 513708 h 893851"/>
                <a:gd name="connsiteX100" fmla="*/ 3030876 w 3164440"/>
                <a:gd name="connsiteY100" fmla="*/ 436651 h 893851"/>
                <a:gd name="connsiteX101" fmla="*/ 3051424 w 3164440"/>
                <a:gd name="connsiteY101" fmla="*/ 405829 h 893851"/>
                <a:gd name="connsiteX102" fmla="*/ 3113069 w 3164440"/>
                <a:gd name="connsiteY102" fmla="*/ 549667 h 893851"/>
                <a:gd name="connsiteX103" fmla="*/ 3133618 w 3164440"/>
                <a:gd name="connsiteY103" fmla="*/ 621586 h 893851"/>
                <a:gd name="connsiteX104" fmla="*/ 3143892 w 3164440"/>
                <a:gd name="connsiteY104" fmla="*/ 678094 h 893851"/>
                <a:gd name="connsiteX105" fmla="*/ 3154166 w 3164440"/>
                <a:gd name="connsiteY105" fmla="*/ 719191 h 893851"/>
                <a:gd name="connsiteX106" fmla="*/ 3159303 w 3164440"/>
                <a:gd name="connsiteY106" fmla="*/ 750013 h 893851"/>
                <a:gd name="connsiteX107" fmla="*/ 3164440 w 3164440"/>
                <a:gd name="connsiteY107" fmla="*/ 765424 h 89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164440" h="893851">
                  <a:moveTo>
                    <a:pt x="0" y="554804"/>
                  </a:moveTo>
                  <a:cubicBezTo>
                    <a:pt x="17459" y="511158"/>
                    <a:pt x="8551" y="527324"/>
                    <a:pt x="51370" y="472611"/>
                  </a:cubicBezTo>
                  <a:cubicBezTo>
                    <a:pt x="67855" y="451547"/>
                    <a:pt x="85874" y="431725"/>
                    <a:pt x="102741" y="410966"/>
                  </a:cubicBezTo>
                  <a:cubicBezTo>
                    <a:pt x="129196" y="378406"/>
                    <a:pt x="107494" y="401075"/>
                    <a:pt x="128427" y="380144"/>
                  </a:cubicBezTo>
                  <a:cubicBezTo>
                    <a:pt x="148846" y="441401"/>
                    <a:pt x="156487" y="461878"/>
                    <a:pt x="174660" y="529119"/>
                  </a:cubicBezTo>
                  <a:cubicBezTo>
                    <a:pt x="183870" y="563197"/>
                    <a:pt x="200346" y="631860"/>
                    <a:pt x="200346" y="631860"/>
                  </a:cubicBezTo>
                  <a:cubicBezTo>
                    <a:pt x="220894" y="609599"/>
                    <a:pt x="244669" y="589932"/>
                    <a:pt x="261991" y="565078"/>
                  </a:cubicBezTo>
                  <a:cubicBezTo>
                    <a:pt x="284339" y="533013"/>
                    <a:pt x="298214" y="495746"/>
                    <a:pt x="318498" y="462337"/>
                  </a:cubicBezTo>
                  <a:cubicBezTo>
                    <a:pt x="327385" y="447700"/>
                    <a:pt x="339047" y="434939"/>
                    <a:pt x="349321" y="421240"/>
                  </a:cubicBezTo>
                  <a:cubicBezTo>
                    <a:pt x="354458" y="448638"/>
                    <a:pt x="361654" y="475728"/>
                    <a:pt x="364732" y="503433"/>
                  </a:cubicBezTo>
                  <a:cubicBezTo>
                    <a:pt x="370229" y="552905"/>
                    <a:pt x="370983" y="602795"/>
                    <a:pt x="375006" y="652409"/>
                  </a:cubicBezTo>
                  <a:cubicBezTo>
                    <a:pt x="376122" y="666169"/>
                    <a:pt x="378431" y="679806"/>
                    <a:pt x="380143" y="693505"/>
                  </a:cubicBezTo>
                  <a:cubicBezTo>
                    <a:pt x="390413" y="611361"/>
                    <a:pt x="376023" y="689427"/>
                    <a:pt x="400692" y="621586"/>
                  </a:cubicBezTo>
                  <a:cubicBezTo>
                    <a:pt x="418465" y="572709"/>
                    <a:pt x="392907" y="615284"/>
                    <a:pt x="416103" y="580490"/>
                  </a:cubicBezTo>
                  <a:cubicBezTo>
                    <a:pt x="424665" y="597613"/>
                    <a:pt x="436287" y="613523"/>
                    <a:pt x="441788" y="631860"/>
                  </a:cubicBezTo>
                  <a:cubicBezTo>
                    <a:pt x="446733" y="648343"/>
                    <a:pt x="444308" y="666222"/>
                    <a:pt x="446925" y="683231"/>
                  </a:cubicBezTo>
                  <a:cubicBezTo>
                    <a:pt x="447748" y="688583"/>
                    <a:pt x="450350" y="693505"/>
                    <a:pt x="452063" y="698642"/>
                  </a:cubicBezTo>
                  <a:cubicBezTo>
                    <a:pt x="484408" y="655515"/>
                    <a:pt x="453868" y="702392"/>
                    <a:pt x="472611" y="652409"/>
                  </a:cubicBezTo>
                  <a:cubicBezTo>
                    <a:pt x="474779" y="646628"/>
                    <a:pt x="480124" y="642519"/>
                    <a:pt x="482885" y="636997"/>
                  </a:cubicBezTo>
                  <a:cubicBezTo>
                    <a:pt x="488717" y="625333"/>
                    <a:pt x="493159" y="613024"/>
                    <a:pt x="498296" y="601038"/>
                  </a:cubicBezTo>
                  <a:cubicBezTo>
                    <a:pt x="500008" y="592476"/>
                    <a:pt x="501136" y="583776"/>
                    <a:pt x="503433" y="575352"/>
                  </a:cubicBezTo>
                  <a:cubicBezTo>
                    <a:pt x="506282" y="564904"/>
                    <a:pt x="511080" y="555036"/>
                    <a:pt x="513707" y="544530"/>
                  </a:cubicBezTo>
                  <a:cubicBezTo>
                    <a:pt x="515420" y="537681"/>
                    <a:pt x="516366" y="530593"/>
                    <a:pt x="518845" y="523982"/>
                  </a:cubicBezTo>
                  <a:cubicBezTo>
                    <a:pt x="521534" y="516812"/>
                    <a:pt x="525694" y="510283"/>
                    <a:pt x="529119" y="503433"/>
                  </a:cubicBezTo>
                  <a:cubicBezTo>
                    <a:pt x="541105" y="527406"/>
                    <a:pt x="556130" y="550087"/>
                    <a:pt x="565078" y="575352"/>
                  </a:cubicBezTo>
                  <a:cubicBezTo>
                    <a:pt x="585338" y="632557"/>
                    <a:pt x="616449" y="750013"/>
                    <a:pt x="616449" y="750013"/>
                  </a:cubicBezTo>
                  <a:cubicBezTo>
                    <a:pt x="618161" y="763712"/>
                    <a:pt x="619487" y="777465"/>
                    <a:pt x="621586" y="791110"/>
                  </a:cubicBezTo>
                  <a:cubicBezTo>
                    <a:pt x="622914" y="799740"/>
                    <a:pt x="623549" y="824929"/>
                    <a:pt x="626723" y="816795"/>
                  </a:cubicBezTo>
                  <a:cubicBezTo>
                    <a:pt x="714391" y="592144"/>
                    <a:pt x="695043" y="594882"/>
                    <a:pt x="750013" y="375006"/>
                  </a:cubicBezTo>
                  <a:cubicBezTo>
                    <a:pt x="758685" y="340319"/>
                    <a:pt x="770562" y="306512"/>
                    <a:pt x="780836" y="272265"/>
                  </a:cubicBezTo>
                  <a:cubicBezTo>
                    <a:pt x="784261" y="248292"/>
                    <a:pt x="786361" y="224092"/>
                    <a:pt x="791110" y="200346"/>
                  </a:cubicBezTo>
                  <a:cubicBezTo>
                    <a:pt x="793234" y="189726"/>
                    <a:pt x="798199" y="159172"/>
                    <a:pt x="801384" y="169523"/>
                  </a:cubicBezTo>
                  <a:cubicBezTo>
                    <a:pt x="811005" y="200791"/>
                    <a:pt x="806608" y="234805"/>
                    <a:pt x="811658" y="267128"/>
                  </a:cubicBezTo>
                  <a:cubicBezTo>
                    <a:pt x="815185" y="289700"/>
                    <a:pt x="822113" y="311608"/>
                    <a:pt x="827069" y="333910"/>
                  </a:cubicBezTo>
                  <a:cubicBezTo>
                    <a:pt x="828963" y="342433"/>
                    <a:pt x="830494" y="351033"/>
                    <a:pt x="832206" y="359595"/>
                  </a:cubicBezTo>
                  <a:cubicBezTo>
                    <a:pt x="835631" y="354458"/>
                    <a:pt x="840130" y="349893"/>
                    <a:pt x="842481" y="344184"/>
                  </a:cubicBezTo>
                  <a:cubicBezTo>
                    <a:pt x="880932" y="250804"/>
                    <a:pt x="857297" y="298221"/>
                    <a:pt x="883577" y="210620"/>
                  </a:cubicBezTo>
                  <a:cubicBezTo>
                    <a:pt x="887781" y="196607"/>
                    <a:pt x="894361" y="183403"/>
                    <a:pt x="898988" y="169523"/>
                  </a:cubicBezTo>
                  <a:cubicBezTo>
                    <a:pt x="913523" y="125918"/>
                    <a:pt x="897621" y="141325"/>
                    <a:pt x="924674" y="123290"/>
                  </a:cubicBezTo>
                  <a:cubicBezTo>
                    <a:pt x="931523" y="160962"/>
                    <a:pt x="939507" y="198445"/>
                    <a:pt x="945222" y="236305"/>
                  </a:cubicBezTo>
                  <a:cubicBezTo>
                    <a:pt x="953210" y="289229"/>
                    <a:pt x="965770" y="395555"/>
                    <a:pt x="965770" y="395555"/>
                  </a:cubicBezTo>
                  <a:cubicBezTo>
                    <a:pt x="976044" y="373294"/>
                    <a:pt x="987865" y="351684"/>
                    <a:pt x="996593" y="328773"/>
                  </a:cubicBezTo>
                  <a:cubicBezTo>
                    <a:pt x="1001620" y="315577"/>
                    <a:pt x="993471" y="283211"/>
                    <a:pt x="1006867" y="287676"/>
                  </a:cubicBezTo>
                  <a:cubicBezTo>
                    <a:pt x="1024363" y="293508"/>
                    <a:pt x="1022115" y="321382"/>
                    <a:pt x="1027415" y="339047"/>
                  </a:cubicBezTo>
                  <a:cubicBezTo>
                    <a:pt x="1045370" y="398898"/>
                    <a:pt x="1052097" y="436770"/>
                    <a:pt x="1063375" y="493159"/>
                  </a:cubicBezTo>
                  <a:cubicBezTo>
                    <a:pt x="1073649" y="472611"/>
                    <a:pt x="1084690" y="452428"/>
                    <a:pt x="1094197" y="431514"/>
                  </a:cubicBezTo>
                  <a:cubicBezTo>
                    <a:pt x="1101829" y="414725"/>
                    <a:pt x="1100345" y="368623"/>
                    <a:pt x="1114746" y="380144"/>
                  </a:cubicBezTo>
                  <a:cubicBezTo>
                    <a:pt x="1131373" y="393446"/>
                    <a:pt x="1155323" y="518134"/>
                    <a:pt x="1160979" y="544530"/>
                  </a:cubicBezTo>
                  <a:cubicBezTo>
                    <a:pt x="1172571" y="712604"/>
                    <a:pt x="1162350" y="644532"/>
                    <a:pt x="1181528" y="750013"/>
                  </a:cubicBezTo>
                  <a:cubicBezTo>
                    <a:pt x="1217291" y="691898"/>
                    <a:pt x="1265174" y="609859"/>
                    <a:pt x="1309955" y="565078"/>
                  </a:cubicBezTo>
                  <a:lnTo>
                    <a:pt x="1330503" y="544530"/>
                  </a:lnTo>
                  <a:cubicBezTo>
                    <a:pt x="1340777" y="580490"/>
                    <a:pt x="1352486" y="616070"/>
                    <a:pt x="1361325" y="652409"/>
                  </a:cubicBezTo>
                  <a:cubicBezTo>
                    <a:pt x="1367913" y="679494"/>
                    <a:pt x="1361275" y="757795"/>
                    <a:pt x="1376737" y="734602"/>
                  </a:cubicBezTo>
                  <a:cubicBezTo>
                    <a:pt x="1416687" y="674677"/>
                    <a:pt x="1416772" y="595989"/>
                    <a:pt x="1443519" y="529119"/>
                  </a:cubicBezTo>
                  <a:lnTo>
                    <a:pt x="1453793" y="503433"/>
                  </a:lnTo>
                  <a:cubicBezTo>
                    <a:pt x="1465779" y="546242"/>
                    <a:pt x="1477084" y="589248"/>
                    <a:pt x="1489752" y="631860"/>
                  </a:cubicBezTo>
                  <a:cubicBezTo>
                    <a:pt x="1495924" y="652622"/>
                    <a:pt x="1491286" y="703877"/>
                    <a:pt x="1510301" y="693505"/>
                  </a:cubicBezTo>
                  <a:cubicBezTo>
                    <a:pt x="1539334" y="677669"/>
                    <a:pt x="1533233" y="631435"/>
                    <a:pt x="1546260" y="601038"/>
                  </a:cubicBezTo>
                  <a:cubicBezTo>
                    <a:pt x="1564068" y="559486"/>
                    <a:pt x="1602768" y="477748"/>
                    <a:pt x="1602768" y="477748"/>
                  </a:cubicBezTo>
                  <a:cubicBezTo>
                    <a:pt x="1609617" y="506858"/>
                    <a:pt x="1617286" y="535787"/>
                    <a:pt x="1623316" y="565078"/>
                  </a:cubicBezTo>
                  <a:cubicBezTo>
                    <a:pt x="1629277" y="594031"/>
                    <a:pt x="1618468" y="673935"/>
                    <a:pt x="1638728" y="652409"/>
                  </a:cubicBezTo>
                  <a:cubicBezTo>
                    <a:pt x="1681448" y="607020"/>
                    <a:pt x="1683624" y="536110"/>
                    <a:pt x="1705510" y="477748"/>
                  </a:cubicBezTo>
                  <a:cubicBezTo>
                    <a:pt x="1714448" y="453913"/>
                    <a:pt x="1724202" y="430306"/>
                    <a:pt x="1731195" y="405829"/>
                  </a:cubicBezTo>
                  <a:cubicBezTo>
                    <a:pt x="1744002" y="361003"/>
                    <a:pt x="1736839" y="381444"/>
                    <a:pt x="1751743" y="344184"/>
                  </a:cubicBezTo>
                  <a:cubicBezTo>
                    <a:pt x="1796530" y="484143"/>
                    <a:pt x="1786483" y="428115"/>
                    <a:pt x="1797977" y="508570"/>
                  </a:cubicBezTo>
                  <a:cubicBezTo>
                    <a:pt x="1810092" y="423763"/>
                    <a:pt x="1792294" y="515124"/>
                    <a:pt x="1818525" y="446926"/>
                  </a:cubicBezTo>
                  <a:cubicBezTo>
                    <a:pt x="1823594" y="433747"/>
                    <a:pt x="1824921" y="419406"/>
                    <a:pt x="1828800" y="405829"/>
                  </a:cubicBezTo>
                  <a:cubicBezTo>
                    <a:pt x="1832225" y="393842"/>
                    <a:pt x="1834599" y="381504"/>
                    <a:pt x="1839074" y="369869"/>
                  </a:cubicBezTo>
                  <a:cubicBezTo>
                    <a:pt x="1843197" y="359148"/>
                    <a:pt x="1849348" y="349321"/>
                    <a:pt x="1854485" y="339047"/>
                  </a:cubicBezTo>
                  <a:cubicBezTo>
                    <a:pt x="1907191" y="391753"/>
                    <a:pt x="1874108" y="352655"/>
                    <a:pt x="1895582" y="513708"/>
                  </a:cubicBezTo>
                  <a:cubicBezTo>
                    <a:pt x="1919239" y="691137"/>
                    <a:pt x="1894372" y="612820"/>
                    <a:pt x="1916130" y="678094"/>
                  </a:cubicBezTo>
                  <a:cubicBezTo>
                    <a:pt x="1934966" y="652409"/>
                    <a:pt x="1953008" y="626121"/>
                    <a:pt x="1972638" y="601038"/>
                  </a:cubicBezTo>
                  <a:cubicBezTo>
                    <a:pt x="1983856" y="586703"/>
                    <a:pt x="1998100" y="574812"/>
                    <a:pt x="2008597" y="559941"/>
                  </a:cubicBezTo>
                  <a:cubicBezTo>
                    <a:pt x="2018764" y="545538"/>
                    <a:pt x="2025721" y="529119"/>
                    <a:pt x="2034283" y="513708"/>
                  </a:cubicBezTo>
                  <a:cubicBezTo>
                    <a:pt x="2044557" y="539393"/>
                    <a:pt x="2059104" y="563759"/>
                    <a:pt x="2065105" y="590764"/>
                  </a:cubicBezTo>
                  <a:cubicBezTo>
                    <a:pt x="2072941" y="626026"/>
                    <a:pt x="2070756" y="662817"/>
                    <a:pt x="2075379" y="698642"/>
                  </a:cubicBezTo>
                  <a:cubicBezTo>
                    <a:pt x="2077614" y="715961"/>
                    <a:pt x="2082436" y="732849"/>
                    <a:pt x="2085654" y="750013"/>
                  </a:cubicBezTo>
                  <a:cubicBezTo>
                    <a:pt x="2087574" y="760251"/>
                    <a:pt x="2089079" y="770562"/>
                    <a:pt x="2090791" y="780836"/>
                  </a:cubicBezTo>
                  <a:cubicBezTo>
                    <a:pt x="2133600" y="734602"/>
                    <a:pt x="2170017" y="681498"/>
                    <a:pt x="2219218" y="642135"/>
                  </a:cubicBezTo>
                  <a:cubicBezTo>
                    <a:pt x="2227780" y="635285"/>
                    <a:pt x="2235605" y="627397"/>
                    <a:pt x="2244903" y="621586"/>
                  </a:cubicBezTo>
                  <a:cubicBezTo>
                    <a:pt x="2249495" y="618716"/>
                    <a:pt x="2255177" y="618161"/>
                    <a:pt x="2260314" y="616449"/>
                  </a:cubicBezTo>
                  <a:cubicBezTo>
                    <a:pt x="2303342" y="702503"/>
                    <a:pt x="2294029" y="673803"/>
                    <a:pt x="2321959" y="791110"/>
                  </a:cubicBezTo>
                  <a:cubicBezTo>
                    <a:pt x="2330048" y="825085"/>
                    <a:pt x="2342507" y="893851"/>
                    <a:pt x="2342507" y="893851"/>
                  </a:cubicBezTo>
                  <a:cubicBezTo>
                    <a:pt x="2344220" y="840768"/>
                    <a:pt x="2343294" y="787534"/>
                    <a:pt x="2347645" y="734602"/>
                  </a:cubicBezTo>
                  <a:cubicBezTo>
                    <a:pt x="2353578" y="662419"/>
                    <a:pt x="2359819" y="590001"/>
                    <a:pt x="2373330" y="518845"/>
                  </a:cubicBezTo>
                  <a:cubicBezTo>
                    <a:pt x="2396654" y="396007"/>
                    <a:pt x="2404606" y="379012"/>
                    <a:pt x="2434975" y="303087"/>
                  </a:cubicBezTo>
                  <a:cubicBezTo>
                    <a:pt x="2436687" y="320211"/>
                    <a:pt x="2438621" y="337314"/>
                    <a:pt x="2440112" y="354458"/>
                  </a:cubicBezTo>
                  <a:cubicBezTo>
                    <a:pt x="2446926" y="432822"/>
                    <a:pt x="2439475" y="398144"/>
                    <a:pt x="2450386" y="441788"/>
                  </a:cubicBezTo>
                  <a:cubicBezTo>
                    <a:pt x="2591766" y="47942"/>
                    <a:pt x="2463343" y="393048"/>
                    <a:pt x="2568539" y="133564"/>
                  </a:cubicBezTo>
                  <a:cubicBezTo>
                    <a:pt x="2575955" y="115271"/>
                    <a:pt x="2600306" y="44344"/>
                    <a:pt x="2614773" y="15411"/>
                  </a:cubicBezTo>
                  <a:cubicBezTo>
                    <a:pt x="2617534" y="9889"/>
                    <a:pt x="2621622" y="5137"/>
                    <a:pt x="2625047" y="0"/>
                  </a:cubicBezTo>
                  <a:cubicBezTo>
                    <a:pt x="2689099" y="138782"/>
                    <a:pt x="2620184" y="-14010"/>
                    <a:pt x="2702103" y="184935"/>
                  </a:cubicBezTo>
                  <a:cubicBezTo>
                    <a:pt x="2734870" y="264512"/>
                    <a:pt x="2721350" y="215690"/>
                    <a:pt x="2732925" y="261991"/>
                  </a:cubicBezTo>
                  <a:cubicBezTo>
                    <a:pt x="2852962" y="135286"/>
                    <a:pt x="2810077" y="122267"/>
                    <a:pt x="2866490" y="277402"/>
                  </a:cubicBezTo>
                  <a:cubicBezTo>
                    <a:pt x="2871627" y="309937"/>
                    <a:pt x="2877686" y="342339"/>
                    <a:pt x="2881901" y="375006"/>
                  </a:cubicBezTo>
                  <a:cubicBezTo>
                    <a:pt x="2894111" y="469635"/>
                    <a:pt x="2879816" y="407762"/>
                    <a:pt x="2892175" y="457200"/>
                  </a:cubicBezTo>
                  <a:cubicBezTo>
                    <a:pt x="2895950" y="448140"/>
                    <a:pt x="2916570" y="376613"/>
                    <a:pt x="2943546" y="369869"/>
                  </a:cubicBezTo>
                  <a:cubicBezTo>
                    <a:pt x="2950594" y="368107"/>
                    <a:pt x="2953820" y="380144"/>
                    <a:pt x="2958957" y="385281"/>
                  </a:cubicBezTo>
                  <a:cubicBezTo>
                    <a:pt x="2965806" y="416103"/>
                    <a:pt x="2973313" y="446787"/>
                    <a:pt x="2979505" y="477748"/>
                  </a:cubicBezTo>
                  <a:cubicBezTo>
                    <a:pt x="2981880" y="489621"/>
                    <a:pt x="2975187" y="521272"/>
                    <a:pt x="2984642" y="513708"/>
                  </a:cubicBezTo>
                  <a:cubicBezTo>
                    <a:pt x="3008032" y="494996"/>
                    <a:pt x="3015109" y="462120"/>
                    <a:pt x="3030876" y="436651"/>
                  </a:cubicBezTo>
                  <a:cubicBezTo>
                    <a:pt x="3037375" y="426152"/>
                    <a:pt x="3044575" y="416103"/>
                    <a:pt x="3051424" y="405829"/>
                  </a:cubicBezTo>
                  <a:cubicBezTo>
                    <a:pt x="3071972" y="453775"/>
                    <a:pt x="3106599" y="497906"/>
                    <a:pt x="3113069" y="549667"/>
                  </a:cubicBezTo>
                  <a:cubicBezTo>
                    <a:pt x="3119631" y="602162"/>
                    <a:pt x="3112032" y="578416"/>
                    <a:pt x="3133618" y="621586"/>
                  </a:cubicBezTo>
                  <a:cubicBezTo>
                    <a:pt x="3137043" y="640422"/>
                    <a:pt x="3139948" y="659360"/>
                    <a:pt x="3143892" y="678094"/>
                  </a:cubicBezTo>
                  <a:cubicBezTo>
                    <a:pt x="3146801" y="691912"/>
                    <a:pt x="3151207" y="705384"/>
                    <a:pt x="3154166" y="719191"/>
                  </a:cubicBezTo>
                  <a:cubicBezTo>
                    <a:pt x="3156348" y="729376"/>
                    <a:pt x="3157044" y="739845"/>
                    <a:pt x="3159303" y="750013"/>
                  </a:cubicBezTo>
                  <a:cubicBezTo>
                    <a:pt x="3160478" y="755299"/>
                    <a:pt x="3164440" y="765424"/>
                    <a:pt x="3164440" y="765424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1E9164A4-1816-BA0C-62D3-A07116005F7C}"/>
                </a:ext>
              </a:extLst>
            </p:cNvPr>
            <p:cNvSpPr/>
            <p:nvPr/>
          </p:nvSpPr>
          <p:spPr>
            <a:xfrm>
              <a:off x="1784116" y="3075564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17866C6C-DE74-3915-1987-1E16C905A78F}"/>
                </a:ext>
              </a:extLst>
            </p:cNvPr>
            <p:cNvSpPr/>
            <p:nvPr/>
          </p:nvSpPr>
          <p:spPr>
            <a:xfrm rot="10463100">
              <a:off x="5204875" y="3133707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DD60458-E9D7-CA69-BCF7-E0A56BC4146E}"/>
              </a:ext>
            </a:extLst>
          </p:cNvPr>
          <p:cNvGrpSpPr/>
          <p:nvPr/>
        </p:nvGrpSpPr>
        <p:grpSpPr>
          <a:xfrm>
            <a:off x="1869427" y="2873074"/>
            <a:ext cx="5133420" cy="365760"/>
            <a:chOff x="1720226" y="3022283"/>
            <a:chExt cx="5133420" cy="36576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7B8B9629-58F4-A7AC-EC7B-A3446D4E2874}"/>
                </a:ext>
              </a:extLst>
            </p:cNvPr>
            <p:cNvSpPr/>
            <p:nvPr/>
          </p:nvSpPr>
          <p:spPr>
            <a:xfrm>
              <a:off x="1720226" y="3022283"/>
              <a:ext cx="5133420" cy="3657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00E7FDF-238F-748B-8722-7FD00DE9EF43}"/>
                </a:ext>
              </a:extLst>
            </p:cNvPr>
            <p:cNvSpPr/>
            <p:nvPr/>
          </p:nvSpPr>
          <p:spPr>
            <a:xfrm>
              <a:off x="3333541" y="3097931"/>
              <a:ext cx="1864323" cy="219602"/>
            </a:xfrm>
            <a:custGeom>
              <a:avLst/>
              <a:gdLst>
                <a:gd name="connsiteX0" fmla="*/ 0 w 3164440"/>
                <a:gd name="connsiteY0" fmla="*/ 554804 h 893851"/>
                <a:gd name="connsiteX1" fmla="*/ 51370 w 3164440"/>
                <a:gd name="connsiteY1" fmla="*/ 472611 h 893851"/>
                <a:gd name="connsiteX2" fmla="*/ 102741 w 3164440"/>
                <a:gd name="connsiteY2" fmla="*/ 410966 h 893851"/>
                <a:gd name="connsiteX3" fmla="*/ 128427 w 3164440"/>
                <a:gd name="connsiteY3" fmla="*/ 380144 h 893851"/>
                <a:gd name="connsiteX4" fmla="*/ 174660 w 3164440"/>
                <a:gd name="connsiteY4" fmla="*/ 529119 h 893851"/>
                <a:gd name="connsiteX5" fmla="*/ 200346 w 3164440"/>
                <a:gd name="connsiteY5" fmla="*/ 631860 h 893851"/>
                <a:gd name="connsiteX6" fmla="*/ 261991 w 3164440"/>
                <a:gd name="connsiteY6" fmla="*/ 565078 h 893851"/>
                <a:gd name="connsiteX7" fmla="*/ 318498 w 3164440"/>
                <a:gd name="connsiteY7" fmla="*/ 462337 h 893851"/>
                <a:gd name="connsiteX8" fmla="*/ 349321 w 3164440"/>
                <a:gd name="connsiteY8" fmla="*/ 421240 h 893851"/>
                <a:gd name="connsiteX9" fmla="*/ 364732 w 3164440"/>
                <a:gd name="connsiteY9" fmla="*/ 503433 h 893851"/>
                <a:gd name="connsiteX10" fmla="*/ 375006 w 3164440"/>
                <a:gd name="connsiteY10" fmla="*/ 652409 h 893851"/>
                <a:gd name="connsiteX11" fmla="*/ 380143 w 3164440"/>
                <a:gd name="connsiteY11" fmla="*/ 693505 h 893851"/>
                <a:gd name="connsiteX12" fmla="*/ 400692 w 3164440"/>
                <a:gd name="connsiteY12" fmla="*/ 621586 h 893851"/>
                <a:gd name="connsiteX13" fmla="*/ 416103 w 3164440"/>
                <a:gd name="connsiteY13" fmla="*/ 580490 h 893851"/>
                <a:gd name="connsiteX14" fmla="*/ 441788 w 3164440"/>
                <a:gd name="connsiteY14" fmla="*/ 631860 h 893851"/>
                <a:gd name="connsiteX15" fmla="*/ 446925 w 3164440"/>
                <a:gd name="connsiteY15" fmla="*/ 683231 h 893851"/>
                <a:gd name="connsiteX16" fmla="*/ 452063 w 3164440"/>
                <a:gd name="connsiteY16" fmla="*/ 698642 h 893851"/>
                <a:gd name="connsiteX17" fmla="*/ 472611 w 3164440"/>
                <a:gd name="connsiteY17" fmla="*/ 652409 h 893851"/>
                <a:gd name="connsiteX18" fmla="*/ 482885 w 3164440"/>
                <a:gd name="connsiteY18" fmla="*/ 636997 h 893851"/>
                <a:gd name="connsiteX19" fmla="*/ 498296 w 3164440"/>
                <a:gd name="connsiteY19" fmla="*/ 601038 h 893851"/>
                <a:gd name="connsiteX20" fmla="*/ 503433 w 3164440"/>
                <a:gd name="connsiteY20" fmla="*/ 575352 h 893851"/>
                <a:gd name="connsiteX21" fmla="*/ 513707 w 3164440"/>
                <a:gd name="connsiteY21" fmla="*/ 544530 h 893851"/>
                <a:gd name="connsiteX22" fmla="*/ 518845 w 3164440"/>
                <a:gd name="connsiteY22" fmla="*/ 523982 h 893851"/>
                <a:gd name="connsiteX23" fmla="*/ 529119 w 3164440"/>
                <a:gd name="connsiteY23" fmla="*/ 503433 h 893851"/>
                <a:gd name="connsiteX24" fmla="*/ 565078 w 3164440"/>
                <a:gd name="connsiteY24" fmla="*/ 575352 h 893851"/>
                <a:gd name="connsiteX25" fmla="*/ 616449 w 3164440"/>
                <a:gd name="connsiteY25" fmla="*/ 750013 h 893851"/>
                <a:gd name="connsiteX26" fmla="*/ 621586 w 3164440"/>
                <a:gd name="connsiteY26" fmla="*/ 791110 h 893851"/>
                <a:gd name="connsiteX27" fmla="*/ 626723 w 3164440"/>
                <a:gd name="connsiteY27" fmla="*/ 816795 h 893851"/>
                <a:gd name="connsiteX28" fmla="*/ 750013 w 3164440"/>
                <a:gd name="connsiteY28" fmla="*/ 375006 h 893851"/>
                <a:gd name="connsiteX29" fmla="*/ 780836 w 3164440"/>
                <a:gd name="connsiteY29" fmla="*/ 272265 h 893851"/>
                <a:gd name="connsiteX30" fmla="*/ 791110 w 3164440"/>
                <a:gd name="connsiteY30" fmla="*/ 200346 h 893851"/>
                <a:gd name="connsiteX31" fmla="*/ 801384 w 3164440"/>
                <a:gd name="connsiteY31" fmla="*/ 169523 h 893851"/>
                <a:gd name="connsiteX32" fmla="*/ 811658 w 3164440"/>
                <a:gd name="connsiteY32" fmla="*/ 267128 h 893851"/>
                <a:gd name="connsiteX33" fmla="*/ 827069 w 3164440"/>
                <a:gd name="connsiteY33" fmla="*/ 333910 h 893851"/>
                <a:gd name="connsiteX34" fmla="*/ 832206 w 3164440"/>
                <a:gd name="connsiteY34" fmla="*/ 359595 h 893851"/>
                <a:gd name="connsiteX35" fmla="*/ 842481 w 3164440"/>
                <a:gd name="connsiteY35" fmla="*/ 344184 h 893851"/>
                <a:gd name="connsiteX36" fmla="*/ 883577 w 3164440"/>
                <a:gd name="connsiteY36" fmla="*/ 210620 h 893851"/>
                <a:gd name="connsiteX37" fmla="*/ 898988 w 3164440"/>
                <a:gd name="connsiteY37" fmla="*/ 169523 h 893851"/>
                <a:gd name="connsiteX38" fmla="*/ 924674 w 3164440"/>
                <a:gd name="connsiteY38" fmla="*/ 123290 h 893851"/>
                <a:gd name="connsiteX39" fmla="*/ 945222 w 3164440"/>
                <a:gd name="connsiteY39" fmla="*/ 236305 h 893851"/>
                <a:gd name="connsiteX40" fmla="*/ 965770 w 3164440"/>
                <a:gd name="connsiteY40" fmla="*/ 395555 h 893851"/>
                <a:gd name="connsiteX41" fmla="*/ 996593 w 3164440"/>
                <a:gd name="connsiteY41" fmla="*/ 328773 h 893851"/>
                <a:gd name="connsiteX42" fmla="*/ 1006867 w 3164440"/>
                <a:gd name="connsiteY42" fmla="*/ 287676 h 893851"/>
                <a:gd name="connsiteX43" fmla="*/ 1027415 w 3164440"/>
                <a:gd name="connsiteY43" fmla="*/ 339047 h 893851"/>
                <a:gd name="connsiteX44" fmla="*/ 1063375 w 3164440"/>
                <a:gd name="connsiteY44" fmla="*/ 493159 h 893851"/>
                <a:gd name="connsiteX45" fmla="*/ 1094197 w 3164440"/>
                <a:gd name="connsiteY45" fmla="*/ 431514 h 893851"/>
                <a:gd name="connsiteX46" fmla="*/ 1114746 w 3164440"/>
                <a:gd name="connsiteY46" fmla="*/ 380144 h 893851"/>
                <a:gd name="connsiteX47" fmla="*/ 1160979 w 3164440"/>
                <a:gd name="connsiteY47" fmla="*/ 544530 h 893851"/>
                <a:gd name="connsiteX48" fmla="*/ 1181528 w 3164440"/>
                <a:gd name="connsiteY48" fmla="*/ 750013 h 893851"/>
                <a:gd name="connsiteX49" fmla="*/ 1309955 w 3164440"/>
                <a:gd name="connsiteY49" fmla="*/ 565078 h 893851"/>
                <a:gd name="connsiteX50" fmla="*/ 1330503 w 3164440"/>
                <a:gd name="connsiteY50" fmla="*/ 544530 h 893851"/>
                <a:gd name="connsiteX51" fmla="*/ 1361325 w 3164440"/>
                <a:gd name="connsiteY51" fmla="*/ 652409 h 893851"/>
                <a:gd name="connsiteX52" fmla="*/ 1376737 w 3164440"/>
                <a:gd name="connsiteY52" fmla="*/ 734602 h 893851"/>
                <a:gd name="connsiteX53" fmla="*/ 1443519 w 3164440"/>
                <a:gd name="connsiteY53" fmla="*/ 529119 h 893851"/>
                <a:gd name="connsiteX54" fmla="*/ 1453793 w 3164440"/>
                <a:gd name="connsiteY54" fmla="*/ 503433 h 893851"/>
                <a:gd name="connsiteX55" fmla="*/ 1489752 w 3164440"/>
                <a:gd name="connsiteY55" fmla="*/ 631860 h 893851"/>
                <a:gd name="connsiteX56" fmla="*/ 1510301 w 3164440"/>
                <a:gd name="connsiteY56" fmla="*/ 693505 h 893851"/>
                <a:gd name="connsiteX57" fmla="*/ 1546260 w 3164440"/>
                <a:gd name="connsiteY57" fmla="*/ 601038 h 893851"/>
                <a:gd name="connsiteX58" fmla="*/ 1602768 w 3164440"/>
                <a:gd name="connsiteY58" fmla="*/ 477748 h 893851"/>
                <a:gd name="connsiteX59" fmla="*/ 1623316 w 3164440"/>
                <a:gd name="connsiteY59" fmla="*/ 565078 h 893851"/>
                <a:gd name="connsiteX60" fmla="*/ 1638728 w 3164440"/>
                <a:gd name="connsiteY60" fmla="*/ 652409 h 893851"/>
                <a:gd name="connsiteX61" fmla="*/ 1705510 w 3164440"/>
                <a:gd name="connsiteY61" fmla="*/ 477748 h 893851"/>
                <a:gd name="connsiteX62" fmla="*/ 1731195 w 3164440"/>
                <a:gd name="connsiteY62" fmla="*/ 405829 h 893851"/>
                <a:gd name="connsiteX63" fmla="*/ 1751743 w 3164440"/>
                <a:gd name="connsiteY63" fmla="*/ 344184 h 893851"/>
                <a:gd name="connsiteX64" fmla="*/ 1797977 w 3164440"/>
                <a:gd name="connsiteY64" fmla="*/ 508570 h 893851"/>
                <a:gd name="connsiteX65" fmla="*/ 1818525 w 3164440"/>
                <a:gd name="connsiteY65" fmla="*/ 446926 h 893851"/>
                <a:gd name="connsiteX66" fmla="*/ 1828800 w 3164440"/>
                <a:gd name="connsiteY66" fmla="*/ 405829 h 893851"/>
                <a:gd name="connsiteX67" fmla="*/ 1839074 w 3164440"/>
                <a:gd name="connsiteY67" fmla="*/ 369869 h 893851"/>
                <a:gd name="connsiteX68" fmla="*/ 1854485 w 3164440"/>
                <a:gd name="connsiteY68" fmla="*/ 339047 h 893851"/>
                <a:gd name="connsiteX69" fmla="*/ 1895582 w 3164440"/>
                <a:gd name="connsiteY69" fmla="*/ 513708 h 893851"/>
                <a:gd name="connsiteX70" fmla="*/ 1916130 w 3164440"/>
                <a:gd name="connsiteY70" fmla="*/ 678094 h 893851"/>
                <a:gd name="connsiteX71" fmla="*/ 1972638 w 3164440"/>
                <a:gd name="connsiteY71" fmla="*/ 601038 h 893851"/>
                <a:gd name="connsiteX72" fmla="*/ 2008597 w 3164440"/>
                <a:gd name="connsiteY72" fmla="*/ 559941 h 893851"/>
                <a:gd name="connsiteX73" fmla="*/ 2034283 w 3164440"/>
                <a:gd name="connsiteY73" fmla="*/ 513708 h 893851"/>
                <a:gd name="connsiteX74" fmla="*/ 2065105 w 3164440"/>
                <a:gd name="connsiteY74" fmla="*/ 590764 h 893851"/>
                <a:gd name="connsiteX75" fmla="*/ 2075379 w 3164440"/>
                <a:gd name="connsiteY75" fmla="*/ 698642 h 893851"/>
                <a:gd name="connsiteX76" fmla="*/ 2085654 w 3164440"/>
                <a:gd name="connsiteY76" fmla="*/ 750013 h 893851"/>
                <a:gd name="connsiteX77" fmla="*/ 2090791 w 3164440"/>
                <a:gd name="connsiteY77" fmla="*/ 780836 h 893851"/>
                <a:gd name="connsiteX78" fmla="*/ 2219218 w 3164440"/>
                <a:gd name="connsiteY78" fmla="*/ 642135 h 893851"/>
                <a:gd name="connsiteX79" fmla="*/ 2244903 w 3164440"/>
                <a:gd name="connsiteY79" fmla="*/ 621586 h 893851"/>
                <a:gd name="connsiteX80" fmla="*/ 2260314 w 3164440"/>
                <a:gd name="connsiteY80" fmla="*/ 616449 h 893851"/>
                <a:gd name="connsiteX81" fmla="*/ 2321959 w 3164440"/>
                <a:gd name="connsiteY81" fmla="*/ 791110 h 893851"/>
                <a:gd name="connsiteX82" fmla="*/ 2342507 w 3164440"/>
                <a:gd name="connsiteY82" fmla="*/ 893851 h 893851"/>
                <a:gd name="connsiteX83" fmla="*/ 2347645 w 3164440"/>
                <a:gd name="connsiteY83" fmla="*/ 734602 h 893851"/>
                <a:gd name="connsiteX84" fmla="*/ 2373330 w 3164440"/>
                <a:gd name="connsiteY84" fmla="*/ 518845 h 893851"/>
                <a:gd name="connsiteX85" fmla="*/ 2434975 w 3164440"/>
                <a:gd name="connsiteY85" fmla="*/ 303087 h 893851"/>
                <a:gd name="connsiteX86" fmla="*/ 2440112 w 3164440"/>
                <a:gd name="connsiteY86" fmla="*/ 354458 h 893851"/>
                <a:gd name="connsiteX87" fmla="*/ 2450386 w 3164440"/>
                <a:gd name="connsiteY87" fmla="*/ 441788 h 893851"/>
                <a:gd name="connsiteX88" fmla="*/ 2568539 w 3164440"/>
                <a:gd name="connsiteY88" fmla="*/ 133564 h 893851"/>
                <a:gd name="connsiteX89" fmla="*/ 2614773 w 3164440"/>
                <a:gd name="connsiteY89" fmla="*/ 15411 h 893851"/>
                <a:gd name="connsiteX90" fmla="*/ 2625047 w 3164440"/>
                <a:gd name="connsiteY90" fmla="*/ 0 h 893851"/>
                <a:gd name="connsiteX91" fmla="*/ 2702103 w 3164440"/>
                <a:gd name="connsiteY91" fmla="*/ 184935 h 893851"/>
                <a:gd name="connsiteX92" fmla="*/ 2732925 w 3164440"/>
                <a:gd name="connsiteY92" fmla="*/ 261991 h 893851"/>
                <a:gd name="connsiteX93" fmla="*/ 2866490 w 3164440"/>
                <a:gd name="connsiteY93" fmla="*/ 277402 h 893851"/>
                <a:gd name="connsiteX94" fmla="*/ 2881901 w 3164440"/>
                <a:gd name="connsiteY94" fmla="*/ 375006 h 893851"/>
                <a:gd name="connsiteX95" fmla="*/ 2892175 w 3164440"/>
                <a:gd name="connsiteY95" fmla="*/ 457200 h 893851"/>
                <a:gd name="connsiteX96" fmla="*/ 2943546 w 3164440"/>
                <a:gd name="connsiteY96" fmla="*/ 369869 h 893851"/>
                <a:gd name="connsiteX97" fmla="*/ 2958957 w 3164440"/>
                <a:gd name="connsiteY97" fmla="*/ 385281 h 893851"/>
                <a:gd name="connsiteX98" fmla="*/ 2979505 w 3164440"/>
                <a:gd name="connsiteY98" fmla="*/ 477748 h 893851"/>
                <a:gd name="connsiteX99" fmla="*/ 2984642 w 3164440"/>
                <a:gd name="connsiteY99" fmla="*/ 513708 h 893851"/>
                <a:gd name="connsiteX100" fmla="*/ 3030876 w 3164440"/>
                <a:gd name="connsiteY100" fmla="*/ 436651 h 893851"/>
                <a:gd name="connsiteX101" fmla="*/ 3051424 w 3164440"/>
                <a:gd name="connsiteY101" fmla="*/ 405829 h 893851"/>
                <a:gd name="connsiteX102" fmla="*/ 3113069 w 3164440"/>
                <a:gd name="connsiteY102" fmla="*/ 549667 h 893851"/>
                <a:gd name="connsiteX103" fmla="*/ 3133618 w 3164440"/>
                <a:gd name="connsiteY103" fmla="*/ 621586 h 893851"/>
                <a:gd name="connsiteX104" fmla="*/ 3143892 w 3164440"/>
                <a:gd name="connsiteY104" fmla="*/ 678094 h 893851"/>
                <a:gd name="connsiteX105" fmla="*/ 3154166 w 3164440"/>
                <a:gd name="connsiteY105" fmla="*/ 719191 h 893851"/>
                <a:gd name="connsiteX106" fmla="*/ 3159303 w 3164440"/>
                <a:gd name="connsiteY106" fmla="*/ 750013 h 893851"/>
                <a:gd name="connsiteX107" fmla="*/ 3164440 w 3164440"/>
                <a:gd name="connsiteY107" fmla="*/ 765424 h 89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164440" h="893851">
                  <a:moveTo>
                    <a:pt x="0" y="554804"/>
                  </a:moveTo>
                  <a:cubicBezTo>
                    <a:pt x="17459" y="511158"/>
                    <a:pt x="8551" y="527324"/>
                    <a:pt x="51370" y="472611"/>
                  </a:cubicBezTo>
                  <a:cubicBezTo>
                    <a:pt x="67855" y="451547"/>
                    <a:pt x="85874" y="431725"/>
                    <a:pt x="102741" y="410966"/>
                  </a:cubicBezTo>
                  <a:cubicBezTo>
                    <a:pt x="129196" y="378406"/>
                    <a:pt x="107494" y="401075"/>
                    <a:pt x="128427" y="380144"/>
                  </a:cubicBezTo>
                  <a:cubicBezTo>
                    <a:pt x="148846" y="441401"/>
                    <a:pt x="156487" y="461878"/>
                    <a:pt x="174660" y="529119"/>
                  </a:cubicBezTo>
                  <a:cubicBezTo>
                    <a:pt x="183870" y="563197"/>
                    <a:pt x="200346" y="631860"/>
                    <a:pt x="200346" y="631860"/>
                  </a:cubicBezTo>
                  <a:cubicBezTo>
                    <a:pt x="220894" y="609599"/>
                    <a:pt x="244669" y="589932"/>
                    <a:pt x="261991" y="565078"/>
                  </a:cubicBezTo>
                  <a:cubicBezTo>
                    <a:pt x="284339" y="533013"/>
                    <a:pt x="298214" y="495746"/>
                    <a:pt x="318498" y="462337"/>
                  </a:cubicBezTo>
                  <a:cubicBezTo>
                    <a:pt x="327385" y="447700"/>
                    <a:pt x="339047" y="434939"/>
                    <a:pt x="349321" y="421240"/>
                  </a:cubicBezTo>
                  <a:cubicBezTo>
                    <a:pt x="354458" y="448638"/>
                    <a:pt x="361654" y="475728"/>
                    <a:pt x="364732" y="503433"/>
                  </a:cubicBezTo>
                  <a:cubicBezTo>
                    <a:pt x="370229" y="552905"/>
                    <a:pt x="370983" y="602795"/>
                    <a:pt x="375006" y="652409"/>
                  </a:cubicBezTo>
                  <a:cubicBezTo>
                    <a:pt x="376122" y="666169"/>
                    <a:pt x="378431" y="679806"/>
                    <a:pt x="380143" y="693505"/>
                  </a:cubicBezTo>
                  <a:cubicBezTo>
                    <a:pt x="390413" y="611361"/>
                    <a:pt x="376023" y="689427"/>
                    <a:pt x="400692" y="621586"/>
                  </a:cubicBezTo>
                  <a:cubicBezTo>
                    <a:pt x="418465" y="572709"/>
                    <a:pt x="392907" y="615284"/>
                    <a:pt x="416103" y="580490"/>
                  </a:cubicBezTo>
                  <a:cubicBezTo>
                    <a:pt x="424665" y="597613"/>
                    <a:pt x="436287" y="613523"/>
                    <a:pt x="441788" y="631860"/>
                  </a:cubicBezTo>
                  <a:cubicBezTo>
                    <a:pt x="446733" y="648343"/>
                    <a:pt x="444308" y="666222"/>
                    <a:pt x="446925" y="683231"/>
                  </a:cubicBezTo>
                  <a:cubicBezTo>
                    <a:pt x="447748" y="688583"/>
                    <a:pt x="450350" y="693505"/>
                    <a:pt x="452063" y="698642"/>
                  </a:cubicBezTo>
                  <a:cubicBezTo>
                    <a:pt x="484408" y="655515"/>
                    <a:pt x="453868" y="702392"/>
                    <a:pt x="472611" y="652409"/>
                  </a:cubicBezTo>
                  <a:cubicBezTo>
                    <a:pt x="474779" y="646628"/>
                    <a:pt x="480124" y="642519"/>
                    <a:pt x="482885" y="636997"/>
                  </a:cubicBezTo>
                  <a:cubicBezTo>
                    <a:pt x="488717" y="625333"/>
                    <a:pt x="493159" y="613024"/>
                    <a:pt x="498296" y="601038"/>
                  </a:cubicBezTo>
                  <a:cubicBezTo>
                    <a:pt x="500008" y="592476"/>
                    <a:pt x="501136" y="583776"/>
                    <a:pt x="503433" y="575352"/>
                  </a:cubicBezTo>
                  <a:cubicBezTo>
                    <a:pt x="506282" y="564904"/>
                    <a:pt x="511080" y="555036"/>
                    <a:pt x="513707" y="544530"/>
                  </a:cubicBezTo>
                  <a:cubicBezTo>
                    <a:pt x="515420" y="537681"/>
                    <a:pt x="516366" y="530593"/>
                    <a:pt x="518845" y="523982"/>
                  </a:cubicBezTo>
                  <a:cubicBezTo>
                    <a:pt x="521534" y="516812"/>
                    <a:pt x="525694" y="510283"/>
                    <a:pt x="529119" y="503433"/>
                  </a:cubicBezTo>
                  <a:cubicBezTo>
                    <a:pt x="541105" y="527406"/>
                    <a:pt x="556130" y="550087"/>
                    <a:pt x="565078" y="575352"/>
                  </a:cubicBezTo>
                  <a:cubicBezTo>
                    <a:pt x="585338" y="632557"/>
                    <a:pt x="616449" y="750013"/>
                    <a:pt x="616449" y="750013"/>
                  </a:cubicBezTo>
                  <a:cubicBezTo>
                    <a:pt x="618161" y="763712"/>
                    <a:pt x="619487" y="777465"/>
                    <a:pt x="621586" y="791110"/>
                  </a:cubicBezTo>
                  <a:cubicBezTo>
                    <a:pt x="622914" y="799740"/>
                    <a:pt x="623549" y="824929"/>
                    <a:pt x="626723" y="816795"/>
                  </a:cubicBezTo>
                  <a:cubicBezTo>
                    <a:pt x="714391" y="592144"/>
                    <a:pt x="695043" y="594882"/>
                    <a:pt x="750013" y="375006"/>
                  </a:cubicBezTo>
                  <a:cubicBezTo>
                    <a:pt x="758685" y="340319"/>
                    <a:pt x="770562" y="306512"/>
                    <a:pt x="780836" y="272265"/>
                  </a:cubicBezTo>
                  <a:cubicBezTo>
                    <a:pt x="784261" y="248292"/>
                    <a:pt x="786361" y="224092"/>
                    <a:pt x="791110" y="200346"/>
                  </a:cubicBezTo>
                  <a:cubicBezTo>
                    <a:pt x="793234" y="189726"/>
                    <a:pt x="798199" y="159172"/>
                    <a:pt x="801384" y="169523"/>
                  </a:cubicBezTo>
                  <a:cubicBezTo>
                    <a:pt x="811005" y="200791"/>
                    <a:pt x="806608" y="234805"/>
                    <a:pt x="811658" y="267128"/>
                  </a:cubicBezTo>
                  <a:cubicBezTo>
                    <a:pt x="815185" y="289700"/>
                    <a:pt x="822113" y="311608"/>
                    <a:pt x="827069" y="333910"/>
                  </a:cubicBezTo>
                  <a:cubicBezTo>
                    <a:pt x="828963" y="342433"/>
                    <a:pt x="830494" y="351033"/>
                    <a:pt x="832206" y="359595"/>
                  </a:cubicBezTo>
                  <a:cubicBezTo>
                    <a:pt x="835631" y="354458"/>
                    <a:pt x="840130" y="349893"/>
                    <a:pt x="842481" y="344184"/>
                  </a:cubicBezTo>
                  <a:cubicBezTo>
                    <a:pt x="880932" y="250804"/>
                    <a:pt x="857297" y="298221"/>
                    <a:pt x="883577" y="210620"/>
                  </a:cubicBezTo>
                  <a:cubicBezTo>
                    <a:pt x="887781" y="196607"/>
                    <a:pt x="894361" y="183403"/>
                    <a:pt x="898988" y="169523"/>
                  </a:cubicBezTo>
                  <a:cubicBezTo>
                    <a:pt x="913523" y="125918"/>
                    <a:pt x="897621" y="141325"/>
                    <a:pt x="924674" y="123290"/>
                  </a:cubicBezTo>
                  <a:cubicBezTo>
                    <a:pt x="931523" y="160962"/>
                    <a:pt x="939507" y="198445"/>
                    <a:pt x="945222" y="236305"/>
                  </a:cubicBezTo>
                  <a:cubicBezTo>
                    <a:pt x="953210" y="289229"/>
                    <a:pt x="965770" y="395555"/>
                    <a:pt x="965770" y="395555"/>
                  </a:cubicBezTo>
                  <a:cubicBezTo>
                    <a:pt x="976044" y="373294"/>
                    <a:pt x="987865" y="351684"/>
                    <a:pt x="996593" y="328773"/>
                  </a:cubicBezTo>
                  <a:cubicBezTo>
                    <a:pt x="1001620" y="315577"/>
                    <a:pt x="993471" y="283211"/>
                    <a:pt x="1006867" y="287676"/>
                  </a:cubicBezTo>
                  <a:cubicBezTo>
                    <a:pt x="1024363" y="293508"/>
                    <a:pt x="1022115" y="321382"/>
                    <a:pt x="1027415" y="339047"/>
                  </a:cubicBezTo>
                  <a:cubicBezTo>
                    <a:pt x="1045370" y="398898"/>
                    <a:pt x="1052097" y="436770"/>
                    <a:pt x="1063375" y="493159"/>
                  </a:cubicBezTo>
                  <a:cubicBezTo>
                    <a:pt x="1073649" y="472611"/>
                    <a:pt x="1084690" y="452428"/>
                    <a:pt x="1094197" y="431514"/>
                  </a:cubicBezTo>
                  <a:cubicBezTo>
                    <a:pt x="1101829" y="414725"/>
                    <a:pt x="1100345" y="368623"/>
                    <a:pt x="1114746" y="380144"/>
                  </a:cubicBezTo>
                  <a:cubicBezTo>
                    <a:pt x="1131373" y="393446"/>
                    <a:pt x="1155323" y="518134"/>
                    <a:pt x="1160979" y="544530"/>
                  </a:cubicBezTo>
                  <a:cubicBezTo>
                    <a:pt x="1172571" y="712604"/>
                    <a:pt x="1162350" y="644532"/>
                    <a:pt x="1181528" y="750013"/>
                  </a:cubicBezTo>
                  <a:cubicBezTo>
                    <a:pt x="1217291" y="691898"/>
                    <a:pt x="1265174" y="609859"/>
                    <a:pt x="1309955" y="565078"/>
                  </a:cubicBezTo>
                  <a:lnTo>
                    <a:pt x="1330503" y="544530"/>
                  </a:lnTo>
                  <a:cubicBezTo>
                    <a:pt x="1340777" y="580490"/>
                    <a:pt x="1352486" y="616070"/>
                    <a:pt x="1361325" y="652409"/>
                  </a:cubicBezTo>
                  <a:cubicBezTo>
                    <a:pt x="1367913" y="679494"/>
                    <a:pt x="1361275" y="757795"/>
                    <a:pt x="1376737" y="734602"/>
                  </a:cubicBezTo>
                  <a:cubicBezTo>
                    <a:pt x="1416687" y="674677"/>
                    <a:pt x="1416772" y="595989"/>
                    <a:pt x="1443519" y="529119"/>
                  </a:cubicBezTo>
                  <a:lnTo>
                    <a:pt x="1453793" y="503433"/>
                  </a:lnTo>
                  <a:cubicBezTo>
                    <a:pt x="1465779" y="546242"/>
                    <a:pt x="1477084" y="589248"/>
                    <a:pt x="1489752" y="631860"/>
                  </a:cubicBezTo>
                  <a:cubicBezTo>
                    <a:pt x="1495924" y="652622"/>
                    <a:pt x="1491286" y="703877"/>
                    <a:pt x="1510301" y="693505"/>
                  </a:cubicBezTo>
                  <a:cubicBezTo>
                    <a:pt x="1539334" y="677669"/>
                    <a:pt x="1533233" y="631435"/>
                    <a:pt x="1546260" y="601038"/>
                  </a:cubicBezTo>
                  <a:cubicBezTo>
                    <a:pt x="1564068" y="559486"/>
                    <a:pt x="1602768" y="477748"/>
                    <a:pt x="1602768" y="477748"/>
                  </a:cubicBezTo>
                  <a:cubicBezTo>
                    <a:pt x="1609617" y="506858"/>
                    <a:pt x="1617286" y="535787"/>
                    <a:pt x="1623316" y="565078"/>
                  </a:cubicBezTo>
                  <a:cubicBezTo>
                    <a:pt x="1629277" y="594031"/>
                    <a:pt x="1618468" y="673935"/>
                    <a:pt x="1638728" y="652409"/>
                  </a:cubicBezTo>
                  <a:cubicBezTo>
                    <a:pt x="1681448" y="607020"/>
                    <a:pt x="1683624" y="536110"/>
                    <a:pt x="1705510" y="477748"/>
                  </a:cubicBezTo>
                  <a:cubicBezTo>
                    <a:pt x="1714448" y="453913"/>
                    <a:pt x="1724202" y="430306"/>
                    <a:pt x="1731195" y="405829"/>
                  </a:cubicBezTo>
                  <a:cubicBezTo>
                    <a:pt x="1744002" y="361003"/>
                    <a:pt x="1736839" y="381444"/>
                    <a:pt x="1751743" y="344184"/>
                  </a:cubicBezTo>
                  <a:cubicBezTo>
                    <a:pt x="1796530" y="484143"/>
                    <a:pt x="1786483" y="428115"/>
                    <a:pt x="1797977" y="508570"/>
                  </a:cubicBezTo>
                  <a:cubicBezTo>
                    <a:pt x="1810092" y="423763"/>
                    <a:pt x="1792294" y="515124"/>
                    <a:pt x="1818525" y="446926"/>
                  </a:cubicBezTo>
                  <a:cubicBezTo>
                    <a:pt x="1823594" y="433747"/>
                    <a:pt x="1824921" y="419406"/>
                    <a:pt x="1828800" y="405829"/>
                  </a:cubicBezTo>
                  <a:cubicBezTo>
                    <a:pt x="1832225" y="393842"/>
                    <a:pt x="1834599" y="381504"/>
                    <a:pt x="1839074" y="369869"/>
                  </a:cubicBezTo>
                  <a:cubicBezTo>
                    <a:pt x="1843197" y="359148"/>
                    <a:pt x="1849348" y="349321"/>
                    <a:pt x="1854485" y="339047"/>
                  </a:cubicBezTo>
                  <a:cubicBezTo>
                    <a:pt x="1907191" y="391753"/>
                    <a:pt x="1874108" y="352655"/>
                    <a:pt x="1895582" y="513708"/>
                  </a:cubicBezTo>
                  <a:cubicBezTo>
                    <a:pt x="1919239" y="691137"/>
                    <a:pt x="1894372" y="612820"/>
                    <a:pt x="1916130" y="678094"/>
                  </a:cubicBezTo>
                  <a:cubicBezTo>
                    <a:pt x="1934966" y="652409"/>
                    <a:pt x="1953008" y="626121"/>
                    <a:pt x="1972638" y="601038"/>
                  </a:cubicBezTo>
                  <a:cubicBezTo>
                    <a:pt x="1983856" y="586703"/>
                    <a:pt x="1998100" y="574812"/>
                    <a:pt x="2008597" y="559941"/>
                  </a:cubicBezTo>
                  <a:cubicBezTo>
                    <a:pt x="2018764" y="545538"/>
                    <a:pt x="2025721" y="529119"/>
                    <a:pt x="2034283" y="513708"/>
                  </a:cubicBezTo>
                  <a:cubicBezTo>
                    <a:pt x="2044557" y="539393"/>
                    <a:pt x="2059104" y="563759"/>
                    <a:pt x="2065105" y="590764"/>
                  </a:cubicBezTo>
                  <a:cubicBezTo>
                    <a:pt x="2072941" y="626026"/>
                    <a:pt x="2070756" y="662817"/>
                    <a:pt x="2075379" y="698642"/>
                  </a:cubicBezTo>
                  <a:cubicBezTo>
                    <a:pt x="2077614" y="715961"/>
                    <a:pt x="2082436" y="732849"/>
                    <a:pt x="2085654" y="750013"/>
                  </a:cubicBezTo>
                  <a:cubicBezTo>
                    <a:pt x="2087574" y="760251"/>
                    <a:pt x="2089079" y="770562"/>
                    <a:pt x="2090791" y="780836"/>
                  </a:cubicBezTo>
                  <a:cubicBezTo>
                    <a:pt x="2133600" y="734602"/>
                    <a:pt x="2170017" y="681498"/>
                    <a:pt x="2219218" y="642135"/>
                  </a:cubicBezTo>
                  <a:cubicBezTo>
                    <a:pt x="2227780" y="635285"/>
                    <a:pt x="2235605" y="627397"/>
                    <a:pt x="2244903" y="621586"/>
                  </a:cubicBezTo>
                  <a:cubicBezTo>
                    <a:pt x="2249495" y="618716"/>
                    <a:pt x="2255177" y="618161"/>
                    <a:pt x="2260314" y="616449"/>
                  </a:cubicBezTo>
                  <a:cubicBezTo>
                    <a:pt x="2303342" y="702503"/>
                    <a:pt x="2294029" y="673803"/>
                    <a:pt x="2321959" y="791110"/>
                  </a:cubicBezTo>
                  <a:cubicBezTo>
                    <a:pt x="2330048" y="825085"/>
                    <a:pt x="2342507" y="893851"/>
                    <a:pt x="2342507" y="893851"/>
                  </a:cubicBezTo>
                  <a:cubicBezTo>
                    <a:pt x="2344220" y="840768"/>
                    <a:pt x="2343294" y="787534"/>
                    <a:pt x="2347645" y="734602"/>
                  </a:cubicBezTo>
                  <a:cubicBezTo>
                    <a:pt x="2353578" y="662419"/>
                    <a:pt x="2359819" y="590001"/>
                    <a:pt x="2373330" y="518845"/>
                  </a:cubicBezTo>
                  <a:cubicBezTo>
                    <a:pt x="2396654" y="396007"/>
                    <a:pt x="2404606" y="379012"/>
                    <a:pt x="2434975" y="303087"/>
                  </a:cubicBezTo>
                  <a:cubicBezTo>
                    <a:pt x="2436687" y="320211"/>
                    <a:pt x="2438621" y="337314"/>
                    <a:pt x="2440112" y="354458"/>
                  </a:cubicBezTo>
                  <a:cubicBezTo>
                    <a:pt x="2446926" y="432822"/>
                    <a:pt x="2439475" y="398144"/>
                    <a:pt x="2450386" y="441788"/>
                  </a:cubicBezTo>
                  <a:cubicBezTo>
                    <a:pt x="2591766" y="47942"/>
                    <a:pt x="2463343" y="393048"/>
                    <a:pt x="2568539" y="133564"/>
                  </a:cubicBezTo>
                  <a:cubicBezTo>
                    <a:pt x="2575955" y="115271"/>
                    <a:pt x="2600306" y="44344"/>
                    <a:pt x="2614773" y="15411"/>
                  </a:cubicBezTo>
                  <a:cubicBezTo>
                    <a:pt x="2617534" y="9889"/>
                    <a:pt x="2621622" y="5137"/>
                    <a:pt x="2625047" y="0"/>
                  </a:cubicBezTo>
                  <a:cubicBezTo>
                    <a:pt x="2689099" y="138782"/>
                    <a:pt x="2620184" y="-14010"/>
                    <a:pt x="2702103" y="184935"/>
                  </a:cubicBezTo>
                  <a:cubicBezTo>
                    <a:pt x="2734870" y="264512"/>
                    <a:pt x="2721350" y="215690"/>
                    <a:pt x="2732925" y="261991"/>
                  </a:cubicBezTo>
                  <a:cubicBezTo>
                    <a:pt x="2852962" y="135286"/>
                    <a:pt x="2810077" y="122267"/>
                    <a:pt x="2866490" y="277402"/>
                  </a:cubicBezTo>
                  <a:cubicBezTo>
                    <a:pt x="2871627" y="309937"/>
                    <a:pt x="2877686" y="342339"/>
                    <a:pt x="2881901" y="375006"/>
                  </a:cubicBezTo>
                  <a:cubicBezTo>
                    <a:pt x="2894111" y="469635"/>
                    <a:pt x="2879816" y="407762"/>
                    <a:pt x="2892175" y="457200"/>
                  </a:cubicBezTo>
                  <a:cubicBezTo>
                    <a:pt x="2895950" y="448140"/>
                    <a:pt x="2916570" y="376613"/>
                    <a:pt x="2943546" y="369869"/>
                  </a:cubicBezTo>
                  <a:cubicBezTo>
                    <a:pt x="2950594" y="368107"/>
                    <a:pt x="2953820" y="380144"/>
                    <a:pt x="2958957" y="385281"/>
                  </a:cubicBezTo>
                  <a:cubicBezTo>
                    <a:pt x="2965806" y="416103"/>
                    <a:pt x="2973313" y="446787"/>
                    <a:pt x="2979505" y="477748"/>
                  </a:cubicBezTo>
                  <a:cubicBezTo>
                    <a:pt x="2981880" y="489621"/>
                    <a:pt x="2975187" y="521272"/>
                    <a:pt x="2984642" y="513708"/>
                  </a:cubicBezTo>
                  <a:cubicBezTo>
                    <a:pt x="3008032" y="494996"/>
                    <a:pt x="3015109" y="462120"/>
                    <a:pt x="3030876" y="436651"/>
                  </a:cubicBezTo>
                  <a:cubicBezTo>
                    <a:pt x="3037375" y="426152"/>
                    <a:pt x="3044575" y="416103"/>
                    <a:pt x="3051424" y="405829"/>
                  </a:cubicBezTo>
                  <a:cubicBezTo>
                    <a:pt x="3071972" y="453775"/>
                    <a:pt x="3106599" y="497906"/>
                    <a:pt x="3113069" y="549667"/>
                  </a:cubicBezTo>
                  <a:cubicBezTo>
                    <a:pt x="3119631" y="602162"/>
                    <a:pt x="3112032" y="578416"/>
                    <a:pt x="3133618" y="621586"/>
                  </a:cubicBezTo>
                  <a:cubicBezTo>
                    <a:pt x="3137043" y="640422"/>
                    <a:pt x="3139948" y="659360"/>
                    <a:pt x="3143892" y="678094"/>
                  </a:cubicBezTo>
                  <a:cubicBezTo>
                    <a:pt x="3146801" y="691912"/>
                    <a:pt x="3151207" y="705384"/>
                    <a:pt x="3154166" y="719191"/>
                  </a:cubicBezTo>
                  <a:cubicBezTo>
                    <a:pt x="3156348" y="729376"/>
                    <a:pt x="3157044" y="739845"/>
                    <a:pt x="3159303" y="750013"/>
                  </a:cubicBezTo>
                  <a:cubicBezTo>
                    <a:pt x="3160478" y="755299"/>
                    <a:pt x="3164440" y="765424"/>
                    <a:pt x="3164440" y="7654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CB655F8F-B696-413E-BCE8-B9A1940C0C5B}"/>
                </a:ext>
              </a:extLst>
            </p:cNvPr>
            <p:cNvSpPr/>
            <p:nvPr/>
          </p:nvSpPr>
          <p:spPr>
            <a:xfrm>
              <a:off x="1784116" y="3075564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3823AF46-C2DB-C429-349B-8510D5E3D260}"/>
                </a:ext>
              </a:extLst>
            </p:cNvPr>
            <p:cNvSpPr/>
            <p:nvPr/>
          </p:nvSpPr>
          <p:spPr>
            <a:xfrm rot="10463100">
              <a:off x="5204875" y="3133707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282CEAC-2078-5396-920E-68575FBF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for Forecasting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9A59AADB-B7CF-4DEA-7826-75A8203FDF5B}"/>
              </a:ext>
            </a:extLst>
          </p:cNvPr>
          <p:cNvGrpSpPr/>
          <p:nvPr/>
        </p:nvGrpSpPr>
        <p:grpSpPr>
          <a:xfrm>
            <a:off x="1720226" y="3022283"/>
            <a:ext cx="5133420" cy="365760"/>
            <a:chOff x="1720226" y="3022283"/>
            <a:chExt cx="5133420" cy="365760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DA960DD-01D5-E338-FD4F-07AC2B026F28}"/>
                </a:ext>
              </a:extLst>
            </p:cNvPr>
            <p:cNvSpPr/>
            <p:nvPr/>
          </p:nvSpPr>
          <p:spPr>
            <a:xfrm>
              <a:off x="1720226" y="3022283"/>
              <a:ext cx="5133420" cy="365760"/>
            </a:xfrm>
            <a:prstGeom prst="roundRect">
              <a:avLst/>
            </a:prstGeom>
            <a:solidFill>
              <a:srgbClr val="FBE5D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1CBD92E-7AF2-5323-88AD-961967A69D20}"/>
                </a:ext>
              </a:extLst>
            </p:cNvPr>
            <p:cNvSpPr/>
            <p:nvPr/>
          </p:nvSpPr>
          <p:spPr>
            <a:xfrm>
              <a:off x="3333541" y="3097931"/>
              <a:ext cx="1864323" cy="219602"/>
            </a:xfrm>
            <a:custGeom>
              <a:avLst/>
              <a:gdLst>
                <a:gd name="connsiteX0" fmla="*/ 0 w 3164440"/>
                <a:gd name="connsiteY0" fmla="*/ 554804 h 893851"/>
                <a:gd name="connsiteX1" fmla="*/ 51370 w 3164440"/>
                <a:gd name="connsiteY1" fmla="*/ 472611 h 893851"/>
                <a:gd name="connsiteX2" fmla="*/ 102741 w 3164440"/>
                <a:gd name="connsiteY2" fmla="*/ 410966 h 893851"/>
                <a:gd name="connsiteX3" fmla="*/ 128427 w 3164440"/>
                <a:gd name="connsiteY3" fmla="*/ 380144 h 893851"/>
                <a:gd name="connsiteX4" fmla="*/ 174660 w 3164440"/>
                <a:gd name="connsiteY4" fmla="*/ 529119 h 893851"/>
                <a:gd name="connsiteX5" fmla="*/ 200346 w 3164440"/>
                <a:gd name="connsiteY5" fmla="*/ 631860 h 893851"/>
                <a:gd name="connsiteX6" fmla="*/ 261991 w 3164440"/>
                <a:gd name="connsiteY6" fmla="*/ 565078 h 893851"/>
                <a:gd name="connsiteX7" fmla="*/ 318498 w 3164440"/>
                <a:gd name="connsiteY7" fmla="*/ 462337 h 893851"/>
                <a:gd name="connsiteX8" fmla="*/ 349321 w 3164440"/>
                <a:gd name="connsiteY8" fmla="*/ 421240 h 893851"/>
                <a:gd name="connsiteX9" fmla="*/ 364732 w 3164440"/>
                <a:gd name="connsiteY9" fmla="*/ 503433 h 893851"/>
                <a:gd name="connsiteX10" fmla="*/ 375006 w 3164440"/>
                <a:gd name="connsiteY10" fmla="*/ 652409 h 893851"/>
                <a:gd name="connsiteX11" fmla="*/ 380143 w 3164440"/>
                <a:gd name="connsiteY11" fmla="*/ 693505 h 893851"/>
                <a:gd name="connsiteX12" fmla="*/ 400692 w 3164440"/>
                <a:gd name="connsiteY12" fmla="*/ 621586 h 893851"/>
                <a:gd name="connsiteX13" fmla="*/ 416103 w 3164440"/>
                <a:gd name="connsiteY13" fmla="*/ 580490 h 893851"/>
                <a:gd name="connsiteX14" fmla="*/ 441788 w 3164440"/>
                <a:gd name="connsiteY14" fmla="*/ 631860 h 893851"/>
                <a:gd name="connsiteX15" fmla="*/ 446925 w 3164440"/>
                <a:gd name="connsiteY15" fmla="*/ 683231 h 893851"/>
                <a:gd name="connsiteX16" fmla="*/ 452063 w 3164440"/>
                <a:gd name="connsiteY16" fmla="*/ 698642 h 893851"/>
                <a:gd name="connsiteX17" fmla="*/ 472611 w 3164440"/>
                <a:gd name="connsiteY17" fmla="*/ 652409 h 893851"/>
                <a:gd name="connsiteX18" fmla="*/ 482885 w 3164440"/>
                <a:gd name="connsiteY18" fmla="*/ 636997 h 893851"/>
                <a:gd name="connsiteX19" fmla="*/ 498296 w 3164440"/>
                <a:gd name="connsiteY19" fmla="*/ 601038 h 893851"/>
                <a:gd name="connsiteX20" fmla="*/ 503433 w 3164440"/>
                <a:gd name="connsiteY20" fmla="*/ 575352 h 893851"/>
                <a:gd name="connsiteX21" fmla="*/ 513707 w 3164440"/>
                <a:gd name="connsiteY21" fmla="*/ 544530 h 893851"/>
                <a:gd name="connsiteX22" fmla="*/ 518845 w 3164440"/>
                <a:gd name="connsiteY22" fmla="*/ 523982 h 893851"/>
                <a:gd name="connsiteX23" fmla="*/ 529119 w 3164440"/>
                <a:gd name="connsiteY23" fmla="*/ 503433 h 893851"/>
                <a:gd name="connsiteX24" fmla="*/ 565078 w 3164440"/>
                <a:gd name="connsiteY24" fmla="*/ 575352 h 893851"/>
                <a:gd name="connsiteX25" fmla="*/ 616449 w 3164440"/>
                <a:gd name="connsiteY25" fmla="*/ 750013 h 893851"/>
                <a:gd name="connsiteX26" fmla="*/ 621586 w 3164440"/>
                <a:gd name="connsiteY26" fmla="*/ 791110 h 893851"/>
                <a:gd name="connsiteX27" fmla="*/ 626723 w 3164440"/>
                <a:gd name="connsiteY27" fmla="*/ 816795 h 893851"/>
                <a:gd name="connsiteX28" fmla="*/ 750013 w 3164440"/>
                <a:gd name="connsiteY28" fmla="*/ 375006 h 893851"/>
                <a:gd name="connsiteX29" fmla="*/ 780836 w 3164440"/>
                <a:gd name="connsiteY29" fmla="*/ 272265 h 893851"/>
                <a:gd name="connsiteX30" fmla="*/ 791110 w 3164440"/>
                <a:gd name="connsiteY30" fmla="*/ 200346 h 893851"/>
                <a:gd name="connsiteX31" fmla="*/ 801384 w 3164440"/>
                <a:gd name="connsiteY31" fmla="*/ 169523 h 893851"/>
                <a:gd name="connsiteX32" fmla="*/ 811658 w 3164440"/>
                <a:gd name="connsiteY32" fmla="*/ 267128 h 893851"/>
                <a:gd name="connsiteX33" fmla="*/ 827069 w 3164440"/>
                <a:gd name="connsiteY33" fmla="*/ 333910 h 893851"/>
                <a:gd name="connsiteX34" fmla="*/ 832206 w 3164440"/>
                <a:gd name="connsiteY34" fmla="*/ 359595 h 893851"/>
                <a:gd name="connsiteX35" fmla="*/ 842481 w 3164440"/>
                <a:gd name="connsiteY35" fmla="*/ 344184 h 893851"/>
                <a:gd name="connsiteX36" fmla="*/ 883577 w 3164440"/>
                <a:gd name="connsiteY36" fmla="*/ 210620 h 893851"/>
                <a:gd name="connsiteX37" fmla="*/ 898988 w 3164440"/>
                <a:gd name="connsiteY37" fmla="*/ 169523 h 893851"/>
                <a:gd name="connsiteX38" fmla="*/ 924674 w 3164440"/>
                <a:gd name="connsiteY38" fmla="*/ 123290 h 893851"/>
                <a:gd name="connsiteX39" fmla="*/ 945222 w 3164440"/>
                <a:gd name="connsiteY39" fmla="*/ 236305 h 893851"/>
                <a:gd name="connsiteX40" fmla="*/ 965770 w 3164440"/>
                <a:gd name="connsiteY40" fmla="*/ 395555 h 893851"/>
                <a:gd name="connsiteX41" fmla="*/ 996593 w 3164440"/>
                <a:gd name="connsiteY41" fmla="*/ 328773 h 893851"/>
                <a:gd name="connsiteX42" fmla="*/ 1006867 w 3164440"/>
                <a:gd name="connsiteY42" fmla="*/ 287676 h 893851"/>
                <a:gd name="connsiteX43" fmla="*/ 1027415 w 3164440"/>
                <a:gd name="connsiteY43" fmla="*/ 339047 h 893851"/>
                <a:gd name="connsiteX44" fmla="*/ 1063375 w 3164440"/>
                <a:gd name="connsiteY44" fmla="*/ 493159 h 893851"/>
                <a:gd name="connsiteX45" fmla="*/ 1094197 w 3164440"/>
                <a:gd name="connsiteY45" fmla="*/ 431514 h 893851"/>
                <a:gd name="connsiteX46" fmla="*/ 1114746 w 3164440"/>
                <a:gd name="connsiteY46" fmla="*/ 380144 h 893851"/>
                <a:gd name="connsiteX47" fmla="*/ 1160979 w 3164440"/>
                <a:gd name="connsiteY47" fmla="*/ 544530 h 893851"/>
                <a:gd name="connsiteX48" fmla="*/ 1181528 w 3164440"/>
                <a:gd name="connsiteY48" fmla="*/ 750013 h 893851"/>
                <a:gd name="connsiteX49" fmla="*/ 1309955 w 3164440"/>
                <a:gd name="connsiteY49" fmla="*/ 565078 h 893851"/>
                <a:gd name="connsiteX50" fmla="*/ 1330503 w 3164440"/>
                <a:gd name="connsiteY50" fmla="*/ 544530 h 893851"/>
                <a:gd name="connsiteX51" fmla="*/ 1361325 w 3164440"/>
                <a:gd name="connsiteY51" fmla="*/ 652409 h 893851"/>
                <a:gd name="connsiteX52" fmla="*/ 1376737 w 3164440"/>
                <a:gd name="connsiteY52" fmla="*/ 734602 h 893851"/>
                <a:gd name="connsiteX53" fmla="*/ 1443519 w 3164440"/>
                <a:gd name="connsiteY53" fmla="*/ 529119 h 893851"/>
                <a:gd name="connsiteX54" fmla="*/ 1453793 w 3164440"/>
                <a:gd name="connsiteY54" fmla="*/ 503433 h 893851"/>
                <a:gd name="connsiteX55" fmla="*/ 1489752 w 3164440"/>
                <a:gd name="connsiteY55" fmla="*/ 631860 h 893851"/>
                <a:gd name="connsiteX56" fmla="*/ 1510301 w 3164440"/>
                <a:gd name="connsiteY56" fmla="*/ 693505 h 893851"/>
                <a:gd name="connsiteX57" fmla="*/ 1546260 w 3164440"/>
                <a:gd name="connsiteY57" fmla="*/ 601038 h 893851"/>
                <a:gd name="connsiteX58" fmla="*/ 1602768 w 3164440"/>
                <a:gd name="connsiteY58" fmla="*/ 477748 h 893851"/>
                <a:gd name="connsiteX59" fmla="*/ 1623316 w 3164440"/>
                <a:gd name="connsiteY59" fmla="*/ 565078 h 893851"/>
                <a:gd name="connsiteX60" fmla="*/ 1638728 w 3164440"/>
                <a:gd name="connsiteY60" fmla="*/ 652409 h 893851"/>
                <a:gd name="connsiteX61" fmla="*/ 1705510 w 3164440"/>
                <a:gd name="connsiteY61" fmla="*/ 477748 h 893851"/>
                <a:gd name="connsiteX62" fmla="*/ 1731195 w 3164440"/>
                <a:gd name="connsiteY62" fmla="*/ 405829 h 893851"/>
                <a:gd name="connsiteX63" fmla="*/ 1751743 w 3164440"/>
                <a:gd name="connsiteY63" fmla="*/ 344184 h 893851"/>
                <a:gd name="connsiteX64" fmla="*/ 1797977 w 3164440"/>
                <a:gd name="connsiteY64" fmla="*/ 508570 h 893851"/>
                <a:gd name="connsiteX65" fmla="*/ 1818525 w 3164440"/>
                <a:gd name="connsiteY65" fmla="*/ 446926 h 893851"/>
                <a:gd name="connsiteX66" fmla="*/ 1828800 w 3164440"/>
                <a:gd name="connsiteY66" fmla="*/ 405829 h 893851"/>
                <a:gd name="connsiteX67" fmla="*/ 1839074 w 3164440"/>
                <a:gd name="connsiteY67" fmla="*/ 369869 h 893851"/>
                <a:gd name="connsiteX68" fmla="*/ 1854485 w 3164440"/>
                <a:gd name="connsiteY68" fmla="*/ 339047 h 893851"/>
                <a:gd name="connsiteX69" fmla="*/ 1895582 w 3164440"/>
                <a:gd name="connsiteY69" fmla="*/ 513708 h 893851"/>
                <a:gd name="connsiteX70" fmla="*/ 1916130 w 3164440"/>
                <a:gd name="connsiteY70" fmla="*/ 678094 h 893851"/>
                <a:gd name="connsiteX71" fmla="*/ 1972638 w 3164440"/>
                <a:gd name="connsiteY71" fmla="*/ 601038 h 893851"/>
                <a:gd name="connsiteX72" fmla="*/ 2008597 w 3164440"/>
                <a:gd name="connsiteY72" fmla="*/ 559941 h 893851"/>
                <a:gd name="connsiteX73" fmla="*/ 2034283 w 3164440"/>
                <a:gd name="connsiteY73" fmla="*/ 513708 h 893851"/>
                <a:gd name="connsiteX74" fmla="*/ 2065105 w 3164440"/>
                <a:gd name="connsiteY74" fmla="*/ 590764 h 893851"/>
                <a:gd name="connsiteX75" fmla="*/ 2075379 w 3164440"/>
                <a:gd name="connsiteY75" fmla="*/ 698642 h 893851"/>
                <a:gd name="connsiteX76" fmla="*/ 2085654 w 3164440"/>
                <a:gd name="connsiteY76" fmla="*/ 750013 h 893851"/>
                <a:gd name="connsiteX77" fmla="*/ 2090791 w 3164440"/>
                <a:gd name="connsiteY77" fmla="*/ 780836 h 893851"/>
                <a:gd name="connsiteX78" fmla="*/ 2219218 w 3164440"/>
                <a:gd name="connsiteY78" fmla="*/ 642135 h 893851"/>
                <a:gd name="connsiteX79" fmla="*/ 2244903 w 3164440"/>
                <a:gd name="connsiteY79" fmla="*/ 621586 h 893851"/>
                <a:gd name="connsiteX80" fmla="*/ 2260314 w 3164440"/>
                <a:gd name="connsiteY80" fmla="*/ 616449 h 893851"/>
                <a:gd name="connsiteX81" fmla="*/ 2321959 w 3164440"/>
                <a:gd name="connsiteY81" fmla="*/ 791110 h 893851"/>
                <a:gd name="connsiteX82" fmla="*/ 2342507 w 3164440"/>
                <a:gd name="connsiteY82" fmla="*/ 893851 h 893851"/>
                <a:gd name="connsiteX83" fmla="*/ 2347645 w 3164440"/>
                <a:gd name="connsiteY83" fmla="*/ 734602 h 893851"/>
                <a:gd name="connsiteX84" fmla="*/ 2373330 w 3164440"/>
                <a:gd name="connsiteY84" fmla="*/ 518845 h 893851"/>
                <a:gd name="connsiteX85" fmla="*/ 2434975 w 3164440"/>
                <a:gd name="connsiteY85" fmla="*/ 303087 h 893851"/>
                <a:gd name="connsiteX86" fmla="*/ 2440112 w 3164440"/>
                <a:gd name="connsiteY86" fmla="*/ 354458 h 893851"/>
                <a:gd name="connsiteX87" fmla="*/ 2450386 w 3164440"/>
                <a:gd name="connsiteY87" fmla="*/ 441788 h 893851"/>
                <a:gd name="connsiteX88" fmla="*/ 2568539 w 3164440"/>
                <a:gd name="connsiteY88" fmla="*/ 133564 h 893851"/>
                <a:gd name="connsiteX89" fmla="*/ 2614773 w 3164440"/>
                <a:gd name="connsiteY89" fmla="*/ 15411 h 893851"/>
                <a:gd name="connsiteX90" fmla="*/ 2625047 w 3164440"/>
                <a:gd name="connsiteY90" fmla="*/ 0 h 893851"/>
                <a:gd name="connsiteX91" fmla="*/ 2702103 w 3164440"/>
                <a:gd name="connsiteY91" fmla="*/ 184935 h 893851"/>
                <a:gd name="connsiteX92" fmla="*/ 2732925 w 3164440"/>
                <a:gd name="connsiteY92" fmla="*/ 261991 h 893851"/>
                <a:gd name="connsiteX93" fmla="*/ 2866490 w 3164440"/>
                <a:gd name="connsiteY93" fmla="*/ 277402 h 893851"/>
                <a:gd name="connsiteX94" fmla="*/ 2881901 w 3164440"/>
                <a:gd name="connsiteY94" fmla="*/ 375006 h 893851"/>
                <a:gd name="connsiteX95" fmla="*/ 2892175 w 3164440"/>
                <a:gd name="connsiteY95" fmla="*/ 457200 h 893851"/>
                <a:gd name="connsiteX96" fmla="*/ 2943546 w 3164440"/>
                <a:gd name="connsiteY96" fmla="*/ 369869 h 893851"/>
                <a:gd name="connsiteX97" fmla="*/ 2958957 w 3164440"/>
                <a:gd name="connsiteY97" fmla="*/ 385281 h 893851"/>
                <a:gd name="connsiteX98" fmla="*/ 2979505 w 3164440"/>
                <a:gd name="connsiteY98" fmla="*/ 477748 h 893851"/>
                <a:gd name="connsiteX99" fmla="*/ 2984642 w 3164440"/>
                <a:gd name="connsiteY99" fmla="*/ 513708 h 893851"/>
                <a:gd name="connsiteX100" fmla="*/ 3030876 w 3164440"/>
                <a:gd name="connsiteY100" fmla="*/ 436651 h 893851"/>
                <a:gd name="connsiteX101" fmla="*/ 3051424 w 3164440"/>
                <a:gd name="connsiteY101" fmla="*/ 405829 h 893851"/>
                <a:gd name="connsiteX102" fmla="*/ 3113069 w 3164440"/>
                <a:gd name="connsiteY102" fmla="*/ 549667 h 893851"/>
                <a:gd name="connsiteX103" fmla="*/ 3133618 w 3164440"/>
                <a:gd name="connsiteY103" fmla="*/ 621586 h 893851"/>
                <a:gd name="connsiteX104" fmla="*/ 3143892 w 3164440"/>
                <a:gd name="connsiteY104" fmla="*/ 678094 h 893851"/>
                <a:gd name="connsiteX105" fmla="*/ 3154166 w 3164440"/>
                <a:gd name="connsiteY105" fmla="*/ 719191 h 893851"/>
                <a:gd name="connsiteX106" fmla="*/ 3159303 w 3164440"/>
                <a:gd name="connsiteY106" fmla="*/ 750013 h 893851"/>
                <a:gd name="connsiteX107" fmla="*/ 3164440 w 3164440"/>
                <a:gd name="connsiteY107" fmla="*/ 765424 h 89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3164440" h="893851">
                  <a:moveTo>
                    <a:pt x="0" y="554804"/>
                  </a:moveTo>
                  <a:cubicBezTo>
                    <a:pt x="17459" y="511158"/>
                    <a:pt x="8551" y="527324"/>
                    <a:pt x="51370" y="472611"/>
                  </a:cubicBezTo>
                  <a:cubicBezTo>
                    <a:pt x="67855" y="451547"/>
                    <a:pt x="85874" y="431725"/>
                    <a:pt x="102741" y="410966"/>
                  </a:cubicBezTo>
                  <a:cubicBezTo>
                    <a:pt x="129196" y="378406"/>
                    <a:pt x="107494" y="401075"/>
                    <a:pt x="128427" y="380144"/>
                  </a:cubicBezTo>
                  <a:cubicBezTo>
                    <a:pt x="148846" y="441401"/>
                    <a:pt x="156487" y="461878"/>
                    <a:pt x="174660" y="529119"/>
                  </a:cubicBezTo>
                  <a:cubicBezTo>
                    <a:pt x="183870" y="563197"/>
                    <a:pt x="200346" y="631860"/>
                    <a:pt x="200346" y="631860"/>
                  </a:cubicBezTo>
                  <a:cubicBezTo>
                    <a:pt x="220894" y="609599"/>
                    <a:pt x="244669" y="589932"/>
                    <a:pt x="261991" y="565078"/>
                  </a:cubicBezTo>
                  <a:cubicBezTo>
                    <a:pt x="284339" y="533013"/>
                    <a:pt x="298214" y="495746"/>
                    <a:pt x="318498" y="462337"/>
                  </a:cubicBezTo>
                  <a:cubicBezTo>
                    <a:pt x="327385" y="447700"/>
                    <a:pt x="339047" y="434939"/>
                    <a:pt x="349321" y="421240"/>
                  </a:cubicBezTo>
                  <a:cubicBezTo>
                    <a:pt x="354458" y="448638"/>
                    <a:pt x="361654" y="475728"/>
                    <a:pt x="364732" y="503433"/>
                  </a:cubicBezTo>
                  <a:cubicBezTo>
                    <a:pt x="370229" y="552905"/>
                    <a:pt x="370983" y="602795"/>
                    <a:pt x="375006" y="652409"/>
                  </a:cubicBezTo>
                  <a:cubicBezTo>
                    <a:pt x="376122" y="666169"/>
                    <a:pt x="378431" y="679806"/>
                    <a:pt x="380143" y="693505"/>
                  </a:cubicBezTo>
                  <a:cubicBezTo>
                    <a:pt x="390413" y="611361"/>
                    <a:pt x="376023" y="689427"/>
                    <a:pt x="400692" y="621586"/>
                  </a:cubicBezTo>
                  <a:cubicBezTo>
                    <a:pt x="418465" y="572709"/>
                    <a:pt x="392907" y="615284"/>
                    <a:pt x="416103" y="580490"/>
                  </a:cubicBezTo>
                  <a:cubicBezTo>
                    <a:pt x="424665" y="597613"/>
                    <a:pt x="436287" y="613523"/>
                    <a:pt x="441788" y="631860"/>
                  </a:cubicBezTo>
                  <a:cubicBezTo>
                    <a:pt x="446733" y="648343"/>
                    <a:pt x="444308" y="666222"/>
                    <a:pt x="446925" y="683231"/>
                  </a:cubicBezTo>
                  <a:cubicBezTo>
                    <a:pt x="447748" y="688583"/>
                    <a:pt x="450350" y="693505"/>
                    <a:pt x="452063" y="698642"/>
                  </a:cubicBezTo>
                  <a:cubicBezTo>
                    <a:pt x="484408" y="655515"/>
                    <a:pt x="453868" y="702392"/>
                    <a:pt x="472611" y="652409"/>
                  </a:cubicBezTo>
                  <a:cubicBezTo>
                    <a:pt x="474779" y="646628"/>
                    <a:pt x="480124" y="642519"/>
                    <a:pt x="482885" y="636997"/>
                  </a:cubicBezTo>
                  <a:cubicBezTo>
                    <a:pt x="488717" y="625333"/>
                    <a:pt x="493159" y="613024"/>
                    <a:pt x="498296" y="601038"/>
                  </a:cubicBezTo>
                  <a:cubicBezTo>
                    <a:pt x="500008" y="592476"/>
                    <a:pt x="501136" y="583776"/>
                    <a:pt x="503433" y="575352"/>
                  </a:cubicBezTo>
                  <a:cubicBezTo>
                    <a:pt x="506282" y="564904"/>
                    <a:pt x="511080" y="555036"/>
                    <a:pt x="513707" y="544530"/>
                  </a:cubicBezTo>
                  <a:cubicBezTo>
                    <a:pt x="515420" y="537681"/>
                    <a:pt x="516366" y="530593"/>
                    <a:pt x="518845" y="523982"/>
                  </a:cubicBezTo>
                  <a:cubicBezTo>
                    <a:pt x="521534" y="516812"/>
                    <a:pt x="525694" y="510283"/>
                    <a:pt x="529119" y="503433"/>
                  </a:cubicBezTo>
                  <a:cubicBezTo>
                    <a:pt x="541105" y="527406"/>
                    <a:pt x="556130" y="550087"/>
                    <a:pt x="565078" y="575352"/>
                  </a:cubicBezTo>
                  <a:cubicBezTo>
                    <a:pt x="585338" y="632557"/>
                    <a:pt x="616449" y="750013"/>
                    <a:pt x="616449" y="750013"/>
                  </a:cubicBezTo>
                  <a:cubicBezTo>
                    <a:pt x="618161" y="763712"/>
                    <a:pt x="619487" y="777465"/>
                    <a:pt x="621586" y="791110"/>
                  </a:cubicBezTo>
                  <a:cubicBezTo>
                    <a:pt x="622914" y="799740"/>
                    <a:pt x="623549" y="824929"/>
                    <a:pt x="626723" y="816795"/>
                  </a:cubicBezTo>
                  <a:cubicBezTo>
                    <a:pt x="714391" y="592144"/>
                    <a:pt x="695043" y="594882"/>
                    <a:pt x="750013" y="375006"/>
                  </a:cubicBezTo>
                  <a:cubicBezTo>
                    <a:pt x="758685" y="340319"/>
                    <a:pt x="770562" y="306512"/>
                    <a:pt x="780836" y="272265"/>
                  </a:cubicBezTo>
                  <a:cubicBezTo>
                    <a:pt x="784261" y="248292"/>
                    <a:pt x="786361" y="224092"/>
                    <a:pt x="791110" y="200346"/>
                  </a:cubicBezTo>
                  <a:cubicBezTo>
                    <a:pt x="793234" y="189726"/>
                    <a:pt x="798199" y="159172"/>
                    <a:pt x="801384" y="169523"/>
                  </a:cubicBezTo>
                  <a:cubicBezTo>
                    <a:pt x="811005" y="200791"/>
                    <a:pt x="806608" y="234805"/>
                    <a:pt x="811658" y="267128"/>
                  </a:cubicBezTo>
                  <a:cubicBezTo>
                    <a:pt x="815185" y="289700"/>
                    <a:pt x="822113" y="311608"/>
                    <a:pt x="827069" y="333910"/>
                  </a:cubicBezTo>
                  <a:cubicBezTo>
                    <a:pt x="828963" y="342433"/>
                    <a:pt x="830494" y="351033"/>
                    <a:pt x="832206" y="359595"/>
                  </a:cubicBezTo>
                  <a:cubicBezTo>
                    <a:pt x="835631" y="354458"/>
                    <a:pt x="840130" y="349893"/>
                    <a:pt x="842481" y="344184"/>
                  </a:cubicBezTo>
                  <a:cubicBezTo>
                    <a:pt x="880932" y="250804"/>
                    <a:pt x="857297" y="298221"/>
                    <a:pt x="883577" y="210620"/>
                  </a:cubicBezTo>
                  <a:cubicBezTo>
                    <a:pt x="887781" y="196607"/>
                    <a:pt x="894361" y="183403"/>
                    <a:pt x="898988" y="169523"/>
                  </a:cubicBezTo>
                  <a:cubicBezTo>
                    <a:pt x="913523" y="125918"/>
                    <a:pt x="897621" y="141325"/>
                    <a:pt x="924674" y="123290"/>
                  </a:cubicBezTo>
                  <a:cubicBezTo>
                    <a:pt x="931523" y="160962"/>
                    <a:pt x="939507" y="198445"/>
                    <a:pt x="945222" y="236305"/>
                  </a:cubicBezTo>
                  <a:cubicBezTo>
                    <a:pt x="953210" y="289229"/>
                    <a:pt x="965770" y="395555"/>
                    <a:pt x="965770" y="395555"/>
                  </a:cubicBezTo>
                  <a:cubicBezTo>
                    <a:pt x="976044" y="373294"/>
                    <a:pt x="987865" y="351684"/>
                    <a:pt x="996593" y="328773"/>
                  </a:cubicBezTo>
                  <a:cubicBezTo>
                    <a:pt x="1001620" y="315577"/>
                    <a:pt x="993471" y="283211"/>
                    <a:pt x="1006867" y="287676"/>
                  </a:cubicBezTo>
                  <a:cubicBezTo>
                    <a:pt x="1024363" y="293508"/>
                    <a:pt x="1022115" y="321382"/>
                    <a:pt x="1027415" y="339047"/>
                  </a:cubicBezTo>
                  <a:cubicBezTo>
                    <a:pt x="1045370" y="398898"/>
                    <a:pt x="1052097" y="436770"/>
                    <a:pt x="1063375" y="493159"/>
                  </a:cubicBezTo>
                  <a:cubicBezTo>
                    <a:pt x="1073649" y="472611"/>
                    <a:pt x="1084690" y="452428"/>
                    <a:pt x="1094197" y="431514"/>
                  </a:cubicBezTo>
                  <a:cubicBezTo>
                    <a:pt x="1101829" y="414725"/>
                    <a:pt x="1100345" y="368623"/>
                    <a:pt x="1114746" y="380144"/>
                  </a:cubicBezTo>
                  <a:cubicBezTo>
                    <a:pt x="1131373" y="393446"/>
                    <a:pt x="1155323" y="518134"/>
                    <a:pt x="1160979" y="544530"/>
                  </a:cubicBezTo>
                  <a:cubicBezTo>
                    <a:pt x="1172571" y="712604"/>
                    <a:pt x="1162350" y="644532"/>
                    <a:pt x="1181528" y="750013"/>
                  </a:cubicBezTo>
                  <a:cubicBezTo>
                    <a:pt x="1217291" y="691898"/>
                    <a:pt x="1265174" y="609859"/>
                    <a:pt x="1309955" y="565078"/>
                  </a:cubicBezTo>
                  <a:lnTo>
                    <a:pt x="1330503" y="544530"/>
                  </a:lnTo>
                  <a:cubicBezTo>
                    <a:pt x="1340777" y="580490"/>
                    <a:pt x="1352486" y="616070"/>
                    <a:pt x="1361325" y="652409"/>
                  </a:cubicBezTo>
                  <a:cubicBezTo>
                    <a:pt x="1367913" y="679494"/>
                    <a:pt x="1361275" y="757795"/>
                    <a:pt x="1376737" y="734602"/>
                  </a:cubicBezTo>
                  <a:cubicBezTo>
                    <a:pt x="1416687" y="674677"/>
                    <a:pt x="1416772" y="595989"/>
                    <a:pt x="1443519" y="529119"/>
                  </a:cubicBezTo>
                  <a:lnTo>
                    <a:pt x="1453793" y="503433"/>
                  </a:lnTo>
                  <a:cubicBezTo>
                    <a:pt x="1465779" y="546242"/>
                    <a:pt x="1477084" y="589248"/>
                    <a:pt x="1489752" y="631860"/>
                  </a:cubicBezTo>
                  <a:cubicBezTo>
                    <a:pt x="1495924" y="652622"/>
                    <a:pt x="1491286" y="703877"/>
                    <a:pt x="1510301" y="693505"/>
                  </a:cubicBezTo>
                  <a:cubicBezTo>
                    <a:pt x="1539334" y="677669"/>
                    <a:pt x="1533233" y="631435"/>
                    <a:pt x="1546260" y="601038"/>
                  </a:cubicBezTo>
                  <a:cubicBezTo>
                    <a:pt x="1564068" y="559486"/>
                    <a:pt x="1602768" y="477748"/>
                    <a:pt x="1602768" y="477748"/>
                  </a:cubicBezTo>
                  <a:cubicBezTo>
                    <a:pt x="1609617" y="506858"/>
                    <a:pt x="1617286" y="535787"/>
                    <a:pt x="1623316" y="565078"/>
                  </a:cubicBezTo>
                  <a:cubicBezTo>
                    <a:pt x="1629277" y="594031"/>
                    <a:pt x="1618468" y="673935"/>
                    <a:pt x="1638728" y="652409"/>
                  </a:cubicBezTo>
                  <a:cubicBezTo>
                    <a:pt x="1681448" y="607020"/>
                    <a:pt x="1683624" y="536110"/>
                    <a:pt x="1705510" y="477748"/>
                  </a:cubicBezTo>
                  <a:cubicBezTo>
                    <a:pt x="1714448" y="453913"/>
                    <a:pt x="1724202" y="430306"/>
                    <a:pt x="1731195" y="405829"/>
                  </a:cubicBezTo>
                  <a:cubicBezTo>
                    <a:pt x="1744002" y="361003"/>
                    <a:pt x="1736839" y="381444"/>
                    <a:pt x="1751743" y="344184"/>
                  </a:cubicBezTo>
                  <a:cubicBezTo>
                    <a:pt x="1796530" y="484143"/>
                    <a:pt x="1786483" y="428115"/>
                    <a:pt x="1797977" y="508570"/>
                  </a:cubicBezTo>
                  <a:cubicBezTo>
                    <a:pt x="1810092" y="423763"/>
                    <a:pt x="1792294" y="515124"/>
                    <a:pt x="1818525" y="446926"/>
                  </a:cubicBezTo>
                  <a:cubicBezTo>
                    <a:pt x="1823594" y="433747"/>
                    <a:pt x="1824921" y="419406"/>
                    <a:pt x="1828800" y="405829"/>
                  </a:cubicBezTo>
                  <a:cubicBezTo>
                    <a:pt x="1832225" y="393842"/>
                    <a:pt x="1834599" y="381504"/>
                    <a:pt x="1839074" y="369869"/>
                  </a:cubicBezTo>
                  <a:cubicBezTo>
                    <a:pt x="1843197" y="359148"/>
                    <a:pt x="1849348" y="349321"/>
                    <a:pt x="1854485" y="339047"/>
                  </a:cubicBezTo>
                  <a:cubicBezTo>
                    <a:pt x="1907191" y="391753"/>
                    <a:pt x="1874108" y="352655"/>
                    <a:pt x="1895582" y="513708"/>
                  </a:cubicBezTo>
                  <a:cubicBezTo>
                    <a:pt x="1919239" y="691137"/>
                    <a:pt x="1894372" y="612820"/>
                    <a:pt x="1916130" y="678094"/>
                  </a:cubicBezTo>
                  <a:cubicBezTo>
                    <a:pt x="1934966" y="652409"/>
                    <a:pt x="1953008" y="626121"/>
                    <a:pt x="1972638" y="601038"/>
                  </a:cubicBezTo>
                  <a:cubicBezTo>
                    <a:pt x="1983856" y="586703"/>
                    <a:pt x="1998100" y="574812"/>
                    <a:pt x="2008597" y="559941"/>
                  </a:cubicBezTo>
                  <a:cubicBezTo>
                    <a:pt x="2018764" y="545538"/>
                    <a:pt x="2025721" y="529119"/>
                    <a:pt x="2034283" y="513708"/>
                  </a:cubicBezTo>
                  <a:cubicBezTo>
                    <a:pt x="2044557" y="539393"/>
                    <a:pt x="2059104" y="563759"/>
                    <a:pt x="2065105" y="590764"/>
                  </a:cubicBezTo>
                  <a:cubicBezTo>
                    <a:pt x="2072941" y="626026"/>
                    <a:pt x="2070756" y="662817"/>
                    <a:pt x="2075379" y="698642"/>
                  </a:cubicBezTo>
                  <a:cubicBezTo>
                    <a:pt x="2077614" y="715961"/>
                    <a:pt x="2082436" y="732849"/>
                    <a:pt x="2085654" y="750013"/>
                  </a:cubicBezTo>
                  <a:cubicBezTo>
                    <a:pt x="2087574" y="760251"/>
                    <a:pt x="2089079" y="770562"/>
                    <a:pt x="2090791" y="780836"/>
                  </a:cubicBezTo>
                  <a:cubicBezTo>
                    <a:pt x="2133600" y="734602"/>
                    <a:pt x="2170017" y="681498"/>
                    <a:pt x="2219218" y="642135"/>
                  </a:cubicBezTo>
                  <a:cubicBezTo>
                    <a:pt x="2227780" y="635285"/>
                    <a:pt x="2235605" y="627397"/>
                    <a:pt x="2244903" y="621586"/>
                  </a:cubicBezTo>
                  <a:cubicBezTo>
                    <a:pt x="2249495" y="618716"/>
                    <a:pt x="2255177" y="618161"/>
                    <a:pt x="2260314" y="616449"/>
                  </a:cubicBezTo>
                  <a:cubicBezTo>
                    <a:pt x="2303342" y="702503"/>
                    <a:pt x="2294029" y="673803"/>
                    <a:pt x="2321959" y="791110"/>
                  </a:cubicBezTo>
                  <a:cubicBezTo>
                    <a:pt x="2330048" y="825085"/>
                    <a:pt x="2342507" y="893851"/>
                    <a:pt x="2342507" y="893851"/>
                  </a:cubicBezTo>
                  <a:cubicBezTo>
                    <a:pt x="2344220" y="840768"/>
                    <a:pt x="2343294" y="787534"/>
                    <a:pt x="2347645" y="734602"/>
                  </a:cubicBezTo>
                  <a:cubicBezTo>
                    <a:pt x="2353578" y="662419"/>
                    <a:pt x="2359819" y="590001"/>
                    <a:pt x="2373330" y="518845"/>
                  </a:cubicBezTo>
                  <a:cubicBezTo>
                    <a:pt x="2396654" y="396007"/>
                    <a:pt x="2404606" y="379012"/>
                    <a:pt x="2434975" y="303087"/>
                  </a:cubicBezTo>
                  <a:cubicBezTo>
                    <a:pt x="2436687" y="320211"/>
                    <a:pt x="2438621" y="337314"/>
                    <a:pt x="2440112" y="354458"/>
                  </a:cubicBezTo>
                  <a:cubicBezTo>
                    <a:pt x="2446926" y="432822"/>
                    <a:pt x="2439475" y="398144"/>
                    <a:pt x="2450386" y="441788"/>
                  </a:cubicBezTo>
                  <a:cubicBezTo>
                    <a:pt x="2591766" y="47942"/>
                    <a:pt x="2463343" y="393048"/>
                    <a:pt x="2568539" y="133564"/>
                  </a:cubicBezTo>
                  <a:cubicBezTo>
                    <a:pt x="2575955" y="115271"/>
                    <a:pt x="2600306" y="44344"/>
                    <a:pt x="2614773" y="15411"/>
                  </a:cubicBezTo>
                  <a:cubicBezTo>
                    <a:pt x="2617534" y="9889"/>
                    <a:pt x="2621622" y="5137"/>
                    <a:pt x="2625047" y="0"/>
                  </a:cubicBezTo>
                  <a:cubicBezTo>
                    <a:pt x="2689099" y="138782"/>
                    <a:pt x="2620184" y="-14010"/>
                    <a:pt x="2702103" y="184935"/>
                  </a:cubicBezTo>
                  <a:cubicBezTo>
                    <a:pt x="2734870" y="264512"/>
                    <a:pt x="2721350" y="215690"/>
                    <a:pt x="2732925" y="261991"/>
                  </a:cubicBezTo>
                  <a:cubicBezTo>
                    <a:pt x="2852962" y="135286"/>
                    <a:pt x="2810077" y="122267"/>
                    <a:pt x="2866490" y="277402"/>
                  </a:cubicBezTo>
                  <a:cubicBezTo>
                    <a:pt x="2871627" y="309937"/>
                    <a:pt x="2877686" y="342339"/>
                    <a:pt x="2881901" y="375006"/>
                  </a:cubicBezTo>
                  <a:cubicBezTo>
                    <a:pt x="2894111" y="469635"/>
                    <a:pt x="2879816" y="407762"/>
                    <a:pt x="2892175" y="457200"/>
                  </a:cubicBezTo>
                  <a:cubicBezTo>
                    <a:pt x="2895950" y="448140"/>
                    <a:pt x="2916570" y="376613"/>
                    <a:pt x="2943546" y="369869"/>
                  </a:cubicBezTo>
                  <a:cubicBezTo>
                    <a:pt x="2950594" y="368107"/>
                    <a:pt x="2953820" y="380144"/>
                    <a:pt x="2958957" y="385281"/>
                  </a:cubicBezTo>
                  <a:cubicBezTo>
                    <a:pt x="2965806" y="416103"/>
                    <a:pt x="2973313" y="446787"/>
                    <a:pt x="2979505" y="477748"/>
                  </a:cubicBezTo>
                  <a:cubicBezTo>
                    <a:pt x="2981880" y="489621"/>
                    <a:pt x="2975187" y="521272"/>
                    <a:pt x="2984642" y="513708"/>
                  </a:cubicBezTo>
                  <a:cubicBezTo>
                    <a:pt x="3008032" y="494996"/>
                    <a:pt x="3015109" y="462120"/>
                    <a:pt x="3030876" y="436651"/>
                  </a:cubicBezTo>
                  <a:cubicBezTo>
                    <a:pt x="3037375" y="426152"/>
                    <a:pt x="3044575" y="416103"/>
                    <a:pt x="3051424" y="405829"/>
                  </a:cubicBezTo>
                  <a:cubicBezTo>
                    <a:pt x="3071972" y="453775"/>
                    <a:pt x="3106599" y="497906"/>
                    <a:pt x="3113069" y="549667"/>
                  </a:cubicBezTo>
                  <a:cubicBezTo>
                    <a:pt x="3119631" y="602162"/>
                    <a:pt x="3112032" y="578416"/>
                    <a:pt x="3133618" y="621586"/>
                  </a:cubicBezTo>
                  <a:cubicBezTo>
                    <a:pt x="3137043" y="640422"/>
                    <a:pt x="3139948" y="659360"/>
                    <a:pt x="3143892" y="678094"/>
                  </a:cubicBezTo>
                  <a:cubicBezTo>
                    <a:pt x="3146801" y="691912"/>
                    <a:pt x="3151207" y="705384"/>
                    <a:pt x="3154166" y="719191"/>
                  </a:cubicBezTo>
                  <a:cubicBezTo>
                    <a:pt x="3156348" y="729376"/>
                    <a:pt x="3157044" y="739845"/>
                    <a:pt x="3159303" y="750013"/>
                  </a:cubicBezTo>
                  <a:cubicBezTo>
                    <a:pt x="3160478" y="755299"/>
                    <a:pt x="3164440" y="765424"/>
                    <a:pt x="3164440" y="7654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4B0CEE4E-7448-0853-32A0-0227CE898687}"/>
                </a:ext>
              </a:extLst>
            </p:cNvPr>
            <p:cNvSpPr/>
            <p:nvPr/>
          </p:nvSpPr>
          <p:spPr>
            <a:xfrm>
              <a:off x="1784116" y="3075564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3EA14213-AE38-EA98-CDF7-B657B75C8AA4}"/>
                </a:ext>
              </a:extLst>
            </p:cNvPr>
            <p:cNvSpPr/>
            <p:nvPr/>
          </p:nvSpPr>
          <p:spPr>
            <a:xfrm rot="10463100">
              <a:off x="5204875" y="3133707"/>
              <a:ext cx="1555296" cy="219601"/>
            </a:xfrm>
            <a:custGeom>
              <a:avLst/>
              <a:gdLst>
                <a:gd name="connsiteX0" fmla="*/ 0 w 1881230"/>
                <a:gd name="connsiteY0" fmla="*/ 139337 h 792480"/>
                <a:gd name="connsiteX1" fmla="*/ 17418 w 1881230"/>
                <a:gd name="connsiteY1" fmla="*/ 87086 h 792480"/>
                <a:gd name="connsiteX2" fmla="*/ 60960 w 1881230"/>
                <a:gd name="connsiteY2" fmla="*/ 0 h 792480"/>
                <a:gd name="connsiteX3" fmla="*/ 87086 w 1881230"/>
                <a:gd name="connsiteY3" fmla="*/ 87086 h 792480"/>
                <a:gd name="connsiteX4" fmla="*/ 95795 w 1881230"/>
                <a:gd name="connsiteY4" fmla="*/ 148046 h 792480"/>
                <a:gd name="connsiteX5" fmla="*/ 104503 w 1881230"/>
                <a:gd name="connsiteY5" fmla="*/ 191589 h 792480"/>
                <a:gd name="connsiteX6" fmla="*/ 113212 w 1881230"/>
                <a:gd name="connsiteY6" fmla="*/ 243840 h 792480"/>
                <a:gd name="connsiteX7" fmla="*/ 130629 w 1881230"/>
                <a:gd name="connsiteY7" fmla="*/ 313509 h 792480"/>
                <a:gd name="connsiteX8" fmla="*/ 156755 w 1881230"/>
                <a:gd name="connsiteY8" fmla="*/ 287383 h 792480"/>
                <a:gd name="connsiteX9" fmla="*/ 174172 w 1881230"/>
                <a:gd name="connsiteY9" fmla="*/ 252549 h 792480"/>
                <a:gd name="connsiteX10" fmla="*/ 217715 w 1881230"/>
                <a:gd name="connsiteY10" fmla="*/ 226423 h 792480"/>
                <a:gd name="connsiteX11" fmla="*/ 235132 w 1881230"/>
                <a:gd name="connsiteY11" fmla="*/ 269966 h 792480"/>
                <a:gd name="connsiteX12" fmla="*/ 252549 w 1881230"/>
                <a:gd name="connsiteY12" fmla="*/ 470263 h 792480"/>
                <a:gd name="connsiteX13" fmla="*/ 278675 w 1881230"/>
                <a:gd name="connsiteY13" fmla="*/ 452846 h 792480"/>
                <a:gd name="connsiteX14" fmla="*/ 339635 w 1881230"/>
                <a:gd name="connsiteY14" fmla="*/ 557349 h 792480"/>
                <a:gd name="connsiteX15" fmla="*/ 409303 w 1881230"/>
                <a:gd name="connsiteY15" fmla="*/ 539932 h 792480"/>
                <a:gd name="connsiteX16" fmla="*/ 452846 w 1881230"/>
                <a:gd name="connsiteY16" fmla="*/ 653143 h 792480"/>
                <a:gd name="connsiteX17" fmla="*/ 478972 w 1881230"/>
                <a:gd name="connsiteY17" fmla="*/ 609600 h 792480"/>
                <a:gd name="connsiteX18" fmla="*/ 505098 w 1881230"/>
                <a:gd name="connsiteY18" fmla="*/ 627017 h 792480"/>
                <a:gd name="connsiteX19" fmla="*/ 522515 w 1881230"/>
                <a:gd name="connsiteY19" fmla="*/ 670560 h 792480"/>
                <a:gd name="connsiteX20" fmla="*/ 539932 w 1881230"/>
                <a:gd name="connsiteY20" fmla="*/ 705394 h 792480"/>
                <a:gd name="connsiteX21" fmla="*/ 566058 w 1881230"/>
                <a:gd name="connsiteY21" fmla="*/ 792480 h 792480"/>
                <a:gd name="connsiteX22" fmla="*/ 583475 w 1881230"/>
                <a:gd name="connsiteY22" fmla="*/ 644434 h 792480"/>
                <a:gd name="connsiteX23" fmla="*/ 600892 w 1881230"/>
                <a:gd name="connsiteY23" fmla="*/ 618309 h 792480"/>
                <a:gd name="connsiteX24" fmla="*/ 627018 w 1881230"/>
                <a:gd name="connsiteY24" fmla="*/ 609600 h 792480"/>
                <a:gd name="connsiteX25" fmla="*/ 653143 w 1881230"/>
                <a:gd name="connsiteY25" fmla="*/ 661852 h 792480"/>
                <a:gd name="connsiteX26" fmla="*/ 661852 w 1881230"/>
                <a:gd name="connsiteY26" fmla="*/ 687977 h 792480"/>
                <a:gd name="connsiteX27" fmla="*/ 731520 w 1881230"/>
                <a:gd name="connsiteY27" fmla="*/ 600892 h 792480"/>
                <a:gd name="connsiteX28" fmla="*/ 748938 w 1881230"/>
                <a:gd name="connsiteY28" fmla="*/ 574766 h 792480"/>
                <a:gd name="connsiteX29" fmla="*/ 766355 w 1881230"/>
                <a:gd name="connsiteY29" fmla="*/ 548640 h 792480"/>
                <a:gd name="connsiteX30" fmla="*/ 783772 w 1881230"/>
                <a:gd name="connsiteY30" fmla="*/ 592183 h 792480"/>
                <a:gd name="connsiteX31" fmla="*/ 792480 w 1881230"/>
                <a:gd name="connsiteY31" fmla="*/ 618309 h 792480"/>
                <a:gd name="connsiteX32" fmla="*/ 818606 w 1881230"/>
                <a:gd name="connsiteY32" fmla="*/ 592183 h 792480"/>
                <a:gd name="connsiteX33" fmla="*/ 827315 w 1881230"/>
                <a:gd name="connsiteY33" fmla="*/ 548640 h 792480"/>
                <a:gd name="connsiteX34" fmla="*/ 879566 w 1881230"/>
                <a:gd name="connsiteY34" fmla="*/ 644434 h 792480"/>
                <a:gd name="connsiteX35" fmla="*/ 914400 w 1881230"/>
                <a:gd name="connsiteY35" fmla="*/ 618309 h 792480"/>
                <a:gd name="connsiteX36" fmla="*/ 949235 w 1881230"/>
                <a:gd name="connsiteY36" fmla="*/ 513806 h 792480"/>
                <a:gd name="connsiteX37" fmla="*/ 975360 w 1881230"/>
                <a:gd name="connsiteY37" fmla="*/ 461554 h 792480"/>
                <a:gd name="connsiteX38" fmla="*/ 984069 w 1881230"/>
                <a:gd name="connsiteY38" fmla="*/ 435429 h 792480"/>
                <a:gd name="connsiteX39" fmla="*/ 1010195 w 1881230"/>
                <a:gd name="connsiteY39" fmla="*/ 470263 h 792480"/>
                <a:gd name="connsiteX40" fmla="*/ 1027612 w 1881230"/>
                <a:gd name="connsiteY40" fmla="*/ 522514 h 792480"/>
                <a:gd name="connsiteX41" fmla="*/ 1045029 w 1881230"/>
                <a:gd name="connsiteY41" fmla="*/ 566057 h 792480"/>
                <a:gd name="connsiteX42" fmla="*/ 1079863 w 1881230"/>
                <a:gd name="connsiteY42" fmla="*/ 522514 h 792480"/>
                <a:gd name="connsiteX43" fmla="*/ 1123406 w 1881230"/>
                <a:gd name="connsiteY43" fmla="*/ 400594 h 792480"/>
                <a:gd name="connsiteX44" fmla="*/ 1158240 w 1881230"/>
                <a:gd name="connsiteY44" fmla="*/ 322217 h 792480"/>
                <a:gd name="connsiteX45" fmla="*/ 1184366 w 1881230"/>
                <a:gd name="connsiteY45" fmla="*/ 261257 h 792480"/>
                <a:gd name="connsiteX46" fmla="*/ 1210492 w 1881230"/>
                <a:gd name="connsiteY46" fmla="*/ 348343 h 792480"/>
                <a:gd name="connsiteX47" fmla="*/ 1236618 w 1881230"/>
                <a:gd name="connsiteY47" fmla="*/ 513806 h 792480"/>
                <a:gd name="connsiteX48" fmla="*/ 1262743 w 1881230"/>
                <a:gd name="connsiteY48" fmla="*/ 496389 h 792480"/>
                <a:gd name="connsiteX49" fmla="*/ 1314995 w 1881230"/>
                <a:gd name="connsiteY49" fmla="*/ 548640 h 792480"/>
                <a:gd name="connsiteX50" fmla="*/ 1349829 w 1881230"/>
                <a:gd name="connsiteY50" fmla="*/ 644434 h 792480"/>
                <a:gd name="connsiteX51" fmla="*/ 1393372 w 1881230"/>
                <a:gd name="connsiteY51" fmla="*/ 618309 h 792480"/>
                <a:gd name="connsiteX52" fmla="*/ 1454332 w 1881230"/>
                <a:gd name="connsiteY52" fmla="*/ 731520 h 792480"/>
                <a:gd name="connsiteX53" fmla="*/ 1489166 w 1881230"/>
                <a:gd name="connsiteY53" fmla="*/ 592183 h 792480"/>
                <a:gd name="connsiteX54" fmla="*/ 1506583 w 1881230"/>
                <a:gd name="connsiteY54" fmla="*/ 505097 h 792480"/>
                <a:gd name="connsiteX55" fmla="*/ 1532709 w 1881230"/>
                <a:gd name="connsiteY55" fmla="*/ 557349 h 792480"/>
                <a:gd name="connsiteX56" fmla="*/ 1550126 w 1881230"/>
                <a:gd name="connsiteY56" fmla="*/ 583474 h 792480"/>
                <a:gd name="connsiteX57" fmla="*/ 1576252 w 1881230"/>
                <a:gd name="connsiteY57" fmla="*/ 574766 h 792480"/>
                <a:gd name="connsiteX58" fmla="*/ 1593669 w 1881230"/>
                <a:gd name="connsiteY58" fmla="*/ 531223 h 792480"/>
                <a:gd name="connsiteX59" fmla="*/ 1645920 w 1881230"/>
                <a:gd name="connsiteY59" fmla="*/ 653143 h 792480"/>
                <a:gd name="connsiteX60" fmla="*/ 1680755 w 1881230"/>
                <a:gd name="connsiteY60" fmla="*/ 618309 h 792480"/>
                <a:gd name="connsiteX61" fmla="*/ 1698172 w 1881230"/>
                <a:gd name="connsiteY61" fmla="*/ 592183 h 792480"/>
                <a:gd name="connsiteX62" fmla="*/ 1724298 w 1881230"/>
                <a:gd name="connsiteY62" fmla="*/ 644434 h 792480"/>
                <a:gd name="connsiteX63" fmla="*/ 1776549 w 1881230"/>
                <a:gd name="connsiteY63" fmla="*/ 705394 h 792480"/>
                <a:gd name="connsiteX64" fmla="*/ 1820092 w 1881230"/>
                <a:gd name="connsiteY64" fmla="*/ 627017 h 792480"/>
                <a:gd name="connsiteX65" fmla="*/ 1846218 w 1881230"/>
                <a:gd name="connsiteY65" fmla="*/ 653143 h 792480"/>
                <a:gd name="connsiteX66" fmla="*/ 1854926 w 1881230"/>
                <a:gd name="connsiteY66" fmla="*/ 679269 h 792480"/>
                <a:gd name="connsiteX67" fmla="*/ 1863635 w 1881230"/>
                <a:gd name="connsiteY67" fmla="*/ 609600 h 792480"/>
                <a:gd name="connsiteX68" fmla="*/ 1881052 w 1881230"/>
                <a:gd name="connsiteY68" fmla="*/ 513806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81230" h="792480">
                  <a:moveTo>
                    <a:pt x="0" y="139337"/>
                  </a:moveTo>
                  <a:cubicBezTo>
                    <a:pt x="5806" y="121920"/>
                    <a:pt x="9207" y="103507"/>
                    <a:pt x="17418" y="87086"/>
                  </a:cubicBezTo>
                  <a:cubicBezTo>
                    <a:pt x="69257" y="-16591"/>
                    <a:pt x="41248" y="78851"/>
                    <a:pt x="60960" y="0"/>
                  </a:cubicBezTo>
                  <a:cubicBezTo>
                    <a:pt x="70052" y="27276"/>
                    <a:pt x="81820" y="58124"/>
                    <a:pt x="87086" y="87086"/>
                  </a:cubicBezTo>
                  <a:cubicBezTo>
                    <a:pt x="90758" y="107281"/>
                    <a:pt x="92421" y="127799"/>
                    <a:pt x="95795" y="148046"/>
                  </a:cubicBezTo>
                  <a:cubicBezTo>
                    <a:pt x="98228" y="162646"/>
                    <a:pt x="101855" y="177026"/>
                    <a:pt x="104503" y="191589"/>
                  </a:cubicBezTo>
                  <a:cubicBezTo>
                    <a:pt x="107662" y="208961"/>
                    <a:pt x="109512" y="226575"/>
                    <a:pt x="113212" y="243840"/>
                  </a:cubicBezTo>
                  <a:cubicBezTo>
                    <a:pt x="118228" y="267246"/>
                    <a:pt x="130629" y="313509"/>
                    <a:pt x="130629" y="313509"/>
                  </a:cubicBezTo>
                  <a:cubicBezTo>
                    <a:pt x="139338" y="304800"/>
                    <a:pt x="149597" y="297405"/>
                    <a:pt x="156755" y="287383"/>
                  </a:cubicBezTo>
                  <a:cubicBezTo>
                    <a:pt x="164301" y="276819"/>
                    <a:pt x="164992" y="261729"/>
                    <a:pt x="174172" y="252549"/>
                  </a:cubicBezTo>
                  <a:cubicBezTo>
                    <a:pt x="186141" y="240580"/>
                    <a:pt x="203201" y="235132"/>
                    <a:pt x="217715" y="226423"/>
                  </a:cubicBezTo>
                  <a:cubicBezTo>
                    <a:pt x="223521" y="240937"/>
                    <a:pt x="230640" y="254993"/>
                    <a:pt x="235132" y="269966"/>
                  </a:cubicBezTo>
                  <a:cubicBezTo>
                    <a:pt x="251946" y="326015"/>
                    <a:pt x="250642" y="435942"/>
                    <a:pt x="252549" y="470263"/>
                  </a:cubicBezTo>
                  <a:cubicBezTo>
                    <a:pt x="261258" y="464457"/>
                    <a:pt x="269313" y="448165"/>
                    <a:pt x="278675" y="452846"/>
                  </a:cubicBezTo>
                  <a:cubicBezTo>
                    <a:pt x="318489" y="472753"/>
                    <a:pt x="327586" y="521202"/>
                    <a:pt x="339635" y="557349"/>
                  </a:cubicBezTo>
                  <a:cubicBezTo>
                    <a:pt x="362858" y="551543"/>
                    <a:pt x="387893" y="529227"/>
                    <a:pt x="409303" y="539932"/>
                  </a:cubicBezTo>
                  <a:cubicBezTo>
                    <a:pt x="436941" y="553751"/>
                    <a:pt x="446923" y="623527"/>
                    <a:pt x="452846" y="653143"/>
                  </a:cubicBezTo>
                  <a:cubicBezTo>
                    <a:pt x="461555" y="638629"/>
                    <a:pt x="463832" y="617170"/>
                    <a:pt x="478972" y="609600"/>
                  </a:cubicBezTo>
                  <a:cubicBezTo>
                    <a:pt x="488333" y="604919"/>
                    <a:pt x="499014" y="618500"/>
                    <a:pt x="505098" y="627017"/>
                  </a:cubicBezTo>
                  <a:cubicBezTo>
                    <a:pt x="514184" y="639738"/>
                    <a:pt x="516166" y="656275"/>
                    <a:pt x="522515" y="670560"/>
                  </a:cubicBezTo>
                  <a:cubicBezTo>
                    <a:pt x="527787" y="682423"/>
                    <a:pt x="535111" y="693341"/>
                    <a:pt x="539932" y="705394"/>
                  </a:cubicBezTo>
                  <a:cubicBezTo>
                    <a:pt x="554065" y="740727"/>
                    <a:pt x="557504" y="758267"/>
                    <a:pt x="566058" y="792480"/>
                  </a:cubicBezTo>
                  <a:cubicBezTo>
                    <a:pt x="566846" y="783807"/>
                    <a:pt x="574736" y="670649"/>
                    <a:pt x="583475" y="644434"/>
                  </a:cubicBezTo>
                  <a:cubicBezTo>
                    <a:pt x="586785" y="634505"/>
                    <a:pt x="592719" y="624847"/>
                    <a:pt x="600892" y="618309"/>
                  </a:cubicBezTo>
                  <a:cubicBezTo>
                    <a:pt x="608060" y="612574"/>
                    <a:pt x="618309" y="612503"/>
                    <a:pt x="627018" y="609600"/>
                  </a:cubicBezTo>
                  <a:cubicBezTo>
                    <a:pt x="635726" y="627017"/>
                    <a:pt x="645234" y="644057"/>
                    <a:pt x="653143" y="661852"/>
                  </a:cubicBezTo>
                  <a:cubicBezTo>
                    <a:pt x="656871" y="670240"/>
                    <a:pt x="652851" y="689777"/>
                    <a:pt x="661852" y="687977"/>
                  </a:cubicBezTo>
                  <a:cubicBezTo>
                    <a:pt x="680943" y="684159"/>
                    <a:pt x="726514" y="608400"/>
                    <a:pt x="731520" y="600892"/>
                  </a:cubicBezTo>
                  <a:lnTo>
                    <a:pt x="748938" y="574766"/>
                  </a:lnTo>
                  <a:lnTo>
                    <a:pt x="766355" y="548640"/>
                  </a:lnTo>
                  <a:cubicBezTo>
                    <a:pt x="772161" y="563154"/>
                    <a:pt x="778283" y="577546"/>
                    <a:pt x="783772" y="592183"/>
                  </a:cubicBezTo>
                  <a:cubicBezTo>
                    <a:pt x="786995" y="600778"/>
                    <a:pt x="783300" y="618309"/>
                    <a:pt x="792480" y="618309"/>
                  </a:cubicBezTo>
                  <a:cubicBezTo>
                    <a:pt x="804796" y="618309"/>
                    <a:pt x="809897" y="600892"/>
                    <a:pt x="818606" y="592183"/>
                  </a:cubicBezTo>
                  <a:cubicBezTo>
                    <a:pt x="821509" y="577669"/>
                    <a:pt x="813572" y="543143"/>
                    <a:pt x="827315" y="548640"/>
                  </a:cubicBezTo>
                  <a:cubicBezTo>
                    <a:pt x="833764" y="551219"/>
                    <a:pt x="871000" y="627303"/>
                    <a:pt x="879566" y="644434"/>
                  </a:cubicBezTo>
                  <a:cubicBezTo>
                    <a:pt x="891177" y="635726"/>
                    <a:pt x="905489" y="629766"/>
                    <a:pt x="914400" y="618309"/>
                  </a:cubicBezTo>
                  <a:cubicBezTo>
                    <a:pt x="946990" y="576407"/>
                    <a:pt x="938623" y="561560"/>
                    <a:pt x="949235" y="513806"/>
                  </a:cubicBezTo>
                  <a:cubicBezTo>
                    <a:pt x="957991" y="474404"/>
                    <a:pt x="956570" y="499133"/>
                    <a:pt x="975360" y="461554"/>
                  </a:cubicBezTo>
                  <a:cubicBezTo>
                    <a:pt x="979465" y="453344"/>
                    <a:pt x="981166" y="444137"/>
                    <a:pt x="984069" y="435429"/>
                  </a:cubicBezTo>
                  <a:cubicBezTo>
                    <a:pt x="992778" y="447040"/>
                    <a:pt x="1003704" y="457281"/>
                    <a:pt x="1010195" y="470263"/>
                  </a:cubicBezTo>
                  <a:cubicBezTo>
                    <a:pt x="1018406" y="486684"/>
                    <a:pt x="1021338" y="505260"/>
                    <a:pt x="1027612" y="522514"/>
                  </a:cubicBezTo>
                  <a:cubicBezTo>
                    <a:pt x="1032954" y="537205"/>
                    <a:pt x="1039223" y="551543"/>
                    <a:pt x="1045029" y="566057"/>
                  </a:cubicBezTo>
                  <a:cubicBezTo>
                    <a:pt x="1056640" y="551543"/>
                    <a:pt x="1071051" y="538880"/>
                    <a:pt x="1079863" y="522514"/>
                  </a:cubicBezTo>
                  <a:cubicBezTo>
                    <a:pt x="1097964" y="488899"/>
                    <a:pt x="1108859" y="436962"/>
                    <a:pt x="1123406" y="400594"/>
                  </a:cubicBezTo>
                  <a:cubicBezTo>
                    <a:pt x="1134024" y="374049"/>
                    <a:pt x="1147977" y="348901"/>
                    <a:pt x="1158240" y="322217"/>
                  </a:cubicBezTo>
                  <a:cubicBezTo>
                    <a:pt x="1183801" y="255758"/>
                    <a:pt x="1147793" y="316118"/>
                    <a:pt x="1184366" y="261257"/>
                  </a:cubicBezTo>
                  <a:cubicBezTo>
                    <a:pt x="1193075" y="290286"/>
                    <a:pt x="1203775" y="318790"/>
                    <a:pt x="1210492" y="348343"/>
                  </a:cubicBezTo>
                  <a:cubicBezTo>
                    <a:pt x="1218487" y="383519"/>
                    <a:pt x="1230353" y="469950"/>
                    <a:pt x="1236618" y="513806"/>
                  </a:cubicBezTo>
                  <a:cubicBezTo>
                    <a:pt x="1245326" y="508000"/>
                    <a:pt x="1253179" y="492138"/>
                    <a:pt x="1262743" y="496389"/>
                  </a:cubicBezTo>
                  <a:cubicBezTo>
                    <a:pt x="1285252" y="506393"/>
                    <a:pt x="1300974" y="528388"/>
                    <a:pt x="1314995" y="548640"/>
                  </a:cubicBezTo>
                  <a:cubicBezTo>
                    <a:pt x="1335106" y="577689"/>
                    <a:pt x="1341566" y="611385"/>
                    <a:pt x="1349829" y="644434"/>
                  </a:cubicBezTo>
                  <a:cubicBezTo>
                    <a:pt x="1364343" y="635726"/>
                    <a:pt x="1378233" y="610739"/>
                    <a:pt x="1393372" y="618309"/>
                  </a:cubicBezTo>
                  <a:cubicBezTo>
                    <a:pt x="1416696" y="629971"/>
                    <a:pt x="1443016" y="703229"/>
                    <a:pt x="1454332" y="731520"/>
                  </a:cubicBezTo>
                  <a:cubicBezTo>
                    <a:pt x="1465943" y="685074"/>
                    <a:pt x="1481295" y="639407"/>
                    <a:pt x="1489166" y="592183"/>
                  </a:cubicBezTo>
                  <a:cubicBezTo>
                    <a:pt x="1499843" y="528126"/>
                    <a:pt x="1493593" y="557062"/>
                    <a:pt x="1506583" y="505097"/>
                  </a:cubicBezTo>
                  <a:cubicBezTo>
                    <a:pt x="1515292" y="522514"/>
                    <a:pt x="1523252" y="540326"/>
                    <a:pt x="1532709" y="557349"/>
                  </a:cubicBezTo>
                  <a:cubicBezTo>
                    <a:pt x="1537792" y="566498"/>
                    <a:pt x="1540408" y="579587"/>
                    <a:pt x="1550126" y="583474"/>
                  </a:cubicBezTo>
                  <a:cubicBezTo>
                    <a:pt x="1558649" y="586883"/>
                    <a:pt x="1567543" y="577669"/>
                    <a:pt x="1576252" y="574766"/>
                  </a:cubicBezTo>
                  <a:cubicBezTo>
                    <a:pt x="1582058" y="560252"/>
                    <a:pt x="1578839" y="526280"/>
                    <a:pt x="1593669" y="531223"/>
                  </a:cubicBezTo>
                  <a:cubicBezTo>
                    <a:pt x="1618714" y="539571"/>
                    <a:pt x="1640381" y="633756"/>
                    <a:pt x="1645920" y="653143"/>
                  </a:cubicBezTo>
                  <a:cubicBezTo>
                    <a:pt x="1657532" y="641532"/>
                    <a:pt x="1670068" y="630777"/>
                    <a:pt x="1680755" y="618309"/>
                  </a:cubicBezTo>
                  <a:cubicBezTo>
                    <a:pt x="1687567" y="610362"/>
                    <a:pt x="1689197" y="586798"/>
                    <a:pt x="1698172" y="592183"/>
                  </a:cubicBezTo>
                  <a:cubicBezTo>
                    <a:pt x="1714870" y="602201"/>
                    <a:pt x="1715589" y="627017"/>
                    <a:pt x="1724298" y="644434"/>
                  </a:cubicBezTo>
                  <a:cubicBezTo>
                    <a:pt x="1757978" y="812841"/>
                    <a:pt x="1733328" y="809124"/>
                    <a:pt x="1776549" y="705394"/>
                  </a:cubicBezTo>
                  <a:cubicBezTo>
                    <a:pt x="1787907" y="678135"/>
                    <a:pt x="1805057" y="652075"/>
                    <a:pt x="1820092" y="627017"/>
                  </a:cubicBezTo>
                  <a:cubicBezTo>
                    <a:pt x="1828801" y="635726"/>
                    <a:pt x="1839386" y="642895"/>
                    <a:pt x="1846218" y="653143"/>
                  </a:cubicBezTo>
                  <a:cubicBezTo>
                    <a:pt x="1851310" y="660781"/>
                    <a:pt x="1851517" y="687792"/>
                    <a:pt x="1854926" y="679269"/>
                  </a:cubicBezTo>
                  <a:cubicBezTo>
                    <a:pt x="1863618" y="657539"/>
                    <a:pt x="1859045" y="632549"/>
                    <a:pt x="1863635" y="609600"/>
                  </a:cubicBezTo>
                  <a:cubicBezTo>
                    <a:pt x="1884242" y="506567"/>
                    <a:pt x="1881052" y="586756"/>
                    <a:pt x="1881052" y="5138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F95B799-C504-FFC2-9398-18BD65375E50}"/>
              </a:ext>
            </a:extLst>
          </p:cNvPr>
          <p:cNvCxnSpPr>
            <a:cxnSpLocks/>
          </p:cNvCxnSpPr>
          <p:nvPr/>
        </p:nvCxnSpPr>
        <p:spPr>
          <a:xfrm>
            <a:off x="1720226" y="3562836"/>
            <a:ext cx="0" cy="61799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2A0EC2B-17D1-86A4-5AD1-13E58B04C833}"/>
              </a:ext>
            </a:extLst>
          </p:cNvPr>
          <p:cNvCxnSpPr>
            <a:cxnSpLocks/>
          </p:cNvCxnSpPr>
          <p:nvPr/>
        </p:nvCxnSpPr>
        <p:spPr>
          <a:xfrm>
            <a:off x="3333536" y="3562836"/>
            <a:ext cx="2243352" cy="25011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A8932FF-8239-5A11-F666-6910F55068E3}"/>
                  </a:ext>
                </a:extLst>
              </p:cNvPr>
              <p:cNvSpPr txBox="1"/>
              <p:nvPr/>
            </p:nvSpPr>
            <p:spPr>
              <a:xfrm>
                <a:off x="1802910" y="4866542"/>
                <a:ext cx="16425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A8932FF-8239-5A11-F666-6910F5506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910" y="4866542"/>
                <a:ext cx="1642566" cy="276999"/>
              </a:xfrm>
              <a:prstGeom prst="rect">
                <a:avLst/>
              </a:prstGeom>
              <a:blipFill>
                <a:blip r:embed="rId2"/>
                <a:stretch>
                  <a:fillRect l="-2974" t="-2174" r="-520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C1FC56-C4A6-374A-AAB2-70D9842961BC}"/>
                  </a:ext>
                </a:extLst>
              </p:cNvPr>
              <p:cNvSpPr txBox="1"/>
              <p:nvPr/>
            </p:nvSpPr>
            <p:spPr>
              <a:xfrm>
                <a:off x="3701262" y="4866542"/>
                <a:ext cx="20953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C1FC56-C4A6-374A-AAB2-70D984296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262" y="4866542"/>
                <a:ext cx="2095317" cy="276999"/>
              </a:xfrm>
              <a:prstGeom prst="rect">
                <a:avLst/>
              </a:prstGeom>
              <a:blipFill>
                <a:blip r:embed="rId3"/>
                <a:stretch>
                  <a:fillRect l="-2035" t="-2174" r="-37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C4E483B-05FF-2B6C-46D6-7D48658B3D3B}"/>
                  </a:ext>
                </a:extLst>
              </p:cNvPr>
              <p:cNvSpPr txBox="1"/>
              <p:nvPr/>
            </p:nvSpPr>
            <p:spPr>
              <a:xfrm>
                <a:off x="1683864" y="1990198"/>
                <a:ext cx="11159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C4E483B-05FF-2B6C-46D6-7D48658B3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64" y="1990198"/>
                <a:ext cx="1115947" cy="276999"/>
              </a:xfrm>
              <a:prstGeom prst="rect">
                <a:avLst/>
              </a:prstGeom>
              <a:blipFill>
                <a:blip r:embed="rId4"/>
                <a:stretch>
                  <a:fillRect l="-4918" r="-49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A2A3E6-E263-2A7F-2407-D565BEDA1C37}"/>
              </a:ext>
            </a:extLst>
          </p:cNvPr>
          <p:cNvSpPr txBox="1"/>
          <p:nvPr/>
        </p:nvSpPr>
        <p:spPr>
          <a:xfrm>
            <a:off x="2349787" y="4531890"/>
            <a:ext cx="69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past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52015-8FFC-59E7-8AB6-A162F6C4532B}"/>
              </a:ext>
            </a:extLst>
          </p:cNvPr>
          <p:cNvSpPr txBox="1"/>
          <p:nvPr/>
        </p:nvSpPr>
        <p:spPr>
          <a:xfrm>
            <a:off x="4116613" y="4531890"/>
            <a:ext cx="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future</a:t>
            </a:r>
          </a:p>
        </p:txBody>
      </p:sp>
      <p:sp>
        <p:nvSpPr>
          <p:cNvPr id="25" name="立方體 24">
            <a:extLst>
              <a:ext uri="{FF2B5EF4-FFF2-40B4-BE49-F238E27FC236}">
                <a16:creationId xmlns:a16="http://schemas.microsoft.com/office/drawing/2014/main" id="{160888ED-6A81-233A-7203-71141F8B1177}"/>
              </a:ext>
            </a:extLst>
          </p:cNvPr>
          <p:cNvSpPr/>
          <p:nvPr/>
        </p:nvSpPr>
        <p:spPr>
          <a:xfrm>
            <a:off x="1721083" y="2576513"/>
            <a:ext cx="1864323" cy="986323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立方體 25">
            <a:extLst>
              <a:ext uri="{FF2B5EF4-FFF2-40B4-BE49-F238E27FC236}">
                <a16:creationId xmlns:a16="http://schemas.microsoft.com/office/drawing/2014/main" id="{13905CCE-98C1-5F2D-A5BA-9E68931A27AA}"/>
              </a:ext>
            </a:extLst>
          </p:cNvPr>
          <p:cNvSpPr/>
          <p:nvPr/>
        </p:nvSpPr>
        <p:spPr>
          <a:xfrm>
            <a:off x="2082174" y="2483635"/>
            <a:ext cx="1864323" cy="986323"/>
          </a:xfrm>
          <a:prstGeom prst="cub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B00211E2-A60B-2D43-35F6-2DF043CCBBAD}"/>
              </a:ext>
            </a:extLst>
          </p:cNvPr>
          <p:cNvSpPr/>
          <p:nvPr/>
        </p:nvSpPr>
        <p:spPr>
          <a:xfrm rot="16200000">
            <a:off x="2073911" y="2156229"/>
            <a:ext cx="139224" cy="356393"/>
          </a:xfrm>
          <a:prstGeom prst="rightBrace">
            <a:avLst>
              <a:gd name="adj1" fmla="val 43055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平行四邊形 57">
            <a:extLst>
              <a:ext uri="{FF2B5EF4-FFF2-40B4-BE49-F238E27FC236}">
                <a16:creationId xmlns:a16="http://schemas.microsoft.com/office/drawing/2014/main" id="{33560510-67B5-961A-D17D-A4DCED181A9E}"/>
              </a:ext>
            </a:extLst>
          </p:cNvPr>
          <p:cNvSpPr/>
          <p:nvPr/>
        </p:nvSpPr>
        <p:spPr>
          <a:xfrm rot="5400000" flipH="1">
            <a:off x="2980195" y="4009304"/>
            <a:ext cx="1198108" cy="305171"/>
          </a:xfrm>
          <a:prstGeom prst="parallelogram">
            <a:avLst>
              <a:gd name="adj" fmla="val 74318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4F974FE4-A119-50BC-E620-BFFA60DA6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3942" y="4181234"/>
            <a:ext cx="12700" cy="2124728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16098EB-66AC-A19D-5C09-398F160B40F4}"/>
              </a:ext>
            </a:extLst>
          </p:cNvPr>
          <p:cNvSpPr txBox="1"/>
          <p:nvPr/>
        </p:nvSpPr>
        <p:spPr>
          <a:xfrm>
            <a:off x="3260569" y="5448347"/>
            <a:ext cx="106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forecast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503456-3E8A-2E3D-9747-D7988AF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786B-EFE8-427E-A5D7-209D1FC861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4161</Words>
  <Application>Microsoft Office PowerPoint</Application>
  <PresentationFormat>寬螢幕</PresentationFormat>
  <Paragraphs>1463</Paragraphs>
  <Slides>63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2" baseType="lpstr">
      <vt:lpstr>-apple-system</vt:lpstr>
      <vt:lpstr>Aptos</vt:lpstr>
      <vt:lpstr>Aptos Display</vt:lpstr>
      <vt:lpstr>Arial</vt:lpstr>
      <vt:lpstr>Calibri</vt:lpstr>
      <vt:lpstr>Cambria Math</vt:lpstr>
      <vt:lpstr>Consolas</vt:lpstr>
      <vt:lpstr>Wingdings</vt:lpstr>
      <vt:lpstr>Office 佈景主題</vt:lpstr>
      <vt:lpstr>time_series_tools</vt:lpstr>
      <vt:lpstr>Outline</vt:lpstr>
      <vt:lpstr>Introduction</vt:lpstr>
      <vt:lpstr>The Ubiquity of Time-Series</vt:lpstr>
      <vt:lpstr>Tabular Data          ≠         Time Series Data</vt:lpstr>
      <vt:lpstr>Group POV (case 1)</vt:lpstr>
      <vt:lpstr>Individual POV (case 2)</vt:lpstr>
      <vt:lpstr>Time-Series Tasks</vt:lpstr>
      <vt:lpstr>Problem Formulation for Forecasting</vt:lpstr>
      <vt:lpstr>The idea of “sliding window”</vt:lpstr>
      <vt:lpstr>Tabular Data Cross Validation (K-Fold)</vt:lpstr>
      <vt:lpstr>Time-Series Cross Validation</vt:lpstr>
      <vt:lpstr>What are covariates?</vt:lpstr>
      <vt:lpstr>PowerPoint 簡報</vt:lpstr>
      <vt:lpstr>5 Types of Time-Series Forecasting Models</vt:lpstr>
      <vt:lpstr>Type 1: Statistical and Machine Learning Models</vt:lpstr>
      <vt:lpstr>Type 2: Deep Learning Models</vt:lpstr>
      <vt:lpstr>Type 3: Transformers</vt:lpstr>
      <vt:lpstr>Type 4: Graph Neural Networks (GNNs)</vt:lpstr>
      <vt:lpstr>Type 5: Foundation Models</vt:lpstr>
      <vt:lpstr>time_series_tools</vt:lpstr>
      <vt:lpstr>Three Main Packages</vt:lpstr>
      <vt:lpstr>darts</vt:lpstr>
      <vt:lpstr>darts vs. NeuralForecast</vt:lpstr>
      <vt:lpstr>3 Main Functions</vt:lpstr>
      <vt:lpstr>darts_backtest: Input Data Configs</vt:lpstr>
      <vt:lpstr>darts_backtest: Normalization</vt:lpstr>
      <vt:lpstr>darts_backtest: Backtest</vt:lpstr>
      <vt:lpstr>darts_backtest: Visualizing Backtest</vt:lpstr>
      <vt:lpstr>darts_backtest: Visualizing Backtest</vt:lpstr>
      <vt:lpstr>darts_backtest: Visualizing Backtest</vt:lpstr>
      <vt:lpstr>darts_backtest: Models</vt:lpstr>
      <vt:lpstr>darts_backtest: Metrics</vt:lpstr>
      <vt:lpstr>TSLib</vt:lpstr>
      <vt:lpstr>Ray Tune</vt:lpstr>
      <vt:lpstr>Key Concepts of Ray Tune</vt:lpstr>
      <vt:lpstr>HPO Strategy</vt:lpstr>
      <vt:lpstr>Scheduler vs.  Search Algorithm</vt:lpstr>
      <vt:lpstr>Define 2 Functions</vt:lpstr>
      <vt:lpstr>Define 2 `params`</vt:lpstr>
      <vt:lpstr>Report for Ray Tune</vt:lpstr>
      <vt:lpstr>What I want to achieve for time_series_tools (in the future)</vt:lpstr>
      <vt:lpstr>Appendix</vt:lpstr>
      <vt:lpstr>What I want to achieve for time_series_tools (in the future)</vt:lpstr>
      <vt:lpstr>Honorable Mention: OpenLTM </vt:lpstr>
      <vt:lpstr>Models in OpenLTM </vt:lpstr>
      <vt:lpstr>What I want to achieve for time_series_tools (in the future)</vt:lpstr>
      <vt:lpstr>3 Strategies for Time-Series Forecasting </vt:lpstr>
      <vt:lpstr>What I want to achieve for time_series_tools (in the future)</vt:lpstr>
      <vt:lpstr>Problem Settings – Forecasting with MTS </vt:lpstr>
      <vt:lpstr>3 scenarios</vt:lpstr>
      <vt:lpstr>p1 + p2  p4</vt:lpstr>
      <vt:lpstr>p1 + p2  p4</vt:lpstr>
      <vt:lpstr>p1 + p2  p4</vt:lpstr>
      <vt:lpstr>[w1, (p1, p2)] + [w2, (p2, p4)]  [w4, (p3)] </vt:lpstr>
      <vt:lpstr>[w1, (p1, p2)] + [w2, (p2, p4)]  [w4, (p3)] </vt:lpstr>
      <vt:lpstr>[w1, (p1, p2)] + [w2, (p2, p4)]  [w4, (p3)] </vt:lpstr>
      <vt:lpstr>[l1, (p1, p2)] + [l2, (p2, p4)]  [l4, (p3)] </vt:lpstr>
      <vt:lpstr>[l1, (p1, p2)] + [l2, (p2, p4)]  [l4, (p3)] </vt:lpstr>
      <vt:lpstr>[l1, (p1, p2)] + [l2, (p2, p4)]  [l4, (p3)] </vt:lpstr>
      <vt:lpstr>[l1, (p1, p2)] + [l2, (p2, p4)]  [l4, (p3)] </vt:lpstr>
      <vt:lpstr>[l1, (p1, p2)] + [l2, (p2, p4)]  [l4, (p3)]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敬 張</dc:creator>
  <cp:lastModifiedBy>敬 張</cp:lastModifiedBy>
  <cp:revision>27</cp:revision>
  <dcterms:created xsi:type="dcterms:W3CDTF">2024-06-25T14:50:43Z</dcterms:created>
  <dcterms:modified xsi:type="dcterms:W3CDTF">2024-11-01T05:56:22Z</dcterms:modified>
</cp:coreProperties>
</file>