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1"/>
  </p:notesMasterIdLst>
  <p:sldIdLst>
    <p:sldId id="256" r:id="rId4"/>
    <p:sldId id="1155" r:id="rId5"/>
    <p:sldId id="1157" r:id="rId6"/>
    <p:sldId id="1159" r:id="rId7"/>
    <p:sldId id="1160" r:id="rId8"/>
    <p:sldId id="1156" r:id="rId9"/>
    <p:sldId id="6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62053"/>
    <a:srgbClr val="3120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December 19,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December 19,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December 19,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2024/12/19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2024/12/19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December 19,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December 19,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C1CC-09B1-1DBA-FEBB-E53E290A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VGR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58D0-51F9-A606-0917-32417259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I’ve received the DS-2019 and the final approval of VRG</a:t>
            </a:r>
          </a:p>
          <a:p>
            <a:pPr lvl="1"/>
            <a:r>
              <a:rPr lang="en-US" dirty="0"/>
              <a:t>J-1 visa interview: 2026/01/21 </a:t>
            </a:r>
            <a:r>
              <a:rPr lang="en-US" altLang="zh-TW" dirty="0"/>
              <a:t>(I’ve filed an emergency request for earlier interview)</a:t>
            </a:r>
            <a:endParaRPr lang="en-US" dirty="0"/>
          </a:p>
          <a:p>
            <a:r>
              <a:rPr lang="en-US" dirty="0"/>
              <a:t>Final date for UCLA VGR: 2025/02/10~2026/02/09</a:t>
            </a:r>
          </a:p>
          <a:p>
            <a:pPr lvl="1"/>
            <a:r>
              <a:rPr lang="en-US" dirty="0"/>
              <a:t>Chinese New Year: 2025/01/27~2025/02/02</a:t>
            </a:r>
          </a:p>
          <a:p>
            <a:pPr lvl="1"/>
            <a:r>
              <a:rPr lang="en-US" dirty="0"/>
              <a:t>Leaving Taiwan on 2025/02/02</a:t>
            </a:r>
          </a:p>
          <a:p>
            <a:pPr lvl="1"/>
            <a:r>
              <a:rPr lang="en-US" dirty="0"/>
              <a:t>TSMC resignation on 2025/01/24</a:t>
            </a:r>
          </a:p>
          <a:p>
            <a:pPr lvl="2"/>
            <a:r>
              <a:rPr lang="en-US" dirty="0"/>
              <a:t>TSMC consultant</a:t>
            </a:r>
          </a:p>
          <a:p>
            <a:pPr lvl="3"/>
            <a:r>
              <a:rPr lang="en-US" dirty="0"/>
              <a:t>When should I ask Wei Wang about this? 2 days per week for the workload?</a:t>
            </a:r>
          </a:p>
          <a:p>
            <a:pPr lvl="3"/>
            <a:r>
              <a:rPr lang="en-US" dirty="0"/>
              <a:t>In TSMC, when should I start working about the contract? </a:t>
            </a:r>
            <a:r>
              <a:rPr lang="en-US" altLang="zh-TW" dirty="0"/>
              <a:t>(Dr. Chen is ok with me being the consultant)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0CBE7-DF5E-41D5-9E16-DB8FBD7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8DC1-4390-BA30-242F-1A24309C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NeurIPS</a:t>
            </a:r>
            <a:r>
              <a:rPr lang="en-US" dirty="0"/>
              <a:t>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28F0-62AF-3B4A-C45C-972542A6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Key words </a:t>
            </a:r>
            <a:r>
              <a:rPr lang="en-US" altLang="zh-TW" dirty="0"/>
              <a:t>(for me)</a:t>
            </a:r>
            <a:r>
              <a:rPr lang="en-US" dirty="0"/>
              <a:t>: LLM agents, multimodal, mixture of experts, mamba, reinforcement finetuning</a:t>
            </a:r>
          </a:p>
          <a:p>
            <a:r>
              <a:rPr lang="en-US" dirty="0"/>
              <a:t>Speakers like Fei-Fei Li are very inspiring</a:t>
            </a:r>
          </a:p>
          <a:p>
            <a:r>
              <a:rPr lang="en-US" dirty="0"/>
              <a:t>&gt; 200 booths</a:t>
            </a:r>
          </a:p>
          <a:p>
            <a:r>
              <a:rPr lang="en-US" dirty="0"/>
              <a:t>Chinese drama</a:t>
            </a:r>
          </a:p>
          <a:p>
            <a:r>
              <a:rPr lang="en-US" dirty="0"/>
              <a:t>So many Koreans </a:t>
            </a:r>
            <a:r>
              <a:rPr lang="en-US" altLang="zh-TW" dirty="0"/>
              <a:t>(especially in time series)</a:t>
            </a:r>
            <a:endParaRPr lang="en-US" dirty="0"/>
          </a:p>
          <a:p>
            <a:r>
              <a:rPr lang="en-US" dirty="0"/>
              <a:t>Time series papers</a:t>
            </a:r>
          </a:p>
          <a:p>
            <a:pPr lvl="1"/>
            <a:r>
              <a:rPr lang="en-US" dirty="0"/>
              <a:t>Main track </a:t>
            </a:r>
            <a:r>
              <a:rPr lang="en-US" altLang="zh-TW" dirty="0"/>
              <a:t>(met Prof. Wei Wang)</a:t>
            </a:r>
            <a:endParaRPr lang="en-US" dirty="0"/>
          </a:p>
          <a:p>
            <a:pPr lvl="2"/>
            <a:r>
              <a:rPr lang="en-US" dirty="0"/>
              <a:t>Retrieval-Augmented</a:t>
            </a:r>
          </a:p>
          <a:p>
            <a:pPr lvl="2"/>
            <a:r>
              <a:rPr lang="en-US" dirty="0"/>
              <a:t>Time series generation</a:t>
            </a:r>
          </a:p>
          <a:p>
            <a:pPr lvl="2"/>
            <a:r>
              <a:rPr lang="en-US" dirty="0"/>
              <a:t>Time series with news </a:t>
            </a:r>
            <a:r>
              <a:rPr lang="en-US" altLang="zh-TW" dirty="0"/>
              <a:t>(using LLM for reasoning)</a:t>
            </a:r>
            <a:endParaRPr lang="en-US" dirty="0"/>
          </a:p>
          <a:p>
            <a:pPr lvl="1"/>
            <a:r>
              <a:rPr lang="en-US" dirty="0"/>
              <a:t>Workshop </a:t>
            </a:r>
            <a:r>
              <a:rPr lang="en-US" altLang="zh-TW" dirty="0"/>
              <a:t>(met Dr. </a:t>
            </a:r>
            <a:r>
              <a:rPr lang="en-US" altLang="zh-TW" dirty="0" err="1"/>
              <a:t>Qingsong</a:t>
            </a:r>
            <a:r>
              <a:rPr lang="en-US" altLang="zh-TW" dirty="0"/>
              <a:t> Wen)</a:t>
            </a:r>
            <a:endParaRPr lang="en-US" dirty="0"/>
          </a:p>
          <a:p>
            <a:pPr lvl="2"/>
            <a:r>
              <a:rPr lang="en-US" dirty="0"/>
              <a:t>Demand forecasting </a:t>
            </a:r>
            <a:r>
              <a:rPr lang="en-US" altLang="zh-TW" dirty="0"/>
              <a:t>(</a:t>
            </a:r>
            <a:r>
              <a:rPr lang="en-US" altLang="zh-TW" dirty="0" err="1"/>
              <a:t>TimesFM</a:t>
            </a:r>
            <a:r>
              <a:rPr lang="en-US" altLang="zh-TW" dirty="0"/>
              <a:t> is the best)</a:t>
            </a:r>
          </a:p>
          <a:p>
            <a:pPr lvl="2"/>
            <a:r>
              <a:rPr lang="en-US" dirty="0"/>
              <a:t>Distribution shifts</a:t>
            </a:r>
          </a:p>
          <a:p>
            <a:pPr lvl="2"/>
            <a:r>
              <a:rPr lang="en-US" dirty="0"/>
              <a:t>Time series reasoning</a:t>
            </a:r>
          </a:p>
          <a:p>
            <a:pPr lvl="2"/>
            <a:r>
              <a:rPr lang="en-US" dirty="0"/>
              <a:t>Waymo dataset for motion forecasting </a:t>
            </a:r>
            <a:r>
              <a:rPr lang="en-US" altLang="zh-TW" dirty="0"/>
              <a:t>(add Lidar dataset)</a:t>
            </a:r>
          </a:p>
          <a:p>
            <a:pPr lvl="2"/>
            <a:r>
              <a:rPr lang="en-US" altLang="zh-TW" dirty="0"/>
              <a:t>Time-</a:t>
            </a:r>
            <a:r>
              <a:rPr lang="en-US" altLang="zh-TW" dirty="0" err="1"/>
              <a:t>MoE</a:t>
            </a:r>
            <a:r>
              <a:rPr lang="en-US" altLang="zh-TW" dirty="0"/>
              <a:t> and Time-300B (ICLR 2025)</a:t>
            </a:r>
          </a:p>
          <a:p>
            <a:r>
              <a:rPr lang="en-US" dirty="0"/>
              <a:t>Taiwan 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8F07-3A34-93C9-8B12-D1E0AAA4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6555-FB68-3BEE-C113-6FE4C743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NeurIPS</a:t>
            </a:r>
            <a:r>
              <a:rPr lang="en-US" dirty="0"/>
              <a:t>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6E83-33BA-BC05-FB14-19445783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talk at TSMC </a:t>
            </a:r>
            <a:r>
              <a:rPr lang="en-US" altLang="zh-TW" dirty="0"/>
              <a:t>(when? 1/2? Although I work from </a:t>
            </a:r>
            <a:r>
              <a:rPr lang="en-US" altLang="zh-TW" dirty="0" err="1"/>
              <a:t>Kaoshiung</a:t>
            </a:r>
            <a:r>
              <a:rPr lang="en-US" altLang="zh-TW" dirty="0"/>
              <a:t> that week)</a:t>
            </a:r>
            <a:endParaRPr lang="en-US" dirty="0"/>
          </a:p>
          <a:p>
            <a:pPr lvl="1"/>
            <a:r>
              <a:rPr lang="en-US" dirty="0"/>
              <a:t>Share what I’ve learnt</a:t>
            </a:r>
          </a:p>
          <a:p>
            <a:pPr lvl="1"/>
            <a:r>
              <a:rPr lang="en-US" dirty="0"/>
              <a:t>Pave a way for the consultant in the future</a:t>
            </a:r>
          </a:p>
          <a:p>
            <a:r>
              <a:rPr lang="en-US" dirty="0"/>
              <a:t>Roadmap for the papers</a:t>
            </a:r>
            <a:r>
              <a:rPr lang="zh-TW" altLang="en-US" dirty="0"/>
              <a:t> </a:t>
            </a:r>
            <a:r>
              <a:rPr lang="en-US" altLang="zh-TW" dirty="0"/>
              <a:t>(first author)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7DB33-09D7-2E28-CB83-EDBAFD67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632D1-EC0B-0D91-1F41-C6E536EC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24" y="4528101"/>
            <a:ext cx="2286319" cy="131463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B9D996-C9B1-9727-A9AF-4790187B9A9F}"/>
              </a:ext>
            </a:extLst>
          </p:cNvPr>
          <p:cNvCxnSpPr/>
          <p:nvPr/>
        </p:nvCxnSpPr>
        <p:spPr>
          <a:xfrm>
            <a:off x="7504979" y="5141939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ECB8528-E9DC-3604-DAFC-11F70C97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15" y="4059209"/>
            <a:ext cx="621116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1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B200-F94C-4FAB-3A0F-BFA05AB5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E75B9-CC91-2EB5-45F2-659255FF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453"/>
            <a:ext cx="12192000" cy="59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7328-FA62-E681-67AC-D6976DE8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AAAI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D5A5-B0A8-822B-CF0C-68C32DAE0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the reviewer of AAAI 2025 AI4TS workshop</a:t>
            </a:r>
          </a:p>
          <a:p>
            <a:r>
              <a:rPr lang="en-US" dirty="0"/>
              <a:t>I also submit </a:t>
            </a:r>
            <a:r>
              <a:rPr lang="en-US" dirty="0" err="1"/>
              <a:t>PromptTSS</a:t>
            </a:r>
            <a:r>
              <a:rPr 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short paper format</a:t>
            </a:r>
            <a:r>
              <a:rPr lang="en-US" altLang="zh-TW" dirty="0"/>
              <a:t>) to this workshop</a:t>
            </a:r>
            <a:r>
              <a:rPr lang="zh-TW" altLang="en-US" dirty="0"/>
              <a:t> </a:t>
            </a:r>
            <a:r>
              <a:rPr lang="en-US" altLang="zh-TW" dirty="0"/>
              <a:t>(accepted just now)</a:t>
            </a:r>
          </a:p>
          <a:p>
            <a:r>
              <a:rPr lang="en-US" dirty="0"/>
              <a:t>Should I attend this conference?</a:t>
            </a:r>
          </a:p>
          <a:p>
            <a:pPr lvl="1"/>
            <a:r>
              <a:rPr lang="en-US" dirty="0"/>
              <a:t>It’s in the U.S., so it’s pretty close from LAX to PHL </a:t>
            </a:r>
            <a:r>
              <a:rPr lang="en-US" altLang="zh-TW" dirty="0"/>
              <a:t>(flight fee around NT$5,000)</a:t>
            </a:r>
          </a:p>
          <a:p>
            <a:pPr lvl="1"/>
            <a:r>
              <a:rPr lang="en-US" dirty="0"/>
              <a:t>Should I register? Is there any compensation from the lab?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D03D-6840-1EE9-1C2F-D2AFC6A2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13713</TotalTime>
  <Words>323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jf-openhuninn-1.1</vt:lpstr>
      <vt:lpstr>Arial</vt:lpstr>
      <vt:lpstr>Calibri</vt:lpstr>
      <vt:lpstr>Calibri Light</vt:lpstr>
      <vt:lpstr>Lucida Console</vt:lpstr>
      <vt:lpstr>Office 佈景主題</vt:lpstr>
      <vt:lpstr>goedge</vt:lpstr>
      <vt:lpstr>1_goedge</vt:lpstr>
      <vt:lpstr>Individual Meeting</vt:lpstr>
      <vt:lpstr>UCLA VGR</vt:lpstr>
      <vt:lpstr>NeurIPS 2024</vt:lpstr>
      <vt:lpstr>After NeurIPS 2024</vt:lpstr>
      <vt:lpstr>PowerPoint Presentation</vt:lpstr>
      <vt:lpstr>AAAI 2025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Ching Chang</cp:lastModifiedBy>
  <cp:revision>228</cp:revision>
  <dcterms:created xsi:type="dcterms:W3CDTF">2022-08-10T02:52:01Z</dcterms:created>
  <dcterms:modified xsi:type="dcterms:W3CDTF">2024-12-19T07:55:19Z</dcterms:modified>
</cp:coreProperties>
</file>