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Bebas Neu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Bebas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07d611028e_9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07d611028e_9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7d611028e_9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7d611028e_9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7d611028e_9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7d611028e_9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7d611028e_6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07d611028e_6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07d611028e_9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07d611028e_9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07d611028e_6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07d611028e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07d611028e_9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07d611028e_9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07d611028e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07d611028e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07d611028e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07d611028e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07d611028e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07d611028e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7d611028e_9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7d611028e_9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07d611028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07d611028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07d611028e_9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07d611028e_9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07d611028e_6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07d611028e_6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7d611028e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7d611028e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7d610fd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7d610fd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7d611028e_9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7d611028e_9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7d611028e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7d611028e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7d611028e_9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7d611028e_9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07d611028e_6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07d611028e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07d611028e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07d611028e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205350" y="3464007"/>
            <a:ext cx="1852450" cy="2168451"/>
            <a:chOff x="-205350" y="3464007"/>
            <a:chExt cx="1852450" cy="2168451"/>
          </a:xfrm>
        </p:grpSpPr>
        <p:sp>
          <p:nvSpPr>
            <p:cNvPr id="52" name="Google Shape;52;p13"/>
            <p:cNvSpPr/>
            <p:nvPr/>
          </p:nvSpPr>
          <p:spPr>
            <a:xfrm>
              <a:off x="202491" y="4336894"/>
              <a:ext cx="261345" cy="16526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85272" y="346400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84639" y="3550540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85272" y="3637138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85272" y="3723051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85272" y="380962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85272" y="3896204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152067" y="4419521"/>
              <a:ext cx="485195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14407" y="4604781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3998" y="4604781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93615" y="4604781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04665" y="4738868"/>
              <a:ext cx="344566" cy="893589"/>
            </a:xfrm>
            <a:custGeom>
              <a:rect b="b" l="l" r="r" t="t"/>
              <a:pathLst>
                <a:path extrusionOk="0" fill="none" h="46354" w="17874">
                  <a:moveTo>
                    <a:pt x="8937" y="46353"/>
                  </a:moveTo>
                  <a:lnTo>
                    <a:pt x="8937" y="46353"/>
                  </a:lnTo>
                  <a:cubicBezTo>
                    <a:pt x="4013" y="46353"/>
                    <a:pt x="1" y="42341"/>
                    <a:pt x="1" y="37417"/>
                  </a:cubicBezTo>
                  <a:lnTo>
                    <a:pt x="1" y="8937"/>
                  </a:lnTo>
                  <a:cubicBezTo>
                    <a:pt x="1" y="3982"/>
                    <a:pt x="4013" y="0"/>
                    <a:pt x="8937" y="0"/>
                  </a:cubicBezTo>
                  <a:lnTo>
                    <a:pt x="8937" y="0"/>
                  </a:lnTo>
                  <a:cubicBezTo>
                    <a:pt x="13861" y="0"/>
                    <a:pt x="17873" y="3982"/>
                    <a:pt x="17873" y="8937"/>
                  </a:cubicBezTo>
                  <a:lnTo>
                    <a:pt x="17873" y="37417"/>
                  </a:lnTo>
                  <a:cubicBezTo>
                    <a:pt x="17873" y="42341"/>
                    <a:pt x="13861" y="46353"/>
                    <a:pt x="8937" y="4635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527000" y="4910975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308150" y="49109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090075" y="49109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-205350" y="3900881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13"/>
          <p:cNvGrpSpPr/>
          <p:nvPr/>
        </p:nvGrpSpPr>
        <p:grpSpPr>
          <a:xfrm>
            <a:off x="7930750" y="-431400"/>
            <a:ext cx="1766565" cy="3316956"/>
            <a:chOff x="7930750" y="-431400"/>
            <a:chExt cx="1766565" cy="3316956"/>
          </a:xfrm>
        </p:grpSpPr>
        <p:sp>
          <p:nvSpPr>
            <p:cNvPr id="69" name="Google Shape;69;p13"/>
            <p:cNvSpPr/>
            <p:nvPr/>
          </p:nvSpPr>
          <p:spPr>
            <a:xfrm>
              <a:off x="8957592" y="1934128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8957592" y="210943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957592" y="2285665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957592" y="2460968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957592" y="263627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957592" y="2811574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478036" y="-345935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8712539" y="-111432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7930750" y="-431400"/>
              <a:ext cx="81656" cy="961552"/>
            </a:xfrm>
            <a:custGeom>
              <a:rect b="b" l="l" r="r" t="t"/>
              <a:pathLst>
                <a:path extrusionOk="0" h="31156" w="2646">
                  <a:moveTo>
                    <a:pt x="1308" y="0"/>
                  </a:moveTo>
                  <a:cubicBezTo>
                    <a:pt x="578" y="0"/>
                    <a:pt x="1" y="578"/>
                    <a:pt x="1" y="1338"/>
                  </a:cubicBezTo>
                  <a:lnTo>
                    <a:pt x="1" y="29818"/>
                  </a:lnTo>
                  <a:cubicBezTo>
                    <a:pt x="1" y="30548"/>
                    <a:pt x="578" y="31156"/>
                    <a:pt x="1308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8094922" y="-431400"/>
              <a:ext cx="81625" cy="961552"/>
            </a:xfrm>
            <a:custGeom>
              <a:rect b="b" l="l" r="r" t="t"/>
              <a:pathLst>
                <a:path extrusionOk="0" h="31156" w="2645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4" y="30548"/>
                    <a:pt x="2644" y="29818"/>
                  </a:cubicBezTo>
                  <a:lnTo>
                    <a:pt x="2644" y="1338"/>
                  </a:lnTo>
                  <a:cubicBezTo>
                    <a:pt x="2644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8259063" y="-431400"/>
              <a:ext cx="81625" cy="961552"/>
            </a:xfrm>
            <a:custGeom>
              <a:rect b="b" l="l" r="r" t="t"/>
              <a:pathLst>
                <a:path extrusionOk="0" h="31156" w="2645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8804706" y="1577715"/>
              <a:ext cx="285375" cy="180462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417549" y="1667936"/>
              <a:ext cx="529807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8512976" y="1225790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8689567" y="1401750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249748" y="722694"/>
              <a:ext cx="121637" cy="122248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8248988" y="944721"/>
              <a:ext cx="122397" cy="122274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8248988" y="1166774"/>
              <a:ext cx="122397" cy="123037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3"/>
          <p:cNvSpPr txBox="1"/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TSMC Smart Parking Lot Inventory Management System</a:t>
            </a:r>
            <a:endParaRPr sz="5000"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311700" y="2352100"/>
            <a:ext cx="8520600" cy="9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[B5] ADSL X MLAD</a:t>
            </a:r>
            <a:br>
              <a:rPr lang="zh-TW" sz="2000"/>
            </a:br>
            <a:r>
              <a:rPr lang="zh-TW" sz="2000"/>
              <a:t>張敬 林正明 張嫈嫈</a:t>
            </a:r>
            <a:endParaRPr sz="2000"/>
          </a:p>
        </p:txBody>
      </p:sp>
      <p:sp>
        <p:nvSpPr>
          <p:cNvPr id="96" name="Google Shape;96;p14"/>
          <p:cNvSpPr/>
          <p:nvPr/>
        </p:nvSpPr>
        <p:spPr>
          <a:xfrm>
            <a:off x="-73175" y="4195950"/>
            <a:ext cx="4042645" cy="969828"/>
          </a:xfrm>
          <a:custGeom>
            <a:rect b="b" l="l" r="r" t="t"/>
            <a:pathLst>
              <a:path extrusionOk="0" h="62499" w="192278">
                <a:moveTo>
                  <a:pt x="0" y="40973"/>
                </a:moveTo>
                <a:cubicBezTo>
                  <a:pt x="13773" y="50612"/>
                  <a:pt x="30583" y="55370"/>
                  <a:pt x="46826" y="59703"/>
                </a:cubicBezTo>
                <a:cubicBezTo>
                  <a:pt x="58897" y="62923"/>
                  <a:pt x="73210" y="64311"/>
                  <a:pt x="84286" y="58532"/>
                </a:cubicBezTo>
                <a:cubicBezTo>
                  <a:pt x="101182" y="49716"/>
                  <a:pt x="103502" y="25564"/>
                  <a:pt x="114430" y="9951"/>
                </a:cubicBezTo>
                <a:cubicBezTo>
                  <a:pt x="116846" y="6499"/>
                  <a:pt x="118921" y="1917"/>
                  <a:pt x="122918" y="585"/>
                </a:cubicBezTo>
                <a:cubicBezTo>
                  <a:pt x="135098" y="-3475"/>
                  <a:pt x="143911" y="15398"/>
                  <a:pt x="153940" y="23413"/>
                </a:cubicBezTo>
                <a:cubicBezTo>
                  <a:pt x="164273" y="31671"/>
                  <a:pt x="179230" y="35829"/>
                  <a:pt x="192278" y="33656"/>
                </a:cubicBezTo>
              </a:path>
            </a:pathLst>
          </a:custGeom>
          <a:noFill/>
          <a:ln cap="flat" cmpd="sng" w="19050">
            <a:solidFill>
              <a:srgbClr val="3D85C6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97" name="Google Shape;97;p14"/>
          <p:cNvGrpSpPr/>
          <p:nvPr/>
        </p:nvGrpSpPr>
        <p:grpSpPr>
          <a:xfrm>
            <a:off x="4127428" y="3364828"/>
            <a:ext cx="4105039" cy="1693281"/>
            <a:chOff x="6789025" y="1155863"/>
            <a:chExt cx="961300" cy="396525"/>
          </a:xfrm>
        </p:grpSpPr>
        <p:sp>
          <p:nvSpPr>
            <p:cNvPr id="98" name="Google Shape;98;p14"/>
            <p:cNvSpPr/>
            <p:nvPr/>
          </p:nvSpPr>
          <p:spPr>
            <a:xfrm>
              <a:off x="7125150" y="1357263"/>
              <a:ext cx="246725" cy="117600"/>
            </a:xfrm>
            <a:custGeom>
              <a:rect b="b" l="l" r="r" t="t"/>
              <a:pathLst>
                <a:path extrusionOk="0" h="4704" w="9869">
                  <a:moveTo>
                    <a:pt x="4694" y="0"/>
                  </a:moveTo>
                  <a:cubicBezTo>
                    <a:pt x="3738" y="0"/>
                    <a:pt x="2951" y="734"/>
                    <a:pt x="2831" y="1685"/>
                  </a:cubicBezTo>
                  <a:cubicBezTo>
                    <a:pt x="2816" y="1685"/>
                    <a:pt x="2801" y="1682"/>
                    <a:pt x="2786" y="1682"/>
                  </a:cubicBezTo>
                  <a:cubicBezTo>
                    <a:pt x="1610" y="1682"/>
                    <a:pt x="657" y="2663"/>
                    <a:pt x="657" y="3874"/>
                  </a:cubicBezTo>
                  <a:cubicBezTo>
                    <a:pt x="657" y="3952"/>
                    <a:pt x="661" y="4028"/>
                    <a:pt x="669" y="4103"/>
                  </a:cubicBezTo>
                  <a:cubicBezTo>
                    <a:pt x="356" y="4169"/>
                    <a:pt x="104" y="4400"/>
                    <a:pt x="1" y="4703"/>
                  </a:cubicBezTo>
                  <a:lnTo>
                    <a:pt x="9786" y="4703"/>
                  </a:lnTo>
                  <a:cubicBezTo>
                    <a:pt x="9840" y="4528"/>
                    <a:pt x="9868" y="4341"/>
                    <a:pt x="9868" y="4148"/>
                  </a:cubicBezTo>
                  <a:cubicBezTo>
                    <a:pt x="9868" y="3217"/>
                    <a:pt x="9206" y="2444"/>
                    <a:pt x="8339" y="2298"/>
                  </a:cubicBezTo>
                  <a:cubicBezTo>
                    <a:pt x="8339" y="2289"/>
                    <a:pt x="8340" y="2279"/>
                    <a:pt x="8340" y="2271"/>
                  </a:cubicBezTo>
                  <a:cubicBezTo>
                    <a:pt x="8340" y="1668"/>
                    <a:pt x="7866" y="1178"/>
                    <a:pt x="7280" y="1178"/>
                  </a:cubicBezTo>
                  <a:cubicBezTo>
                    <a:pt x="6985" y="1178"/>
                    <a:pt x="6719" y="1302"/>
                    <a:pt x="6525" y="1501"/>
                  </a:cubicBezTo>
                  <a:cubicBezTo>
                    <a:pt x="6334" y="641"/>
                    <a:pt x="5587" y="0"/>
                    <a:pt x="4694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964650" y="1320188"/>
              <a:ext cx="324625" cy="154775"/>
            </a:xfrm>
            <a:custGeom>
              <a:rect b="b" l="l" r="r" t="t"/>
              <a:pathLst>
                <a:path extrusionOk="0" h="6191" w="12985">
                  <a:moveTo>
                    <a:pt x="6178" y="1"/>
                  </a:moveTo>
                  <a:cubicBezTo>
                    <a:pt x="4919" y="1"/>
                    <a:pt x="3884" y="966"/>
                    <a:pt x="3726" y="2217"/>
                  </a:cubicBezTo>
                  <a:cubicBezTo>
                    <a:pt x="3705" y="2216"/>
                    <a:pt x="3686" y="2214"/>
                    <a:pt x="3666" y="2214"/>
                  </a:cubicBezTo>
                  <a:cubicBezTo>
                    <a:pt x="2119" y="2214"/>
                    <a:pt x="865" y="3505"/>
                    <a:pt x="865" y="5098"/>
                  </a:cubicBezTo>
                  <a:cubicBezTo>
                    <a:pt x="865" y="5200"/>
                    <a:pt x="871" y="5301"/>
                    <a:pt x="881" y="5400"/>
                  </a:cubicBezTo>
                  <a:cubicBezTo>
                    <a:pt x="470" y="5487"/>
                    <a:pt x="138" y="5791"/>
                    <a:pt x="1" y="6191"/>
                  </a:cubicBezTo>
                  <a:lnTo>
                    <a:pt x="12877" y="6191"/>
                  </a:lnTo>
                  <a:cubicBezTo>
                    <a:pt x="12945" y="5959"/>
                    <a:pt x="12984" y="5714"/>
                    <a:pt x="12984" y="5458"/>
                  </a:cubicBezTo>
                  <a:cubicBezTo>
                    <a:pt x="12985" y="4229"/>
                    <a:pt x="12114" y="3213"/>
                    <a:pt x="10973" y="3021"/>
                  </a:cubicBezTo>
                  <a:cubicBezTo>
                    <a:pt x="10974" y="3010"/>
                    <a:pt x="10974" y="2998"/>
                    <a:pt x="10974" y="2987"/>
                  </a:cubicBezTo>
                  <a:cubicBezTo>
                    <a:pt x="10974" y="2192"/>
                    <a:pt x="10350" y="1549"/>
                    <a:pt x="9579" y="1549"/>
                  </a:cubicBezTo>
                  <a:cubicBezTo>
                    <a:pt x="9191" y="1549"/>
                    <a:pt x="8840" y="1713"/>
                    <a:pt x="8588" y="1974"/>
                  </a:cubicBezTo>
                  <a:cubicBezTo>
                    <a:pt x="8335" y="844"/>
                    <a:pt x="7353" y="1"/>
                    <a:pt x="6178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489075" y="1362288"/>
              <a:ext cx="246700" cy="117625"/>
            </a:xfrm>
            <a:custGeom>
              <a:rect b="b" l="l" r="r" t="t"/>
              <a:pathLst>
                <a:path extrusionOk="0" h="4705" w="9868">
                  <a:moveTo>
                    <a:pt x="4694" y="1"/>
                  </a:moveTo>
                  <a:cubicBezTo>
                    <a:pt x="3738" y="1"/>
                    <a:pt x="2951" y="736"/>
                    <a:pt x="2831" y="1685"/>
                  </a:cubicBezTo>
                  <a:cubicBezTo>
                    <a:pt x="2816" y="1685"/>
                    <a:pt x="2801" y="1683"/>
                    <a:pt x="2785" y="1683"/>
                  </a:cubicBezTo>
                  <a:cubicBezTo>
                    <a:pt x="1610" y="1683"/>
                    <a:pt x="657" y="2664"/>
                    <a:pt x="657" y="3875"/>
                  </a:cubicBezTo>
                  <a:cubicBezTo>
                    <a:pt x="657" y="3953"/>
                    <a:pt x="661" y="4030"/>
                    <a:pt x="669" y="4104"/>
                  </a:cubicBezTo>
                  <a:cubicBezTo>
                    <a:pt x="356" y="4171"/>
                    <a:pt x="104" y="4401"/>
                    <a:pt x="1" y="4705"/>
                  </a:cubicBezTo>
                  <a:lnTo>
                    <a:pt x="9786" y="4705"/>
                  </a:lnTo>
                  <a:cubicBezTo>
                    <a:pt x="9840" y="4528"/>
                    <a:pt x="9868" y="4342"/>
                    <a:pt x="9868" y="4148"/>
                  </a:cubicBezTo>
                  <a:cubicBezTo>
                    <a:pt x="9868" y="3217"/>
                    <a:pt x="9205" y="2444"/>
                    <a:pt x="8339" y="2298"/>
                  </a:cubicBezTo>
                  <a:cubicBezTo>
                    <a:pt x="8339" y="2289"/>
                    <a:pt x="8340" y="2279"/>
                    <a:pt x="8340" y="2272"/>
                  </a:cubicBezTo>
                  <a:cubicBezTo>
                    <a:pt x="8340" y="1668"/>
                    <a:pt x="7866" y="1179"/>
                    <a:pt x="7280" y="1179"/>
                  </a:cubicBezTo>
                  <a:cubicBezTo>
                    <a:pt x="6985" y="1179"/>
                    <a:pt x="6719" y="1304"/>
                    <a:pt x="6525" y="1502"/>
                  </a:cubicBezTo>
                  <a:cubicBezTo>
                    <a:pt x="6333" y="642"/>
                    <a:pt x="5587" y="1"/>
                    <a:pt x="4694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7328575" y="1325188"/>
              <a:ext cx="324625" cy="154775"/>
            </a:xfrm>
            <a:custGeom>
              <a:rect b="b" l="l" r="r" t="t"/>
              <a:pathLst>
                <a:path extrusionOk="0" h="6191" w="12985">
                  <a:moveTo>
                    <a:pt x="6178" y="1"/>
                  </a:moveTo>
                  <a:cubicBezTo>
                    <a:pt x="4919" y="1"/>
                    <a:pt x="3883" y="968"/>
                    <a:pt x="3726" y="2219"/>
                  </a:cubicBezTo>
                  <a:cubicBezTo>
                    <a:pt x="3705" y="2218"/>
                    <a:pt x="3685" y="2214"/>
                    <a:pt x="3666" y="2214"/>
                  </a:cubicBezTo>
                  <a:cubicBezTo>
                    <a:pt x="2119" y="2214"/>
                    <a:pt x="865" y="3505"/>
                    <a:pt x="865" y="5099"/>
                  </a:cubicBezTo>
                  <a:cubicBezTo>
                    <a:pt x="865" y="5199"/>
                    <a:pt x="870" y="5302"/>
                    <a:pt x="881" y="5401"/>
                  </a:cubicBezTo>
                  <a:cubicBezTo>
                    <a:pt x="470" y="5486"/>
                    <a:pt x="137" y="5790"/>
                    <a:pt x="1" y="6191"/>
                  </a:cubicBezTo>
                  <a:lnTo>
                    <a:pt x="12877" y="6191"/>
                  </a:lnTo>
                  <a:cubicBezTo>
                    <a:pt x="12945" y="5960"/>
                    <a:pt x="12984" y="5714"/>
                    <a:pt x="12984" y="5459"/>
                  </a:cubicBezTo>
                  <a:cubicBezTo>
                    <a:pt x="12985" y="4230"/>
                    <a:pt x="12114" y="3214"/>
                    <a:pt x="10973" y="3022"/>
                  </a:cubicBezTo>
                  <a:cubicBezTo>
                    <a:pt x="10974" y="3011"/>
                    <a:pt x="10974" y="2999"/>
                    <a:pt x="10974" y="2987"/>
                  </a:cubicBezTo>
                  <a:cubicBezTo>
                    <a:pt x="10974" y="2193"/>
                    <a:pt x="10350" y="1550"/>
                    <a:pt x="9579" y="1550"/>
                  </a:cubicBezTo>
                  <a:cubicBezTo>
                    <a:pt x="9191" y="1550"/>
                    <a:pt x="8839" y="1714"/>
                    <a:pt x="8588" y="1975"/>
                  </a:cubicBezTo>
                  <a:cubicBezTo>
                    <a:pt x="8335" y="845"/>
                    <a:pt x="7354" y="1"/>
                    <a:pt x="6178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850050" y="1374563"/>
              <a:ext cx="210450" cy="100325"/>
            </a:xfrm>
            <a:custGeom>
              <a:rect b="b" l="l" r="r" t="t"/>
              <a:pathLst>
                <a:path extrusionOk="0" h="4013" w="8418">
                  <a:moveTo>
                    <a:pt x="4006" y="1"/>
                  </a:moveTo>
                  <a:cubicBezTo>
                    <a:pt x="3190" y="1"/>
                    <a:pt x="2519" y="627"/>
                    <a:pt x="2416" y="1439"/>
                  </a:cubicBezTo>
                  <a:cubicBezTo>
                    <a:pt x="2402" y="1439"/>
                    <a:pt x="2390" y="1436"/>
                    <a:pt x="2376" y="1436"/>
                  </a:cubicBezTo>
                  <a:cubicBezTo>
                    <a:pt x="1374" y="1436"/>
                    <a:pt x="561" y="2274"/>
                    <a:pt x="561" y="3305"/>
                  </a:cubicBezTo>
                  <a:cubicBezTo>
                    <a:pt x="561" y="3371"/>
                    <a:pt x="565" y="3437"/>
                    <a:pt x="571" y="3500"/>
                  </a:cubicBezTo>
                  <a:cubicBezTo>
                    <a:pt x="306" y="3556"/>
                    <a:pt x="89" y="3754"/>
                    <a:pt x="1" y="4012"/>
                  </a:cubicBezTo>
                  <a:lnTo>
                    <a:pt x="8347" y="4012"/>
                  </a:lnTo>
                  <a:cubicBezTo>
                    <a:pt x="8393" y="3863"/>
                    <a:pt x="8417" y="3702"/>
                    <a:pt x="8417" y="3539"/>
                  </a:cubicBezTo>
                  <a:cubicBezTo>
                    <a:pt x="8418" y="2743"/>
                    <a:pt x="7854" y="2085"/>
                    <a:pt x="7113" y="1961"/>
                  </a:cubicBezTo>
                  <a:cubicBezTo>
                    <a:pt x="7113" y="1953"/>
                    <a:pt x="7115" y="1945"/>
                    <a:pt x="7115" y="1938"/>
                  </a:cubicBezTo>
                  <a:cubicBezTo>
                    <a:pt x="7115" y="1423"/>
                    <a:pt x="6710" y="1006"/>
                    <a:pt x="6210" y="1006"/>
                  </a:cubicBezTo>
                  <a:cubicBezTo>
                    <a:pt x="5958" y="1006"/>
                    <a:pt x="5732" y="1110"/>
                    <a:pt x="5568" y="1281"/>
                  </a:cubicBezTo>
                  <a:cubicBezTo>
                    <a:pt x="5403" y="548"/>
                    <a:pt x="4766" y="1"/>
                    <a:pt x="4006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821625" y="1394638"/>
              <a:ext cx="168425" cy="80275"/>
            </a:xfrm>
            <a:custGeom>
              <a:rect b="b" l="l" r="r" t="t"/>
              <a:pathLst>
                <a:path extrusionOk="0" h="3211" w="6737">
                  <a:moveTo>
                    <a:pt x="3205" y="0"/>
                  </a:moveTo>
                  <a:cubicBezTo>
                    <a:pt x="2552" y="0"/>
                    <a:pt x="2014" y="502"/>
                    <a:pt x="1932" y="1151"/>
                  </a:cubicBezTo>
                  <a:cubicBezTo>
                    <a:pt x="1922" y="1151"/>
                    <a:pt x="1911" y="1149"/>
                    <a:pt x="1901" y="1149"/>
                  </a:cubicBezTo>
                  <a:cubicBezTo>
                    <a:pt x="1097" y="1149"/>
                    <a:pt x="448" y="1819"/>
                    <a:pt x="448" y="2644"/>
                  </a:cubicBezTo>
                  <a:cubicBezTo>
                    <a:pt x="448" y="2697"/>
                    <a:pt x="452" y="2749"/>
                    <a:pt x="457" y="2801"/>
                  </a:cubicBezTo>
                  <a:cubicBezTo>
                    <a:pt x="242" y="2846"/>
                    <a:pt x="70" y="3003"/>
                    <a:pt x="1" y="3210"/>
                  </a:cubicBezTo>
                  <a:lnTo>
                    <a:pt x="6681" y="3210"/>
                  </a:lnTo>
                  <a:cubicBezTo>
                    <a:pt x="6717" y="3091"/>
                    <a:pt x="6737" y="2964"/>
                    <a:pt x="6737" y="2831"/>
                  </a:cubicBezTo>
                  <a:cubicBezTo>
                    <a:pt x="6737" y="2193"/>
                    <a:pt x="6286" y="1668"/>
                    <a:pt x="5694" y="1567"/>
                  </a:cubicBezTo>
                  <a:cubicBezTo>
                    <a:pt x="5694" y="1561"/>
                    <a:pt x="5695" y="1556"/>
                    <a:pt x="5695" y="1549"/>
                  </a:cubicBezTo>
                  <a:cubicBezTo>
                    <a:pt x="5695" y="1137"/>
                    <a:pt x="5371" y="804"/>
                    <a:pt x="4970" y="804"/>
                  </a:cubicBezTo>
                  <a:cubicBezTo>
                    <a:pt x="4770" y="804"/>
                    <a:pt x="4588" y="888"/>
                    <a:pt x="4456" y="1025"/>
                  </a:cubicBezTo>
                  <a:cubicBezTo>
                    <a:pt x="4325" y="439"/>
                    <a:pt x="3816" y="0"/>
                    <a:pt x="3205" y="0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789025" y="1469113"/>
              <a:ext cx="961300" cy="22200"/>
            </a:xfrm>
            <a:custGeom>
              <a:rect b="b" l="l" r="r" t="t"/>
              <a:pathLst>
                <a:path extrusionOk="0" h="888" w="38452">
                  <a:moveTo>
                    <a:pt x="0" y="0"/>
                  </a:moveTo>
                  <a:lnTo>
                    <a:pt x="0" y="888"/>
                  </a:lnTo>
                  <a:lnTo>
                    <a:pt x="38452" y="888"/>
                  </a:lnTo>
                  <a:lnTo>
                    <a:pt x="38452" y="0"/>
                  </a:ln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7203325" y="1304988"/>
              <a:ext cx="352475" cy="99925"/>
            </a:xfrm>
            <a:custGeom>
              <a:rect b="b" l="l" r="r" t="t"/>
              <a:pathLst>
                <a:path extrusionOk="0" h="3997" w="14099">
                  <a:moveTo>
                    <a:pt x="4959" y="1"/>
                  </a:moveTo>
                  <a:cubicBezTo>
                    <a:pt x="4797" y="1"/>
                    <a:pt x="4637" y="2"/>
                    <a:pt x="4480" y="4"/>
                  </a:cubicBezTo>
                  <a:cubicBezTo>
                    <a:pt x="3481" y="19"/>
                    <a:pt x="3812" y="459"/>
                    <a:pt x="3038" y="1145"/>
                  </a:cubicBezTo>
                  <a:cubicBezTo>
                    <a:pt x="1977" y="2082"/>
                    <a:pt x="1" y="3996"/>
                    <a:pt x="1" y="3996"/>
                  </a:cubicBezTo>
                  <a:lnTo>
                    <a:pt x="14098" y="3849"/>
                  </a:lnTo>
                  <a:cubicBezTo>
                    <a:pt x="14098" y="3849"/>
                    <a:pt x="11688" y="440"/>
                    <a:pt x="9814" y="241"/>
                  </a:cubicBezTo>
                  <a:cubicBezTo>
                    <a:pt x="8805" y="132"/>
                    <a:pt x="6766" y="1"/>
                    <a:pt x="4959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7424900" y="1456863"/>
              <a:ext cx="74100" cy="80975"/>
            </a:xfrm>
            <a:custGeom>
              <a:rect b="b" l="l" r="r" t="t"/>
              <a:pathLst>
                <a:path extrusionOk="0" h="3239" w="2964">
                  <a:moveTo>
                    <a:pt x="1482" y="1"/>
                  </a:moveTo>
                  <a:cubicBezTo>
                    <a:pt x="664" y="1"/>
                    <a:pt x="0" y="726"/>
                    <a:pt x="0" y="1619"/>
                  </a:cubicBezTo>
                  <a:cubicBezTo>
                    <a:pt x="0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418075" y="1456863"/>
              <a:ext cx="74075" cy="80975"/>
            </a:xfrm>
            <a:custGeom>
              <a:rect b="b" l="l" r="r" t="t"/>
              <a:pathLst>
                <a:path extrusionOk="0" h="3239" w="2963">
                  <a:moveTo>
                    <a:pt x="1482" y="1"/>
                  </a:moveTo>
                  <a:cubicBezTo>
                    <a:pt x="663" y="1"/>
                    <a:pt x="1" y="726"/>
                    <a:pt x="1" y="1619"/>
                  </a:cubicBezTo>
                  <a:cubicBezTo>
                    <a:pt x="1" y="2514"/>
                    <a:pt x="663" y="3239"/>
                    <a:pt x="1482" y="3239"/>
                  </a:cubicBezTo>
                  <a:cubicBezTo>
                    <a:pt x="2300" y="3239"/>
                    <a:pt x="2963" y="2514"/>
                    <a:pt x="2963" y="1619"/>
                  </a:cubicBezTo>
                  <a:cubicBezTo>
                    <a:pt x="2963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440475" y="1479938"/>
              <a:ext cx="29325" cy="32000"/>
            </a:xfrm>
            <a:custGeom>
              <a:rect b="b" l="l" r="r" t="t"/>
              <a:pathLst>
                <a:path extrusionOk="0" h="1280" w="1173">
                  <a:moveTo>
                    <a:pt x="586" y="1"/>
                  </a:moveTo>
                  <a:cubicBezTo>
                    <a:pt x="262" y="1"/>
                    <a:pt x="1" y="287"/>
                    <a:pt x="1" y="640"/>
                  </a:cubicBezTo>
                  <a:cubicBezTo>
                    <a:pt x="1" y="993"/>
                    <a:pt x="262" y="1279"/>
                    <a:pt x="586" y="1279"/>
                  </a:cubicBezTo>
                  <a:cubicBezTo>
                    <a:pt x="910" y="1279"/>
                    <a:pt x="1172" y="993"/>
                    <a:pt x="1172" y="640"/>
                  </a:cubicBezTo>
                  <a:cubicBezTo>
                    <a:pt x="1172" y="287"/>
                    <a:pt x="910" y="1"/>
                    <a:pt x="586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148400" y="1456863"/>
              <a:ext cx="74075" cy="80975"/>
            </a:xfrm>
            <a:custGeom>
              <a:rect b="b" l="l" r="r" t="t"/>
              <a:pathLst>
                <a:path extrusionOk="0" h="3239" w="2963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3" y="2514"/>
                    <a:pt x="2963" y="1619"/>
                  </a:cubicBezTo>
                  <a:cubicBezTo>
                    <a:pt x="2963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141525" y="1456863"/>
              <a:ext cx="74125" cy="80975"/>
            </a:xfrm>
            <a:custGeom>
              <a:rect b="b" l="l" r="r" t="t"/>
              <a:pathLst>
                <a:path extrusionOk="0" h="3239" w="2965">
                  <a:moveTo>
                    <a:pt x="1483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3" y="3239"/>
                  </a:cubicBezTo>
                  <a:cubicBezTo>
                    <a:pt x="2301" y="3239"/>
                    <a:pt x="2964" y="2514"/>
                    <a:pt x="2964" y="1619"/>
                  </a:cubicBezTo>
                  <a:cubicBezTo>
                    <a:pt x="2964" y="726"/>
                    <a:pt x="2301" y="1"/>
                    <a:pt x="1483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163675" y="1483088"/>
              <a:ext cx="29825" cy="32550"/>
            </a:xfrm>
            <a:custGeom>
              <a:rect b="b" l="l" r="r" t="t"/>
              <a:pathLst>
                <a:path extrusionOk="0" h="1302" w="1193">
                  <a:moveTo>
                    <a:pt x="597" y="0"/>
                  </a:moveTo>
                  <a:cubicBezTo>
                    <a:pt x="267" y="0"/>
                    <a:pt x="0" y="291"/>
                    <a:pt x="0" y="651"/>
                  </a:cubicBezTo>
                  <a:cubicBezTo>
                    <a:pt x="0" y="1011"/>
                    <a:pt x="267" y="1301"/>
                    <a:pt x="597" y="1301"/>
                  </a:cubicBezTo>
                  <a:cubicBezTo>
                    <a:pt x="925" y="1301"/>
                    <a:pt x="1193" y="1011"/>
                    <a:pt x="1193" y="651"/>
                  </a:cubicBezTo>
                  <a:cubicBezTo>
                    <a:pt x="1193" y="291"/>
                    <a:pt x="925" y="0"/>
                    <a:pt x="597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7084675" y="1396013"/>
              <a:ext cx="534375" cy="108150"/>
            </a:xfrm>
            <a:custGeom>
              <a:rect b="b" l="l" r="r" t="t"/>
              <a:pathLst>
                <a:path extrusionOk="0" h="4326" w="21375">
                  <a:moveTo>
                    <a:pt x="19752" y="0"/>
                  </a:moveTo>
                  <a:cubicBezTo>
                    <a:pt x="19743" y="0"/>
                    <a:pt x="19735" y="0"/>
                    <a:pt x="19726" y="0"/>
                  </a:cubicBezTo>
                  <a:cubicBezTo>
                    <a:pt x="17675" y="47"/>
                    <a:pt x="5892" y="320"/>
                    <a:pt x="3569" y="500"/>
                  </a:cubicBezTo>
                  <a:cubicBezTo>
                    <a:pt x="0" y="776"/>
                    <a:pt x="796" y="4325"/>
                    <a:pt x="796" y="4325"/>
                  </a:cubicBezTo>
                  <a:lnTo>
                    <a:pt x="2639" y="4325"/>
                  </a:lnTo>
                  <a:lnTo>
                    <a:pt x="21170" y="3886"/>
                  </a:lnTo>
                  <a:cubicBezTo>
                    <a:pt x="21374" y="2413"/>
                    <a:pt x="21138" y="1156"/>
                    <a:pt x="20912" y="661"/>
                  </a:cubicBezTo>
                  <a:cubicBezTo>
                    <a:pt x="20723" y="245"/>
                    <a:pt x="20188" y="0"/>
                    <a:pt x="19752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7094050" y="1304088"/>
              <a:ext cx="352500" cy="100850"/>
            </a:xfrm>
            <a:custGeom>
              <a:rect b="b" l="l" r="r" t="t"/>
              <a:pathLst>
                <a:path extrusionOk="0" h="4034" w="14100">
                  <a:moveTo>
                    <a:pt x="7677" y="0"/>
                  </a:moveTo>
                  <a:cubicBezTo>
                    <a:pt x="6934" y="0"/>
                    <a:pt x="6185" y="24"/>
                    <a:pt x="5576" y="54"/>
                  </a:cubicBezTo>
                  <a:cubicBezTo>
                    <a:pt x="4580" y="101"/>
                    <a:pt x="3812" y="496"/>
                    <a:pt x="3036" y="1182"/>
                  </a:cubicBezTo>
                  <a:cubicBezTo>
                    <a:pt x="1977" y="2119"/>
                    <a:pt x="0" y="4033"/>
                    <a:pt x="0" y="4033"/>
                  </a:cubicBezTo>
                  <a:lnTo>
                    <a:pt x="14099" y="3885"/>
                  </a:lnTo>
                  <a:cubicBezTo>
                    <a:pt x="14099" y="3885"/>
                    <a:pt x="12019" y="494"/>
                    <a:pt x="10163" y="153"/>
                  </a:cubicBezTo>
                  <a:cubicBezTo>
                    <a:pt x="9544" y="39"/>
                    <a:pt x="8616" y="0"/>
                    <a:pt x="7677" y="0"/>
                  </a:cubicBezTo>
                  <a:close/>
                </a:path>
              </a:pathLst>
            </a:custGeom>
            <a:solidFill>
              <a:srgbClr val="FF5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958700" y="1396338"/>
              <a:ext cx="557650" cy="107825"/>
            </a:xfrm>
            <a:custGeom>
              <a:rect b="b" l="l" r="r" t="t"/>
              <a:pathLst>
                <a:path extrusionOk="0" h="4313" w="22306">
                  <a:moveTo>
                    <a:pt x="19893" y="1"/>
                  </a:moveTo>
                  <a:cubicBezTo>
                    <a:pt x="19889" y="1"/>
                    <a:pt x="19885" y="1"/>
                    <a:pt x="19881" y="1"/>
                  </a:cubicBezTo>
                  <a:cubicBezTo>
                    <a:pt x="16470" y="64"/>
                    <a:pt x="5888" y="236"/>
                    <a:pt x="3690" y="400"/>
                  </a:cubicBezTo>
                  <a:cubicBezTo>
                    <a:pt x="0" y="678"/>
                    <a:pt x="1061" y="4312"/>
                    <a:pt x="1061" y="4312"/>
                  </a:cubicBezTo>
                  <a:lnTo>
                    <a:pt x="22094" y="4164"/>
                  </a:lnTo>
                  <a:cubicBezTo>
                    <a:pt x="22305" y="2690"/>
                    <a:pt x="22239" y="1648"/>
                    <a:pt x="22015" y="1150"/>
                  </a:cubicBezTo>
                  <a:cubicBezTo>
                    <a:pt x="21617" y="266"/>
                    <a:pt x="20232" y="1"/>
                    <a:pt x="19893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269750" y="1323388"/>
              <a:ext cx="3750" cy="178150"/>
            </a:xfrm>
            <a:custGeom>
              <a:rect b="b" l="l" r="r" t="t"/>
              <a:pathLst>
                <a:path extrusionOk="0" h="7126" w="150">
                  <a:moveTo>
                    <a:pt x="73" y="0"/>
                  </a:moveTo>
                  <a:lnTo>
                    <a:pt x="0" y="1"/>
                  </a:lnTo>
                  <a:lnTo>
                    <a:pt x="77" y="7125"/>
                  </a:lnTo>
                  <a:lnTo>
                    <a:pt x="149" y="712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221525" y="1416513"/>
              <a:ext cx="42450" cy="5825"/>
            </a:xfrm>
            <a:custGeom>
              <a:rect b="b" l="l" r="r" t="t"/>
              <a:pathLst>
                <a:path extrusionOk="0" h="233" w="1698">
                  <a:moveTo>
                    <a:pt x="5" y="1"/>
                  </a:moveTo>
                  <a:cubicBezTo>
                    <a:pt x="3" y="1"/>
                    <a:pt x="1" y="3"/>
                    <a:pt x="1" y="4"/>
                  </a:cubicBezTo>
                  <a:lnTo>
                    <a:pt x="1" y="229"/>
                  </a:lnTo>
                  <a:cubicBezTo>
                    <a:pt x="1" y="231"/>
                    <a:pt x="4" y="233"/>
                    <a:pt x="5" y="233"/>
                  </a:cubicBezTo>
                  <a:lnTo>
                    <a:pt x="1694" y="233"/>
                  </a:lnTo>
                  <a:cubicBezTo>
                    <a:pt x="1696" y="233"/>
                    <a:pt x="1698" y="231"/>
                    <a:pt x="1698" y="229"/>
                  </a:cubicBezTo>
                  <a:lnTo>
                    <a:pt x="1698" y="4"/>
                  </a:lnTo>
                  <a:cubicBezTo>
                    <a:pt x="1698" y="2"/>
                    <a:pt x="1695" y="1"/>
                    <a:pt x="1694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221525" y="1416513"/>
              <a:ext cx="38050" cy="5825"/>
            </a:xfrm>
            <a:custGeom>
              <a:rect b="b" l="l" r="r" t="t"/>
              <a:pathLst>
                <a:path extrusionOk="0" h="233" w="1522">
                  <a:moveTo>
                    <a:pt x="5" y="1"/>
                  </a:moveTo>
                  <a:cubicBezTo>
                    <a:pt x="3" y="1"/>
                    <a:pt x="1" y="3"/>
                    <a:pt x="1" y="4"/>
                  </a:cubicBezTo>
                  <a:lnTo>
                    <a:pt x="1" y="229"/>
                  </a:lnTo>
                  <a:cubicBezTo>
                    <a:pt x="1" y="231"/>
                    <a:pt x="4" y="233"/>
                    <a:pt x="5" y="233"/>
                  </a:cubicBezTo>
                  <a:lnTo>
                    <a:pt x="1517" y="233"/>
                  </a:lnTo>
                  <a:cubicBezTo>
                    <a:pt x="1518" y="233"/>
                    <a:pt x="1522" y="231"/>
                    <a:pt x="1522" y="229"/>
                  </a:cubicBezTo>
                  <a:lnTo>
                    <a:pt x="1522" y="4"/>
                  </a:lnTo>
                  <a:cubicBezTo>
                    <a:pt x="1522" y="2"/>
                    <a:pt x="1518" y="1"/>
                    <a:pt x="1517" y="1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387475" y="1416513"/>
              <a:ext cx="42425" cy="5825"/>
            </a:xfrm>
            <a:custGeom>
              <a:rect b="b" l="l" r="r" t="t"/>
              <a:pathLst>
                <a:path extrusionOk="0" h="233" w="1697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lnTo>
                    <a:pt x="0" y="229"/>
                  </a:lnTo>
                  <a:cubicBezTo>
                    <a:pt x="0" y="231"/>
                    <a:pt x="2" y="233"/>
                    <a:pt x="3" y="233"/>
                  </a:cubicBezTo>
                  <a:lnTo>
                    <a:pt x="1692" y="233"/>
                  </a:lnTo>
                  <a:cubicBezTo>
                    <a:pt x="1693" y="233"/>
                    <a:pt x="1695" y="231"/>
                    <a:pt x="1696" y="229"/>
                  </a:cubicBezTo>
                  <a:lnTo>
                    <a:pt x="1696" y="4"/>
                  </a:lnTo>
                  <a:cubicBezTo>
                    <a:pt x="1696" y="2"/>
                    <a:pt x="1693" y="1"/>
                    <a:pt x="1692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6978200" y="1487588"/>
              <a:ext cx="539925" cy="16575"/>
            </a:xfrm>
            <a:custGeom>
              <a:rect b="b" l="l" r="r" t="t"/>
              <a:pathLst>
                <a:path extrusionOk="0" h="663" w="21597">
                  <a:moveTo>
                    <a:pt x="1" y="1"/>
                  </a:moveTo>
                  <a:lnTo>
                    <a:pt x="140" y="662"/>
                  </a:lnTo>
                  <a:lnTo>
                    <a:pt x="21597" y="662"/>
                  </a:lnTo>
                  <a:lnTo>
                    <a:pt x="21597" y="1"/>
                  </a:lnTo>
                  <a:close/>
                </a:path>
              </a:pathLst>
            </a:custGeom>
            <a:solidFill>
              <a:srgbClr val="888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510850" y="1487588"/>
              <a:ext cx="107750" cy="16575"/>
            </a:xfrm>
            <a:custGeom>
              <a:rect b="b" l="l" r="r" t="t"/>
              <a:pathLst>
                <a:path extrusionOk="0" h="663" w="4310">
                  <a:moveTo>
                    <a:pt x="1" y="1"/>
                  </a:moveTo>
                  <a:lnTo>
                    <a:pt x="291" y="662"/>
                  </a:lnTo>
                  <a:lnTo>
                    <a:pt x="4047" y="662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787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7052925" y="1448238"/>
              <a:ext cx="103800" cy="55925"/>
            </a:xfrm>
            <a:custGeom>
              <a:rect b="b" l="l" r="r" t="t"/>
              <a:pathLst>
                <a:path extrusionOk="0" h="2237" w="4152">
                  <a:moveTo>
                    <a:pt x="2074" y="1"/>
                  </a:moveTo>
                  <a:cubicBezTo>
                    <a:pt x="928" y="1"/>
                    <a:pt x="0" y="820"/>
                    <a:pt x="0" y="1965"/>
                  </a:cubicBezTo>
                  <a:cubicBezTo>
                    <a:pt x="0" y="2036"/>
                    <a:pt x="10" y="2166"/>
                    <a:pt x="19" y="2236"/>
                  </a:cubicBezTo>
                  <a:lnTo>
                    <a:pt x="4150" y="2236"/>
                  </a:lnTo>
                  <a:cubicBezTo>
                    <a:pt x="4151" y="2195"/>
                    <a:pt x="4147" y="2007"/>
                    <a:pt x="4147" y="1965"/>
                  </a:cubicBezTo>
                  <a:cubicBezTo>
                    <a:pt x="4147" y="820"/>
                    <a:pt x="3219" y="1"/>
                    <a:pt x="2074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7060175" y="1451688"/>
              <a:ext cx="95725" cy="52475"/>
            </a:xfrm>
            <a:custGeom>
              <a:rect b="b" l="l" r="r" t="t"/>
              <a:pathLst>
                <a:path extrusionOk="0" h="2099" w="3829">
                  <a:moveTo>
                    <a:pt x="1912" y="1"/>
                  </a:moveTo>
                  <a:cubicBezTo>
                    <a:pt x="856" y="1"/>
                    <a:pt x="0" y="770"/>
                    <a:pt x="0" y="1844"/>
                  </a:cubicBezTo>
                  <a:cubicBezTo>
                    <a:pt x="0" y="1911"/>
                    <a:pt x="10" y="2032"/>
                    <a:pt x="18" y="2098"/>
                  </a:cubicBezTo>
                  <a:lnTo>
                    <a:pt x="3825" y="2098"/>
                  </a:lnTo>
                  <a:cubicBezTo>
                    <a:pt x="3828" y="2059"/>
                    <a:pt x="3824" y="1882"/>
                    <a:pt x="3824" y="1844"/>
                  </a:cubicBezTo>
                  <a:cubicBezTo>
                    <a:pt x="3824" y="770"/>
                    <a:pt x="2969" y="1"/>
                    <a:pt x="1912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7078825" y="1456863"/>
              <a:ext cx="74125" cy="80975"/>
            </a:xfrm>
            <a:custGeom>
              <a:rect b="b" l="l" r="r" t="t"/>
              <a:pathLst>
                <a:path extrusionOk="0" h="3239" w="2965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1" y="3239"/>
                    <a:pt x="2964" y="2514"/>
                    <a:pt x="2964" y="1619"/>
                  </a:cubicBezTo>
                  <a:cubicBezTo>
                    <a:pt x="2964" y="726"/>
                    <a:pt x="2301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7071125" y="1456863"/>
              <a:ext cx="74100" cy="80975"/>
            </a:xfrm>
            <a:custGeom>
              <a:rect b="b" l="l" r="r" t="t"/>
              <a:pathLst>
                <a:path extrusionOk="0" h="3239" w="2964">
                  <a:moveTo>
                    <a:pt x="1481" y="1"/>
                  </a:moveTo>
                  <a:cubicBezTo>
                    <a:pt x="663" y="1"/>
                    <a:pt x="1" y="726"/>
                    <a:pt x="1" y="1619"/>
                  </a:cubicBezTo>
                  <a:cubicBezTo>
                    <a:pt x="1" y="2514"/>
                    <a:pt x="663" y="3239"/>
                    <a:pt x="1481" y="3239"/>
                  </a:cubicBezTo>
                  <a:cubicBezTo>
                    <a:pt x="2301" y="3239"/>
                    <a:pt x="2963" y="2514"/>
                    <a:pt x="2963" y="1619"/>
                  </a:cubicBezTo>
                  <a:cubicBezTo>
                    <a:pt x="2963" y="726"/>
                    <a:pt x="2301" y="1"/>
                    <a:pt x="148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7094850" y="1482788"/>
              <a:ext cx="26650" cy="29150"/>
            </a:xfrm>
            <a:custGeom>
              <a:rect b="b" l="l" r="r" t="t"/>
              <a:pathLst>
                <a:path extrusionOk="0" h="1166" w="1066">
                  <a:moveTo>
                    <a:pt x="532" y="1"/>
                  </a:moveTo>
                  <a:cubicBezTo>
                    <a:pt x="239" y="1"/>
                    <a:pt x="1" y="262"/>
                    <a:pt x="1" y="582"/>
                  </a:cubicBezTo>
                  <a:cubicBezTo>
                    <a:pt x="1" y="904"/>
                    <a:pt x="239" y="1165"/>
                    <a:pt x="532" y="1165"/>
                  </a:cubicBezTo>
                  <a:cubicBezTo>
                    <a:pt x="827" y="1165"/>
                    <a:pt x="1065" y="904"/>
                    <a:pt x="1065" y="582"/>
                  </a:cubicBezTo>
                  <a:cubicBezTo>
                    <a:pt x="1065" y="262"/>
                    <a:pt x="827" y="1"/>
                    <a:pt x="532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7329325" y="1448238"/>
              <a:ext cx="103825" cy="55925"/>
            </a:xfrm>
            <a:custGeom>
              <a:rect b="b" l="l" r="r" t="t"/>
              <a:pathLst>
                <a:path extrusionOk="0" h="2237" w="4153">
                  <a:moveTo>
                    <a:pt x="2078" y="1"/>
                  </a:moveTo>
                  <a:cubicBezTo>
                    <a:pt x="933" y="1"/>
                    <a:pt x="5" y="820"/>
                    <a:pt x="5" y="1965"/>
                  </a:cubicBezTo>
                  <a:cubicBezTo>
                    <a:pt x="5" y="2036"/>
                    <a:pt x="1" y="2166"/>
                    <a:pt x="7" y="2236"/>
                  </a:cubicBezTo>
                  <a:lnTo>
                    <a:pt x="4149" y="2236"/>
                  </a:lnTo>
                  <a:cubicBezTo>
                    <a:pt x="4152" y="2195"/>
                    <a:pt x="4152" y="2007"/>
                    <a:pt x="4152" y="1965"/>
                  </a:cubicBezTo>
                  <a:cubicBezTo>
                    <a:pt x="4152" y="820"/>
                    <a:pt x="3224" y="1"/>
                    <a:pt x="2078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7336575" y="1451238"/>
              <a:ext cx="96350" cy="52925"/>
            </a:xfrm>
            <a:custGeom>
              <a:rect b="b" l="l" r="r" t="t"/>
              <a:pathLst>
                <a:path extrusionOk="0" h="2117" w="3854">
                  <a:moveTo>
                    <a:pt x="1929" y="1"/>
                  </a:moveTo>
                  <a:cubicBezTo>
                    <a:pt x="867" y="1"/>
                    <a:pt x="5" y="775"/>
                    <a:pt x="5" y="1859"/>
                  </a:cubicBezTo>
                  <a:cubicBezTo>
                    <a:pt x="5" y="1926"/>
                    <a:pt x="1" y="2050"/>
                    <a:pt x="7" y="2116"/>
                  </a:cubicBezTo>
                  <a:lnTo>
                    <a:pt x="3852" y="2116"/>
                  </a:lnTo>
                  <a:cubicBezTo>
                    <a:pt x="3854" y="2077"/>
                    <a:pt x="3854" y="1899"/>
                    <a:pt x="3854" y="1859"/>
                  </a:cubicBezTo>
                  <a:cubicBezTo>
                    <a:pt x="3854" y="775"/>
                    <a:pt x="2992" y="1"/>
                    <a:pt x="1929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7355375" y="1456863"/>
              <a:ext cx="74100" cy="80975"/>
            </a:xfrm>
            <a:custGeom>
              <a:rect b="b" l="l" r="r" t="t"/>
              <a:pathLst>
                <a:path extrusionOk="0" h="3239" w="2964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7347650" y="1456863"/>
              <a:ext cx="74100" cy="80975"/>
            </a:xfrm>
            <a:custGeom>
              <a:rect b="b" l="l" r="r" t="t"/>
              <a:pathLst>
                <a:path extrusionOk="0" h="3239" w="2964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7371375" y="1482788"/>
              <a:ext cx="26675" cy="29150"/>
            </a:xfrm>
            <a:custGeom>
              <a:rect b="b" l="l" r="r" t="t"/>
              <a:pathLst>
                <a:path extrusionOk="0" h="1166" w="1067">
                  <a:moveTo>
                    <a:pt x="533" y="1"/>
                  </a:moveTo>
                  <a:cubicBezTo>
                    <a:pt x="240" y="1"/>
                    <a:pt x="0" y="262"/>
                    <a:pt x="0" y="582"/>
                  </a:cubicBezTo>
                  <a:cubicBezTo>
                    <a:pt x="0" y="904"/>
                    <a:pt x="240" y="1165"/>
                    <a:pt x="533" y="1165"/>
                  </a:cubicBezTo>
                  <a:cubicBezTo>
                    <a:pt x="828" y="1165"/>
                    <a:pt x="1066" y="904"/>
                    <a:pt x="1066" y="582"/>
                  </a:cubicBezTo>
                  <a:cubicBezTo>
                    <a:pt x="1066" y="262"/>
                    <a:pt x="828" y="1"/>
                    <a:pt x="53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7042675" y="1434938"/>
              <a:ext cx="123150" cy="52775"/>
            </a:xfrm>
            <a:custGeom>
              <a:rect b="b" l="l" r="r" t="t"/>
              <a:pathLst>
                <a:path extrusionOk="0" h="2111" w="4926">
                  <a:moveTo>
                    <a:pt x="2601" y="1"/>
                  </a:moveTo>
                  <a:cubicBezTo>
                    <a:pt x="228" y="1"/>
                    <a:pt x="4" y="2084"/>
                    <a:pt x="0" y="2104"/>
                  </a:cubicBezTo>
                  <a:lnTo>
                    <a:pt x="73" y="2111"/>
                  </a:lnTo>
                  <a:cubicBezTo>
                    <a:pt x="75" y="2090"/>
                    <a:pt x="293" y="74"/>
                    <a:pt x="2599" y="74"/>
                  </a:cubicBezTo>
                  <a:cubicBezTo>
                    <a:pt x="2600" y="74"/>
                    <a:pt x="2600" y="74"/>
                    <a:pt x="2601" y="74"/>
                  </a:cubicBezTo>
                  <a:lnTo>
                    <a:pt x="2605" y="74"/>
                  </a:lnTo>
                  <a:cubicBezTo>
                    <a:pt x="3582" y="76"/>
                    <a:pt x="4757" y="610"/>
                    <a:pt x="4853" y="2111"/>
                  </a:cubicBezTo>
                  <a:lnTo>
                    <a:pt x="4925" y="2105"/>
                  </a:lnTo>
                  <a:cubicBezTo>
                    <a:pt x="4826" y="553"/>
                    <a:pt x="3613" y="2"/>
                    <a:pt x="2605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7319200" y="1434938"/>
              <a:ext cx="122400" cy="52775"/>
            </a:xfrm>
            <a:custGeom>
              <a:rect b="b" l="l" r="r" t="t"/>
              <a:pathLst>
                <a:path extrusionOk="0" h="2111" w="4896">
                  <a:moveTo>
                    <a:pt x="2584" y="1"/>
                  </a:moveTo>
                  <a:cubicBezTo>
                    <a:pt x="225" y="1"/>
                    <a:pt x="2" y="2084"/>
                    <a:pt x="0" y="2104"/>
                  </a:cubicBezTo>
                  <a:lnTo>
                    <a:pt x="73" y="2111"/>
                  </a:lnTo>
                  <a:cubicBezTo>
                    <a:pt x="80" y="2028"/>
                    <a:pt x="293" y="74"/>
                    <a:pt x="2582" y="74"/>
                  </a:cubicBezTo>
                  <a:cubicBezTo>
                    <a:pt x="2583" y="74"/>
                    <a:pt x="2583" y="74"/>
                    <a:pt x="2584" y="74"/>
                  </a:cubicBezTo>
                  <a:lnTo>
                    <a:pt x="2588" y="74"/>
                  </a:lnTo>
                  <a:cubicBezTo>
                    <a:pt x="3559" y="76"/>
                    <a:pt x="4726" y="610"/>
                    <a:pt x="4823" y="2111"/>
                  </a:cubicBezTo>
                  <a:lnTo>
                    <a:pt x="4895" y="2105"/>
                  </a:lnTo>
                  <a:cubicBezTo>
                    <a:pt x="4797" y="553"/>
                    <a:pt x="3591" y="2"/>
                    <a:pt x="2588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6981675" y="1425538"/>
              <a:ext cx="33750" cy="18850"/>
            </a:xfrm>
            <a:custGeom>
              <a:rect b="b" l="l" r="r" t="t"/>
              <a:pathLst>
                <a:path extrusionOk="0" h="754" w="1350">
                  <a:moveTo>
                    <a:pt x="11" y="0"/>
                  </a:moveTo>
                  <a:cubicBezTo>
                    <a:pt x="6" y="0"/>
                    <a:pt x="1" y="5"/>
                    <a:pt x="1" y="11"/>
                  </a:cubicBezTo>
                  <a:lnTo>
                    <a:pt x="1" y="743"/>
                  </a:lnTo>
                  <a:cubicBezTo>
                    <a:pt x="1" y="748"/>
                    <a:pt x="4" y="753"/>
                    <a:pt x="11" y="753"/>
                  </a:cubicBezTo>
                  <a:lnTo>
                    <a:pt x="1338" y="753"/>
                  </a:lnTo>
                  <a:cubicBezTo>
                    <a:pt x="1345" y="753"/>
                    <a:pt x="1350" y="748"/>
                    <a:pt x="1349" y="743"/>
                  </a:cubicBezTo>
                  <a:lnTo>
                    <a:pt x="1349" y="11"/>
                  </a:lnTo>
                  <a:cubicBezTo>
                    <a:pt x="1349" y="6"/>
                    <a:pt x="1345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7527525" y="1448238"/>
              <a:ext cx="73450" cy="39475"/>
            </a:xfrm>
            <a:custGeom>
              <a:rect b="b" l="l" r="r" t="t"/>
              <a:pathLst>
                <a:path extrusionOk="0" h="1579" w="2938">
                  <a:moveTo>
                    <a:pt x="1491" y="1"/>
                  </a:moveTo>
                  <a:cubicBezTo>
                    <a:pt x="1490" y="1"/>
                    <a:pt x="1488" y="1"/>
                    <a:pt x="1487" y="1"/>
                  </a:cubicBezTo>
                  <a:cubicBezTo>
                    <a:pt x="0" y="1"/>
                    <a:pt x="0" y="1579"/>
                    <a:pt x="0" y="1579"/>
                  </a:cubicBezTo>
                  <a:lnTo>
                    <a:pt x="2937" y="1579"/>
                  </a:lnTo>
                  <a:cubicBezTo>
                    <a:pt x="2890" y="922"/>
                    <a:pt x="2674" y="1"/>
                    <a:pt x="149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134275" y="1319188"/>
              <a:ext cx="129700" cy="71800"/>
            </a:xfrm>
            <a:custGeom>
              <a:rect b="b" l="l" r="r" t="t"/>
              <a:pathLst>
                <a:path extrusionOk="0" h="2872" w="5188">
                  <a:moveTo>
                    <a:pt x="4791" y="0"/>
                  </a:moveTo>
                  <a:cubicBezTo>
                    <a:pt x="4365" y="0"/>
                    <a:pt x="3711" y="4"/>
                    <a:pt x="3426" y="26"/>
                  </a:cubicBezTo>
                  <a:cubicBezTo>
                    <a:pt x="2026" y="132"/>
                    <a:pt x="1" y="2871"/>
                    <a:pt x="1" y="2871"/>
                  </a:cubicBezTo>
                  <a:lnTo>
                    <a:pt x="5188" y="2744"/>
                  </a:lnTo>
                  <a:lnTo>
                    <a:pt x="5188" y="1"/>
                  </a:lnTo>
                  <a:cubicBezTo>
                    <a:pt x="5188" y="1"/>
                    <a:pt x="5023" y="0"/>
                    <a:pt x="4791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7141525" y="1319188"/>
              <a:ext cx="122450" cy="71800"/>
            </a:xfrm>
            <a:custGeom>
              <a:rect b="b" l="l" r="r" t="t"/>
              <a:pathLst>
                <a:path extrusionOk="0" h="2872" w="4898">
                  <a:moveTo>
                    <a:pt x="4606" y="0"/>
                  </a:moveTo>
                  <a:cubicBezTo>
                    <a:pt x="4290" y="0"/>
                    <a:pt x="3794" y="4"/>
                    <a:pt x="3526" y="26"/>
                  </a:cubicBezTo>
                  <a:cubicBezTo>
                    <a:pt x="2203" y="132"/>
                    <a:pt x="1" y="2871"/>
                    <a:pt x="1" y="2871"/>
                  </a:cubicBezTo>
                  <a:lnTo>
                    <a:pt x="4898" y="2744"/>
                  </a:lnTo>
                  <a:lnTo>
                    <a:pt x="4898" y="1"/>
                  </a:lnTo>
                  <a:cubicBezTo>
                    <a:pt x="4898" y="1"/>
                    <a:pt x="4779" y="0"/>
                    <a:pt x="4606" y="0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7279200" y="1319188"/>
              <a:ext cx="134400" cy="68600"/>
            </a:xfrm>
            <a:custGeom>
              <a:rect b="b" l="l" r="r" t="t"/>
              <a:pathLst>
                <a:path extrusionOk="0" h="2744" w="5376">
                  <a:moveTo>
                    <a:pt x="646" y="1"/>
                  </a:moveTo>
                  <a:cubicBezTo>
                    <a:pt x="62" y="1"/>
                    <a:pt x="0" y="47"/>
                    <a:pt x="0" y="47"/>
                  </a:cubicBezTo>
                  <a:lnTo>
                    <a:pt x="0" y="2744"/>
                  </a:lnTo>
                  <a:lnTo>
                    <a:pt x="5375" y="2718"/>
                  </a:lnTo>
                  <a:cubicBezTo>
                    <a:pt x="5375" y="2718"/>
                    <a:pt x="3193" y="104"/>
                    <a:pt x="1657" y="30"/>
                  </a:cubicBezTo>
                  <a:cubicBezTo>
                    <a:pt x="1211" y="9"/>
                    <a:pt x="885" y="1"/>
                    <a:pt x="646" y="1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285400" y="1319213"/>
              <a:ext cx="128200" cy="68575"/>
            </a:xfrm>
            <a:custGeom>
              <a:rect b="b" l="l" r="r" t="t"/>
              <a:pathLst>
                <a:path extrusionOk="0" h="2743" w="5128">
                  <a:moveTo>
                    <a:pt x="619" y="1"/>
                  </a:moveTo>
                  <a:cubicBezTo>
                    <a:pt x="59" y="1"/>
                    <a:pt x="0" y="46"/>
                    <a:pt x="0" y="46"/>
                  </a:cubicBezTo>
                  <a:lnTo>
                    <a:pt x="0" y="2743"/>
                  </a:lnTo>
                  <a:lnTo>
                    <a:pt x="5127" y="2717"/>
                  </a:lnTo>
                  <a:cubicBezTo>
                    <a:pt x="5127" y="2717"/>
                    <a:pt x="3044" y="103"/>
                    <a:pt x="1581" y="29"/>
                  </a:cubicBezTo>
                  <a:cubicBezTo>
                    <a:pt x="1158" y="8"/>
                    <a:pt x="847" y="1"/>
                    <a:pt x="619" y="1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106600" y="1403813"/>
              <a:ext cx="2150" cy="31150"/>
            </a:xfrm>
            <a:custGeom>
              <a:rect b="b" l="l" r="r" t="t"/>
              <a:pathLst>
                <a:path extrusionOk="0" h="1246" w="86">
                  <a:moveTo>
                    <a:pt x="0" y="1"/>
                  </a:moveTo>
                  <a:lnTo>
                    <a:pt x="0" y="1246"/>
                  </a:lnTo>
                  <a:lnTo>
                    <a:pt x="85" y="124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379325" y="1397688"/>
              <a:ext cx="2125" cy="39175"/>
            </a:xfrm>
            <a:custGeom>
              <a:rect b="b" l="l" r="r" t="t"/>
              <a:pathLst>
                <a:path extrusionOk="0" h="1567" w="85">
                  <a:moveTo>
                    <a:pt x="1" y="1"/>
                  </a:moveTo>
                  <a:lnTo>
                    <a:pt x="1" y="1566"/>
                  </a:lnTo>
                  <a:lnTo>
                    <a:pt x="85" y="156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7491350" y="1408863"/>
              <a:ext cx="114700" cy="4375"/>
            </a:xfrm>
            <a:custGeom>
              <a:rect b="b" l="l" r="r" t="t"/>
              <a:pathLst>
                <a:path extrusionOk="0" h="175" w="4588">
                  <a:moveTo>
                    <a:pt x="4586" y="1"/>
                  </a:moveTo>
                  <a:lnTo>
                    <a:pt x="1" y="90"/>
                  </a:lnTo>
                  <a:lnTo>
                    <a:pt x="2" y="175"/>
                  </a:lnTo>
                  <a:lnTo>
                    <a:pt x="4588" y="85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7484350" y="1417063"/>
              <a:ext cx="33775" cy="18825"/>
            </a:xfrm>
            <a:custGeom>
              <a:rect b="b" l="l" r="r" t="t"/>
              <a:pathLst>
                <a:path extrusionOk="0" h="753" w="1351">
                  <a:moveTo>
                    <a:pt x="11" y="0"/>
                  </a:moveTo>
                  <a:cubicBezTo>
                    <a:pt x="6" y="0"/>
                    <a:pt x="1" y="4"/>
                    <a:pt x="1" y="11"/>
                  </a:cubicBezTo>
                  <a:lnTo>
                    <a:pt x="1" y="742"/>
                  </a:lnTo>
                  <a:cubicBezTo>
                    <a:pt x="1" y="747"/>
                    <a:pt x="5" y="752"/>
                    <a:pt x="11" y="752"/>
                  </a:cubicBezTo>
                  <a:lnTo>
                    <a:pt x="1338" y="752"/>
                  </a:lnTo>
                  <a:cubicBezTo>
                    <a:pt x="1346" y="752"/>
                    <a:pt x="1351" y="747"/>
                    <a:pt x="1349" y="742"/>
                  </a:cubicBezTo>
                  <a:lnTo>
                    <a:pt x="1349" y="11"/>
                  </a:lnTo>
                  <a:cubicBezTo>
                    <a:pt x="1349" y="6"/>
                    <a:pt x="1346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588150" y="1417063"/>
              <a:ext cx="33750" cy="18825"/>
            </a:xfrm>
            <a:custGeom>
              <a:rect b="b" l="l" r="r" t="t"/>
              <a:pathLst>
                <a:path extrusionOk="0" h="753" w="1350">
                  <a:moveTo>
                    <a:pt x="11" y="0"/>
                  </a:moveTo>
                  <a:cubicBezTo>
                    <a:pt x="5" y="0"/>
                    <a:pt x="0" y="4"/>
                    <a:pt x="0" y="11"/>
                  </a:cubicBezTo>
                  <a:lnTo>
                    <a:pt x="0" y="742"/>
                  </a:lnTo>
                  <a:cubicBezTo>
                    <a:pt x="0" y="747"/>
                    <a:pt x="4" y="752"/>
                    <a:pt x="11" y="752"/>
                  </a:cubicBezTo>
                  <a:lnTo>
                    <a:pt x="1338" y="752"/>
                  </a:lnTo>
                  <a:cubicBezTo>
                    <a:pt x="1344" y="752"/>
                    <a:pt x="1349" y="747"/>
                    <a:pt x="1348" y="742"/>
                  </a:cubicBezTo>
                  <a:lnTo>
                    <a:pt x="1348" y="11"/>
                  </a:lnTo>
                  <a:cubicBezTo>
                    <a:pt x="1348" y="6"/>
                    <a:pt x="1344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7384775" y="1319188"/>
              <a:ext cx="148075" cy="73150"/>
            </a:xfrm>
            <a:custGeom>
              <a:rect b="b" l="l" r="r" t="t"/>
              <a:pathLst>
                <a:path extrusionOk="0" h="2926" w="5923">
                  <a:moveTo>
                    <a:pt x="0" y="0"/>
                  </a:moveTo>
                  <a:cubicBezTo>
                    <a:pt x="122" y="95"/>
                    <a:pt x="1632" y="1238"/>
                    <a:pt x="2688" y="2925"/>
                  </a:cubicBezTo>
                  <a:lnTo>
                    <a:pt x="5923" y="2812"/>
                  </a:lnTo>
                  <a:cubicBezTo>
                    <a:pt x="5923" y="2812"/>
                    <a:pt x="4527" y="780"/>
                    <a:pt x="3004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384800" y="1319188"/>
              <a:ext cx="142750" cy="73150"/>
            </a:xfrm>
            <a:custGeom>
              <a:rect b="b" l="l" r="r" t="t"/>
              <a:pathLst>
                <a:path extrusionOk="0" h="2926" w="5710">
                  <a:moveTo>
                    <a:pt x="0" y="0"/>
                  </a:moveTo>
                  <a:lnTo>
                    <a:pt x="0" y="0"/>
                  </a:lnTo>
                  <a:cubicBezTo>
                    <a:pt x="121" y="95"/>
                    <a:pt x="1631" y="1238"/>
                    <a:pt x="2687" y="2925"/>
                  </a:cubicBezTo>
                  <a:lnTo>
                    <a:pt x="5709" y="2820"/>
                  </a:lnTo>
                  <a:cubicBezTo>
                    <a:pt x="5709" y="2820"/>
                    <a:pt x="4330" y="778"/>
                    <a:pt x="2809" y="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846300" y="1155863"/>
              <a:ext cx="120800" cy="120750"/>
            </a:xfrm>
            <a:custGeom>
              <a:rect b="b" l="l" r="r" t="t"/>
              <a:pathLst>
                <a:path extrusionOk="0" h="4830" w="4832">
                  <a:moveTo>
                    <a:pt x="40" y="0"/>
                  </a:moveTo>
                  <a:cubicBezTo>
                    <a:pt x="17" y="0"/>
                    <a:pt x="1" y="18"/>
                    <a:pt x="1" y="39"/>
                  </a:cubicBezTo>
                  <a:lnTo>
                    <a:pt x="1" y="4791"/>
                  </a:lnTo>
                  <a:cubicBezTo>
                    <a:pt x="1" y="4813"/>
                    <a:pt x="17" y="4830"/>
                    <a:pt x="40" y="4830"/>
                  </a:cubicBezTo>
                  <a:lnTo>
                    <a:pt x="4792" y="4830"/>
                  </a:lnTo>
                  <a:cubicBezTo>
                    <a:pt x="4815" y="4830"/>
                    <a:pt x="4831" y="4813"/>
                    <a:pt x="4831" y="4791"/>
                  </a:cubicBezTo>
                  <a:lnTo>
                    <a:pt x="4831" y="39"/>
                  </a:lnTo>
                  <a:cubicBezTo>
                    <a:pt x="4831" y="18"/>
                    <a:pt x="4812" y="0"/>
                    <a:pt x="4792" y="0"/>
                  </a:cubicBez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901725" y="1250138"/>
              <a:ext cx="5150" cy="240300"/>
            </a:xfrm>
            <a:custGeom>
              <a:rect b="b" l="l" r="r" t="t"/>
              <a:pathLst>
                <a:path extrusionOk="0" h="9612" w="206">
                  <a:moveTo>
                    <a:pt x="0" y="0"/>
                  </a:moveTo>
                  <a:lnTo>
                    <a:pt x="0" y="9612"/>
                  </a:lnTo>
                  <a:lnTo>
                    <a:pt x="206" y="961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904625" y="1250138"/>
              <a:ext cx="5175" cy="240300"/>
            </a:xfrm>
            <a:custGeom>
              <a:rect b="b" l="l" r="r" t="t"/>
              <a:pathLst>
                <a:path extrusionOk="0" h="9612" w="207">
                  <a:moveTo>
                    <a:pt x="0" y="0"/>
                  </a:moveTo>
                  <a:lnTo>
                    <a:pt x="0" y="9612"/>
                  </a:lnTo>
                  <a:lnTo>
                    <a:pt x="207" y="961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878750" y="1484913"/>
              <a:ext cx="55875" cy="7225"/>
            </a:xfrm>
            <a:custGeom>
              <a:rect b="b" l="l" r="r" t="t"/>
              <a:pathLst>
                <a:path extrusionOk="0" h="289" w="2235">
                  <a:moveTo>
                    <a:pt x="1" y="1"/>
                  </a:moveTo>
                  <a:lnTo>
                    <a:pt x="1" y="289"/>
                  </a:lnTo>
                  <a:lnTo>
                    <a:pt x="2235" y="289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6890950" y="1484913"/>
              <a:ext cx="43650" cy="7225"/>
            </a:xfrm>
            <a:custGeom>
              <a:rect b="b" l="l" r="r" t="t"/>
              <a:pathLst>
                <a:path extrusionOk="0" h="289" w="1746">
                  <a:moveTo>
                    <a:pt x="1" y="1"/>
                  </a:moveTo>
                  <a:lnTo>
                    <a:pt x="1" y="289"/>
                  </a:lnTo>
                  <a:lnTo>
                    <a:pt x="1746" y="289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6851825" y="1155863"/>
              <a:ext cx="120750" cy="120750"/>
            </a:xfrm>
            <a:custGeom>
              <a:rect b="b" l="l" r="r" t="t"/>
              <a:pathLst>
                <a:path extrusionOk="0" h="4830" w="4830">
                  <a:moveTo>
                    <a:pt x="39" y="0"/>
                  </a:moveTo>
                  <a:cubicBezTo>
                    <a:pt x="17" y="0"/>
                    <a:pt x="0" y="18"/>
                    <a:pt x="0" y="39"/>
                  </a:cubicBezTo>
                  <a:lnTo>
                    <a:pt x="0" y="4791"/>
                  </a:lnTo>
                  <a:cubicBezTo>
                    <a:pt x="0" y="4813"/>
                    <a:pt x="17" y="4830"/>
                    <a:pt x="39" y="4830"/>
                  </a:cubicBezTo>
                  <a:lnTo>
                    <a:pt x="4792" y="4830"/>
                  </a:lnTo>
                  <a:cubicBezTo>
                    <a:pt x="4813" y="4830"/>
                    <a:pt x="4830" y="4813"/>
                    <a:pt x="4830" y="4791"/>
                  </a:cubicBezTo>
                  <a:lnTo>
                    <a:pt x="4830" y="39"/>
                  </a:lnTo>
                  <a:cubicBezTo>
                    <a:pt x="4830" y="18"/>
                    <a:pt x="4813" y="0"/>
                    <a:pt x="4792" y="0"/>
                  </a:cubicBez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894250" y="1180688"/>
              <a:ext cx="42475" cy="69450"/>
            </a:xfrm>
            <a:custGeom>
              <a:rect b="b" l="l" r="r" t="t"/>
              <a:pathLst>
                <a:path extrusionOk="0" h="2778" w="1699">
                  <a:moveTo>
                    <a:pt x="691" y="284"/>
                  </a:moveTo>
                  <a:cubicBezTo>
                    <a:pt x="1084" y="284"/>
                    <a:pt x="1342" y="460"/>
                    <a:pt x="1342" y="824"/>
                  </a:cubicBezTo>
                  <a:cubicBezTo>
                    <a:pt x="1342" y="1203"/>
                    <a:pt x="1080" y="1412"/>
                    <a:pt x="652" y="1412"/>
                  </a:cubicBezTo>
                  <a:cubicBezTo>
                    <a:pt x="534" y="1412"/>
                    <a:pt x="435" y="1404"/>
                    <a:pt x="357" y="1384"/>
                  </a:cubicBezTo>
                  <a:lnTo>
                    <a:pt x="356" y="1384"/>
                  </a:lnTo>
                  <a:lnTo>
                    <a:pt x="356" y="312"/>
                  </a:lnTo>
                  <a:cubicBezTo>
                    <a:pt x="417" y="295"/>
                    <a:pt x="536" y="284"/>
                    <a:pt x="691" y="284"/>
                  </a:cubicBezTo>
                  <a:close/>
                  <a:moveTo>
                    <a:pt x="684" y="1"/>
                  </a:moveTo>
                  <a:cubicBezTo>
                    <a:pt x="398" y="1"/>
                    <a:pt x="173" y="25"/>
                    <a:pt x="1" y="54"/>
                  </a:cubicBezTo>
                  <a:lnTo>
                    <a:pt x="1" y="2777"/>
                  </a:lnTo>
                  <a:lnTo>
                    <a:pt x="357" y="2777"/>
                  </a:lnTo>
                  <a:lnTo>
                    <a:pt x="357" y="1673"/>
                  </a:lnTo>
                  <a:cubicBezTo>
                    <a:pt x="439" y="1694"/>
                    <a:pt x="538" y="1698"/>
                    <a:pt x="644" y="1698"/>
                  </a:cubicBezTo>
                  <a:cubicBezTo>
                    <a:pt x="991" y="1698"/>
                    <a:pt x="1298" y="1596"/>
                    <a:pt x="1486" y="1395"/>
                  </a:cubicBezTo>
                  <a:cubicBezTo>
                    <a:pt x="1624" y="1253"/>
                    <a:pt x="1699" y="1057"/>
                    <a:pt x="1699" y="807"/>
                  </a:cubicBezTo>
                  <a:cubicBezTo>
                    <a:pt x="1699" y="561"/>
                    <a:pt x="1609" y="361"/>
                    <a:pt x="1457" y="231"/>
                  </a:cubicBezTo>
                  <a:cubicBezTo>
                    <a:pt x="1293" y="82"/>
                    <a:pt x="1035" y="1"/>
                    <a:pt x="684" y="1"/>
                  </a:cubicBezTo>
                  <a:close/>
                </a:path>
              </a:pathLst>
            </a:custGeom>
            <a:solidFill>
              <a:srgbClr val="EF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7469725" y="1326188"/>
              <a:ext cx="133575" cy="72325"/>
            </a:xfrm>
            <a:custGeom>
              <a:rect b="b" l="l" r="r" t="t"/>
              <a:pathLst>
                <a:path extrusionOk="0" h="2893" w="5343">
                  <a:moveTo>
                    <a:pt x="5343" y="0"/>
                  </a:moveTo>
                  <a:lnTo>
                    <a:pt x="868" y="43"/>
                  </a:lnTo>
                  <a:lnTo>
                    <a:pt x="0" y="2893"/>
                  </a:lnTo>
                  <a:lnTo>
                    <a:pt x="4681" y="2854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7583900" y="1317513"/>
              <a:ext cx="50700" cy="48400"/>
            </a:xfrm>
            <a:custGeom>
              <a:rect b="b" l="l" r="r" t="t"/>
              <a:pathLst>
                <a:path extrusionOk="0" h="1936" w="2028">
                  <a:moveTo>
                    <a:pt x="1631" y="1"/>
                  </a:moveTo>
                  <a:cubicBezTo>
                    <a:pt x="1631" y="1"/>
                    <a:pt x="1047" y="1204"/>
                    <a:pt x="524" y="1489"/>
                  </a:cubicBezTo>
                  <a:cubicBezTo>
                    <a:pt x="0" y="1774"/>
                    <a:pt x="886" y="1936"/>
                    <a:pt x="886" y="1936"/>
                  </a:cubicBezTo>
                  <a:cubicBezTo>
                    <a:pt x="886" y="1936"/>
                    <a:pt x="1771" y="1343"/>
                    <a:pt x="1900" y="779"/>
                  </a:cubicBezTo>
                  <a:cubicBezTo>
                    <a:pt x="2027" y="215"/>
                    <a:pt x="1631" y="1"/>
                    <a:pt x="1631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7606450" y="1308738"/>
              <a:ext cx="48150" cy="47900"/>
            </a:xfrm>
            <a:custGeom>
              <a:rect b="b" l="l" r="r" t="t"/>
              <a:pathLst>
                <a:path extrusionOk="0" h="1916" w="1926">
                  <a:moveTo>
                    <a:pt x="1104" y="0"/>
                  </a:moveTo>
                  <a:cubicBezTo>
                    <a:pt x="581" y="0"/>
                    <a:pt x="0" y="1403"/>
                    <a:pt x="0" y="1403"/>
                  </a:cubicBezTo>
                  <a:lnTo>
                    <a:pt x="729" y="1915"/>
                  </a:lnTo>
                  <a:cubicBezTo>
                    <a:pt x="729" y="1915"/>
                    <a:pt x="1926" y="713"/>
                    <a:pt x="1343" y="113"/>
                  </a:cubicBezTo>
                  <a:cubicBezTo>
                    <a:pt x="1266" y="35"/>
                    <a:pt x="1186" y="0"/>
                    <a:pt x="1104" y="0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7677400" y="1520563"/>
              <a:ext cx="24525" cy="21100"/>
            </a:xfrm>
            <a:custGeom>
              <a:rect b="b" l="l" r="r" t="t"/>
              <a:pathLst>
                <a:path extrusionOk="0" h="844" w="981">
                  <a:moveTo>
                    <a:pt x="731" y="1"/>
                  </a:moveTo>
                  <a:cubicBezTo>
                    <a:pt x="724" y="1"/>
                    <a:pt x="717" y="3"/>
                    <a:pt x="711" y="9"/>
                  </a:cubicBezTo>
                  <a:cubicBezTo>
                    <a:pt x="622" y="97"/>
                    <a:pt x="527" y="119"/>
                    <a:pt x="452" y="119"/>
                  </a:cubicBezTo>
                  <a:cubicBezTo>
                    <a:pt x="380" y="119"/>
                    <a:pt x="326" y="99"/>
                    <a:pt x="308" y="99"/>
                  </a:cubicBezTo>
                  <a:cubicBezTo>
                    <a:pt x="296" y="99"/>
                    <a:pt x="301" y="108"/>
                    <a:pt x="330" y="138"/>
                  </a:cubicBezTo>
                  <a:cubicBezTo>
                    <a:pt x="536" y="359"/>
                    <a:pt x="114" y="505"/>
                    <a:pt x="62" y="594"/>
                  </a:cubicBezTo>
                  <a:cubicBezTo>
                    <a:pt x="18" y="670"/>
                    <a:pt x="0" y="819"/>
                    <a:pt x="136" y="840"/>
                  </a:cubicBezTo>
                  <a:cubicBezTo>
                    <a:pt x="152" y="843"/>
                    <a:pt x="169" y="844"/>
                    <a:pt x="187" y="844"/>
                  </a:cubicBezTo>
                  <a:cubicBezTo>
                    <a:pt x="463" y="844"/>
                    <a:pt x="938" y="572"/>
                    <a:pt x="962" y="379"/>
                  </a:cubicBezTo>
                  <a:cubicBezTo>
                    <a:pt x="980" y="241"/>
                    <a:pt x="808" y="1"/>
                    <a:pt x="731" y="1"/>
                  </a:cubicBezTo>
                  <a:close/>
                </a:path>
              </a:pathLst>
            </a:custGeom>
            <a:solidFill>
              <a:srgbClr val="FC9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7610075" y="1377388"/>
              <a:ext cx="88275" cy="151875"/>
            </a:xfrm>
            <a:custGeom>
              <a:rect b="b" l="l" r="r" t="t"/>
              <a:pathLst>
                <a:path extrusionOk="0" h="6075" w="3531">
                  <a:moveTo>
                    <a:pt x="1462" y="1"/>
                  </a:moveTo>
                  <a:lnTo>
                    <a:pt x="0" y="836"/>
                  </a:lnTo>
                  <a:cubicBezTo>
                    <a:pt x="0" y="836"/>
                    <a:pt x="435" y="2148"/>
                    <a:pt x="643" y="2708"/>
                  </a:cubicBezTo>
                  <a:cubicBezTo>
                    <a:pt x="643" y="2708"/>
                    <a:pt x="648" y="2723"/>
                    <a:pt x="657" y="2742"/>
                  </a:cubicBezTo>
                  <a:cubicBezTo>
                    <a:pt x="666" y="2765"/>
                    <a:pt x="673" y="2788"/>
                    <a:pt x="682" y="2807"/>
                  </a:cubicBezTo>
                  <a:cubicBezTo>
                    <a:pt x="788" y="3089"/>
                    <a:pt x="979" y="3643"/>
                    <a:pt x="1087" y="3815"/>
                  </a:cubicBezTo>
                  <a:cubicBezTo>
                    <a:pt x="1274" y="4115"/>
                    <a:pt x="2971" y="6075"/>
                    <a:pt x="2971" y="6075"/>
                  </a:cubicBezTo>
                  <a:cubicBezTo>
                    <a:pt x="2971" y="6075"/>
                    <a:pt x="2975" y="6075"/>
                    <a:pt x="2983" y="6075"/>
                  </a:cubicBezTo>
                  <a:cubicBezTo>
                    <a:pt x="3047" y="6075"/>
                    <a:pt x="3357" y="6057"/>
                    <a:pt x="3531" y="5717"/>
                  </a:cubicBezTo>
                  <a:cubicBezTo>
                    <a:pt x="3531" y="5717"/>
                    <a:pt x="2839" y="3636"/>
                    <a:pt x="2108" y="3079"/>
                  </a:cubicBezTo>
                  <a:cubicBezTo>
                    <a:pt x="2108" y="3079"/>
                    <a:pt x="1788" y="731"/>
                    <a:pt x="146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7573400" y="1535113"/>
              <a:ext cx="28650" cy="17275"/>
            </a:xfrm>
            <a:custGeom>
              <a:rect b="b" l="l" r="r" t="t"/>
              <a:pathLst>
                <a:path extrusionOk="0" h="691" w="1146">
                  <a:moveTo>
                    <a:pt x="641" y="1"/>
                  </a:moveTo>
                  <a:cubicBezTo>
                    <a:pt x="635" y="1"/>
                    <a:pt x="636" y="14"/>
                    <a:pt x="642" y="48"/>
                  </a:cubicBezTo>
                  <a:cubicBezTo>
                    <a:pt x="698" y="344"/>
                    <a:pt x="264" y="243"/>
                    <a:pt x="171" y="290"/>
                  </a:cubicBezTo>
                  <a:cubicBezTo>
                    <a:pt x="94" y="332"/>
                    <a:pt x="0" y="448"/>
                    <a:pt x="104" y="538"/>
                  </a:cubicBezTo>
                  <a:cubicBezTo>
                    <a:pt x="218" y="636"/>
                    <a:pt x="462" y="690"/>
                    <a:pt x="678" y="690"/>
                  </a:cubicBezTo>
                  <a:cubicBezTo>
                    <a:pt x="844" y="690"/>
                    <a:pt x="993" y="658"/>
                    <a:pt x="1051" y="588"/>
                  </a:cubicBezTo>
                  <a:cubicBezTo>
                    <a:pt x="1146" y="474"/>
                    <a:pt x="1117" y="140"/>
                    <a:pt x="1041" y="140"/>
                  </a:cubicBezTo>
                  <a:cubicBezTo>
                    <a:pt x="1039" y="140"/>
                    <a:pt x="1037" y="141"/>
                    <a:pt x="1035" y="141"/>
                  </a:cubicBezTo>
                  <a:cubicBezTo>
                    <a:pt x="1004" y="148"/>
                    <a:pt x="975" y="151"/>
                    <a:pt x="948" y="151"/>
                  </a:cubicBezTo>
                  <a:cubicBezTo>
                    <a:pt x="753" y="151"/>
                    <a:pt x="661" y="1"/>
                    <a:pt x="641" y="1"/>
                  </a:cubicBezTo>
                  <a:close/>
                </a:path>
              </a:pathLst>
            </a:custGeom>
            <a:solidFill>
              <a:srgbClr val="FC9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7575825" y="1389613"/>
              <a:ext cx="57350" cy="152775"/>
            </a:xfrm>
            <a:custGeom>
              <a:rect b="b" l="l" r="r" t="t"/>
              <a:pathLst>
                <a:path extrusionOk="0" h="6111" w="2294">
                  <a:moveTo>
                    <a:pt x="675" y="0"/>
                  </a:moveTo>
                  <a:cubicBezTo>
                    <a:pt x="675" y="0"/>
                    <a:pt x="341" y="1342"/>
                    <a:pt x="219" y="1927"/>
                  </a:cubicBezTo>
                  <a:cubicBezTo>
                    <a:pt x="219" y="1927"/>
                    <a:pt x="215" y="1941"/>
                    <a:pt x="211" y="1963"/>
                  </a:cubicBezTo>
                  <a:cubicBezTo>
                    <a:pt x="206" y="1986"/>
                    <a:pt x="202" y="2010"/>
                    <a:pt x="198" y="2030"/>
                  </a:cubicBezTo>
                  <a:cubicBezTo>
                    <a:pt x="140" y="2326"/>
                    <a:pt x="5" y="2896"/>
                    <a:pt x="4" y="3099"/>
                  </a:cubicBezTo>
                  <a:cubicBezTo>
                    <a:pt x="1" y="3452"/>
                    <a:pt x="391" y="6016"/>
                    <a:pt x="391" y="6016"/>
                  </a:cubicBezTo>
                  <a:cubicBezTo>
                    <a:pt x="391" y="6016"/>
                    <a:pt x="520" y="6110"/>
                    <a:pt x="715" y="6110"/>
                  </a:cubicBezTo>
                  <a:cubicBezTo>
                    <a:pt x="814" y="6110"/>
                    <a:pt x="931" y="6086"/>
                    <a:pt x="1055" y="6012"/>
                  </a:cubicBezTo>
                  <a:cubicBezTo>
                    <a:pt x="1055" y="6012"/>
                    <a:pt x="1581" y="3882"/>
                    <a:pt x="1261" y="3022"/>
                  </a:cubicBezTo>
                  <a:cubicBezTo>
                    <a:pt x="1260" y="3022"/>
                    <a:pt x="2181" y="827"/>
                    <a:pt x="2293" y="36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589275" y="1308738"/>
              <a:ext cx="64100" cy="87150"/>
            </a:xfrm>
            <a:custGeom>
              <a:rect b="b" l="l" r="r" t="t"/>
              <a:pathLst>
                <a:path extrusionOk="0" h="3486" w="2564">
                  <a:moveTo>
                    <a:pt x="1563" y="0"/>
                  </a:moveTo>
                  <a:cubicBezTo>
                    <a:pt x="1288" y="0"/>
                    <a:pt x="978" y="69"/>
                    <a:pt x="723" y="122"/>
                  </a:cubicBezTo>
                  <a:cubicBezTo>
                    <a:pt x="343" y="201"/>
                    <a:pt x="127" y="439"/>
                    <a:pt x="147" y="1389"/>
                  </a:cubicBezTo>
                  <a:cubicBezTo>
                    <a:pt x="155" y="1805"/>
                    <a:pt x="1" y="2823"/>
                    <a:pt x="187" y="3302"/>
                  </a:cubicBezTo>
                  <a:cubicBezTo>
                    <a:pt x="187" y="3302"/>
                    <a:pt x="484" y="3485"/>
                    <a:pt x="1047" y="3485"/>
                  </a:cubicBezTo>
                  <a:cubicBezTo>
                    <a:pt x="1402" y="3485"/>
                    <a:pt x="1861" y="3413"/>
                    <a:pt x="2418" y="3176"/>
                  </a:cubicBezTo>
                  <a:cubicBezTo>
                    <a:pt x="2418" y="3176"/>
                    <a:pt x="2418" y="3176"/>
                    <a:pt x="2418" y="3176"/>
                  </a:cubicBezTo>
                  <a:cubicBezTo>
                    <a:pt x="2418" y="3176"/>
                    <a:pt x="2564" y="1792"/>
                    <a:pt x="2257" y="444"/>
                  </a:cubicBezTo>
                  <a:cubicBezTo>
                    <a:pt x="2178" y="100"/>
                    <a:pt x="1896" y="0"/>
                    <a:pt x="156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7553375" y="1321388"/>
              <a:ext cx="53475" cy="43725"/>
            </a:xfrm>
            <a:custGeom>
              <a:rect b="b" l="l" r="r" t="t"/>
              <a:pathLst>
                <a:path extrusionOk="0" h="1749" w="2139">
                  <a:moveTo>
                    <a:pt x="1760" y="0"/>
                  </a:moveTo>
                  <a:cubicBezTo>
                    <a:pt x="1760" y="0"/>
                    <a:pt x="1090" y="1078"/>
                    <a:pt x="545" y="1302"/>
                  </a:cubicBezTo>
                  <a:cubicBezTo>
                    <a:pt x="1" y="1527"/>
                    <a:pt x="872" y="1748"/>
                    <a:pt x="872" y="1748"/>
                  </a:cubicBezTo>
                  <a:cubicBezTo>
                    <a:pt x="872" y="1748"/>
                    <a:pt x="1799" y="1265"/>
                    <a:pt x="1970" y="748"/>
                  </a:cubicBezTo>
                  <a:cubicBezTo>
                    <a:pt x="2139" y="233"/>
                    <a:pt x="1760" y="0"/>
                    <a:pt x="1760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7577200" y="1313913"/>
              <a:ext cx="49300" cy="44025"/>
            </a:xfrm>
            <a:custGeom>
              <a:rect b="b" l="l" r="r" t="t"/>
              <a:pathLst>
                <a:path extrusionOk="0" h="1761" w="1972">
                  <a:moveTo>
                    <a:pt x="1183" y="0"/>
                  </a:moveTo>
                  <a:cubicBezTo>
                    <a:pt x="664" y="0"/>
                    <a:pt x="2" y="1223"/>
                    <a:pt x="1" y="1223"/>
                  </a:cubicBezTo>
                  <a:lnTo>
                    <a:pt x="687" y="1760"/>
                  </a:lnTo>
                  <a:cubicBezTo>
                    <a:pt x="687" y="1760"/>
                    <a:pt x="1972" y="732"/>
                    <a:pt x="1437" y="125"/>
                  </a:cubicBezTo>
                  <a:cubicBezTo>
                    <a:pt x="1359" y="38"/>
                    <a:pt x="1273" y="0"/>
                    <a:pt x="1183" y="0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7533425" y="1320363"/>
              <a:ext cx="26475" cy="23925"/>
            </a:xfrm>
            <a:custGeom>
              <a:rect b="b" l="l" r="r" t="t"/>
              <a:pathLst>
                <a:path extrusionOk="0" h="957" w="1059">
                  <a:moveTo>
                    <a:pt x="190" y="1"/>
                  </a:moveTo>
                  <a:cubicBezTo>
                    <a:pt x="180" y="1"/>
                    <a:pt x="170" y="3"/>
                    <a:pt x="158" y="8"/>
                  </a:cubicBezTo>
                  <a:cubicBezTo>
                    <a:pt x="134" y="21"/>
                    <a:pt x="114" y="17"/>
                    <a:pt x="89" y="19"/>
                  </a:cubicBezTo>
                  <a:cubicBezTo>
                    <a:pt x="77" y="21"/>
                    <a:pt x="64" y="23"/>
                    <a:pt x="57" y="32"/>
                  </a:cubicBezTo>
                  <a:cubicBezTo>
                    <a:pt x="52" y="36"/>
                    <a:pt x="49" y="41"/>
                    <a:pt x="47" y="47"/>
                  </a:cubicBezTo>
                  <a:cubicBezTo>
                    <a:pt x="41" y="57"/>
                    <a:pt x="33" y="67"/>
                    <a:pt x="23" y="75"/>
                  </a:cubicBezTo>
                  <a:cubicBezTo>
                    <a:pt x="17" y="80"/>
                    <a:pt x="10" y="85"/>
                    <a:pt x="6" y="91"/>
                  </a:cubicBezTo>
                  <a:cubicBezTo>
                    <a:pt x="1" y="101"/>
                    <a:pt x="1" y="112"/>
                    <a:pt x="3" y="122"/>
                  </a:cubicBezTo>
                  <a:cubicBezTo>
                    <a:pt x="12" y="148"/>
                    <a:pt x="20" y="173"/>
                    <a:pt x="32" y="198"/>
                  </a:cubicBezTo>
                  <a:cubicBezTo>
                    <a:pt x="44" y="226"/>
                    <a:pt x="53" y="258"/>
                    <a:pt x="69" y="285"/>
                  </a:cubicBezTo>
                  <a:cubicBezTo>
                    <a:pt x="82" y="308"/>
                    <a:pt x="98" y="327"/>
                    <a:pt x="110" y="349"/>
                  </a:cubicBezTo>
                  <a:cubicBezTo>
                    <a:pt x="166" y="452"/>
                    <a:pt x="319" y="652"/>
                    <a:pt x="326" y="658"/>
                  </a:cubicBezTo>
                  <a:cubicBezTo>
                    <a:pt x="380" y="725"/>
                    <a:pt x="539" y="876"/>
                    <a:pt x="602" y="923"/>
                  </a:cubicBezTo>
                  <a:cubicBezTo>
                    <a:pt x="642" y="951"/>
                    <a:pt x="812" y="957"/>
                    <a:pt x="933" y="957"/>
                  </a:cubicBezTo>
                  <a:cubicBezTo>
                    <a:pt x="1004" y="957"/>
                    <a:pt x="1058" y="955"/>
                    <a:pt x="1058" y="955"/>
                  </a:cubicBezTo>
                  <a:cubicBezTo>
                    <a:pt x="1039" y="955"/>
                    <a:pt x="975" y="863"/>
                    <a:pt x="964" y="851"/>
                  </a:cubicBezTo>
                  <a:cubicBezTo>
                    <a:pt x="860" y="737"/>
                    <a:pt x="738" y="640"/>
                    <a:pt x="663" y="504"/>
                  </a:cubicBezTo>
                  <a:cubicBezTo>
                    <a:pt x="627" y="441"/>
                    <a:pt x="603" y="368"/>
                    <a:pt x="603" y="295"/>
                  </a:cubicBezTo>
                  <a:cubicBezTo>
                    <a:pt x="603" y="252"/>
                    <a:pt x="612" y="209"/>
                    <a:pt x="622" y="168"/>
                  </a:cubicBezTo>
                  <a:cubicBezTo>
                    <a:pt x="625" y="152"/>
                    <a:pt x="628" y="132"/>
                    <a:pt x="616" y="121"/>
                  </a:cubicBezTo>
                  <a:cubicBezTo>
                    <a:pt x="611" y="118"/>
                    <a:pt x="606" y="116"/>
                    <a:pt x="600" y="116"/>
                  </a:cubicBezTo>
                  <a:cubicBezTo>
                    <a:pt x="592" y="116"/>
                    <a:pt x="583" y="120"/>
                    <a:pt x="576" y="125"/>
                  </a:cubicBezTo>
                  <a:cubicBezTo>
                    <a:pt x="546" y="146"/>
                    <a:pt x="537" y="187"/>
                    <a:pt x="520" y="219"/>
                  </a:cubicBezTo>
                  <a:cubicBezTo>
                    <a:pt x="509" y="239"/>
                    <a:pt x="488" y="273"/>
                    <a:pt x="463" y="280"/>
                  </a:cubicBezTo>
                  <a:cubicBezTo>
                    <a:pt x="461" y="280"/>
                    <a:pt x="458" y="281"/>
                    <a:pt x="456" y="281"/>
                  </a:cubicBezTo>
                  <a:cubicBezTo>
                    <a:pt x="434" y="281"/>
                    <a:pt x="411" y="263"/>
                    <a:pt x="397" y="250"/>
                  </a:cubicBezTo>
                  <a:cubicBezTo>
                    <a:pt x="347" y="203"/>
                    <a:pt x="309" y="145"/>
                    <a:pt x="274" y="86"/>
                  </a:cubicBezTo>
                  <a:cubicBezTo>
                    <a:pt x="251" y="48"/>
                    <a:pt x="232" y="1"/>
                    <a:pt x="190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7541575" y="1335613"/>
              <a:ext cx="36750" cy="30575"/>
            </a:xfrm>
            <a:custGeom>
              <a:rect b="b" l="l" r="r" t="t"/>
              <a:pathLst>
                <a:path extrusionOk="0" h="1223" w="1470">
                  <a:moveTo>
                    <a:pt x="335" y="1"/>
                  </a:moveTo>
                  <a:lnTo>
                    <a:pt x="0" y="48"/>
                  </a:lnTo>
                  <a:cubicBezTo>
                    <a:pt x="0" y="48"/>
                    <a:pt x="687" y="991"/>
                    <a:pt x="1076" y="1184"/>
                  </a:cubicBezTo>
                  <a:cubicBezTo>
                    <a:pt x="1132" y="1211"/>
                    <a:pt x="1180" y="1223"/>
                    <a:pt x="1221" y="1223"/>
                  </a:cubicBezTo>
                  <a:cubicBezTo>
                    <a:pt x="1468" y="1223"/>
                    <a:pt x="1468" y="797"/>
                    <a:pt x="1469" y="797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7611600" y="1308088"/>
              <a:ext cx="19550" cy="7750"/>
            </a:xfrm>
            <a:custGeom>
              <a:rect b="b" l="l" r="r" t="t"/>
              <a:pathLst>
                <a:path extrusionOk="0" h="310" w="782">
                  <a:moveTo>
                    <a:pt x="390" y="1"/>
                  </a:moveTo>
                  <a:cubicBezTo>
                    <a:pt x="176" y="1"/>
                    <a:pt x="1" y="70"/>
                    <a:pt x="1" y="155"/>
                  </a:cubicBezTo>
                  <a:cubicBezTo>
                    <a:pt x="1" y="241"/>
                    <a:pt x="176" y="309"/>
                    <a:pt x="390" y="309"/>
                  </a:cubicBezTo>
                  <a:cubicBezTo>
                    <a:pt x="606" y="309"/>
                    <a:pt x="781" y="241"/>
                    <a:pt x="781" y="155"/>
                  </a:cubicBezTo>
                  <a:cubicBezTo>
                    <a:pt x="781" y="70"/>
                    <a:pt x="606" y="1"/>
                    <a:pt x="390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7611675" y="1297838"/>
              <a:ext cx="19475" cy="17125"/>
            </a:xfrm>
            <a:custGeom>
              <a:rect b="b" l="l" r="r" t="t"/>
              <a:pathLst>
                <a:path extrusionOk="0" h="685" w="779">
                  <a:moveTo>
                    <a:pt x="696" y="1"/>
                  </a:moveTo>
                  <a:lnTo>
                    <a:pt x="66" y="113"/>
                  </a:lnTo>
                  <a:cubicBezTo>
                    <a:pt x="66" y="113"/>
                    <a:pt x="216" y="289"/>
                    <a:pt x="1" y="550"/>
                  </a:cubicBezTo>
                  <a:cubicBezTo>
                    <a:pt x="1" y="550"/>
                    <a:pt x="225" y="684"/>
                    <a:pt x="455" y="684"/>
                  </a:cubicBezTo>
                  <a:cubicBezTo>
                    <a:pt x="571" y="684"/>
                    <a:pt x="688" y="650"/>
                    <a:pt x="778" y="548"/>
                  </a:cubicBezTo>
                  <a:cubicBezTo>
                    <a:pt x="778" y="548"/>
                    <a:pt x="631" y="326"/>
                    <a:pt x="696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7603950" y="1268763"/>
              <a:ext cx="32925" cy="33275"/>
            </a:xfrm>
            <a:custGeom>
              <a:rect b="b" l="l" r="r" t="t"/>
              <a:pathLst>
                <a:path extrusionOk="0" h="1331" w="1317">
                  <a:moveTo>
                    <a:pt x="184" y="0"/>
                  </a:moveTo>
                  <a:cubicBezTo>
                    <a:pt x="172" y="0"/>
                    <a:pt x="161" y="2"/>
                    <a:pt x="151" y="5"/>
                  </a:cubicBezTo>
                  <a:cubicBezTo>
                    <a:pt x="151" y="5"/>
                    <a:pt x="32" y="324"/>
                    <a:pt x="17" y="664"/>
                  </a:cubicBezTo>
                  <a:cubicBezTo>
                    <a:pt x="1" y="1067"/>
                    <a:pt x="90" y="1330"/>
                    <a:pt x="443" y="1330"/>
                  </a:cubicBezTo>
                  <a:cubicBezTo>
                    <a:pt x="527" y="1330"/>
                    <a:pt x="626" y="1315"/>
                    <a:pt x="743" y="1283"/>
                  </a:cubicBezTo>
                  <a:cubicBezTo>
                    <a:pt x="1316" y="1128"/>
                    <a:pt x="502" y="0"/>
                    <a:pt x="184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7614050" y="1301088"/>
              <a:ext cx="9700" cy="1600"/>
            </a:xfrm>
            <a:custGeom>
              <a:rect b="b" l="l" r="r" t="t"/>
              <a:pathLst>
                <a:path extrusionOk="0" h="64" w="388">
                  <a:moveTo>
                    <a:pt x="295" y="1"/>
                  </a:moveTo>
                  <a:cubicBezTo>
                    <a:pt x="187" y="32"/>
                    <a:pt x="0" y="35"/>
                    <a:pt x="0" y="35"/>
                  </a:cubicBezTo>
                  <a:cubicBezTo>
                    <a:pt x="60" y="57"/>
                    <a:pt x="125" y="64"/>
                    <a:pt x="184" y="64"/>
                  </a:cubicBezTo>
                  <a:cubicBezTo>
                    <a:pt x="295" y="64"/>
                    <a:pt x="387" y="38"/>
                    <a:pt x="386" y="37"/>
                  </a:cubicBezTo>
                  <a:cubicBezTo>
                    <a:pt x="355" y="20"/>
                    <a:pt x="295" y="1"/>
                    <a:pt x="295" y="1"/>
                  </a:cubicBezTo>
                  <a:close/>
                </a:path>
              </a:pathLst>
            </a:custGeom>
            <a:solidFill>
              <a:srgbClr val="602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7605225" y="1260913"/>
              <a:ext cx="35325" cy="41350"/>
            </a:xfrm>
            <a:custGeom>
              <a:rect b="b" l="l" r="r" t="t"/>
              <a:pathLst>
                <a:path extrusionOk="0" h="1654" w="1413">
                  <a:moveTo>
                    <a:pt x="581" y="0"/>
                  </a:moveTo>
                  <a:cubicBezTo>
                    <a:pt x="273" y="0"/>
                    <a:pt x="50" y="152"/>
                    <a:pt x="13" y="353"/>
                  </a:cubicBezTo>
                  <a:cubicBezTo>
                    <a:pt x="1" y="428"/>
                    <a:pt x="18" y="439"/>
                    <a:pt x="149" y="508"/>
                  </a:cubicBezTo>
                  <a:cubicBezTo>
                    <a:pt x="280" y="576"/>
                    <a:pt x="53" y="894"/>
                    <a:pt x="353" y="1051"/>
                  </a:cubicBezTo>
                  <a:cubicBezTo>
                    <a:pt x="488" y="1120"/>
                    <a:pt x="466" y="1597"/>
                    <a:pt x="739" y="1646"/>
                  </a:cubicBezTo>
                  <a:cubicBezTo>
                    <a:pt x="768" y="1651"/>
                    <a:pt x="796" y="1654"/>
                    <a:pt x="823" y="1654"/>
                  </a:cubicBezTo>
                  <a:cubicBezTo>
                    <a:pt x="1064" y="1654"/>
                    <a:pt x="1217" y="1443"/>
                    <a:pt x="1328" y="827"/>
                  </a:cubicBezTo>
                  <a:cubicBezTo>
                    <a:pt x="1413" y="348"/>
                    <a:pt x="1242" y="118"/>
                    <a:pt x="794" y="23"/>
                  </a:cubicBezTo>
                  <a:cubicBezTo>
                    <a:pt x="719" y="8"/>
                    <a:pt x="648" y="0"/>
                    <a:pt x="58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7611675" y="1283238"/>
              <a:ext cx="9625" cy="9500"/>
            </a:xfrm>
            <a:custGeom>
              <a:rect b="b" l="l" r="r" t="t"/>
              <a:pathLst>
                <a:path extrusionOk="0" h="380" w="385">
                  <a:moveTo>
                    <a:pt x="215" y="0"/>
                  </a:moveTo>
                  <a:cubicBezTo>
                    <a:pt x="103" y="0"/>
                    <a:pt x="1" y="236"/>
                    <a:pt x="1" y="236"/>
                  </a:cubicBezTo>
                  <a:lnTo>
                    <a:pt x="157" y="380"/>
                  </a:lnTo>
                  <a:cubicBezTo>
                    <a:pt x="157" y="380"/>
                    <a:pt x="384" y="144"/>
                    <a:pt x="288" y="39"/>
                  </a:cubicBezTo>
                  <a:cubicBezTo>
                    <a:pt x="264" y="12"/>
                    <a:pt x="239" y="0"/>
                    <a:pt x="215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7591400" y="1384138"/>
              <a:ext cx="59975" cy="12700"/>
            </a:xfrm>
            <a:custGeom>
              <a:rect b="b" l="l" r="r" t="t"/>
              <a:pathLst>
                <a:path extrusionOk="0" h="508" w="2399">
                  <a:moveTo>
                    <a:pt x="2334" y="1"/>
                  </a:moveTo>
                  <a:cubicBezTo>
                    <a:pt x="2334" y="1"/>
                    <a:pt x="1752" y="224"/>
                    <a:pt x="937" y="224"/>
                  </a:cubicBezTo>
                  <a:cubicBezTo>
                    <a:pt x="656" y="224"/>
                    <a:pt x="347" y="198"/>
                    <a:pt x="25" y="126"/>
                  </a:cubicBezTo>
                  <a:lnTo>
                    <a:pt x="1" y="411"/>
                  </a:lnTo>
                  <a:cubicBezTo>
                    <a:pt x="1" y="411"/>
                    <a:pt x="472" y="508"/>
                    <a:pt x="1049" y="508"/>
                  </a:cubicBezTo>
                  <a:cubicBezTo>
                    <a:pt x="1492" y="508"/>
                    <a:pt x="1997" y="451"/>
                    <a:pt x="2398" y="248"/>
                  </a:cubicBezTo>
                  <a:lnTo>
                    <a:pt x="2334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608300" y="1388388"/>
              <a:ext cx="5425" cy="10400"/>
            </a:xfrm>
            <a:custGeom>
              <a:rect b="b" l="l" r="r" t="t"/>
              <a:pathLst>
                <a:path extrusionOk="0" h="416" w="217">
                  <a:moveTo>
                    <a:pt x="55" y="1"/>
                  </a:moveTo>
                  <a:lnTo>
                    <a:pt x="1" y="415"/>
                  </a:lnTo>
                  <a:lnTo>
                    <a:pt x="217" y="41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7632550" y="1386413"/>
              <a:ext cx="6450" cy="11125"/>
            </a:xfrm>
            <a:custGeom>
              <a:rect b="b" l="l" r="r" t="t"/>
              <a:pathLst>
                <a:path extrusionOk="0" h="445" w="258">
                  <a:moveTo>
                    <a:pt x="96" y="1"/>
                  </a:moveTo>
                  <a:lnTo>
                    <a:pt x="0" y="32"/>
                  </a:lnTo>
                  <a:lnTo>
                    <a:pt x="64" y="445"/>
                  </a:lnTo>
                  <a:lnTo>
                    <a:pt x="257" y="38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7587225" y="1398163"/>
              <a:ext cx="17425" cy="17975"/>
            </a:xfrm>
            <a:custGeom>
              <a:rect b="b" l="l" r="r" t="t"/>
              <a:pathLst>
                <a:path extrusionOk="0" h="719" w="697">
                  <a:moveTo>
                    <a:pt x="652" y="1"/>
                  </a:moveTo>
                  <a:cubicBezTo>
                    <a:pt x="638" y="1"/>
                    <a:pt x="622" y="8"/>
                    <a:pt x="616" y="25"/>
                  </a:cubicBezTo>
                  <a:cubicBezTo>
                    <a:pt x="551" y="198"/>
                    <a:pt x="368" y="642"/>
                    <a:pt x="133" y="642"/>
                  </a:cubicBezTo>
                  <a:cubicBezTo>
                    <a:pt x="109" y="642"/>
                    <a:pt x="84" y="637"/>
                    <a:pt x="59" y="627"/>
                  </a:cubicBezTo>
                  <a:cubicBezTo>
                    <a:pt x="54" y="625"/>
                    <a:pt x="50" y="624"/>
                    <a:pt x="46" y="624"/>
                  </a:cubicBezTo>
                  <a:cubicBezTo>
                    <a:pt x="12" y="624"/>
                    <a:pt x="1" y="682"/>
                    <a:pt x="40" y="698"/>
                  </a:cubicBezTo>
                  <a:cubicBezTo>
                    <a:pt x="74" y="712"/>
                    <a:pt x="106" y="718"/>
                    <a:pt x="138" y="718"/>
                  </a:cubicBezTo>
                  <a:cubicBezTo>
                    <a:pt x="412" y="718"/>
                    <a:pt x="611" y="247"/>
                    <a:pt x="686" y="45"/>
                  </a:cubicBezTo>
                  <a:cubicBezTo>
                    <a:pt x="697" y="18"/>
                    <a:pt x="675" y="1"/>
                    <a:pt x="65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620075" y="1409313"/>
              <a:ext cx="8250" cy="22375"/>
            </a:xfrm>
            <a:custGeom>
              <a:rect b="b" l="l" r="r" t="t"/>
              <a:pathLst>
                <a:path extrusionOk="0" h="895" w="330">
                  <a:moveTo>
                    <a:pt x="256" y="0"/>
                  </a:moveTo>
                  <a:cubicBezTo>
                    <a:pt x="241" y="0"/>
                    <a:pt x="228" y="9"/>
                    <a:pt x="231" y="28"/>
                  </a:cubicBezTo>
                  <a:cubicBezTo>
                    <a:pt x="269" y="314"/>
                    <a:pt x="168" y="614"/>
                    <a:pt x="15" y="851"/>
                  </a:cubicBezTo>
                  <a:cubicBezTo>
                    <a:pt x="1" y="874"/>
                    <a:pt x="21" y="895"/>
                    <a:pt x="42" y="895"/>
                  </a:cubicBezTo>
                  <a:cubicBezTo>
                    <a:pt x="51" y="895"/>
                    <a:pt x="60" y="890"/>
                    <a:pt x="66" y="881"/>
                  </a:cubicBezTo>
                  <a:cubicBezTo>
                    <a:pt x="223" y="635"/>
                    <a:pt x="329" y="324"/>
                    <a:pt x="289" y="28"/>
                  </a:cubicBezTo>
                  <a:cubicBezTo>
                    <a:pt x="287" y="10"/>
                    <a:pt x="271" y="0"/>
                    <a:pt x="256" y="0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4"/>
          <p:cNvSpPr/>
          <p:nvPr/>
        </p:nvSpPr>
        <p:spPr>
          <a:xfrm>
            <a:off x="7219972" y="-304803"/>
            <a:ext cx="2231402" cy="2067512"/>
          </a:xfrm>
          <a:custGeom>
            <a:rect b="b" l="l" r="r" t="t"/>
            <a:pathLst>
              <a:path extrusionOk="0" h="113991" w="123027">
                <a:moveTo>
                  <a:pt x="0" y="0"/>
                </a:moveTo>
                <a:cubicBezTo>
                  <a:pt x="3186" y="14886"/>
                  <a:pt x="3766" y="72055"/>
                  <a:pt x="19115" y="89316"/>
                </a:cubicBezTo>
                <a:cubicBezTo>
                  <a:pt x="34465" y="106577"/>
                  <a:pt x="76111" y="99974"/>
                  <a:pt x="92097" y="103565"/>
                </a:cubicBezTo>
                <a:cubicBezTo>
                  <a:pt x="108084" y="107156"/>
                  <a:pt x="109879" y="109125"/>
                  <a:pt x="115034" y="110863"/>
                </a:cubicBezTo>
                <a:cubicBezTo>
                  <a:pt x="120189" y="112601"/>
                  <a:pt x="121695" y="113470"/>
                  <a:pt x="123027" y="113991"/>
                </a:cubicBezTo>
              </a:path>
            </a:pathLst>
          </a:custGeom>
          <a:noFill/>
          <a:ln cap="flat" cmpd="sng" w="19050">
            <a:solidFill>
              <a:srgbClr val="3D85C6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Scenarios (Customer)</a:t>
            </a:r>
            <a:endParaRPr/>
          </a:p>
        </p:txBody>
      </p:sp>
      <p:sp>
        <p:nvSpPr>
          <p:cNvPr id="300" name="Google Shape;300;p23"/>
          <p:cNvSpPr txBox="1"/>
          <p:nvPr>
            <p:ph idx="1" type="body"/>
          </p:nvPr>
        </p:nvSpPr>
        <p:spPr>
          <a:xfrm>
            <a:off x="521850" y="1332900"/>
            <a:ext cx="48348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小明到附近逛逛後，準備回家！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但是...他想不起來</a:t>
            </a:r>
            <a:r>
              <a:rPr b="1" lang="zh-TW">
                <a:solidFill>
                  <a:srgbClr val="CC0000"/>
                </a:solidFill>
              </a:rPr>
              <a:t>他的愛車停在哪</a:t>
            </a:r>
            <a:r>
              <a:rPr lang="zh-TW"/>
              <a:t>？</a:t>
            </a:r>
            <a:endParaRPr/>
          </a:p>
        </p:txBody>
      </p:sp>
      <p:sp>
        <p:nvSpPr>
          <p:cNvPr id="301" name="Google Shape;3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02" name="Google Shape;302;p23"/>
          <p:cNvSpPr/>
          <p:nvPr/>
        </p:nvSpPr>
        <p:spPr>
          <a:xfrm>
            <a:off x="6265825" y="1323050"/>
            <a:ext cx="2477700" cy="15174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688" y="1541762"/>
            <a:ext cx="1079974" cy="107997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4" name="Google Shape;3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550" y="3145775"/>
            <a:ext cx="1517450" cy="15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Functionalities - Find My Car</a:t>
            </a:r>
            <a:endParaRPr/>
          </a:p>
        </p:txBody>
      </p:sp>
      <p:sp>
        <p:nvSpPr>
          <p:cNvPr id="311" name="Google Shape;3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12" name="Google Shape;312;p24"/>
          <p:cNvPicPr preferRelativeResize="0"/>
          <p:nvPr/>
        </p:nvPicPr>
        <p:blipFill rotWithShape="1">
          <a:blip r:embed="rId3">
            <a:alphaModFix/>
          </a:blip>
          <a:srcRect b="0" l="15833" r="16730" t="0"/>
          <a:stretch/>
        </p:blipFill>
        <p:spPr>
          <a:xfrm>
            <a:off x="248225" y="1058850"/>
            <a:ext cx="5163898" cy="35225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4"/>
          <p:cNvSpPr/>
          <p:nvPr/>
        </p:nvSpPr>
        <p:spPr>
          <a:xfrm>
            <a:off x="248225" y="1372375"/>
            <a:ext cx="5163900" cy="3936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8725" y="1714550"/>
            <a:ext cx="2086525" cy="31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7400" y="508875"/>
            <a:ext cx="3049175" cy="11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Scenarios (Manager)</a:t>
            </a:r>
            <a:endParaRPr/>
          </a:p>
        </p:txBody>
      </p:sp>
      <p:sp>
        <p:nvSpPr>
          <p:cNvPr id="322" name="Google Shape;322;p25"/>
          <p:cNvSpPr txBox="1"/>
          <p:nvPr>
            <p:ph idx="1" type="body"/>
          </p:nvPr>
        </p:nvSpPr>
        <p:spPr>
          <a:xfrm>
            <a:off x="3036600" y="1288650"/>
            <a:ext cx="5795700" cy="24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小美身為 ADSL 停車場的</a:t>
            </a:r>
            <a:r>
              <a:rPr b="1" lang="zh-TW"/>
              <a:t>管理員</a:t>
            </a:r>
            <a:r>
              <a:rPr lang="zh-TW"/>
              <a:t>，希望可以</a:t>
            </a:r>
            <a:r>
              <a:rPr b="1" lang="zh-TW"/>
              <a:t>節省人力</a:t>
            </a:r>
            <a:r>
              <a:rPr lang="zh-TW"/>
              <a:t>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	因此她需要能夠快速獲得入場車輛的</a:t>
            </a:r>
            <a:r>
              <a:rPr b="1" lang="zh-TW">
                <a:solidFill>
                  <a:srgbClr val="CC0000"/>
                </a:solidFill>
              </a:rPr>
              <a:t>車牌號</a:t>
            </a:r>
            <a:r>
              <a:rPr lang="zh-TW"/>
              <a:t>...</a:t>
            </a:r>
            <a:endParaRPr/>
          </a:p>
        </p:txBody>
      </p:sp>
      <p:sp>
        <p:nvSpPr>
          <p:cNvPr id="323" name="Google Shape;3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75" y="2033100"/>
            <a:ext cx="2164650" cy="21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Postprocessing with OCR</a:t>
            </a:r>
            <a:endParaRPr/>
          </a:p>
        </p:txBody>
      </p:sp>
      <p:sp>
        <p:nvSpPr>
          <p:cNvPr id="331" name="Google Shape;3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Regular Expression with Python</a:t>
            </a:r>
            <a:endParaRPr/>
          </a:p>
        </p:txBody>
      </p:sp>
      <p:sp>
        <p:nvSpPr>
          <p:cNvPr id="332" name="Google Shape;3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3" name="Google Shape;333;p26"/>
          <p:cNvSpPr txBox="1"/>
          <p:nvPr/>
        </p:nvSpPr>
        <p:spPr>
          <a:xfrm>
            <a:off x="529350" y="1921850"/>
            <a:ext cx="7943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zh-TW" sz="2300">
                <a:solidFill>
                  <a:srgbClr val="D16969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zh-TW" sz="2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TW" sz="2300">
                <a:solidFill>
                  <a:srgbClr val="D16969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A-Z0-9</a:t>
            </a:r>
            <a:r>
              <a:rPr lang="zh-TW" sz="2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zh-TW" sz="230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zh-TW" sz="2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TW" sz="2300">
                <a:solidFill>
                  <a:srgbClr val="D16969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-\s</a:t>
            </a:r>
            <a:r>
              <a:rPr lang="zh-TW" sz="2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zh-TW" sz="230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zh-TW" sz="2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TW" sz="2300">
                <a:solidFill>
                  <a:srgbClr val="D16969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A-Z0-9</a:t>
            </a:r>
            <a:r>
              <a:rPr lang="zh-TW" sz="2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zh-TW" sz="230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zh-TW" sz="2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TW" sz="2300">
                <a:solidFill>
                  <a:srgbClr val="D16969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-\s</a:t>
            </a:r>
            <a:r>
              <a:rPr lang="zh-TW" sz="2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zh-TW" sz="230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zh-TW" sz="2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TW" sz="2300">
                <a:solidFill>
                  <a:srgbClr val="D16969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A-Z0-9</a:t>
            </a:r>
            <a:r>
              <a:rPr lang="zh-TW" sz="2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zh-TW" sz="230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zh-TW" sz="2300">
                <a:solidFill>
                  <a:srgbClr val="D16969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34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26"/>
          <p:cNvSpPr txBox="1"/>
          <p:nvPr/>
        </p:nvSpPr>
        <p:spPr>
          <a:xfrm>
            <a:off x="1372650" y="2688375"/>
            <a:ext cx="63987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zh-TW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"B4-9677</a:t>
            </a:r>
            <a:r>
              <a:rPr lang="zh-TW" sz="190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zh-TW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*74"</a:t>
            </a:r>
            <a:endParaRPr sz="190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zh-TW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"B49677</a:t>
            </a:r>
            <a:r>
              <a:rPr lang="zh-TW" sz="190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zh-TW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*74"</a:t>
            </a:r>
            <a:endParaRPr sz="190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zh-TW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"B496 77</a:t>
            </a:r>
            <a:r>
              <a:rPr lang="zh-TW" sz="190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zh-TW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*74"</a:t>
            </a:r>
            <a:endParaRPr sz="190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zh-TW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"B496-77</a:t>
            </a:r>
            <a:r>
              <a:rPr lang="zh-TW" sz="190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zh-TW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*74"</a:t>
            </a:r>
            <a:endParaRPr sz="2300"/>
          </a:p>
        </p:txBody>
      </p:sp>
      <p:cxnSp>
        <p:nvCxnSpPr>
          <p:cNvPr id="335" name="Google Shape;335;p26"/>
          <p:cNvCxnSpPr/>
          <p:nvPr/>
        </p:nvCxnSpPr>
        <p:spPr>
          <a:xfrm>
            <a:off x="4769500" y="3432700"/>
            <a:ext cx="6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26"/>
          <p:cNvSpPr txBox="1"/>
          <p:nvPr/>
        </p:nvSpPr>
        <p:spPr>
          <a:xfrm>
            <a:off x="5624900" y="3194200"/>
            <a:ext cx="111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B49677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Scenarios (Manager)</a:t>
            </a:r>
            <a:endParaRPr/>
          </a:p>
        </p:txBody>
      </p:sp>
      <p:sp>
        <p:nvSpPr>
          <p:cNvPr id="343" name="Google Shape;343;p27"/>
          <p:cNvSpPr txBox="1"/>
          <p:nvPr>
            <p:ph idx="1" type="body"/>
          </p:nvPr>
        </p:nvSpPr>
        <p:spPr>
          <a:xfrm>
            <a:off x="3036600" y="1288650"/>
            <a:ext cx="5795700" cy="24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小美希望可以給顧客</a:t>
            </a:r>
            <a:r>
              <a:rPr b="1" lang="zh-TW"/>
              <a:t>良好的停車環境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	那麼首先，她需要能夠快速取得</a:t>
            </a:r>
            <a:r>
              <a:rPr b="1" lang="zh-TW">
                <a:solidFill>
                  <a:srgbClr val="CC0000"/>
                </a:solidFill>
              </a:rPr>
              <a:t>黑名單列表</a:t>
            </a:r>
            <a:r>
              <a:rPr lang="zh-TW"/>
              <a:t>...</a:t>
            </a:r>
            <a:endParaRPr/>
          </a:p>
        </p:txBody>
      </p:sp>
      <p:sp>
        <p:nvSpPr>
          <p:cNvPr id="344" name="Google Shape;3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45" name="Google Shape;3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75" y="2033100"/>
            <a:ext cx="2164650" cy="21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Functionalities - Black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53" name="Google Shape;3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225" y="205975"/>
            <a:ext cx="4085738" cy="480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103" y="1461913"/>
            <a:ext cx="2817726" cy="27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Scenarios (Manager)</a:t>
            </a:r>
            <a:endParaRPr/>
          </a:p>
        </p:txBody>
      </p:sp>
      <p:sp>
        <p:nvSpPr>
          <p:cNvPr id="361" name="Google Shape;361;p29"/>
          <p:cNvSpPr txBox="1"/>
          <p:nvPr>
            <p:ph idx="1" type="body"/>
          </p:nvPr>
        </p:nvSpPr>
        <p:spPr>
          <a:xfrm>
            <a:off x="2631150" y="1421400"/>
            <a:ext cx="59775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小美</a:t>
            </a:r>
            <a:r>
              <a:rPr lang="zh-TW"/>
              <a:t>希望可以了解顧客偏好的</a:t>
            </a:r>
            <a:r>
              <a:rPr b="1" lang="zh-TW"/>
              <a:t>停車時間、位置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	</a:t>
            </a:r>
            <a:r>
              <a:rPr lang="zh-TW"/>
              <a:t>因此她需要快速取得每個車位的</a:t>
            </a:r>
            <a:r>
              <a:rPr b="1" lang="zh-TW">
                <a:solidFill>
                  <a:srgbClr val="CC0000"/>
                </a:solidFill>
              </a:rPr>
              <a:t>歷史停車紀錄</a:t>
            </a:r>
            <a:r>
              <a:rPr lang="zh-TW"/>
              <a:t>...</a:t>
            </a:r>
            <a:endParaRPr/>
          </a:p>
        </p:txBody>
      </p:sp>
      <p:sp>
        <p:nvSpPr>
          <p:cNvPr id="362" name="Google Shape;36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63" name="Google Shape;3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925" y="2184600"/>
            <a:ext cx="2164650" cy="21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Functionalities - Parking History</a:t>
            </a:r>
            <a:endParaRPr/>
          </a:p>
        </p:txBody>
      </p:sp>
      <p:sp>
        <p:nvSpPr>
          <p:cNvPr id="370" name="Google Shape;370;p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Without history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Alert message</a:t>
            </a:r>
            <a:endParaRPr sz="1800"/>
          </a:p>
        </p:txBody>
      </p:sp>
      <p:sp>
        <p:nvSpPr>
          <p:cNvPr id="371" name="Google Shape;37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72" name="Google Shape;3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25" y="1975388"/>
            <a:ext cx="4174575" cy="11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150" y="1975400"/>
            <a:ext cx="3764300" cy="19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0"/>
          <p:cNvSpPr txBox="1"/>
          <p:nvPr>
            <p:ph idx="1" type="body"/>
          </p:nvPr>
        </p:nvSpPr>
        <p:spPr>
          <a:xfrm>
            <a:off x="47081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With</a:t>
            </a:r>
            <a:r>
              <a:rPr lang="zh-TW"/>
              <a:t> history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Problem with Data</a:t>
            </a:r>
            <a:endParaRPr sz="4800"/>
          </a:p>
        </p:txBody>
      </p:sp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"/>
          <p:cNvSpPr txBox="1"/>
          <p:nvPr>
            <p:ph type="title"/>
          </p:nvPr>
        </p:nvSpPr>
        <p:spPr>
          <a:xfrm>
            <a:off x="311700" y="24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with data (</a:t>
            </a:r>
            <a:r>
              <a:rPr lang="zh-TW"/>
              <a:t>1/2</a:t>
            </a:r>
            <a:r>
              <a:rPr lang="zh-TW"/>
              <a:t>) - entry_records without image’s file name</a:t>
            </a:r>
            <a:endParaRPr/>
          </a:p>
        </p:txBody>
      </p:sp>
      <p:sp>
        <p:nvSpPr>
          <p:cNvPr id="388" name="Google Shape;3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Ex: </a:t>
            </a:r>
            <a:r>
              <a:rPr lang="zh-TW">
                <a:solidFill>
                  <a:srgbClr val="FF0000"/>
                </a:solidFill>
              </a:rPr>
              <a:t>4810DG </a:t>
            </a:r>
            <a:r>
              <a:rPr lang="zh-TW"/>
              <a:t>(Spinning around in the parking lot for 1 hour and 46 minutes)</a:t>
            </a:r>
            <a:endParaRPr/>
          </a:p>
        </p:txBody>
      </p:sp>
      <p:sp>
        <p:nvSpPr>
          <p:cNvPr id="389" name="Google Shape;38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90" name="Google Shape;3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0" y="1698197"/>
            <a:ext cx="9076698" cy="2454253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2"/>
          <p:cNvSpPr txBox="1"/>
          <p:nvPr/>
        </p:nvSpPr>
        <p:spPr>
          <a:xfrm>
            <a:off x="836875" y="4201525"/>
            <a:ext cx="312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No result in image name list</a:t>
            </a:r>
            <a:endParaRPr sz="1800"/>
          </a:p>
        </p:txBody>
      </p:sp>
      <p:sp>
        <p:nvSpPr>
          <p:cNvPr id="392" name="Google Shape;392;p32"/>
          <p:cNvSpPr txBox="1"/>
          <p:nvPr/>
        </p:nvSpPr>
        <p:spPr>
          <a:xfrm>
            <a:off x="5147200" y="4162975"/>
            <a:ext cx="3121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4810DG,</a:t>
            </a:r>
            <a:r>
              <a:rPr lang="zh-TW" sz="23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00:02,</a:t>
            </a:r>
            <a:r>
              <a:rPr lang="zh-TW" sz="2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01:48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Introduction</a:t>
            </a:r>
            <a:endParaRPr sz="4800"/>
          </a:p>
        </p:txBody>
      </p:sp>
      <p:sp>
        <p:nvSpPr>
          <p:cNvPr id="183" name="Google Shape;1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3"/>
          <p:cNvSpPr txBox="1"/>
          <p:nvPr>
            <p:ph type="title"/>
          </p:nvPr>
        </p:nvSpPr>
        <p:spPr>
          <a:xfrm>
            <a:off x="311700" y="24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with data (2/2) - Mismatched time between entry_records and image’s file name</a:t>
            </a:r>
            <a:endParaRPr/>
          </a:p>
        </p:txBody>
      </p:sp>
      <p:sp>
        <p:nvSpPr>
          <p:cNvPr id="399" name="Google Shape;39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Ex: </a:t>
            </a:r>
            <a:r>
              <a:rPr lang="zh-TW">
                <a:solidFill>
                  <a:srgbClr val="FF0000"/>
                </a:solidFill>
              </a:rPr>
              <a:t>7C6856 </a:t>
            </a:r>
            <a:r>
              <a:rPr lang="zh-TW"/>
              <a:t>(Spinning around in the parking lot for 1 hour and 46 minutes)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01" name="Google Shape;4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7862"/>
            <a:ext cx="9143999" cy="164777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3"/>
          <p:cNvSpPr txBox="1"/>
          <p:nvPr/>
        </p:nvSpPr>
        <p:spPr>
          <a:xfrm>
            <a:off x="259200" y="3643800"/>
            <a:ext cx="4454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A-002_0914_1120.jpg,</a:t>
            </a:r>
            <a:r>
              <a:rPr lang="zh-TW" sz="23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7C6856</a:t>
            </a:r>
            <a:endParaRPr sz="2700"/>
          </a:p>
        </p:txBody>
      </p:sp>
      <p:sp>
        <p:nvSpPr>
          <p:cNvPr id="403" name="Google Shape;403;p33"/>
          <p:cNvSpPr txBox="1"/>
          <p:nvPr/>
        </p:nvSpPr>
        <p:spPr>
          <a:xfrm>
            <a:off x="5391600" y="3643800"/>
            <a:ext cx="3288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7C6856,</a:t>
            </a:r>
            <a:r>
              <a:rPr lang="zh-TW" sz="23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08:53,</a:t>
            </a:r>
            <a:r>
              <a:rPr lang="zh-TW" sz="2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11:26</a:t>
            </a:r>
            <a:endParaRPr sz="2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Demo</a:t>
            </a:r>
            <a:endParaRPr sz="4800"/>
          </a:p>
        </p:txBody>
      </p:sp>
      <p:sp>
        <p:nvSpPr>
          <p:cNvPr id="410" name="Google Shape;4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Thanks!</a:t>
            </a:r>
            <a:endParaRPr sz="6000"/>
          </a:p>
        </p:txBody>
      </p:sp>
      <p:sp>
        <p:nvSpPr>
          <p:cNvPr id="417" name="Google Shape;4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5550125" y="-5600"/>
            <a:ext cx="3540250" cy="1942975"/>
          </a:xfrm>
          <a:custGeom>
            <a:rect b="b" l="l" r="r" t="t"/>
            <a:pathLst>
              <a:path extrusionOk="0" h="77719" w="141610">
                <a:moveTo>
                  <a:pt x="0" y="0"/>
                </a:moveTo>
                <a:cubicBezTo>
                  <a:pt x="5285" y="3378"/>
                  <a:pt x="19629" y="16808"/>
                  <a:pt x="31708" y="20265"/>
                </a:cubicBezTo>
                <a:cubicBezTo>
                  <a:pt x="43787" y="23722"/>
                  <a:pt x="62819" y="13708"/>
                  <a:pt x="72474" y="20741"/>
                </a:cubicBezTo>
                <a:cubicBezTo>
                  <a:pt x="82129" y="27774"/>
                  <a:pt x="79706" y="55548"/>
                  <a:pt x="89639" y="62462"/>
                </a:cubicBezTo>
                <a:cubicBezTo>
                  <a:pt x="99572" y="69376"/>
                  <a:pt x="123412" y="59680"/>
                  <a:pt x="132074" y="62223"/>
                </a:cubicBezTo>
                <a:cubicBezTo>
                  <a:pt x="140736" y="64766"/>
                  <a:pt x="140021" y="75136"/>
                  <a:pt x="141610" y="7771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419" name="Google Shape;419;p35"/>
          <p:cNvGrpSpPr/>
          <p:nvPr/>
        </p:nvGrpSpPr>
        <p:grpSpPr>
          <a:xfrm>
            <a:off x="783950" y="3805900"/>
            <a:ext cx="862500" cy="914700"/>
            <a:chOff x="860150" y="3120100"/>
            <a:chExt cx="862500" cy="914700"/>
          </a:xfrm>
        </p:grpSpPr>
        <p:sp>
          <p:nvSpPr>
            <p:cNvPr id="420" name="Google Shape;420;p35"/>
            <p:cNvSpPr/>
            <p:nvPr/>
          </p:nvSpPr>
          <p:spPr>
            <a:xfrm>
              <a:off x="860150" y="3120100"/>
              <a:ext cx="862500" cy="914700"/>
            </a:xfrm>
            <a:prstGeom prst="roundRect">
              <a:avLst>
                <a:gd fmla="val 25127" name="adj"/>
              </a:avLst>
            </a:prstGeom>
            <a:solidFill>
              <a:srgbClr val="F0F8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1" name="Google Shape;421;p35"/>
            <p:cNvGrpSpPr/>
            <p:nvPr/>
          </p:nvGrpSpPr>
          <p:grpSpPr>
            <a:xfrm>
              <a:off x="1112174" y="3273992"/>
              <a:ext cx="358449" cy="606917"/>
              <a:chOff x="6988254" y="3240217"/>
              <a:chExt cx="358449" cy="606917"/>
            </a:xfrm>
          </p:grpSpPr>
          <p:sp>
            <p:nvSpPr>
              <p:cNvPr id="422" name="Google Shape;422;p35"/>
              <p:cNvSpPr/>
              <p:nvPr/>
            </p:nvSpPr>
            <p:spPr>
              <a:xfrm>
                <a:off x="6988254" y="3240217"/>
                <a:ext cx="358449" cy="358369"/>
              </a:xfrm>
              <a:custGeom>
                <a:rect b="b" l="l" r="r" t="t"/>
                <a:pathLst>
                  <a:path extrusionOk="0" h="4438" w="4439">
                    <a:moveTo>
                      <a:pt x="2219" y="0"/>
                    </a:moveTo>
                    <a:cubicBezTo>
                      <a:pt x="994" y="0"/>
                      <a:pt x="1" y="995"/>
                      <a:pt x="1" y="2219"/>
                    </a:cubicBezTo>
                    <a:cubicBezTo>
                      <a:pt x="1" y="3445"/>
                      <a:pt x="994" y="4438"/>
                      <a:pt x="2219" y="4438"/>
                    </a:cubicBezTo>
                    <a:cubicBezTo>
                      <a:pt x="3445" y="4438"/>
                      <a:pt x="4438" y="3445"/>
                      <a:pt x="4438" y="2219"/>
                    </a:cubicBezTo>
                    <a:cubicBezTo>
                      <a:pt x="4438" y="995"/>
                      <a:pt x="3445" y="0"/>
                      <a:pt x="2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5"/>
              <p:cNvSpPr/>
              <p:nvPr/>
            </p:nvSpPr>
            <p:spPr>
              <a:xfrm>
                <a:off x="7089433" y="3328880"/>
                <a:ext cx="156171" cy="156171"/>
              </a:xfrm>
              <a:custGeom>
                <a:rect b="b" l="l" r="r" t="t"/>
                <a:pathLst>
                  <a:path extrusionOk="0" h="1934" w="1934">
                    <a:moveTo>
                      <a:pt x="966" y="0"/>
                    </a:moveTo>
                    <a:cubicBezTo>
                      <a:pt x="432" y="0"/>
                      <a:pt x="0" y="434"/>
                      <a:pt x="0" y="968"/>
                    </a:cubicBezTo>
                    <a:cubicBezTo>
                      <a:pt x="0" y="1502"/>
                      <a:pt x="432" y="1934"/>
                      <a:pt x="966" y="1934"/>
                    </a:cubicBezTo>
                    <a:cubicBezTo>
                      <a:pt x="1500" y="1934"/>
                      <a:pt x="1934" y="1502"/>
                      <a:pt x="1934" y="968"/>
                    </a:cubicBezTo>
                    <a:cubicBezTo>
                      <a:pt x="1934" y="434"/>
                      <a:pt x="1500" y="0"/>
                      <a:pt x="9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5"/>
              <p:cNvSpPr/>
              <p:nvPr/>
            </p:nvSpPr>
            <p:spPr>
              <a:xfrm>
                <a:off x="7004807" y="3494660"/>
                <a:ext cx="325342" cy="352474"/>
              </a:xfrm>
              <a:custGeom>
                <a:rect b="b" l="l" r="r" t="t"/>
                <a:pathLst>
                  <a:path extrusionOk="0" h="4365" w="4029">
                    <a:moveTo>
                      <a:pt x="1" y="0"/>
                    </a:moveTo>
                    <a:lnTo>
                      <a:pt x="2014" y="4364"/>
                    </a:lnTo>
                    <a:lnTo>
                      <a:pt x="40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5" name="Google Shape;425;p35"/>
          <p:cNvGrpSpPr/>
          <p:nvPr/>
        </p:nvGrpSpPr>
        <p:grpSpPr>
          <a:xfrm>
            <a:off x="6935375" y="729150"/>
            <a:ext cx="1224600" cy="864000"/>
            <a:chOff x="7011575" y="729150"/>
            <a:chExt cx="1224600" cy="864000"/>
          </a:xfrm>
        </p:grpSpPr>
        <p:sp>
          <p:nvSpPr>
            <p:cNvPr id="426" name="Google Shape;426;p35"/>
            <p:cNvSpPr/>
            <p:nvPr/>
          </p:nvSpPr>
          <p:spPr>
            <a:xfrm>
              <a:off x="7011575" y="729150"/>
              <a:ext cx="1224600" cy="864000"/>
            </a:xfrm>
            <a:prstGeom prst="roundRect">
              <a:avLst>
                <a:gd fmla="val 25127" name="adj"/>
              </a:avLst>
            </a:prstGeom>
            <a:solidFill>
              <a:srgbClr val="F0F8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" name="Google Shape;427;p35"/>
            <p:cNvGrpSpPr/>
            <p:nvPr/>
          </p:nvGrpSpPr>
          <p:grpSpPr>
            <a:xfrm>
              <a:off x="7311200" y="812779"/>
              <a:ext cx="625406" cy="696807"/>
              <a:chOff x="4926116" y="4435417"/>
              <a:chExt cx="1146902" cy="1277842"/>
            </a:xfrm>
          </p:grpSpPr>
          <p:sp>
            <p:nvSpPr>
              <p:cNvPr id="428" name="Google Shape;428;p35"/>
              <p:cNvSpPr/>
              <p:nvPr/>
            </p:nvSpPr>
            <p:spPr>
              <a:xfrm>
                <a:off x="5070656" y="4435417"/>
                <a:ext cx="215668" cy="125416"/>
              </a:xfrm>
              <a:custGeom>
                <a:rect b="b" l="l" r="r" t="t"/>
                <a:pathLst>
                  <a:path extrusionOk="0" h="1758" w="3023">
                    <a:moveTo>
                      <a:pt x="0" y="1"/>
                    </a:moveTo>
                    <a:lnTo>
                      <a:pt x="0" y="1757"/>
                    </a:lnTo>
                    <a:lnTo>
                      <a:pt x="3023" y="1757"/>
                    </a:lnTo>
                    <a:lnTo>
                      <a:pt x="3023" y="1"/>
                    </a:lnTo>
                    <a:close/>
                  </a:path>
                </a:pathLst>
              </a:custGeom>
              <a:solidFill>
                <a:srgbClr val="1D1A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5"/>
              <p:cNvSpPr/>
              <p:nvPr/>
            </p:nvSpPr>
            <p:spPr>
              <a:xfrm>
                <a:off x="5128872" y="4435417"/>
                <a:ext cx="157453" cy="125416"/>
              </a:xfrm>
              <a:custGeom>
                <a:rect b="b" l="l" r="r" t="t"/>
                <a:pathLst>
                  <a:path extrusionOk="0" h="1758" w="2207">
                    <a:moveTo>
                      <a:pt x="0" y="1"/>
                    </a:moveTo>
                    <a:lnTo>
                      <a:pt x="0" y="1757"/>
                    </a:lnTo>
                    <a:lnTo>
                      <a:pt x="2207" y="1757"/>
                    </a:lnTo>
                    <a:lnTo>
                      <a:pt x="2207" y="1"/>
                    </a:lnTo>
                    <a:close/>
                  </a:path>
                </a:pathLst>
              </a:custGeom>
              <a:solidFill>
                <a:srgbClr val="302A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5"/>
              <p:cNvSpPr/>
              <p:nvPr/>
            </p:nvSpPr>
            <p:spPr>
              <a:xfrm>
                <a:off x="5003023" y="4593863"/>
                <a:ext cx="919605" cy="1119396"/>
              </a:xfrm>
              <a:custGeom>
                <a:rect b="b" l="l" r="r" t="t"/>
                <a:pathLst>
                  <a:path extrusionOk="0" h="15691" w="12890">
                    <a:moveTo>
                      <a:pt x="1" y="1"/>
                    </a:moveTo>
                    <a:lnTo>
                      <a:pt x="1" y="15690"/>
                    </a:lnTo>
                    <a:lnTo>
                      <a:pt x="12889" y="15690"/>
                    </a:lnTo>
                    <a:lnTo>
                      <a:pt x="128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5"/>
              <p:cNvSpPr/>
              <p:nvPr/>
            </p:nvSpPr>
            <p:spPr>
              <a:xfrm>
                <a:off x="4950587" y="5619376"/>
                <a:ext cx="1038461" cy="93883"/>
              </a:xfrm>
              <a:custGeom>
                <a:rect b="b" l="l" r="r" t="t"/>
                <a:pathLst>
                  <a:path extrusionOk="0" h="1316" w="14556">
                    <a:moveTo>
                      <a:pt x="1" y="0"/>
                    </a:moveTo>
                    <a:lnTo>
                      <a:pt x="1" y="1315"/>
                    </a:lnTo>
                    <a:lnTo>
                      <a:pt x="14556" y="1315"/>
                    </a:lnTo>
                    <a:lnTo>
                      <a:pt x="14556" y="0"/>
                    </a:lnTo>
                    <a:close/>
                  </a:path>
                </a:pathLst>
              </a:custGeom>
              <a:solidFill>
                <a:srgbClr val="BED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5"/>
              <p:cNvSpPr/>
              <p:nvPr/>
            </p:nvSpPr>
            <p:spPr>
              <a:xfrm>
                <a:off x="5003023" y="5196686"/>
                <a:ext cx="919605" cy="422761"/>
              </a:xfrm>
              <a:custGeom>
                <a:rect b="b" l="l" r="r" t="t"/>
                <a:pathLst>
                  <a:path extrusionOk="0" h="5926" w="12890">
                    <a:moveTo>
                      <a:pt x="1" y="1"/>
                    </a:moveTo>
                    <a:lnTo>
                      <a:pt x="1" y="5925"/>
                    </a:lnTo>
                    <a:lnTo>
                      <a:pt x="12889" y="5925"/>
                    </a:lnTo>
                    <a:lnTo>
                      <a:pt x="128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5"/>
              <p:cNvSpPr/>
              <p:nvPr/>
            </p:nvSpPr>
            <p:spPr>
              <a:xfrm>
                <a:off x="4926116" y="4506472"/>
                <a:ext cx="1062932" cy="108437"/>
              </a:xfrm>
              <a:custGeom>
                <a:rect b="b" l="l" r="r" t="t"/>
                <a:pathLst>
                  <a:path extrusionOk="0" h="1520" w="14899">
                    <a:moveTo>
                      <a:pt x="0" y="0"/>
                    </a:moveTo>
                    <a:lnTo>
                      <a:pt x="0" y="1519"/>
                    </a:lnTo>
                    <a:lnTo>
                      <a:pt x="14899" y="1519"/>
                    </a:lnTo>
                    <a:lnTo>
                      <a:pt x="148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5"/>
              <p:cNvSpPr/>
              <p:nvPr/>
            </p:nvSpPr>
            <p:spPr>
              <a:xfrm>
                <a:off x="5086922" y="4593863"/>
                <a:ext cx="919605" cy="1119396"/>
              </a:xfrm>
              <a:custGeom>
                <a:rect b="b" l="l" r="r" t="t"/>
                <a:pathLst>
                  <a:path extrusionOk="0" h="15691" w="12890">
                    <a:moveTo>
                      <a:pt x="1" y="1"/>
                    </a:moveTo>
                    <a:lnTo>
                      <a:pt x="1" y="15690"/>
                    </a:lnTo>
                    <a:lnTo>
                      <a:pt x="12889" y="15690"/>
                    </a:lnTo>
                    <a:lnTo>
                      <a:pt x="128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5"/>
              <p:cNvSpPr/>
              <p:nvPr/>
            </p:nvSpPr>
            <p:spPr>
              <a:xfrm>
                <a:off x="5034485" y="5619376"/>
                <a:ext cx="1038461" cy="93883"/>
              </a:xfrm>
              <a:custGeom>
                <a:rect b="b" l="l" r="r" t="t"/>
                <a:pathLst>
                  <a:path extrusionOk="0" h="1316" w="14556">
                    <a:moveTo>
                      <a:pt x="0" y="0"/>
                    </a:moveTo>
                    <a:lnTo>
                      <a:pt x="0" y="1315"/>
                    </a:lnTo>
                    <a:lnTo>
                      <a:pt x="14555" y="1315"/>
                    </a:lnTo>
                    <a:lnTo>
                      <a:pt x="14555" y="0"/>
                    </a:lnTo>
                    <a:close/>
                  </a:path>
                </a:pathLst>
              </a:custGeom>
              <a:solidFill>
                <a:srgbClr val="E4EE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5"/>
              <p:cNvSpPr/>
              <p:nvPr/>
            </p:nvSpPr>
            <p:spPr>
              <a:xfrm>
                <a:off x="5128872" y="4649865"/>
                <a:ext cx="832139" cy="503803"/>
              </a:xfrm>
              <a:custGeom>
                <a:rect b="b" l="l" r="r" t="t"/>
                <a:pathLst>
                  <a:path extrusionOk="0" h="7062" w="11664">
                    <a:moveTo>
                      <a:pt x="0" y="1"/>
                    </a:moveTo>
                    <a:lnTo>
                      <a:pt x="0" y="7061"/>
                    </a:lnTo>
                    <a:lnTo>
                      <a:pt x="11664" y="7061"/>
                    </a:lnTo>
                    <a:lnTo>
                      <a:pt x="116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5128872" y="4649865"/>
                <a:ext cx="800677" cy="503803"/>
              </a:xfrm>
              <a:custGeom>
                <a:rect b="b" l="l" r="r" t="t"/>
                <a:pathLst>
                  <a:path extrusionOk="0" h="7062" w="11223">
                    <a:moveTo>
                      <a:pt x="0" y="1"/>
                    </a:moveTo>
                    <a:lnTo>
                      <a:pt x="0" y="7061"/>
                    </a:lnTo>
                    <a:lnTo>
                      <a:pt x="11223" y="7061"/>
                    </a:lnTo>
                    <a:lnTo>
                      <a:pt x="112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5086922" y="5196686"/>
                <a:ext cx="919605" cy="422761"/>
              </a:xfrm>
              <a:custGeom>
                <a:rect b="b" l="l" r="r" t="t"/>
                <a:pathLst>
                  <a:path extrusionOk="0" h="5926" w="12890">
                    <a:moveTo>
                      <a:pt x="1" y="1"/>
                    </a:moveTo>
                    <a:lnTo>
                      <a:pt x="1" y="5925"/>
                    </a:lnTo>
                    <a:lnTo>
                      <a:pt x="12889" y="5925"/>
                    </a:lnTo>
                    <a:lnTo>
                      <a:pt x="128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5"/>
              <p:cNvSpPr/>
              <p:nvPr/>
            </p:nvSpPr>
            <p:spPr>
              <a:xfrm>
                <a:off x="5010086" y="4506472"/>
                <a:ext cx="1062932" cy="108437"/>
              </a:xfrm>
              <a:custGeom>
                <a:rect b="b" l="l" r="r" t="t"/>
                <a:pathLst>
                  <a:path extrusionOk="0" h="1520" w="14899">
                    <a:moveTo>
                      <a:pt x="0" y="0"/>
                    </a:moveTo>
                    <a:lnTo>
                      <a:pt x="0" y="1519"/>
                    </a:lnTo>
                    <a:lnTo>
                      <a:pt x="14898" y="1519"/>
                    </a:lnTo>
                    <a:lnTo>
                      <a:pt x="148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5114960" y="5226150"/>
                <a:ext cx="846051" cy="367116"/>
              </a:xfrm>
              <a:custGeom>
                <a:rect b="b" l="l" r="r" t="t"/>
                <a:pathLst>
                  <a:path extrusionOk="0" h="5146" w="11859">
                    <a:moveTo>
                      <a:pt x="0" y="1"/>
                    </a:moveTo>
                    <a:lnTo>
                      <a:pt x="0" y="5145"/>
                    </a:lnTo>
                    <a:lnTo>
                      <a:pt x="11859" y="5145"/>
                    </a:lnTo>
                    <a:lnTo>
                      <a:pt x="118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5"/>
              <p:cNvSpPr/>
              <p:nvPr/>
            </p:nvSpPr>
            <p:spPr>
              <a:xfrm>
                <a:off x="5137647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5"/>
              <p:cNvSpPr/>
              <p:nvPr/>
            </p:nvSpPr>
            <p:spPr>
              <a:xfrm>
                <a:off x="5165613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5"/>
              <p:cNvSpPr/>
              <p:nvPr/>
            </p:nvSpPr>
            <p:spPr>
              <a:xfrm>
                <a:off x="5193579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5"/>
              <p:cNvSpPr/>
              <p:nvPr/>
            </p:nvSpPr>
            <p:spPr>
              <a:xfrm>
                <a:off x="5221545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>
                <a:off x="5249583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>
                <a:off x="5277478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>
                <a:off x="5305516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>
                <a:off x="5333410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0" y="1"/>
                    </a:moveTo>
                    <a:lnTo>
                      <a:pt x="0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>
                <a:off x="5361448" y="5242273"/>
                <a:ext cx="17479" cy="334941"/>
              </a:xfrm>
              <a:custGeom>
                <a:rect b="b" l="l" r="r" t="t"/>
                <a:pathLst>
                  <a:path extrusionOk="0" h="4695" w="245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5"/>
              <p:cNvSpPr/>
              <p:nvPr/>
            </p:nvSpPr>
            <p:spPr>
              <a:xfrm>
                <a:off x="5389414" y="5242273"/>
                <a:ext cx="17479" cy="334941"/>
              </a:xfrm>
              <a:custGeom>
                <a:rect b="b" l="l" r="r" t="t"/>
                <a:pathLst>
                  <a:path extrusionOk="0" h="4695" w="245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5"/>
              <p:cNvSpPr/>
              <p:nvPr/>
            </p:nvSpPr>
            <p:spPr>
              <a:xfrm>
                <a:off x="5417309" y="5242273"/>
                <a:ext cx="17622" cy="334941"/>
              </a:xfrm>
              <a:custGeom>
                <a:rect b="b" l="l" r="r" t="t"/>
                <a:pathLst>
                  <a:path extrusionOk="0" h="4695" w="247">
                    <a:moveTo>
                      <a:pt x="1" y="1"/>
                    </a:moveTo>
                    <a:lnTo>
                      <a:pt x="1" y="4694"/>
                    </a:lnTo>
                    <a:lnTo>
                      <a:pt x="247" y="4694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5"/>
              <p:cNvSpPr/>
              <p:nvPr/>
            </p:nvSpPr>
            <p:spPr>
              <a:xfrm>
                <a:off x="5445276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5"/>
              <p:cNvSpPr/>
              <p:nvPr/>
            </p:nvSpPr>
            <p:spPr>
              <a:xfrm>
                <a:off x="5473313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5"/>
              <p:cNvSpPr/>
              <p:nvPr/>
            </p:nvSpPr>
            <p:spPr>
              <a:xfrm>
                <a:off x="5501208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5"/>
              <p:cNvSpPr/>
              <p:nvPr/>
            </p:nvSpPr>
            <p:spPr>
              <a:xfrm>
                <a:off x="5529246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5"/>
              <p:cNvSpPr/>
              <p:nvPr/>
            </p:nvSpPr>
            <p:spPr>
              <a:xfrm>
                <a:off x="5557141" y="5242273"/>
                <a:ext cx="17622" cy="334941"/>
              </a:xfrm>
              <a:custGeom>
                <a:rect b="b" l="l" r="r" t="t"/>
                <a:pathLst>
                  <a:path extrusionOk="0" h="4695" w="247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5"/>
              <p:cNvSpPr/>
              <p:nvPr/>
            </p:nvSpPr>
            <p:spPr>
              <a:xfrm>
                <a:off x="5585178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5"/>
              <p:cNvSpPr/>
              <p:nvPr/>
            </p:nvSpPr>
            <p:spPr>
              <a:xfrm>
                <a:off x="5613144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5"/>
              <p:cNvSpPr/>
              <p:nvPr/>
            </p:nvSpPr>
            <p:spPr>
              <a:xfrm>
                <a:off x="5641111" y="5242273"/>
                <a:ext cx="17622" cy="334941"/>
              </a:xfrm>
              <a:custGeom>
                <a:rect b="b" l="l" r="r" t="t"/>
                <a:pathLst>
                  <a:path extrusionOk="0" h="4695" w="247">
                    <a:moveTo>
                      <a:pt x="0" y="1"/>
                    </a:moveTo>
                    <a:lnTo>
                      <a:pt x="0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5"/>
              <p:cNvSpPr/>
              <p:nvPr/>
            </p:nvSpPr>
            <p:spPr>
              <a:xfrm>
                <a:off x="5669077" y="5242273"/>
                <a:ext cx="17479" cy="334941"/>
              </a:xfrm>
              <a:custGeom>
                <a:rect b="b" l="l" r="r" t="t"/>
                <a:pathLst>
                  <a:path extrusionOk="0" h="4695" w="245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5"/>
              <p:cNvSpPr/>
              <p:nvPr/>
            </p:nvSpPr>
            <p:spPr>
              <a:xfrm>
                <a:off x="5697115" y="5242273"/>
                <a:ext cx="17479" cy="334941"/>
              </a:xfrm>
              <a:custGeom>
                <a:rect b="b" l="l" r="r" t="t"/>
                <a:pathLst>
                  <a:path extrusionOk="0" h="4695" w="245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5"/>
              <p:cNvSpPr/>
              <p:nvPr/>
            </p:nvSpPr>
            <p:spPr>
              <a:xfrm>
                <a:off x="5725009" y="5242273"/>
                <a:ext cx="17479" cy="334941"/>
              </a:xfrm>
              <a:custGeom>
                <a:rect b="b" l="l" r="r" t="t"/>
                <a:pathLst>
                  <a:path extrusionOk="0" h="4695" w="245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5"/>
              <p:cNvSpPr/>
              <p:nvPr/>
            </p:nvSpPr>
            <p:spPr>
              <a:xfrm>
                <a:off x="5753047" y="5242273"/>
                <a:ext cx="17479" cy="334941"/>
              </a:xfrm>
              <a:custGeom>
                <a:rect b="b" l="l" r="r" t="t"/>
                <a:pathLst>
                  <a:path extrusionOk="0" h="4695" w="245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5"/>
              <p:cNvSpPr/>
              <p:nvPr/>
            </p:nvSpPr>
            <p:spPr>
              <a:xfrm>
                <a:off x="5780871" y="5242273"/>
                <a:ext cx="17622" cy="334941"/>
              </a:xfrm>
              <a:custGeom>
                <a:rect b="b" l="l" r="r" t="t"/>
                <a:pathLst>
                  <a:path extrusionOk="0" h="4695" w="247">
                    <a:moveTo>
                      <a:pt x="1" y="1"/>
                    </a:moveTo>
                    <a:lnTo>
                      <a:pt x="1" y="4694"/>
                    </a:lnTo>
                    <a:lnTo>
                      <a:pt x="247" y="4694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5"/>
              <p:cNvSpPr/>
              <p:nvPr/>
            </p:nvSpPr>
            <p:spPr>
              <a:xfrm>
                <a:off x="5808908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5"/>
              <p:cNvSpPr/>
              <p:nvPr/>
            </p:nvSpPr>
            <p:spPr>
              <a:xfrm>
                <a:off x="5836874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5"/>
              <p:cNvSpPr/>
              <p:nvPr/>
            </p:nvSpPr>
            <p:spPr>
              <a:xfrm>
                <a:off x="5864841" y="5242273"/>
                <a:ext cx="17622" cy="334941"/>
              </a:xfrm>
              <a:custGeom>
                <a:rect b="b" l="l" r="r" t="t"/>
                <a:pathLst>
                  <a:path extrusionOk="0" h="4695" w="247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5"/>
              <p:cNvSpPr/>
              <p:nvPr/>
            </p:nvSpPr>
            <p:spPr>
              <a:xfrm>
                <a:off x="5892807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5"/>
              <p:cNvSpPr/>
              <p:nvPr/>
            </p:nvSpPr>
            <p:spPr>
              <a:xfrm>
                <a:off x="5920845" y="5242273"/>
                <a:ext cx="17550" cy="334941"/>
              </a:xfrm>
              <a:custGeom>
                <a:rect b="b" l="l" r="r" t="t"/>
                <a:pathLst>
                  <a:path extrusionOk="0" h="4695" w="246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5"/>
              <p:cNvSpPr/>
              <p:nvPr/>
            </p:nvSpPr>
            <p:spPr>
              <a:xfrm>
                <a:off x="5177242" y="4649865"/>
                <a:ext cx="347367" cy="503732"/>
              </a:xfrm>
              <a:custGeom>
                <a:rect b="b" l="l" r="r" t="t"/>
                <a:pathLst>
                  <a:path extrusionOk="0" h="7061" w="4869">
                    <a:moveTo>
                      <a:pt x="2069" y="1"/>
                    </a:moveTo>
                    <a:lnTo>
                      <a:pt x="0" y="7060"/>
                    </a:lnTo>
                    <a:lnTo>
                      <a:pt x="2800" y="7060"/>
                    </a:lnTo>
                    <a:lnTo>
                      <a:pt x="4868" y="1"/>
                    </a:lnTo>
                    <a:close/>
                  </a:path>
                </a:pathLst>
              </a:custGeom>
              <a:solidFill>
                <a:srgbClr val="FFFFFF">
                  <a:alpha val="17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>
                <a:off x="5428938" y="4649865"/>
                <a:ext cx="263468" cy="503732"/>
              </a:xfrm>
              <a:custGeom>
                <a:rect b="b" l="l" r="r" t="t"/>
                <a:pathLst>
                  <a:path extrusionOk="0" h="7061" w="3693">
                    <a:moveTo>
                      <a:pt x="2070" y="1"/>
                    </a:moveTo>
                    <a:lnTo>
                      <a:pt x="1" y="7060"/>
                    </a:lnTo>
                    <a:lnTo>
                      <a:pt x="1624" y="7060"/>
                    </a:lnTo>
                    <a:lnTo>
                      <a:pt x="3693" y="1"/>
                    </a:lnTo>
                    <a:close/>
                  </a:path>
                </a:pathLst>
              </a:custGeom>
              <a:solidFill>
                <a:srgbClr val="FFFFFF">
                  <a:alpha val="17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5"/>
              <p:cNvSpPr/>
              <p:nvPr/>
            </p:nvSpPr>
            <p:spPr>
              <a:xfrm>
                <a:off x="5708601" y="4649865"/>
                <a:ext cx="179640" cy="503732"/>
              </a:xfrm>
              <a:custGeom>
                <a:rect b="b" l="l" r="r" t="t"/>
                <a:pathLst>
                  <a:path extrusionOk="0" h="7061" w="2518">
                    <a:moveTo>
                      <a:pt x="2070" y="1"/>
                    </a:moveTo>
                    <a:lnTo>
                      <a:pt x="1" y="7060"/>
                    </a:lnTo>
                    <a:lnTo>
                      <a:pt x="448" y="7060"/>
                    </a:lnTo>
                    <a:lnTo>
                      <a:pt x="2517" y="1"/>
                    </a:lnTo>
                    <a:close/>
                  </a:path>
                </a:pathLst>
              </a:custGeom>
              <a:solidFill>
                <a:srgbClr val="FFFFFF">
                  <a:alpha val="17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5"/>
              <p:cNvSpPr/>
              <p:nvPr/>
            </p:nvSpPr>
            <p:spPr>
              <a:xfrm>
                <a:off x="5114960" y="5127415"/>
                <a:ext cx="874088" cy="47726"/>
              </a:xfrm>
              <a:custGeom>
                <a:rect b="b" l="l" r="r" t="t"/>
                <a:pathLst>
                  <a:path extrusionOk="0" h="669" w="12252">
                    <a:moveTo>
                      <a:pt x="0" y="0"/>
                    </a:moveTo>
                    <a:lnTo>
                      <a:pt x="0" y="668"/>
                    </a:lnTo>
                    <a:lnTo>
                      <a:pt x="12252" y="668"/>
                    </a:lnTo>
                    <a:lnTo>
                      <a:pt x="122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5"/>
              <p:cNvSpPr/>
              <p:nvPr/>
            </p:nvSpPr>
            <p:spPr>
              <a:xfrm>
                <a:off x="5159763" y="5127415"/>
                <a:ext cx="829285" cy="47726"/>
              </a:xfrm>
              <a:custGeom>
                <a:rect b="b" l="l" r="r" t="t"/>
                <a:pathLst>
                  <a:path extrusionOk="0" h="669" w="11624">
                    <a:moveTo>
                      <a:pt x="1" y="0"/>
                    </a:moveTo>
                    <a:lnTo>
                      <a:pt x="1" y="668"/>
                    </a:lnTo>
                    <a:lnTo>
                      <a:pt x="11624" y="668"/>
                    </a:lnTo>
                    <a:lnTo>
                      <a:pt x="116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5" name="Google Shape;475;p35"/>
          <p:cNvSpPr/>
          <p:nvPr/>
        </p:nvSpPr>
        <p:spPr>
          <a:xfrm>
            <a:off x="-31050" y="-279926"/>
            <a:ext cx="1871566" cy="5367648"/>
          </a:xfrm>
          <a:custGeom>
            <a:rect b="b" l="l" r="r" t="t"/>
            <a:pathLst>
              <a:path extrusionOk="0" h="147808" w="51537">
                <a:moveTo>
                  <a:pt x="49826" y="0"/>
                </a:moveTo>
                <a:cubicBezTo>
                  <a:pt x="50025" y="3655"/>
                  <a:pt x="52568" y="14780"/>
                  <a:pt x="51018" y="21932"/>
                </a:cubicBezTo>
                <a:cubicBezTo>
                  <a:pt x="49468" y="29084"/>
                  <a:pt x="43190" y="35839"/>
                  <a:pt x="40528" y="42912"/>
                </a:cubicBezTo>
                <a:cubicBezTo>
                  <a:pt x="37866" y="49985"/>
                  <a:pt x="36197" y="55150"/>
                  <a:pt x="35045" y="64368"/>
                </a:cubicBezTo>
                <a:cubicBezTo>
                  <a:pt x="33893" y="73586"/>
                  <a:pt x="37628" y="88844"/>
                  <a:pt x="33615" y="98221"/>
                </a:cubicBezTo>
                <a:cubicBezTo>
                  <a:pt x="29602" y="107598"/>
                  <a:pt x="14582" y="113279"/>
                  <a:pt x="10966" y="120630"/>
                </a:cubicBezTo>
                <a:cubicBezTo>
                  <a:pt x="7350" y="127981"/>
                  <a:pt x="13748" y="137795"/>
                  <a:pt x="11920" y="142325"/>
                </a:cubicBezTo>
                <a:cubicBezTo>
                  <a:pt x="10092" y="146855"/>
                  <a:pt x="1987" y="146894"/>
                  <a:pt x="0" y="14780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476" name="Google Shape;476;p35"/>
          <p:cNvGrpSpPr/>
          <p:nvPr/>
        </p:nvGrpSpPr>
        <p:grpSpPr>
          <a:xfrm>
            <a:off x="404370" y="460939"/>
            <a:ext cx="271609" cy="249173"/>
            <a:chOff x="6319908" y="3696721"/>
            <a:chExt cx="373963" cy="343119"/>
          </a:xfrm>
        </p:grpSpPr>
        <p:sp>
          <p:nvSpPr>
            <p:cNvPr id="477" name="Google Shape;477;p35"/>
            <p:cNvSpPr/>
            <p:nvPr/>
          </p:nvSpPr>
          <p:spPr>
            <a:xfrm>
              <a:off x="6366016" y="3736813"/>
              <a:ext cx="281562" cy="303027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6467691" y="3889298"/>
              <a:ext cx="85123" cy="150541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6319908" y="3696721"/>
              <a:ext cx="373963" cy="165096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35"/>
          <p:cNvSpPr/>
          <p:nvPr/>
        </p:nvSpPr>
        <p:spPr>
          <a:xfrm>
            <a:off x="445325" y="1699594"/>
            <a:ext cx="189000" cy="249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35"/>
          <p:cNvGrpSpPr/>
          <p:nvPr/>
        </p:nvGrpSpPr>
        <p:grpSpPr>
          <a:xfrm>
            <a:off x="445595" y="932476"/>
            <a:ext cx="189159" cy="120273"/>
            <a:chOff x="404850" y="546850"/>
            <a:chExt cx="181500" cy="115425"/>
          </a:xfrm>
        </p:grpSpPr>
        <p:cxnSp>
          <p:nvCxnSpPr>
            <p:cNvPr id="482" name="Google Shape;482;p35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35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35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5" name="Google Shape;485;p35"/>
          <p:cNvGrpSpPr/>
          <p:nvPr/>
        </p:nvGrpSpPr>
        <p:grpSpPr>
          <a:xfrm>
            <a:off x="4444776" y="3270623"/>
            <a:ext cx="3592172" cy="1701570"/>
            <a:chOff x="4953138" y="2268238"/>
            <a:chExt cx="2291072" cy="869079"/>
          </a:xfrm>
        </p:grpSpPr>
        <p:sp>
          <p:nvSpPr>
            <p:cNvPr id="486" name="Google Shape;486;p35"/>
            <p:cNvSpPr/>
            <p:nvPr/>
          </p:nvSpPr>
          <p:spPr>
            <a:xfrm>
              <a:off x="5502712" y="2921598"/>
              <a:ext cx="446748" cy="213027"/>
            </a:xfrm>
            <a:custGeom>
              <a:rect b="b" l="l" r="r" t="t"/>
              <a:pathLst>
                <a:path extrusionOk="0" h="5623" w="11793">
                  <a:moveTo>
                    <a:pt x="5611" y="1"/>
                  </a:moveTo>
                  <a:cubicBezTo>
                    <a:pt x="4469" y="1"/>
                    <a:pt x="3528" y="878"/>
                    <a:pt x="3384" y="2014"/>
                  </a:cubicBezTo>
                  <a:cubicBezTo>
                    <a:pt x="3365" y="2014"/>
                    <a:pt x="3348" y="2012"/>
                    <a:pt x="3329" y="2012"/>
                  </a:cubicBezTo>
                  <a:cubicBezTo>
                    <a:pt x="1925" y="2012"/>
                    <a:pt x="785" y="3185"/>
                    <a:pt x="785" y="4629"/>
                  </a:cubicBezTo>
                  <a:cubicBezTo>
                    <a:pt x="785" y="4723"/>
                    <a:pt x="791" y="4814"/>
                    <a:pt x="800" y="4904"/>
                  </a:cubicBezTo>
                  <a:cubicBezTo>
                    <a:pt x="427" y="4984"/>
                    <a:pt x="125" y="5260"/>
                    <a:pt x="1" y="5623"/>
                  </a:cubicBezTo>
                  <a:lnTo>
                    <a:pt x="11694" y="5623"/>
                  </a:lnTo>
                  <a:cubicBezTo>
                    <a:pt x="11756" y="5412"/>
                    <a:pt x="11791" y="5189"/>
                    <a:pt x="11791" y="4958"/>
                  </a:cubicBezTo>
                  <a:cubicBezTo>
                    <a:pt x="11792" y="3843"/>
                    <a:pt x="11003" y="2920"/>
                    <a:pt x="9966" y="2745"/>
                  </a:cubicBezTo>
                  <a:cubicBezTo>
                    <a:pt x="9966" y="2734"/>
                    <a:pt x="9968" y="2724"/>
                    <a:pt x="9968" y="2713"/>
                  </a:cubicBezTo>
                  <a:cubicBezTo>
                    <a:pt x="9968" y="1992"/>
                    <a:pt x="9400" y="1407"/>
                    <a:pt x="8700" y="1407"/>
                  </a:cubicBezTo>
                  <a:cubicBezTo>
                    <a:pt x="8347" y="1407"/>
                    <a:pt x="8029" y="1555"/>
                    <a:pt x="7800" y="1794"/>
                  </a:cubicBezTo>
                  <a:cubicBezTo>
                    <a:pt x="7571" y="768"/>
                    <a:pt x="6679" y="1"/>
                    <a:pt x="5611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5212222" y="2854391"/>
              <a:ext cx="587747" cy="280160"/>
            </a:xfrm>
            <a:custGeom>
              <a:rect b="b" l="l" r="r" t="t"/>
              <a:pathLst>
                <a:path extrusionOk="0" h="7395" w="15515">
                  <a:moveTo>
                    <a:pt x="7380" y="0"/>
                  </a:moveTo>
                  <a:cubicBezTo>
                    <a:pt x="5878" y="0"/>
                    <a:pt x="4640" y="1155"/>
                    <a:pt x="4451" y="2650"/>
                  </a:cubicBezTo>
                  <a:cubicBezTo>
                    <a:pt x="4426" y="2649"/>
                    <a:pt x="4402" y="2644"/>
                    <a:pt x="4379" y="2644"/>
                  </a:cubicBezTo>
                  <a:cubicBezTo>
                    <a:pt x="2531" y="2644"/>
                    <a:pt x="1032" y="4187"/>
                    <a:pt x="1032" y="6090"/>
                  </a:cubicBezTo>
                  <a:cubicBezTo>
                    <a:pt x="1032" y="6211"/>
                    <a:pt x="1038" y="6334"/>
                    <a:pt x="1052" y="6452"/>
                  </a:cubicBezTo>
                  <a:cubicBezTo>
                    <a:pt x="560" y="6554"/>
                    <a:pt x="163" y="6919"/>
                    <a:pt x="1" y="7394"/>
                  </a:cubicBezTo>
                  <a:lnTo>
                    <a:pt x="15387" y="7394"/>
                  </a:lnTo>
                  <a:cubicBezTo>
                    <a:pt x="15469" y="7118"/>
                    <a:pt x="15515" y="6825"/>
                    <a:pt x="15515" y="6521"/>
                  </a:cubicBezTo>
                  <a:cubicBezTo>
                    <a:pt x="15515" y="5054"/>
                    <a:pt x="14473" y="3840"/>
                    <a:pt x="13111" y="3611"/>
                  </a:cubicBezTo>
                  <a:cubicBezTo>
                    <a:pt x="13112" y="3596"/>
                    <a:pt x="13113" y="3583"/>
                    <a:pt x="13113" y="3569"/>
                  </a:cubicBezTo>
                  <a:cubicBezTo>
                    <a:pt x="13113" y="2621"/>
                    <a:pt x="12366" y="1852"/>
                    <a:pt x="11446" y="1852"/>
                  </a:cubicBezTo>
                  <a:cubicBezTo>
                    <a:pt x="10984" y="1852"/>
                    <a:pt x="10564" y="2047"/>
                    <a:pt x="10260" y="2359"/>
                  </a:cubicBezTo>
                  <a:cubicBezTo>
                    <a:pt x="9958" y="1010"/>
                    <a:pt x="8786" y="0"/>
                    <a:pt x="7380" y="0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5004811" y="2952967"/>
              <a:ext cx="381022" cy="181696"/>
            </a:xfrm>
            <a:custGeom>
              <a:rect b="b" l="l" r="r" t="t"/>
              <a:pathLst>
                <a:path extrusionOk="0" h="4796" w="10058">
                  <a:moveTo>
                    <a:pt x="4783" y="1"/>
                  </a:moveTo>
                  <a:cubicBezTo>
                    <a:pt x="3809" y="1"/>
                    <a:pt x="3006" y="749"/>
                    <a:pt x="2884" y="1718"/>
                  </a:cubicBezTo>
                  <a:cubicBezTo>
                    <a:pt x="2869" y="1718"/>
                    <a:pt x="2853" y="1715"/>
                    <a:pt x="2838" y="1715"/>
                  </a:cubicBezTo>
                  <a:cubicBezTo>
                    <a:pt x="1639" y="1715"/>
                    <a:pt x="669" y="2716"/>
                    <a:pt x="669" y="3949"/>
                  </a:cubicBezTo>
                  <a:cubicBezTo>
                    <a:pt x="669" y="4028"/>
                    <a:pt x="674" y="4105"/>
                    <a:pt x="681" y="4183"/>
                  </a:cubicBezTo>
                  <a:cubicBezTo>
                    <a:pt x="364" y="4251"/>
                    <a:pt x="105" y="4485"/>
                    <a:pt x="0" y="4796"/>
                  </a:cubicBezTo>
                  <a:lnTo>
                    <a:pt x="9974" y="4796"/>
                  </a:lnTo>
                  <a:cubicBezTo>
                    <a:pt x="10027" y="4616"/>
                    <a:pt x="10058" y="4426"/>
                    <a:pt x="10058" y="4229"/>
                  </a:cubicBezTo>
                  <a:cubicBezTo>
                    <a:pt x="10055" y="3276"/>
                    <a:pt x="9381" y="2489"/>
                    <a:pt x="8497" y="2341"/>
                  </a:cubicBezTo>
                  <a:cubicBezTo>
                    <a:pt x="8497" y="2332"/>
                    <a:pt x="8499" y="2322"/>
                    <a:pt x="8499" y="2314"/>
                  </a:cubicBezTo>
                  <a:cubicBezTo>
                    <a:pt x="8499" y="1699"/>
                    <a:pt x="8014" y="1201"/>
                    <a:pt x="7417" y="1201"/>
                  </a:cubicBezTo>
                  <a:cubicBezTo>
                    <a:pt x="7116" y="1201"/>
                    <a:pt x="6846" y="1326"/>
                    <a:pt x="6649" y="1531"/>
                  </a:cubicBezTo>
                  <a:cubicBezTo>
                    <a:pt x="6454" y="655"/>
                    <a:pt x="5694" y="1"/>
                    <a:pt x="4783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4953138" y="2989185"/>
              <a:ext cx="305068" cy="145441"/>
            </a:xfrm>
            <a:custGeom>
              <a:rect b="b" l="l" r="r" t="t"/>
              <a:pathLst>
                <a:path extrusionOk="0" h="3839" w="8053">
                  <a:moveTo>
                    <a:pt x="3831" y="1"/>
                  </a:moveTo>
                  <a:cubicBezTo>
                    <a:pt x="3052" y="1"/>
                    <a:pt x="2408" y="601"/>
                    <a:pt x="2311" y="1376"/>
                  </a:cubicBezTo>
                  <a:cubicBezTo>
                    <a:pt x="2298" y="1375"/>
                    <a:pt x="2287" y="1374"/>
                    <a:pt x="2273" y="1374"/>
                  </a:cubicBezTo>
                  <a:cubicBezTo>
                    <a:pt x="1313" y="1374"/>
                    <a:pt x="536" y="2174"/>
                    <a:pt x="536" y="3161"/>
                  </a:cubicBezTo>
                  <a:cubicBezTo>
                    <a:pt x="536" y="3224"/>
                    <a:pt x="540" y="3286"/>
                    <a:pt x="545" y="3349"/>
                  </a:cubicBezTo>
                  <a:cubicBezTo>
                    <a:pt x="291" y="3403"/>
                    <a:pt x="85" y="3592"/>
                    <a:pt x="1" y="3839"/>
                  </a:cubicBezTo>
                  <a:lnTo>
                    <a:pt x="7984" y="3839"/>
                  </a:lnTo>
                  <a:cubicBezTo>
                    <a:pt x="8027" y="3695"/>
                    <a:pt x="8050" y="3543"/>
                    <a:pt x="8050" y="3384"/>
                  </a:cubicBezTo>
                  <a:cubicBezTo>
                    <a:pt x="8053" y="2622"/>
                    <a:pt x="7512" y="1993"/>
                    <a:pt x="6804" y="1874"/>
                  </a:cubicBezTo>
                  <a:cubicBezTo>
                    <a:pt x="6804" y="1867"/>
                    <a:pt x="6806" y="1859"/>
                    <a:pt x="6806" y="1852"/>
                  </a:cubicBezTo>
                  <a:cubicBezTo>
                    <a:pt x="6806" y="1360"/>
                    <a:pt x="6418" y="961"/>
                    <a:pt x="5941" y="961"/>
                  </a:cubicBezTo>
                  <a:cubicBezTo>
                    <a:pt x="5701" y="961"/>
                    <a:pt x="5483" y="1062"/>
                    <a:pt x="5326" y="1224"/>
                  </a:cubicBezTo>
                  <a:cubicBezTo>
                    <a:pt x="5169" y="524"/>
                    <a:pt x="4561" y="1"/>
                    <a:pt x="3831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6544051" y="2968197"/>
              <a:ext cx="88607" cy="167414"/>
            </a:xfrm>
            <a:custGeom>
              <a:rect b="b" l="l" r="r" t="t"/>
              <a:pathLst>
                <a:path extrusionOk="0" h="4419" w="2339">
                  <a:moveTo>
                    <a:pt x="29" y="1"/>
                  </a:moveTo>
                  <a:cubicBezTo>
                    <a:pt x="14" y="1"/>
                    <a:pt x="1" y="13"/>
                    <a:pt x="1" y="29"/>
                  </a:cubicBezTo>
                  <a:lnTo>
                    <a:pt x="1" y="4390"/>
                  </a:lnTo>
                  <a:cubicBezTo>
                    <a:pt x="1" y="4405"/>
                    <a:pt x="13" y="4418"/>
                    <a:pt x="29" y="4418"/>
                  </a:cubicBezTo>
                  <a:lnTo>
                    <a:pt x="2312" y="4418"/>
                  </a:lnTo>
                  <a:cubicBezTo>
                    <a:pt x="2326" y="4418"/>
                    <a:pt x="2339" y="4405"/>
                    <a:pt x="2338" y="4390"/>
                  </a:cubicBezTo>
                  <a:lnTo>
                    <a:pt x="2338" y="29"/>
                  </a:lnTo>
                  <a:cubicBezTo>
                    <a:pt x="2338" y="14"/>
                    <a:pt x="2326" y="1"/>
                    <a:pt x="2310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7079495" y="2968197"/>
              <a:ext cx="88607" cy="167414"/>
            </a:xfrm>
            <a:custGeom>
              <a:rect b="b" l="l" r="r" t="t"/>
              <a:pathLst>
                <a:path extrusionOk="0" h="4419" w="2339">
                  <a:moveTo>
                    <a:pt x="28" y="1"/>
                  </a:moveTo>
                  <a:cubicBezTo>
                    <a:pt x="14" y="1"/>
                    <a:pt x="1" y="13"/>
                    <a:pt x="1" y="29"/>
                  </a:cubicBezTo>
                  <a:lnTo>
                    <a:pt x="1" y="4390"/>
                  </a:lnTo>
                  <a:cubicBezTo>
                    <a:pt x="1" y="4405"/>
                    <a:pt x="12" y="4418"/>
                    <a:pt x="28" y="4418"/>
                  </a:cubicBezTo>
                  <a:lnTo>
                    <a:pt x="2310" y="4418"/>
                  </a:lnTo>
                  <a:cubicBezTo>
                    <a:pt x="2325" y="4418"/>
                    <a:pt x="2339" y="4405"/>
                    <a:pt x="2337" y="4390"/>
                  </a:cubicBezTo>
                  <a:lnTo>
                    <a:pt x="2337" y="29"/>
                  </a:lnTo>
                  <a:cubicBezTo>
                    <a:pt x="2337" y="14"/>
                    <a:pt x="2325" y="1"/>
                    <a:pt x="2310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6567425" y="2641517"/>
              <a:ext cx="590361" cy="200677"/>
            </a:xfrm>
            <a:custGeom>
              <a:rect b="b" l="l" r="r" t="t"/>
              <a:pathLst>
                <a:path extrusionOk="0" h="5297" w="15584">
                  <a:moveTo>
                    <a:pt x="3870" y="1"/>
                  </a:moveTo>
                  <a:cubicBezTo>
                    <a:pt x="2608" y="1"/>
                    <a:pt x="1496" y="744"/>
                    <a:pt x="1142" y="1822"/>
                  </a:cubicBezTo>
                  <a:lnTo>
                    <a:pt x="0" y="5296"/>
                  </a:lnTo>
                  <a:lnTo>
                    <a:pt x="15584" y="5296"/>
                  </a:lnTo>
                  <a:lnTo>
                    <a:pt x="14442" y="1822"/>
                  </a:lnTo>
                  <a:cubicBezTo>
                    <a:pt x="14088" y="743"/>
                    <a:pt x="12977" y="1"/>
                    <a:pt x="11715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6601937" y="2675158"/>
              <a:ext cx="521415" cy="190258"/>
            </a:xfrm>
            <a:custGeom>
              <a:rect b="b" l="l" r="r" t="t"/>
              <a:pathLst>
                <a:path extrusionOk="0" h="5022" w="13764">
                  <a:moveTo>
                    <a:pt x="2613" y="1"/>
                  </a:moveTo>
                  <a:cubicBezTo>
                    <a:pt x="1974" y="1"/>
                    <a:pt x="1413" y="404"/>
                    <a:pt x="1233" y="989"/>
                  </a:cubicBezTo>
                  <a:lnTo>
                    <a:pt x="0" y="5022"/>
                  </a:lnTo>
                  <a:lnTo>
                    <a:pt x="13764" y="5022"/>
                  </a:lnTo>
                  <a:lnTo>
                    <a:pt x="12530" y="989"/>
                  </a:lnTo>
                  <a:cubicBezTo>
                    <a:pt x="12351" y="403"/>
                    <a:pt x="11790" y="1"/>
                    <a:pt x="11152" y="1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6506282" y="2831395"/>
              <a:ext cx="711661" cy="215035"/>
            </a:xfrm>
            <a:custGeom>
              <a:rect b="b" l="l" r="r" t="t"/>
              <a:pathLst>
                <a:path extrusionOk="0" h="5676" w="18786">
                  <a:moveTo>
                    <a:pt x="2282" y="0"/>
                  </a:moveTo>
                  <a:cubicBezTo>
                    <a:pt x="1142" y="0"/>
                    <a:pt x="218" y="915"/>
                    <a:pt x="218" y="2045"/>
                  </a:cubicBezTo>
                  <a:lnTo>
                    <a:pt x="1" y="5676"/>
                  </a:lnTo>
                  <a:lnTo>
                    <a:pt x="18786" y="5676"/>
                  </a:lnTo>
                  <a:lnTo>
                    <a:pt x="18568" y="2045"/>
                  </a:lnTo>
                  <a:cubicBezTo>
                    <a:pt x="18568" y="916"/>
                    <a:pt x="17644" y="0"/>
                    <a:pt x="16506" y="0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6506282" y="2831395"/>
              <a:ext cx="711661" cy="215035"/>
            </a:xfrm>
            <a:custGeom>
              <a:rect b="b" l="l" r="r" t="t"/>
              <a:pathLst>
                <a:path extrusionOk="0" h="5676" w="18786">
                  <a:moveTo>
                    <a:pt x="2282" y="0"/>
                  </a:moveTo>
                  <a:cubicBezTo>
                    <a:pt x="1142" y="0"/>
                    <a:pt x="218" y="915"/>
                    <a:pt x="218" y="2045"/>
                  </a:cubicBezTo>
                  <a:lnTo>
                    <a:pt x="1" y="5676"/>
                  </a:lnTo>
                  <a:lnTo>
                    <a:pt x="18786" y="5676"/>
                  </a:lnTo>
                  <a:lnTo>
                    <a:pt x="18568" y="2045"/>
                  </a:lnTo>
                  <a:cubicBezTo>
                    <a:pt x="18568" y="916"/>
                    <a:pt x="17644" y="0"/>
                    <a:pt x="16506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6694411" y="2984487"/>
              <a:ext cx="350072" cy="57206"/>
            </a:xfrm>
            <a:custGeom>
              <a:rect b="b" l="l" r="r" t="t"/>
              <a:pathLst>
                <a:path extrusionOk="0" h="1510" w="9241">
                  <a:moveTo>
                    <a:pt x="2416" y="0"/>
                  </a:moveTo>
                  <a:cubicBezTo>
                    <a:pt x="1718" y="0"/>
                    <a:pt x="1054" y="301"/>
                    <a:pt x="597" y="825"/>
                  </a:cubicBezTo>
                  <a:lnTo>
                    <a:pt x="0" y="1509"/>
                  </a:lnTo>
                  <a:lnTo>
                    <a:pt x="9241" y="1509"/>
                  </a:lnTo>
                  <a:lnTo>
                    <a:pt x="8355" y="664"/>
                  </a:lnTo>
                  <a:cubicBezTo>
                    <a:pt x="7907" y="238"/>
                    <a:pt x="7311" y="0"/>
                    <a:pt x="6689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6523329" y="2831395"/>
              <a:ext cx="677339" cy="111003"/>
            </a:xfrm>
            <a:custGeom>
              <a:rect b="b" l="l" r="r" t="t"/>
              <a:pathLst>
                <a:path extrusionOk="0" h="2930" w="17880">
                  <a:moveTo>
                    <a:pt x="1832" y="0"/>
                  </a:moveTo>
                  <a:cubicBezTo>
                    <a:pt x="1035" y="0"/>
                    <a:pt x="344" y="448"/>
                    <a:pt x="1" y="1103"/>
                  </a:cubicBezTo>
                  <a:cubicBezTo>
                    <a:pt x="266" y="1050"/>
                    <a:pt x="945" y="937"/>
                    <a:pt x="1714" y="937"/>
                  </a:cubicBezTo>
                  <a:cubicBezTo>
                    <a:pt x="2660" y="937"/>
                    <a:pt x="3740" y="1109"/>
                    <a:pt x="4345" y="1778"/>
                  </a:cubicBezTo>
                  <a:cubicBezTo>
                    <a:pt x="5030" y="2534"/>
                    <a:pt x="7006" y="2929"/>
                    <a:pt x="8988" y="2929"/>
                  </a:cubicBezTo>
                  <a:cubicBezTo>
                    <a:pt x="10914" y="2929"/>
                    <a:pt x="12845" y="2556"/>
                    <a:pt x="13602" y="1778"/>
                  </a:cubicBezTo>
                  <a:cubicBezTo>
                    <a:pt x="14243" y="1119"/>
                    <a:pt x="15357" y="951"/>
                    <a:pt x="16311" y="951"/>
                  </a:cubicBezTo>
                  <a:cubicBezTo>
                    <a:pt x="16994" y="951"/>
                    <a:pt x="17595" y="1037"/>
                    <a:pt x="17880" y="1090"/>
                  </a:cubicBezTo>
                  <a:cubicBezTo>
                    <a:pt x="17534" y="443"/>
                    <a:pt x="16848" y="0"/>
                    <a:pt x="16056" y="0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6543256" y="2886025"/>
              <a:ext cx="135430" cy="74861"/>
            </a:xfrm>
            <a:custGeom>
              <a:rect b="b" l="l" r="r" t="t"/>
              <a:pathLst>
                <a:path extrusionOk="0" h="1976" w="3575">
                  <a:moveTo>
                    <a:pt x="1158" y="1"/>
                  </a:moveTo>
                  <a:cubicBezTo>
                    <a:pt x="779" y="1"/>
                    <a:pt x="600" y="331"/>
                    <a:pt x="600" y="331"/>
                  </a:cubicBezTo>
                  <a:cubicBezTo>
                    <a:pt x="0" y="1464"/>
                    <a:pt x="1409" y="1814"/>
                    <a:pt x="2079" y="1935"/>
                  </a:cubicBezTo>
                  <a:cubicBezTo>
                    <a:pt x="2221" y="1961"/>
                    <a:pt x="2370" y="1975"/>
                    <a:pt x="2515" y="1975"/>
                  </a:cubicBezTo>
                  <a:cubicBezTo>
                    <a:pt x="3049" y="1975"/>
                    <a:pt x="3542" y="1783"/>
                    <a:pt x="3556" y="1290"/>
                  </a:cubicBezTo>
                  <a:cubicBezTo>
                    <a:pt x="3574" y="662"/>
                    <a:pt x="1902" y="191"/>
                    <a:pt x="1374" y="34"/>
                  </a:cubicBezTo>
                  <a:cubicBezTo>
                    <a:pt x="1296" y="10"/>
                    <a:pt x="1224" y="1"/>
                    <a:pt x="1158" y="1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7039604" y="2886025"/>
              <a:ext cx="135430" cy="74861"/>
            </a:xfrm>
            <a:custGeom>
              <a:rect b="b" l="l" r="r" t="t"/>
              <a:pathLst>
                <a:path extrusionOk="0" h="1976" w="3575">
                  <a:moveTo>
                    <a:pt x="2416" y="1"/>
                  </a:moveTo>
                  <a:cubicBezTo>
                    <a:pt x="2350" y="1"/>
                    <a:pt x="2278" y="10"/>
                    <a:pt x="2200" y="34"/>
                  </a:cubicBezTo>
                  <a:cubicBezTo>
                    <a:pt x="1672" y="191"/>
                    <a:pt x="0" y="662"/>
                    <a:pt x="18" y="1290"/>
                  </a:cubicBezTo>
                  <a:cubicBezTo>
                    <a:pt x="33" y="1783"/>
                    <a:pt x="525" y="1975"/>
                    <a:pt x="1059" y="1975"/>
                  </a:cubicBezTo>
                  <a:cubicBezTo>
                    <a:pt x="1204" y="1975"/>
                    <a:pt x="1353" y="1961"/>
                    <a:pt x="1496" y="1935"/>
                  </a:cubicBezTo>
                  <a:cubicBezTo>
                    <a:pt x="2165" y="1814"/>
                    <a:pt x="3574" y="1464"/>
                    <a:pt x="2974" y="331"/>
                  </a:cubicBezTo>
                  <a:cubicBezTo>
                    <a:pt x="2974" y="331"/>
                    <a:pt x="2796" y="1"/>
                    <a:pt x="2416" y="1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6493553" y="2997520"/>
              <a:ext cx="736701" cy="65162"/>
            </a:xfrm>
            <a:custGeom>
              <a:rect b="b" l="l" r="r" t="t"/>
              <a:pathLst>
                <a:path extrusionOk="0" h="1720" w="19447">
                  <a:moveTo>
                    <a:pt x="653" y="1"/>
                  </a:moveTo>
                  <a:cubicBezTo>
                    <a:pt x="294" y="1"/>
                    <a:pt x="0" y="291"/>
                    <a:pt x="0" y="647"/>
                  </a:cubicBezTo>
                  <a:lnTo>
                    <a:pt x="0" y="1073"/>
                  </a:lnTo>
                  <a:cubicBezTo>
                    <a:pt x="0" y="1429"/>
                    <a:pt x="294" y="1719"/>
                    <a:pt x="653" y="1719"/>
                  </a:cubicBezTo>
                  <a:lnTo>
                    <a:pt x="18794" y="1719"/>
                  </a:lnTo>
                  <a:cubicBezTo>
                    <a:pt x="19152" y="1719"/>
                    <a:pt x="19445" y="1429"/>
                    <a:pt x="19446" y="1073"/>
                  </a:cubicBezTo>
                  <a:lnTo>
                    <a:pt x="19446" y="647"/>
                  </a:lnTo>
                  <a:cubicBezTo>
                    <a:pt x="19446" y="291"/>
                    <a:pt x="19153" y="1"/>
                    <a:pt x="18794" y="1"/>
                  </a:cubicBezTo>
                  <a:lnTo>
                    <a:pt x="15565" y="1"/>
                  </a:lnTo>
                  <a:lnTo>
                    <a:pt x="13474" y="864"/>
                  </a:lnTo>
                  <a:lnTo>
                    <a:pt x="6115" y="864"/>
                  </a:lnTo>
                  <a:lnTo>
                    <a:pt x="4325" y="1"/>
                  </a:ln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6520980" y="3015780"/>
              <a:ext cx="134748" cy="28641"/>
            </a:xfrm>
            <a:custGeom>
              <a:rect b="b" l="l" r="r" t="t"/>
              <a:pathLst>
                <a:path extrusionOk="0" h="756" w="3557">
                  <a:moveTo>
                    <a:pt x="9" y="0"/>
                  </a:moveTo>
                  <a:cubicBezTo>
                    <a:pt x="4" y="0"/>
                    <a:pt x="1" y="4"/>
                    <a:pt x="1" y="10"/>
                  </a:cubicBezTo>
                  <a:lnTo>
                    <a:pt x="1" y="746"/>
                  </a:lnTo>
                  <a:cubicBezTo>
                    <a:pt x="1" y="752"/>
                    <a:pt x="5" y="756"/>
                    <a:pt x="9" y="756"/>
                  </a:cubicBezTo>
                  <a:lnTo>
                    <a:pt x="3547" y="756"/>
                  </a:lnTo>
                  <a:cubicBezTo>
                    <a:pt x="3552" y="756"/>
                    <a:pt x="3556" y="752"/>
                    <a:pt x="3556" y="746"/>
                  </a:cubicBezTo>
                  <a:lnTo>
                    <a:pt x="3556" y="10"/>
                  </a:lnTo>
                  <a:cubicBezTo>
                    <a:pt x="3556" y="4"/>
                    <a:pt x="3552" y="0"/>
                    <a:pt x="3547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7072866" y="3015780"/>
              <a:ext cx="134748" cy="28641"/>
            </a:xfrm>
            <a:custGeom>
              <a:rect b="b" l="l" r="r" t="t"/>
              <a:pathLst>
                <a:path extrusionOk="0" h="756" w="3557">
                  <a:moveTo>
                    <a:pt x="9" y="0"/>
                  </a:moveTo>
                  <a:cubicBezTo>
                    <a:pt x="4" y="0"/>
                    <a:pt x="0" y="4"/>
                    <a:pt x="0" y="10"/>
                  </a:cubicBezTo>
                  <a:lnTo>
                    <a:pt x="0" y="746"/>
                  </a:lnTo>
                  <a:cubicBezTo>
                    <a:pt x="0" y="752"/>
                    <a:pt x="4" y="756"/>
                    <a:pt x="9" y="756"/>
                  </a:cubicBezTo>
                  <a:lnTo>
                    <a:pt x="3547" y="756"/>
                  </a:lnTo>
                  <a:cubicBezTo>
                    <a:pt x="3552" y="756"/>
                    <a:pt x="3557" y="752"/>
                    <a:pt x="3557" y="746"/>
                  </a:cubicBezTo>
                  <a:lnTo>
                    <a:pt x="3557" y="10"/>
                  </a:lnTo>
                  <a:cubicBezTo>
                    <a:pt x="3557" y="4"/>
                    <a:pt x="3552" y="0"/>
                    <a:pt x="3547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6511434" y="2965772"/>
              <a:ext cx="701470" cy="14737"/>
            </a:xfrm>
            <a:custGeom>
              <a:rect b="b" l="l" r="r" t="t"/>
              <a:pathLst>
                <a:path extrusionOk="0" h="389" w="18517">
                  <a:moveTo>
                    <a:pt x="6682" y="0"/>
                  </a:moveTo>
                  <a:cubicBezTo>
                    <a:pt x="6435" y="0"/>
                    <a:pt x="6186" y="23"/>
                    <a:pt x="5942" y="70"/>
                  </a:cubicBezTo>
                  <a:lnTo>
                    <a:pt x="5774" y="103"/>
                  </a:lnTo>
                  <a:cubicBezTo>
                    <a:pt x="5384" y="178"/>
                    <a:pt x="4984" y="215"/>
                    <a:pt x="4586" y="215"/>
                  </a:cubicBezTo>
                  <a:lnTo>
                    <a:pt x="0" y="215"/>
                  </a:lnTo>
                  <a:lnTo>
                    <a:pt x="0" y="388"/>
                  </a:lnTo>
                  <a:lnTo>
                    <a:pt x="4586" y="388"/>
                  </a:lnTo>
                  <a:cubicBezTo>
                    <a:pt x="4994" y="388"/>
                    <a:pt x="5404" y="349"/>
                    <a:pt x="5806" y="272"/>
                  </a:cubicBezTo>
                  <a:lnTo>
                    <a:pt x="5975" y="240"/>
                  </a:lnTo>
                  <a:cubicBezTo>
                    <a:pt x="6209" y="194"/>
                    <a:pt x="6445" y="173"/>
                    <a:pt x="6681" y="173"/>
                  </a:cubicBezTo>
                  <a:lnTo>
                    <a:pt x="11990" y="173"/>
                  </a:lnTo>
                  <a:cubicBezTo>
                    <a:pt x="12245" y="173"/>
                    <a:pt x="12504" y="199"/>
                    <a:pt x="12755" y="251"/>
                  </a:cubicBezTo>
                  <a:cubicBezTo>
                    <a:pt x="13190" y="343"/>
                    <a:pt x="13635" y="388"/>
                    <a:pt x="14078" y="388"/>
                  </a:cubicBezTo>
                  <a:lnTo>
                    <a:pt x="18517" y="388"/>
                  </a:lnTo>
                  <a:lnTo>
                    <a:pt x="18517" y="217"/>
                  </a:lnTo>
                  <a:lnTo>
                    <a:pt x="14080" y="217"/>
                  </a:lnTo>
                  <a:cubicBezTo>
                    <a:pt x="13647" y="217"/>
                    <a:pt x="13215" y="171"/>
                    <a:pt x="12793" y="83"/>
                  </a:cubicBezTo>
                  <a:cubicBezTo>
                    <a:pt x="12529" y="28"/>
                    <a:pt x="12259" y="0"/>
                    <a:pt x="11991" y="0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7135752" y="2766195"/>
              <a:ext cx="108458" cy="61222"/>
            </a:xfrm>
            <a:custGeom>
              <a:rect b="b" l="l" r="r" t="t"/>
              <a:pathLst>
                <a:path extrusionOk="0" h="1616" w="2863">
                  <a:moveTo>
                    <a:pt x="1691" y="1"/>
                  </a:moveTo>
                  <a:cubicBezTo>
                    <a:pt x="826" y="1"/>
                    <a:pt x="1096" y="195"/>
                    <a:pt x="683" y="448"/>
                  </a:cubicBezTo>
                  <a:cubicBezTo>
                    <a:pt x="539" y="536"/>
                    <a:pt x="414" y="566"/>
                    <a:pt x="313" y="566"/>
                  </a:cubicBezTo>
                  <a:cubicBezTo>
                    <a:pt x="111" y="566"/>
                    <a:pt x="1" y="448"/>
                    <a:pt x="1" y="448"/>
                  </a:cubicBezTo>
                  <a:lnTo>
                    <a:pt x="1" y="448"/>
                  </a:lnTo>
                  <a:lnTo>
                    <a:pt x="269" y="1021"/>
                  </a:lnTo>
                  <a:cubicBezTo>
                    <a:pt x="296" y="1002"/>
                    <a:pt x="329" y="994"/>
                    <a:pt x="366" y="994"/>
                  </a:cubicBezTo>
                  <a:cubicBezTo>
                    <a:pt x="532" y="994"/>
                    <a:pt x="778" y="1159"/>
                    <a:pt x="848" y="1267"/>
                  </a:cubicBezTo>
                  <a:cubicBezTo>
                    <a:pt x="1023" y="1533"/>
                    <a:pt x="1307" y="1560"/>
                    <a:pt x="1473" y="1584"/>
                  </a:cubicBezTo>
                  <a:cubicBezTo>
                    <a:pt x="1628" y="1606"/>
                    <a:pt x="1764" y="1616"/>
                    <a:pt x="1885" y="1616"/>
                  </a:cubicBezTo>
                  <a:cubicBezTo>
                    <a:pt x="2591" y="1616"/>
                    <a:pt x="2739" y="1273"/>
                    <a:pt x="2774" y="963"/>
                  </a:cubicBezTo>
                  <a:cubicBezTo>
                    <a:pt x="2806" y="673"/>
                    <a:pt x="2863" y="23"/>
                    <a:pt x="1830" y="2"/>
                  </a:cubicBezTo>
                  <a:cubicBezTo>
                    <a:pt x="1781" y="1"/>
                    <a:pt x="1735" y="1"/>
                    <a:pt x="1691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482642" y="2766195"/>
              <a:ext cx="108458" cy="61222"/>
            </a:xfrm>
            <a:custGeom>
              <a:rect b="b" l="l" r="r" t="t"/>
              <a:pathLst>
                <a:path extrusionOk="0" h="1616" w="2863">
                  <a:moveTo>
                    <a:pt x="1172" y="1"/>
                  </a:moveTo>
                  <a:cubicBezTo>
                    <a:pt x="1129" y="1"/>
                    <a:pt x="1083" y="1"/>
                    <a:pt x="1033" y="2"/>
                  </a:cubicBezTo>
                  <a:cubicBezTo>
                    <a:pt x="1" y="23"/>
                    <a:pt x="58" y="673"/>
                    <a:pt x="90" y="963"/>
                  </a:cubicBezTo>
                  <a:cubicBezTo>
                    <a:pt x="125" y="1273"/>
                    <a:pt x="273" y="1616"/>
                    <a:pt x="979" y="1616"/>
                  </a:cubicBezTo>
                  <a:cubicBezTo>
                    <a:pt x="1099" y="1616"/>
                    <a:pt x="1236" y="1606"/>
                    <a:pt x="1390" y="1584"/>
                  </a:cubicBezTo>
                  <a:cubicBezTo>
                    <a:pt x="1556" y="1560"/>
                    <a:pt x="1840" y="1533"/>
                    <a:pt x="2015" y="1267"/>
                  </a:cubicBezTo>
                  <a:cubicBezTo>
                    <a:pt x="2086" y="1159"/>
                    <a:pt x="2331" y="994"/>
                    <a:pt x="2498" y="994"/>
                  </a:cubicBezTo>
                  <a:cubicBezTo>
                    <a:pt x="2535" y="994"/>
                    <a:pt x="2568" y="1002"/>
                    <a:pt x="2594" y="1021"/>
                  </a:cubicBezTo>
                  <a:lnTo>
                    <a:pt x="2862" y="448"/>
                  </a:lnTo>
                  <a:lnTo>
                    <a:pt x="2862" y="448"/>
                  </a:lnTo>
                  <a:cubicBezTo>
                    <a:pt x="2862" y="448"/>
                    <a:pt x="2752" y="566"/>
                    <a:pt x="2550" y="566"/>
                  </a:cubicBezTo>
                  <a:cubicBezTo>
                    <a:pt x="2449" y="566"/>
                    <a:pt x="2325" y="536"/>
                    <a:pt x="2180" y="448"/>
                  </a:cubicBezTo>
                  <a:cubicBezTo>
                    <a:pt x="1767" y="195"/>
                    <a:pt x="2037" y="1"/>
                    <a:pt x="1172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6270533" y="2690236"/>
              <a:ext cx="56521" cy="447081"/>
            </a:xfrm>
            <a:custGeom>
              <a:rect b="b" l="l" r="r" t="t"/>
              <a:pathLst>
                <a:path extrusionOk="0" h="11801" w="1492">
                  <a:moveTo>
                    <a:pt x="1" y="0"/>
                  </a:moveTo>
                  <a:lnTo>
                    <a:pt x="1" y="11800"/>
                  </a:lnTo>
                  <a:lnTo>
                    <a:pt x="1491" y="11800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6281785" y="2690236"/>
              <a:ext cx="64287" cy="447081"/>
            </a:xfrm>
            <a:custGeom>
              <a:rect b="b" l="l" r="r" t="t"/>
              <a:pathLst>
                <a:path extrusionOk="0" h="11801" w="1697">
                  <a:moveTo>
                    <a:pt x="1" y="0"/>
                  </a:moveTo>
                  <a:lnTo>
                    <a:pt x="1" y="11800"/>
                  </a:lnTo>
                  <a:lnTo>
                    <a:pt x="1697" y="11800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6292127" y="2712209"/>
              <a:ext cx="42883" cy="425108"/>
            </a:xfrm>
            <a:custGeom>
              <a:rect b="b" l="l" r="r" t="t"/>
              <a:pathLst>
                <a:path extrusionOk="0" h="11221" w="1132">
                  <a:moveTo>
                    <a:pt x="1" y="1"/>
                  </a:moveTo>
                  <a:lnTo>
                    <a:pt x="1" y="11220"/>
                  </a:lnTo>
                  <a:lnTo>
                    <a:pt x="1132" y="11220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6304818" y="2722855"/>
              <a:ext cx="533158" cy="34248"/>
            </a:xfrm>
            <a:custGeom>
              <a:rect b="b" l="l" r="r" t="t"/>
              <a:pathLst>
                <a:path extrusionOk="0" h="904" w="14074">
                  <a:moveTo>
                    <a:pt x="1" y="1"/>
                  </a:moveTo>
                  <a:lnTo>
                    <a:pt x="1" y="904"/>
                  </a:lnTo>
                  <a:lnTo>
                    <a:pt x="14073" y="904"/>
                  </a:lnTo>
                  <a:lnTo>
                    <a:pt x="14073" y="1"/>
                  </a:lnTo>
                  <a:close/>
                </a:path>
              </a:pathLst>
            </a:custGeom>
            <a:solidFill>
              <a:srgbClr val="EEF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6291596" y="2718498"/>
              <a:ext cx="46709" cy="46750"/>
            </a:xfrm>
            <a:custGeom>
              <a:rect b="b" l="l" r="r" t="t"/>
              <a:pathLst>
                <a:path extrusionOk="0" h="1234" w="1233">
                  <a:moveTo>
                    <a:pt x="616" y="1"/>
                  </a:moveTo>
                  <a:cubicBezTo>
                    <a:pt x="276" y="1"/>
                    <a:pt x="0" y="277"/>
                    <a:pt x="0" y="617"/>
                  </a:cubicBezTo>
                  <a:cubicBezTo>
                    <a:pt x="0" y="957"/>
                    <a:pt x="276" y="1233"/>
                    <a:pt x="616" y="1233"/>
                  </a:cubicBezTo>
                  <a:cubicBezTo>
                    <a:pt x="956" y="1233"/>
                    <a:pt x="1232" y="957"/>
                    <a:pt x="1232" y="617"/>
                  </a:cubicBezTo>
                  <a:cubicBezTo>
                    <a:pt x="1232" y="277"/>
                    <a:pt x="956" y="1"/>
                    <a:pt x="616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6386115" y="2733842"/>
              <a:ext cx="69249" cy="11441"/>
            </a:xfrm>
            <a:custGeom>
              <a:rect b="b" l="l" r="r" t="t"/>
              <a:pathLst>
                <a:path extrusionOk="0" h="302" w="1828">
                  <a:moveTo>
                    <a:pt x="0" y="0"/>
                  </a:moveTo>
                  <a:lnTo>
                    <a:pt x="0" y="301"/>
                  </a:lnTo>
                  <a:lnTo>
                    <a:pt x="1828" y="301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6474081" y="2733842"/>
              <a:ext cx="69287" cy="11441"/>
            </a:xfrm>
            <a:custGeom>
              <a:rect b="b" l="l" r="r" t="t"/>
              <a:pathLst>
                <a:path extrusionOk="0" h="302" w="1829">
                  <a:moveTo>
                    <a:pt x="1" y="0"/>
                  </a:moveTo>
                  <a:lnTo>
                    <a:pt x="1" y="301"/>
                  </a:lnTo>
                  <a:lnTo>
                    <a:pt x="1828" y="301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6562122" y="2733842"/>
              <a:ext cx="69249" cy="11441"/>
            </a:xfrm>
            <a:custGeom>
              <a:rect b="b" l="l" r="r" t="t"/>
              <a:pathLst>
                <a:path extrusionOk="0" h="302" w="1828">
                  <a:moveTo>
                    <a:pt x="0" y="0"/>
                  </a:moveTo>
                  <a:lnTo>
                    <a:pt x="0" y="301"/>
                  </a:lnTo>
                  <a:lnTo>
                    <a:pt x="1828" y="301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6650049" y="2733842"/>
              <a:ext cx="69325" cy="11441"/>
            </a:xfrm>
            <a:custGeom>
              <a:rect b="b" l="l" r="r" t="t"/>
              <a:pathLst>
                <a:path extrusionOk="0" h="302" w="1830">
                  <a:moveTo>
                    <a:pt x="1" y="0"/>
                  </a:moveTo>
                  <a:lnTo>
                    <a:pt x="1" y="301"/>
                  </a:lnTo>
                  <a:lnTo>
                    <a:pt x="1829" y="30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6738090" y="2733842"/>
              <a:ext cx="69287" cy="11441"/>
            </a:xfrm>
            <a:custGeom>
              <a:rect b="b" l="l" r="r" t="t"/>
              <a:pathLst>
                <a:path extrusionOk="0" h="302" w="1829">
                  <a:moveTo>
                    <a:pt x="0" y="0"/>
                  </a:moveTo>
                  <a:lnTo>
                    <a:pt x="0" y="301"/>
                  </a:lnTo>
                  <a:lnTo>
                    <a:pt x="1829" y="30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5532792" y="2268238"/>
              <a:ext cx="146378" cy="85052"/>
            </a:xfrm>
            <a:custGeom>
              <a:rect b="b" l="l" r="r" t="t"/>
              <a:pathLst>
                <a:path extrusionOk="0" h="2245" w="3864">
                  <a:moveTo>
                    <a:pt x="1" y="1"/>
                  </a:moveTo>
                  <a:lnTo>
                    <a:pt x="1" y="2244"/>
                  </a:lnTo>
                  <a:lnTo>
                    <a:pt x="3863" y="2244"/>
                  </a:lnTo>
                  <a:lnTo>
                    <a:pt x="3863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5572342" y="2268238"/>
              <a:ext cx="106829" cy="85052"/>
            </a:xfrm>
            <a:custGeom>
              <a:rect b="b" l="l" r="r" t="t"/>
              <a:pathLst>
                <a:path extrusionOk="0" h="2245" w="2820">
                  <a:moveTo>
                    <a:pt x="1" y="1"/>
                  </a:moveTo>
                  <a:lnTo>
                    <a:pt x="1" y="2244"/>
                  </a:lnTo>
                  <a:lnTo>
                    <a:pt x="2819" y="2244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5486915" y="2375831"/>
              <a:ext cx="624152" cy="759746"/>
            </a:xfrm>
            <a:custGeom>
              <a:rect b="b" l="l" r="r" t="t"/>
              <a:pathLst>
                <a:path extrusionOk="0" h="20054" w="16476">
                  <a:moveTo>
                    <a:pt x="1" y="0"/>
                  </a:moveTo>
                  <a:lnTo>
                    <a:pt x="1" y="20053"/>
                  </a:lnTo>
                  <a:lnTo>
                    <a:pt x="16476" y="20053"/>
                  </a:lnTo>
                  <a:lnTo>
                    <a:pt x="16476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486915" y="2785024"/>
              <a:ext cx="624152" cy="286941"/>
            </a:xfrm>
            <a:custGeom>
              <a:rect b="b" l="l" r="r" t="t"/>
              <a:pathLst>
                <a:path extrusionOk="0" h="7574" w="16476">
                  <a:moveTo>
                    <a:pt x="1" y="0"/>
                  </a:moveTo>
                  <a:lnTo>
                    <a:pt x="1" y="7573"/>
                  </a:lnTo>
                  <a:lnTo>
                    <a:pt x="16476" y="7573"/>
                  </a:lnTo>
                  <a:lnTo>
                    <a:pt x="16476" y="0"/>
                  </a:ln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5434711" y="2316503"/>
              <a:ext cx="721396" cy="73573"/>
            </a:xfrm>
            <a:custGeom>
              <a:rect b="b" l="l" r="r" t="t"/>
              <a:pathLst>
                <a:path extrusionOk="0" h="1942" w="19043">
                  <a:moveTo>
                    <a:pt x="1" y="0"/>
                  </a:moveTo>
                  <a:lnTo>
                    <a:pt x="1" y="1942"/>
                  </a:lnTo>
                  <a:lnTo>
                    <a:pt x="19043" y="1942"/>
                  </a:lnTo>
                  <a:lnTo>
                    <a:pt x="19043" y="0"/>
                  </a:ln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5543891" y="2375831"/>
              <a:ext cx="624152" cy="759746"/>
            </a:xfrm>
            <a:custGeom>
              <a:rect b="b" l="l" r="r" t="t"/>
              <a:pathLst>
                <a:path extrusionOk="0" h="20054" w="16476">
                  <a:moveTo>
                    <a:pt x="0" y="0"/>
                  </a:moveTo>
                  <a:lnTo>
                    <a:pt x="0" y="20053"/>
                  </a:lnTo>
                  <a:lnTo>
                    <a:pt x="16475" y="20053"/>
                  </a:lnTo>
                  <a:lnTo>
                    <a:pt x="16475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572342" y="2413791"/>
              <a:ext cx="564790" cy="341950"/>
            </a:xfrm>
            <a:custGeom>
              <a:rect b="b" l="l" r="r" t="t"/>
              <a:pathLst>
                <a:path extrusionOk="0" h="9026" w="14909">
                  <a:moveTo>
                    <a:pt x="1" y="1"/>
                  </a:moveTo>
                  <a:lnTo>
                    <a:pt x="1" y="9025"/>
                  </a:lnTo>
                  <a:lnTo>
                    <a:pt x="14909" y="9025"/>
                  </a:lnTo>
                  <a:lnTo>
                    <a:pt x="14909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5572342" y="2413791"/>
              <a:ext cx="543462" cy="341950"/>
            </a:xfrm>
            <a:custGeom>
              <a:rect b="b" l="l" r="r" t="t"/>
              <a:pathLst>
                <a:path extrusionOk="0" h="9026" w="14346">
                  <a:moveTo>
                    <a:pt x="1" y="1"/>
                  </a:moveTo>
                  <a:lnTo>
                    <a:pt x="1" y="9025"/>
                  </a:lnTo>
                  <a:lnTo>
                    <a:pt x="14345" y="9025"/>
                  </a:lnTo>
                  <a:lnTo>
                    <a:pt x="14345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5543891" y="2785024"/>
              <a:ext cx="624152" cy="286941"/>
            </a:xfrm>
            <a:custGeom>
              <a:rect b="b" l="l" r="r" t="t"/>
              <a:pathLst>
                <a:path extrusionOk="0" h="7574" w="16476">
                  <a:moveTo>
                    <a:pt x="0" y="0"/>
                  </a:moveTo>
                  <a:lnTo>
                    <a:pt x="0" y="7573"/>
                  </a:lnTo>
                  <a:lnTo>
                    <a:pt x="16475" y="7573"/>
                  </a:lnTo>
                  <a:lnTo>
                    <a:pt x="16475" y="0"/>
                  </a:ln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5491688" y="2316503"/>
              <a:ext cx="721359" cy="73573"/>
            </a:xfrm>
            <a:custGeom>
              <a:rect b="b" l="l" r="r" t="t"/>
              <a:pathLst>
                <a:path extrusionOk="0" h="1942" w="19042">
                  <a:moveTo>
                    <a:pt x="0" y="0"/>
                  </a:moveTo>
                  <a:lnTo>
                    <a:pt x="0" y="1942"/>
                  </a:lnTo>
                  <a:lnTo>
                    <a:pt x="19042" y="1942"/>
                  </a:lnTo>
                  <a:lnTo>
                    <a:pt x="19042" y="0"/>
                  </a:ln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5562871" y="2804989"/>
              <a:ext cx="574299" cy="249245"/>
            </a:xfrm>
            <a:custGeom>
              <a:rect b="b" l="l" r="r" t="t"/>
              <a:pathLst>
                <a:path extrusionOk="0" h="6579" w="15160">
                  <a:moveTo>
                    <a:pt x="1" y="1"/>
                  </a:moveTo>
                  <a:lnTo>
                    <a:pt x="1" y="6578"/>
                  </a:lnTo>
                  <a:lnTo>
                    <a:pt x="15160" y="6578"/>
                  </a:lnTo>
                  <a:lnTo>
                    <a:pt x="15160" y="1"/>
                  </a:ln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5578290" y="2815976"/>
              <a:ext cx="11895" cy="227310"/>
            </a:xfrm>
            <a:custGeom>
              <a:rect b="b" l="l" r="r" t="t"/>
              <a:pathLst>
                <a:path extrusionOk="0" h="6000" w="314">
                  <a:moveTo>
                    <a:pt x="1" y="0"/>
                  </a:moveTo>
                  <a:lnTo>
                    <a:pt x="1" y="6000"/>
                  </a:lnTo>
                  <a:lnTo>
                    <a:pt x="314" y="600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5597269" y="2815976"/>
              <a:ext cx="11895" cy="227310"/>
            </a:xfrm>
            <a:custGeom>
              <a:rect b="b" l="l" r="r" t="t"/>
              <a:pathLst>
                <a:path extrusionOk="0" h="6000" w="314">
                  <a:moveTo>
                    <a:pt x="1" y="0"/>
                  </a:moveTo>
                  <a:lnTo>
                    <a:pt x="1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5616249" y="2815976"/>
              <a:ext cx="11895" cy="227310"/>
            </a:xfrm>
            <a:custGeom>
              <a:rect b="b" l="l" r="r" t="t"/>
              <a:pathLst>
                <a:path extrusionOk="0" h="6000" w="314">
                  <a:moveTo>
                    <a:pt x="0" y="0"/>
                  </a:moveTo>
                  <a:lnTo>
                    <a:pt x="0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5635266" y="2815976"/>
              <a:ext cx="11857" cy="227310"/>
            </a:xfrm>
            <a:custGeom>
              <a:rect b="b" l="l" r="r" t="t"/>
              <a:pathLst>
                <a:path extrusionOk="0" h="6000" w="313">
                  <a:moveTo>
                    <a:pt x="0" y="0"/>
                  </a:moveTo>
                  <a:lnTo>
                    <a:pt x="0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5654246" y="2815976"/>
              <a:ext cx="11857" cy="227310"/>
            </a:xfrm>
            <a:custGeom>
              <a:rect b="b" l="l" r="r" t="t"/>
              <a:pathLst>
                <a:path extrusionOk="0" h="6000" w="313">
                  <a:moveTo>
                    <a:pt x="1" y="0"/>
                  </a:moveTo>
                  <a:lnTo>
                    <a:pt x="1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673188" y="2815976"/>
              <a:ext cx="11895" cy="227310"/>
            </a:xfrm>
            <a:custGeom>
              <a:rect b="b" l="l" r="r" t="t"/>
              <a:pathLst>
                <a:path extrusionOk="0" h="6000" w="314">
                  <a:moveTo>
                    <a:pt x="1" y="0"/>
                  </a:moveTo>
                  <a:lnTo>
                    <a:pt x="1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5692243" y="2815976"/>
              <a:ext cx="11857" cy="227310"/>
            </a:xfrm>
            <a:custGeom>
              <a:rect b="b" l="l" r="r" t="t"/>
              <a:pathLst>
                <a:path extrusionOk="0" h="6000" w="313">
                  <a:moveTo>
                    <a:pt x="0" y="0"/>
                  </a:moveTo>
                  <a:lnTo>
                    <a:pt x="0" y="6000"/>
                  </a:lnTo>
                  <a:lnTo>
                    <a:pt x="312" y="6000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5711185" y="2815976"/>
              <a:ext cx="11857" cy="227310"/>
            </a:xfrm>
            <a:custGeom>
              <a:rect b="b" l="l" r="r" t="t"/>
              <a:pathLst>
                <a:path extrusionOk="0" h="6000" w="313">
                  <a:moveTo>
                    <a:pt x="0" y="0"/>
                  </a:moveTo>
                  <a:lnTo>
                    <a:pt x="0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5730164" y="2815976"/>
              <a:ext cx="11857" cy="227310"/>
            </a:xfrm>
            <a:custGeom>
              <a:rect b="b" l="l" r="r" t="t"/>
              <a:pathLst>
                <a:path extrusionOk="0" h="6000" w="313">
                  <a:moveTo>
                    <a:pt x="1" y="0"/>
                  </a:moveTo>
                  <a:lnTo>
                    <a:pt x="1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5749182" y="2815976"/>
              <a:ext cx="11895" cy="227310"/>
            </a:xfrm>
            <a:custGeom>
              <a:rect b="b" l="l" r="r" t="t"/>
              <a:pathLst>
                <a:path extrusionOk="0" h="6000" w="314">
                  <a:moveTo>
                    <a:pt x="1" y="0"/>
                  </a:moveTo>
                  <a:lnTo>
                    <a:pt x="1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5768161" y="2815976"/>
              <a:ext cx="11857" cy="227310"/>
            </a:xfrm>
            <a:custGeom>
              <a:rect b="b" l="l" r="r" t="t"/>
              <a:pathLst>
                <a:path extrusionOk="0" h="6000" w="313">
                  <a:moveTo>
                    <a:pt x="0" y="0"/>
                  </a:moveTo>
                  <a:lnTo>
                    <a:pt x="0" y="6000"/>
                  </a:lnTo>
                  <a:lnTo>
                    <a:pt x="312" y="6000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5787103" y="2815976"/>
              <a:ext cx="11895" cy="227310"/>
            </a:xfrm>
            <a:custGeom>
              <a:rect b="b" l="l" r="r" t="t"/>
              <a:pathLst>
                <a:path extrusionOk="0" h="6000" w="314">
                  <a:moveTo>
                    <a:pt x="0" y="0"/>
                  </a:moveTo>
                  <a:lnTo>
                    <a:pt x="0" y="6000"/>
                  </a:lnTo>
                  <a:lnTo>
                    <a:pt x="314" y="600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5806083" y="2815976"/>
              <a:ext cx="11857" cy="227310"/>
            </a:xfrm>
            <a:custGeom>
              <a:rect b="b" l="l" r="r" t="t"/>
              <a:pathLst>
                <a:path extrusionOk="0" h="6000" w="313">
                  <a:moveTo>
                    <a:pt x="0" y="0"/>
                  </a:moveTo>
                  <a:lnTo>
                    <a:pt x="0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5825100" y="2815976"/>
              <a:ext cx="11895" cy="227310"/>
            </a:xfrm>
            <a:custGeom>
              <a:rect b="b" l="l" r="r" t="t"/>
              <a:pathLst>
                <a:path extrusionOk="0" h="6000" w="314">
                  <a:moveTo>
                    <a:pt x="1" y="0"/>
                  </a:moveTo>
                  <a:lnTo>
                    <a:pt x="1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5844080" y="2815976"/>
              <a:ext cx="11895" cy="227310"/>
            </a:xfrm>
            <a:custGeom>
              <a:rect b="b" l="l" r="r" t="t"/>
              <a:pathLst>
                <a:path extrusionOk="0" h="6000" w="314">
                  <a:moveTo>
                    <a:pt x="0" y="0"/>
                  </a:moveTo>
                  <a:lnTo>
                    <a:pt x="0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5863059" y="2815976"/>
              <a:ext cx="11857" cy="227310"/>
            </a:xfrm>
            <a:custGeom>
              <a:rect b="b" l="l" r="r" t="t"/>
              <a:pathLst>
                <a:path extrusionOk="0" h="6000" w="313">
                  <a:moveTo>
                    <a:pt x="0" y="0"/>
                  </a:moveTo>
                  <a:lnTo>
                    <a:pt x="0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5882039" y="2815976"/>
              <a:ext cx="11895" cy="227310"/>
            </a:xfrm>
            <a:custGeom>
              <a:rect b="b" l="l" r="r" t="t"/>
              <a:pathLst>
                <a:path extrusionOk="0" h="6000" w="314">
                  <a:moveTo>
                    <a:pt x="1" y="0"/>
                  </a:moveTo>
                  <a:lnTo>
                    <a:pt x="1" y="6000"/>
                  </a:lnTo>
                  <a:lnTo>
                    <a:pt x="314" y="600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5901018" y="2815976"/>
              <a:ext cx="11895" cy="227310"/>
            </a:xfrm>
            <a:custGeom>
              <a:rect b="b" l="l" r="r" t="t"/>
              <a:pathLst>
                <a:path extrusionOk="0" h="6000" w="314">
                  <a:moveTo>
                    <a:pt x="1" y="0"/>
                  </a:moveTo>
                  <a:lnTo>
                    <a:pt x="1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5920036" y="2815976"/>
              <a:ext cx="11857" cy="227310"/>
            </a:xfrm>
            <a:custGeom>
              <a:rect b="b" l="l" r="r" t="t"/>
              <a:pathLst>
                <a:path extrusionOk="0" h="6000" w="313">
                  <a:moveTo>
                    <a:pt x="0" y="0"/>
                  </a:moveTo>
                  <a:lnTo>
                    <a:pt x="0" y="6000"/>
                  </a:lnTo>
                  <a:lnTo>
                    <a:pt x="312" y="6000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5939015" y="2815976"/>
              <a:ext cx="11895" cy="227310"/>
            </a:xfrm>
            <a:custGeom>
              <a:rect b="b" l="l" r="r" t="t"/>
              <a:pathLst>
                <a:path extrusionOk="0" h="6000" w="314">
                  <a:moveTo>
                    <a:pt x="0" y="0"/>
                  </a:moveTo>
                  <a:lnTo>
                    <a:pt x="0" y="6000"/>
                  </a:lnTo>
                  <a:lnTo>
                    <a:pt x="314" y="600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5957995" y="2815976"/>
              <a:ext cx="11857" cy="227310"/>
            </a:xfrm>
            <a:custGeom>
              <a:rect b="b" l="l" r="r" t="t"/>
              <a:pathLst>
                <a:path extrusionOk="0" h="6000" w="313">
                  <a:moveTo>
                    <a:pt x="1" y="0"/>
                  </a:moveTo>
                  <a:lnTo>
                    <a:pt x="1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5976937" y="2815976"/>
              <a:ext cx="11933" cy="227310"/>
            </a:xfrm>
            <a:custGeom>
              <a:rect b="b" l="l" r="r" t="t"/>
              <a:pathLst>
                <a:path extrusionOk="0" h="6000" w="315">
                  <a:moveTo>
                    <a:pt x="1" y="0"/>
                  </a:moveTo>
                  <a:lnTo>
                    <a:pt x="1" y="6000"/>
                  </a:lnTo>
                  <a:lnTo>
                    <a:pt x="314" y="600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5995916" y="2815976"/>
              <a:ext cx="11895" cy="227310"/>
            </a:xfrm>
            <a:custGeom>
              <a:rect b="b" l="l" r="r" t="t"/>
              <a:pathLst>
                <a:path extrusionOk="0" h="6000" w="314">
                  <a:moveTo>
                    <a:pt x="1" y="0"/>
                  </a:moveTo>
                  <a:lnTo>
                    <a:pt x="1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6014972" y="2815976"/>
              <a:ext cx="11857" cy="227310"/>
            </a:xfrm>
            <a:custGeom>
              <a:rect b="b" l="l" r="r" t="t"/>
              <a:pathLst>
                <a:path extrusionOk="0" h="6000" w="313">
                  <a:moveTo>
                    <a:pt x="0" y="0"/>
                  </a:moveTo>
                  <a:lnTo>
                    <a:pt x="0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6033913" y="2815976"/>
              <a:ext cx="11857" cy="227310"/>
            </a:xfrm>
            <a:custGeom>
              <a:rect b="b" l="l" r="r" t="t"/>
              <a:pathLst>
                <a:path extrusionOk="0" h="6000" w="313">
                  <a:moveTo>
                    <a:pt x="0" y="0"/>
                  </a:moveTo>
                  <a:lnTo>
                    <a:pt x="0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6052893" y="2815976"/>
              <a:ext cx="11895" cy="227310"/>
            </a:xfrm>
            <a:custGeom>
              <a:rect b="b" l="l" r="r" t="t"/>
              <a:pathLst>
                <a:path extrusionOk="0" h="6000" w="314">
                  <a:moveTo>
                    <a:pt x="1" y="0"/>
                  </a:moveTo>
                  <a:lnTo>
                    <a:pt x="1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6071873" y="2815976"/>
              <a:ext cx="11895" cy="227310"/>
            </a:xfrm>
            <a:custGeom>
              <a:rect b="b" l="l" r="r" t="t"/>
              <a:pathLst>
                <a:path extrusionOk="0" h="6000" w="314">
                  <a:moveTo>
                    <a:pt x="1" y="0"/>
                  </a:moveTo>
                  <a:lnTo>
                    <a:pt x="1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6090890" y="2815976"/>
              <a:ext cx="11857" cy="227310"/>
            </a:xfrm>
            <a:custGeom>
              <a:rect b="b" l="l" r="r" t="t"/>
              <a:pathLst>
                <a:path extrusionOk="0" h="6000" w="313">
                  <a:moveTo>
                    <a:pt x="0" y="0"/>
                  </a:moveTo>
                  <a:lnTo>
                    <a:pt x="0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6109832" y="2815976"/>
              <a:ext cx="11857" cy="227310"/>
            </a:xfrm>
            <a:custGeom>
              <a:rect b="b" l="l" r="r" t="t"/>
              <a:pathLst>
                <a:path extrusionOk="0" h="6000" w="313">
                  <a:moveTo>
                    <a:pt x="0" y="0"/>
                  </a:moveTo>
                  <a:lnTo>
                    <a:pt x="0" y="6000"/>
                  </a:lnTo>
                  <a:lnTo>
                    <a:pt x="313" y="600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5605187" y="2413791"/>
              <a:ext cx="235743" cy="341950"/>
            </a:xfrm>
            <a:custGeom>
              <a:rect b="b" l="l" r="r" t="t"/>
              <a:pathLst>
                <a:path extrusionOk="0" h="9026" w="6223">
                  <a:moveTo>
                    <a:pt x="2646" y="1"/>
                  </a:moveTo>
                  <a:lnTo>
                    <a:pt x="0" y="9025"/>
                  </a:lnTo>
                  <a:lnTo>
                    <a:pt x="3579" y="9025"/>
                  </a:lnTo>
                  <a:lnTo>
                    <a:pt x="6223" y="1"/>
                  </a:ln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5776041" y="2413791"/>
              <a:ext cx="178843" cy="341950"/>
            </a:xfrm>
            <a:custGeom>
              <a:rect b="b" l="l" r="r" t="t"/>
              <a:pathLst>
                <a:path extrusionOk="0" h="9026" w="4721">
                  <a:moveTo>
                    <a:pt x="2645" y="1"/>
                  </a:moveTo>
                  <a:lnTo>
                    <a:pt x="1" y="9025"/>
                  </a:lnTo>
                  <a:lnTo>
                    <a:pt x="2075" y="9025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5965913" y="2413791"/>
              <a:ext cx="121868" cy="341950"/>
            </a:xfrm>
            <a:custGeom>
              <a:rect b="b" l="l" r="r" t="t"/>
              <a:pathLst>
                <a:path extrusionOk="0" h="9026" w="3217">
                  <a:moveTo>
                    <a:pt x="2644" y="1"/>
                  </a:moveTo>
                  <a:lnTo>
                    <a:pt x="0" y="9025"/>
                  </a:lnTo>
                  <a:lnTo>
                    <a:pt x="571" y="9025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5562871" y="2737971"/>
              <a:ext cx="593278" cy="32392"/>
            </a:xfrm>
            <a:custGeom>
              <a:rect b="b" l="l" r="r" t="t"/>
              <a:pathLst>
                <a:path extrusionOk="0" h="855" w="15661">
                  <a:moveTo>
                    <a:pt x="1" y="0"/>
                  </a:moveTo>
                  <a:lnTo>
                    <a:pt x="1" y="854"/>
                  </a:lnTo>
                  <a:lnTo>
                    <a:pt x="15661" y="854"/>
                  </a:lnTo>
                  <a:lnTo>
                    <a:pt x="15661" y="0"/>
                  </a:ln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5593367" y="2737971"/>
              <a:ext cx="562782" cy="32392"/>
            </a:xfrm>
            <a:custGeom>
              <a:rect b="b" l="l" r="r" t="t"/>
              <a:pathLst>
                <a:path extrusionOk="0" h="855" w="14856">
                  <a:moveTo>
                    <a:pt x="0" y="0"/>
                  </a:moveTo>
                  <a:lnTo>
                    <a:pt x="0" y="854"/>
                  </a:lnTo>
                  <a:lnTo>
                    <a:pt x="14856" y="854"/>
                  </a:lnTo>
                  <a:lnTo>
                    <a:pt x="14856" y="0"/>
                  </a:ln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5156761" y="2754565"/>
              <a:ext cx="31253" cy="87817"/>
            </a:xfrm>
            <a:custGeom>
              <a:rect b="b" l="l" r="r" t="t"/>
              <a:pathLst>
                <a:path extrusionOk="0" h="2318" w="825">
                  <a:moveTo>
                    <a:pt x="358" y="0"/>
                  </a:moveTo>
                  <a:cubicBezTo>
                    <a:pt x="260" y="0"/>
                    <a:pt x="174" y="59"/>
                    <a:pt x="131" y="232"/>
                  </a:cubicBezTo>
                  <a:cubicBezTo>
                    <a:pt x="0" y="770"/>
                    <a:pt x="350" y="2318"/>
                    <a:pt x="350" y="2318"/>
                  </a:cubicBezTo>
                  <a:lnTo>
                    <a:pt x="687" y="1955"/>
                  </a:lnTo>
                  <a:lnTo>
                    <a:pt x="824" y="263"/>
                  </a:lnTo>
                  <a:cubicBezTo>
                    <a:pt x="824" y="263"/>
                    <a:pt x="566" y="0"/>
                    <a:pt x="358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5160701" y="2698382"/>
              <a:ext cx="62127" cy="94031"/>
            </a:xfrm>
            <a:custGeom>
              <a:rect b="b" l="l" r="r" t="t"/>
              <a:pathLst>
                <a:path extrusionOk="0" h="2482" w="1640">
                  <a:moveTo>
                    <a:pt x="1090" y="0"/>
                  </a:moveTo>
                  <a:cubicBezTo>
                    <a:pt x="947" y="0"/>
                    <a:pt x="787" y="43"/>
                    <a:pt x="625" y="168"/>
                  </a:cubicBezTo>
                  <a:cubicBezTo>
                    <a:pt x="108" y="567"/>
                    <a:pt x="0" y="1928"/>
                    <a:pt x="0" y="1928"/>
                  </a:cubicBezTo>
                  <a:cubicBezTo>
                    <a:pt x="0" y="1928"/>
                    <a:pt x="366" y="2481"/>
                    <a:pt x="561" y="2481"/>
                  </a:cubicBezTo>
                  <a:cubicBezTo>
                    <a:pt x="634" y="2481"/>
                    <a:pt x="683" y="2404"/>
                    <a:pt x="681" y="2193"/>
                  </a:cubicBezTo>
                  <a:cubicBezTo>
                    <a:pt x="675" y="1416"/>
                    <a:pt x="1640" y="208"/>
                    <a:pt x="1640" y="208"/>
                  </a:cubicBezTo>
                  <a:cubicBezTo>
                    <a:pt x="1640" y="208"/>
                    <a:pt x="1405" y="0"/>
                    <a:pt x="1090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5167747" y="2820105"/>
              <a:ext cx="27162" cy="56297"/>
            </a:xfrm>
            <a:custGeom>
              <a:rect b="b" l="l" r="r" t="t"/>
              <a:pathLst>
                <a:path extrusionOk="0" h="1486" w="717">
                  <a:moveTo>
                    <a:pt x="257" y="0"/>
                  </a:moveTo>
                  <a:cubicBezTo>
                    <a:pt x="255" y="0"/>
                    <a:pt x="254" y="0"/>
                    <a:pt x="252" y="0"/>
                  </a:cubicBezTo>
                  <a:cubicBezTo>
                    <a:pt x="210" y="0"/>
                    <a:pt x="167" y="16"/>
                    <a:pt x="128" y="32"/>
                  </a:cubicBezTo>
                  <a:cubicBezTo>
                    <a:pt x="94" y="47"/>
                    <a:pt x="60" y="65"/>
                    <a:pt x="38" y="95"/>
                  </a:cubicBezTo>
                  <a:cubicBezTo>
                    <a:pt x="1" y="145"/>
                    <a:pt x="7" y="215"/>
                    <a:pt x="15" y="279"/>
                  </a:cubicBezTo>
                  <a:cubicBezTo>
                    <a:pt x="33" y="432"/>
                    <a:pt x="39" y="586"/>
                    <a:pt x="37" y="738"/>
                  </a:cubicBezTo>
                  <a:cubicBezTo>
                    <a:pt x="34" y="853"/>
                    <a:pt x="27" y="971"/>
                    <a:pt x="47" y="1085"/>
                  </a:cubicBezTo>
                  <a:cubicBezTo>
                    <a:pt x="65" y="1199"/>
                    <a:pt x="117" y="1313"/>
                    <a:pt x="213" y="1379"/>
                  </a:cubicBezTo>
                  <a:cubicBezTo>
                    <a:pt x="282" y="1428"/>
                    <a:pt x="368" y="1448"/>
                    <a:pt x="452" y="1466"/>
                  </a:cubicBezTo>
                  <a:cubicBezTo>
                    <a:pt x="494" y="1475"/>
                    <a:pt x="535" y="1484"/>
                    <a:pt x="577" y="1485"/>
                  </a:cubicBezTo>
                  <a:cubicBezTo>
                    <a:pt x="612" y="1485"/>
                    <a:pt x="651" y="1481"/>
                    <a:pt x="678" y="1458"/>
                  </a:cubicBezTo>
                  <a:cubicBezTo>
                    <a:pt x="706" y="1437"/>
                    <a:pt x="717" y="1391"/>
                    <a:pt x="695" y="1364"/>
                  </a:cubicBezTo>
                  <a:cubicBezTo>
                    <a:pt x="667" y="1331"/>
                    <a:pt x="617" y="1339"/>
                    <a:pt x="576" y="1335"/>
                  </a:cubicBezTo>
                  <a:cubicBezTo>
                    <a:pt x="508" y="1329"/>
                    <a:pt x="449" y="1278"/>
                    <a:pt x="417" y="1219"/>
                  </a:cubicBezTo>
                  <a:cubicBezTo>
                    <a:pt x="385" y="1157"/>
                    <a:pt x="376" y="1089"/>
                    <a:pt x="371" y="1019"/>
                  </a:cubicBezTo>
                  <a:cubicBezTo>
                    <a:pt x="370" y="981"/>
                    <a:pt x="379" y="930"/>
                    <a:pt x="416" y="921"/>
                  </a:cubicBezTo>
                  <a:cubicBezTo>
                    <a:pt x="420" y="920"/>
                    <a:pt x="423" y="920"/>
                    <a:pt x="426" y="920"/>
                  </a:cubicBezTo>
                  <a:cubicBezTo>
                    <a:pt x="449" y="920"/>
                    <a:pt x="470" y="936"/>
                    <a:pt x="486" y="954"/>
                  </a:cubicBezTo>
                  <a:cubicBezTo>
                    <a:pt x="534" y="1011"/>
                    <a:pt x="553" y="1087"/>
                    <a:pt x="584" y="1154"/>
                  </a:cubicBezTo>
                  <a:cubicBezTo>
                    <a:pt x="594" y="1175"/>
                    <a:pt x="605" y="1195"/>
                    <a:pt x="623" y="1209"/>
                  </a:cubicBezTo>
                  <a:cubicBezTo>
                    <a:pt x="634" y="1219"/>
                    <a:pt x="649" y="1225"/>
                    <a:pt x="664" y="1225"/>
                  </a:cubicBezTo>
                  <a:cubicBezTo>
                    <a:pt x="671" y="1225"/>
                    <a:pt x="678" y="1224"/>
                    <a:pt x="685" y="1221"/>
                  </a:cubicBezTo>
                  <a:cubicBezTo>
                    <a:pt x="702" y="1211"/>
                    <a:pt x="714" y="1190"/>
                    <a:pt x="716" y="1169"/>
                  </a:cubicBezTo>
                  <a:cubicBezTo>
                    <a:pt x="717" y="1148"/>
                    <a:pt x="712" y="1127"/>
                    <a:pt x="706" y="1106"/>
                  </a:cubicBezTo>
                  <a:cubicBezTo>
                    <a:pt x="677" y="1012"/>
                    <a:pt x="638" y="920"/>
                    <a:pt x="633" y="822"/>
                  </a:cubicBezTo>
                  <a:cubicBezTo>
                    <a:pt x="630" y="774"/>
                    <a:pt x="636" y="728"/>
                    <a:pt x="630" y="681"/>
                  </a:cubicBezTo>
                  <a:cubicBezTo>
                    <a:pt x="619" y="608"/>
                    <a:pt x="581" y="544"/>
                    <a:pt x="531" y="490"/>
                  </a:cubicBezTo>
                  <a:cubicBezTo>
                    <a:pt x="491" y="446"/>
                    <a:pt x="432" y="419"/>
                    <a:pt x="396" y="376"/>
                  </a:cubicBezTo>
                  <a:cubicBezTo>
                    <a:pt x="368" y="344"/>
                    <a:pt x="391" y="281"/>
                    <a:pt x="397" y="243"/>
                  </a:cubicBezTo>
                  <a:cubicBezTo>
                    <a:pt x="407" y="176"/>
                    <a:pt x="415" y="98"/>
                    <a:pt x="369" y="46"/>
                  </a:cubicBezTo>
                  <a:cubicBezTo>
                    <a:pt x="341" y="14"/>
                    <a:pt x="299" y="0"/>
                    <a:pt x="257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5157405" y="2687319"/>
              <a:ext cx="65688" cy="72360"/>
            </a:xfrm>
            <a:custGeom>
              <a:rect b="b" l="l" r="r" t="t"/>
              <a:pathLst>
                <a:path extrusionOk="0" h="1910" w="1734">
                  <a:moveTo>
                    <a:pt x="1395" y="1"/>
                  </a:moveTo>
                  <a:cubicBezTo>
                    <a:pt x="1247" y="1"/>
                    <a:pt x="594" y="51"/>
                    <a:pt x="280" y="908"/>
                  </a:cubicBezTo>
                  <a:cubicBezTo>
                    <a:pt x="1" y="1672"/>
                    <a:pt x="38" y="1704"/>
                    <a:pt x="46" y="1704"/>
                  </a:cubicBezTo>
                  <a:cubicBezTo>
                    <a:pt x="47" y="1704"/>
                    <a:pt x="48" y="1704"/>
                    <a:pt x="48" y="1704"/>
                  </a:cubicBezTo>
                  <a:lnTo>
                    <a:pt x="831" y="1909"/>
                  </a:lnTo>
                  <a:cubicBezTo>
                    <a:pt x="831" y="1909"/>
                    <a:pt x="1733" y="592"/>
                    <a:pt x="1426" y="2"/>
                  </a:cubicBezTo>
                  <a:cubicBezTo>
                    <a:pt x="1426" y="2"/>
                    <a:pt x="1415" y="1"/>
                    <a:pt x="1395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5191689" y="2813589"/>
              <a:ext cx="116905" cy="111912"/>
            </a:xfrm>
            <a:custGeom>
              <a:rect b="b" l="l" r="r" t="t"/>
              <a:pathLst>
                <a:path extrusionOk="0" h="2954" w="3086">
                  <a:moveTo>
                    <a:pt x="91" y="1"/>
                  </a:moveTo>
                  <a:lnTo>
                    <a:pt x="1" y="2953"/>
                  </a:lnTo>
                  <a:lnTo>
                    <a:pt x="3085" y="695"/>
                  </a:lnTo>
                  <a:lnTo>
                    <a:pt x="3024" y="2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5236165" y="2836396"/>
              <a:ext cx="86675" cy="293268"/>
            </a:xfrm>
            <a:custGeom>
              <a:rect b="b" l="l" r="r" t="t"/>
              <a:pathLst>
                <a:path extrusionOk="0" h="7741" w="2288">
                  <a:moveTo>
                    <a:pt x="1906" y="1"/>
                  </a:moveTo>
                  <a:cubicBezTo>
                    <a:pt x="1906" y="1"/>
                    <a:pt x="363" y="1152"/>
                    <a:pt x="59" y="1281"/>
                  </a:cubicBezTo>
                  <a:lnTo>
                    <a:pt x="59" y="1281"/>
                  </a:lnTo>
                  <a:cubicBezTo>
                    <a:pt x="50" y="1262"/>
                    <a:pt x="42" y="1247"/>
                    <a:pt x="34" y="1237"/>
                  </a:cubicBezTo>
                  <a:cubicBezTo>
                    <a:pt x="4" y="1276"/>
                    <a:pt x="1" y="1293"/>
                    <a:pt x="19" y="1293"/>
                  </a:cubicBezTo>
                  <a:cubicBezTo>
                    <a:pt x="28" y="1293"/>
                    <a:pt x="41" y="1289"/>
                    <a:pt x="59" y="1281"/>
                  </a:cubicBezTo>
                  <a:lnTo>
                    <a:pt x="59" y="1281"/>
                  </a:lnTo>
                  <a:cubicBezTo>
                    <a:pt x="371" y="1943"/>
                    <a:pt x="1267" y="7631"/>
                    <a:pt x="1267" y="7631"/>
                  </a:cubicBezTo>
                  <a:cubicBezTo>
                    <a:pt x="1362" y="7713"/>
                    <a:pt x="1472" y="7741"/>
                    <a:pt x="1578" y="7741"/>
                  </a:cubicBezTo>
                  <a:cubicBezTo>
                    <a:pt x="1789" y="7741"/>
                    <a:pt x="1979" y="7631"/>
                    <a:pt x="1979" y="7631"/>
                  </a:cubicBezTo>
                  <a:cubicBezTo>
                    <a:pt x="2288" y="4561"/>
                    <a:pt x="1906" y="1"/>
                    <a:pt x="1906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5285451" y="2838479"/>
              <a:ext cx="28488" cy="291980"/>
            </a:xfrm>
            <a:custGeom>
              <a:rect b="b" l="l" r="r" t="t"/>
              <a:pathLst>
                <a:path extrusionOk="0" h="7707" w="752">
                  <a:moveTo>
                    <a:pt x="54" y="1"/>
                  </a:moveTo>
                  <a:cubicBezTo>
                    <a:pt x="29" y="1"/>
                    <a:pt x="1" y="23"/>
                    <a:pt x="6" y="57"/>
                  </a:cubicBezTo>
                  <a:cubicBezTo>
                    <a:pt x="355" y="2539"/>
                    <a:pt x="662" y="5160"/>
                    <a:pt x="411" y="7663"/>
                  </a:cubicBezTo>
                  <a:cubicBezTo>
                    <a:pt x="407" y="7692"/>
                    <a:pt x="428" y="7707"/>
                    <a:pt x="450" y="7707"/>
                  </a:cubicBezTo>
                  <a:cubicBezTo>
                    <a:pt x="472" y="7707"/>
                    <a:pt x="496" y="7692"/>
                    <a:pt x="499" y="7663"/>
                  </a:cubicBezTo>
                  <a:cubicBezTo>
                    <a:pt x="751" y="5152"/>
                    <a:pt x="440" y="2524"/>
                    <a:pt x="90" y="34"/>
                  </a:cubicBezTo>
                  <a:cubicBezTo>
                    <a:pt x="87" y="11"/>
                    <a:pt x="71" y="1"/>
                    <a:pt x="54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5180097" y="2829576"/>
              <a:ext cx="86562" cy="303838"/>
            </a:xfrm>
            <a:custGeom>
              <a:rect b="b" l="l" r="r" t="t"/>
              <a:pathLst>
                <a:path extrusionOk="0" h="8020" w="2285">
                  <a:moveTo>
                    <a:pt x="2254" y="1515"/>
                  </a:moveTo>
                  <a:cubicBezTo>
                    <a:pt x="2248" y="1524"/>
                    <a:pt x="2241" y="1534"/>
                    <a:pt x="2234" y="1548"/>
                  </a:cubicBezTo>
                  <a:lnTo>
                    <a:pt x="2234" y="1548"/>
                  </a:lnTo>
                  <a:cubicBezTo>
                    <a:pt x="2253" y="1559"/>
                    <a:pt x="2267" y="1564"/>
                    <a:pt x="2274" y="1564"/>
                  </a:cubicBezTo>
                  <a:cubicBezTo>
                    <a:pt x="2285" y="1564"/>
                    <a:pt x="2279" y="1549"/>
                    <a:pt x="2254" y="1515"/>
                  </a:cubicBezTo>
                  <a:close/>
                  <a:moveTo>
                    <a:pt x="336" y="0"/>
                  </a:moveTo>
                  <a:cubicBezTo>
                    <a:pt x="336" y="0"/>
                    <a:pt x="1" y="4840"/>
                    <a:pt x="309" y="7909"/>
                  </a:cubicBezTo>
                  <a:cubicBezTo>
                    <a:pt x="309" y="7909"/>
                    <a:pt x="500" y="8020"/>
                    <a:pt x="710" y="8020"/>
                  </a:cubicBezTo>
                  <a:cubicBezTo>
                    <a:pt x="816" y="8020"/>
                    <a:pt x="927" y="7992"/>
                    <a:pt x="1021" y="7909"/>
                  </a:cubicBezTo>
                  <a:cubicBezTo>
                    <a:pt x="1021" y="7909"/>
                    <a:pt x="1929" y="2147"/>
                    <a:pt x="2234" y="1548"/>
                  </a:cubicBezTo>
                  <a:lnTo>
                    <a:pt x="2234" y="1548"/>
                  </a:lnTo>
                  <a:cubicBezTo>
                    <a:pt x="1944" y="1379"/>
                    <a:pt x="336" y="0"/>
                    <a:pt x="336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5188962" y="2842230"/>
              <a:ext cx="28488" cy="291980"/>
            </a:xfrm>
            <a:custGeom>
              <a:rect b="b" l="l" r="r" t="t"/>
              <a:pathLst>
                <a:path extrusionOk="0" h="7707" w="752">
                  <a:moveTo>
                    <a:pt x="698" y="0"/>
                  </a:moveTo>
                  <a:cubicBezTo>
                    <a:pt x="681" y="0"/>
                    <a:pt x="665" y="10"/>
                    <a:pt x="661" y="34"/>
                  </a:cubicBezTo>
                  <a:cubicBezTo>
                    <a:pt x="310" y="2521"/>
                    <a:pt x="0" y="5152"/>
                    <a:pt x="252" y="7663"/>
                  </a:cubicBezTo>
                  <a:cubicBezTo>
                    <a:pt x="255" y="7692"/>
                    <a:pt x="279" y="7706"/>
                    <a:pt x="301" y="7706"/>
                  </a:cubicBezTo>
                  <a:cubicBezTo>
                    <a:pt x="324" y="7706"/>
                    <a:pt x="344" y="7692"/>
                    <a:pt x="341" y="7663"/>
                  </a:cubicBezTo>
                  <a:cubicBezTo>
                    <a:pt x="89" y="5159"/>
                    <a:pt x="396" y="2539"/>
                    <a:pt x="745" y="57"/>
                  </a:cubicBezTo>
                  <a:cubicBezTo>
                    <a:pt x="751" y="22"/>
                    <a:pt x="723" y="0"/>
                    <a:pt x="698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5279389" y="2694934"/>
              <a:ext cx="112852" cy="66299"/>
            </a:xfrm>
            <a:custGeom>
              <a:rect b="b" l="l" r="r" t="t"/>
              <a:pathLst>
                <a:path extrusionOk="0" h="1750" w="2979">
                  <a:moveTo>
                    <a:pt x="401" y="1"/>
                  </a:moveTo>
                  <a:cubicBezTo>
                    <a:pt x="401" y="1"/>
                    <a:pt x="0" y="390"/>
                    <a:pt x="351" y="937"/>
                  </a:cubicBezTo>
                  <a:cubicBezTo>
                    <a:pt x="703" y="1483"/>
                    <a:pt x="1973" y="1750"/>
                    <a:pt x="1973" y="1750"/>
                  </a:cubicBezTo>
                  <a:cubicBezTo>
                    <a:pt x="1973" y="1750"/>
                    <a:pt x="2979" y="1215"/>
                    <a:pt x="2249" y="1127"/>
                  </a:cubicBezTo>
                  <a:cubicBezTo>
                    <a:pt x="1522" y="1039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5260978" y="2684932"/>
              <a:ext cx="80690" cy="68345"/>
            </a:xfrm>
            <a:custGeom>
              <a:rect b="b" l="l" r="r" t="t"/>
              <a:pathLst>
                <a:path extrusionOk="0" h="1804" w="2130">
                  <a:moveTo>
                    <a:pt x="121" y="0"/>
                  </a:moveTo>
                  <a:cubicBezTo>
                    <a:pt x="115" y="0"/>
                    <a:pt x="1" y="7"/>
                    <a:pt x="89" y="603"/>
                  </a:cubicBezTo>
                  <a:cubicBezTo>
                    <a:pt x="202" y="1362"/>
                    <a:pt x="1470" y="1804"/>
                    <a:pt x="1470" y="1804"/>
                  </a:cubicBezTo>
                  <a:lnTo>
                    <a:pt x="2129" y="1083"/>
                  </a:lnTo>
                  <a:cubicBezTo>
                    <a:pt x="2129" y="1083"/>
                    <a:pt x="913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5185552" y="2681561"/>
              <a:ext cx="123762" cy="158397"/>
            </a:xfrm>
            <a:custGeom>
              <a:rect b="b" l="l" r="r" t="t"/>
              <a:pathLst>
                <a:path extrusionOk="0" h="4181" w="3267">
                  <a:moveTo>
                    <a:pt x="1546" y="1"/>
                  </a:moveTo>
                  <a:cubicBezTo>
                    <a:pt x="1320" y="1"/>
                    <a:pt x="1088" y="23"/>
                    <a:pt x="870" y="57"/>
                  </a:cubicBezTo>
                  <a:cubicBezTo>
                    <a:pt x="336" y="141"/>
                    <a:pt x="35" y="504"/>
                    <a:pt x="35" y="1161"/>
                  </a:cubicBezTo>
                  <a:cubicBezTo>
                    <a:pt x="35" y="1592"/>
                    <a:pt x="0" y="3404"/>
                    <a:pt x="259" y="3916"/>
                  </a:cubicBezTo>
                  <a:cubicBezTo>
                    <a:pt x="259" y="3916"/>
                    <a:pt x="606" y="4181"/>
                    <a:pt x="1365" y="4181"/>
                  </a:cubicBezTo>
                  <a:cubicBezTo>
                    <a:pt x="1823" y="4181"/>
                    <a:pt x="2432" y="4084"/>
                    <a:pt x="3206" y="3773"/>
                  </a:cubicBezTo>
                  <a:cubicBezTo>
                    <a:pt x="3206" y="3773"/>
                    <a:pt x="3267" y="2074"/>
                    <a:pt x="2835" y="638"/>
                  </a:cubicBezTo>
                  <a:cubicBezTo>
                    <a:pt x="2689" y="153"/>
                    <a:pt x="2139" y="1"/>
                    <a:pt x="1546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5327691" y="2734221"/>
              <a:ext cx="79743" cy="28868"/>
            </a:xfrm>
            <a:custGeom>
              <a:rect b="b" l="l" r="r" t="t"/>
              <a:pathLst>
                <a:path extrusionOk="0" h="762" w="2105">
                  <a:moveTo>
                    <a:pt x="560" y="1"/>
                  </a:moveTo>
                  <a:cubicBezTo>
                    <a:pt x="558" y="1"/>
                    <a:pt x="0" y="470"/>
                    <a:pt x="500" y="661"/>
                  </a:cubicBezTo>
                  <a:cubicBezTo>
                    <a:pt x="702" y="739"/>
                    <a:pt x="1005" y="762"/>
                    <a:pt x="1294" y="762"/>
                  </a:cubicBezTo>
                  <a:cubicBezTo>
                    <a:pt x="1715" y="762"/>
                    <a:pt x="2104" y="713"/>
                    <a:pt x="2104" y="713"/>
                  </a:cubicBezTo>
                  <a:lnTo>
                    <a:pt x="2020" y="327"/>
                  </a:lnTo>
                  <a:lnTo>
                    <a:pt x="560" y="1"/>
                  </a:lnTo>
                  <a:cubicBezTo>
                    <a:pt x="560" y="1"/>
                    <a:pt x="560" y="1"/>
                    <a:pt x="560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5391903" y="2735698"/>
              <a:ext cx="57733" cy="37847"/>
            </a:xfrm>
            <a:custGeom>
              <a:rect b="b" l="l" r="r" t="t"/>
              <a:pathLst>
                <a:path extrusionOk="0" h="999" w="1524">
                  <a:moveTo>
                    <a:pt x="1391" y="1"/>
                  </a:moveTo>
                  <a:cubicBezTo>
                    <a:pt x="1345" y="1"/>
                    <a:pt x="1299" y="11"/>
                    <a:pt x="1254" y="23"/>
                  </a:cubicBezTo>
                  <a:cubicBezTo>
                    <a:pt x="1079" y="66"/>
                    <a:pt x="909" y="136"/>
                    <a:pt x="736" y="184"/>
                  </a:cubicBezTo>
                  <a:cubicBezTo>
                    <a:pt x="614" y="217"/>
                    <a:pt x="487" y="241"/>
                    <a:pt x="362" y="242"/>
                  </a:cubicBezTo>
                  <a:cubicBezTo>
                    <a:pt x="304" y="241"/>
                    <a:pt x="254" y="235"/>
                    <a:pt x="205" y="235"/>
                  </a:cubicBezTo>
                  <a:cubicBezTo>
                    <a:pt x="157" y="235"/>
                    <a:pt x="110" y="241"/>
                    <a:pt x="57" y="265"/>
                  </a:cubicBezTo>
                  <a:cubicBezTo>
                    <a:pt x="43" y="272"/>
                    <a:pt x="29" y="278"/>
                    <a:pt x="21" y="291"/>
                  </a:cubicBezTo>
                  <a:cubicBezTo>
                    <a:pt x="15" y="301"/>
                    <a:pt x="12" y="315"/>
                    <a:pt x="11" y="327"/>
                  </a:cubicBezTo>
                  <a:cubicBezTo>
                    <a:pt x="0" y="409"/>
                    <a:pt x="19" y="493"/>
                    <a:pt x="62" y="564"/>
                  </a:cubicBezTo>
                  <a:cubicBezTo>
                    <a:pt x="72" y="581"/>
                    <a:pt x="84" y="599"/>
                    <a:pt x="103" y="607"/>
                  </a:cubicBezTo>
                  <a:cubicBezTo>
                    <a:pt x="116" y="614"/>
                    <a:pt x="131" y="617"/>
                    <a:pt x="146" y="619"/>
                  </a:cubicBezTo>
                  <a:cubicBezTo>
                    <a:pt x="322" y="638"/>
                    <a:pt x="492" y="713"/>
                    <a:pt x="629" y="826"/>
                  </a:cubicBezTo>
                  <a:cubicBezTo>
                    <a:pt x="704" y="886"/>
                    <a:pt x="772" y="962"/>
                    <a:pt x="865" y="993"/>
                  </a:cubicBezTo>
                  <a:cubicBezTo>
                    <a:pt x="874" y="996"/>
                    <a:pt x="884" y="998"/>
                    <a:pt x="894" y="998"/>
                  </a:cubicBezTo>
                  <a:cubicBezTo>
                    <a:pt x="903" y="998"/>
                    <a:pt x="912" y="996"/>
                    <a:pt x="920" y="990"/>
                  </a:cubicBezTo>
                  <a:cubicBezTo>
                    <a:pt x="946" y="971"/>
                    <a:pt x="932" y="930"/>
                    <a:pt x="915" y="901"/>
                  </a:cubicBezTo>
                  <a:cubicBezTo>
                    <a:pt x="894" y="865"/>
                    <a:pt x="872" y="827"/>
                    <a:pt x="850" y="791"/>
                  </a:cubicBezTo>
                  <a:cubicBezTo>
                    <a:pt x="823" y="744"/>
                    <a:pt x="795" y="689"/>
                    <a:pt x="816" y="640"/>
                  </a:cubicBezTo>
                  <a:cubicBezTo>
                    <a:pt x="834" y="601"/>
                    <a:pt x="877" y="580"/>
                    <a:pt x="919" y="568"/>
                  </a:cubicBezTo>
                  <a:cubicBezTo>
                    <a:pt x="1007" y="541"/>
                    <a:pt x="1100" y="532"/>
                    <a:pt x="1192" y="516"/>
                  </a:cubicBezTo>
                  <a:cubicBezTo>
                    <a:pt x="1282" y="499"/>
                    <a:pt x="1374" y="470"/>
                    <a:pt x="1444" y="409"/>
                  </a:cubicBezTo>
                  <a:cubicBezTo>
                    <a:pt x="1449" y="404"/>
                    <a:pt x="1456" y="399"/>
                    <a:pt x="1457" y="391"/>
                  </a:cubicBezTo>
                  <a:cubicBezTo>
                    <a:pt x="1460" y="380"/>
                    <a:pt x="1449" y="366"/>
                    <a:pt x="1438" y="362"/>
                  </a:cubicBezTo>
                  <a:cubicBezTo>
                    <a:pt x="1426" y="359"/>
                    <a:pt x="1413" y="360"/>
                    <a:pt x="1400" y="359"/>
                  </a:cubicBezTo>
                  <a:cubicBezTo>
                    <a:pt x="1370" y="357"/>
                    <a:pt x="1340" y="345"/>
                    <a:pt x="1319" y="323"/>
                  </a:cubicBezTo>
                  <a:cubicBezTo>
                    <a:pt x="1366" y="297"/>
                    <a:pt x="1415" y="272"/>
                    <a:pt x="1462" y="247"/>
                  </a:cubicBezTo>
                  <a:cubicBezTo>
                    <a:pt x="1479" y="238"/>
                    <a:pt x="1499" y="227"/>
                    <a:pt x="1510" y="211"/>
                  </a:cubicBezTo>
                  <a:cubicBezTo>
                    <a:pt x="1522" y="194"/>
                    <a:pt x="1524" y="168"/>
                    <a:pt x="1509" y="154"/>
                  </a:cubicBezTo>
                  <a:cubicBezTo>
                    <a:pt x="1491" y="136"/>
                    <a:pt x="1452" y="137"/>
                    <a:pt x="1449" y="112"/>
                  </a:cubicBezTo>
                  <a:cubicBezTo>
                    <a:pt x="1448" y="92"/>
                    <a:pt x="1469" y="81"/>
                    <a:pt x="1477" y="64"/>
                  </a:cubicBezTo>
                  <a:cubicBezTo>
                    <a:pt x="1484" y="48"/>
                    <a:pt x="1474" y="25"/>
                    <a:pt x="1458" y="15"/>
                  </a:cubicBezTo>
                  <a:cubicBezTo>
                    <a:pt x="1443" y="3"/>
                    <a:pt x="1423" y="1"/>
                    <a:pt x="1405" y="1"/>
                  </a:cubicBezTo>
                  <a:cubicBezTo>
                    <a:pt x="1400" y="1"/>
                    <a:pt x="1396" y="1"/>
                    <a:pt x="1391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5235634" y="2693684"/>
              <a:ext cx="19206" cy="138204"/>
            </a:xfrm>
            <a:custGeom>
              <a:rect b="b" l="l" r="r" t="t"/>
              <a:pathLst>
                <a:path extrusionOk="0" h="3648" w="507">
                  <a:moveTo>
                    <a:pt x="0" y="1"/>
                  </a:moveTo>
                  <a:cubicBezTo>
                    <a:pt x="0" y="1"/>
                    <a:pt x="19" y="2238"/>
                    <a:pt x="253" y="3632"/>
                  </a:cubicBezTo>
                  <a:lnTo>
                    <a:pt x="507" y="3648"/>
                  </a:lnTo>
                  <a:cubicBezTo>
                    <a:pt x="507" y="3648"/>
                    <a:pt x="154" y="1989"/>
                    <a:pt x="219" y="1"/>
                  </a:cubicBezTo>
                  <a:close/>
                </a:path>
              </a:pathLst>
            </a:custGeom>
            <a:solidFill>
              <a:srgbClr val="FB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5191311" y="2815597"/>
              <a:ext cx="118610" cy="24777"/>
            </a:xfrm>
            <a:custGeom>
              <a:rect b="b" l="l" r="r" t="t"/>
              <a:pathLst>
                <a:path extrusionOk="0" h="654" w="3131">
                  <a:moveTo>
                    <a:pt x="3049" y="1"/>
                  </a:moveTo>
                  <a:cubicBezTo>
                    <a:pt x="3049" y="1"/>
                    <a:pt x="2288" y="289"/>
                    <a:pt x="1223" y="289"/>
                  </a:cubicBezTo>
                  <a:cubicBezTo>
                    <a:pt x="856" y="289"/>
                    <a:pt x="452" y="254"/>
                    <a:pt x="32" y="163"/>
                  </a:cubicBezTo>
                  <a:lnTo>
                    <a:pt x="1" y="529"/>
                  </a:lnTo>
                  <a:cubicBezTo>
                    <a:pt x="1" y="529"/>
                    <a:pt x="616" y="653"/>
                    <a:pt x="1369" y="653"/>
                  </a:cubicBezTo>
                  <a:cubicBezTo>
                    <a:pt x="1948" y="653"/>
                    <a:pt x="2607" y="580"/>
                    <a:pt x="3131" y="321"/>
                  </a:cubicBezTo>
                  <a:lnTo>
                    <a:pt x="3049" y="1"/>
                  </a:ln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5224951" y="2823401"/>
              <a:ext cx="10721" cy="20193"/>
            </a:xfrm>
            <a:custGeom>
              <a:rect b="b" l="l" r="r" t="t"/>
              <a:pathLst>
                <a:path extrusionOk="0" h="533" w="283">
                  <a:moveTo>
                    <a:pt x="70" y="0"/>
                  </a:moveTo>
                  <a:lnTo>
                    <a:pt x="1" y="533"/>
                  </a:lnTo>
                  <a:lnTo>
                    <a:pt x="282" y="533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5272949" y="2819537"/>
              <a:ext cx="12766" cy="21670"/>
            </a:xfrm>
            <a:custGeom>
              <a:rect b="b" l="l" r="r" t="t"/>
              <a:pathLst>
                <a:path extrusionOk="0" h="572" w="337">
                  <a:moveTo>
                    <a:pt x="125" y="1"/>
                  </a:moveTo>
                  <a:lnTo>
                    <a:pt x="0" y="41"/>
                  </a:lnTo>
                  <a:lnTo>
                    <a:pt x="82" y="571"/>
                  </a:lnTo>
                  <a:lnTo>
                    <a:pt x="336" y="48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5237225" y="2705277"/>
              <a:ext cx="4356" cy="4395"/>
            </a:xfrm>
            <a:custGeom>
              <a:rect b="b" l="l" r="r" t="t"/>
              <a:pathLst>
                <a:path extrusionOk="0" h="116" w="115">
                  <a:moveTo>
                    <a:pt x="58" y="1"/>
                  </a:moveTo>
                  <a:cubicBezTo>
                    <a:pt x="27" y="1"/>
                    <a:pt x="1" y="26"/>
                    <a:pt x="1" y="58"/>
                  </a:cubicBezTo>
                  <a:cubicBezTo>
                    <a:pt x="1" y="89"/>
                    <a:pt x="27" y="115"/>
                    <a:pt x="58" y="115"/>
                  </a:cubicBezTo>
                  <a:cubicBezTo>
                    <a:pt x="90" y="115"/>
                    <a:pt x="115" y="89"/>
                    <a:pt x="115" y="58"/>
                  </a:cubicBezTo>
                  <a:cubicBezTo>
                    <a:pt x="115" y="26"/>
                    <a:pt x="90" y="1"/>
                    <a:pt x="58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5237225" y="2725545"/>
              <a:ext cx="4356" cy="4357"/>
            </a:xfrm>
            <a:custGeom>
              <a:rect b="b" l="l" r="r" t="t"/>
              <a:pathLst>
                <a:path extrusionOk="0" h="115" w="115">
                  <a:moveTo>
                    <a:pt x="58" y="0"/>
                  </a:moveTo>
                  <a:cubicBezTo>
                    <a:pt x="27" y="0"/>
                    <a:pt x="1" y="25"/>
                    <a:pt x="1" y="57"/>
                  </a:cubicBezTo>
                  <a:cubicBezTo>
                    <a:pt x="1" y="89"/>
                    <a:pt x="27" y="114"/>
                    <a:pt x="58" y="114"/>
                  </a:cubicBezTo>
                  <a:cubicBezTo>
                    <a:pt x="90" y="114"/>
                    <a:pt x="115" y="89"/>
                    <a:pt x="115" y="57"/>
                  </a:cubicBezTo>
                  <a:cubicBezTo>
                    <a:pt x="115" y="25"/>
                    <a:pt x="90" y="0"/>
                    <a:pt x="58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5238324" y="2746419"/>
              <a:ext cx="4356" cy="4357"/>
            </a:xfrm>
            <a:custGeom>
              <a:rect b="b" l="l" r="r" t="t"/>
              <a:pathLst>
                <a:path extrusionOk="0" h="115" w="115">
                  <a:moveTo>
                    <a:pt x="58" y="0"/>
                  </a:moveTo>
                  <a:cubicBezTo>
                    <a:pt x="26" y="0"/>
                    <a:pt x="1" y="26"/>
                    <a:pt x="1" y="57"/>
                  </a:cubicBezTo>
                  <a:cubicBezTo>
                    <a:pt x="1" y="89"/>
                    <a:pt x="26" y="115"/>
                    <a:pt x="58" y="115"/>
                  </a:cubicBezTo>
                  <a:cubicBezTo>
                    <a:pt x="89" y="115"/>
                    <a:pt x="115" y="89"/>
                    <a:pt x="115" y="57"/>
                  </a:cubicBezTo>
                  <a:cubicBezTo>
                    <a:pt x="115" y="26"/>
                    <a:pt x="89" y="0"/>
                    <a:pt x="58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5240483" y="2770931"/>
              <a:ext cx="4356" cy="4395"/>
            </a:xfrm>
            <a:custGeom>
              <a:rect b="b" l="l" r="r" t="t"/>
              <a:pathLst>
                <a:path extrusionOk="0" h="116" w="115">
                  <a:moveTo>
                    <a:pt x="58" y="1"/>
                  </a:moveTo>
                  <a:cubicBezTo>
                    <a:pt x="26" y="1"/>
                    <a:pt x="1" y="26"/>
                    <a:pt x="1" y="58"/>
                  </a:cubicBezTo>
                  <a:cubicBezTo>
                    <a:pt x="1" y="89"/>
                    <a:pt x="26" y="115"/>
                    <a:pt x="58" y="115"/>
                  </a:cubicBezTo>
                  <a:cubicBezTo>
                    <a:pt x="89" y="115"/>
                    <a:pt x="115" y="89"/>
                    <a:pt x="115" y="58"/>
                  </a:cubicBezTo>
                  <a:cubicBezTo>
                    <a:pt x="115" y="26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5242529" y="2798890"/>
              <a:ext cx="4167" cy="4357"/>
            </a:xfrm>
            <a:custGeom>
              <a:rect b="b" l="l" r="r" t="t"/>
              <a:pathLst>
                <a:path extrusionOk="0" h="115" w="110">
                  <a:moveTo>
                    <a:pt x="56" y="1"/>
                  </a:moveTo>
                  <a:cubicBezTo>
                    <a:pt x="26" y="1"/>
                    <a:pt x="1" y="27"/>
                    <a:pt x="1" y="58"/>
                  </a:cubicBezTo>
                  <a:cubicBezTo>
                    <a:pt x="1" y="89"/>
                    <a:pt x="26" y="115"/>
                    <a:pt x="56" y="115"/>
                  </a:cubicBezTo>
                  <a:cubicBezTo>
                    <a:pt x="86" y="115"/>
                    <a:pt x="110" y="89"/>
                    <a:pt x="110" y="58"/>
                  </a:cubicBezTo>
                  <a:cubicBezTo>
                    <a:pt x="110" y="27"/>
                    <a:pt x="86" y="1"/>
                    <a:pt x="56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5196917" y="2734789"/>
              <a:ext cx="27882" cy="27580"/>
            </a:xfrm>
            <a:custGeom>
              <a:rect b="b" l="l" r="r" t="t"/>
              <a:pathLst>
                <a:path extrusionOk="0" h="728" w="736">
                  <a:moveTo>
                    <a:pt x="666" y="58"/>
                  </a:moveTo>
                  <a:cubicBezTo>
                    <a:pt x="677" y="255"/>
                    <a:pt x="662" y="605"/>
                    <a:pt x="451" y="663"/>
                  </a:cubicBezTo>
                  <a:cubicBezTo>
                    <a:pt x="427" y="670"/>
                    <a:pt x="403" y="673"/>
                    <a:pt x="381" y="673"/>
                  </a:cubicBezTo>
                  <a:cubicBezTo>
                    <a:pt x="212" y="673"/>
                    <a:pt x="106" y="498"/>
                    <a:pt x="97" y="331"/>
                  </a:cubicBezTo>
                  <a:cubicBezTo>
                    <a:pt x="93" y="241"/>
                    <a:pt x="103" y="147"/>
                    <a:pt x="127" y="58"/>
                  </a:cubicBezTo>
                  <a:close/>
                  <a:moveTo>
                    <a:pt x="107" y="0"/>
                  </a:moveTo>
                  <a:cubicBezTo>
                    <a:pt x="102" y="0"/>
                    <a:pt x="97" y="2"/>
                    <a:pt x="93" y="3"/>
                  </a:cubicBezTo>
                  <a:lnTo>
                    <a:pt x="93" y="3"/>
                  </a:lnTo>
                  <a:cubicBezTo>
                    <a:pt x="87" y="6"/>
                    <a:pt x="81" y="12"/>
                    <a:pt x="79" y="21"/>
                  </a:cubicBezTo>
                  <a:cubicBezTo>
                    <a:pt x="0" y="289"/>
                    <a:pt x="38" y="727"/>
                    <a:pt x="383" y="727"/>
                  </a:cubicBezTo>
                  <a:cubicBezTo>
                    <a:pt x="395" y="727"/>
                    <a:pt x="407" y="727"/>
                    <a:pt x="419" y="726"/>
                  </a:cubicBezTo>
                  <a:cubicBezTo>
                    <a:pt x="712" y="702"/>
                    <a:pt x="736" y="257"/>
                    <a:pt x="720" y="28"/>
                  </a:cubicBezTo>
                  <a:cubicBezTo>
                    <a:pt x="719" y="13"/>
                    <a:pt x="709" y="0"/>
                    <a:pt x="693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5258175" y="2730470"/>
              <a:ext cx="29548" cy="29891"/>
            </a:xfrm>
            <a:custGeom>
              <a:rect b="b" l="l" r="r" t="t"/>
              <a:pathLst>
                <a:path extrusionOk="0" h="789" w="780">
                  <a:moveTo>
                    <a:pt x="60" y="113"/>
                  </a:moveTo>
                  <a:cubicBezTo>
                    <a:pt x="60" y="117"/>
                    <a:pt x="60" y="121"/>
                    <a:pt x="60" y="124"/>
                  </a:cubicBezTo>
                  <a:lnTo>
                    <a:pt x="60" y="124"/>
                  </a:lnTo>
                  <a:cubicBezTo>
                    <a:pt x="60" y="120"/>
                    <a:pt x="60" y="117"/>
                    <a:pt x="60" y="113"/>
                  </a:cubicBezTo>
                  <a:close/>
                  <a:moveTo>
                    <a:pt x="41" y="123"/>
                  </a:moveTo>
                  <a:cubicBezTo>
                    <a:pt x="44" y="123"/>
                    <a:pt x="47" y="124"/>
                    <a:pt x="52" y="126"/>
                  </a:cubicBezTo>
                  <a:cubicBezTo>
                    <a:pt x="53" y="126"/>
                    <a:pt x="56" y="127"/>
                    <a:pt x="59" y="127"/>
                  </a:cubicBezTo>
                  <a:lnTo>
                    <a:pt x="59" y="127"/>
                  </a:lnTo>
                  <a:cubicBezTo>
                    <a:pt x="57" y="135"/>
                    <a:pt x="54" y="138"/>
                    <a:pt x="50" y="138"/>
                  </a:cubicBezTo>
                  <a:cubicBezTo>
                    <a:pt x="41" y="138"/>
                    <a:pt x="31" y="123"/>
                    <a:pt x="41" y="123"/>
                  </a:cubicBezTo>
                  <a:close/>
                  <a:moveTo>
                    <a:pt x="619" y="62"/>
                  </a:moveTo>
                  <a:lnTo>
                    <a:pt x="619" y="62"/>
                  </a:lnTo>
                  <a:cubicBezTo>
                    <a:pt x="660" y="211"/>
                    <a:pt x="685" y="388"/>
                    <a:pt x="641" y="536"/>
                  </a:cubicBezTo>
                  <a:cubicBezTo>
                    <a:pt x="607" y="653"/>
                    <a:pt x="507" y="733"/>
                    <a:pt x="393" y="733"/>
                  </a:cubicBezTo>
                  <a:cubicBezTo>
                    <a:pt x="367" y="733"/>
                    <a:pt x="340" y="728"/>
                    <a:pt x="312" y="719"/>
                  </a:cubicBezTo>
                  <a:cubicBezTo>
                    <a:pt x="192" y="680"/>
                    <a:pt x="133" y="546"/>
                    <a:pt x="100" y="429"/>
                  </a:cubicBezTo>
                  <a:cubicBezTo>
                    <a:pt x="75" y="337"/>
                    <a:pt x="79" y="241"/>
                    <a:pt x="60" y="148"/>
                  </a:cubicBezTo>
                  <a:cubicBezTo>
                    <a:pt x="59" y="142"/>
                    <a:pt x="59" y="134"/>
                    <a:pt x="59" y="127"/>
                  </a:cubicBezTo>
                  <a:lnTo>
                    <a:pt x="59" y="127"/>
                  </a:lnTo>
                  <a:cubicBezTo>
                    <a:pt x="59" y="127"/>
                    <a:pt x="59" y="127"/>
                    <a:pt x="59" y="127"/>
                  </a:cubicBezTo>
                  <a:cubicBezTo>
                    <a:pt x="72" y="127"/>
                    <a:pt x="93" y="121"/>
                    <a:pt x="102" y="120"/>
                  </a:cubicBezTo>
                  <a:cubicBezTo>
                    <a:pt x="274" y="100"/>
                    <a:pt x="446" y="81"/>
                    <a:pt x="619" y="62"/>
                  </a:cubicBezTo>
                  <a:close/>
                  <a:moveTo>
                    <a:pt x="643" y="1"/>
                  </a:moveTo>
                  <a:cubicBezTo>
                    <a:pt x="642" y="1"/>
                    <a:pt x="640" y="1"/>
                    <a:pt x="639" y="1"/>
                  </a:cubicBezTo>
                  <a:cubicBezTo>
                    <a:pt x="437" y="25"/>
                    <a:pt x="233" y="47"/>
                    <a:pt x="31" y="70"/>
                  </a:cubicBezTo>
                  <a:cubicBezTo>
                    <a:pt x="15" y="72"/>
                    <a:pt x="3" y="82"/>
                    <a:pt x="3" y="99"/>
                  </a:cubicBezTo>
                  <a:cubicBezTo>
                    <a:pt x="1" y="358"/>
                    <a:pt x="79" y="788"/>
                    <a:pt x="389" y="788"/>
                  </a:cubicBezTo>
                  <a:cubicBezTo>
                    <a:pt x="402" y="788"/>
                    <a:pt x="417" y="787"/>
                    <a:pt x="432" y="786"/>
                  </a:cubicBezTo>
                  <a:cubicBezTo>
                    <a:pt x="780" y="743"/>
                    <a:pt x="743" y="281"/>
                    <a:pt x="666" y="23"/>
                  </a:cubicBezTo>
                  <a:lnTo>
                    <a:pt x="666" y="23"/>
                  </a:lnTo>
                  <a:cubicBezTo>
                    <a:pt x="664" y="11"/>
                    <a:pt x="657" y="1"/>
                    <a:pt x="643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5215442" y="2653488"/>
              <a:ext cx="47315" cy="50349"/>
            </a:xfrm>
            <a:custGeom>
              <a:rect b="b" l="l" r="r" t="t"/>
              <a:pathLst>
                <a:path extrusionOk="0" h="1329" w="1249">
                  <a:moveTo>
                    <a:pt x="133" y="0"/>
                  </a:moveTo>
                  <a:lnTo>
                    <a:pt x="133" y="0"/>
                  </a:lnTo>
                  <a:cubicBezTo>
                    <a:pt x="133" y="0"/>
                    <a:pt x="388" y="529"/>
                    <a:pt x="102" y="981"/>
                  </a:cubicBezTo>
                  <a:cubicBezTo>
                    <a:pt x="0" y="1145"/>
                    <a:pt x="231" y="1329"/>
                    <a:pt x="642" y="1329"/>
                  </a:cubicBezTo>
                  <a:cubicBezTo>
                    <a:pt x="737" y="1329"/>
                    <a:pt x="841" y="1319"/>
                    <a:pt x="952" y="1297"/>
                  </a:cubicBezTo>
                  <a:cubicBezTo>
                    <a:pt x="1091" y="1270"/>
                    <a:pt x="1248" y="1147"/>
                    <a:pt x="1160" y="1043"/>
                  </a:cubicBezTo>
                  <a:cubicBezTo>
                    <a:pt x="1033" y="896"/>
                    <a:pt x="941" y="741"/>
                    <a:pt x="938" y="595"/>
                  </a:cubicBezTo>
                  <a:cubicBezTo>
                    <a:pt x="936" y="460"/>
                    <a:pt x="856" y="320"/>
                    <a:pt x="902" y="251"/>
                  </a:cubicBezTo>
                  <a:cubicBezTo>
                    <a:pt x="947" y="182"/>
                    <a:pt x="133" y="0"/>
                    <a:pt x="133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5217980" y="2652958"/>
              <a:ext cx="34814" cy="30308"/>
            </a:xfrm>
            <a:custGeom>
              <a:rect b="b" l="l" r="r" t="t"/>
              <a:pathLst>
                <a:path extrusionOk="0" h="800" w="919">
                  <a:moveTo>
                    <a:pt x="0" y="1"/>
                  </a:moveTo>
                  <a:cubicBezTo>
                    <a:pt x="0" y="1"/>
                    <a:pt x="134" y="142"/>
                    <a:pt x="156" y="354"/>
                  </a:cubicBezTo>
                  <a:cubicBezTo>
                    <a:pt x="414" y="589"/>
                    <a:pt x="698" y="709"/>
                    <a:pt x="919" y="800"/>
                  </a:cubicBezTo>
                  <a:cubicBezTo>
                    <a:pt x="892" y="740"/>
                    <a:pt x="872" y="662"/>
                    <a:pt x="871" y="609"/>
                  </a:cubicBezTo>
                  <a:cubicBezTo>
                    <a:pt x="869" y="474"/>
                    <a:pt x="789" y="335"/>
                    <a:pt x="835" y="265"/>
                  </a:cubicBezTo>
                  <a:cubicBezTo>
                    <a:pt x="880" y="19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5209987" y="2606928"/>
              <a:ext cx="66560" cy="69974"/>
            </a:xfrm>
            <a:custGeom>
              <a:rect b="b" l="l" r="r" t="t"/>
              <a:pathLst>
                <a:path extrusionOk="0" h="1847" w="1757">
                  <a:moveTo>
                    <a:pt x="780" y="1"/>
                  </a:moveTo>
                  <a:cubicBezTo>
                    <a:pt x="502" y="1"/>
                    <a:pt x="234" y="185"/>
                    <a:pt x="179" y="321"/>
                  </a:cubicBezTo>
                  <a:cubicBezTo>
                    <a:pt x="1" y="750"/>
                    <a:pt x="106" y="1143"/>
                    <a:pt x="151" y="1211"/>
                  </a:cubicBezTo>
                  <a:cubicBezTo>
                    <a:pt x="400" y="1604"/>
                    <a:pt x="858" y="1847"/>
                    <a:pt x="1159" y="1847"/>
                  </a:cubicBezTo>
                  <a:cubicBezTo>
                    <a:pt x="1263" y="1847"/>
                    <a:pt x="1348" y="1817"/>
                    <a:pt x="1398" y="1755"/>
                  </a:cubicBezTo>
                  <a:cubicBezTo>
                    <a:pt x="1756" y="1312"/>
                    <a:pt x="1465" y="385"/>
                    <a:pt x="1122" y="117"/>
                  </a:cubicBezTo>
                  <a:cubicBezTo>
                    <a:pt x="1017" y="34"/>
                    <a:pt x="898" y="1"/>
                    <a:pt x="780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5202032" y="2592986"/>
              <a:ext cx="65461" cy="71489"/>
            </a:xfrm>
            <a:custGeom>
              <a:rect b="b" l="l" r="r" t="t"/>
              <a:pathLst>
                <a:path extrusionOk="0" h="1887" w="1728">
                  <a:moveTo>
                    <a:pt x="1051" y="1"/>
                  </a:moveTo>
                  <a:cubicBezTo>
                    <a:pt x="1077" y="53"/>
                    <a:pt x="1108" y="103"/>
                    <a:pt x="1145" y="149"/>
                  </a:cubicBezTo>
                  <a:cubicBezTo>
                    <a:pt x="1011" y="126"/>
                    <a:pt x="875" y="115"/>
                    <a:pt x="739" y="115"/>
                  </a:cubicBezTo>
                  <a:cubicBezTo>
                    <a:pt x="685" y="115"/>
                    <a:pt x="631" y="117"/>
                    <a:pt x="577" y="120"/>
                  </a:cubicBezTo>
                  <a:cubicBezTo>
                    <a:pt x="592" y="146"/>
                    <a:pt x="616" y="165"/>
                    <a:pt x="643" y="177"/>
                  </a:cubicBezTo>
                  <a:cubicBezTo>
                    <a:pt x="635" y="174"/>
                    <a:pt x="626" y="172"/>
                    <a:pt x="616" y="172"/>
                  </a:cubicBezTo>
                  <a:cubicBezTo>
                    <a:pt x="538" y="172"/>
                    <a:pt x="412" y="265"/>
                    <a:pt x="363" y="299"/>
                  </a:cubicBezTo>
                  <a:cubicBezTo>
                    <a:pt x="274" y="362"/>
                    <a:pt x="193" y="440"/>
                    <a:pt x="127" y="527"/>
                  </a:cubicBezTo>
                  <a:cubicBezTo>
                    <a:pt x="118" y="538"/>
                    <a:pt x="109" y="557"/>
                    <a:pt x="119" y="568"/>
                  </a:cubicBezTo>
                  <a:cubicBezTo>
                    <a:pt x="125" y="574"/>
                    <a:pt x="134" y="575"/>
                    <a:pt x="141" y="575"/>
                  </a:cubicBezTo>
                  <a:cubicBezTo>
                    <a:pt x="161" y="577"/>
                    <a:pt x="181" y="577"/>
                    <a:pt x="201" y="577"/>
                  </a:cubicBezTo>
                  <a:cubicBezTo>
                    <a:pt x="227" y="577"/>
                    <a:pt x="253" y="576"/>
                    <a:pt x="279" y="574"/>
                  </a:cubicBezTo>
                  <a:lnTo>
                    <a:pt x="279" y="574"/>
                  </a:lnTo>
                  <a:cubicBezTo>
                    <a:pt x="176" y="641"/>
                    <a:pt x="103" y="746"/>
                    <a:pt x="58" y="860"/>
                  </a:cubicBezTo>
                  <a:cubicBezTo>
                    <a:pt x="15" y="974"/>
                    <a:pt x="1" y="1099"/>
                    <a:pt x="1" y="1221"/>
                  </a:cubicBezTo>
                  <a:cubicBezTo>
                    <a:pt x="12" y="1220"/>
                    <a:pt x="23" y="1219"/>
                    <a:pt x="33" y="1219"/>
                  </a:cubicBezTo>
                  <a:cubicBezTo>
                    <a:pt x="66" y="1219"/>
                    <a:pt x="97" y="1225"/>
                    <a:pt x="127" y="1237"/>
                  </a:cubicBezTo>
                  <a:cubicBezTo>
                    <a:pt x="146" y="1244"/>
                    <a:pt x="165" y="1358"/>
                    <a:pt x="170" y="1382"/>
                  </a:cubicBezTo>
                  <a:cubicBezTo>
                    <a:pt x="183" y="1437"/>
                    <a:pt x="214" y="1481"/>
                    <a:pt x="247" y="1528"/>
                  </a:cubicBezTo>
                  <a:cubicBezTo>
                    <a:pt x="311" y="1619"/>
                    <a:pt x="377" y="1710"/>
                    <a:pt x="441" y="1803"/>
                  </a:cubicBezTo>
                  <a:cubicBezTo>
                    <a:pt x="469" y="1842"/>
                    <a:pt x="521" y="1886"/>
                    <a:pt x="557" y="1886"/>
                  </a:cubicBezTo>
                  <a:cubicBezTo>
                    <a:pt x="582" y="1886"/>
                    <a:pt x="599" y="1865"/>
                    <a:pt x="595" y="1808"/>
                  </a:cubicBezTo>
                  <a:cubicBezTo>
                    <a:pt x="587" y="1731"/>
                    <a:pt x="534" y="1662"/>
                    <a:pt x="530" y="1586"/>
                  </a:cubicBezTo>
                  <a:cubicBezTo>
                    <a:pt x="530" y="1579"/>
                    <a:pt x="532" y="1576"/>
                    <a:pt x="537" y="1576"/>
                  </a:cubicBezTo>
                  <a:cubicBezTo>
                    <a:pt x="560" y="1576"/>
                    <a:pt x="635" y="1647"/>
                    <a:pt x="660" y="1647"/>
                  </a:cubicBezTo>
                  <a:cubicBezTo>
                    <a:pt x="665" y="1647"/>
                    <a:pt x="668" y="1644"/>
                    <a:pt x="668" y="1638"/>
                  </a:cubicBezTo>
                  <a:cubicBezTo>
                    <a:pt x="669" y="1587"/>
                    <a:pt x="601" y="1486"/>
                    <a:pt x="623" y="1441"/>
                  </a:cubicBezTo>
                  <a:cubicBezTo>
                    <a:pt x="641" y="1405"/>
                    <a:pt x="678" y="1358"/>
                    <a:pt x="669" y="1318"/>
                  </a:cubicBezTo>
                  <a:cubicBezTo>
                    <a:pt x="576" y="815"/>
                    <a:pt x="686" y="718"/>
                    <a:pt x="818" y="718"/>
                  </a:cubicBezTo>
                  <a:cubicBezTo>
                    <a:pt x="900" y="718"/>
                    <a:pt x="991" y="756"/>
                    <a:pt x="1045" y="756"/>
                  </a:cubicBezTo>
                  <a:cubicBezTo>
                    <a:pt x="1048" y="756"/>
                    <a:pt x="1051" y="756"/>
                    <a:pt x="1053" y="755"/>
                  </a:cubicBezTo>
                  <a:cubicBezTo>
                    <a:pt x="1204" y="745"/>
                    <a:pt x="1184" y="610"/>
                    <a:pt x="1297" y="610"/>
                  </a:cubicBezTo>
                  <a:cubicBezTo>
                    <a:pt x="1303" y="610"/>
                    <a:pt x="1310" y="610"/>
                    <a:pt x="1317" y="611"/>
                  </a:cubicBezTo>
                  <a:cubicBezTo>
                    <a:pt x="1636" y="651"/>
                    <a:pt x="1720" y="1218"/>
                    <a:pt x="1727" y="1218"/>
                  </a:cubicBezTo>
                  <a:cubicBezTo>
                    <a:pt x="1728" y="1218"/>
                    <a:pt x="1728" y="1217"/>
                    <a:pt x="1728" y="1214"/>
                  </a:cubicBezTo>
                  <a:cubicBezTo>
                    <a:pt x="1728" y="1118"/>
                    <a:pt x="1710" y="1021"/>
                    <a:pt x="1681" y="927"/>
                  </a:cubicBezTo>
                  <a:cubicBezTo>
                    <a:pt x="1670" y="885"/>
                    <a:pt x="1656" y="838"/>
                    <a:pt x="1635" y="801"/>
                  </a:cubicBezTo>
                  <a:cubicBezTo>
                    <a:pt x="1620" y="774"/>
                    <a:pt x="1604" y="767"/>
                    <a:pt x="1609" y="728"/>
                  </a:cubicBezTo>
                  <a:cubicBezTo>
                    <a:pt x="1632" y="548"/>
                    <a:pt x="1601" y="380"/>
                    <a:pt x="1477" y="240"/>
                  </a:cubicBezTo>
                  <a:cubicBezTo>
                    <a:pt x="1366" y="116"/>
                    <a:pt x="1212" y="38"/>
                    <a:pt x="105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5211237" y="2644244"/>
              <a:ext cx="28185" cy="15722"/>
            </a:xfrm>
            <a:custGeom>
              <a:rect b="b" l="l" r="r" t="t"/>
              <a:pathLst>
                <a:path extrusionOk="0" h="415" w="744">
                  <a:moveTo>
                    <a:pt x="184" y="0"/>
                  </a:moveTo>
                  <a:cubicBezTo>
                    <a:pt x="164" y="0"/>
                    <a:pt x="145" y="4"/>
                    <a:pt x="128" y="12"/>
                  </a:cubicBezTo>
                  <a:cubicBezTo>
                    <a:pt x="0" y="73"/>
                    <a:pt x="159" y="414"/>
                    <a:pt x="411" y="414"/>
                  </a:cubicBezTo>
                  <a:cubicBezTo>
                    <a:pt x="428" y="414"/>
                    <a:pt x="446" y="412"/>
                    <a:pt x="464" y="409"/>
                  </a:cubicBezTo>
                  <a:cubicBezTo>
                    <a:pt x="744" y="356"/>
                    <a:pt x="586" y="234"/>
                    <a:pt x="510" y="172"/>
                  </a:cubicBezTo>
                  <a:cubicBezTo>
                    <a:pt x="510" y="172"/>
                    <a:pt x="322" y="0"/>
                    <a:pt x="184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5234157" y="2642843"/>
              <a:ext cx="8789" cy="5039"/>
            </a:xfrm>
            <a:custGeom>
              <a:rect b="b" l="l" r="r" t="t"/>
              <a:pathLst>
                <a:path extrusionOk="0" h="133" w="232">
                  <a:moveTo>
                    <a:pt x="202" y="1"/>
                  </a:moveTo>
                  <a:cubicBezTo>
                    <a:pt x="193" y="1"/>
                    <a:pt x="186" y="5"/>
                    <a:pt x="183" y="15"/>
                  </a:cubicBezTo>
                  <a:cubicBezTo>
                    <a:pt x="173" y="56"/>
                    <a:pt x="152" y="89"/>
                    <a:pt x="105" y="89"/>
                  </a:cubicBezTo>
                  <a:cubicBezTo>
                    <a:pt x="103" y="89"/>
                    <a:pt x="100" y="89"/>
                    <a:pt x="97" y="89"/>
                  </a:cubicBezTo>
                  <a:cubicBezTo>
                    <a:pt x="84" y="88"/>
                    <a:pt x="71" y="84"/>
                    <a:pt x="59" y="81"/>
                  </a:cubicBezTo>
                  <a:cubicBezTo>
                    <a:pt x="56" y="81"/>
                    <a:pt x="45" y="75"/>
                    <a:pt x="45" y="75"/>
                  </a:cubicBezTo>
                  <a:lnTo>
                    <a:pt x="45" y="75"/>
                  </a:lnTo>
                  <a:cubicBezTo>
                    <a:pt x="45" y="75"/>
                    <a:pt x="45" y="76"/>
                    <a:pt x="46" y="76"/>
                  </a:cubicBezTo>
                  <a:lnTo>
                    <a:pt x="46" y="76"/>
                  </a:lnTo>
                  <a:cubicBezTo>
                    <a:pt x="43" y="74"/>
                    <a:pt x="39" y="74"/>
                    <a:pt x="36" y="74"/>
                  </a:cubicBezTo>
                  <a:cubicBezTo>
                    <a:pt x="16" y="74"/>
                    <a:pt x="1" y="101"/>
                    <a:pt x="23" y="113"/>
                  </a:cubicBezTo>
                  <a:cubicBezTo>
                    <a:pt x="49" y="126"/>
                    <a:pt x="76" y="133"/>
                    <a:pt x="101" y="133"/>
                  </a:cubicBezTo>
                  <a:cubicBezTo>
                    <a:pt x="159" y="133"/>
                    <a:pt x="209" y="98"/>
                    <a:pt x="226" y="30"/>
                  </a:cubicBezTo>
                  <a:cubicBezTo>
                    <a:pt x="231" y="13"/>
                    <a:pt x="216" y="1"/>
                    <a:pt x="202" y="1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5251886" y="2637311"/>
              <a:ext cx="9092" cy="4660"/>
            </a:xfrm>
            <a:custGeom>
              <a:rect b="b" l="l" r="r" t="t"/>
              <a:pathLst>
                <a:path extrusionOk="0" h="123" w="240">
                  <a:moveTo>
                    <a:pt x="211" y="1"/>
                  </a:moveTo>
                  <a:cubicBezTo>
                    <a:pt x="203" y="1"/>
                    <a:pt x="194" y="5"/>
                    <a:pt x="190" y="15"/>
                  </a:cubicBezTo>
                  <a:cubicBezTo>
                    <a:pt x="176" y="50"/>
                    <a:pt x="156" y="77"/>
                    <a:pt x="124" y="77"/>
                  </a:cubicBezTo>
                  <a:cubicBezTo>
                    <a:pt x="115" y="77"/>
                    <a:pt x="105" y="75"/>
                    <a:pt x="94" y="70"/>
                  </a:cubicBezTo>
                  <a:cubicBezTo>
                    <a:pt x="80" y="64"/>
                    <a:pt x="63" y="56"/>
                    <a:pt x="52" y="43"/>
                  </a:cubicBezTo>
                  <a:cubicBezTo>
                    <a:pt x="47" y="39"/>
                    <a:pt x="41" y="37"/>
                    <a:pt x="36" y="37"/>
                  </a:cubicBezTo>
                  <a:cubicBezTo>
                    <a:pt x="18" y="37"/>
                    <a:pt x="0" y="57"/>
                    <a:pt x="16" y="73"/>
                  </a:cubicBezTo>
                  <a:cubicBezTo>
                    <a:pt x="42" y="96"/>
                    <a:pt x="74" y="116"/>
                    <a:pt x="110" y="121"/>
                  </a:cubicBezTo>
                  <a:cubicBezTo>
                    <a:pt x="115" y="122"/>
                    <a:pt x="121" y="122"/>
                    <a:pt x="126" y="122"/>
                  </a:cubicBezTo>
                  <a:cubicBezTo>
                    <a:pt x="180" y="122"/>
                    <a:pt x="213" y="78"/>
                    <a:pt x="232" y="29"/>
                  </a:cubicBezTo>
                  <a:cubicBezTo>
                    <a:pt x="239" y="12"/>
                    <a:pt x="225" y="1"/>
                    <a:pt x="211" y="1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5248515" y="2627878"/>
              <a:ext cx="9812" cy="6516"/>
            </a:xfrm>
            <a:custGeom>
              <a:rect b="b" l="l" r="r" t="t"/>
              <a:pathLst>
                <a:path extrusionOk="0" h="172" w="259">
                  <a:moveTo>
                    <a:pt x="186" y="1"/>
                  </a:moveTo>
                  <a:cubicBezTo>
                    <a:pt x="104" y="1"/>
                    <a:pt x="37" y="51"/>
                    <a:pt x="8" y="133"/>
                  </a:cubicBezTo>
                  <a:cubicBezTo>
                    <a:pt x="0" y="155"/>
                    <a:pt x="19" y="172"/>
                    <a:pt x="37" y="172"/>
                  </a:cubicBezTo>
                  <a:cubicBezTo>
                    <a:pt x="46" y="172"/>
                    <a:pt x="55" y="167"/>
                    <a:pt x="59" y="155"/>
                  </a:cubicBezTo>
                  <a:cubicBezTo>
                    <a:pt x="81" y="93"/>
                    <a:pt x="128" y="56"/>
                    <a:pt x="189" y="56"/>
                  </a:cubicBezTo>
                  <a:cubicBezTo>
                    <a:pt x="199" y="56"/>
                    <a:pt x="208" y="57"/>
                    <a:pt x="218" y="59"/>
                  </a:cubicBezTo>
                  <a:cubicBezTo>
                    <a:pt x="221" y="59"/>
                    <a:pt x="223" y="59"/>
                    <a:pt x="225" y="59"/>
                  </a:cubicBezTo>
                  <a:cubicBezTo>
                    <a:pt x="254" y="59"/>
                    <a:pt x="259" y="10"/>
                    <a:pt x="226" y="5"/>
                  </a:cubicBezTo>
                  <a:cubicBezTo>
                    <a:pt x="212" y="2"/>
                    <a:pt x="199" y="1"/>
                    <a:pt x="186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5231315" y="2634697"/>
              <a:ext cx="10872" cy="5039"/>
            </a:xfrm>
            <a:custGeom>
              <a:rect b="b" l="l" r="r" t="t"/>
              <a:pathLst>
                <a:path extrusionOk="0" h="133" w="287">
                  <a:moveTo>
                    <a:pt x="171" y="0"/>
                  </a:moveTo>
                  <a:cubicBezTo>
                    <a:pt x="110" y="0"/>
                    <a:pt x="54" y="31"/>
                    <a:pt x="15" y="86"/>
                  </a:cubicBezTo>
                  <a:cubicBezTo>
                    <a:pt x="0" y="108"/>
                    <a:pt x="19" y="132"/>
                    <a:pt x="38" y="132"/>
                  </a:cubicBezTo>
                  <a:cubicBezTo>
                    <a:pt x="45" y="132"/>
                    <a:pt x="52" y="129"/>
                    <a:pt x="57" y="121"/>
                  </a:cubicBezTo>
                  <a:cubicBezTo>
                    <a:pt x="87" y="80"/>
                    <a:pt x="127" y="56"/>
                    <a:pt x="172" y="56"/>
                  </a:cubicBezTo>
                  <a:cubicBezTo>
                    <a:pt x="192" y="56"/>
                    <a:pt x="214" y="62"/>
                    <a:pt x="237" y="73"/>
                  </a:cubicBezTo>
                  <a:cubicBezTo>
                    <a:pt x="241" y="74"/>
                    <a:pt x="244" y="75"/>
                    <a:pt x="248" y="75"/>
                  </a:cubicBezTo>
                  <a:cubicBezTo>
                    <a:pt x="273" y="75"/>
                    <a:pt x="287" y="35"/>
                    <a:pt x="258" y="22"/>
                  </a:cubicBezTo>
                  <a:cubicBezTo>
                    <a:pt x="229" y="7"/>
                    <a:pt x="199" y="0"/>
                    <a:pt x="171" y="0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5245446" y="2636932"/>
              <a:ext cx="12918" cy="18109"/>
            </a:xfrm>
            <a:custGeom>
              <a:rect b="b" l="l" r="r" t="t"/>
              <a:pathLst>
                <a:path extrusionOk="0" h="478" w="341">
                  <a:moveTo>
                    <a:pt x="33" y="1"/>
                  </a:moveTo>
                  <a:cubicBezTo>
                    <a:pt x="23" y="1"/>
                    <a:pt x="13" y="5"/>
                    <a:pt x="11" y="15"/>
                  </a:cubicBezTo>
                  <a:cubicBezTo>
                    <a:pt x="1" y="74"/>
                    <a:pt x="4" y="140"/>
                    <a:pt x="31" y="193"/>
                  </a:cubicBezTo>
                  <a:cubicBezTo>
                    <a:pt x="74" y="279"/>
                    <a:pt x="341" y="358"/>
                    <a:pt x="133" y="446"/>
                  </a:cubicBezTo>
                  <a:cubicBezTo>
                    <a:pt x="114" y="455"/>
                    <a:pt x="123" y="477"/>
                    <a:pt x="141" y="477"/>
                  </a:cubicBezTo>
                  <a:cubicBezTo>
                    <a:pt x="143" y="477"/>
                    <a:pt x="146" y="477"/>
                    <a:pt x="149" y="475"/>
                  </a:cubicBezTo>
                  <a:cubicBezTo>
                    <a:pt x="242" y="435"/>
                    <a:pt x="295" y="380"/>
                    <a:pt x="225" y="309"/>
                  </a:cubicBezTo>
                  <a:cubicBezTo>
                    <a:pt x="175" y="258"/>
                    <a:pt x="92" y="236"/>
                    <a:pt x="62" y="169"/>
                  </a:cubicBezTo>
                  <a:cubicBezTo>
                    <a:pt x="42" y="124"/>
                    <a:pt x="42" y="67"/>
                    <a:pt x="50" y="17"/>
                  </a:cubicBezTo>
                  <a:cubicBezTo>
                    <a:pt x="52" y="6"/>
                    <a:pt x="43" y="1"/>
                    <a:pt x="33" y="1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5244650" y="2658527"/>
              <a:ext cx="12198" cy="7236"/>
            </a:xfrm>
            <a:custGeom>
              <a:rect b="b" l="l" r="r" t="t"/>
              <a:pathLst>
                <a:path extrusionOk="0" h="191" w="322">
                  <a:moveTo>
                    <a:pt x="317" y="1"/>
                  </a:moveTo>
                  <a:lnTo>
                    <a:pt x="1" y="20"/>
                  </a:lnTo>
                  <a:cubicBezTo>
                    <a:pt x="1" y="20"/>
                    <a:pt x="9" y="190"/>
                    <a:pt x="145" y="190"/>
                  </a:cubicBezTo>
                  <a:cubicBezTo>
                    <a:pt x="151" y="190"/>
                    <a:pt x="158" y="190"/>
                    <a:pt x="166" y="189"/>
                  </a:cubicBezTo>
                  <a:cubicBezTo>
                    <a:pt x="322" y="171"/>
                    <a:pt x="317" y="1"/>
                    <a:pt x="317" y="1"/>
                  </a:cubicBezTo>
                  <a:close/>
                </a:path>
              </a:pathLst>
            </a:custGeom>
            <a:solidFill>
              <a:srgbClr val="F7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5232641" y="2652617"/>
              <a:ext cx="8107" cy="8070"/>
            </a:xfrm>
            <a:custGeom>
              <a:rect b="b" l="l" r="r" t="t"/>
              <a:pathLst>
                <a:path extrusionOk="0" h="213" w="214">
                  <a:moveTo>
                    <a:pt x="106" y="0"/>
                  </a:moveTo>
                  <a:cubicBezTo>
                    <a:pt x="48" y="0"/>
                    <a:pt x="0" y="48"/>
                    <a:pt x="0" y="106"/>
                  </a:cubicBezTo>
                  <a:cubicBezTo>
                    <a:pt x="0" y="165"/>
                    <a:pt x="48" y="213"/>
                    <a:pt x="106" y="213"/>
                  </a:cubicBezTo>
                  <a:cubicBezTo>
                    <a:pt x="165" y="213"/>
                    <a:pt x="213" y="165"/>
                    <a:pt x="213" y="106"/>
                  </a:cubicBezTo>
                  <a:cubicBezTo>
                    <a:pt x="213" y="48"/>
                    <a:pt x="165" y="0"/>
                    <a:pt x="106" y="0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5259463" y="2644093"/>
              <a:ext cx="8183" cy="8183"/>
            </a:xfrm>
            <a:custGeom>
              <a:rect b="b" l="l" r="r" t="t"/>
              <a:pathLst>
                <a:path extrusionOk="0" h="216" w="216">
                  <a:moveTo>
                    <a:pt x="108" y="0"/>
                  </a:moveTo>
                  <a:cubicBezTo>
                    <a:pt x="49" y="0"/>
                    <a:pt x="0" y="49"/>
                    <a:pt x="0" y="108"/>
                  </a:cubicBezTo>
                  <a:cubicBezTo>
                    <a:pt x="0" y="168"/>
                    <a:pt x="49" y="216"/>
                    <a:pt x="108" y="216"/>
                  </a:cubicBezTo>
                  <a:cubicBezTo>
                    <a:pt x="167" y="216"/>
                    <a:pt x="216" y="168"/>
                    <a:pt x="216" y="108"/>
                  </a:cubicBezTo>
                  <a:cubicBezTo>
                    <a:pt x="216" y="49"/>
                    <a:pt x="167" y="0"/>
                    <a:pt x="108" y="0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Expected System Functionalities</a:t>
            </a:r>
            <a:endParaRPr/>
          </a:p>
        </p:txBody>
      </p:sp>
      <p:sp>
        <p:nvSpPr>
          <p:cNvPr id="190" name="Google Shape;1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1" name="Google Shape;1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25" y="1133125"/>
            <a:ext cx="8003550" cy="36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Scoring Criteria</a:t>
            </a:r>
            <a:endParaRPr/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 b="0" l="0" r="0" t="9264"/>
          <a:stretch/>
        </p:blipFill>
        <p:spPr>
          <a:xfrm>
            <a:off x="794763" y="1076275"/>
            <a:ext cx="7554476" cy="37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3785950" y="1204075"/>
            <a:ext cx="3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✅</a:t>
            </a:r>
            <a:endParaRPr sz="1000"/>
          </a:p>
        </p:txBody>
      </p:sp>
      <p:sp>
        <p:nvSpPr>
          <p:cNvPr id="201" name="Google Shape;201;p17"/>
          <p:cNvSpPr txBox="1"/>
          <p:nvPr/>
        </p:nvSpPr>
        <p:spPr>
          <a:xfrm>
            <a:off x="2796550" y="1345425"/>
            <a:ext cx="3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✅</a:t>
            </a:r>
            <a:endParaRPr sz="1000"/>
          </a:p>
        </p:txBody>
      </p:sp>
      <p:sp>
        <p:nvSpPr>
          <p:cNvPr id="202" name="Google Shape;202;p17"/>
          <p:cNvSpPr txBox="1"/>
          <p:nvPr/>
        </p:nvSpPr>
        <p:spPr>
          <a:xfrm>
            <a:off x="2705000" y="1487450"/>
            <a:ext cx="3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✅</a:t>
            </a:r>
            <a:endParaRPr sz="1000"/>
          </a:p>
        </p:txBody>
      </p:sp>
      <p:sp>
        <p:nvSpPr>
          <p:cNvPr id="203" name="Google Shape;203;p17"/>
          <p:cNvSpPr txBox="1"/>
          <p:nvPr/>
        </p:nvSpPr>
        <p:spPr>
          <a:xfrm>
            <a:off x="2857400" y="1595625"/>
            <a:ext cx="3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✅</a:t>
            </a:r>
            <a:endParaRPr sz="1000"/>
          </a:p>
        </p:txBody>
      </p:sp>
      <p:sp>
        <p:nvSpPr>
          <p:cNvPr id="204" name="Google Shape;204;p17"/>
          <p:cNvSpPr txBox="1"/>
          <p:nvPr/>
        </p:nvSpPr>
        <p:spPr>
          <a:xfrm>
            <a:off x="2857400" y="1728375"/>
            <a:ext cx="3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✅</a:t>
            </a:r>
            <a:endParaRPr sz="1000"/>
          </a:p>
        </p:txBody>
      </p:sp>
      <p:sp>
        <p:nvSpPr>
          <p:cNvPr id="205" name="Google Shape;205;p17"/>
          <p:cNvSpPr txBox="1"/>
          <p:nvPr/>
        </p:nvSpPr>
        <p:spPr>
          <a:xfrm>
            <a:off x="2857400" y="1870400"/>
            <a:ext cx="3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✅</a:t>
            </a:r>
            <a:endParaRPr sz="1000"/>
          </a:p>
        </p:txBody>
      </p:sp>
      <p:sp>
        <p:nvSpPr>
          <p:cNvPr id="206" name="Google Shape;206;p17"/>
          <p:cNvSpPr txBox="1"/>
          <p:nvPr/>
        </p:nvSpPr>
        <p:spPr>
          <a:xfrm>
            <a:off x="4680025" y="2111325"/>
            <a:ext cx="3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✅</a:t>
            </a:r>
            <a:endParaRPr sz="1000"/>
          </a:p>
        </p:txBody>
      </p:sp>
      <p:sp>
        <p:nvSpPr>
          <p:cNvPr id="207" name="Google Shape;207;p17"/>
          <p:cNvSpPr txBox="1"/>
          <p:nvPr/>
        </p:nvSpPr>
        <p:spPr>
          <a:xfrm>
            <a:off x="5045125" y="2209100"/>
            <a:ext cx="3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✅</a:t>
            </a:r>
            <a:endParaRPr sz="1000"/>
          </a:p>
        </p:txBody>
      </p:sp>
      <p:sp>
        <p:nvSpPr>
          <p:cNvPr id="208" name="Google Shape;208;p17"/>
          <p:cNvSpPr txBox="1"/>
          <p:nvPr/>
        </p:nvSpPr>
        <p:spPr>
          <a:xfrm>
            <a:off x="2929900" y="2351125"/>
            <a:ext cx="3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✅</a:t>
            </a:r>
            <a:endParaRPr sz="1000"/>
          </a:p>
        </p:txBody>
      </p:sp>
      <p:sp>
        <p:nvSpPr>
          <p:cNvPr id="209" name="Google Shape;209;p17"/>
          <p:cNvSpPr txBox="1"/>
          <p:nvPr/>
        </p:nvSpPr>
        <p:spPr>
          <a:xfrm>
            <a:off x="4044625" y="2503525"/>
            <a:ext cx="3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✅</a:t>
            </a:r>
            <a:endParaRPr sz="1000"/>
          </a:p>
        </p:txBody>
      </p:sp>
      <p:sp>
        <p:nvSpPr>
          <p:cNvPr id="210" name="Google Shape;210;p17"/>
          <p:cNvSpPr txBox="1"/>
          <p:nvPr/>
        </p:nvSpPr>
        <p:spPr>
          <a:xfrm>
            <a:off x="3785950" y="2744425"/>
            <a:ext cx="3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✅</a:t>
            </a:r>
            <a:endParaRPr sz="1000"/>
          </a:p>
        </p:txBody>
      </p:sp>
      <p:sp>
        <p:nvSpPr>
          <p:cNvPr id="211" name="Google Shape;211;p17"/>
          <p:cNvSpPr txBox="1"/>
          <p:nvPr/>
        </p:nvSpPr>
        <p:spPr>
          <a:xfrm>
            <a:off x="4834325" y="3129100"/>
            <a:ext cx="3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✅</a:t>
            </a:r>
            <a:endParaRPr sz="1000"/>
          </a:p>
        </p:txBody>
      </p:sp>
      <p:sp>
        <p:nvSpPr>
          <p:cNvPr id="212" name="Google Shape;212;p17"/>
          <p:cNvSpPr txBox="1"/>
          <p:nvPr/>
        </p:nvSpPr>
        <p:spPr>
          <a:xfrm>
            <a:off x="4469225" y="3270450"/>
            <a:ext cx="3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✅</a:t>
            </a:r>
            <a:endParaRPr sz="1000"/>
          </a:p>
        </p:txBody>
      </p:sp>
      <p:sp>
        <p:nvSpPr>
          <p:cNvPr id="213" name="Google Shape;213;p17"/>
          <p:cNvSpPr txBox="1"/>
          <p:nvPr/>
        </p:nvSpPr>
        <p:spPr>
          <a:xfrm>
            <a:off x="2796550" y="4141825"/>
            <a:ext cx="3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✅</a:t>
            </a:r>
            <a:endParaRPr sz="1000"/>
          </a:p>
        </p:txBody>
      </p:sp>
      <p:sp>
        <p:nvSpPr>
          <p:cNvPr id="214" name="Google Shape;214;p17"/>
          <p:cNvSpPr txBox="1"/>
          <p:nvPr/>
        </p:nvSpPr>
        <p:spPr>
          <a:xfrm>
            <a:off x="3502000" y="3609150"/>
            <a:ext cx="3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✅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System Architecture</a:t>
            </a:r>
            <a:endParaRPr sz="4800"/>
          </a:p>
        </p:txBody>
      </p:sp>
      <p:sp>
        <p:nvSpPr>
          <p:cNvPr id="221" name="Google Shape;2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235300" y="971375"/>
            <a:ext cx="1835100" cy="3274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 txBox="1"/>
          <p:nvPr/>
        </p:nvSpPr>
        <p:spPr>
          <a:xfrm>
            <a:off x="5854550" y="1561675"/>
            <a:ext cx="3037500" cy="1262100"/>
          </a:xfrm>
          <a:prstGeom prst="rect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5 Table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Entry record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Reservation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Blacklist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User</a:t>
            </a:r>
            <a:endParaRPr/>
          </a:p>
        </p:txBody>
      </p:sp>
      <p:sp>
        <p:nvSpPr>
          <p:cNvPr id="229" name="Google Shape;2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A</a:t>
            </a:r>
            <a:r>
              <a:rPr lang="zh-TW"/>
              <a:t>rchitecture</a:t>
            </a:r>
            <a:endParaRPr/>
          </a:p>
        </p:txBody>
      </p:sp>
      <p:sp>
        <p:nvSpPr>
          <p:cNvPr id="230" name="Google Shape;23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31" name="Google Shape;231;p19"/>
          <p:cNvGrpSpPr/>
          <p:nvPr/>
        </p:nvGrpSpPr>
        <p:grpSpPr>
          <a:xfrm>
            <a:off x="5854550" y="1730403"/>
            <a:ext cx="1116300" cy="924634"/>
            <a:chOff x="5790700" y="2077528"/>
            <a:chExt cx="1116300" cy="924634"/>
          </a:xfrm>
        </p:grpSpPr>
        <p:pic>
          <p:nvPicPr>
            <p:cNvPr id="232" name="Google Shape;23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34625" y="2077528"/>
              <a:ext cx="628475" cy="628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19"/>
            <p:cNvSpPr txBox="1"/>
            <p:nvPr/>
          </p:nvSpPr>
          <p:spPr>
            <a:xfrm>
              <a:off x="5790700" y="2601963"/>
              <a:ext cx="111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Cloud SQL</a:t>
              </a:r>
              <a:endParaRPr/>
            </a:p>
          </p:txBody>
        </p:sp>
      </p:grpSp>
      <p:pic>
        <p:nvPicPr>
          <p:cNvPr id="234" name="Google Shape;2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613" y="1056337"/>
            <a:ext cx="628475" cy="6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4025" y="1070925"/>
            <a:ext cx="628475" cy="62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19"/>
          <p:cNvCxnSpPr/>
          <p:nvPr/>
        </p:nvCxnSpPr>
        <p:spPr>
          <a:xfrm>
            <a:off x="2146450" y="1070925"/>
            <a:ext cx="11100" cy="34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19"/>
          <p:cNvSpPr txBox="1"/>
          <p:nvPr/>
        </p:nvSpPr>
        <p:spPr>
          <a:xfrm>
            <a:off x="5854450" y="230625"/>
            <a:ext cx="3037500" cy="1262100"/>
          </a:xfrm>
          <a:prstGeom prst="rect">
            <a:avLst/>
          </a:prstGeom>
          <a:noFill/>
          <a:ln cap="flat" cmpd="sng" w="2857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Data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Image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CSV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5854550" y="2892725"/>
            <a:ext cx="3037500" cy="947100"/>
          </a:xfrm>
          <a:prstGeom prst="rect">
            <a:avLst/>
          </a:prstGeom>
          <a:noFill/>
          <a:ln cap="flat" cmpd="sng" w="2857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Image OCR</a:t>
            </a:r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5854550" y="2956549"/>
            <a:ext cx="1116300" cy="924638"/>
            <a:chOff x="2859450" y="2514399"/>
            <a:chExt cx="1116300" cy="924638"/>
          </a:xfrm>
        </p:grpSpPr>
        <p:pic>
          <p:nvPicPr>
            <p:cNvPr id="240" name="Google Shape;240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03374" y="2514399"/>
              <a:ext cx="628475" cy="628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9"/>
            <p:cNvSpPr txBox="1"/>
            <p:nvPr/>
          </p:nvSpPr>
          <p:spPr>
            <a:xfrm>
              <a:off x="2859450" y="3038838"/>
              <a:ext cx="111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GCV</a:t>
              </a:r>
              <a:endParaRPr/>
            </a:p>
          </p:txBody>
        </p:sp>
      </p:grpSp>
      <p:grpSp>
        <p:nvGrpSpPr>
          <p:cNvPr id="242" name="Google Shape;242;p19"/>
          <p:cNvGrpSpPr/>
          <p:nvPr/>
        </p:nvGrpSpPr>
        <p:grpSpPr>
          <a:xfrm>
            <a:off x="5854550" y="370662"/>
            <a:ext cx="1116300" cy="982025"/>
            <a:chOff x="1874150" y="2457012"/>
            <a:chExt cx="1116300" cy="982025"/>
          </a:xfrm>
        </p:grpSpPr>
        <p:pic>
          <p:nvPicPr>
            <p:cNvPr id="243" name="Google Shape;243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087226" y="2457012"/>
              <a:ext cx="690150" cy="690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19"/>
            <p:cNvSpPr txBox="1"/>
            <p:nvPr/>
          </p:nvSpPr>
          <p:spPr>
            <a:xfrm>
              <a:off x="1874150" y="3038838"/>
              <a:ext cx="111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Bucket</a:t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>
            <a:off x="3793813" y="2257517"/>
            <a:ext cx="1116300" cy="947246"/>
            <a:chOff x="1950538" y="3043417"/>
            <a:chExt cx="1116300" cy="947246"/>
          </a:xfrm>
        </p:grpSpPr>
        <p:pic>
          <p:nvPicPr>
            <p:cNvPr id="246" name="Google Shape;246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194313" y="3043417"/>
              <a:ext cx="628475" cy="628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19"/>
            <p:cNvSpPr txBox="1"/>
            <p:nvPr/>
          </p:nvSpPr>
          <p:spPr>
            <a:xfrm>
              <a:off x="1950538" y="3590463"/>
              <a:ext cx="111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Fast API</a:t>
              </a:r>
              <a:endParaRPr/>
            </a:p>
          </p:txBody>
        </p:sp>
      </p:grpSp>
      <p:cxnSp>
        <p:nvCxnSpPr>
          <p:cNvPr id="248" name="Google Shape;248;p19"/>
          <p:cNvCxnSpPr>
            <a:stCxn id="237" idx="1"/>
            <a:endCxn id="246" idx="3"/>
          </p:cNvCxnSpPr>
          <p:nvPr/>
        </p:nvCxnSpPr>
        <p:spPr>
          <a:xfrm flipH="1">
            <a:off x="4666150" y="861675"/>
            <a:ext cx="1188300" cy="171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9"/>
          <p:cNvCxnSpPr>
            <a:stCxn id="228" idx="1"/>
            <a:endCxn id="246" idx="3"/>
          </p:cNvCxnSpPr>
          <p:nvPr/>
        </p:nvCxnSpPr>
        <p:spPr>
          <a:xfrm flipH="1">
            <a:off x="4665950" y="2192725"/>
            <a:ext cx="1188600" cy="3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19"/>
          <p:cNvCxnSpPr>
            <a:stCxn id="238" idx="1"/>
            <a:endCxn id="246" idx="3"/>
          </p:cNvCxnSpPr>
          <p:nvPr/>
        </p:nvCxnSpPr>
        <p:spPr>
          <a:xfrm rot="10800000">
            <a:off x="4665950" y="2571875"/>
            <a:ext cx="1188600" cy="79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1" name="Google Shape;251;p19"/>
          <p:cNvGrpSpPr/>
          <p:nvPr/>
        </p:nvGrpSpPr>
        <p:grpSpPr>
          <a:xfrm>
            <a:off x="2262663" y="2186247"/>
            <a:ext cx="1116300" cy="1018528"/>
            <a:chOff x="3014688" y="2186234"/>
            <a:chExt cx="1116300" cy="1018528"/>
          </a:xfrm>
        </p:grpSpPr>
        <p:pic>
          <p:nvPicPr>
            <p:cNvPr id="252" name="Google Shape;252;p19"/>
            <p:cNvPicPr preferRelativeResize="0"/>
            <p:nvPr/>
          </p:nvPicPr>
          <p:blipFill rotWithShape="1">
            <a:blip r:embed="rId9">
              <a:alphaModFix/>
            </a:blip>
            <a:srcRect b="3789" l="6727" r="8107" t="3780"/>
            <a:stretch/>
          </p:blipFill>
          <p:spPr>
            <a:xfrm>
              <a:off x="3215850" y="2186234"/>
              <a:ext cx="714000" cy="7749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19"/>
            <p:cNvSpPr txBox="1"/>
            <p:nvPr/>
          </p:nvSpPr>
          <p:spPr>
            <a:xfrm>
              <a:off x="3014688" y="2804563"/>
              <a:ext cx="111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Nginx</a:t>
              </a:r>
              <a:endParaRPr/>
            </a:p>
          </p:txBody>
        </p:sp>
      </p:grpSp>
      <p:cxnSp>
        <p:nvCxnSpPr>
          <p:cNvPr id="254" name="Google Shape;254;p19"/>
          <p:cNvCxnSpPr>
            <a:stCxn id="246" idx="1"/>
            <a:endCxn id="252" idx="3"/>
          </p:cNvCxnSpPr>
          <p:nvPr/>
        </p:nvCxnSpPr>
        <p:spPr>
          <a:xfrm flipH="1">
            <a:off x="3177788" y="2571749"/>
            <a:ext cx="8598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19"/>
          <p:cNvSpPr txBox="1"/>
          <p:nvPr/>
        </p:nvSpPr>
        <p:spPr>
          <a:xfrm>
            <a:off x="3009225" y="1170475"/>
            <a:ext cx="1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Server</a:t>
            </a:r>
            <a:endParaRPr/>
          </a:p>
        </p:txBody>
      </p:sp>
      <p:sp>
        <p:nvSpPr>
          <p:cNvPr id="256" name="Google Shape;256;p19"/>
          <p:cNvSpPr txBox="1"/>
          <p:nvPr/>
        </p:nvSpPr>
        <p:spPr>
          <a:xfrm>
            <a:off x="284650" y="2337900"/>
            <a:ext cx="17364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Find parking space</a:t>
            </a:r>
            <a:endParaRPr/>
          </a:p>
        </p:txBody>
      </p:sp>
      <p:sp>
        <p:nvSpPr>
          <p:cNvPr id="257" name="Google Shape;257;p19"/>
          <p:cNvSpPr txBox="1"/>
          <p:nvPr/>
        </p:nvSpPr>
        <p:spPr>
          <a:xfrm>
            <a:off x="284650" y="2788975"/>
            <a:ext cx="17364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Find my car</a:t>
            </a:r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284650" y="3240050"/>
            <a:ext cx="17364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Parking history</a:t>
            </a:r>
            <a:endParaRPr/>
          </a:p>
        </p:txBody>
      </p:sp>
      <p:sp>
        <p:nvSpPr>
          <p:cNvPr id="259" name="Google Shape;259;p19"/>
          <p:cNvSpPr txBox="1"/>
          <p:nvPr/>
        </p:nvSpPr>
        <p:spPr>
          <a:xfrm>
            <a:off x="284650" y="1822038"/>
            <a:ext cx="1736400" cy="4002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WebUI</a:t>
            </a:r>
            <a:endParaRPr/>
          </a:p>
        </p:txBody>
      </p:sp>
      <p:grpSp>
        <p:nvGrpSpPr>
          <p:cNvPr id="260" name="Google Shape;260;p19"/>
          <p:cNvGrpSpPr/>
          <p:nvPr/>
        </p:nvGrpSpPr>
        <p:grpSpPr>
          <a:xfrm>
            <a:off x="1132750" y="3904750"/>
            <a:ext cx="1116300" cy="952663"/>
            <a:chOff x="1132750" y="3904750"/>
            <a:chExt cx="1116300" cy="952663"/>
          </a:xfrm>
        </p:grpSpPr>
        <p:pic>
          <p:nvPicPr>
            <p:cNvPr id="261" name="Google Shape;261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376663" y="3904750"/>
              <a:ext cx="628475" cy="628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19"/>
            <p:cNvSpPr txBox="1"/>
            <p:nvPr/>
          </p:nvSpPr>
          <p:spPr>
            <a:xfrm>
              <a:off x="1132750" y="4457213"/>
              <a:ext cx="111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GCE</a:t>
              </a:r>
              <a:endParaRPr/>
            </a:p>
          </p:txBody>
        </p:sp>
      </p:grpSp>
      <p:sp>
        <p:nvSpPr>
          <p:cNvPr id="263" name="Google Shape;263;p19"/>
          <p:cNvSpPr txBox="1"/>
          <p:nvPr/>
        </p:nvSpPr>
        <p:spPr>
          <a:xfrm>
            <a:off x="5854450" y="3908775"/>
            <a:ext cx="3037500" cy="947100"/>
          </a:xfrm>
          <a:prstGeom prst="rect">
            <a:avLst/>
          </a:prstGeom>
          <a:noFill/>
          <a:ln cap="flat" cmpd="sng" w="28575">
            <a:solidFill>
              <a:srgbClr val="BED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Send notification</a:t>
            </a:r>
            <a:endParaRPr/>
          </a:p>
        </p:txBody>
      </p:sp>
      <p:grpSp>
        <p:nvGrpSpPr>
          <p:cNvPr id="264" name="Google Shape;264;p19"/>
          <p:cNvGrpSpPr/>
          <p:nvPr/>
        </p:nvGrpSpPr>
        <p:grpSpPr>
          <a:xfrm>
            <a:off x="5854550" y="4013978"/>
            <a:ext cx="1116300" cy="871359"/>
            <a:chOff x="5854550" y="3984503"/>
            <a:chExt cx="1116300" cy="871359"/>
          </a:xfrm>
        </p:grpSpPr>
        <p:pic>
          <p:nvPicPr>
            <p:cNvPr id="265" name="Google Shape;265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138348" y="3984503"/>
              <a:ext cx="548700" cy="5487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19"/>
            <p:cNvSpPr txBox="1"/>
            <p:nvPr/>
          </p:nvSpPr>
          <p:spPr>
            <a:xfrm>
              <a:off x="5854550" y="4455663"/>
              <a:ext cx="111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Pushover</a:t>
              </a:r>
              <a:endParaRPr/>
            </a:p>
          </p:txBody>
        </p:sp>
      </p:grpSp>
      <p:cxnSp>
        <p:nvCxnSpPr>
          <p:cNvPr id="267" name="Google Shape;267;p19"/>
          <p:cNvCxnSpPr>
            <a:endCxn id="263" idx="1"/>
          </p:cNvCxnSpPr>
          <p:nvPr/>
        </p:nvCxnSpPr>
        <p:spPr>
          <a:xfrm>
            <a:off x="4666150" y="2571825"/>
            <a:ext cx="1188300" cy="18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User Scenarios</a:t>
            </a:r>
            <a:endParaRPr sz="4800"/>
          </a:p>
        </p:txBody>
      </p:sp>
      <p:sp>
        <p:nvSpPr>
          <p:cNvPr id="274" name="Google Shape;27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Scenarios </a:t>
            </a:r>
            <a:r>
              <a:rPr lang="zh-TW"/>
              <a:t>(Customer)</a:t>
            </a:r>
            <a:endParaRPr/>
          </a:p>
        </p:txBody>
      </p:sp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521850" y="1332900"/>
            <a:ext cx="48348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一個風和日麗的</a:t>
            </a:r>
            <a:r>
              <a:rPr b="1" lang="zh-TW"/>
              <a:t>星期六下午 4:00</a:t>
            </a:r>
            <a:r>
              <a:rPr lang="zh-TW"/>
              <a:t>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小明開著他的法拉利進入了 ADSL 停車場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那麼首先，他想找一個</a:t>
            </a:r>
            <a:r>
              <a:rPr b="1" lang="zh-TW">
                <a:solidFill>
                  <a:srgbClr val="CC0000"/>
                </a:solidFill>
              </a:rPr>
              <a:t>空車位</a:t>
            </a:r>
            <a:r>
              <a:rPr lang="zh-TW"/>
              <a:t>...</a:t>
            </a:r>
            <a:endParaRPr/>
          </a:p>
        </p:txBody>
      </p:sp>
      <p:sp>
        <p:nvSpPr>
          <p:cNvPr id="282" name="Google Shape;2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3" name="Google Shape;2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750" y="2177050"/>
            <a:ext cx="2338875" cy="23388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/>
          <p:nvPr/>
        </p:nvSpPr>
        <p:spPr>
          <a:xfrm>
            <a:off x="175950" y="171300"/>
            <a:ext cx="8792100" cy="4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Functionalities - Find Parking Space</a:t>
            </a:r>
            <a:endParaRPr/>
          </a:p>
        </p:txBody>
      </p:sp>
      <p:sp>
        <p:nvSpPr>
          <p:cNvPr id="290" name="Google Shape;2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1" name="Google Shape;2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25" y="1152476"/>
            <a:ext cx="7657153" cy="352255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2"/>
          <p:cNvSpPr/>
          <p:nvPr/>
        </p:nvSpPr>
        <p:spPr>
          <a:xfrm>
            <a:off x="750750" y="2026850"/>
            <a:ext cx="7657200" cy="26481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3713500" y="1594700"/>
            <a:ext cx="419400" cy="12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