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9"/>
  </p:sldMasterIdLst>
  <p:sldIdLst>
    <p:sldId id="258" r:id="rId50"/>
    <p:sldId id="256" r:id="rId51"/>
    <p:sldId id="257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slide" Target="slides/slide1.xml"/><Relationship Id="rId55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Master" Target="slideMasters/slideMaster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45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45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84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18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83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0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08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92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1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41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40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1B5C-FEA0-4B5C-885F-04C70FA8B30E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62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.xml"/><Relationship Id="rId13" Type="http://schemas.openxmlformats.org/officeDocument/2006/relationships/customXml" Target="../../customXml/item45.xml"/><Relationship Id="rId3" Type="http://schemas.openxmlformats.org/officeDocument/2006/relationships/customXml" Target="../../customXml/item35.xml"/><Relationship Id="rId7" Type="http://schemas.openxmlformats.org/officeDocument/2006/relationships/customXml" Target="../../customXml/item39.xml"/><Relationship Id="rId12" Type="http://schemas.openxmlformats.org/officeDocument/2006/relationships/customXml" Target="../../customXml/item44.xml"/><Relationship Id="rId2" Type="http://schemas.openxmlformats.org/officeDocument/2006/relationships/customXml" Target="../../customXml/item34.xml"/><Relationship Id="rId1" Type="http://schemas.openxmlformats.org/officeDocument/2006/relationships/customXml" Target="../../customXml/item48.xml"/><Relationship Id="rId6" Type="http://schemas.openxmlformats.org/officeDocument/2006/relationships/customXml" Target="../../customXml/item38.xml"/><Relationship Id="rId11" Type="http://schemas.openxmlformats.org/officeDocument/2006/relationships/customXml" Target="../../customXml/item43.xml"/><Relationship Id="rId5" Type="http://schemas.openxmlformats.org/officeDocument/2006/relationships/customXml" Target="../../customXml/item37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42.xml"/><Relationship Id="rId4" Type="http://schemas.openxmlformats.org/officeDocument/2006/relationships/customXml" Target="../../customXml/item36.xml"/><Relationship Id="rId9" Type="http://schemas.openxmlformats.org/officeDocument/2006/relationships/customXml" Target="../../customXml/item41.xml"/><Relationship Id="rId14" Type="http://schemas.openxmlformats.org/officeDocument/2006/relationships/customXml" Target="../../customXml/item4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customXml" Target="../../customXml/item13.xml"/><Relationship Id="rId18" Type="http://schemas.openxmlformats.org/officeDocument/2006/relationships/customXml" Target="../../customXml/item18.xml"/><Relationship Id="rId3" Type="http://schemas.openxmlformats.org/officeDocument/2006/relationships/customXml" Target="../../customXml/item3.xml"/><Relationship Id="rId21" Type="http://schemas.openxmlformats.org/officeDocument/2006/relationships/slideLayout" Target="../slideLayouts/slideLayout1.xml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12.xml"/><Relationship Id="rId17" Type="http://schemas.openxmlformats.org/officeDocument/2006/relationships/customXml" Target="../../customXml/item17.xml"/><Relationship Id="rId2" Type="http://schemas.openxmlformats.org/officeDocument/2006/relationships/customXml" Target="../../customXml/item2.xml"/><Relationship Id="rId16" Type="http://schemas.openxmlformats.org/officeDocument/2006/relationships/customXml" Target="../../customXml/item16.xml"/><Relationship Id="rId20" Type="http://schemas.openxmlformats.org/officeDocument/2006/relationships/customXml" Target="../../customXml/item46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11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5.xml"/><Relationship Id="rId15" Type="http://schemas.openxmlformats.org/officeDocument/2006/relationships/customXml" Target="../../customXml/item15.xml"/><Relationship Id="rId23" Type="http://schemas.openxmlformats.org/officeDocument/2006/relationships/image" Target="../media/image2.png"/><Relationship Id="rId10" Type="http://schemas.openxmlformats.org/officeDocument/2006/relationships/customXml" Target="../../customXml/item10.xml"/><Relationship Id="rId19" Type="http://schemas.openxmlformats.org/officeDocument/2006/relationships/customXml" Target="../../customXml/item19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9.xml"/><Relationship Id="rId14" Type="http://schemas.openxmlformats.org/officeDocument/2006/relationships/customXml" Target="../../customXml/item14.xml"/><Relationship Id="rId2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.xml"/><Relationship Id="rId13" Type="http://schemas.openxmlformats.org/officeDocument/2006/relationships/customXml" Target="../../customXml/item32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22.xml"/><Relationship Id="rId7" Type="http://schemas.openxmlformats.org/officeDocument/2006/relationships/customXml" Target="../../customXml/item26.xml"/><Relationship Id="rId12" Type="http://schemas.openxmlformats.org/officeDocument/2006/relationships/customXml" Target="../../customXml/item31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21.xml"/><Relationship Id="rId16" Type="http://schemas.openxmlformats.org/officeDocument/2006/relationships/image" Target="../media/image1.png"/><Relationship Id="rId1" Type="http://schemas.openxmlformats.org/officeDocument/2006/relationships/customXml" Target="../../customXml/item20.xml"/><Relationship Id="rId6" Type="http://schemas.openxmlformats.org/officeDocument/2006/relationships/customXml" Target="../../customXml/item25.xml"/><Relationship Id="rId11" Type="http://schemas.openxmlformats.org/officeDocument/2006/relationships/customXml" Target="../../customXml/item30.xml"/><Relationship Id="rId5" Type="http://schemas.openxmlformats.org/officeDocument/2006/relationships/customXml" Target="../../customXml/item24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29.xml"/><Relationship Id="rId4" Type="http://schemas.openxmlformats.org/officeDocument/2006/relationships/customXml" Target="../../customXml/item23.xml"/><Relationship Id="rId9" Type="http://schemas.openxmlformats.org/officeDocument/2006/relationships/customXml" Target="../../customXml/item28.xml"/><Relationship Id="rId14" Type="http://schemas.openxmlformats.org/officeDocument/2006/relationships/customXml" Target="../../customXml/item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"/>
          <p:cNvSpPr/>
          <p:nvPr>
            <p:custDataLst>
              <p:custData r:id="rId1"/>
            </p:custDataLst>
          </p:nvPr>
        </p:nvSpPr>
        <p:spPr>
          <a:xfrm>
            <a:off x="5435788" y="3789041"/>
            <a:ext cx="3302462" cy="42783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1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Обсуждение проекта</a:t>
            </a:r>
            <a:endParaRPr lang="en-US" sz="11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2103" y="314436"/>
            <a:ext cx="6375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Управление контрактами проекта </a:t>
            </a:r>
            <a:r>
              <a:rPr lang="en-US" sz="2400" dirty="0" smtClean="0"/>
              <a:t>ProjectName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5" name="Content"/>
          <p:cNvSpPr>
            <a:spLocks/>
          </p:cNvSpPr>
          <p:nvPr/>
        </p:nvSpPr>
        <p:spPr>
          <a:xfrm>
            <a:off x="467544" y="908720"/>
            <a:ext cx="2880320" cy="4968552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r>
              <a:rPr lang="ru-RU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Список существующих контрактов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:</a:t>
            </a:r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ru-RU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Список базовых классов проекта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:</a:t>
            </a:r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ru-RU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Список базовых классов системы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:</a:t>
            </a:r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/>
          <p:cNvSpPr>
            <a:spLocks/>
          </p:cNvSpPr>
          <p:nvPr/>
        </p:nvSpPr>
        <p:spPr>
          <a:xfrm>
            <a:off x="539552" y="1340768"/>
            <a:ext cx="2736304" cy="1296144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r>
              <a:rPr lang="en-US" sz="1200" dirty="0" smtClean="0"/>
              <a:t>ContractName_1</a:t>
            </a:r>
            <a:br>
              <a:rPr lang="en-US" sz="1200" dirty="0" smtClean="0"/>
            </a:br>
            <a:r>
              <a:rPr lang="en-US" sz="1200" dirty="0" smtClean="0"/>
              <a:t>ContractName_2</a:t>
            </a:r>
            <a:br>
              <a:rPr lang="en-US" sz="1200" dirty="0" smtClean="0"/>
            </a:br>
            <a:r>
              <a:rPr lang="en-US" sz="1200" dirty="0" smtClean="0"/>
              <a:t>…</a:t>
            </a:r>
            <a:br>
              <a:rPr lang="en-US" sz="1200" dirty="0" smtClean="0"/>
            </a:br>
            <a:r>
              <a:rPr lang="en-US" sz="1200" dirty="0" smtClean="0"/>
              <a:t>ContractName_N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/>
          <p:cNvSpPr/>
          <p:nvPr>
            <p:custDataLst>
              <p:custData r:id="rId2"/>
            </p:custDataLst>
          </p:nvPr>
        </p:nvSpPr>
        <p:spPr>
          <a:xfrm>
            <a:off x="3851920" y="980728"/>
            <a:ext cx="1462216" cy="864096"/>
          </a:xfrm>
          <a:prstGeom prst="wedgeRoundRectCallout">
            <a:avLst>
              <a:gd name="adj1" fmla="val -85691"/>
              <a:gd name="adj2" fmla="val -55500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05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Можно</a:t>
            </a:r>
            <a:r>
              <a:rPr kumimoji="0" lang="ru-RU" sz="105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 щёлкать, переходить в просмотр-редактирование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8" name="Content"/>
          <p:cNvSpPr>
            <a:spLocks/>
          </p:cNvSpPr>
          <p:nvPr/>
        </p:nvSpPr>
        <p:spPr>
          <a:xfrm>
            <a:off x="531013" y="3004669"/>
            <a:ext cx="2736304" cy="1368152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r>
              <a:rPr lang="en-US" sz="1200" dirty="0" smtClean="0"/>
              <a:t>BaseClassProject_1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>
                <a:solidFill>
                  <a:sysClr val="windowText" lastClr="000000"/>
                </a:solidFill>
                <a:cs typeface="Segoe UI" pitchFamily="34" charset="0"/>
              </a:rPr>
              <a:t>Wrapper</a:t>
            </a:r>
            <a:r>
              <a:rPr lang="en-US" sz="1200" dirty="0" smtClean="0"/>
              <a:t>ClassProject_2</a:t>
            </a:r>
            <a:br>
              <a:rPr lang="en-US" sz="1200" dirty="0" smtClean="0"/>
            </a:br>
            <a:r>
              <a:rPr lang="en-US" sz="1200" dirty="0" smtClean="0"/>
              <a:t>…</a:t>
            </a:r>
            <a:br>
              <a:rPr lang="en-US" sz="1200" dirty="0" smtClean="0"/>
            </a:br>
            <a:r>
              <a:rPr lang="en-US" sz="1200" dirty="0" smtClean="0"/>
              <a:t>BaseClassProject_N</a:t>
            </a:r>
          </a:p>
          <a:p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/>
          <p:nvPr>
            <p:custDataLst>
              <p:custData r:id="rId3"/>
            </p:custDataLst>
          </p:nvPr>
        </p:nvSpPr>
        <p:spPr>
          <a:xfrm>
            <a:off x="610719" y="4005818"/>
            <a:ext cx="864097" cy="21677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Добавить</a:t>
            </a:r>
            <a:endParaRPr lang="en-US" sz="9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4"/>
            </p:custDataLst>
          </p:nvPr>
        </p:nvSpPr>
        <p:spPr>
          <a:xfrm>
            <a:off x="2268196" y="4005818"/>
            <a:ext cx="864097" cy="21677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Удалить</a:t>
            </a:r>
            <a:endParaRPr lang="en-US" sz="9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/>
          <p:cNvSpPr/>
          <p:nvPr>
            <p:custDataLst>
              <p:custData r:id="rId5"/>
            </p:custDataLst>
          </p:nvPr>
        </p:nvSpPr>
        <p:spPr>
          <a:xfrm>
            <a:off x="630429" y="2313253"/>
            <a:ext cx="864097" cy="21677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Добавить</a:t>
            </a:r>
            <a:endParaRPr lang="en-US" sz="9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/>
          <p:cNvSpPr/>
          <p:nvPr>
            <p:custDataLst>
              <p:custData r:id="rId6"/>
            </p:custDataLst>
          </p:nvPr>
        </p:nvSpPr>
        <p:spPr>
          <a:xfrm>
            <a:off x="2268196" y="2313253"/>
            <a:ext cx="864097" cy="21677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Удалить</a:t>
            </a:r>
            <a:endParaRPr lang="en-US" sz="9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/>
          <p:cNvSpPr>
            <a:spLocks/>
          </p:cNvSpPr>
          <p:nvPr/>
        </p:nvSpPr>
        <p:spPr>
          <a:xfrm>
            <a:off x="553169" y="4797152"/>
            <a:ext cx="2736304" cy="1008112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r>
              <a:rPr lang="en-US" sz="1200" dirty="0" smtClean="0"/>
              <a:t>BaseClassSystem_1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>
                <a:solidFill>
                  <a:sysClr val="windowText" lastClr="000000"/>
                </a:solidFill>
                <a:cs typeface="Segoe UI" pitchFamily="34" charset="0"/>
              </a:rPr>
              <a:t>Wrapper</a:t>
            </a:r>
            <a:r>
              <a:rPr lang="en-US" sz="1200" dirty="0" smtClean="0"/>
              <a:t>ClassSystem_2</a:t>
            </a:r>
            <a:br>
              <a:rPr lang="en-US" sz="1200" dirty="0" smtClean="0"/>
            </a:br>
            <a:r>
              <a:rPr lang="en-US" sz="1200" dirty="0" smtClean="0"/>
              <a:t>…</a:t>
            </a:r>
            <a:br>
              <a:rPr lang="en-US" sz="1200" dirty="0" smtClean="0"/>
            </a:br>
            <a:r>
              <a:rPr lang="en-US" sz="1200" dirty="0" smtClean="0"/>
              <a:t>BaseClassSystem_N</a:t>
            </a:r>
          </a:p>
          <a:p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/>
          <p:nvPr>
            <p:custDataLst>
              <p:custData r:id="rId7"/>
            </p:custDataLst>
          </p:nvPr>
        </p:nvSpPr>
        <p:spPr>
          <a:xfrm>
            <a:off x="3688630" y="4281752"/>
            <a:ext cx="1462216" cy="864096"/>
          </a:xfrm>
          <a:prstGeom prst="wedgeRoundRectCallout">
            <a:avLst>
              <a:gd name="adj1" fmla="val -105160"/>
              <a:gd name="adj2" fmla="val 69290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50" kern="0" dirty="0" smtClean="0">
                <a:latin typeface="Segoe UI"/>
              </a:rPr>
              <a:t>Эти классы редактируются и удаляются, не простыми пользователями 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18" name="Content"/>
          <p:cNvSpPr>
            <a:spLocks/>
          </p:cNvSpPr>
          <p:nvPr/>
        </p:nvSpPr>
        <p:spPr>
          <a:xfrm>
            <a:off x="5436096" y="926963"/>
            <a:ext cx="3456384" cy="1603068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r>
              <a:rPr lang="ru-RU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Информация по выбранному контракту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:</a:t>
            </a:r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/>
              <a:t>ContractName_1</a:t>
            </a:r>
            <a:r>
              <a:rPr lang="ru-RU" sz="1200" dirty="0" smtClean="0"/>
              <a:t> –</a:t>
            </a:r>
            <a:r>
              <a:rPr lang="en-US" sz="1200" dirty="0" smtClean="0"/>
              <a:t> </a:t>
            </a:r>
            <a:r>
              <a:rPr lang="ru-RU" sz="1200" dirty="0" smtClean="0"/>
              <a:t> </a:t>
            </a:r>
            <a:r>
              <a:rPr lang="en-US" sz="1200" dirty="0" smtClean="0"/>
              <a:t>version 0.1</a:t>
            </a:r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/>
              <a:t>ContractName_1</a:t>
            </a:r>
            <a:r>
              <a:rPr lang="ru-RU" sz="1200" dirty="0" smtClean="0"/>
              <a:t> –</a:t>
            </a:r>
            <a:r>
              <a:rPr lang="en-US" sz="1200" dirty="0" smtClean="0"/>
              <a:t> </a:t>
            </a:r>
            <a:r>
              <a:rPr lang="ru-RU" sz="1200" dirty="0" smtClean="0"/>
              <a:t> </a:t>
            </a:r>
            <a:r>
              <a:rPr lang="en-US" sz="1200" dirty="0" smtClean="0"/>
              <a:t>version 0.99</a:t>
            </a:r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4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/>
          <p:nvPr>
            <p:custDataLst>
              <p:custData r:id="rId8"/>
            </p:custDataLst>
          </p:nvPr>
        </p:nvSpPr>
        <p:spPr>
          <a:xfrm>
            <a:off x="3563888" y="2511873"/>
            <a:ext cx="1462216" cy="864096"/>
          </a:xfrm>
          <a:prstGeom prst="wedgeRoundRectCallout">
            <a:avLst>
              <a:gd name="adj1" fmla="val 139671"/>
              <a:gd name="adj2" fmla="val -196262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50" kern="0" noProof="0" dirty="0" smtClean="0">
                <a:latin typeface="Segoe UI"/>
              </a:rPr>
              <a:t>История изменения контракта, правки и т.п.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20" name="Content"/>
          <p:cNvSpPr/>
          <p:nvPr>
            <p:custDataLst>
              <p:custData r:id="rId9"/>
            </p:custDataLst>
          </p:nvPr>
        </p:nvSpPr>
        <p:spPr>
          <a:xfrm>
            <a:off x="5436096" y="5520346"/>
            <a:ext cx="3302155" cy="3858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Опубликовать в </a:t>
            </a:r>
            <a:r>
              <a:rPr lang="en-US" sz="1200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NuGet</a:t>
            </a:r>
            <a:r>
              <a:rPr lang="ru-RU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21" name="Content"/>
          <p:cNvSpPr/>
          <p:nvPr>
            <p:custDataLst>
              <p:custData r:id="rId10"/>
            </p:custDataLst>
          </p:nvPr>
        </p:nvSpPr>
        <p:spPr>
          <a:xfrm>
            <a:off x="5436095" y="4952920"/>
            <a:ext cx="3302155" cy="3858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Выгрузить </a:t>
            </a:r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DLL </a:t>
            </a:r>
            <a:r>
              <a:rPr lang="ru-RU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контрактов</a:t>
            </a:r>
            <a:endParaRPr lang="en-US" sz="12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11"/>
            </p:custDataLst>
          </p:nvPr>
        </p:nvSpPr>
        <p:spPr>
          <a:xfrm>
            <a:off x="5436096" y="4338646"/>
            <a:ext cx="3302155" cy="3858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Выгрузить файлы </a:t>
            </a:r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.cs</a:t>
            </a:r>
          </a:p>
        </p:txBody>
      </p:sp>
      <p:sp>
        <p:nvSpPr>
          <p:cNvPr id="24" name="Content"/>
          <p:cNvSpPr/>
          <p:nvPr>
            <p:custDataLst>
              <p:custData r:id="rId12"/>
            </p:custDataLst>
          </p:nvPr>
        </p:nvSpPr>
        <p:spPr>
          <a:xfrm>
            <a:off x="5436095" y="2572621"/>
            <a:ext cx="1462216" cy="864096"/>
          </a:xfrm>
          <a:prstGeom prst="wedgeRoundRectCallout">
            <a:avLst>
              <a:gd name="adj1" fmla="val -21977"/>
              <a:gd name="adj2" fmla="val 174113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50" kern="0" noProof="0" dirty="0" smtClean="0">
                <a:latin typeface="Segoe UI"/>
              </a:rPr>
              <a:t>Генерирует файл содержащий все контракты или по файлу на контракт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25" name="Content"/>
          <p:cNvSpPr/>
          <p:nvPr>
            <p:custDataLst>
              <p:custData r:id="rId13"/>
            </p:custDataLst>
          </p:nvPr>
        </p:nvSpPr>
        <p:spPr>
          <a:xfrm>
            <a:off x="2555776" y="6021288"/>
            <a:ext cx="2758360" cy="648072"/>
          </a:xfrm>
          <a:prstGeom prst="wedgeRoundRectCallout">
            <a:avLst>
              <a:gd name="adj1" fmla="val 83136"/>
              <a:gd name="adj2" fmla="val -81789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50" kern="0" noProof="0" dirty="0" smtClean="0">
                <a:latin typeface="Segoe UI"/>
              </a:rPr>
              <a:t>При таком раскладе разработчики по </a:t>
            </a:r>
            <a:r>
              <a:rPr lang="ru-RU" sz="1050" kern="0" noProof="0" dirty="0" err="1" smtClean="0">
                <a:latin typeface="Segoe UI"/>
              </a:rPr>
              <a:t>бэку</a:t>
            </a:r>
            <a:r>
              <a:rPr lang="ru-RU" sz="1050" kern="0" noProof="0" dirty="0" smtClean="0">
                <a:latin typeface="Segoe UI"/>
              </a:rPr>
              <a:t> полностью освобождаются от написания рутинного кода 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26" name="Content"/>
          <p:cNvSpPr/>
          <p:nvPr>
            <p:custDataLst>
              <p:custData r:id="rId14"/>
            </p:custDataLst>
          </p:nvPr>
        </p:nvSpPr>
        <p:spPr>
          <a:xfrm>
            <a:off x="5530237" y="2190046"/>
            <a:ext cx="3268101" cy="28265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Обсуждение контракта</a:t>
            </a:r>
            <a:endParaRPr lang="en-US" sz="9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1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9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"/>
          <p:cNvSpPr/>
          <p:nvPr>
            <p:custDataLst>
              <p:custData r:id="rId1"/>
            </p:custDataLst>
          </p:nvPr>
        </p:nvSpPr>
        <p:spPr>
          <a:xfrm>
            <a:off x="300283" y="1604722"/>
            <a:ext cx="2592555" cy="75604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ru-RU" sz="12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ru-RU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Показать полностью  контракт</a:t>
            </a:r>
          </a:p>
          <a:p>
            <a:pPr algn="ctr"/>
            <a:endParaRPr lang="en-US" sz="12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ontent"/>
          <p:cNvSpPr/>
          <p:nvPr>
            <p:custDataLst>
              <p:custData r:id="rId2"/>
            </p:custDataLst>
          </p:nvPr>
        </p:nvSpPr>
        <p:spPr>
          <a:xfrm>
            <a:off x="300283" y="2466090"/>
            <a:ext cx="2562160" cy="5040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Добавить объект</a:t>
            </a:r>
            <a:endParaRPr lang="en-US" sz="12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>
            <a:spLocks/>
          </p:cNvSpPr>
          <p:nvPr/>
        </p:nvSpPr>
        <p:spPr>
          <a:xfrm>
            <a:off x="320422" y="3089819"/>
            <a:ext cx="2542021" cy="2115302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r>
              <a:rPr lang="ru-RU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Объекты контракта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:</a:t>
            </a:r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/>
          <p:nvPr>
            <p:custDataLst>
              <p:custData r:id="rId3"/>
            </p:custDataLst>
          </p:nvPr>
        </p:nvSpPr>
        <p:spPr>
          <a:xfrm>
            <a:off x="362333" y="3620945"/>
            <a:ext cx="2438059" cy="3858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Customer </a:t>
            </a:r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{}</a:t>
            </a:r>
          </a:p>
        </p:txBody>
      </p:sp>
      <p:sp>
        <p:nvSpPr>
          <p:cNvPr id="22" name="Content"/>
          <p:cNvSpPr>
            <a:spLocks/>
          </p:cNvSpPr>
          <p:nvPr/>
        </p:nvSpPr>
        <p:spPr>
          <a:xfrm>
            <a:off x="3619925" y="1604721"/>
            <a:ext cx="4899196" cy="3600400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pPr lvl="1"/>
            <a:r>
              <a:rPr lang="ru-RU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Окно редактирования объекта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:</a:t>
            </a:r>
            <a:b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</a:br>
            <a:endParaRPr lang="en-US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lvl="1" algn="just"/>
            <a:r>
              <a:rPr lang="en-US" sz="14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Customer</a:t>
            </a:r>
          </a:p>
          <a:p>
            <a:pPr lvl="1" algn="just"/>
            <a:r>
              <a:rPr lang="en-US" sz="14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{</a:t>
            </a:r>
            <a:endParaRPr lang="ru-RU" sz="14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lvl="1" algn="just"/>
            <a:r>
              <a:rPr lang="ru-RU" sz="14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ru-RU" sz="14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</a:t>
            </a:r>
            <a:r>
              <a:rPr lang="ru-RU" sz="1400" dirty="0" smtClean="0">
                <a:solidFill>
                  <a:srgbClr val="00B050"/>
                </a:solidFill>
                <a:latin typeface="Segoe UI" pitchFamily="34" charset="0"/>
                <a:cs typeface="Segoe UI" pitchFamily="34" charset="0"/>
              </a:rPr>
              <a:t>// Идентификатор клиента</a:t>
            </a:r>
            <a:endParaRPr lang="en-US" sz="1400" dirty="0" smtClean="0">
              <a:solidFill>
                <a:srgbClr val="00B050"/>
              </a:solidFill>
              <a:latin typeface="Segoe UI" pitchFamily="34" charset="0"/>
              <a:cs typeface="Segoe UI" pitchFamily="34" charset="0"/>
            </a:endParaRPr>
          </a:p>
          <a:p>
            <a:pPr lvl="1" algn="just"/>
            <a:r>
              <a:rPr lang="en-US" sz="14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</a:t>
            </a:r>
            <a:r>
              <a:rPr lang="en-US" sz="1400" dirty="0" err="1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Guid</a:t>
            </a:r>
            <a:r>
              <a:rPr lang="en-US" sz="14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Id;</a:t>
            </a:r>
            <a:endParaRPr lang="ru-RU" sz="14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lvl="1" algn="just"/>
            <a:r>
              <a:rPr lang="ru-RU" sz="14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</a:t>
            </a:r>
            <a:r>
              <a:rPr lang="ru-RU" sz="1400" dirty="0" smtClean="0">
                <a:solidFill>
                  <a:srgbClr val="00B050"/>
                </a:solidFill>
                <a:latin typeface="Segoe UI" pitchFamily="34" charset="0"/>
                <a:cs typeface="Segoe UI" pitchFamily="34" charset="0"/>
              </a:rPr>
              <a:t>// Логин клиента</a:t>
            </a:r>
            <a:endParaRPr lang="en-US" sz="1400" dirty="0" smtClean="0">
              <a:solidFill>
                <a:srgbClr val="00B050"/>
              </a:solidFill>
              <a:latin typeface="Segoe UI" pitchFamily="34" charset="0"/>
              <a:cs typeface="Segoe UI" pitchFamily="34" charset="0"/>
            </a:endParaRPr>
          </a:p>
          <a:p>
            <a:pPr lvl="1" algn="just"/>
            <a:r>
              <a:rPr lang="en-US" sz="14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</a:t>
            </a:r>
            <a:r>
              <a:rPr lang="en-US" sz="14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String </a:t>
            </a:r>
            <a:r>
              <a:rPr lang="en-US" sz="14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Login;</a:t>
            </a:r>
          </a:p>
          <a:p>
            <a:pPr lvl="1" algn="just"/>
            <a:r>
              <a:rPr lang="en-US" sz="14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</a:t>
            </a:r>
            <a:r>
              <a:rPr lang="en-US" sz="14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Person</a:t>
            </a:r>
            <a:r>
              <a:rPr lang="en-US" sz="14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Person</a:t>
            </a:r>
            <a:r>
              <a:rPr lang="en-US" sz="14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;</a:t>
            </a:r>
          </a:p>
          <a:p>
            <a:pPr lvl="1" algn="just"/>
            <a:r>
              <a:rPr lang="en-US" sz="14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</a:t>
            </a:r>
            <a:r>
              <a:rPr lang="en-US" sz="14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Order</a:t>
            </a:r>
            <a:r>
              <a:rPr lang="en-US" sz="14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[] Orders </a:t>
            </a:r>
            <a:r>
              <a:rPr lang="en-US" sz="14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;</a:t>
            </a:r>
            <a:r>
              <a:rPr lang="en-US" sz="14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	</a:t>
            </a:r>
          </a:p>
          <a:p>
            <a:pPr lvl="1" algn="just"/>
            <a:r>
              <a:rPr lang="en-US" sz="14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}</a:t>
            </a: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/>
          <p:nvPr>
            <p:custDataLst>
              <p:custData r:id="rId4"/>
            </p:custDataLst>
          </p:nvPr>
        </p:nvSpPr>
        <p:spPr>
          <a:xfrm>
            <a:off x="362333" y="4124019"/>
            <a:ext cx="2438059" cy="3858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Order </a:t>
            </a:r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{}</a:t>
            </a:r>
          </a:p>
        </p:txBody>
      </p:sp>
      <p:sp>
        <p:nvSpPr>
          <p:cNvPr id="24" name="Content"/>
          <p:cNvSpPr/>
          <p:nvPr>
            <p:custDataLst>
              <p:custData r:id="rId5"/>
            </p:custDataLst>
          </p:nvPr>
        </p:nvSpPr>
        <p:spPr>
          <a:xfrm>
            <a:off x="362332" y="4629057"/>
            <a:ext cx="2438059" cy="3858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Person</a:t>
            </a:r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{}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0971" y="314436"/>
            <a:ext cx="7577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Создание контракта </a:t>
            </a:r>
            <a:r>
              <a:rPr lang="en-US" sz="2400" dirty="0" smtClean="0"/>
              <a:t>ContractName</a:t>
            </a:r>
            <a:r>
              <a:rPr lang="ru-RU" sz="2400" dirty="0" smtClean="0"/>
              <a:t> проекта </a:t>
            </a:r>
            <a:r>
              <a:rPr lang="en-US" sz="2400" dirty="0" smtClean="0"/>
              <a:t>ProjectName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pic>
        <p:nvPicPr>
          <p:cNvPr id="27" name="Picture 2" descr="C:\Users\t-dantay\Documents\First24\error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346" y="490389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-dantay\Documents\First24\checkcircle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495" y="490389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t-dantay\Documents\First24\question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495" y="170080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"/>
          <p:cNvSpPr/>
          <p:nvPr>
            <p:custDataLst>
              <p:custData r:id="rId9"/>
            </p:custDataLst>
          </p:nvPr>
        </p:nvSpPr>
        <p:spPr>
          <a:xfrm>
            <a:off x="4283968" y="4302013"/>
            <a:ext cx="1462216" cy="360040"/>
          </a:xfrm>
          <a:prstGeom prst="wedgeRoundRectCallout">
            <a:avLst>
              <a:gd name="adj1" fmla="val -70940"/>
              <a:gd name="adj2" fmla="val 124598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50" kern="0" dirty="0" smtClean="0">
                <a:latin typeface="Segoe UI"/>
              </a:rPr>
              <a:t>Отмена изменений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33" name="Content"/>
          <p:cNvSpPr/>
          <p:nvPr>
            <p:custDataLst>
              <p:custData r:id="rId10"/>
            </p:custDataLst>
          </p:nvPr>
        </p:nvSpPr>
        <p:spPr>
          <a:xfrm>
            <a:off x="6483511" y="4006800"/>
            <a:ext cx="1862355" cy="360040"/>
          </a:xfrm>
          <a:prstGeom prst="wedgeRoundRectCallout">
            <a:avLst>
              <a:gd name="adj1" fmla="val 45046"/>
              <a:gd name="adj2" fmla="val 186893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50" kern="0" noProof="0" dirty="0" smtClean="0">
                <a:latin typeface="Segoe UI"/>
              </a:rPr>
              <a:t>Сохранить изменения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34" name="Content"/>
          <p:cNvSpPr/>
          <p:nvPr>
            <p:custDataLst>
              <p:custData r:id="rId11"/>
            </p:custDataLst>
          </p:nvPr>
        </p:nvSpPr>
        <p:spPr>
          <a:xfrm>
            <a:off x="5341494" y="1009981"/>
            <a:ext cx="2867001" cy="504056"/>
          </a:xfrm>
          <a:prstGeom prst="wedgeRoundRectCallout">
            <a:avLst>
              <a:gd name="adj1" fmla="val 48796"/>
              <a:gd name="adj2" fmla="val 98241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50" kern="0" dirty="0" smtClean="0">
                <a:latin typeface="Segoe UI"/>
              </a:rPr>
              <a:t>Справочная информация с примерами и списком доступных примитивных типов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35" name="Content"/>
          <p:cNvSpPr/>
          <p:nvPr>
            <p:custDataLst>
              <p:custData r:id="rId12"/>
            </p:custDataLst>
          </p:nvPr>
        </p:nvSpPr>
        <p:spPr>
          <a:xfrm>
            <a:off x="6502858" y="2201853"/>
            <a:ext cx="1862355" cy="1011123"/>
          </a:xfrm>
          <a:prstGeom prst="wedgeRoundRectCallout">
            <a:avLst>
              <a:gd name="adj1" fmla="val -122169"/>
              <a:gd name="adj2" fmla="val -48408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05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Редактирование и создание</a:t>
            </a:r>
            <a:r>
              <a:rPr kumimoji="0" lang="ru-RU" sz="105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 объекта контракта</a:t>
            </a:r>
          </a:p>
          <a:p>
            <a:pPr algn="ctr"/>
            <a:r>
              <a:rPr lang="ru-RU" sz="1050" kern="0" baseline="0" dirty="0" smtClean="0">
                <a:latin typeface="Segoe UI"/>
              </a:rPr>
              <a:t>(сейчас выбран объект</a:t>
            </a:r>
            <a:r>
              <a:rPr lang="en-US" sz="105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050" dirty="0" smtClean="0">
                <a:latin typeface="Segoe UI" pitchFamily="34" charset="0"/>
                <a:cs typeface="Segoe UI" pitchFamily="34" charset="0"/>
              </a:rPr>
              <a:t>Customer</a:t>
            </a:r>
            <a:r>
              <a:rPr lang="ru-RU" sz="1050" kern="0" baseline="0" dirty="0" smtClean="0">
                <a:latin typeface="Segoe UI"/>
              </a:rPr>
              <a:t> )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36" name="Content"/>
          <p:cNvSpPr/>
          <p:nvPr>
            <p:custDataLst>
              <p:custData r:id="rId13"/>
            </p:custDataLst>
          </p:nvPr>
        </p:nvSpPr>
        <p:spPr>
          <a:xfrm>
            <a:off x="3131538" y="3782794"/>
            <a:ext cx="1462216" cy="360040"/>
          </a:xfrm>
          <a:prstGeom prst="wedgeRoundRectCallout">
            <a:avLst>
              <a:gd name="adj1" fmla="val -132887"/>
              <a:gd name="adj2" fmla="val -177294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50" kern="0" noProof="0" dirty="0" smtClean="0">
                <a:latin typeface="Segoe UI"/>
              </a:rPr>
              <a:t>Кастомные типы контракта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38" name="Content"/>
          <p:cNvSpPr>
            <a:spLocks/>
          </p:cNvSpPr>
          <p:nvPr/>
        </p:nvSpPr>
        <p:spPr>
          <a:xfrm>
            <a:off x="320421" y="5271704"/>
            <a:ext cx="8198699" cy="1371600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r>
              <a:rPr lang="ru-RU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Настройки контракта </a:t>
            </a:r>
            <a:r>
              <a:rPr lang="en-US" sz="1200" dirty="0" smtClean="0"/>
              <a:t>ContractName</a:t>
            </a:r>
            <a:r>
              <a:rPr lang="ru-RU" sz="1200" dirty="0" smtClean="0"/>
              <a:t> 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>
            <a:spLocks/>
          </p:cNvSpPr>
          <p:nvPr/>
        </p:nvSpPr>
        <p:spPr>
          <a:xfrm>
            <a:off x="370001" y="5692092"/>
            <a:ext cx="2442862" cy="402208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 fontScale="85000" lnSpcReduction="10000"/>
          </a:bodyPr>
          <a:lstStyle/>
          <a:p>
            <a:r>
              <a:rPr lang="ru-RU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Унаследовать от 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: SomeBaseNameClass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>
            <a:spLocks/>
          </p:cNvSpPr>
          <p:nvPr/>
        </p:nvSpPr>
        <p:spPr>
          <a:xfrm>
            <a:off x="371323" y="6210954"/>
            <a:ext cx="2442862" cy="402208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 fontScale="85000" lnSpcReduction="10000"/>
          </a:bodyPr>
          <a:lstStyle/>
          <a:p>
            <a:r>
              <a:rPr lang="ru-RU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Обернуть в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: Some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W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rapperNameClass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14"/>
            </p:custDataLst>
          </p:nvPr>
        </p:nvSpPr>
        <p:spPr>
          <a:xfrm>
            <a:off x="3017238" y="5434904"/>
            <a:ext cx="1770786" cy="522600"/>
          </a:xfrm>
          <a:prstGeom prst="wedgeRoundRectCallout">
            <a:avLst>
              <a:gd name="adj1" fmla="val -69246"/>
              <a:gd name="adj2" fmla="val 87314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50" kern="0" noProof="0" dirty="0" smtClean="0">
                <a:latin typeface="Segoe UI"/>
              </a:rPr>
              <a:t>Опционально.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050" b="0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Выпадающий список доступных классов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45" name="Content"/>
          <p:cNvSpPr/>
          <p:nvPr>
            <p:custDataLst>
              <p:custData r:id="rId15"/>
            </p:custDataLst>
          </p:nvPr>
        </p:nvSpPr>
        <p:spPr>
          <a:xfrm>
            <a:off x="7414688" y="6309320"/>
            <a:ext cx="1022406" cy="287489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Сохранить</a:t>
            </a:r>
            <a:endParaRPr lang="en-US" sz="12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6"/>
            </p:custDataLst>
          </p:nvPr>
        </p:nvSpPr>
        <p:spPr>
          <a:xfrm>
            <a:off x="6374421" y="6309319"/>
            <a:ext cx="1022406" cy="287489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Удалить</a:t>
            </a:r>
            <a:endParaRPr lang="en-US" sz="12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17"/>
            </p:custDataLst>
          </p:nvPr>
        </p:nvSpPr>
        <p:spPr>
          <a:xfrm>
            <a:off x="330678" y="998998"/>
            <a:ext cx="2562160" cy="507103"/>
          </a:xfrm>
          <a:prstGeom prst="wedgeRoundRectCallout">
            <a:avLst>
              <a:gd name="adj1" fmla="val 23125"/>
              <a:gd name="adj2" fmla="val 87742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Показать полностью разметку с описанием</a:t>
            </a:r>
          </a:p>
          <a:p>
            <a:pPr algn="ctr"/>
            <a:r>
              <a:rPr lang="ru-RU" sz="105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(включая базовые класс и обёртки)</a:t>
            </a:r>
            <a:endParaRPr lang="en-US" sz="105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18"/>
            </p:custDataLst>
          </p:nvPr>
        </p:nvSpPr>
        <p:spPr>
          <a:xfrm>
            <a:off x="6374421" y="5306237"/>
            <a:ext cx="2062674" cy="49902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Выгрузить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ContractName</a:t>
            </a:r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.cs</a:t>
            </a:r>
            <a:endParaRPr lang="en-US" sz="12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19"/>
            </p:custDataLst>
          </p:nvPr>
        </p:nvSpPr>
        <p:spPr>
          <a:xfrm>
            <a:off x="3619925" y="6048019"/>
            <a:ext cx="2320227" cy="522600"/>
          </a:xfrm>
          <a:prstGeom prst="wedgeRoundRectCallout">
            <a:avLst>
              <a:gd name="adj1" fmla="val 80245"/>
              <a:gd name="adj2" fmla="val -137177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50" kern="0" dirty="0" smtClean="0">
                <a:latin typeface="Segoe UI"/>
              </a:rPr>
              <a:t>Сформировать и выгрузить файл </a:t>
            </a:r>
            <a:r>
              <a:rPr lang="en-US" sz="1050" kern="0" dirty="0" smtClean="0">
                <a:latin typeface="Segoe UI"/>
              </a:rPr>
              <a:t>.cs C#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(</a:t>
            </a:r>
            <a:r>
              <a:rPr kumimoji="0" lang="ru-RU" sz="105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или</a:t>
            </a:r>
            <a:r>
              <a:rPr kumimoji="0" lang="ru-RU" sz="105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 сделать что ни будь ещё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)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52" name="Content"/>
          <p:cNvSpPr/>
          <p:nvPr>
            <p:custDataLst>
              <p:custData r:id="rId20"/>
            </p:custDataLst>
          </p:nvPr>
        </p:nvSpPr>
        <p:spPr>
          <a:xfrm>
            <a:off x="6383351" y="5848816"/>
            <a:ext cx="2062674" cy="39840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Обсуждение контракта</a:t>
            </a:r>
            <a:endParaRPr lang="en-US" sz="12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0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44" grpId="0" animBg="1"/>
      <p:bldP spid="49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9754" y="314436"/>
            <a:ext cx="479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Просмотр контракта </a:t>
            </a:r>
            <a:r>
              <a:rPr lang="en-US" sz="2400" dirty="0" smtClean="0"/>
              <a:t>ContractName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5" name="Content"/>
          <p:cNvSpPr/>
          <p:nvPr>
            <p:custDataLst>
              <p:custData r:id="rId1"/>
            </p:custDataLst>
          </p:nvPr>
        </p:nvSpPr>
        <p:spPr>
          <a:xfrm>
            <a:off x="311248" y="998998"/>
            <a:ext cx="2531496" cy="756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ru-RU" sz="12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ru-RU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Показать полностью  контракт</a:t>
            </a:r>
          </a:p>
          <a:p>
            <a:pPr algn="ctr"/>
            <a:endParaRPr lang="en-US" sz="12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/>
          <p:cNvSpPr/>
          <p:nvPr>
            <p:custDataLst>
              <p:custData r:id="rId2"/>
            </p:custDataLst>
          </p:nvPr>
        </p:nvSpPr>
        <p:spPr>
          <a:xfrm>
            <a:off x="290653" y="1859037"/>
            <a:ext cx="2562160" cy="5040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Добавить объект</a:t>
            </a:r>
            <a:endParaRPr lang="en-US" sz="12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/>
          <p:cNvSpPr>
            <a:spLocks/>
          </p:cNvSpPr>
          <p:nvPr/>
        </p:nvSpPr>
        <p:spPr>
          <a:xfrm>
            <a:off x="300722" y="2497455"/>
            <a:ext cx="2542021" cy="2155682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r>
              <a:rPr lang="ru-RU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Объекты контракта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:</a:t>
            </a:r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/>
          <p:cNvSpPr/>
          <p:nvPr>
            <p:custDataLst>
              <p:custData r:id="rId3"/>
            </p:custDataLst>
          </p:nvPr>
        </p:nvSpPr>
        <p:spPr>
          <a:xfrm>
            <a:off x="342633" y="3028581"/>
            <a:ext cx="2438059" cy="3858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Customer </a:t>
            </a:r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{}</a:t>
            </a:r>
          </a:p>
        </p:txBody>
      </p:sp>
      <p:sp>
        <p:nvSpPr>
          <p:cNvPr id="9" name="Content"/>
          <p:cNvSpPr>
            <a:spLocks/>
          </p:cNvSpPr>
          <p:nvPr/>
        </p:nvSpPr>
        <p:spPr>
          <a:xfrm>
            <a:off x="3619925" y="998998"/>
            <a:ext cx="4899196" cy="5670362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pPr lvl="1"/>
            <a:r>
              <a:rPr lang="en-US" sz="9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SomeWrapperNameClass</a:t>
            </a:r>
          </a:p>
          <a:p>
            <a:pPr lvl="1"/>
            <a: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{</a:t>
            </a:r>
          </a:p>
          <a:p>
            <a:pPr lvl="1"/>
            <a:r>
              <a:rPr lang="en-US" sz="9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</a:t>
            </a:r>
            <a:r>
              <a:rPr lang="en-US" sz="900" dirty="0" smtClean="0">
                <a:solidFill>
                  <a:srgbClr val="00B0F0"/>
                </a:solidFill>
              </a:rPr>
              <a:t>ContractName : </a:t>
            </a:r>
            <a:r>
              <a:rPr lang="en-US" sz="9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SomeBaseNameClass</a:t>
            </a:r>
            <a:endParaRPr lang="ru-RU" sz="900" dirty="0" smtClean="0">
              <a:solidFill>
                <a:srgbClr val="00B0F0"/>
              </a:solidFill>
            </a:endParaRPr>
          </a:p>
          <a:p>
            <a:pPr lvl="1"/>
            <a:r>
              <a:rPr lang="en-US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    {</a:t>
            </a:r>
          </a:p>
          <a:p>
            <a:pPr lvl="1" algn="just"/>
            <a:r>
              <a:rPr lang="en-US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	</a:t>
            </a:r>
            <a:r>
              <a:rPr lang="en-US" sz="9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Customer</a:t>
            </a:r>
          </a:p>
          <a:p>
            <a:pPr lvl="2" algn="just"/>
            <a: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{</a:t>
            </a:r>
            <a:endParaRPr lang="ru-RU" sz="9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lvl="2" algn="just"/>
            <a:r>
              <a:rPr lang="ru-RU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</a:t>
            </a:r>
            <a:r>
              <a:rPr lang="ru-RU" sz="900" dirty="0" smtClean="0">
                <a:solidFill>
                  <a:srgbClr val="00B050"/>
                </a:solidFill>
                <a:latin typeface="Segoe UI" pitchFamily="34" charset="0"/>
                <a:cs typeface="Segoe UI" pitchFamily="34" charset="0"/>
              </a:rPr>
              <a:t>// Идентификатор клиента</a:t>
            </a:r>
            <a:endParaRPr lang="en-US" sz="900" dirty="0" smtClean="0">
              <a:solidFill>
                <a:srgbClr val="00B050"/>
              </a:solidFill>
              <a:latin typeface="Segoe UI" pitchFamily="34" charset="0"/>
              <a:cs typeface="Segoe UI" pitchFamily="34" charset="0"/>
            </a:endParaRPr>
          </a:p>
          <a:p>
            <a:pPr lvl="2" algn="just"/>
            <a: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</a:t>
            </a:r>
            <a:r>
              <a:rPr lang="en-US" sz="900" dirty="0" err="1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Guid</a:t>
            </a:r>
            <a:r>
              <a:rPr lang="en-US" sz="9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Id;</a:t>
            </a:r>
            <a:endParaRPr lang="ru-RU" sz="9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lvl="2" algn="just"/>
            <a:r>
              <a:rPr lang="ru-RU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</a:t>
            </a:r>
            <a:r>
              <a:rPr lang="ru-RU" sz="900" dirty="0" smtClean="0">
                <a:solidFill>
                  <a:srgbClr val="00B050"/>
                </a:solidFill>
                <a:latin typeface="Segoe UI" pitchFamily="34" charset="0"/>
                <a:cs typeface="Segoe UI" pitchFamily="34" charset="0"/>
              </a:rPr>
              <a:t>// Логин клиента</a:t>
            </a:r>
            <a:endParaRPr lang="en-US" sz="900" dirty="0" smtClean="0">
              <a:solidFill>
                <a:srgbClr val="00B050"/>
              </a:solidFill>
              <a:latin typeface="Segoe UI" pitchFamily="34" charset="0"/>
              <a:cs typeface="Segoe UI" pitchFamily="34" charset="0"/>
            </a:endParaRPr>
          </a:p>
          <a:p>
            <a:pPr lvl="2" algn="just"/>
            <a: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</a:t>
            </a:r>
            <a:r>
              <a:rPr lang="en-US" sz="9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String </a:t>
            </a:r>
            <a: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Login;</a:t>
            </a:r>
          </a:p>
          <a:p>
            <a:pPr lvl="2" algn="just"/>
            <a: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</a:t>
            </a:r>
            <a:r>
              <a:rPr lang="en-US" sz="9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Person</a:t>
            </a:r>
            <a: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900" dirty="0" err="1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Person</a:t>
            </a:r>
            <a: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;</a:t>
            </a:r>
          </a:p>
          <a:p>
            <a:pPr lvl="2" algn="just"/>
            <a: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</a:t>
            </a:r>
            <a:r>
              <a:rPr lang="en-US" sz="9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Order</a:t>
            </a:r>
            <a: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[] Orders;	</a:t>
            </a:r>
          </a:p>
          <a:p>
            <a:pPr lvl="2" algn="just"/>
            <a: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}</a:t>
            </a:r>
          </a:p>
          <a:p>
            <a:pPr lvl="1"/>
            <a:r>
              <a:rPr lang="en-US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    }</a:t>
            </a:r>
            <a:endParaRPr lang="ru-RU" sz="9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  <a:p>
            <a:pPr lvl="1"/>
            <a:endParaRPr lang="en-US" sz="9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  <a:p>
            <a:pPr lvl="1"/>
            <a:r>
              <a:rPr lang="en-US" sz="9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</a:t>
            </a:r>
            <a:r>
              <a:rPr lang="en-US" sz="900" dirty="0" err="1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Int</a:t>
            </a:r>
            <a:r>
              <a:rPr lang="en-US" sz="9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TotalCount</a:t>
            </a:r>
            <a:r>
              <a:rPr lang="en-US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;</a:t>
            </a:r>
            <a:endParaRPr lang="en-US" sz="9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  <a:p>
            <a:pPr lvl="1"/>
            <a: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}</a:t>
            </a:r>
            <a:endParaRPr lang="en-US" sz="900" dirty="0">
              <a:solidFill>
                <a:srgbClr val="00B0F0"/>
              </a:solidFill>
            </a:endParaRPr>
          </a:p>
          <a:p>
            <a:pPr lvl="1"/>
            <a: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/>
            </a:r>
            <a:b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</a:br>
            <a:r>
              <a:rPr lang="en-US" sz="9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Order</a:t>
            </a:r>
          </a:p>
          <a:p>
            <a:pPr lvl="1"/>
            <a: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{</a:t>
            </a:r>
          </a:p>
          <a:p>
            <a:pPr lvl="1"/>
            <a:r>
              <a:rPr lang="en-US" sz="900" dirty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9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   </a:t>
            </a:r>
            <a:r>
              <a:rPr lang="en-US" sz="900" dirty="0" err="1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Guid</a:t>
            </a:r>
            <a:r>
              <a:rPr lang="en-US" sz="9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Id;</a:t>
            </a:r>
          </a:p>
          <a:p>
            <a:pPr lvl="1"/>
            <a:r>
              <a:rPr lang="en-US" sz="9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</a:t>
            </a:r>
            <a:r>
              <a:rPr lang="en-US" sz="900" dirty="0" smtClean="0">
                <a:solidFill>
                  <a:srgbClr val="00B0F0"/>
                </a:solidFill>
              </a:rPr>
              <a:t>Double </a:t>
            </a:r>
            <a:r>
              <a:rPr lang="en-US" sz="900" dirty="0" smtClean="0">
                <a:solidFill>
                  <a:schemeClr val="tx1"/>
                </a:solidFill>
              </a:rPr>
              <a:t>Price;</a:t>
            </a:r>
          </a:p>
          <a:p>
            <a:pPr lvl="1"/>
            <a:r>
              <a:rPr lang="en-US" sz="9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  </a:t>
            </a:r>
            <a:r>
              <a:rPr lang="en-US" sz="9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String</a:t>
            </a:r>
            <a:r>
              <a:rPr lang="en-US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N</a:t>
            </a:r>
            <a:r>
              <a:rPr lang="en-US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ame;</a:t>
            </a:r>
          </a:p>
          <a:p>
            <a:pPr lvl="1"/>
            <a: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}</a:t>
            </a:r>
          </a:p>
          <a:p>
            <a:pPr lvl="1"/>
            <a:endParaRPr lang="en-US" sz="9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lvl="1"/>
            <a:r>
              <a:rPr lang="en-US" sz="9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Person</a:t>
            </a:r>
          </a:p>
          <a:p>
            <a:pPr lvl="1"/>
            <a: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{</a:t>
            </a:r>
          </a:p>
          <a:p>
            <a:pPr lvl="1"/>
            <a:r>
              <a:rPr lang="en-US" sz="9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    </a:t>
            </a:r>
            <a:r>
              <a:rPr lang="en-US" sz="900" dirty="0" err="1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Guid</a:t>
            </a:r>
            <a:r>
              <a:rPr lang="en-US" sz="9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Id;</a:t>
            </a:r>
          </a:p>
          <a:p>
            <a:pPr lvl="1"/>
            <a:r>
              <a:rPr lang="en-US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   </a:t>
            </a:r>
            <a:r>
              <a:rPr lang="en-US" sz="9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String</a:t>
            </a:r>
            <a:r>
              <a:rPr lang="en-US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FirstName</a:t>
            </a:r>
            <a:r>
              <a:rPr lang="en-US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;</a:t>
            </a:r>
          </a:p>
          <a:p>
            <a:pPr lvl="1"/>
            <a:r>
              <a:rPr lang="en-US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   </a:t>
            </a:r>
            <a:r>
              <a:rPr lang="en-US" sz="9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String</a:t>
            </a:r>
            <a:r>
              <a:rPr lang="en-US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Last</a:t>
            </a:r>
            <a:r>
              <a:rPr lang="en-US" sz="900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Name</a:t>
            </a:r>
            <a:r>
              <a:rPr lang="en-US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;</a:t>
            </a:r>
          </a:p>
          <a:p>
            <a:pPr lvl="1"/>
            <a:r>
              <a:rPr lang="en-US" sz="9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    String</a:t>
            </a:r>
            <a:r>
              <a:rPr lang="en-US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Address;</a:t>
            </a:r>
            <a:endParaRPr lang="en-US" sz="9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lvl="1"/>
            <a:r>
              <a:rPr lang="en-US" sz="9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}</a:t>
            </a:r>
          </a:p>
          <a:p>
            <a:pPr lvl="1"/>
            <a:endParaRPr lang="en-US" sz="9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lvl="1"/>
            <a:r>
              <a:rPr lang="en-US" sz="9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SomeBaseNameClass</a:t>
            </a:r>
          </a:p>
          <a:p>
            <a:pPr lvl="1"/>
            <a:r>
              <a:rPr lang="en-US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{</a:t>
            </a:r>
          </a:p>
          <a:p>
            <a:pPr lvl="1"/>
            <a:r>
              <a:rPr lang="en-US" sz="9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  </a:t>
            </a:r>
            <a:r>
              <a:rPr lang="en-US" sz="900" dirty="0" err="1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Guid</a:t>
            </a:r>
            <a:r>
              <a:rPr lang="en-US" sz="9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RequestId</a:t>
            </a:r>
            <a:r>
              <a:rPr lang="en-US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;</a:t>
            </a:r>
          </a:p>
          <a:p>
            <a:pPr lvl="1"/>
            <a:r>
              <a:rPr lang="en-US" sz="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}</a:t>
            </a:r>
          </a:p>
          <a:p>
            <a:endParaRPr lang="ru-RU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4"/>
            </p:custDataLst>
          </p:nvPr>
        </p:nvSpPr>
        <p:spPr>
          <a:xfrm>
            <a:off x="342633" y="3531655"/>
            <a:ext cx="2438059" cy="3858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Order </a:t>
            </a:r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{}</a:t>
            </a:r>
          </a:p>
        </p:txBody>
      </p:sp>
      <p:sp>
        <p:nvSpPr>
          <p:cNvPr id="11" name="Content"/>
          <p:cNvSpPr/>
          <p:nvPr>
            <p:custDataLst>
              <p:custData r:id="rId5"/>
            </p:custDataLst>
          </p:nvPr>
        </p:nvSpPr>
        <p:spPr>
          <a:xfrm>
            <a:off x="342632" y="4036693"/>
            <a:ext cx="2438059" cy="3858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Person</a:t>
            </a:r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{}</a:t>
            </a:r>
          </a:p>
        </p:txBody>
      </p:sp>
      <p:pic>
        <p:nvPicPr>
          <p:cNvPr id="12" name="Picture 2" descr="C:\Users\t-dantay\Documents\First24\error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130" y="638132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-dantay\Documents\First24\checkcircle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510" y="638132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-dantay\Documents\First24\question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426" y="113472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"/>
          <p:cNvSpPr/>
          <p:nvPr>
            <p:custDataLst>
              <p:custData r:id="rId9"/>
            </p:custDataLst>
          </p:nvPr>
        </p:nvSpPr>
        <p:spPr>
          <a:xfrm>
            <a:off x="5565016" y="4973498"/>
            <a:ext cx="1462216" cy="360040"/>
          </a:xfrm>
          <a:prstGeom prst="wedgeRoundRectCallout">
            <a:avLst>
              <a:gd name="adj1" fmla="val -70940"/>
              <a:gd name="adj2" fmla="val 124598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50" kern="0" dirty="0" smtClean="0">
                <a:latin typeface="Segoe UI"/>
              </a:rPr>
              <a:t>Базовый клас</a:t>
            </a:r>
            <a:r>
              <a:rPr lang="ru-RU" sz="1050" kern="0" dirty="0" smtClean="0">
                <a:latin typeface="Segoe UI"/>
              </a:rPr>
              <a:t>с изменять нельзя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38" name="Content"/>
          <p:cNvSpPr/>
          <p:nvPr>
            <p:custDataLst>
              <p:custData r:id="rId10"/>
            </p:custDataLst>
          </p:nvPr>
        </p:nvSpPr>
        <p:spPr>
          <a:xfrm>
            <a:off x="6876256" y="314436"/>
            <a:ext cx="1998959" cy="479886"/>
          </a:xfrm>
          <a:prstGeom prst="wedgeRoundRectCallout">
            <a:avLst>
              <a:gd name="adj1" fmla="val -70940"/>
              <a:gd name="adj2" fmla="val 124598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50" kern="0" dirty="0" smtClean="0">
                <a:latin typeface="Segoe UI"/>
              </a:rPr>
              <a:t>Полная информация описывающая созданный контракт, это полетит на </a:t>
            </a:r>
            <a:r>
              <a:rPr lang="ru-RU" sz="1050" kern="0" dirty="0" err="1" smtClean="0">
                <a:latin typeface="Segoe UI"/>
              </a:rPr>
              <a:t>бэк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39" name="Content"/>
          <p:cNvSpPr/>
          <p:nvPr>
            <p:custDataLst>
              <p:custData r:id="rId11"/>
            </p:custDataLst>
          </p:nvPr>
        </p:nvSpPr>
        <p:spPr>
          <a:xfrm>
            <a:off x="6817594" y="2183073"/>
            <a:ext cx="1462216" cy="360040"/>
          </a:xfrm>
          <a:prstGeom prst="wedgeRoundRectCallout">
            <a:avLst>
              <a:gd name="adj1" fmla="val -140555"/>
              <a:gd name="adj2" fmla="val -292299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50" kern="0" dirty="0" smtClean="0">
                <a:latin typeface="Segoe UI"/>
              </a:rPr>
              <a:t>Базовую обёртку изменять нельзя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40" name="Content"/>
          <p:cNvSpPr/>
          <p:nvPr>
            <p:custDataLst>
              <p:custData r:id="rId12"/>
            </p:custDataLst>
          </p:nvPr>
        </p:nvSpPr>
        <p:spPr>
          <a:xfrm>
            <a:off x="6392970" y="3164580"/>
            <a:ext cx="2001140" cy="1257967"/>
          </a:xfrm>
          <a:prstGeom prst="wedgeRoundRectCallout">
            <a:avLst>
              <a:gd name="adj1" fmla="val -110878"/>
              <a:gd name="adj2" fmla="val -44176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50" kern="0" dirty="0" smtClean="0">
                <a:latin typeface="Segoe UI"/>
              </a:rPr>
              <a:t>Если допишем поля или поменяем названия то сгенерируется </a:t>
            </a:r>
            <a:r>
              <a:rPr lang="ru-RU" sz="1050" kern="0" dirty="0" err="1" smtClean="0">
                <a:latin typeface="Segoe UI"/>
              </a:rPr>
              <a:t>кастомная</a:t>
            </a:r>
            <a:r>
              <a:rPr lang="ru-RU" sz="1050" kern="0" dirty="0" smtClean="0">
                <a:latin typeface="Segoe UI"/>
              </a:rPr>
              <a:t> обёртка, только для этого контракта.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50" kern="0" dirty="0" smtClean="0">
                <a:latin typeface="Segoe UI"/>
              </a:rPr>
              <a:t>Тоже касается и базового класса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41" name="Content"/>
          <p:cNvSpPr/>
          <p:nvPr>
            <p:custDataLst>
              <p:custData r:id="rId13"/>
            </p:custDataLst>
          </p:nvPr>
        </p:nvSpPr>
        <p:spPr>
          <a:xfrm>
            <a:off x="1758285" y="6315156"/>
            <a:ext cx="1022406" cy="287489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Сохранить</a:t>
            </a:r>
            <a:endParaRPr lang="en-US" sz="12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14"/>
            </p:custDataLst>
          </p:nvPr>
        </p:nvSpPr>
        <p:spPr>
          <a:xfrm>
            <a:off x="342633" y="6315157"/>
            <a:ext cx="1022406" cy="287489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Удалить</a:t>
            </a:r>
            <a:endParaRPr lang="en-US" sz="12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5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1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2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3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4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29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31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45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6B09333F-512C-4C1A-8F9A-1C453F12C0A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B554625-7724-4462-9FC0-1BC4013A0F9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4FFE42C-5E99-4A7E-9E2C-454E62FBAF0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D0C4FC8-EE46-4B89-B02F-B6AB1AAA052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4D0961C-1DA4-4D1F-95AF-B5769FB9647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E5A15EE-F961-41AE-9253-51305243263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3E5FFC5-0CC7-4BF6-86D2-BCD0BB7A1EB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44278C5-B0D8-4BBD-AD3A-738F7487099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244E426-0F02-4A98-8D5E-D63A4E2A5D9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6E882F9-3979-4091-B157-EA70865BE33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F8CFF3E-09D3-486A-826B-0933817EA57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9FE9304-40A3-440C-A370-AB6E34FAB4E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4F31658-5494-4B8D-AA61-543D3DA49B0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00AA105-BD6C-49D9-B4D0-8BBC8F218DE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2ED492A-29C3-4DB1-8849-4D5EAC255F5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04DE3EB-8818-48A4-B931-24408247996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BA08ABC-7FE0-4D7B-AB52-DB4FE626B5F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A181C1F-4F1A-40C3-A7E8-C4375822196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CF444BB-7166-478D-8B28-CC6174DC7E7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05ED7FF-88BD-40DA-8868-6214C6842B9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EB7B073-6BBF-4C62-B195-047CBFE485E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5B0F16E-978E-4BF2-BBD0-0BDC0A6A64E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F37E91F-1480-409C-8989-1F52D40077A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A08D542-C670-4F1D-A860-5CAC14CC572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17E0EB4-282D-474D-A120-33EF2F479B0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BDE1448-924D-4161-B507-2CD1C81EDB3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463040A-8499-4ADF-AF46-A39828142A4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55734A62-B750-40E5-8553-1A1E4EF79F3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BE6B99B-E196-4C99-88DE-0D121D9AAED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0F78CEE-B8CE-413D-BAF5-3E91F524A50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935586E-79BE-49B4-8A6F-882DA081AF5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C0079D3-5396-47EC-B006-0AB83C1E648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20EDD20-1AFD-47E1-A142-2FFAFA1A3BA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D491FC0-9057-4FED-8973-B924231122A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D059DD0-693E-44DB-863C-F9194903DE6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4D05B04-E2FD-430A-A70E-487A2F87D84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717DC54-050F-444A-98CA-46A9DDE0960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3AB7FCF-B6E2-44B8-A76F-F0738211011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08A287E-6EED-4EA7-8BAF-AE85BFB4DFA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F523A9C-649B-409A-9A28-1BB6CF06C16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0261AAFB-266E-4999-AAF4-DC0C4F56679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74C060B-9B1C-49ED-819F-10CA8BFA4EF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B1C9692-7E71-41A5-920C-AE6EF579F5F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F6D9E6D-C066-4E56-B625-F47106527FD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C5DFBC6-9B83-4409-A5FA-41D0A2549D5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AC3F1FA-8537-420B-ADEC-988D94E7FA0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5E3F8BA-4832-4E38-A9BE-C5015CDDFEF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F906761-B1F7-4526-8812-D8EE723B755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265</Words>
  <Application>Microsoft Office PowerPoint</Application>
  <PresentationFormat>Экран (4:3)</PresentationFormat>
  <Paragraphs>146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Шпилевой</dc:creator>
  <cp:lastModifiedBy>Артем Шпилевой</cp:lastModifiedBy>
  <cp:revision>28</cp:revision>
  <dcterms:created xsi:type="dcterms:W3CDTF">2019-10-08T13:24:06Z</dcterms:created>
  <dcterms:modified xsi:type="dcterms:W3CDTF">2019-10-08T15:57:00Z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