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9"/>
  </p:sldMasterIdLst>
  <p:sldIdLst>
    <p:sldId id="256" r:id="rId80"/>
    <p:sldId id="257" r:id="rId81"/>
    <p:sldId id="258" r:id="rId82"/>
    <p:sldId id="259" r:id="rId8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>
        <p:scale>
          <a:sx n="125" d="100"/>
          <a:sy n="125" d="100"/>
        </p:scale>
        <p:origin x="-1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Master" Target="slideMasters/slideMaster1.xml"/><Relationship Id="rId87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3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1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" Target="slides/slide2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5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45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8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8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83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08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92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1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41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40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1B5C-FEA0-4B5C-885F-04C70FA8B30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8749-20D1-43A7-B2DE-6FB2E1CD85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2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13" Type="http://schemas.openxmlformats.org/officeDocument/2006/relationships/image" Target="../media/image1.emf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8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5.xml"/><Relationship Id="rId11" Type="http://schemas.openxmlformats.org/officeDocument/2006/relationships/customXml" Target="../../customXml/item16.xml"/><Relationship Id="rId5" Type="http://schemas.openxmlformats.org/officeDocument/2006/relationships/customXml" Target="../../customXml/item6.xml"/><Relationship Id="rId10" Type="http://schemas.openxmlformats.org/officeDocument/2006/relationships/customXml" Target="../../customXml/item11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13" Type="http://schemas.openxmlformats.org/officeDocument/2006/relationships/customXml" Target="../../customXml/item25.xml"/><Relationship Id="rId18" Type="http://schemas.openxmlformats.org/officeDocument/2006/relationships/customXml" Target="../../customXml/item30.xml"/><Relationship Id="rId26" Type="http://schemas.openxmlformats.org/officeDocument/2006/relationships/image" Target="../media/image4.emf"/><Relationship Id="rId3" Type="http://schemas.openxmlformats.org/officeDocument/2006/relationships/customXml" Target="../../customXml/item14.xml"/><Relationship Id="rId21" Type="http://schemas.openxmlformats.org/officeDocument/2006/relationships/customXml" Target="../../customXml/item33.xml"/><Relationship Id="rId7" Type="http://schemas.openxmlformats.org/officeDocument/2006/relationships/customXml" Target="../../customXml/item19.xml"/><Relationship Id="rId12" Type="http://schemas.openxmlformats.org/officeDocument/2006/relationships/customXml" Target="../../customXml/item24.xml"/><Relationship Id="rId17" Type="http://schemas.openxmlformats.org/officeDocument/2006/relationships/customXml" Target="../../customXml/item29.xml"/><Relationship Id="rId25" Type="http://schemas.openxmlformats.org/officeDocument/2006/relationships/image" Target="../media/image3.emf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28.xml"/><Relationship Id="rId20" Type="http://schemas.openxmlformats.org/officeDocument/2006/relationships/customXml" Target="../../customXml/item32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8.xml"/><Relationship Id="rId11" Type="http://schemas.openxmlformats.org/officeDocument/2006/relationships/customXml" Target="../../customXml/item23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17.xml"/><Relationship Id="rId15" Type="http://schemas.openxmlformats.org/officeDocument/2006/relationships/customXml" Target="../../customXml/item26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22.xml"/><Relationship Id="rId19" Type="http://schemas.openxmlformats.org/officeDocument/2006/relationships/customXml" Target="../../customXml/item31.xml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21.xml"/><Relationship Id="rId14" Type="http://schemas.openxmlformats.org/officeDocument/2006/relationships/customXml" Target="../../customXml/item27.xml"/><Relationship Id="rId22" Type="http://schemas.openxmlformats.org/officeDocument/2006/relationships/customXml" Target="../../customXml/item35.xml"/><Relationship Id="rId27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customXml" Target="../../customXml/item46.xml"/><Relationship Id="rId18" Type="http://schemas.openxmlformats.org/officeDocument/2006/relationships/customXml" Target="../../customXml/item51.xml"/><Relationship Id="rId26" Type="http://schemas.openxmlformats.org/officeDocument/2006/relationships/customXml" Target="../../customXml/item59.xml"/><Relationship Id="rId3" Type="http://schemas.openxmlformats.org/officeDocument/2006/relationships/customXml" Target="../../customXml/item36.xml"/><Relationship Id="rId21" Type="http://schemas.openxmlformats.org/officeDocument/2006/relationships/customXml" Target="../../customXml/item54.xml"/><Relationship Id="rId34" Type="http://schemas.openxmlformats.org/officeDocument/2006/relationships/image" Target="../media/image4.emf"/><Relationship Id="rId7" Type="http://schemas.openxmlformats.org/officeDocument/2006/relationships/customXml" Target="../../customXml/item40.xml"/><Relationship Id="rId12" Type="http://schemas.openxmlformats.org/officeDocument/2006/relationships/customXml" Target="../../customXml/item45.xml"/><Relationship Id="rId17" Type="http://schemas.openxmlformats.org/officeDocument/2006/relationships/customXml" Target="../../customXml/item50.xml"/><Relationship Id="rId25" Type="http://schemas.openxmlformats.org/officeDocument/2006/relationships/customXml" Target="../../customXml/item58.xml"/><Relationship Id="rId33" Type="http://schemas.openxmlformats.org/officeDocument/2006/relationships/image" Target="../media/image3.emf"/><Relationship Id="rId2" Type="http://schemas.openxmlformats.org/officeDocument/2006/relationships/customXml" Target="../../customXml/item34.xml"/><Relationship Id="rId16" Type="http://schemas.openxmlformats.org/officeDocument/2006/relationships/customXml" Target="../../customXml/item49.xml"/><Relationship Id="rId20" Type="http://schemas.openxmlformats.org/officeDocument/2006/relationships/customXml" Target="../../customXml/item53.xml"/><Relationship Id="rId29" Type="http://schemas.openxmlformats.org/officeDocument/2006/relationships/customXml" Target="../../customXml/item62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39.xml"/><Relationship Id="rId11" Type="http://schemas.openxmlformats.org/officeDocument/2006/relationships/customXml" Target="../../customXml/item44.xml"/><Relationship Id="rId24" Type="http://schemas.openxmlformats.org/officeDocument/2006/relationships/customXml" Target="../../customXml/item57.xml"/><Relationship Id="rId32" Type="http://schemas.openxmlformats.org/officeDocument/2006/relationships/image" Target="../media/image2.png"/><Relationship Id="rId5" Type="http://schemas.openxmlformats.org/officeDocument/2006/relationships/customXml" Target="../../customXml/item38.xml"/><Relationship Id="rId15" Type="http://schemas.openxmlformats.org/officeDocument/2006/relationships/customXml" Target="../../customXml/item48.xml"/><Relationship Id="rId23" Type="http://schemas.openxmlformats.org/officeDocument/2006/relationships/customXml" Target="../../customXml/item56.xml"/><Relationship Id="rId28" Type="http://schemas.openxmlformats.org/officeDocument/2006/relationships/customXml" Target="../../customXml/item61.xml"/><Relationship Id="rId10" Type="http://schemas.openxmlformats.org/officeDocument/2006/relationships/customXml" Target="../../customXml/item43.xml"/><Relationship Id="rId19" Type="http://schemas.openxmlformats.org/officeDocument/2006/relationships/customXml" Target="../../customXml/item52.xml"/><Relationship Id="rId31" Type="http://schemas.openxmlformats.org/officeDocument/2006/relationships/slideLayout" Target="../slideLayouts/slideLayout2.xml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42.xml"/><Relationship Id="rId14" Type="http://schemas.openxmlformats.org/officeDocument/2006/relationships/customXml" Target="../../customXml/item47.xml"/><Relationship Id="rId22" Type="http://schemas.openxmlformats.org/officeDocument/2006/relationships/customXml" Target="../../customXml/item55.xml"/><Relationship Id="rId27" Type="http://schemas.openxmlformats.org/officeDocument/2006/relationships/customXml" Target="../../customXml/item60.xml"/><Relationship Id="rId30" Type="http://schemas.openxmlformats.org/officeDocument/2006/relationships/customXml" Target="../../customXml/item63.xml"/><Relationship Id="rId35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.xml"/><Relationship Id="rId13" Type="http://schemas.openxmlformats.org/officeDocument/2006/relationships/customXml" Target="../../customXml/item77.xml"/><Relationship Id="rId3" Type="http://schemas.openxmlformats.org/officeDocument/2006/relationships/customXml" Target="../../customXml/item67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76.xml"/><Relationship Id="rId2" Type="http://schemas.openxmlformats.org/officeDocument/2006/relationships/customXml" Target="../../customXml/item66.xml"/><Relationship Id="rId16" Type="http://schemas.openxmlformats.org/officeDocument/2006/relationships/image" Target="../media/image7.emf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70.xml"/><Relationship Id="rId11" Type="http://schemas.openxmlformats.org/officeDocument/2006/relationships/customXml" Target="../../customXml/item75.xml"/><Relationship Id="rId5" Type="http://schemas.openxmlformats.org/officeDocument/2006/relationships/customXml" Target="../../customXml/item69.xml"/><Relationship Id="rId15" Type="http://schemas.openxmlformats.org/officeDocument/2006/relationships/image" Target="../media/image6.emf"/><Relationship Id="rId10" Type="http://schemas.openxmlformats.org/officeDocument/2006/relationships/customXml" Target="../../customXml/item74.xml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73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Контракты проекта</a:t>
            </a:r>
            <a:endParaRPr lang="ru-RU" sz="2400" dirty="0"/>
          </a:p>
        </p:txBody>
      </p:sp>
      <p:graphicFrame>
        <p:nvGraphicFramePr>
          <p:cNvPr id="25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138430129"/>
              </p:ext>
            </p:extLst>
          </p:nvPr>
        </p:nvGraphicFramePr>
        <p:xfrm>
          <a:off x="386850" y="2045800"/>
          <a:ext cx="8640960" cy="26653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4996"/>
                <a:gridCol w="1137331"/>
                <a:gridCol w="1742989"/>
                <a:gridCol w="1972822"/>
                <a:gridCol w="1972822"/>
              </a:tblGrid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Имя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метода (контракт)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Статус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Исполнитель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Инициатор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Описание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l"/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GetCurrentUserRights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Готов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AccessManagement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Получение прав доступа текущего пользователя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Аналитика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AccessManagement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/>
                      </a:r>
                      <a:br>
                        <a:rPr lang="ru-RU" sz="1200" dirty="0" smtClean="0"/>
                      </a:b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Получение списка пользователей (</a:t>
                      </a:r>
                      <a:r>
                        <a:rPr lang="ru-RU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Админка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GetElementsByShapes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На изменении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IncidentManagement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получения списка объектов в заданной зоне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32" name="ScrollbarVertical"/>
          <p:cNvGrpSpPr/>
          <p:nvPr>
            <p:custDataLst>
              <p:custData r:id="rId2"/>
            </p:custDataLst>
          </p:nvPr>
        </p:nvGrpSpPr>
        <p:grpSpPr>
          <a:xfrm>
            <a:off x="8883793" y="2582463"/>
            <a:ext cx="147992" cy="2156348"/>
            <a:chOff x="4531559" y="1530521"/>
            <a:chExt cx="113092" cy="3562291"/>
          </a:xfrm>
        </p:grpSpPr>
        <p:sp>
          <p:nvSpPr>
            <p:cNvPr id="33" name="Background"/>
            <p:cNvSpPr>
              <a:spLocks/>
            </p:cNvSpPr>
            <p:nvPr/>
          </p:nvSpPr>
          <p:spPr>
            <a:xfrm>
              <a:off x="4531559" y="1530521"/>
              <a:ext cx="1130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4" name="Slider"/>
            <p:cNvSpPr>
              <a:spLocks/>
            </p:cNvSpPr>
            <p:nvPr/>
          </p:nvSpPr>
          <p:spPr>
            <a:xfrm>
              <a:off x="4531559" y="1829499"/>
              <a:ext cx="1130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5" name="UpArrow"/>
            <p:cNvSpPr>
              <a:spLocks/>
            </p:cNvSpPr>
            <p:nvPr/>
          </p:nvSpPr>
          <p:spPr>
            <a:xfrm>
              <a:off x="4564072" y="1578617"/>
              <a:ext cx="48913" cy="1057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Arrow"/>
            <p:cNvSpPr>
              <a:spLocks/>
            </p:cNvSpPr>
            <p:nvPr/>
          </p:nvSpPr>
          <p:spPr>
            <a:xfrm rot="10800000">
              <a:off x="4564072" y="4945685"/>
              <a:ext cx="48913" cy="1057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Picture 1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9925" y="2265849"/>
            <a:ext cx="272628" cy="337500"/>
          </a:xfrm>
          <a:prstGeom prst="rect">
            <a:avLst/>
          </a:prstGeom>
        </p:spPr>
      </p:pic>
      <p:pic>
        <p:nvPicPr>
          <p:cNvPr id="90" name="Picture 1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09754" y="2273448"/>
            <a:ext cx="299891" cy="337500"/>
          </a:xfrm>
          <a:prstGeom prst="rect">
            <a:avLst/>
          </a:prstGeom>
        </p:spPr>
      </p:pic>
      <p:pic>
        <p:nvPicPr>
          <p:cNvPr id="91" name="Picture 1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79739" y="2265849"/>
            <a:ext cx="272628" cy="337500"/>
          </a:xfrm>
          <a:prstGeom prst="rect">
            <a:avLst/>
          </a:prstGeom>
        </p:spPr>
      </p:pic>
      <p:pic>
        <p:nvPicPr>
          <p:cNvPr id="92" name="Picture 1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48369" y="2265849"/>
            <a:ext cx="272628" cy="3375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8164350" y="4719399"/>
            <a:ext cx="864096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1 2 3 … </a:t>
            </a:r>
            <a:r>
              <a:rPr lang="en-US" sz="1200" dirty="0" smtClean="0">
                <a:solidFill>
                  <a:schemeClr val="tx1"/>
                </a:solidFill>
              </a:rPr>
              <a:t>N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86849" y="4719399"/>
            <a:ext cx="864096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Создать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8" name="Content"/>
          <p:cNvSpPr/>
          <p:nvPr>
            <p:custDataLst>
              <p:custData r:id="rId7"/>
            </p:custDataLst>
          </p:nvPr>
        </p:nvSpPr>
        <p:spPr>
          <a:xfrm>
            <a:off x="6939577" y="5298274"/>
            <a:ext cx="1432540" cy="229863"/>
          </a:xfrm>
          <a:prstGeom prst="wedgeRoundRectCallout">
            <a:avLst>
              <a:gd name="adj1" fmla="val 51698"/>
              <a:gd name="adj2" fmla="val -234089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Пагинация</a:t>
            </a: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9" name="Content"/>
          <p:cNvSpPr/>
          <p:nvPr>
            <p:custDataLst>
              <p:custData r:id="rId8"/>
            </p:custDataLst>
          </p:nvPr>
        </p:nvSpPr>
        <p:spPr>
          <a:xfrm>
            <a:off x="386849" y="5298273"/>
            <a:ext cx="2168928" cy="808861"/>
          </a:xfrm>
          <a:prstGeom prst="wedgeRoundRectCallout">
            <a:avLst>
              <a:gd name="adj1" fmla="val -19849"/>
              <a:gd name="adj2" fmla="val -99668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Создать новый контракт.</a:t>
            </a:r>
          </a:p>
          <a:p>
            <a:pPr algn="ctr"/>
            <a:r>
              <a:rPr lang="ru-RU" sz="1100" kern="0" dirty="0" smtClean="0">
                <a:latin typeface="Segoe UI"/>
              </a:rPr>
              <a:t>Карточка редактирования(создания)</a:t>
            </a:r>
            <a:r>
              <a:rPr lang="en-US" sz="1100" kern="0" dirty="0">
                <a:solidFill>
                  <a:srgbClr val="FFFFFF"/>
                </a:solidFill>
                <a:latin typeface="Segoe UI"/>
              </a:rPr>
              <a:t>t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155724" y="1825694"/>
            <a:ext cx="864096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Фильтры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6" name="Content"/>
          <p:cNvSpPr/>
          <p:nvPr>
            <p:custDataLst>
              <p:custData r:id="rId9"/>
            </p:custDataLst>
          </p:nvPr>
        </p:nvSpPr>
        <p:spPr>
          <a:xfrm>
            <a:off x="5292080" y="937430"/>
            <a:ext cx="2372945" cy="996276"/>
          </a:xfrm>
          <a:prstGeom prst="wedgeRoundRectCallout">
            <a:avLst>
              <a:gd name="adj1" fmla="val 73174"/>
              <a:gd name="adj2" fmla="val 49855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Раскрывается фильтр с полями для фильтрации по </a:t>
            </a:r>
            <a:r>
              <a:rPr lang="en-US" sz="1100" kern="0" dirty="0" smtClean="0">
                <a:latin typeface="Segoe UI"/>
              </a:rPr>
              <a:t>“</a:t>
            </a:r>
            <a:r>
              <a:rPr lang="ru-RU" sz="1100" kern="0" dirty="0" smtClean="0">
                <a:latin typeface="Segoe UI"/>
              </a:rPr>
              <a:t>Имя метода</a:t>
            </a:r>
            <a:r>
              <a:rPr lang="en-US" sz="1100" kern="0" dirty="0" smtClean="0">
                <a:latin typeface="Segoe UI"/>
              </a:rPr>
              <a:t>”</a:t>
            </a:r>
            <a:r>
              <a:rPr lang="en-US" sz="1100" kern="0" dirty="0" smtClean="0">
                <a:latin typeface="Segoe UI"/>
              </a:rPr>
              <a:t>,</a:t>
            </a:r>
            <a:r>
              <a:rPr lang="ru-RU" sz="1100" kern="0" dirty="0" smtClean="0">
                <a:latin typeface="Segoe UI"/>
              </a:rPr>
              <a:t> </a:t>
            </a:r>
            <a:r>
              <a:rPr lang="en-US" sz="1100" kern="0" dirty="0" smtClean="0">
                <a:latin typeface="Segoe UI"/>
              </a:rPr>
              <a:t>“</a:t>
            </a:r>
            <a:r>
              <a:rPr lang="ru-RU" sz="1100" kern="0" dirty="0" smtClean="0">
                <a:latin typeface="Segoe UI"/>
              </a:rPr>
              <a:t>Статус</a:t>
            </a:r>
            <a:r>
              <a:rPr lang="en-US" sz="1100" kern="0" dirty="0" smtClean="0">
                <a:latin typeface="Segoe UI"/>
              </a:rPr>
              <a:t>”, “</a:t>
            </a:r>
            <a:r>
              <a:rPr lang="ru-RU" sz="1100" kern="0" dirty="0" smtClean="0">
                <a:latin typeface="Segoe UI"/>
              </a:rPr>
              <a:t>Исполнитель</a:t>
            </a:r>
            <a:r>
              <a:rPr lang="en-US" sz="1100" kern="0" dirty="0" smtClean="0">
                <a:latin typeface="Segoe UI"/>
              </a:rPr>
              <a:t>”, “</a:t>
            </a:r>
            <a:r>
              <a:rPr lang="ru-RU" sz="1100" kern="0" dirty="0" smtClean="0">
                <a:latin typeface="Segoe UI"/>
              </a:rPr>
              <a:t>Инициатор</a:t>
            </a:r>
            <a:r>
              <a:rPr lang="en-US" sz="1100" kern="0" dirty="0" smtClean="0">
                <a:latin typeface="Segoe UI"/>
              </a:rPr>
              <a:t>” </a:t>
            </a:r>
            <a:r>
              <a:rPr lang="ru-RU" sz="1100" kern="0" dirty="0" smtClean="0">
                <a:latin typeface="Segoe UI"/>
              </a:rPr>
              <a:t>и кнопками </a:t>
            </a:r>
            <a:r>
              <a:rPr lang="en-US" sz="1100" kern="0" dirty="0" smtClean="0">
                <a:latin typeface="Segoe UI"/>
              </a:rPr>
              <a:t>“</a:t>
            </a:r>
            <a:r>
              <a:rPr lang="ru-RU" sz="1100" kern="0" dirty="0" smtClean="0">
                <a:latin typeface="Segoe UI"/>
              </a:rPr>
              <a:t>Применить</a:t>
            </a:r>
            <a:r>
              <a:rPr lang="en-US" sz="1100" kern="0" dirty="0" smtClean="0">
                <a:latin typeface="Segoe UI"/>
              </a:rPr>
              <a:t>”</a:t>
            </a:r>
            <a:r>
              <a:rPr lang="ru-RU" sz="1100" kern="0" dirty="0" smtClean="0">
                <a:latin typeface="Segoe UI"/>
              </a:rPr>
              <a:t>, </a:t>
            </a:r>
            <a:r>
              <a:rPr lang="en-US" sz="1100" kern="0" dirty="0" smtClean="0">
                <a:latin typeface="Segoe UI"/>
              </a:rPr>
              <a:t>“</a:t>
            </a:r>
            <a:r>
              <a:rPr lang="ru-RU" sz="1100" kern="0" dirty="0" smtClean="0">
                <a:latin typeface="Segoe UI"/>
              </a:rPr>
              <a:t>Сбросить</a:t>
            </a:r>
            <a:r>
              <a:rPr lang="en-US" sz="1100" kern="0" dirty="0" smtClean="0">
                <a:latin typeface="Segoe UI"/>
              </a:rPr>
              <a:t>”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7" name="Content"/>
          <p:cNvSpPr/>
          <p:nvPr>
            <p:custDataLst>
              <p:custData r:id="rId10"/>
            </p:custDataLst>
          </p:nvPr>
        </p:nvSpPr>
        <p:spPr>
          <a:xfrm>
            <a:off x="1896812" y="1205705"/>
            <a:ext cx="1523060" cy="350713"/>
          </a:xfrm>
          <a:prstGeom prst="wedgeRoundRectCallout">
            <a:avLst>
              <a:gd name="adj1" fmla="val -40435"/>
              <a:gd name="adj2" fmla="val 286058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Сортировка </a:t>
            </a:r>
            <a:r>
              <a:rPr lang="en-US" sz="1100" kern="0" dirty="0" err="1" smtClean="0">
                <a:latin typeface="Segoe UI"/>
              </a:rPr>
              <a:t>asc</a:t>
            </a:r>
            <a:r>
              <a:rPr lang="en-US" sz="1100" kern="0" dirty="0" smtClean="0">
                <a:latin typeface="Segoe UI"/>
              </a:rPr>
              <a:t> </a:t>
            </a:r>
            <a:r>
              <a:rPr lang="en-US" sz="1100" kern="0" dirty="0" err="1" smtClean="0">
                <a:latin typeface="Segoe UI"/>
              </a:rPr>
              <a:t>desc</a:t>
            </a:r>
            <a:r>
              <a:rPr lang="en-US" sz="1100" kern="0" dirty="0" smtClean="0">
                <a:latin typeface="Segoe UI"/>
              </a:rPr>
              <a:t> </a:t>
            </a:r>
            <a:r>
              <a:rPr lang="ru-RU" sz="1100" kern="0" dirty="0" smtClean="0">
                <a:latin typeface="Segoe UI"/>
              </a:rPr>
              <a:t>по столбцам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9" name="Content"/>
          <p:cNvSpPr/>
          <p:nvPr>
            <p:custDataLst>
              <p:custData r:id="rId11"/>
            </p:custDataLst>
          </p:nvPr>
        </p:nvSpPr>
        <p:spPr>
          <a:xfrm>
            <a:off x="2687160" y="5006374"/>
            <a:ext cx="2060143" cy="619349"/>
          </a:xfrm>
          <a:prstGeom prst="wedgeRoundRectCallout">
            <a:avLst>
              <a:gd name="adj1" fmla="val -83651"/>
              <a:gd name="adj2" fmla="val -139683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Двойной клик по строчке переход на карточку редактирования(создания)</a:t>
            </a: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1040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6" grpId="0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рямоугольник 90"/>
          <p:cNvSpPr/>
          <p:nvPr/>
        </p:nvSpPr>
        <p:spPr>
          <a:xfrm>
            <a:off x="354076" y="5301208"/>
            <a:ext cx="3377845" cy="75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Создание </a:t>
            </a:r>
            <a:r>
              <a:rPr lang="ru-RU" sz="2400" dirty="0" smtClean="0"/>
              <a:t>контракта </a:t>
            </a:r>
            <a:r>
              <a:rPr lang="en-US" sz="2400" dirty="0" err="1" smtClean="0">
                <a:solidFill>
                  <a:schemeClr val="dk1"/>
                </a:solidFill>
              </a:rPr>
              <a:t>GetUsers</a:t>
            </a:r>
            <a:r>
              <a:rPr lang="ru-RU" sz="2400" dirty="0" smtClean="0">
                <a:solidFill>
                  <a:schemeClr val="dk1"/>
                </a:solidFill>
              </a:rPr>
              <a:t> (вкладка </a:t>
            </a:r>
            <a:r>
              <a:rPr lang="en-US" sz="2400" dirty="0" smtClean="0">
                <a:solidFill>
                  <a:schemeClr val="dk1"/>
                </a:solidFill>
              </a:rPr>
              <a:t>“</a:t>
            </a:r>
            <a:r>
              <a:rPr lang="ru-RU" sz="2400" dirty="0" smtClean="0">
                <a:solidFill>
                  <a:schemeClr val="dk1"/>
                </a:solidFill>
              </a:rPr>
              <a:t>Запрос</a:t>
            </a:r>
            <a:r>
              <a:rPr lang="en-US" sz="2400" dirty="0" smtClean="0">
                <a:solidFill>
                  <a:schemeClr val="dk1"/>
                </a:solidFill>
              </a:rPr>
              <a:t>”</a:t>
            </a:r>
            <a:r>
              <a:rPr lang="ru-RU" sz="2400" dirty="0" smtClean="0">
                <a:solidFill>
                  <a:schemeClr val="dk1"/>
                </a:solidFill>
              </a:rPr>
              <a:t>)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80360" y="98911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  <p:grpSp>
        <p:nvGrpSpPr>
          <p:cNvPr id="8" name="TabGroup"/>
          <p:cNvGrpSpPr/>
          <p:nvPr>
            <p:custDataLst>
              <p:custData r:id="rId1"/>
            </p:custDataLst>
          </p:nvPr>
        </p:nvGrpSpPr>
        <p:grpSpPr>
          <a:xfrm>
            <a:off x="354077" y="1270119"/>
            <a:ext cx="8496944" cy="4031089"/>
            <a:chOff x="3138993" y="2600325"/>
            <a:chExt cx="3513043" cy="2017394"/>
          </a:xfrm>
        </p:grpSpPr>
        <p:sp>
          <p:nvSpPr>
            <p:cNvPr id="9" name="Container"/>
            <p:cNvSpPr>
              <a:spLocks/>
            </p:cNvSpPr>
            <p:nvPr/>
          </p:nvSpPr>
          <p:spPr>
            <a:xfrm>
              <a:off x="3138993" y="2723684"/>
              <a:ext cx="3513043" cy="189403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Tab3"/>
            <p:cNvSpPr txBox="1">
              <a:spLocks/>
            </p:cNvSpPr>
            <p:nvPr/>
          </p:nvSpPr>
          <p:spPr>
            <a:xfrm>
              <a:off x="3534354" y="2618432"/>
              <a:ext cx="333734" cy="10525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Ответ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ab2"/>
            <p:cNvSpPr txBox="1">
              <a:spLocks/>
            </p:cNvSpPr>
            <p:nvPr/>
          </p:nvSpPr>
          <p:spPr>
            <a:xfrm>
              <a:off x="3868088" y="2618432"/>
              <a:ext cx="333734" cy="10525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Описание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5"/>
            <p:cNvGrpSpPr/>
            <p:nvPr/>
          </p:nvGrpSpPr>
          <p:grpSpPr>
            <a:xfrm>
              <a:off x="3162044" y="2600325"/>
              <a:ext cx="372311" cy="123359"/>
              <a:chOff x="3452430" y="2698408"/>
              <a:chExt cx="240982" cy="105252"/>
            </a:xfrm>
          </p:grpSpPr>
          <p:sp>
            <p:nvSpPr>
              <p:cNvPr id="14" name="ActiveTab"/>
              <p:cNvSpPr txBox="1">
                <a:spLocks/>
              </p:cNvSpPr>
              <p:nvPr/>
            </p:nvSpPr>
            <p:spPr>
              <a:xfrm>
                <a:off x="3452430" y="2698408"/>
                <a:ext cx="240982" cy="10525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Запрос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TabLine"/>
              <p:cNvSpPr>
                <a:spLocks/>
              </p:cNvSpPr>
              <p:nvPr/>
            </p:nvSpPr>
            <p:spPr>
              <a:xfrm>
                <a:off x="3455011" y="2803660"/>
                <a:ext cx="23581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" name="Tab4"/>
            <p:cNvSpPr txBox="1">
              <a:spLocks/>
            </p:cNvSpPr>
            <p:nvPr/>
          </p:nvSpPr>
          <p:spPr>
            <a:xfrm>
              <a:off x="4201822" y="2618432"/>
              <a:ext cx="333734" cy="10525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Примечание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1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149378093"/>
              </p:ext>
            </p:extLst>
          </p:nvPr>
        </p:nvGraphicFramePr>
        <p:xfrm>
          <a:off x="580360" y="1700808"/>
          <a:ext cx="8108220" cy="13703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5918"/>
                <a:gridCol w="1027490"/>
                <a:gridCol w="576064"/>
                <a:gridCol w="648072"/>
                <a:gridCol w="936104"/>
                <a:gridCol w="1172375"/>
                <a:gridCol w="1446162"/>
                <a:gridCol w="909855"/>
                <a:gridCol w="516180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Название поля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Тип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поля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Массив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Обязательность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Дефолтное значение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Статус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Описание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Примечание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Идентификатор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пользователя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“User”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Бесполезное описание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Выпилить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903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19" name="DropdownBox"/>
          <p:cNvGrpSpPr/>
          <p:nvPr>
            <p:custDataLst>
              <p:custData r:id="rId3"/>
            </p:custDataLst>
          </p:nvPr>
        </p:nvGrpSpPr>
        <p:grpSpPr>
          <a:xfrm>
            <a:off x="7751698" y="1287109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Аналитика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Content"/>
          <p:cNvSpPr txBox="1"/>
          <p:nvPr>
            <p:custDataLst>
              <p:custData r:id="rId4"/>
            </p:custDataLst>
          </p:nvPr>
        </p:nvSpPr>
        <p:spPr>
          <a:xfrm>
            <a:off x="6345211" y="1290667"/>
            <a:ext cx="14422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Статус контракта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" name="DropdownBox"/>
          <p:cNvGrpSpPr/>
          <p:nvPr>
            <p:custDataLst>
              <p:custData r:id="rId5"/>
            </p:custDataLst>
          </p:nvPr>
        </p:nvGrpSpPr>
        <p:grpSpPr>
          <a:xfrm>
            <a:off x="1564964" y="2120901"/>
            <a:ext cx="825750" cy="228600"/>
            <a:chOff x="4016824" y="3329200"/>
            <a:chExt cx="1097652" cy="149767"/>
          </a:xfrm>
        </p:grpSpPr>
        <p:sp>
          <p:nvSpPr>
            <p:cNvPr id="24" name="Content"/>
            <p:cNvSpPr/>
            <p:nvPr/>
          </p:nvSpPr>
          <p:spPr>
            <a:xfrm>
              <a:off x="4016824" y="3329200"/>
              <a:ext cx="1097652" cy="1497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Guid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DownArrow"/>
            <p:cNvSpPr>
              <a:spLocks noChangeAspect="1"/>
            </p:cNvSpPr>
            <p:nvPr/>
          </p:nvSpPr>
          <p:spPr>
            <a:xfrm rot="10800000">
              <a:off x="4951286" y="3395369"/>
              <a:ext cx="108080" cy="3195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9" name="CheckBoxChecked"/>
          <p:cNvGrpSpPr/>
          <p:nvPr>
            <p:custDataLst>
              <p:custData r:id="rId6"/>
            </p:custDataLst>
          </p:nvPr>
        </p:nvGrpSpPr>
        <p:grpSpPr>
          <a:xfrm>
            <a:off x="3285071" y="2136075"/>
            <a:ext cx="249823" cy="230832"/>
            <a:chOff x="4317072" y="3312427"/>
            <a:chExt cx="249823" cy="230832"/>
          </a:xfrm>
        </p:grpSpPr>
        <p:grpSp>
          <p:nvGrpSpPr>
            <p:cNvPr id="30" name="Group 2"/>
            <p:cNvGrpSpPr/>
            <p:nvPr/>
          </p:nvGrpSpPr>
          <p:grpSpPr>
            <a:xfrm>
              <a:off x="4354465" y="3312427"/>
              <a:ext cx="212430" cy="230832"/>
              <a:chOff x="5179843" y="2087451"/>
              <a:chExt cx="199089" cy="216403"/>
            </a:xfrm>
          </p:grpSpPr>
          <p:sp>
            <p:nvSpPr>
              <p:cNvPr id="32" name="Content"/>
              <p:cNvSpPr txBox="1"/>
              <p:nvPr/>
            </p:nvSpPr>
            <p:spPr>
              <a:xfrm>
                <a:off x="5179843" y="2087451"/>
                <a:ext cx="19908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DropdownBox"/>
          <p:cNvGrpSpPr/>
          <p:nvPr>
            <p:custDataLst>
              <p:custData r:id="rId7"/>
            </p:custDataLst>
          </p:nvPr>
        </p:nvGrpSpPr>
        <p:grpSpPr>
          <a:xfrm>
            <a:off x="4817650" y="2122287"/>
            <a:ext cx="825750" cy="228600"/>
            <a:chOff x="4016824" y="3329200"/>
            <a:chExt cx="1097652" cy="149767"/>
          </a:xfrm>
        </p:grpSpPr>
        <p:sp>
          <p:nvSpPr>
            <p:cNvPr id="35" name="Content"/>
            <p:cNvSpPr/>
            <p:nvPr/>
          </p:nvSpPr>
          <p:spPr>
            <a:xfrm>
              <a:off x="4016824" y="3329200"/>
              <a:ext cx="1097652" cy="1497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Новое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DownArrow"/>
            <p:cNvSpPr>
              <a:spLocks noChangeAspect="1"/>
            </p:cNvSpPr>
            <p:nvPr/>
          </p:nvSpPr>
          <p:spPr>
            <a:xfrm rot="10800000">
              <a:off x="4951286" y="3395369"/>
              <a:ext cx="108080" cy="3195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7" name="DropdownBox"/>
          <p:cNvGrpSpPr/>
          <p:nvPr>
            <p:custDataLst>
              <p:custData r:id="rId8"/>
            </p:custDataLst>
          </p:nvPr>
        </p:nvGrpSpPr>
        <p:grpSpPr>
          <a:xfrm>
            <a:off x="1564964" y="2484649"/>
            <a:ext cx="825750" cy="228600"/>
            <a:chOff x="4016824" y="3329200"/>
            <a:chExt cx="1097652" cy="149767"/>
          </a:xfrm>
        </p:grpSpPr>
        <p:sp>
          <p:nvSpPr>
            <p:cNvPr id="38" name="Content"/>
            <p:cNvSpPr/>
            <p:nvPr/>
          </p:nvSpPr>
          <p:spPr>
            <a:xfrm>
              <a:off x="4016824" y="3329200"/>
              <a:ext cx="1097652" cy="1497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String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4951286" y="3395369"/>
              <a:ext cx="108080" cy="3195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8" name="DropdownBox"/>
          <p:cNvGrpSpPr/>
          <p:nvPr>
            <p:custDataLst>
              <p:custData r:id="rId9"/>
            </p:custDataLst>
          </p:nvPr>
        </p:nvGrpSpPr>
        <p:grpSpPr>
          <a:xfrm>
            <a:off x="4814782" y="2481711"/>
            <a:ext cx="825750" cy="228600"/>
            <a:chOff x="4016824" y="3329200"/>
            <a:chExt cx="1097652" cy="149767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14976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Удаленное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51286" y="3395369"/>
              <a:ext cx="108080" cy="3195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53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28" y="2164118"/>
            <a:ext cx="135000" cy="157500"/>
          </a:xfrm>
          <a:prstGeom prst="rect">
            <a:avLst/>
          </a:prstGeom>
        </p:spPr>
      </p:pic>
      <p:pic>
        <p:nvPicPr>
          <p:cNvPr id="54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38" y="2495333"/>
            <a:ext cx="135000" cy="157500"/>
          </a:xfrm>
          <a:prstGeom prst="rect">
            <a:avLst/>
          </a:prstGeom>
        </p:spPr>
      </p:pic>
      <p:pic>
        <p:nvPicPr>
          <p:cNvPr id="56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4" y="2755603"/>
            <a:ext cx="337500" cy="337500"/>
          </a:xfrm>
          <a:prstGeom prst="rect">
            <a:avLst/>
          </a:prstGeom>
        </p:spPr>
      </p:pic>
      <p:pic>
        <p:nvPicPr>
          <p:cNvPr id="57" name="Picture 1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203062" y="5783488"/>
            <a:ext cx="242888" cy="285751"/>
          </a:xfrm>
          <a:prstGeom prst="rect">
            <a:avLst/>
          </a:prstGeom>
        </p:spPr>
      </p:pic>
      <p:sp>
        <p:nvSpPr>
          <p:cNvPr id="58" name="Freeform 97"/>
          <p:cNvSpPr>
            <a:spLocks noEditPoints="1"/>
          </p:cNvSpPr>
          <p:nvPr>
            <p:custDataLst>
              <p:custData r:id="rId14"/>
              <p:custData r:id="rId15"/>
            </p:custDataLst>
          </p:nvPr>
        </p:nvSpPr>
        <p:spPr bwMode="black">
          <a:xfrm>
            <a:off x="8625444" y="5815589"/>
            <a:ext cx="227646" cy="22984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Content"/>
          <p:cNvSpPr/>
          <p:nvPr>
            <p:custDataLst>
              <p:custData r:id="rId16"/>
            </p:custDataLst>
          </p:nvPr>
        </p:nvSpPr>
        <p:spPr>
          <a:xfrm>
            <a:off x="4139952" y="761433"/>
            <a:ext cx="2060143" cy="619349"/>
          </a:xfrm>
          <a:prstGeom prst="wedgeRoundRectCallout">
            <a:avLst>
              <a:gd name="adj1" fmla="val -81557"/>
              <a:gd name="adj2" fmla="val 42776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Тут пишутся примечания к методу в целом, дополнения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74" name="CheckBoxUnchecked"/>
          <p:cNvGrpSpPr/>
          <p:nvPr>
            <p:custDataLst>
              <p:custData r:id="rId17"/>
            </p:custDataLst>
          </p:nvPr>
        </p:nvGrpSpPr>
        <p:grpSpPr>
          <a:xfrm>
            <a:off x="2710864" y="2132253"/>
            <a:ext cx="212435" cy="230832"/>
            <a:chOff x="5179843" y="2087449"/>
            <a:chExt cx="199094" cy="216403"/>
          </a:xfrm>
        </p:grpSpPr>
        <p:sp>
          <p:nvSpPr>
            <p:cNvPr id="7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heckBox"/>
          <p:cNvSpPr/>
          <p:nvPr/>
        </p:nvSpPr>
        <p:spPr>
          <a:xfrm>
            <a:off x="2710370" y="2557960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CheckBox"/>
          <p:cNvSpPr/>
          <p:nvPr/>
        </p:nvSpPr>
        <p:spPr>
          <a:xfrm>
            <a:off x="3319974" y="255502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9" name="DropdownBox"/>
          <p:cNvGrpSpPr/>
          <p:nvPr>
            <p:custDataLst>
              <p:custData r:id="rId18"/>
            </p:custDataLst>
          </p:nvPr>
        </p:nvGrpSpPr>
        <p:grpSpPr>
          <a:xfrm>
            <a:off x="1825647" y="5725211"/>
            <a:ext cx="1810248" cy="228600"/>
            <a:chOff x="4016824" y="3329200"/>
            <a:chExt cx="1097652" cy="228600"/>
          </a:xfrm>
        </p:grpSpPr>
        <p:sp>
          <p:nvSpPr>
            <p:cNvPr id="8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5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Нет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DownArrow"/>
            <p:cNvSpPr>
              <a:spLocks noChangeAspect="1"/>
            </p:cNvSpPr>
            <p:nvPr/>
          </p:nvSpPr>
          <p:spPr>
            <a:xfrm rot="10800000">
              <a:off x="5040036" y="3430199"/>
              <a:ext cx="49301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2" name="Content"/>
          <p:cNvSpPr txBox="1"/>
          <p:nvPr>
            <p:custDataLst>
              <p:custData r:id="rId19"/>
            </p:custDataLst>
          </p:nvPr>
        </p:nvSpPr>
        <p:spPr>
          <a:xfrm>
            <a:off x="419160" y="5728769"/>
            <a:ext cx="13641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Унаследовать от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7" name="DropdownBox"/>
          <p:cNvGrpSpPr/>
          <p:nvPr>
            <p:custDataLst>
              <p:custData r:id="rId20"/>
            </p:custDataLst>
          </p:nvPr>
        </p:nvGrpSpPr>
        <p:grpSpPr>
          <a:xfrm>
            <a:off x="1825646" y="5373216"/>
            <a:ext cx="1810249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smtClean="0"/>
                <a:t>ResponseItemsCollection&lt;T</a:t>
              </a:r>
              <a:r>
                <a:rPr lang="en-US" sz="900" dirty="0" smtClean="0"/>
                <a:t>&gt;</a:t>
              </a:r>
              <a:endParaRPr lang="en-US" sz="7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5040036" y="3430199"/>
              <a:ext cx="49301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0" name="Content"/>
          <p:cNvSpPr txBox="1"/>
          <p:nvPr>
            <p:custDataLst>
              <p:custData r:id="rId21"/>
            </p:custDataLst>
          </p:nvPr>
        </p:nvSpPr>
        <p:spPr>
          <a:xfrm>
            <a:off x="419160" y="5376774"/>
            <a:ext cx="10213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Обернуть в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2" name="ScrollbarVertical"/>
          <p:cNvGrpSpPr/>
          <p:nvPr>
            <p:custDataLst>
              <p:custData r:id="rId22"/>
            </p:custDataLst>
          </p:nvPr>
        </p:nvGrpSpPr>
        <p:grpSpPr>
          <a:xfrm>
            <a:off x="8535468" y="2062617"/>
            <a:ext cx="147993" cy="1005434"/>
            <a:chOff x="4574120" y="1530521"/>
            <a:chExt cx="70531" cy="3562291"/>
          </a:xfrm>
        </p:grpSpPr>
        <p:sp>
          <p:nvSpPr>
            <p:cNvPr id="93" name="Background"/>
            <p:cNvSpPr>
              <a:spLocks/>
            </p:cNvSpPr>
            <p:nvPr/>
          </p:nvSpPr>
          <p:spPr>
            <a:xfrm>
              <a:off x="4574120" y="1530521"/>
              <a:ext cx="7053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4" name="Slider"/>
            <p:cNvSpPr>
              <a:spLocks/>
            </p:cNvSpPr>
            <p:nvPr/>
          </p:nvSpPr>
          <p:spPr>
            <a:xfrm>
              <a:off x="4574120" y="1829500"/>
              <a:ext cx="70531" cy="34656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5" name="UpArrow"/>
            <p:cNvSpPr>
              <a:spLocks/>
            </p:cNvSpPr>
            <p:nvPr/>
          </p:nvSpPr>
          <p:spPr>
            <a:xfrm>
              <a:off x="4594395" y="1633673"/>
              <a:ext cx="30505" cy="22678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6" name="DownArrow"/>
            <p:cNvSpPr>
              <a:spLocks/>
            </p:cNvSpPr>
            <p:nvPr/>
          </p:nvSpPr>
          <p:spPr>
            <a:xfrm rot="10800000">
              <a:off x="4594395" y="4777269"/>
              <a:ext cx="30505" cy="22678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49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ContextMenu"/>
          <p:cNvGrpSpPr/>
          <p:nvPr>
            <p:custDataLst>
              <p:custData r:id="rId1"/>
            </p:custDataLst>
          </p:nvPr>
        </p:nvGrpSpPr>
        <p:grpSpPr>
          <a:xfrm>
            <a:off x="1854294" y="908499"/>
            <a:ext cx="7110193" cy="5160740"/>
            <a:chOff x="1617563" y="2276895"/>
            <a:chExt cx="7110193" cy="4214859"/>
          </a:xfrm>
        </p:grpSpPr>
        <p:sp>
          <p:nvSpPr>
            <p:cNvPr id="121" name="Content"/>
            <p:cNvSpPr txBox="1">
              <a:spLocks/>
            </p:cNvSpPr>
            <p:nvPr/>
          </p:nvSpPr>
          <p:spPr>
            <a:xfrm>
              <a:off x="1896645" y="2276895"/>
              <a:ext cx="6830792" cy="42148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endParaRPr lang="en-US" sz="1200" b="1" u="heavy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 smtClean="0"/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Background"/>
            <p:cNvSpPr>
              <a:spLocks/>
            </p:cNvSpPr>
            <p:nvPr/>
          </p:nvSpPr>
          <p:spPr>
            <a:xfrm>
              <a:off x="1617563" y="2276895"/>
              <a:ext cx="7110193" cy="421485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Создание </a:t>
            </a:r>
            <a:r>
              <a:rPr lang="ru-RU" sz="2400" dirty="0" smtClean="0"/>
              <a:t>своих типов данных</a:t>
            </a:r>
            <a:endParaRPr lang="ru-RU" sz="2400" dirty="0"/>
          </a:p>
        </p:txBody>
      </p:sp>
      <p:grpSp>
        <p:nvGrpSpPr>
          <p:cNvPr id="5" name="ContextMenu"/>
          <p:cNvGrpSpPr/>
          <p:nvPr>
            <p:custDataLst>
              <p:custData r:id="rId2"/>
            </p:custDataLst>
          </p:nvPr>
        </p:nvGrpSpPr>
        <p:grpSpPr>
          <a:xfrm>
            <a:off x="539552" y="910979"/>
            <a:ext cx="1263650" cy="5158260"/>
            <a:chOff x="3951265" y="2691412"/>
            <a:chExt cx="1263650" cy="3800342"/>
          </a:xfrm>
        </p:grpSpPr>
        <p:sp>
          <p:nvSpPr>
            <p:cNvPr id="8" name="Background"/>
            <p:cNvSpPr>
              <a:spLocks/>
            </p:cNvSpPr>
            <p:nvPr/>
          </p:nvSpPr>
          <p:spPr>
            <a:xfrm>
              <a:off x="3951265" y="2691413"/>
              <a:ext cx="1263650" cy="380034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Content"/>
            <p:cNvSpPr txBox="1">
              <a:spLocks/>
            </p:cNvSpPr>
            <p:nvPr/>
          </p:nvSpPr>
          <p:spPr>
            <a:xfrm>
              <a:off x="3959011" y="2691412"/>
              <a:ext cx="1255586" cy="3800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b="1" u="heavy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                </a:t>
              </a: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</a:t>
              </a:r>
              <a:endPara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/>
                <a:t>R</a:t>
              </a:r>
              <a:r>
                <a:rPr lang="en-US" sz="1200" dirty="0" smtClean="0"/>
                <a:t>ole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/>
                <a:t>Enterprise</a:t>
              </a: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…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/>
                <a:t>TrafficLight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" name="ScrollbarVertical"/>
          <p:cNvGrpSpPr/>
          <p:nvPr>
            <p:custDataLst>
              <p:custData r:id="rId3"/>
            </p:custDataLst>
          </p:nvPr>
        </p:nvGrpSpPr>
        <p:grpSpPr>
          <a:xfrm>
            <a:off x="1658313" y="910226"/>
            <a:ext cx="147992" cy="5159013"/>
            <a:chOff x="4590908" y="1530521"/>
            <a:chExt cx="53743" cy="3562291"/>
          </a:xfrm>
        </p:grpSpPr>
        <p:sp>
          <p:nvSpPr>
            <p:cNvPr id="14" name="Background"/>
            <p:cNvSpPr>
              <a:spLocks/>
            </p:cNvSpPr>
            <p:nvPr/>
          </p:nvSpPr>
          <p:spPr>
            <a:xfrm>
              <a:off x="4590908" y="1530521"/>
              <a:ext cx="53743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5" name="Slider"/>
            <p:cNvSpPr>
              <a:spLocks/>
            </p:cNvSpPr>
            <p:nvPr/>
          </p:nvSpPr>
          <p:spPr>
            <a:xfrm>
              <a:off x="4590908" y="1829499"/>
              <a:ext cx="53743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" name="UpArrow"/>
            <p:cNvSpPr>
              <a:spLocks/>
            </p:cNvSpPr>
            <p:nvPr/>
          </p:nvSpPr>
          <p:spPr>
            <a:xfrm>
              <a:off x="4606359" y="1550717"/>
              <a:ext cx="23244" cy="4440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Arrow"/>
            <p:cNvSpPr>
              <a:spLocks/>
            </p:cNvSpPr>
            <p:nvPr/>
          </p:nvSpPr>
          <p:spPr>
            <a:xfrm rot="10800000">
              <a:off x="4606359" y="5031031"/>
              <a:ext cx="23244" cy="4440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8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4027746279"/>
              </p:ext>
            </p:extLst>
          </p:nvPr>
        </p:nvGraphicFramePr>
        <p:xfrm>
          <a:off x="1934121" y="970775"/>
          <a:ext cx="6943969" cy="22013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7427"/>
                <a:gridCol w="864096"/>
                <a:gridCol w="504056"/>
                <a:gridCol w="492884"/>
                <a:gridCol w="801690"/>
                <a:gridCol w="1004035"/>
                <a:gridCol w="1238509"/>
                <a:gridCol w="711354"/>
                <a:gridCol w="509918"/>
              </a:tblGrid>
              <a:tr h="369596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Название поля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Тип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поля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Массив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Обязательность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Дефолтное значение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Статус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Описание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Примечание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959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Идентификатор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пользователя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9596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Логин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пользователя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3508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Человек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350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Roles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null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Список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ролей пользователя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350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pSp>
        <p:nvGrpSpPr>
          <p:cNvPr id="29" name="DropdownBox"/>
          <p:cNvGrpSpPr/>
          <p:nvPr>
            <p:custDataLst>
              <p:custData r:id="rId5"/>
            </p:custDataLst>
          </p:nvPr>
        </p:nvGrpSpPr>
        <p:grpSpPr>
          <a:xfrm>
            <a:off x="2813221" y="1566707"/>
            <a:ext cx="707181" cy="228599"/>
            <a:chOff x="4016824" y="3329203"/>
            <a:chExt cx="1097652" cy="147402"/>
          </a:xfrm>
        </p:grpSpPr>
        <p:sp>
          <p:nvSpPr>
            <p:cNvPr id="30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err="1" smtClean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Guid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/>
            <p:cNvSpPr>
              <a:spLocks noChangeAspect="1"/>
            </p:cNvSpPr>
            <p:nvPr/>
          </p:nvSpPr>
          <p:spPr>
            <a:xfrm rot="10800000">
              <a:off x="4923925" y="3394328"/>
              <a:ext cx="126201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2" name="CheckBoxChecked"/>
          <p:cNvGrpSpPr/>
          <p:nvPr>
            <p:custDataLst>
              <p:custData r:id="rId6"/>
            </p:custDataLst>
          </p:nvPr>
        </p:nvGrpSpPr>
        <p:grpSpPr>
          <a:xfrm>
            <a:off x="4270069" y="1564297"/>
            <a:ext cx="213958" cy="234535"/>
            <a:chOff x="4317071" y="3312427"/>
            <a:chExt cx="249831" cy="230832"/>
          </a:xfrm>
        </p:grpSpPr>
        <p:grpSp>
          <p:nvGrpSpPr>
            <p:cNvPr id="33" name="Group 2"/>
            <p:cNvGrpSpPr/>
            <p:nvPr/>
          </p:nvGrpSpPr>
          <p:grpSpPr>
            <a:xfrm>
              <a:off x="4360732" y="3312427"/>
              <a:ext cx="206170" cy="230832"/>
              <a:chOff x="5185712" y="2087451"/>
              <a:chExt cx="193222" cy="216403"/>
            </a:xfrm>
          </p:grpSpPr>
          <p:sp>
            <p:nvSpPr>
              <p:cNvPr id="35" name="Content"/>
              <p:cNvSpPr txBox="1">
                <a:spLocks/>
              </p:cNvSpPr>
              <p:nvPr/>
            </p:nvSpPr>
            <p:spPr>
              <a:xfrm>
                <a:off x="5185712" y="2087451"/>
                <a:ext cx="193222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>
                <a:spLocks/>
              </p:cNvSpPr>
              <p:nvPr/>
            </p:nvSpPr>
            <p:spPr>
              <a:xfrm>
                <a:off x="5185722" y="2147608"/>
                <a:ext cx="116781" cy="9609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1" y="3337847"/>
              <a:ext cx="213542" cy="17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DropdownBox"/>
          <p:cNvGrpSpPr/>
          <p:nvPr>
            <p:custDataLst>
              <p:custData r:id="rId7"/>
            </p:custDataLst>
          </p:nvPr>
        </p:nvGrpSpPr>
        <p:grpSpPr>
          <a:xfrm>
            <a:off x="5514229" y="1576884"/>
            <a:ext cx="801675" cy="228600"/>
            <a:chOff x="3870155" y="3329203"/>
            <a:chExt cx="1244321" cy="147402"/>
          </a:xfrm>
        </p:grpSpPr>
        <p:sp>
          <p:nvSpPr>
            <p:cNvPr id="38" name="Content"/>
            <p:cNvSpPr>
              <a:spLocks/>
            </p:cNvSpPr>
            <p:nvPr/>
          </p:nvSpPr>
          <p:spPr>
            <a:xfrm>
              <a:off x="3870155" y="3329203"/>
              <a:ext cx="1244321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 smtClean="0">
                  <a:ea typeface="Segoe UI" pitchFamily="34" charset="0"/>
                  <a:cs typeface="Segoe UI" pitchFamily="34" charset="0"/>
                </a:rPr>
                <a:t>Новое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/>
            <p:cNvSpPr>
              <a:spLocks noChangeAspect="1"/>
            </p:cNvSpPr>
            <p:nvPr/>
          </p:nvSpPr>
          <p:spPr>
            <a:xfrm rot="10800000">
              <a:off x="4923925" y="3394327"/>
              <a:ext cx="126201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0" name="DropdownBox"/>
          <p:cNvGrpSpPr/>
          <p:nvPr>
            <p:custDataLst>
              <p:custData r:id="rId8"/>
            </p:custDataLst>
          </p:nvPr>
        </p:nvGrpSpPr>
        <p:grpSpPr>
          <a:xfrm>
            <a:off x="2813221" y="1930455"/>
            <a:ext cx="707181" cy="228599"/>
            <a:chOff x="4016824" y="3329203"/>
            <a:chExt cx="1097652" cy="147402"/>
          </a:xfrm>
        </p:grpSpPr>
        <p:sp>
          <p:nvSpPr>
            <p:cNvPr id="41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String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DownArrow"/>
            <p:cNvSpPr>
              <a:spLocks noChangeAspect="1"/>
            </p:cNvSpPr>
            <p:nvPr/>
          </p:nvSpPr>
          <p:spPr>
            <a:xfrm rot="10800000">
              <a:off x="4923925" y="3394328"/>
              <a:ext cx="126201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3" name="DropdownBox"/>
          <p:cNvGrpSpPr/>
          <p:nvPr>
            <p:custDataLst>
              <p:custData r:id="rId9"/>
            </p:custDataLst>
          </p:nvPr>
        </p:nvGrpSpPr>
        <p:grpSpPr>
          <a:xfrm>
            <a:off x="5514229" y="1936308"/>
            <a:ext cx="798808" cy="228600"/>
            <a:chOff x="4016824" y="3329203"/>
            <a:chExt cx="1097652" cy="147402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>
                  <a:ea typeface="Segoe UI" pitchFamily="34" charset="0"/>
                  <a:cs typeface="Segoe UI" pitchFamily="34" charset="0"/>
                </a:rPr>
                <a:t>Новое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4945782" y="3394327"/>
              <a:ext cx="111725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46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45" y="1592340"/>
            <a:ext cx="115615" cy="160027"/>
          </a:xfrm>
          <a:prstGeom prst="rect">
            <a:avLst/>
          </a:prstGeom>
        </p:spPr>
      </p:pic>
      <p:pic>
        <p:nvPicPr>
          <p:cNvPr id="47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855" y="1949433"/>
            <a:ext cx="115615" cy="160027"/>
          </a:xfrm>
          <a:prstGeom prst="rect">
            <a:avLst/>
          </a:prstGeom>
        </p:spPr>
      </p:pic>
      <p:pic>
        <p:nvPicPr>
          <p:cNvPr id="48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87" y="2839733"/>
            <a:ext cx="289039" cy="342915"/>
          </a:xfrm>
          <a:prstGeom prst="rect">
            <a:avLst/>
          </a:prstGeom>
        </p:spPr>
      </p:pic>
      <p:grpSp>
        <p:nvGrpSpPr>
          <p:cNvPr id="49" name="CheckBoxUnchecked"/>
          <p:cNvGrpSpPr/>
          <p:nvPr>
            <p:custDataLst>
              <p:custData r:id="rId13"/>
            </p:custDataLst>
          </p:nvPr>
        </p:nvGrpSpPr>
        <p:grpSpPr>
          <a:xfrm>
            <a:off x="3799374" y="1560475"/>
            <a:ext cx="181934" cy="234535"/>
            <a:chOff x="5179841" y="2087449"/>
            <a:chExt cx="199096" cy="216403"/>
          </a:xfrm>
        </p:grpSpPr>
        <p:sp>
          <p:nvSpPr>
            <p:cNvPr id="50" name="Content"/>
            <p:cNvSpPr txBox="1">
              <a:spLocks/>
            </p:cNvSpPr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heckBox"/>
            <p:cNvSpPr>
              <a:spLocks/>
            </p:cNvSpPr>
            <p:nvPr/>
          </p:nvSpPr>
          <p:spPr>
            <a:xfrm>
              <a:off x="5179841" y="2147606"/>
              <a:ext cx="116780" cy="9609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ScrollbarVertical"/>
          <p:cNvGrpSpPr/>
          <p:nvPr>
            <p:custDataLst>
              <p:custData r:id="rId14"/>
            </p:custDataLst>
          </p:nvPr>
        </p:nvGrpSpPr>
        <p:grpSpPr>
          <a:xfrm>
            <a:off x="8730985" y="1490840"/>
            <a:ext cx="148024" cy="1691808"/>
            <a:chOff x="4585385" y="1530521"/>
            <a:chExt cx="59265" cy="3562291"/>
          </a:xfrm>
        </p:grpSpPr>
        <p:sp>
          <p:nvSpPr>
            <p:cNvPr id="55" name="Background"/>
            <p:cNvSpPr>
              <a:spLocks/>
            </p:cNvSpPr>
            <p:nvPr/>
          </p:nvSpPr>
          <p:spPr>
            <a:xfrm>
              <a:off x="4585398" y="1530521"/>
              <a:ext cx="5925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6" name="Slider"/>
            <p:cNvSpPr>
              <a:spLocks/>
            </p:cNvSpPr>
            <p:nvPr/>
          </p:nvSpPr>
          <p:spPr>
            <a:xfrm>
              <a:off x="4585385" y="1829499"/>
              <a:ext cx="59252" cy="34656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7" name="UpArrow"/>
            <p:cNvSpPr>
              <a:spLocks/>
            </p:cNvSpPr>
            <p:nvPr/>
          </p:nvSpPr>
          <p:spPr>
            <a:xfrm>
              <a:off x="4602417" y="1591824"/>
              <a:ext cx="25627" cy="13477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Arrow"/>
            <p:cNvSpPr>
              <a:spLocks/>
            </p:cNvSpPr>
            <p:nvPr/>
          </p:nvSpPr>
          <p:spPr>
            <a:xfrm rot="10800000">
              <a:off x="4602417" y="4905286"/>
              <a:ext cx="25627" cy="13477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8" name="Picture 1"/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8203062" y="5783488"/>
            <a:ext cx="242888" cy="285751"/>
          </a:xfrm>
          <a:prstGeom prst="rect">
            <a:avLst/>
          </a:prstGeom>
        </p:spPr>
      </p:pic>
      <p:sp>
        <p:nvSpPr>
          <p:cNvPr id="69" name="Freeform 97"/>
          <p:cNvSpPr>
            <a:spLocks noEditPoints="1"/>
          </p:cNvSpPr>
          <p:nvPr>
            <p:custDataLst>
              <p:custData r:id="rId16"/>
              <p:custData r:id="rId17"/>
            </p:custDataLst>
          </p:nvPr>
        </p:nvSpPr>
        <p:spPr bwMode="black">
          <a:xfrm>
            <a:off x="8625444" y="5815589"/>
            <a:ext cx="227646" cy="22984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CheckBoxUnchecked"/>
          <p:cNvGrpSpPr/>
          <p:nvPr>
            <p:custDataLst>
              <p:custData r:id="rId18"/>
            </p:custDataLst>
          </p:nvPr>
        </p:nvGrpSpPr>
        <p:grpSpPr>
          <a:xfrm>
            <a:off x="3799380" y="1914186"/>
            <a:ext cx="181934" cy="234535"/>
            <a:chOff x="5179842" y="2087449"/>
            <a:chExt cx="199096" cy="216403"/>
          </a:xfrm>
        </p:grpSpPr>
        <p:sp>
          <p:nvSpPr>
            <p:cNvPr id="74" name="Content"/>
            <p:cNvSpPr txBox="1">
              <a:spLocks/>
            </p:cNvSpPr>
            <p:nvPr/>
          </p:nvSpPr>
          <p:spPr>
            <a:xfrm>
              <a:off x="5179848" y="2087449"/>
              <a:ext cx="19909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heckBox"/>
            <p:cNvSpPr>
              <a:spLocks/>
            </p:cNvSpPr>
            <p:nvPr/>
          </p:nvSpPr>
          <p:spPr>
            <a:xfrm>
              <a:off x="5179842" y="2147606"/>
              <a:ext cx="116780" cy="9609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Checked"/>
          <p:cNvGrpSpPr/>
          <p:nvPr>
            <p:custDataLst>
              <p:custData r:id="rId19"/>
            </p:custDataLst>
          </p:nvPr>
        </p:nvGrpSpPr>
        <p:grpSpPr>
          <a:xfrm>
            <a:off x="4267201" y="1906469"/>
            <a:ext cx="213958" cy="234535"/>
            <a:chOff x="4317071" y="3312427"/>
            <a:chExt cx="249831" cy="230832"/>
          </a:xfrm>
        </p:grpSpPr>
        <p:grpSp>
          <p:nvGrpSpPr>
            <p:cNvPr id="80" name="Group 2"/>
            <p:cNvGrpSpPr/>
            <p:nvPr/>
          </p:nvGrpSpPr>
          <p:grpSpPr>
            <a:xfrm>
              <a:off x="4360732" y="3312427"/>
              <a:ext cx="206170" cy="230832"/>
              <a:chOff x="5185712" y="2087451"/>
              <a:chExt cx="193222" cy="216403"/>
            </a:xfrm>
          </p:grpSpPr>
          <p:sp>
            <p:nvSpPr>
              <p:cNvPr id="82" name="Content"/>
              <p:cNvSpPr txBox="1">
                <a:spLocks/>
              </p:cNvSpPr>
              <p:nvPr/>
            </p:nvSpPr>
            <p:spPr>
              <a:xfrm>
                <a:off x="5185712" y="2087451"/>
                <a:ext cx="193222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CheckBox"/>
              <p:cNvSpPr>
                <a:spLocks/>
              </p:cNvSpPr>
              <p:nvPr/>
            </p:nvSpPr>
            <p:spPr>
              <a:xfrm>
                <a:off x="5185722" y="2147608"/>
                <a:ext cx="116781" cy="9609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1" y="3337847"/>
              <a:ext cx="213542" cy="17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DropdownBox"/>
          <p:cNvGrpSpPr/>
          <p:nvPr>
            <p:custDataLst>
              <p:custData r:id="rId20"/>
            </p:custDataLst>
          </p:nvPr>
        </p:nvGrpSpPr>
        <p:grpSpPr>
          <a:xfrm>
            <a:off x="2810353" y="2272627"/>
            <a:ext cx="707181" cy="228599"/>
            <a:chOff x="4016824" y="3329203"/>
            <a:chExt cx="1097652" cy="147402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>
                  <a:solidFill>
                    <a:schemeClr val="dk1"/>
                  </a:solidFill>
                </a:rPr>
                <a:t>Person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DownArrow"/>
            <p:cNvSpPr>
              <a:spLocks noChangeAspect="1"/>
            </p:cNvSpPr>
            <p:nvPr/>
          </p:nvSpPr>
          <p:spPr>
            <a:xfrm rot="10800000">
              <a:off x="4923925" y="3394328"/>
              <a:ext cx="126201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21"/>
            </p:custDataLst>
          </p:nvPr>
        </p:nvGrpSpPr>
        <p:grpSpPr>
          <a:xfrm>
            <a:off x="3798758" y="2263623"/>
            <a:ext cx="181934" cy="234535"/>
            <a:chOff x="5179842" y="2087449"/>
            <a:chExt cx="199096" cy="216403"/>
          </a:xfrm>
        </p:grpSpPr>
        <p:sp>
          <p:nvSpPr>
            <p:cNvPr id="88" name="Content"/>
            <p:cNvSpPr txBox="1">
              <a:spLocks/>
            </p:cNvSpPr>
            <p:nvPr/>
          </p:nvSpPr>
          <p:spPr>
            <a:xfrm>
              <a:off x="5179848" y="2087449"/>
              <a:ext cx="19909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CheckBox"/>
            <p:cNvSpPr>
              <a:spLocks/>
            </p:cNvSpPr>
            <p:nvPr/>
          </p:nvSpPr>
          <p:spPr>
            <a:xfrm>
              <a:off x="5179842" y="2147606"/>
              <a:ext cx="116780" cy="9609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CheckBoxChecked"/>
          <p:cNvGrpSpPr/>
          <p:nvPr>
            <p:custDataLst>
              <p:custData r:id="rId22"/>
            </p:custDataLst>
          </p:nvPr>
        </p:nvGrpSpPr>
        <p:grpSpPr>
          <a:xfrm>
            <a:off x="4264333" y="2265893"/>
            <a:ext cx="213958" cy="234535"/>
            <a:chOff x="4317071" y="3312427"/>
            <a:chExt cx="249831" cy="230832"/>
          </a:xfrm>
        </p:grpSpPr>
        <p:grpSp>
          <p:nvGrpSpPr>
            <p:cNvPr id="91" name="Group 2"/>
            <p:cNvGrpSpPr/>
            <p:nvPr/>
          </p:nvGrpSpPr>
          <p:grpSpPr>
            <a:xfrm>
              <a:off x="4360732" y="3312427"/>
              <a:ext cx="206170" cy="230832"/>
              <a:chOff x="5185712" y="2087451"/>
              <a:chExt cx="193222" cy="216403"/>
            </a:xfrm>
          </p:grpSpPr>
          <p:sp>
            <p:nvSpPr>
              <p:cNvPr id="93" name="Content"/>
              <p:cNvSpPr txBox="1">
                <a:spLocks/>
              </p:cNvSpPr>
              <p:nvPr/>
            </p:nvSpPr>
            <p:spPr>
              <a:xfrm>
                <a:off x="5185712" y="2087451"/>
                <a:ext cx="193222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" name="CheckBox"/>
              <p:cNvSpPr>
                <a:spLocks/>
              </p:cNvSpPr>
              <p:nvPr/>
            </p:nvSpPr>
            <p:spPr>
              <a:xfrm>
                <a:off x="5185722" y="2147608"/>
                <a:ext cx="116781" cy="9609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2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1" y="3337847"/>
              <a:ext cx="213542" cy="17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DropdownBox"/>
          <p:cNvGrpSpPr/>
          <p:nvPr>
            <p:custDataLst>
              <p:custData r:id="rId23"/>
            </p:custDataLst>
          </p:nvPr>
        </p:nvGrpSpPr>
        <p:grpSpPr>
          <a:xfrm>
            <a:off x="5511361" y="2269854"/>
            <a:ext cx="798808" cy="228600"/>
            <a:chOff x="4016824" y="3329203"/>
            <a:chExt cx="1097652" cy="147402"/>
          </a:xfrm>
        </p:grpSpPr>
        <p:sp>
          <p:nvSpPr>
            <p:cNvPr id="96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>
                  <a:ea typeface="Segoe UI" pitchFamily="34" charset="0"/>
                  <a:cs typeface="Segoe UI" pitchFamily="34" charset="0"/>
                </a:rPr>
                <a:t>Новое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DownArrow"/>
            <p:cNvSpPr>
              <a:spLocks noChangeAspect="1"/>
            </p:cNvSpPr>
            <p:nvPr/>
          </p:nvSpPr>
          <p:spPr>
            <a:xfrm rot="10800000">
              <a:off x="4945782" y="3394327"/>
              <a:ext cx="111725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98" name="Picture 1"/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3" y="2291605"/>
            <a:ext cx="115615" cy="160027"/>
          </a:xfrm>
          <a:prstGeom prst="rect">
            <a:avLst/>
          </a:prstGeom>
        </p:spPr>
      </p:pic>
      <p:pic>
        <p:nvPicPr>
          <p:cNvPr id="100" name="Picture 1"/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7" y="5754905"/>
            <a:ext cx="289039" cy="342915"/>
          </a:xfrm>
          <a:prstGeom prst="rect">
            <a:avLst/>
          </a:prstGeom>
        </p:spPr>
      </p:pic>
      <p:grpSp>
        <p:nvGrpSpPr>
          <p:cNvPr id="101" name="DropdownBox"/>
          <p:cNvGrpSpPr/>
          <p:nvPr>
            <p:custDataLst>
              <p:custData r:id="rId26"/>
            </p:custDataLst>
          </p:nvPr>
        </p:nvGrpSpPr>
        <p:grpSpPr>
          <a:xfrm>
            <a:off x="2816111" y="2554417"/>
            <a:ext cx="707181" cy="228599"/>
            <a:chOff x="4016824" y="3329203"/>
            <a:chExt cx="1097652" cy="147402"/>
          </a:xfrm>
        </p:grpSpPr>
        <p:sp>
          <p:nvSpPr>
            <p:cNvPr id="102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000" dirty="0" smtClean="0">
                  <a:solidFill>
                    <a:schemeClr val="dk1"/>
                  </a:solidFill>
                </a:rPr>
                <a:t>Role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DownArrow"/>
            <p:cNvSpPr>
              <a:spLocks noChangeAspect="1"/>
            </p:cNvSpPr>
            <p:nvPr/>
          </p:nvSpPr>
          <p:spPr>
            <a:xfrm rot="10800000">
              <a:off x="4923925" y="3394328"/>
              <a:ext cx="126201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7" name="CheckBoxChecked"/>
          <p:cNvGrpSpPr/>
          <p:nvPr>
            <p:custDataLst>
              <p:custData r:id="rId27"/>
            </p:custDataLst>
          </p:nvPr>
        </p:nvGrpSpPr>
        <p:grpSpPr>
          <a:xfrm>
            <a:off x="3761157" y="2547683"/>
            <a:ext cx="213958" cy="234535"/>
            <a:chOff x="4317071" y="3312427"/>
            <a:chExt cx="249831" cy="230832"/>
          </a:xfrm>
        </p:grpSpPr>
        <p:grpSp>
          <p:nvGrpSpPr>
            <p:cNvPr id="108" name="Group 2"/>
            <p:cNvGrpSpPr/>
            <p:nvPr/>
          </p:nvGrpSpPr>
          <p:grpSpPr>
            <a:xfrm>
              <a:off x="4360732" y="3312427"/>
              <a:ext cx="206170" cy="230832"/>
              <a:chOff x="5185712" y="2087451"/>
              <a:chExt cx="193222" cy="216403"/>
            </a:xfrm>
          </p:grpSpPr>
          <p:sp>
            <p:nvSpPr>
              <p:cNvPr id="110" name="Content"/>
              <p:cNvSpPr txBox="1">
                <a:spLocks/>
              </p:cNvSpPr>
              <p:nvPr/>
            </p:nvSpPr>
            <p:spPr>
              <a:xfrm>
                <a:off x="5185712" y="2087451"/>
                <a:ext cx="193222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>
                <a:spLocks/>
              </p:cNvSpPr>
              <p:nvPr/>
            </p:nvSpPr>
            <p:spPr>
              <a:xfrm>
                <a:off x="5185722" y="2147608"/>
                <a:ext cx="116781" cy="9609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1" y="3337847"/>
              <a:ext cx="213542" cy="179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CheckBoxUnchecked"/>
          <p:cNvGrpSpPr/>
          <p:nvPr>
            <p:custDataLst>
              <p:custData r:id="rId28"/>
            </p:custDataLst>
          </p:nvPr>
        </p:nvGrpSpPr>
        <p:grpSpPr>
          <a:xfrm>
            <a:off x="4304824" y="2545413"/>
            <a:ext cx="181934" cy="234535"/>
            <a:chOff x="5179842" y="2087449"/>
            <a:chExt cx="199096" cy="216403"/>
          </a:xfrm>
        </p:grpSpPr>
        <p:sp>
          <p:nvSpPr>
            <p:cNvPr id="113" name="Content"/>
            <p:cNvSpPr txBox="1">
              <a:spLocks/>
            </p:cNvSpPr>
            <p:nvPr/>
          </p:nvSpPr>
          <p:spPr>
            <a:xfrm>
              <a:off x="5179848" y="2087449"/>
              <a:ext cx="19909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heckBox"/>
            <p:cNvSpPr>
              <a:spLocks/>
            </p:cNvSpPr>
            <p:nvPr/>
          </p:nvSpPr>
          <p:spPr>
            <a:xfrm>
              <a:off x="5179842" y="2147606"/>
              <a:ext cx="116780" cy="9609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DropdownBox"/>
          <p:cNvGrpSpPr/>
          <p:nvPr>
            <p:custDataLst>
              <p:custData r:id="rId29"/>
            </p:custDataLst>
          </p:nvPr>
        </p:nvGrpSpPr>
        <p:grpSpPr>
          <a:xfrm>
            <a:off x="5508493" y="2568896"/>
            <a:ext cx="798808" cy="228600"/>
            <a:chOff x="4016824" y="3329203"/>
            <a:chExt cx="1097652" cy="147402"/>
          </a:xfrm>
        </p:grpSpPr>
        <p:sp>
          <p:nvSpPr>
            <p:cNvPr id="116" name="Content"/>
            <p:cNvSpPr>
              <a:spLocks/>
            </p:cNvSpPr>
            <p:nvPr/>
          </p:nvSpPr>
          <p:spPr>
            <a:xfrm>
              <a:off x="4016824" y="3329203"/>
              <a:ext cx="1097652" cy="14740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000" dirty="0">
                  <a:ea typeface="Segoe UI" pitchFamily="34" charset="0"/>
                  <a:cs typeface="Segoe UI" pitchFamily="34" charset="0"/>
                </a:rPr>
                <a:t>Новое</a:t>
              </a:r>
              <a:endParaRPr lang="en-US" sz="10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DownArrow"/>
            <p:cNvSpPr>
              <a:spLocks noChangeAspect="1"/>
            </p:cNvSpPr>
            <p:nvPr/>
          </p:nvSpPr>
          <p:spPr>
            <a:xfrm rot="10800000">
              <a:off x="4945782" y="3394327"/>
              <a:ext cx="111725" cy="3144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18" name="Picture 1"/>
          <p:cNvPicPr preferRelativeResize="0">
            <a:picLocks/>
          </p:cNvPicPr>
          <p:nvPr>
            <p:custDataLst>
              <p:custData r:id="rId30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71" y="2625151"/>
            <a:ext cx="115615" cy="1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400" dirty="0" smtClean="0"/>
              <a:t>Окно фильтра (контракты проекта)</a:t>
            </a:r>
            <a:endParaRPr lang="ru-RU" sz="2400" dirty="0"/>
          </a:p>
        </p:txBody>
      </p:sp>
      <p:grpSp>
        <p:nvGrpSpPr>
          <p:cNvPr id="8" name="TabGroup"/>
          <p:cNvGrpSpPr/>
          <p:nvPr>
            <p:custDataLst>
              <p:custData r:id="rId1"/>
            </p:custDataLst>
          </p:nvPr>
        </p:nvGrpSpPr>
        <p:grpSpPr>
          <a:xfrm>
            <a:off x="2802687" y="1897055"/>
            <a:ext cx="3513078" cy="2017408"/>
            <a:chOff x="3138958" y="2600311"/>
            <a:chExt cx="3513078" cy="2017408"/>
          </a:xfrm>
        </p:grpSpPr>
        <p:sp>
          <p:nvSpPr>
            <p:cNvPr id="9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ActiveTab"/>
            <p:cNvSpPr txBox="1"/>
            <p:nvPr/>
          </p:nvSpPr>
          <p:spPr>
            <a:xfrm>
              <a:off x="3138958" y="2600311"/>
              <a:ext cx="956246" cy="2464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2812796" y="2368704"/>
            <a:ext cx="10631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kern="0" dirty="0">
                <a:latin typeface="Segoe UI"/>
              </a:rPr>
              <a:t>Имя </a:t>
            </a:r>
            <a:r>
              <a:rPr lang="ru-RU" sz="1200" kern="0" dirty="0" smtClean="0">
                <a:latin typeface="Segoe UI"/>
              </a:rPr>
              <a:t>метода</a:t>
            </a:r>
            <a:r>
              <a:rPr lang="en-US" sz="1200" kern="0" dirty="0" smtClean="0">
                <a:latin typeface="Segoe UI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3981060" y="2368704"/>
            <a:ext cx="225411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chemeClr val="dk1"/>
                </a:solidFill>
              </a:rPr>
              <a:t>GetCurrentUserRights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4"/>
            </p:custDataLst>
          </p:nvPr>
        </p:nvSpPr>
        <p:spPr>
          <a:xfrm>
            <a:off x="2812796" y="2673504"/>
            <a:ext cx="121860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kern="0" dirty="0">
                <a:latin typeface="Segoe UI"/>
              </a:rPr>
              <a:t>Исполнитель </a:t>
            </a:r>
            <a:r>
              <a:rPr lang="en-US" sz="1200" kern="0" dirty="0" smtClean="0">
                <a:latin typeface="Segoe UI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5"/>
            </p:custDataLst>
          </p:nvPr>
        </p:nvSpPr>
        <p:spPr>
          <a:xfrm>
            <a:off x="3981060" y="2673504"/>
            <a:ext cx="225411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-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6"/>
            </p:custDataLst>
          </p:nvPr>
        </p:nvSpPr>
        <p:spPr>
          <a:xfrm>
            <a:off x="2812032" y="2978304"/>
            <a:ext cx="105670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kern="0" dirty="0">
                <a:latin typeface="Segoe UI"/>
              </a:rPr>
              <a:t>Инициатор </a:t>
            </a:r>
            <a:r>
              <a:rPr lang="en-US" sz="1200" kern="0" dirty="0" smtClean="0">
                <a:latin typeface="Segoe UI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7"/>
            </p:custDataLst>
          </p:nvPr>
        </p:nvSpPr>
        <p:spPr>
          <a:xfrm>
            <a:off x="3980295" y="2978304"/>
            <a:ext cx="2254875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-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 txBox="1"/>
          <p:nvPr>
            <p:custDataLst>
              <p:custData r:id="rId8"/>
            </p:custDataLst>
          </p:nvPr>
        </p:nvSpPr>
        <p:spPr>
          <a:xfrm>
            <a:off x="2812032" y="3298344"/>
            <a:ext cx="7024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kern="0" dirty="0">
                <a:latin typeface="Segoe UI"/>
              </a:rPr>
              <a:t>Статус </a:t>
            </a:r>
            <a:r>
              <a:rPr lang="en-US" sz="1200" kern="0" dirty="0" smtClean="0">
                <a:latin typeface="Segoe UI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DropdownBox"/>
          <p:cNvGrpSpPr/>
          <p:nvPr>
            <p:custDataLst>
              <p:custData r:id="rId9"/>
            </p:custDataLst>
          </p:nvPr>
        </p:nvGrpSpPr>
        <p:grpSpPr>
          <a:xfrm>
            <a:off x="3981060" y="3284220"/>
            <a:ext cx="2254111" cy="228600"/>
            <a:chOff x="4016824" y="3329200"/>
            <a:chExt cx="1097652" cy="228600"/>
          </a:xfrm>
        </p:grpSpPr>
        <p:sp>
          <p:nvSpPr>
            <p:cNvPr id="2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/>
                <a:t>Готов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DownArrow"/>
            <p:cNvSpPr>
              <a:spLocks noChangeAspect="1"/>
            </p:cNvSpPr>
            <p:nvPr/>
          </p:nvSpPr>
          <p:spPr>
            <a:xfrm rot="10800000">
              <a:off x="5054694" y="3430199"/>
              <a:ext cx="3959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27" name="Picture 1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90" y="3580290"/>
            <a:ext cx="337500" cy="337500"/>
          </a:xfrm>
          <a:prstGeom prst="rect">
            <a:avLst/>
          </a:prstGeom>
        </p:spPr>
      </p:pic>
      <p:pic>
        <p:nvPicPr>
          <p:cNvPr id="28" name="Picture 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10" y="3580290"/>
            <a:ext cx="337500" cy="337500"/>
          </a:xfrm>
          <a:prstGeom prst="rect">
            <a:avLst/>
          </a:prstGeom>
        </p:spPr>
      </p:pic>
      <p:sp>
        <p:nvSpPr>
          <p:cNvPr id="29" name="Content"/>
          <p:cNvSpPr/>
          <p:nvPr>
            <p:custDataLst>
              <p:custData r:id="rId12"/>
            </p:custDataLst>
          </p:nvPr>
        </p:nvSpPr>
        <p:spPr>
          <a:xfrm>
            <a:off x="4139952" y="4293096"/>
            <a:ext cx="1432540" cy="229863"/>
          </a:xfrm>
          <a:prstGeom prst="wedgeRoundRectCallout">
            <a:avLst>
              <a:gd name="adj1" fmla="val 57549"/>
              <a:gd name="adj2" fmla="val -247349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Сбросить фильтры</a:t>
            </a: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0" name="Content"/>
          <p:cNvSpPr/>
          <p:nvPr>
            <p:custDataLst>
              <p:custData r:id="rId13"/>
            </p:custDataLst>
          </p:nvPr>
        </p:nvSpPr>
        <p:spPr>
          <a:xfrm>
            <a:off x="6876256" y="3634108"/>
            <a:ext cx="1607464" cy="229863"/>
          </a:xfrm>
          <a:prstGeom prst="wedgeRoundRectCallout">
            <a:avLst>
              <a:gd name="adj1" fmla="val -87568"/>
              <a:gd name="adj2" fmla="val -18613"/>
              <a:gd name="adj3" fmla="val 16667"/>
            </a:avLst>
          </a:prstGeom>
          <a:solidFill>
            <a:schemeClr val="bg1">
              <a:alpha val="80000"/>
            </a:scheme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kern="0" dirty="0" smtClean="0">
                <a:latin typeface="Segoe UI"/>
              </a:rPr>
              <a:t>Применить фильтры</a:t>
            </a:r>
            <a:r>
              <a:rPr lang="en-US" sz="1100" kern="0" dirty="0" smtClean="0">
                <a:solidFill>
                  <a:srgbClr val="FFFFFF"/>
                </a:solidFill>
                <a:latin typeface="Segoe UI"/>
              </a:rPr>
              <a:t>t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158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1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23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24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26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45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49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50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58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5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6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WindowsPhoneIcons.Delete" Revision="1" Stencil="System.Storyboarding.WindowsPhoneIcons" StencilVersion="0.1"/>
</Control>
</file>

<file path=customXml/item64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6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7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7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7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8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3271EB1F-0AA8-40DB-B061-897854485D5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760F7EA-1DF3-42EE-8A06-BD263742032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D889637-CE82-47A2-BFC9-B148BB4A6AA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5F66833-B449-422A-9CC8-C8F569B05BA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B90AF42-738E-4DAB-ACE8-CCB1F894104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0C7E2D5-3976-41F4-B850-B0BB8EF844C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C446502-57EB-446F-826F-A7933CDF2C6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C5E04D0-75D2-489D-9F06-CBBCED4CD20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3B78192-B4AA-4C59-A8A2-FAB3E6C96DE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B9EFE74-1EC6-40FC-8E3B-FE6FC26D22C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3B811E8-CB9E-408C-A8B4-31960975743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772822B-B66F-4801-9539-459C08341CE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665CB63-34F4-4327-BAA4-5F866E1F444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5312012-641A-4944-B0B8-71175E52403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9F161CA-5572-4E46-8B07-69E379D18AD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9573185-F68A-4459-A7DB-A8642C0CF22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FDC721D-1583-46FB-8339-24B4E41862F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32B9844-C5A7-4922-A715-6B32A580AA0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3332124-4E33-4C45-A8A2-D7FB5387104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DFAF14A-8937-4269-990B-DF343CE87BC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041740F-74E8-460D-AE0D-71886C1F618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2A2A464-07D6-4310-90DA-BFF5D5D85A9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55D4685-4E3A-4908-A161-5B3161589ED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A01698B-314F-4111-A07E-F429B36518F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4374644-13A0-46EC-9029-AB02ADB63D0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44C176B-5C32-4DFB-8E24-04F967F3D6D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AF35759-7CBA-4C19-AE2D-2C2F8FDC6F4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9D6BC19-CDF5-48A1-85B3-F1776858184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1D26B46-CFE8-48B4-9D21-0C9B503693B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465AFBF-1E92-4ABE-9F01-CE1B397C588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72BA43E-B732-4C31-BBC2-E6FB1DC3CF7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91AD156-120F-4EB1-ABE5-992046AEBFE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D0B6804-E481-424D-8888-779B6DBC2B4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579A474-9DAA-441F-BAD0-A4607E2C96D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02DEDDE-424E-4377-B2D8-98848BFA8E3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2D1028C-A519-46BA-BAF7-EC095A72ADA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F9D2E2D-FAEC-4A0A-9218-4268695EB67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B3D0742-4EA7-412A-83DD-3A9F0555277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70A34F3-928F-4E4F-8666-E5D4D07797F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D2217E0-B1FB-44D4-A470-7C2F0FCD87A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A5AFC3D-326D-4613-AE04-683282ADA61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41184A7-CE81-4FD2-8A35-DB3CB3BB37F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E5A39EE-CED4-41DA-99FB-D7E8E4A8A22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A3D6CD7-DCB8-4E3E-A7AA-986C0DF2187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1F7CEB8-C4A9-4CDF-BA8B-3536AD89973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392E1F2-492D-4CB9-8668-ABD9287958B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DB3F5E0-F4C9-4FDA-813B-261428FA645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140B85F-1980-4123-8A86-4D0C905A8BF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23E0204-A24C-4040-80EE-956850DFBC3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09CEA95-6BDA-45F9-BB3D-6347F3695A5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A69B6D5-1C17-4F38-AD3D-EA3B8E90FC76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0B006F0-6414-48CD-808D-117BB514D3E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C744DAA-BB79-4D9B-BDD1-05F09414BEE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EEFD11C-B423-4472-9654-7707CDD1F3D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123474B-85BC-41C0-A8B3-E097BA0AC2C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987E64F-F81C-4B86-87C4-FEDEA002070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792A8F7-71DD-4878-B004-ABDB55978FF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C4F4364-7285-40AE-9DCC-3FCE849ED0F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FA2BC0E-1947-4C92-90CF-99FF5404C4C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0AA29E4-2C73-4269-A925-7A264641F99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FCC4CF5-A077-416A-911F-3BFA91DEE317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2D5F82F-1C07-416F-BD5D-F83736D0E75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101AA61-8566-43F7-A26A-0219EF04545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FBAD30E-A35D-4085-981F-5DA027342E0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1BBF0A8-80F8-404F-B8B2-B3FD61CA064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0754624-A148-4CEA-BD18-01A03FB22D4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BFDF59E-5209-4231-BC97-B02E1DEADAD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4661F4F-AB70-4D6F-92E6-398ACBB95F7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A6EF944-4FDE-4E5E-829E-2C2EEA31CCC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A2DA203-FEA8-4E29-AB9F-9471A11964C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25F28B7-8AA8-4575-A5FE-D97D2E721F6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4556289-A319-4EAC-905E-961CE4BC0AE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55586F9-19C6-4AFC-9FBC-0BAA93A9534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6ADB753-2DA9-4E6A-8174-F168435E5C5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79FD3CB-0459-428B-8915-B212A926F90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057A6DA-5A86-4EE8-A71C-AE8E7F548A1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3124AFE-4EB5-4B52-AC10-9701FC388D0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E3C5397-2BB3-4996-90B4-47CF4BFB49E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229</Words>
  <Application>Microsoft Office PowerPoint</Application>
  <PresentationFormat>Экран (4:3)</PresentationFormat>
  <Paragraphs>124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Создание контракта GetUsers (вкладка “Запрос”) </vt:lpstr>
      <vt:lpstr>Создание своих типов данных</vt:lpstr>
      <vt:lpstr>Окно фильтра (контракты проекта)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Шпилевой</dc:creator>
  <cp:lastModifiedBy>Артем Шпилевой</cp:lastModifiedBy>
  <cp:revision>68</cp:revision>
  <dcterms:created xsi:type="dcterms:W3CDTF">2019-10-08T13:24:06Z</dcterms:created>
  <dcterms:modified xsi:type="dcterms:W3CDTF">2019-10-11T10:11:50Z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