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956A03-4776-4221-89F9-576F41923EA8}" v="179" dt="2023-03-22T14:28:18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52510A-5164-4786-AD97-0E13B35E45B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CB5D7D14-83DE-47FB-B281-2EE8EEDA75AD}">
      <dgm:prSet/>
      <dgm:spPr/>
      <dgm:t>
        <a:bodyPr/>
        <a:lstStyle/>
        <a:p>
          <a:r>
            <a:rPr lang="en-US"/>
            <a:t>The goal is to create an online voting web application which is secure and is easy to use.</a:t>
          </a:r>
        </a:p>
      </dgm:t>
    </dgm:pt>
    <dgm:pt modelId="{A6FA4D45-6203-457E-98B7-396EC77F9348}" type="parTrans" cxnId="{0BAF4C21-149F-49FD-92F2-E831C903466E}">
      <dgm:prSet/>
      <dgm:spPr/>
      <dgm:t>
        <a:bodyPr/>
        <a:lstStyle/>
        <a:p>
          <a:endParaRPr lang="en-US"/>
        </a:p>
      </dgm:t>
    </dgm:pt>
    <dgm:pt modelId="{E70C4DE0-D57F-43CA-8658-AE4BCFE86681}" type="sibTrans" cxnId="{0BAF4C21-149F-49FD-92F2-E831C903466E}">
      <dgm:prSet/>
      <dgm:spPr/>
      <dgm:t>
        <a:bodyPr/>
        <a:lstStyle/>
        <a:p>
          <a:endParaRPr lang="en-US"/>
        </a:p>
      </dgm:t>
    </dgm:pt>
    <dgm:pt modelId="{1C333167-09F3-4188-8776-7B5592A04146}">
      <dgm:prSet/>
      <dgm:spPr/>
      <dgm:t>
        <a:bodyPr/>
        <a:lstStyle/>
        <a:p>
          <a:r>
            <a:rPr lang="en-US"/>
            <a:t>With the use of online voting system, voting can increase astronomically because of the convenience it will provide to the user.</a:t>
          </a:r>
        </a:p>
      </dgm:t>
    </dgm:pt>
    <dgm:pt modelId="{15E2309F-D473-4A93-B7D7-210900893E29}" type="parTrans" cxnId="{A1A8FDBB-77EC-4267-A367-5AD0A85EF167}">
      <dgm:prSet/>
      <dgm:spPr/>
      <dgm:t>
        <a:bodyPr/>
        <a:lstStyle/>
        <a:p>
          <a:endParaRPr lang="en-US"/>
        </a:p>
      </dgm:t>
    </dgm:pt>
    <dgm:pt modelId="{D8937020-6765-47F6-A7DF-F5A99B5AB4AF}" type="sibTrans" cxnId="{A1A8FDBB-77EC-4267-A367-5AD0A85EF167}">
      <dgm:prSet/>
      <dgm:spPr/>
      <dgm:t>
        <a:bodyPr/>
        <a:lstStyle/>
        <a:p>
          <a:endParaRPr lang="en-US"/>
        </a:p>
      </dgm:t>
    </dgm:pt>
    <dgm:pt modelId="{BADF999D-D459-440C-AF3C-19B2EEEC2DA6}">
      <dgm:prSet/>
      <dgm:spPr/>
      <dgm:t>
        <a:bodyPr/>
        <a:lstStyle/>
        <a:p>
          <a:r>
            <a:rPr lang="en-US"/>
            <a:t>Cost can also be saved using this kind of voting.</a:t>
          </a:r>
        </a:p>
      </dgm:t>
    </dgm:pt>
    <dgm:pt modelId="{AB75C315-76CE-47E6-AED6-D2AD30CA6B3A}" type="parTrans" cxnId="{0933D6D3-6AD0-4967-A386-16F0DF3BE8C3}">
      <dgm:prSet/>
      <dgm:spPr/>
      <dgm:t>
        <a:bodyPr/>
        <a:lstStyle/>
        <a:p>
          <a:endParaRPr lang="en-US"/>
        </a:p>
      </dgm:t>
    </dgm:pt>
    <dgm:pt modelId="{DC2EF172-39B6-404C-8570-1CD1EC278BA4}" type="sibTrans" cxnId="{0933D6D3-6AD0-4967-A386-16F0DF3BE8C3}">
      <dgm:prSet/>
      <dgm:spPr/>
      <dgm:t>
        <a:bodyPr/>
        <a:lstStyle/>
        <a:p>
          <a:endParaRPr lang="en-US"/>
        </a:p>
      </dgm:t>
    </dgm:pt>
    <dgm:pt modelId="{13AD1EDC-5F5A-4CB3-9BED-632BC0428532}">
      <dgm:prSet/>
      <dgm:spPr/>
      <dgm:t>
        <a:bodyPr/>
        <a:lstStyle/>
        <a:p>
          <a:r>
            <a:rPr lang="en-US"/>
            <a:t>Transparency can also be achieved using this.</a:t>
          </a:r>
        </a:p>
      </dgm:t>
    </dgm:pt>
    <dgm:pt modelId="{B8FDEA3A-7D14-42C3-9E62-FDF956DD96E1}" type="parTrans" cxnId="{92220138-8420-4EFE-9713-11DF4CF74BA0}">
      <dgm:prSet/>
      <dgm:spPr/>
      <dgm:t>
        <a:bodyPr/>
        <a:lstStyle/>
        <a:p>
          <a:endParaRPr lang="en-US"/>
        </a:p>
      </dgm:t>
    </dgm:pt>
    <dgm:pt modelId="{3F889837-D1C3-4C35-9B7E-D90A68F4D3BE}" type="sibTrans" cxnId="{92220138-8420-4EFE-9713-11DF4CF74BA0}">
      <dgm:prSet/>
      <dgm:spPr/>
      <dgm:t>
        <a:bodyPr/>
        <a:lstStyle/>
        <a:p>
          <a:endParaRPr lang="en-US"/>
        </a:p>
      </dgm:t>
    </dgm:pt>
    <dgm:pt modelId="{9D9AF4B4-9689-4840-B87B-FBA51CB35FD1}">
      <dgm:prSet/>
      <dgm:spPr/>
      <dgm:t>
        <a:bodyPr/>
        <a:lstStyle/>
        <a:p>
          <a:r>
            <a:rPr lang="en-US"/>
            <a:t>Accuracy can also be increased using this.</a:t>
          </a:r>
        </a:p>
      </dgm:t>
    </dgm:pt>
    <dgm:pt modelId="{A8761EA6-4A98-47F0-8375-C959253D1F73}" type="parTrans" cxnId="{93E03747-F5EF-41C3-B301-887A098DF773}">
      <dgm:prSet/>
      <dgm:spPr/>
      <dgm:t>
        <a:bodyPr/>
        <a:lstStyle/>
        <a:p>
          <a:endParaRPr lang="en-US"/>
        </a:p>
      </dgm:t>
    </dgm:pt>
    <dgm:pt modelId="{38DA201D-B2C4-459B-92D2-5B241536CDC6}" type="sibTrans" cxnId="{93E03747-F5EF-41C3-B301-887A098DF773}">
      <dgm:prSet/>
      <dgm:spPr/>
      <dgm:t>
        <a:bodyPr/>
        <a:lstStyle/>
        <a:p>
          <a:endParaRPr lang="en-US"/>
        </a:p>
      </dgm:t>
    </dgm:pt>
    <dgm:pt modelId="{DD114840-58F7-42F7-8B13-1D62D10D3E1D}" type="pres">
      <dgm:prSet presAssocID="{6B52510A-5164-4786-AD97-0E13B35E45B2}" presName="root" presStyleCnt="0">
        <dgm:presLayoutVars>
          <dgm:dir/>
          <dgm:resizeHandles val="exact"/>
        </dgm:presLayoutVars>
      </dgm:prSet>
      <dgm:spPr/>
    </dgm:pt>
    <dgm:pt modelId="{B9D5D8D7-2EF7-4F42-89EB-0B9AE7CE0C4F}" type="pres">
      <dgm:prSet presAssocID="{6B52510A-5164-4786-AD97-0E13B35E45B2}" presName="container" presStyleCnt="0">
        <dgm:presLayoutVars>
          <dgm:dir/>
          <dgm:resizeHandles val="exact"/>
        </dgm:presLayoutVars>
      </dgm:prSet>
      <dgm:spPr/>
    </dgm:pt>
    <dgm:pt modelId="{196BB9A0-BABD-4F67-8AC0-CBED6DE3353C}" type="pres">
      <dgm:prSet presAssocID="{CB5D7D14-83DE-47FB-B281-2EE8EEDA75AD}" presName="compNode" presStyleCnt="0"/>
      <dgm:spPr/>
    </dgm:pt>
    <dgm:pt modelId="{DABF5FE5-EDF1-4A24-8917-845060D691E3}" type="pres">
      <dgm:prSet presAssocID="{CB5D7D14-83DE-47FB-B281-2EE8EEDA75AD}" presName="iconBgRect" presStyleLbl="bgShp" presStyleIdx="0" presStyleCnt="5"/>
      <dgm:spPr/>
    </dgm:pt>
    <dgm:pt modelId="{330B87F9-1E30-469F-940D-E8D40D6DAF7F}" type="pres">
      <dgm:prSet presAssocID="{CB5D7D14-83DE-47FB-B281-2EE8EEDA75A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860F39A0-2586-4845-8109-485E12C22A19}" type="pres">
      <dgm:prSet presAssocID="{CB5D7D14-83DE-47FB-B281-2EE8EEDA75AD}" presName="spaceRect" presStyleCnt="0"/>
      <dgm:spPr/>
    </dgm:pt>
    <dgm:pt modelId="{113C7FCD-D961-4763-A005-240D31CDABBB}" type="pres">
      <dgm:prSet presAssocID="{CB5D7D14-83DE-47FB-B281-2EE8EEDA75AD}" presName="textRect" presStyleLbl="revTx" presStyleIdx="0" presStyleCnt="5">
        <dgm:presLayoutVars>
          <dgm:chMax val="1"/>
          <dgm:chPref val="1"/>
        </dgm:presLayoutVars>
      </dgm:prSet>
      <dgm:spPr/>
    </dgm:pt>
    <dgm:pt modelId="{94D94086-2792-48F7-9700-55A31CDC8D8B}" type="pres">
      <dgm:prSet presAssocID="{E70C4DE0-D57F-43CA-8658-AE4BCFE86681}" presName="sibTrans" presStyleLbl="sibTrans2D1" presStyleIdx="0" presStyleCnt="0"/>
      <dgm:spPr/>
    </dgm:pt>
    <dgm:pt modelId="{31B87585-34BD-4C60-8F46-56592F71DE02}" type="pres">
      <dgm:prSet presAssocID="{1C333167-09F3-4188-8776-7B5592A04146}" presName="compNode" presStyleCnt="0"/>
      <dgm:spPr/>
    </dgm:pt>
    <dgm:pt modelId="{6BA8D2EA-8336-45A1-A9A2-D8371A5C00CC}" type="pres">
      <dgm:prSet presAssocID="{1C333167-09F3-4188-8776-7B5592A04146}" presName="iconBgRect" presStyleLbl="bgShp" presStyleIdx="1" presStyleCnt="5"/>
      <dgm:spPr/>
    </dgm:pt>
    <dgm:pt modelId="{8B65CA82-F290-4812-9869-26C0E0D46EDA}" type="pres">
      <dgm:prSet presAssocID="{1C333167-09F3-4188-8776-7B5592A0414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827FDC6-6C19-474B-A798-C229D79A1ABE}" type="pres">
      <dgm:prSet presAssocID="{1C333167-09F3-4188-8776-7B5592A04146}" presName="spaceRect" presStyleCnt="0"/>
      <dgm:spPr/>
    </dgm:pt>
    <dgm:pt modelId="{4F16CFA5-9BE0-4504-A343-97648B20D764}" type="pres">
      <dgm:prSet presAssocID="{1C333167-09F3-4188-8776-7B5592A04146}" presName="textRect" presStyleLbl="revTx" presStyleIdx="1" presStyleCnt="5">
        <dgm:presLayoutVars>
          <dgm:chMax val="1"/>
          <dgm:chPref val="1"/>
        </dgm:presLayoutVars>
      </dgm:prSet>
      <dgm:spPr/>
    </dgm:pt>
    <dgm:pt modelId="{3FF46D79-4244-4FD7-B0C1-3379ED82EFBA}" type="pres">
      <dgm:prSet presAssocID="{D8937020-6765-47F6-A7DF-F5A99B5AB4AF}" presName="sibTrans" presStyleLbl="sibTrans2D1" presStyleIdx="0" presStyleCnt="0"/>
      <dgm:spPr/>
    </dgm:pt>
    <dgm:pt modelId="{FDB887E3-B882-4786-A449-88E2ADB9F7DA}" type="pres">
      <dgm:prSet presAssocID="{BADF999D-D459-440C-AF3C-19B2EEEC2DA6}" presName="compNode" presStyleCnt="0"/>
      <dgm:spPr/>
    </dgm:pt>
    <dgm:pt modelId="{E2DA4B0C-581E-4779-A1D6-EF73E1E36106}" type="pres">
      <dgm:prSet presAssocID="{BADF999D-D459-440C-AF3C-19B2EEEC2DA6}" presName="iconBgRect" presStyleLbl="bgShp" presStyleIdx="2" presStyleCnt="5"/>
      <dgm:spPr/>
    </dgm:pt>
    <dgm:pt modelId="{150C1CC3-2F53-493F-8EE6-66953D9E701A}" type="pres">
      <dgm:prSet presAssocID="{BADF999D-D459-440C-AF3C-19B2EEEC2DA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85566D75-4FC2-4676-BC53-D66D4264034C}" type="pres">
      <dgm:prSet presAssocID="{BADF999D-D459-440C-AF3C-19B2EEEC2DA6}" presName="spaceRect" presStyleCnt="0"/>
      <dgm:spPr/>
    </dgm:pt>
    <dgm:pt modelId="{D57CE6DA-13A0-4A22-8FD3-5C62E1D6134B}" type="pres">
      <dgm:prSet presAssocID="{BADF999D-D459-440C-AF3C-19B2EEEC2DA6}" presName="textRect" presStyleLbl="revTx" presStyleIdx="2" presStyleCnt="5">
        <dgm:presLayoutVars>
          <dgm:chMax val="1"/>
          <dgm:chPref val="1"/>
        </dgm:presLayoutVars>
      </dgm:prSet>
      <dgm:spPr/>
    </dgm:pt>
    <dgm:pt modelId="{AECECA54-88EA-4351-950C-75B85D12F80E}" type="pres">
      <dgm:prSet presAssocID="{DC2EF172-39B6-404C-8570-1CD1EC278BA4}" presName="sibTrans" presStyleLbl="sibTrans2D1" presStyleIdx="0" presStyleCnt="0"/>
      <dgm:spPr/>
    </dgm:pt>
    <dgm:pt modelId="{89EA7062-C5BF-4B5C-8D2E-4A12C86EDA47}" type="pres">
      <dgm:prSet presAssocID="{13AD1EDC-5F5A-4CB3-9BED-632BC0428532}" presName="compNode" presStyleCnt="0"/>
      <dgm:spPr/>
    </dgm:pt>
    <dgm:pt modelId="{3FF7A8F9-0CE9-440F-A8D5-C03225142655}" type="pres">
      <dgm:prSet presAssocID="{13AD1EDC-5F5A-4CB3-9BED-632BC0428532}" presName="iconBgRect" presStyleLbl="bgShp" presStyleIdx="3" presStyleCnt="5"/>
      <dgm:spPr/>
    </dgm:pt>
    <dgm:pt modelId="{9185E448-F789-4AF1-A45A-BF714144EFED}" type="pres">
      <dgm:prSet presAssocID="{13AD1EDC-5F5A-4CB3-9BED-632BC042853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063C68A5-81DF-41D6-B228-67F7993CB9E2}" type="pres">
      <dgm:prSet presAssocID="{13AD1EDC-5F5A-4CB3-9BED-632BC0428532}" presName="spaceRect" presStyleCnt="0"/>
      <dgm:spPr/>
    </dgm:pt>
    <dgm:pt modelId="{EB5911AF-ACFE-4C5D-87FF-D8905612596C}" type="pres">
      <dgm:prSet presAssocID="{13AD1EDC-5F5A-4CB3-9BED-632BC0428532}" presName="textRect" presStyleLbl="revTx" presStyleIdx="3" presStyleCnt="5">
        <dgm:presLayoutVars>
          <dgm:chMax val="1"/>
          <dgm:chPref val="1"/>
        </dgm:presLayoutVars>
      </dgm:prSet>
      <dgm:spPr/>
    </dgm:pt>
    <dgm:pt modelId="{A37BDF32-026E-4F62-8D09-4610BEDECD63}" type="pres">
      <dgm:prSet presAssocID="{3F889837-D1C3-4C35-9B7E-D90A68F4D3BE}" presName="sibTrans" presStyleLbl="sibTrans2D1" presStyleIdx="0" presStyleCnt="0"/>
      <dgm:spPr/>
    </dgm:pt>
    <dgm:pt modelId="{722E2EFC-99F6-4378-811D-6EC43181F9A8}" type="pres">
      <dgm:prSet presAssocID="{9D9AF4B4-9689-4840-B87B-FBA51CB35FD1}" presName="compNode" presStyleCnt="0"/>
      <dgm:spPr/>
    </dgm:pt>
    <dgm:pt modelId="{5AD121A7-C7D4-4BDA-A543-7EE9E76B5CA1}" type="pres">
      <dgm:prSet presAssocID="{9D9AF4B4-9689-4840-B87B-FBA51CB35FD1}" presName="iconBgRect" presStyleLbl="bgShp" presStyleIdx="4" presStyleCnt="5"/>
      <dgm:spPr/>
    </dgm:pt>
    <dgm:pt modelId="{73874D88-0831-408E-B03C-87A9AE1CC15A}" type="pres">
      <dgm:prSet presAssocID="{9D9AF4B4-9689-4840-B87B-FBA51CB35FD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2CE39F1C-533F-443E-9543-0FBAEBD2CA97}" type="pres">
      <dgm:prSet presAssocID="{9D9AF4B4-9689-4840-B87B-FBA51CB35FD1}" presName="spaceRect" presStyleCnt="0"/>
      <dgm:spPr/>
    </dgm:pt>
    <dgm:pt modelId="{010C4EDA-4774-4BFB-88B3-3EAE3765018D}" type="pres">
      <dgm:prSet presAssocID="{9D9AF4B4-9689-4840-B87B-FBA51CB35FD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44CBC01-B51E-40CB-88DB-4B2AA9F2CA49}" type="presOf" srcId="{3F889837-D1C3-4C35-9B7E-D90A68F4D3BE}" destId="{A37BDF32-026E-4F62-8D09-4610BEDECD63}" srcOrd="0" destOrd="0" presId="urn:microsoft.com/office/officeart/2018/2/layout/IconCircleList"/>
    <dgm:cxn modelId="{0BAF4C21-149F-49FD-92F2-E831C903466E}" srcId="{6B52510A-5164-4786-AD97-0E13B35E45B2}" destId="{CB5D7D14-83DE-47FB-B281-2EE8EEDA75AD}" srcOrd="0" destOrd="0" parTransId="{A6FA4D45-6203-457E-98B7-396EC77F9348}" sibTransId="{E70C4DE0-D57F-43CA-8658-AE4BCFE86681}"/>
    <dgm:cxn modelId="{D4E05F36-8577-438B-B509-3037FFDFF447}" type="presOf" srcId="{13AD1EDC-5F5A-4CB3-9BED-632BC0428532}" destId="{EB5911AF-ACFE-4C5D-87FF-D8905612596C}" srcOrd="0" destOrd="0" presId="urn:microsoft.com/office/officeart/2018/2/layout/IconCircleList"/>
    <dgm:cxn modelId="{EC227636-E09C-45F3-8DC0-C448439E7FF7}" type="presOf" srcId="{DC2EF172-39B6-404C-8570-1CD1EC278BA4}" destId="{AECECA54-88EA-4351-950C-75B85D12F80E}" srcOrd="0" destOrd="0" presId="urn:microsoft.com/office/officeart/2018/2/layout/IconCircleList"/>
    <dgm:cxn modelId="{92220138-8420-4EFE-9713-11DF4CF74BA0}" srcId="{6B52510A-5164-4786-AD97-0E13B35E45B2}" destId="{13AD1EDC-5F5A-4CB3-9BED-632BC0428532}" srcOrd="3" destOrd="0" parTransId="{B8FDEA3A-7D14-42C3-9E62-FDF956DD96E1}" sibTransId="{3F889837-D1C3-4C35-9B7E-D90A68F4D3BE}"/>
    <dgm:cxn modelId="{93E03747-F5EF-41C3-B301-887A098DF773}" srcId="{6B52510A-5164-4786-AD97-0E13B35E45B2}" destId="{9D9AF4B4-9689-4840-B87B-FBA51CB35FD1}" srcOrd="4" destOrd="0" parTransId="{A8761EA6-4A98-47F0-8375-C959253D1F73}" sibTransId="{38DA201D-B2C4-459B-92D2-5B241536CDC6}"/>
    <dgm:cxn modelId="{2291F87B-F55F-4D33-B46C-67C413E32FB5}" type="presOf" srcId="{1C333167-09F3-4188-8776-7B5592A04146}" destId="{4F16CFA5-9BE0-4504-A343-97648B20D764}" srcOrd="0" destOrd="0" presId="urn:microsoft.com/office/officeart/2018/2/layout/IconCircleList"/>
    <dgm:cxn modelId="{02D72284-A3C1-49B2-8C80-47A0BD16037D}" type="presOf" srcId="{BADF999D-D459-440C-AF3C-19B2EEEC2DA6}" destId="{D57CE6DA-13A0-4A22-8FD3-5C62E1D6134B}" srcOrd="0" destOrd="0" presId="urn:microsoft.com/office/officeart/2018/2/layout/IconCircleList"/>
    <dgm:cxn modelId="{E997CD84-6091-4C5C-9DA8-C0082C6BFB68}" type="presOf" srcId="{9D9AF4B4-9689-4840-B87B-FBA51CB35FD1}" destId="{010C4EDA-4774-4BFB-88B3-3EAE3765018D}" srcOrd="0" destOrd="0" presId="urn:microsoft.com/office/officeart/2018/2/layout/IconCircleList"/>
    <dgm:cxn modelId="{05D2D5A1-3E5F-447A-A1E9-918CBCC1473B}" type="presOf" srcId="{6B52510A-5164-4786-AD97-0E13B35E45B2}" destId="{DD114840-58F7-42F7-8B13-1D62D10D3E1D}" srcOrd="0" destOrd="0" presId="urn:microsoft.com/office/officeart/2018/2/layout/IconCircleList"/>
    <dgm:cxn modelId="{097ABFAF-CE0D-4456-85BF-5DA1E889A98A}" type="presOf" srcId="{D8937020-6765-47F6-A7DF-F5A99B5AB4AF}" destId="{3FF46D79-4244-4FD7-B0C1-3379ED82EFBA}" srcOrd="0" destOrd="0" presId="urn:microsoft.com/office/officeart/2018/2/layout/IconCircleList"/>
    <dgm:cxn modelId="{EC0367B1-74B0-4077-BECB-4064266E77B3}" type="presOf" srcId="{CB5D7D14-83DE-47FB-B281-2EE8EEDA75AD}" destId="{113C7FCD-D961-4763-A005-240D31CDABBB}" srcOrd="0" destOrd="0" presId="urn:microsoft.com/office/officeart/2018/2/layout/IconCircleList"/>
    <dgm:cxn modelId="{A1A8FDBB-77EC-4267-A367-5AD0A85EF167}" srcId="{6B52510A-5164-4786-AD97-0E13B35E45B2}" destId="{1C333167-09F3-4188-8776-7B5592A04146}" srcOrd="1" destOrd="0" parTransId="{15E2309F-D473-4A93-B7D7-210900893E29}" sibTransId="{D8937020-6765-47F6-A7DF-F5A99B5AB4AF}"/>
    <dgm:cxn modelId="{0933D6D3-6AD0-4967-A386-16F0DF3BE8C3}" srcId="{6B52510A-5164-4786-AD97-0E13B35E45B2}" destId="{BADF999D-D459-440C-AF3C-19B2EEEC2DA6}" srcOrd="2" destOrd="0" parTransId="{AB75C315-76CE-47E6-AED6-D2AD30CA6B3A}" sibTransId="{DC2EF172-39B6-404C-8570-1CD1EC278BA4}"/>
    <dgm:cxn modelId="{28A0F4F0-8D0E-472E-8980-84D17C783112}" type="presOf" srcId="{E70C4DE0-D57F-43CA-8658-AE4BCFE86681}" destId="{94D94086-2792-48F7-9700-55A31CDC8D8B}" srcOrd="0" destOrd="0" presId="urn:microsoft.com/office/officeart/2018/2/layout/IconCircleList"/>
    <dgm:cxn modelId="{BF327E66-DF04-41A7-A0B4-A603DC2DC8DE}" type="presParOf" srcId="{DD114840-58F7-42F7-8B13-1D62D10D3E1D}" destId="{B9D5D8D7-2EF7-4F42-89EB-0B9AE7CE0C4F}" srcOrd="0" destOrd="0" presId="urn:microsoft.com/office/officeart/2018/2/layout/IconCircleList"/>
    <dgm:cxn modelId="{FBF5FF0D-5A79-4291-B22F-2DDCF3BF770B}" type="presParOf" srcId="{B9D5D8D7-2EF7-4F42-89EB-0B9AE7CE0C4F}" destId="{196BB9A0-BABD-4F67-8AC0-CBED6DE3353C}" srcOrd="0" destOrd="0" presId="urn:microsoft.com/office/officeart/2018/2/layout/IconCircleList"/>
    <dgm:cxn modelId="{4E60C257-000E-4E76-AAE0-706C53F57DDF}" type="presParOf" srcId="{196BB9A0-BABD-4F67-8AC0-CBED6DE3353C}" destId="{DABF5FE5-EDF1-4A24-8917-845060D691E3}" srcOrd="0" destOrd="0" presId="urn:microsoft.com/office/officeart/2018/2/layout/IconCircleList"/>
    <dgm:cxn modelId="{298015F8-0526-415E-B9D1-761F03D6984F}" type="presParOf" srcId="{196BB9A0-BABD-4F67-8AC0-CBED6DE3353C}" destId="{330B87F9-1E30-469F-940D-E8D40D6DAF7F}" srcOrd="1" destOrd="0" presId="urn:microsoft.com/office/officeart/2018/2/layout/IconCircleList"/>
    <dgm:cxn modelId="{CEB2E9FA-430E-40D8-A66A-EEBA540DBA50}" type="presParOf" srcId="{196BB9A0-BABD-4F67-8AC0-CBED6DE3353C}" destId="{860F39A0-2586-4845-8109-485E12C22A19}" srcOrd="2" destOrd="0" presId="urn:microsoft.com/office/officeart/2018/2/layout/IconCircleList"/>
    <dgm:cxn modelId="{06014B82-9F7A-451D-A5DF-3A21AEE42851}" type="presParOf" srcId="{196BB9A0-BABD-4F67-8AC0-CBED6DE3353C}" destId="{113C7FCD-D961-4763-A005-240D31CDABBB}" srcOrd="3" destOrd="0" presId="urn:microsoft.com/office/officeart/2018/2/layout/IconCircleList"/>
    <dgm:cxn modelId="{889828A7-2954-4803-80EE-1AC6BD7AF4B6}" type="presParOf" srcId="{B9D5D8D7-2EF7-4F42-89EB-0B9AE7CE0C4F}" destId="{94D94086-2792-48F7-9700-55A31CDC8D8B}" srcOrd="1" destOrd="0" presId="urn:microsoft.com/office/officeart/2018/2/layout/IconCircleList"/>
    <dgm:cxn modelId="{88004BB7-D5FC-4ABC-BD57-FD046AE6D5C9}" type="presParOf" srcId="{B9D5D8D7-2EF7-4F42-89EB-0B9AE7CE0C4F}" destId="{31B87585-34BD-4C60-8F46-56592F71DE02}" srcOrd="2" destOrd="0" presId="urn:microsoft.com/office/officeart/2018/2/layout/IconCircleList"/>
    <dgm:cxn modelId="{DB76430B-E70B-45C0-85B9-1563FBB8991C}" type="presParOf" srcId="{31B87585-34BD-4C60-8F46-56592F71DE02}" destId="{6BA8D2EA-8336-45A1-A9A2-D8371A5C00CC}" srcOrd="0" destOrd="0" presId="urn:microsoft.com/office/officeart/2018/2/layout/IconCircleList"/>
    <dgm:cxn modelId="{E020F8A7-ED36-46D9-AA5E-CE699F5D1C49}" type="presParOf" srcId="{31B87585-34BD-4C60-8F46-56592F71DE02}" destId="{8B65CA82-F290-4812-9869-26C0E0D46EDA}" srcOrd="1" destOrd="0" presId="urn:microsoft.com/office/officeart/2018/2/layout/IconCircleList"/>
    <dgm:cxn modelId="{3C875667-7B2C-4FD4-8F93-193D6FA6A5BC}" type="presParOf" srcId="{31B87585-34BD-4C60-8F46-56592F71DE02}" destId="{F827FDC6-6C19-474B-A798-C229D79A1ABE}" srcOrd="2" destOrd="0" presId="urn:microsoft.com/office/officeart/2018/2/layout/IconCircleList"/>
    <dgm:cxn modelId="{E0AAC753-16A3-423A-AFB3-A861920E7C2F}" type="presParOf" srcId="{31B87585-34BD-4C60-8F46-56592F71DE02}" destId="{4F16CFA5-9BE0-4504-A343-97648B20D764}" srcOrd="3" destOrd="0" presId="urn:microsoft.com/office/officeart/2018/2/layout/IconCircleList"/>
    <dgm:cxn modelId="{91B9DDA2-90CC-41A0-AB83-EA917AF584FB}" type="presParOf" srcId="{B9D5D8D7-2EF7-4F42-89EB-0B9AE7CE0C4F}" destId="{3FF46D79-4244-4FD7-B0C1-3379ED82EFBA}" srcOrd="3" destOrd="0" presId="urn:microsoft.com/office/officeart/2018/2/layout/IconCircleList"/>
    <dgm:cxn modelId="{0A93CC16-DA9B-4CF5-AC82-65D2B1FFE2A6}" type="presParOf" srcId="{B9D5D8D7-2EF7-4F42-89EB-0B9AE7CE0C4F}" destId="{FDB887E3-B882-4786-A449-88E2ADB9F7DA}" srcOrd="4" destOrd="0" presId="urn:microsoft.com/office/officeart/2018/2/layout/IconCircleList"/>
    <dgm:cxn modelId="{5DAAB89B-4E89-447D-8F09-546051313D98}" type="presParOf" srcId="{FDB887E3-B882-4786-A449-88E2ADB9F7DA}" destId="{E2DA4B0C-581E-4779-A1D6-EF73E1E36106}" srcOrd="0" destOrd="0" presId="urn:microsoft.com/office/officeart/2018/2/layout/IconCircleList"/>
    <dgm:cxn modelId="{B45CCB02-90E7-4082-98F4-783263F8C474}" type="presParOf" srcId="{FDB887E3-B882-4786-A449-88E2ADB9F7DA}" destId="{150C1CC3-2F53-493F-8EE6-66953D9E701A}" srcOrd="1" destOrd="0" presId="urn:microsoft.com/office/officeart/2018/2/layout/IconCircleList"/>
    <dgm:cxn modelId="{94859598-E6BF-4C93-8D4A-6876023D7FD8}" type="presParOf" srcId="{FDB887E3-B882-4786-A449-88E2ADB9F7DA}" destId="{85566D75-4FC2-4676-BC53-D66D4264034C}" srcOrd="2" destOrd="0" presId="urn:microsoft.com/office/officeart/2018/2/layout/IconCircleList"/>
    <dgm:cxn modelId="{191051B0-F17D-4622-B94C-98FA6D515B00}" type="presParOf" srcId="{FDB887E3-B882-4786-A449-88E2ADB9F7DA}" destId="{D57CE6DA-13A0-4A22-8FD3-5C62E1D6134B}" srcOrd="3" destOrd="0" presId="urn:microsoft.com/office/officeart/2018/2/layout/IconCircleList"/>
    <dgm:cxn modelId="{D4960B0B-697F-42E4-A866-889311E402BA}" type="presParOf" srcId="{B9D5D8D7-2EF7-4F42-89EB-0B9AE7CE0C4F}" destId="{AECECA54-88EA-4351-950C-75B85D12F80E}" srcOrd="5" destOrd="0" presId="urn:microsoft.com/office/officeart/2018/2/layout/IconCircleList"/>
    <dgm:cxn modelId="{E10A19CD-C681-4FA3-A4F0-05DDFAA6D1E4}" type="presParOf" srcId="{B9D5D8D7-2EF7-4F42-89EB-0B9AE7CE0C4F}" destId="{89EA7062-C5BF-4B5C-8D2E-4A12C86EDA47}" srcOrd="6" destOrd="0" presId="urn:microsoft.com/office/officeart/2018/2/layout/IconCircleList"/>
    <dgm:cxn modelId="{B0EDBF19-26CD-4E28-B17C-38F0AE30AAE6}" type="presParOf" srcId="{89EA7062-C5BF-4B5C-8D2E-4A12C86EDA47}" destId="{3FF7A8F9-0CE9-440F-A8D5-C03225142655}" srcOrd="0" destOrd="0" presId="urn:microsoft.com/office/officeart/2018/2/layout/IconCircleList"/>
    <dgm:cxn modelId="{FD2D463B-4FF7-4FD5-A972-FF08576D8AAD}" type="presParOf" srcId="{89EA7062-C5BF-4B5C-8D2E-4A12C86EDA47}" destId="{9185E448-F789-4AF1-A45A-BF714144EFED}" srcOrd="1" destOrd="0" presId="urn:microsoft.com/office/officeart/2018/2/layout/IconCircleList"/>
    <dgm:cxn modelId="{AC153FBF-3BE3-4B4C-B2E6-FA7CA64D7401}" type="presParOf" srcId="{89EA7062-C5BF-4B5C-8D2E-4A12C86EDA47}" destId="{063C68A5-81DF-41D6-B228-67F7993CB9E2}" srcOrd="2" destOrd="0" presId="urn:microsoft.com/office/officeart/2018/2/layout/IconCircleList"/>
    <dgm:cxn modelId="{F17921BC-AFF5-415D-96F2-2FE5BF4B5528}" type="presParOf" srcId="{89EA7062-C5BF-4B5C-8D2E-4A12C86EDA47}" destId="{EB5911AF-ACFE-4C5D-87FF-D8905612596C}" srcOrd="3" destOrd="0" presId="urn:microsoft.com/office/officeart/2018/2/layout/IconCircleList"/>
    <dgm:cxn modelId="{3825CF27-C043-4B0C-844D-A09CD55D4FA9}" type="presParOf" srcId="{B9D5D8D7-2EF7-4F42-89EB-0B9AE7CE0C4F}" destId="{A37BDF32-026E-4F62-8D09-4610BEDECD63}" srcOrd="7" destOrd="0" presId="urn:microsoft.com/office/officeart/2018/2/layout/IconCircleList"/>
    <dgm:cxn modelId="{F7906D55-ECB9-4AFA-8C8A-DD499B73FF18}" type="presParOf" srcId="{B9D5D8D7-2EF7-4F42-89EB-0B9AE7CE0C4F}" destId="{722E2EFC-99F6-4378-811D-6EC43181F9A8}" srcOrd="8" destOrd="0" presId="urn:microsoft.com/office/officeart/2018/2/layout/IconCircleList"/>
    <dgm:cxn modelId="{9570B92C-D433-4EDD-951D-3ABA5637D203}" type="presParOf" srcId="{722E2EFC-99F6-4378-811D-6EC43181F9A8}" destId="{5AD121A7-C7D4-4BDA-A543-7EE9E76B5CA1}" srcOrd="0" destOrd="0" presId="urn:microsoft.com/office/officeart/2018/2/layout/IconCircleList"/>
    <dgm:cxn modelId="{4FBFCA15-A537-408A-BF51-127FDD3C0864}" type="presParOf" srcId="{722E2EFC-99F6-4378-811D-6EC43181F9A8}" destId="{73874D88-0831-408E-B03C-87A9AE1CC15A}" srcOrd="1" destOrd="0" presId="urn:microsoft.com/office/officeart/2018/2/layout/IconCircleList"/>
    <dgm:cxn modelId="{63001B67-099F-4A5C-88D5-A73171C2BA58}" type="presParOf" srcId="{722E2EFC-99F6-4378-811D-6EC43181F9A8}" destId="{2CE39F1C-533F-443E-9543-0FBAEBD2CA97}" srcOrd="2" destOrd="0" presId="urn:microsoft.com/office/officeart/2018/2/layout/IconCircleList"/>
    <dgm:cxn modelId="{3F282F7B-8C05-4745-83F4-B1C3DB51555D}" type="presParOf" srcId="{722E2EFC-99F6-4378-811D-6EC43181F9A8}" destId="{010C4EDA-4774-4BFB-88B3-3EAE3765018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8933AC-F9DE-4B54-9464-870E15AFA88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B7139D8-378F-4FB0-886E-827D1D5706F1}">
      <dgm:prSet/>
      <dgm:spPr/>
      <dgm:t>
        <a:bodyPr/>
        <a:lstStyle/>
        <a:p>
          <a:r>
            <a:rPr lang="en-US"/>
            <a:t>For the system to be highly available Aws will be used as the hosting platform where the application server, database server would be deployed.</a:t>
          </a:r>
        </a:p>
      </dgm:t>
    </dgm:pt>
    <dgm:pt modelId="{4D94C7AC-E238-4942-A4FA-6E356EC3700D}" type="parTrans" cxnId="{8EE5C033-4137-4D0A-A504-FB3D981C4168}">
      <dgm:prSet/>
      <dgm:spPr/>
      <dgm:t>
        <a:bodyPr/>
        <a:lstStyle/>
        <a:p>
          <a:endParaRPr lang="en-US"/>
        </a:p>
      </dgm:t>
    </dgm:pt>
    <dgm:pt modelId="{B5A24096-DEBD-4981-A853-368A7641D316}" type="sibTrans" cxnId="{8EE5C033-4137-4D0A-A504-FB3D981C4168}">
      <dgm:prSet/>
      <dgm:spPr/>
      <dgm:t>
        <a:bodyPr/>
        <a:lstStyle/>
        <a:p>
          <a:endParaRPr lang="en-US"/>
        </a:p>
      </dgm:t>
    </dgm:pt>
    <dgm:pt modelId="{98E9ED53-D2E0-4217-9085-F74459848883}">
      <dgm:prSet/>
      <dgm:spPr/>
      <dgm:t>
        <a:bodyPr/>
        <a:lstStyle/>
        <a:p>
          <a:r>
            <a:rPr lang="en-US"/>
            <a:t>For the system to handle multiple requests at a single point of time we can use the concept of multi-threading and parallel computing which will help the multiple tasks to run concurrently and the processing power of the vms can be used to there full potential</a:t>
          </a:r>
        </a:p>
      </dgm:t>
    </dgm:pt>
    <dgm:pt modelId="{73E53668-9D79-4705-B37E-66E5B63D8D7F}" type="parTrans" cxnId="{8C65A224-1A7D-46AA-9DCE-CA9343DD8B8F}">
      <dgm:prSet/>
      <dgm:spPr/>
      <dgm:t>
        <a:bodyPr/>
        <a:lstStyle/>
        <a:p>
          <a:endParaRPr lang="en-US"/>
        </a:p>
      </dgm:t>
    </dgm:pt>
    <dgm:pt modelId="{7772CEF1-9811-4568-9D91-D65136AA761E}" type="sibTrans" cxnId="{8C65A224-1A7D-46AA-9DCE-CA9343DD8B8F}">
      <dgm:prSet/>
      <dgm:spPr/>
      <dgm:t>
        <a:bodyPr/>
        <a:lstStyle/>
        <a:p>
          <a:endParaRPr lang="en-US"/>
        </a:p>
      </dgm:t>
    </dgm:pt>
    <dgm:pt modelId="{457B80BA-FD09-4BE7-8F5C-A48EDC91A34B}">
      <dgm:prSet/>
      <dgm:spPr/>
      <dgm:t>
        <a:bodyPr/>
        <a:lstStyle/>
        <a:p>
          <a:r>
            <a:rPr lang="en-US"/>
            <a:t>For security we can use data encryption so that the data transmitted between users and the voting system should be encrypted to prevent unauthorized access or interception.</a:t>
          </a:r>
        </a:p>
      </dgm:t>
    </dgm:pt>
    <dgm:pt modelId="{2FB6D076-4186-40F0-ADFB-94A6925B6116}" type="parTrans" cxnId="{8FF71BFC-A9B8-41B4-92E9-19185A7D3456}">
      <dgm:prSet/>
      <dgm:spPr/>
      <dgm:t>
        <a:bodyPr/>
        <a:lstStyle/>
        <a:p>
          <a:endParaRPr lang="en-US"/>
        </a:p>
      </dgm:t>
    </dgm:pt>
    <dgm:pt modelId="{96AF4181-2947-4710-9A18-13080A5E7DCC}" type="sibTrans" cxnId="{8FF71BFC-A9B8-41B4-92E9-19185A7D3456}">
      <dgm:prSet/>
      <dgm:spPr/>
      <dgm:t>
        <a:bodyPr/>
        <a:lstStyle/>
        <a:p>
          <a:endParaRPr lang="en-US"/>
        </a:p>
      </dgm:t>
    </dgm:pt>
    <dgm:pt modelId="{4396F3B4-09D1-4212-863A-98824A59018B}" type="pres">
      <dgm:prSet presAssocID="{868933AC-F9DE-4B54-9464-870E15AFA886}" presName="root" presStyleCnt="0">
        <dgm:presLayoutVars>
          <dgm:dir/>
          <dgm:resizeHandles val="exact"/>
        </dgm:presLayoutVars>
      </dgm:prSet>
      <dgm:spPr/>
    </dgm:pt>
    <dgm:pt modelId="{4AFE9539-6111-42C0-8D18-3FAF2D603061}" type="pres">
      <dgm:prSet presAssocID="{EB7139D8-378F-4FB0-886E-827D1D5706F1}" presName="compNode" presStyleCnt="0"/>
      <dgm:spPr/>
    </dgm:pt>
    <dgm:pt modelId="{D9E1A116-9C63-4538-A943-0CF2CF0EB1F2}" type="pres">
      <dgm:prSet presAssocID="{EB7139D8-378F-4FB0-886E-827D1D5706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A34379F3-A66E-44FA-A168-FB66260EE3A5}" type="pres">
      <dgm:prSet presAssocID="{EB7139D8-378F-4FB0-886E-827D1D5706F1}" presName="spaceRect" presStyleCnt="0"/>
      <dgm:spPr/>
    </dgm:pt>
    <dgm:pt modelId="{27224562-9EEF-40A4-8140-80097A1E3014}" type="pres">
      <dgm:prSet presAssocID="{EB7139D8-378F-4FB0-886E-827D1D5706F1}" presName="textRect" presStyleLbl="revTx" presStyleIdx="0" presStyleCnt="3">
        <dgm:presLayoutVars>
          <dgm:chMax val="1"/>
          <dgm:chPref val="1"/>
        </dgm:presLayoutVars>
      </dgm:prSet>
      <dgm:spPr/>
    </dgm:pt>
    <dgm:pt modelId="{5ADF4F6A-1115-48D1-B31E-0986E0F3B13E}" type="pres">
      <dgm:prSet presAssocID="{B5A24096-DEBD-4981-A853-368A7641D316}" presName="sibTrans" presStyleCnt="0"/>
      <dgm:spPr/>
    </dgm:pt>
    <dgm:pt modelId="{CABFC617-0A39-48AA-B7F5-F1015CF42580}" type="pres">
      <dgm:prSet presAssocID="{98E9ED53-D2E0-4217-9085-F74459848883}" presName="compNode" presStyleCnt="0"/>
      <dgm:spPr/>
    </dgm:pt>
    <dgm:pt modelId="{961D1E2B-A698-4FF4-A66E-B2ACC7B0D45E}" type="pres">
      <dgm:prSet presAssocID="{98E9ED53-D2E0-4217-9085-F7445984888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8E7C5C5-5B08-4D9E-A65A-CB80F141AF4E}" type="pres">
      <dgm:prSet presAssocID="{98E9ED53-D2E0-4217-9085-F74459848883}" presName="spaceRect" presStyleCnt="0"/>
      <dgm:spPr/>
    </dgm:pt>
    <dgm:pt modelId="{0DE20E70-D45A-40E3-97B4-F56D6AADEBD7}" type="pres">
      <dgm:prSet presAssocID="{98E9ED53-D2E0-4217-9085-F74459848883}" presName="textRect" presStyleLbl="revTx" presStyleIdx="1" presStyleCnt="3">
        <dgm:presLayoutVars>
          <dgm:chMax val="1"/>
          <dgm:chPref val="1"/>
        </dgm:presLayoutVars>
      </dgm:prSet>
      <dgm:spPr/>
    </dgm:pt>
    <dgm:pt modelId="{F38BAA9E-7E09-4D92-BBC0-755578671E6D}" type="pres">
      <dgm:prSet presAssocID="{7772CEF1-9811-4568-9D91-D65136AA761E}" presName="sibTrans" presStyleCnt="0"/>
      <dgm:spPr/>
    </dgm:pt>
    <dgm:pt modelId="{9B1E442D-00C9-438F-A76A-D8C156029821}" type="pres">
      <dgm:prSet presAssocID="{457B80BA-FD09-4BE7-8F5C-A48EDC91A34B}" presName="compNode" presStyleCnt="0"/>
      <dgm:spPr/>
    </dgm:pt>
    <dgm:pt modelId="{6F7AC947-C298-41D5-9289-3328FD43F893}" type="pres">
      <dgm:prSet presAssocID="{457B80BA-FD09-4BE7-8F5C-A48EDC91A34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44A6E95-323C-47B4-AEF2-3D424E743FAA}" type="pres">
      <dgm:prSet presAssocID="{457B80BA-FD09-4BE7-8F5C-A48EDC91A34B}" presName="spaceRect" presStyleCnt="0"/>
      <dgm:spPr/>
    </dgm:pt>
    <dgm:pt modelId="{11E91A12-9533-44D8-92CF-77A68ECE6751}" type="pres">
      <dgm:prSet presAssocID="{457B80BA-FD09-4BE7-8F5C-A48EDC91A34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C65A224-1A7D-46AA-9DCE-CA9343DD8B8F}" srcId="{868933AC-F9DE-4B54-9464-870E15AFA886}" destId="{98E9ED53-D2E0-4217-9085-F74459848883}" srcOrd="1" destOrd="0" parTransId="{73E53668-9D79-4705-B37E-66E5B63D8D7F}" sibTransId="{7772CEF1-9811-4568-9D91-D65136AA761E}"/>
    <dgm:cxn modelId="{8EE5C033-4137-4D0A-A504-FB3D981C4168}" srcId="{868933AC-F9DE-4B54-9464-870E15AFA886}" destId="{EB7139D8-378F-4FB0-886E-827D1D5706F1}" srcOrd="0" destOrd="0" parTransId="{4D94C7AC-E238-4942-A4FA-6E356EC3700D}" sibTransId="{B5A24096-DEBD-4981-A853-368A7641D316}"/>
    <dgm:cxn modelId="{6AF5FD62-B56C-415E-9D6E-E15732EDF4E3}" type="presOf" srcId="{868933AC-F9DE-4B54-9464-870E15AFA886}" destId="{4396F3B4-09D1-4212-863A-98824A59018B}" srcOrd="0" destOrd="0" presId="urn:microsoft.com/office/officeart/2018/2/layout/IconLabelList"/>
    <dgm:cxn modelId="{BDE32B8C-F369-40C9-92E6-DC0C097AF771}" type="presOf" srcId="{EB7139D8-378F-4FB0-886E-827D1D5706F1}" destId="{27224562-9EEF-40A4-8140-80097A1E3014}" srcOrd="0" destOrd="0" presId="urn:microsoft.com/office/officeart/2018/2/layout/IconLabelList"/>
    <dgm:cxn modelId="{3CEC14C2-D457-4384-AB34-F91D3D8A679A}" type="presOf" srcId="{457B80BA-FD09-4BE7-8F5C-A48EDC91A34B}" destId="{11E91A12-9533-44D8-92CF-77A68ECE6751}" srcOrd="0" destOrd="0" presId="urn:microsoft.com/office/officeart/2018/2/layout/IconLabelList"/>
    <dgm:cxn modelId="{7CB477FA-53F0-4DDF-A0DA-8EA776F90F1B}" type="presOf" srcId="{98E9ED53-D2E0-4217-9085-F74459848883}" destId="{0DE20E70-D45A-40E3-97B4-F56D6AADEBD7}" srcOrd="0" destOrd="0" presId="urn:microsoft.com/office/officeart/2018/2/layout/IconLabelList"/>
    <dgm:cxn modelId="{8FF71BFC-A9B8-41B4-92E9-19185A7D3456}" srcId="{868933AC-F9DE-4B54-9464-870E15AFA886}" destId="{457B80BA-FD09-4BE7-8F5C-A48EDC91A34B}" srcOrd="2" destOrd="0" parTransId="{2FB6D076-4186-40F0-ADFB-94A6925B6116}" sibTransId="{96AF4181-2947-4710-9A18-13080A5E7DCC}"/>
    <dgm:cxn modelId="{35D2F248-52CA-429F-BB43-146D0707184B}" type="presParOf" srcId="{4396F3B4-09D1-4212-863A-98824A59018B}" destId="{4AFE9539-6111-42C0-8D18-3FAF2D603061}" srcOrd="0" destOrd="0" presId="urn:microsoft.com/office/officeart/2018/2/layout/IconLabelList"/>
    <dgm:cxn modelId="{7EFA00BB-7A42-4BB7-A380-9D7EC3C877F7}" type="presParOf" srcId="{4AFE9539-6111-42C0-8D18-3FAF2D603061}" destId="{D9E1A116-9C63-4538-A943-0CF2CF0EB1F2}" srcOrd="0" destOrd="0" presId="urn:microsoft.com/office/officeart/2018/2/layout/IconLabelList"/>
    <dgm:cxn modelId="{C6453BE3-CEE4-41DB-A6AE-9382E2A37016}" type="presParOf" srcId="{4AFE9539-6111-42C0-8D18-3FAF2D603061}" destId="{A34379F3-A66E-44FA-A168-FB66260EE3A5}" srcOrd="1" destOrd="0" presId="urn:microsoft.com/office/officeart/2018/2/layout/IconLabelList"/>
    <dgm:cxn modelId="{14D8559B-9782-4286-9E52-B1BD3A7CCC2F}" type="presParOf" srcId="{4AFE9539-6111-42C0-8D18-3FAF2D603061}" destId="{27224562-9EEF-40A4-8140-80097A1E3014}" srcOrd="2" destOrd="0" presId="urn:microsoft.com/office/officeart/2018/2/layout/IconLabelList"/>
    <dgm:cxn modelId="{3B16A095-CD81-46C1-B0F6-1EE0A1042418}" type="presParOf" srcId="{4396F3B4-09D1-4212-863A-98824A59018B}" destId="{5ADF4F6A-1115-48D1-B31E-0986E0F3B13E}" srcOrd="1" destOrd="0" presId="urn:microsoft.com/office/officeart/2018/2/layout/IconLabelList"/>
    <dgm:cxn modelId="{73805D6A-78E2-4433-9A81-A199DC41EBA8}" type="presParOf" srcId="{4396F3B4-09D1-4212-863A-98824A59018B}" destId="{CABFC617-0A39-48AA-B7F5-F1015CF42580}" srcOrd="2" destOrd="0" presId="urn:microsoft.com/office/officeart/2018/2/layout/IconLabelList"/>
    <dgm:cxn modelId="{97701245-538D-4561-8436-F7A93A143523}" type="presParOf" srcId="{CABFC617-0A39-48AA-B7F5-F1015CF42580}" destId="{961D1E2B-A698-4FF4-A66E-B2ACC7B0D45E}" srcOrd="0" destOrd="0" presId="urn:microsoft.com/office/officeart/2018/2/layout/IconLabelList"/>
    <dgm:cxn modelId="{421D1AB5-B784-477C-9602-4536C012C41D}" type="presParOf" srcId="{CABFC617-0A39-48AA-B7F5-F1015CF42580}" destId="{08E7C5C5-5B08-4D9E-A65A-CB80F141AF4E}" srcOrd="1" destOrd="0" presId="urn:microsoft.com/office/officeart/2018/2/layout/IconLabelList"/>
    <dgm:cxn modelId="{08FC6838-BBC9-40F4-BB85-372E43B27916}" type="presParOf" srcId="{CABFC617-0A39-48AA-B7F5-F1015CF42580}" destId="{0DE20E70-D45A-40E3-97B4-F56D6AADEBD7}" srcOrd="2" destOrd="0" presId="urn:microsoft.com/office/officeart/2018/2/layout/IconLabelList"/>
    <dgm:cxn modelId="{5F367B7D-94E2-47C2-8F4A-B1DDAAA93B48}" type="presParOf" srcId="{4396F3B4-09D1-4212-863A-98824A59018B}" destId="{F38BAA9E-7E09-4D92-BBC0-755578671E6D}" srcOrd="3" destOrd="0" presId="urn:microsoft.com/office/officeart/2018/2/layout/IconLabelList"/>
    <dgm:cxn modelId="{E8FE61D1-99C2-4248-89BE-1410F86F53BA}" type="presParOf" srcId="{4396F3B4-09D1-4212-863A-98824A59018B}" destId="{9B1E442D-00C9-438F-A76A-D8C156029821}" srcOrd="4" destOrd="0" presId="urn:microsoft.com/office/officeart/2018/2/layout/IconLabelList"/>
    <dgm:cxn modelId="{AE421632-BFF2-4CE4-97C4-4D321135C49D}" type="presParOf" srcId="{9B1E442D-00C9-438F-A76A-D8C156029821}" destId="{6F7AC947-C298-41D5-9289-3328FD43F893}" srcOrd="0" destOrd="0" presId="urn:microsoft.com/office/officeart/2018/2/layout/IconLabelList"/>
    <dgm:cxn modelId="{2B5DB83D-4338-4DCE-A9A1-A7674C82C732}" type="presParOf" srcId="{9B1E442D-00C9-438F-A76A-D8C156029821}" destId="{844A6E95-323C-47B4-AEF2-3D424E743FAA}" srcOrd="1" destOrd="0" presId="urn:microsoft.com/office/officeart/2018/2/layout/IconLabelList"/>
    <dgm:cxn modelId="{E8E8617F-27C8-4472-B8D2-7A2129F99A95}" type="presParOf" srcId="{9B1E442D-00C9-438F-A76A-D8C156029821}" destId="{11E91A12-9533-44D8-92CF-77A68ECE675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06A62A-5429-4580-B35B-F0D7865CF36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B416C7F-03AE-4067-908B-1533B10B078E}">
      <dgm:prSet/>
      <dgm:spPr/>
      <dgm:t>
        <a:bodyPr/>
        <a:lstStyle/>
        <a:p>
          <a:r>
            <a:rPr lang="en-US"/>
            <a:t>The user authentication can be done in two step first for sign in and then with the help of OTP for verifying the authenticity of the user</a:t>
          </a:r>
        </a:p>
      </dgm:t>
    </dgm:pt>
    <dgm:pt modelId="{DF7C0732-946F-44E8-8682-8255FB069039}" type="parTrans" cxnId="{DF19432D-04BB-4B6F-B0AE-2E91753EDC35}">
      <dgm:prSet/>
      <dgm:spPr/>
      <dgm:t>
        <a:bodyPr/>
        <a:lstStyle/>
        <a:p>
          <a:endParaRPr lang="en-US"/>
        </a:p>
      </dgm:t>
    </dgm:pt>
    <dgm:pt modelId="{BB816C70-3C8A-47D0-981C-09B8E8B6455C}" type="sibTrans" cxnId="{DF19432D-04BB-4B6F-B0AE-2E91753EDC35}">
      <dgm:prSet/>
      <dgm:spPr/>
      <dgm:t>
        <a:bodyPr/>
        <a:lstStyle/>
        <a:p>
          <a:endParaRPr lang="en-US"/>
        </a:p>
      </dgm:t>
    </dgm:pt>
    <dgm:pt modelId="{75F95BF7-4473-4A7C-8F0F-00B98C683F96}">
      <dgm:prSet/>
      <dgm:spPr/>
      <dgm:t>
        <a:bodyPr/>
        <a:lstStyle/>
        <a:p>
          <a:r>
            <a:rPr lang="en-US"/>
            <a:t>The UI can be created with the help of javascript and some front end frame work like react so that we can create a simple UI which can be used by any age group</a:t>
          </a:r>
        </a:p>
      </dgm:t>
    </dgm:pt>
    <dgm:pt modelId="{F045F96A-767E-4493-9F66-885182AF3853}" type="parTrans" cxnId="{5F5C52A2-1DD6-47B8-80B8-2FFED43BF230}">
      <dgm:prSet/>
      <dgm:spPr/>
      <dgm:t>
        <a:bodyPr/>
        <a:lstStyle/>
        <a:p>
          <a:endParaRPr lang="en-US"/>
        </a:p>
      </dgm:t>
    </dgm:pt>
    <dgm:pt modelId="{F779B259-AB5C-444B-8D55-3AC5B56F064B}" type="sibTrans" cxnId="{5F5C52A2-1DD6-47B8-80B8-2FFED43BF230}">
      <dgm:prSet/>
      <dgm:spPr/>
      <dgm:t>
        <a:bodyPr/>
        <a:lstStyle/>
        <a:p>
          <a:endParaRPr lang="en-US"/>
        </a:p>
      </dgm:t>
    </dgm:pt>
    <dgm:pt modelId="{63F4931F-EAFD-41F7-B90A-88CC421413BE}" type="pres">
      <dgm:prSet presAssocID="{CB06A62A-5429-4580-B35B-F0D7865CF365}" presName="root" presStyleCnt="0">
        <dgm:presLayoutVars>
          <dgm:dir/>
          <dgm:resizeHandles val="exact"/>
        </dgm:presLayoutVars>
      </dgm:prSet>
      <dgm:spPr/>
    </dgm:pt>
    <dgm:pt modelId="{8C60D213-C028-486B-897E-17FCAA316319}" type="pres">
      <dgm:prSet presAssocID="{CB06A62A-5429-4580-B35B-F0D7865CF365}" presName="container" presStyleCnt="0">
        <dgm:presLayoutVars>
          <dgm:dir/>
          <dgm:resizeHandles val="exact"/>
        </dgm:presLayoutVars>
      </dgm:prSet>
      <dgm:spPr/>
    </dgm:pt>
    <dgm:pt modelId="{3D982072-CF9F-4DFA-9379-3AA7F68570FE}" type="pres">
      <dgm:prSet presAssocID="{BB416C7F-03AE-4067-908B-1533B10B078E}" presName="compNode" presStyleCnt="0"/>
      <dgm:spPr/>
    </dgm:pt>
    <dgm:pt modelId="{53DF2C59-35C8-48E2-BF06-8C1AF113D45F}" type="pres">
      <dgm:prSet presAssocID="{BB416C7F-03AE-4067-908B-1533B10B078E}" presName="iconBgRect" presStyleLbl="bgShp" presStyleIdx="0" presStyleCnt="2"/>
      <dgm:spPr/>
    </dgm:pt>
    <dgm:pt modelId="{0609F9E8-0652-4315-B95D-1F9E64C729E6}" type="pres">
      <dgm:prSet presAssocID="{BB416C7F-03AE-4067-908B-1533B10B078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8DF070F-8397-44B9-9760-5E41163DFEF9}" type="pres">
      <dgm:prSet presAssocID="{BB416C7F-03AE-4067-908B-1533B10B078E}" presName="spaceRect" presStyleCnt="0"/>
      <dgm:spPr/>
    </dgm:pt>
    <dgm:pt modelId="{013B7BA2-5BB5-4124-A90B-F572E2B940CA}" type="pres">
      <dgm:prSet presAssocID="{BB416C7F-03AE-4067-908B-1533B10B078E}" presName="textRect" presStyleLbl="revTx" presStyleIdx="0" presStyleCnt="2">
        <dgm:presLayoutVars>
          <dgm:chMax val="1"/>
          <dgm:chPref val="1"/>
        </dgm:presLayoutVars>
      </dgm:prSet>
      <dgm:spPr/>
    </dgm:pt>
    <dgm:pt modelId="{B77B0B21-2734-46D1-8830-A61AA20F421A}" type="pres">
      <dgm:prSet presAssocID="{BB816C70-3C8A-47D0-981C-09B8E8B6455C}" presName="sibTrans" presStyleLbl="sibTrans2D1" presStyleIdx="0" presStyleCnt="0"/>
      <dgm:spPr/>
    </dgm:pt>
    <dgm:pt modelId="{561E0D80-F461-4B20-9817-BF9DB4993664}" type="pres">
      <dgm:prSet presAssocID="{75F95BF7-4473-4A7C-8F0F-00B98C683F96}" presName="compNode" presStyleCnt="0"/>
      <dgm:spPr/>
    </dgm:pt>
    <dgm:pt modelId="{9BB0D0EF-AD29-4FAF-948E-24E1AD03FB94}" type="pres">
      <dgm:prSet presAssocID="{75F95BF7-4473-4A7C-8F0F-00B98C683F96}" presName="iconBgRect" presStyleLbl="bgShp" presStyleIdx="1" presStyleCnt="2"/>
      <dgm:spPr/>
    </dgm:pt>
    <dgm:pt modelId="{90DC15AB-8561-4CEB-817B-764D6B2D8C78}" type="pres">
      <dgm:prSet presAssocID="{75F95BF7-4473-4A7C-8F0F-00B98C683F9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A5DC27B-0999-4CB1-AF92-8E52A196E892}" type="pres">
      <dgm:prSet presAssocID="{75F95BF7-4473-4A7C-8F0F-00B98C683F96}" presName="spaceRect" presStyleCnt="0"/>
      <dgm:spPr/>
    </dgm:pt>
    <dgm:pt modelId="{42798B7A-7C79-43EE-8742-36B47458143D}" type="pres">
      <dgm:prSet presAssocID="{75F95BF7-4473-4A7C-8F0F-00B98C683F9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F19432D-04BB-4B6F-B0AE-2E91753EDC35}" srcId="{CB06A62A-5429-4580-B35B-F0D7865CF365}" destId="{BB416C7F-03AE-4067-908B-1533B10B078E}" srcOrd="0" destOrd="0" parTransId="{DF7C0732-946F-44E8-8682-8255FB069039}" sibTransId="{BB816C70-3C8A-47D0-981C-09B8E8B6455C}"/>
    <dgm:cxn modelId="{847AAB6A-F482-4FF3-BD82-5CFDD080733F}" type="presOf" srcId="{75F95BF7-4473-4A7C-8F0F-00B98C683F96}" destId="{42798B7A-7C79-43EE-8742-36B47458143D}" srcOrd="0" destOrd="0" presId="urn:microsoft.com/office/officeart/2018/2/layout/IconCircleList"/>
    <dgm:cxn modelId="{F6F1E54B-9415-4240-891B-21CC01E26C4E}" type="presOf" srcId="{BB416C7F-03AE-4067-908B-1533B10B078E}" destId="{013B7BA2-5BB5-4124-A90B-F572E2B940CA}" srcOrd="0" destOrd="0" presId="urn:microsoft.com/office/officeart/2018/2/layout/IconCircleList"/>
    <dgm:cxn modelId="{80169B70-F6E3-4D09-AA15-A571F6A7DD98}" type="presOf" srcId="{CB06A62A-5429-4580-B35B-F0D7865CF365}" destId="{63F4931F-EAFD-41F7-B90A-88CC421413BE}" srcOrd="0" destOrd="0" presId="urn:microsoft.com/office/officeart/2018/2/layout/IconCircleList"/>
    <dgm:cxn modelId="{5F5C52A2-1DD6-47B8-80B8-2FFED43BF230}" srcId="{CB06A62A-5429-4580-B35B-F0D7865CF365}" destId="{75F95BF7-4473-4A7C-8F0F-00B98C683F96}" srcOrd="1" destOrd="0" parTransId="{F045F96A-767E-4493-9F66-885182AF3853}" sibTransId="{F779B259-AB5C-444B-8D55-3AC5B56F064B}"/>
    <dgm:cxn modelId="{35D268FE-65F0-4FCD-BF35-80B7AD4965A0}" type="presOf" srcId="{BB816C70-3C8A-47D0-981C-09B8E8B6455C}" destId="{B77B0B21-2734-46D1-8830-A61AA20F421A}" srcOrd="0" destOrd="0" presId="urn:microsoft.com/office/officeart/2018/2/layout/IconCircleList"/>
    <dgm:cxn modelId="{B52E3449-669D-4961-B8D3-4AADA071A48B}" type="presParOf" srcId="{63F4931F-EAFD-41F7-B90A-88CC421413BE}" destId="{8C60D213-C028-486B-897E-17FCAA316319}" srcOrd="0" destOrd="0" presId="urn:microsoft.com/office/officeart/2018/2/layout/IconCircleList"/>
    <dgm:cxn modelId="{83336D5B-1C6E-4E5C-B034-901F496729E7}" type="presParOf" srcId="{8C60D213-C028-486B-897E-17FCAA316319}" destId="{3D982072-CF9F-4DFA-9379-3AA7F68570FE}" srcOrd="0" destOrd="0" presId="urn:microsoft.com/office/officeart/2018/2/layout/IconCircleList"/>
    <dgm:cxn modelId="{6D4B09D9-448E-4DA3-94E3-D5308B747B39}" type="presParOf" srcId="{3D982072-CF9F-4DFA-9379-3AA7F68570FE}" destId="{53DF2C59-35C8-48E2-BF06-8C1AF113D45F}" srcOrd="0" destOrd="0" presId="urn:microsoft.com/office/officeart/2018/2/layout/IconCircleList"/>
    <dgm:cxn modelId="{556854F4-CEF9-400F-B15B-A61E4D4012C7}" type="presParOf" srcId="{3D982072-CF9F-4DFA-9379-3AA7F68570FE}" destId="{0609F9E8-0652-4315-B95D-1F9E64C729E6}" srcOrd="1" destOrd="0" presId="urn:microsoft.com/office/officeart/2018/2/layout/IconCircleList"/>
    <dgm:cxn modelId="{CC40C65A-6313-4DA3-9384-553E7767D1D5}" type="presParOf" srcId="{3D982072-CF9F-4DFA-9379-3AA7F68570FE}" destId="{F8DF070F-8397-44B9-9760-5E41163DFEF9}" srcOrd="2" destOrd="0" presId="urn:microsoft.com/office/officeart/2018/2/layout/IconCircleList"/>
    <dgm:cxn modelId="{89FA0B01-9B8C-4963-B328-411192E99A3B}" type="presParOf" srcId="{3D982072-CF9F-4DFA-9379-3AA7F68570FE}" destId="{013B7BA2-5BB5-4124-A90B-F572E2B940CA}" srcOrd="3" destOrd="0" presId="urn:microsoft.com/office/officeart/2018/2/layout/IconCircleList"/>
    <dgm:cxn modelId="{BB62C7A0-087F-41B7-8F6A-EFEC18F3215A}" type="presParOf" srcId="{8C60D213-C028-486B-897E-17FCAA316319}" destId="{B77B0B21-2734-46D1-8830-A61AA20F421A}" srcOrd="1" destOrd="0" presId="urn:microsoft.com/office/officeart/2018/2/layout/IconCircleList"/>
    <dgm:cxn modelId="{C7CE01C3-7022-408D-AA93-C029ECAA06A1}" type="presParOf" srcId="{8C60D213-C028-486B-897E-17FCAA316319}" destId="{561E0D80-F461-4B20-9817-BF9DB4993664}" srcOrd="2" destOrd="0" presId="urn:microsoft.com/office/officeart/2018/2/layout/IconCircleList"/>
    <dgm:cxn modelId="{365B970D-FFF8-48A9-AD79-1AA2EBC05283}" type="presParOf" srcId="{561E0D80-F461-4B20-9817-BF9DB4993664}" destId="{9BB0D0EF-AD29-4FAF-948E-24E1AD03FB94}" srcOrd="0" destOrd="0" presId="urn:microsoft.com/office/officeart/2018/2/layout/IconCircleList"/>
    <dgm:cxn modelId="{E5D750C4-E427-4451-AA0A-F505CB198BB4}" type="presParOf" srcId="{561E0D80-F461-4B20-9817-BF9DB4993664}" destId="{90DC15AB-8561-4CEB-817B-764D6B2D8C78}" srcOrd="1" destOrd="0" presId="urn:microsoft.com/office/officeart/2018/2/layout/IconCircleList"/>
    <dgm:cxn modelId="{B5C4DB97-47AF-451E-A36A-9FF0C796F2E9}" type="presParOf" srcId="{561E0D80-F461-4B20-9817-BF9DB4993664}" destId="{5A5DC27B-0999-4CB1-AF92-8E52A196E892}" srcOrd="2" destOrd="0" presId="urn:microsoft.com/office/officeart/2018/2/layout/IconCircleList"/>
    <dgm:cxn modelId="{4D22111C-FB21-4245-988F-DD95F639E09D}" type="presParOf" srcId="{561E0D80-F461-4B20-9817-BF9DB4993664}" destId="{42798B7A-7C79-43EE-8742-36B47458143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F5FE5-EDF1-4A24-8917-845060D691E3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0B87F9-1E30-469F-940D-E8D40D6DAF7F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3C7FCD-D961-4763-A005-240D31CDABBB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goal is to create an online voting web application which is secure and is easy to use.</a:t>
          </a:r>
        </a:p>
      </dsp:txBody>
      <dsp:txXfrm>
        <a:off x="1172126" y="908559"/>
        <a:ext cx="2114937" cy="897246"/>
      </dsp:txXfrm>
    </dsp:sp>
    <dsp:sp modelId="{6BA8D2EA-8336-45A1-A9A2-D8371A5C00CC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5CA82-F290-4812-9869-26C0E0D46EDA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16CFA5-9BE0-4504-A343-97648B20D764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With the use of online voting system, voting can increase astronomically because of the convenience it will provide to the user.</a:t>
          </a:r>
        </a:p>
      </dsp:txBody>
      <dsp:txXfrm>
        <a:off x="4745088" y="908559"/>
        <a:ext cx="2114937" cy="897246"/>
      </dsp:txXfrm>
    </dsp:sp>
    <dsp:sp modelId="{E2DA4B0C-581E-4779-A1D6-EF73E1E36106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C1CC3-2F53-493F-8EE6-66953D9E701A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7CE6DA-13A0-4A22-8FD3-5C62E1D6134B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Cost can also be saved using this kind of voting.</a:t>
          </a:r>
        </a:p>
      </dsp:txBody>
      <dsp:txXfrm>
        <a:off x="8318049" y="908559"/>
        <a:ext cx="2114937" cy="897246"/>
      </dsp:txXfrm>
    </dsp:sp>
    <dsp:sp modelId="{3FF7A8F9-0CE9-440F-A8D5-C03225142655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5E448-F789-4AF1-A45A-BF714144EFED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911AF-ACFE-4C5D-87FF-D8905612596C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Transparency can also be achieved using this.</a:t>
          </a:r>
        </a:p>
      </dsp:txBody>
      <dsp:txXfrm>
        <a:off x="1172126" y="2545532"/>
        <a:ext cx="2114937" cy="897246"/>
      </dsp:txXfrm>
    </dsp:sp>
    <dsp:sp modelId="{5AD121A7-C7D4-4BDA-A543-7EE9E76B5CA1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74D88-0831-408E-B03C-87A9AE1CC15A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C4EDA-4774-4BFB-88B3-3EAE3765018D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Accuracy can also be increased using this.</a:t>
          </a:r>
        </a:p>
      </dsp:txBody>
      <dsp:txXfrm>
        <a:off x="4745088" y="2545532"/>
        <a:ext cx="2114937" cy="897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E1A116-9C63-4538-A943-0CF2CF0EB1F2}">
      <dsp:nvSpPr>
        <dsp:cNvPr id="0" name=""/>
        <dsp:cNvSpPr/>
      </dsp:nvSpPr>
      <dsp:spPr>
        <a:xfrm>
          <a:off x="947201" y="779033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24562-9EEF-40A4-8140-80097A1E3014}">
      <dsp:nvSpPr>
        <dsp:cNvPr id="0" name=""/>
        <dsp:cNvSpPr/>
      </dsp:nvSpPr>
      <dsp:spPr>
        <a:xfrm>
          <a:off x="59990" y="2626271"/>
          <a:ext cx="3226223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For the system to be highly available Aws will be used as the hosting platform where the application server, database server would be deployed.</a:t>
          </a:r>
        </a:p>
      </dsp:txBody>
      <dsp:txXfrm>
        <a:off x="59990" y="2626271"/>
        <a:ext cx="3226223" cy="787500"/>
      </dsp:txXfrm>
    </dsp:sp>
    <dsp:sp modelId="{961D1E2B-A698-4FF4-A66E-B2ACC7B0D45E}">
      <dsp:nvSpPr>
        <dsp:cNvPr id="0" name=""/>
        <dsp:cNvSpPr/>
      </dsp:nvSpPr>
      <dsp:spPr>
        <a:xfrm>
          <a:off x="4738014" y="779033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20E70-D45A-40E3-97B4-F56D6AADEBD7}">
      <dsp:nvSpPr>
        <dsp:cNvPr id="0" name=""/>
        <dsp:cNvSpPr/>
      </dsp:nvSpPr>
      <dsp:spPr>
        <a:xfrm>
          <a:off x="3850802" y="2626271"/>
          <a:ext cx="3226223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For the system to handle multiple requests at a single point of time we can use the concept of multi-threading and parallel computing which will help the multiple tasks to run concurrently and the processing power of the vms can be used to there full potential</a:t>
          </a:r>
        </a:p>
      </dsp:txBody>
      <dsp:txXfrm>
        <a:off x="3850802" y="2626271"/>
        <a:ext cx="3226223" cy="787500"/>
      </dsp:txXfrm>
    </dsp:sp>
    <dsp:sp modelId="{6F7AC947-C298-41D5-9289-3328FD43F893}">
      <dsp:nvSpPr>
        <dsp:cNvPr id="0" name=""/>
        <dsp:cNvSpPr/>
      </dsp:nvSpPr>
      <dsp:spPr>
        <a:xfrm>
          <a:off x="8528826" y="779033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91A12-9533-44D8-92CF-77A68ECE6751}">
      <dsp:nvSpPr>
        <dsp:cNvPr id="0" name=""/>
        <dsp:cNvSpPr/>
      </dsp:nvSpPr>
      <dsp:spPr>
        <a:xfrm>
          <a:off x="7641615" y="2626271"/>
          <a:ext cx="3226223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For security we can use data encryption so that the data transmitted between users and the voting system should be encrypted to prevent unauthorized access or interception.</a:t>
          </a:r>
        </a:p>
      </dsp:txBody>
      <dsp:txXfrm>
        <a:off x="7641615" y="2626271"/>
        <a:ext cx="3226223" cy="787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F2C59-35C8-48E2-BF06-8C1AF113D45F}">
      <dsp:nvSpPr>
        <dsp:cNvPr id="0" name=""/>
        <dsp:cNvSpPr/>
      </dsp:nvSpPr>
      <dsp:spPr>
        <a:xfrm>
          <a:off x="282221" y="141040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09F9E8-0652-4315-B95D-1F9E64C729E6}">
      <dsp:nvSpPr>
        <dsp:cNvPr id="0" name=""/>
        <dsp:cNvSpPr/>
      </dsp:nvSpPr>
      <dsp:spPr>
        <a:xfrm>
          <a:off x="570337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B7BA2-5BB5-4124-A90B-F572E2B940CA}">
      <dsp:nvSpPr>
        <dsp:cNvPr id="0" name=""/>
        <dsp:cNvSpPr/>
      </dsp:nvSpPr>
      <dsp:spPr>
        <a:xfrm>
          <a:off x="1948202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user authentication can be done in two step first for sign in and then with the help of OTP for verifying the authenticity of the user</a:t>
          </a:r>
        </a:p>
      </dsp:txBody>
      <dsp:txXfrm>
        <a:off x="1948202" y="1410409"/>
        <a:ext cx="3233964" cy="1371985"/>
      </dsp:txXfrm>
    </dsp:sp>
    <dsp:sp modelId="{9BB0D0EF-AD29-4FAF-948E-24E1AD03FB94}">
      <dsp:nvSpPr>
        <dsp:cNvPr id="0" name=""/>
        <dsp:cNvSpPr/>
      </dsp:nvSpPr>
      <dsp:spPr>
        <a:xfrm>
          <a:off x="5745661" y="141040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DC15AB-8561-4CEB-817B-764D6B2D8C78}">
      <dsp:nvSpPr>
        <dsp:cNvPr id="0" name=""/>
        <dsp:cNvSpPr/>
      </dsp:nvSpPr>
      <dsp:spPr>
        <a:xfrm>
          <a:off x="6033778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98B7A-7C79-43EE-8742-36B47458143D}">
      <dsp:nvSpPr>
        <dsp:cNvPr id="0" name=""/>
        <dsp:cNvSpPr/>
      </dsp:nvSpPr>
      <dsp:spPr>
        <a:xfrm>
          <a:off x="7411643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UI can be created with the help of javascript and some front end frame work like react so that we can create a simple UI which can be used by any age group</a:t>
          </a:r>
        </a:p>
      </dsp:txBody>
      <dsp:txXfrm>
        <a:off x="7411643" y="1410409"/>
        <a:ext cx="3233964" cy="137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  <a:cs typeface="Calibri Light"/>
              </a:rPr>
              <a:t>Online Voting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cs typeface="Calibri"/>
              </a:rPr>
              <a:t>Name: Himanshu Chauhan</a:t>
            </a:r>
            <a:endParaRPr lang="en-US">
              <a:cs typeface="Calibri"/>
            </a:endParaRPr>
          </a:p>
          <a:p>
            <a:pPr algn="l"/>
            <a:r>
              <a:rPr lang="en-US" dirty="0">
                <a:cs typeface="Calibri"/>
              </a:rPr>
              <a:t>Sap Id': 500085557</a:t>
            </a:r>
            <a:endParaRPr lang="en-US">
              <a:cs typeface="Calibri"/>
            </a:endParaRPr>
          </a:p>
          <a:p>
            <a:pPr algn="l"/>
            <a:r>
              <a:rPr lang="en-US" dirty="0">
                <a:cs typeface="Calibri"/>
              </a:rPr>
              <a:t>Roll number: R2142201540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429C3D2-FE33-2E6A-FA07-8C4FC314D0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085" b="147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9622D-B51F-88F0-7291-26988459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Goal:</a:t>
            </a:r>
            <a:endParaRPr lang="en-US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6A14A8C7-2D5D-235C-CCA0-E000DB4BA6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1195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582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CB3BD-A3BE-7E19-947E-7F6DA973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Points to consider:-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C6FD9-F226-560A-66AE-00938B281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The user interface of the application has to be very minimal so that old user would be facing no difficulty in voting.</a:t>
            </a:r>
            <a:endParaRPr lang="en-US" sz="2000">
              <a:cs typeface="Calibri" panose="020F0502020204030204"/>
            </a:endParaRPr>
          </a:p>
          <a:p>
            <a:r>
              <a:rPr lang="en-US" sz="2000">
                <a:ea typeface="+mn-lt"/>
                <a:cs typeface="+mn-lt"/>
              </a:rPr>
              <a:t>The user authentication or verification system should be very effective so that there are no false votes.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The security should be very high, to prevent any type of hacking or data leakage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The system should be able to handle multiple requests at a single point of time 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There should be no to very little downtime to the system or the system is to be highly available.</a:t>
            </a:r>
            <a:endParaRPr lang="en-US" sz="2000"/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726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E229F-8218-A8FA-5F19-B8B9F3081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Approach:-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F8E48A-38A7-D93D-1A02-5606ECE8F7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515978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273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3A500292-7CAB-E609-B911-13FB6153CC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357965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150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55B4B-6456-273D-014D-B5E62A222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Task flow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619B505-56D9-53AC-2054-80D655752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700032"/>
            <a:ext cx="10905066" cy="23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4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7458E-E593-E227-7219-E9BED64B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208" y="857251"/>
            <a:ext cx="4747280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Right Double Quote">
            <a:extLst>
              <a:ext uri="{FF2B5EF4-FFF2-40B4-BE49-F238E27FC236}">
                <a16:creationId xmlns:a16="http://schemas.microsoft.com/office/drawing/2014/main" id="{3BD65FD5-1A10-7902-7423-6F23AE66C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50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Online Voting System</vt:lpstr>
      <vt:lpstr>Goal:</vt:lpstr>
      <vt:lpstr>Points to consider:-</vt:lpstr>
      <vt:lpstr>Approach:-</vt:lpstr>
      <vt:lpstr>PowerPoint Presentation</vt:lpstr>
      <vt:lpstr>Task flow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50</cp:revision>
  <dcterms:created xsi:type="dcterms:W3CDTF">2023-03-22T14:11:19Z</dcterms:created>
  <dcterms:modified xsi:type="dcterms:W3CDTF">2023-03-22T14:28:53Z</dcterms:modified>
</cp:coreProperties>
</file>