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DA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Online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Powered by MERN Stack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02F7D3-6CF8-D669-1333-48A320DAD6E2}"/>
              </a:ext>
            </a:extLst>
          </p:cNvPr>
          <p:cNvSpPr txBox="1"/>
          <p:nvPr/>
        </p:nvSpPr>
        <p:spPr>
          <a:xfrm>
            <a:off x="4309348" y="5086120"/>
            <a:ext cx="616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Khushi </a:t>
            </a:r>
            <a:r>
              <a:rPr lang="en-US" dirty="0" err="1">
                <a:solidFill>
                  <a:srgbClr val="FFFFFF"/>
                </a:solidFill>
              </a:rPr>
              <a:t>Khendalwal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640080"/>
            <a:ext cx="3672681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Implementation steps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67167-7A99-930D-74E9-79C1DA83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247" y="397347"/>
            <a:ext cx="4917441" cy="60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8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26" y="640080"/>
            <a:ext cx="3672681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Challenges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7BDC88-41CF-399F-180E-DD75C47F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40082"/>
              </p:ext>
            </p:extLst>
          </p:nvPr>
        </p:nvGraphicFramePr>
        <p:xfrm>
          <a:off x="4620766" y="601616"/>
          <a:ext cx="7010402" cy="569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041">
                  <a:extLst>
                    <a:ext uri="{9D8B030D-6E8A-4147-A177-3AD203B41FA5}">
                      <a16:colId xmlns:a16="http://schemas.microsoft.com/office/drawing/2014/main" val="2015943382"/>
                    </a:ext>
                  </a:extLst>
                </a:gridCol>
                <a:gridCol w="4277361">
                  <a:extLst>
                    <a:ext uri="{9D8B030D-6E8A-4147-A177-3AD203B41FA5}">
                      <a16:colId xmlns:a16="http://schemas.microsoft.com/office/drawing/2014/main" val="1655724672"/>
                    </a:ext>
                  </a:extLst>
                </a:gridCol>
              </a:tblGrid>
              <a:tr h="5003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Challenge</a:t>
                      </a:r>
                      <a:endParaRPr lang="en-CA" sz="1300" kern="100" dirty="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CA" sz="1300" kern="100" dirty="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6122541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Handling Complex User Roles and Permissions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Implement a robust role-based access control (RBAC) system using JWT. Define user roles clearly (student, instructor, admin) and ensure proper access restrictions.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6699618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Integrating GPT-3 API for Accurate Recommendations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Fine-tune GPT-3 prompts and settings to better align with user needs. Implement thorough logging and feedback loops to adjust recommendations based on user interaction.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9797512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Managing Real-Time Course Enrollment Updates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Use WebSocket or polling mechanisms to update course enrollment statuses in real-time. Ensure the frontend dynamically reflects changes without requiring a full page reload.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16016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Optimizing MongoDB Queries for Performance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Implement indexing and optimize queries to handle large volumes of data efficiently. Regularly review and refine queries to ensure performance remains acceptable as the data grows.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916725"/>
                  </a:ext>
                </a:extLst>
              </a:tr>
              <a:tr h="8330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b="1" kern="10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Ensuring Cross-Browser Compatibility and Responsiveness</a:t>
                      </a:r>
                      <a:endParaRPr lang="en-CA" sz="1300" kern="100">
                        <a:effectLst/>
                        <a:latin typeface="Tw Cen MT (Body)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300" kern="100" dirty="0">
                          <a:effectLst/>
                          <a:latin typeface="Tw Cen MT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 the application across multiple browsers and devices. Use CSS frameworks like Bootstrap or media queries to ensure a consistent user experience across different screen sizes and browsers.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9725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9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7EC15B-1EA7-DE35-7DAC-C3E78D78C60C}"/>
              </a:ext>
            </a:extLst>
          </p:cNvPr>
          <p:cNvSpPr txBox="1">
            <a:spLocks/>
          </p:cNvSpPr>
          <p:nvPr/>
        </p:nvSpPr>
        <p:spPr>
          <a:xfrm>
            <a:off x="3137161" y="2304809"/>
            <a:ext cx="5917678" cy="2248382"/>
          </a:xfrm>
          <a:prstGeom prst="rect">
            <a:avLst/>
          </a:prstGeom>
          <a:noFill/>
          <a:ln w="88900"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50800" cap="rnd">
                  <a:noFill/>
                  <a:prstDash val="lgDashDot"/>
                </a:ln>
                <a:solidFill>
                  <a:schemeClr val="tx1"/>
                </a:solidFill>
              </a:rPr>
              <a:t>Q &amp;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08EA9-5472-E2E8-247D-F17489575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38125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58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7EC15B-1EA7-DE35-7DAC-C3E78D78C60C}"/>
              </a:ext>
            </a:extLst>
          </p:cNvPr>
          <p:cNvSpPr txBox="1">
            <a:spLocks/>
          </p:cNvSpPr>
          <p:nvPr/>
        </p:nvSpPr>
        <p:spPr>
          <a:xfrm>
            <a:off x="2421249" y="2304809"/>
            <a:ext cx="7349502" cy="2248382"/>
          </a:xfrm>
          <a:prstGeom prst="rect">
            <a:avLst/>
          </a:prstGeom>
          <a:noFill/>
          <a:ln w="88900">
            <a:gradFill flip="none" rotWithShape="1"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0" dirty="0">
                <a:ln w="50800" cap="rnd">
                  <a:noFill/>
                  <a:prstDash val="lgDashDot"/>
                </a:ln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08EA9-5472-E2E8-247D-F17489575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38125" cap="flat" cmpd="sng" algn="ctr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66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3CB70-1FB1-4507-3719-B6ABEC1944F2}"/>
              </a:ext>
            </a:extLst>
          </p:cNvPr>
          <p:cNvSpPr txBox="1"/>
          <p:nvPr/>
        </p:nvSpPr>
        <p:spPr>
          <a:xfrm>
            <a:off x="4579524" y="1809486"/>
            <a:ext cx="7121236" cy="327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000" kern="100" dirty="0">
                <a:effectLst/>
                <a:latin typeface="Tw Cen MT (Body)"/>
                <a:ea typeface="Aptos" panose="020B0004020202020204" pitchFamily="34" charset="0"/>
                <a:cs typeface="Times New Roman" panose="02020603050405020304" pitchFamily="18" charset="0"/>
              </a:rPr>
              <a:t>In the digital age, online learning platforms have revolutionized education by making quality content accessible to a global audience. The development of such platforms involves a combination of innovative technology and user-centric design. This project aims to create a robust online learning platform using the MERN stack, which encompasses MongoDB, Express.js, React.js, and Node.js, to provide a comprehensive and interactive learning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34833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6600" dirty="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A2E94D3-6289-48B7-0FFA-A869D637A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74" y="938319"/>
            <a:ext cx="76034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1. User Management:</a:t>
            </a:r>
            <a:endParaRPr lang="en-US" altLang="en-US" sz="2000" dirty="0"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Registration and login for students and instructors.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Role-based access control (RBAC).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2. Course Management: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CRUD operations for courses (Create, Read, Update, Delete).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Instructor dashboard for course creation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3. Course Enrollment: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Students can browse and enroll in courses.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View and manage enrolled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4. GPT-3 Integration: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 (Body)"/>
              </a:rPr>
              <a:t>Personalized course recommendations based on user interests and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77833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09571-8AEA-45C7-1497-3FEF155F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59" y="472994"/>
            <a:ext cx="6759659" cy="594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5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Sequence diagram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F93DFA1F-85C4-7EE8-94D9-4ED2A522F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43" y="432035"/>
            <a:ext cx="6089448" cy="60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Class diagram</a:t>
            </a:r>
          </a:p>
        </p:txBody>
      </p:sp>
      <p:pic>
        <p:nvPicPr>
          <p:cNvPr id="3" name="Picture 2" descr="A diagram of a course&#10;&#10;Description automatically generated">
            <a:extLst>
              <a:ext uri="{FF2B5EF4-FFF2-40B4-BE49-F238E27FC236}">
                <a16:creationId xmlns:a16="http://schemas.microsoft.com/office/drawing/2014/main" id="{89B3C74E-FF2F-AB17-C3D5-CA7662529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84" y="766762"/>
            <a:ext cx="693976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9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48F3-7E8B-7384-9B6D-BF4EAAC9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55" y="1338263"/>
            <a:ext cx="7463006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sz="5500" dirty="0">
                <a:solidFill>
                  <a:srgbClr val="FFFFFF"/>
                </a:solidFill>
              </a:rPr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48F3-7E8B-7384-9B6D-BF4EAAC9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55" y="1338263"/>
            <a:ext cx="7463006" cy="41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8F2089-8DFD-75B1-A00A-7AC65941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r="52444" b="-1"/>
          <a:stretch/>
        </p:blipFill>
        <p:spPr>
          <a:xfrm>
            <a:off x="0" y="17693"/>
            <a:ext cx="12192000" cy="68580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F3A1D-BACC-D48F-D8AA-5711B67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r"/>
            <a:r>
              <a:rPr lang="en-CA" dirty="0">
                <a:solidFill>
                  <a:srgbClr val="FFFFFF"/>
                </a:solidFill>
              </a:rPr>
              <a:t>Technical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6D7281-2249-372F-E2F9-00C5ED717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85656"/>
              </p:ext>
            </p:extLst>
          </p:nvPr>
        </p:nvGraphicFramePr>
        <p:xfrm>
          <a:off x="4613735" y="252388"/>
          <a:ext cx="7024464" cy="624252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41239">
                  <a:extLst>
                    <a:ext uri="{9D8B030D-6E8A-4147-A177-3AD203B41FA5}">
                      <a16:colId xmlns:a16="http://schemas.microsoft.com/office/drawing/2014/main" val="146729086"/>
                    </a:ext>
                  </a:extLst>
                </a:gridCol>
                <a:gridCol w="2341239">
                  <a:extLst>
                    <a:ext uri="{9D8B030D-6E8A-4147-A177-3AD203B41FA5}">
                      <a16:colId xmlns:a16="http://schemas.microsoft.com/office/drawing/2014/main" val="2084466651"/>
                    </a:ext>
                  </a:extLst>
                </a:gridCol>
                <a:gridCol w="2341986">
                  <a:extLst>
                    <a:ext uri="{9D8B030D-6E8A-4147-A177-3AD203B41FA5}">
                      <a16:colId xmlns:a16="http://schemas.microsoft.com/office/drawing/2014/main" val="3102635099"/>
                    </a:ext>
                  </a:extLst>
                </a:gridCol>
              </a:tblGrid>
              <a:tr h="32785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Technology/Tool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CA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480382919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Backend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Node.js, Express.js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Server-side framework for building RESTful APIs and handling logic.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271784738"/>
                  </a:ext>
                </a:extLst>
              </a:tr>
              <a:tr h="6026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Authentication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JWT (JSON Web Tokens)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Secure method for handling user authentication and authorization.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3249986661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Frontend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React.js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JavaScript library for building the user interface and managing state.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17207828"/>
                  </a:ext>
                </a:extLst>
              </a:tr>
              <a:tr h="5732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Database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MongoDB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NoSQL database for storing user data, courses, and enrollments.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2334203271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API Integration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GPT-3 API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External API for providing personalized course recommendations.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1855381136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Deployment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Azure or equivalent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Cloud service for hosting the application and managing infrastructure.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3218131835"/>
                  </a:ext>
                </a:extLst>
              </a:tr>
              <a:tr h="7013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Version Control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Git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Tool for source code management and version control.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2362182967"/>
                  </a:ext>
                </a:extLst>
              </a:tr>
              <a:tr h="4595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Development Tools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Visual Studio Code, GitHub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IDE and repository hosting for development and collaboration.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911849513"/>
                  </a:ext>
                </a:extLst>
              </a:tr>
              <a:tr h="45959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Testing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>
                          <a:effectLst/>
                        </a:rPr>
                        <a:t>Jest, Postman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CA" sz="1200" kern="100" dirty="0">
                          <a:effectLst/>
                        </a:rPr>
                        <a:t>Framework for unit testing (Jest) and API testing (Postman).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196" marR="37196" marT="0" marB="0"/>
                </a:tc>
                <a:extLst>
                  <a:ext uri="{0D108BD9-81ED-4DB2-BD59-A6C34878D82A}">
                    <a16:rowId xmlns:a16="http://schemas.microsoft.com/office/drawing/2014/main" val="403901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959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74</TotalTime>
  <Words>499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Calibri</vt:lpstr>
      <vt:lpstr>Tw Cen MT</vt:lpstr>
      <vt:lpstr>Tw Cen MT (Body)</vt:lpstr>
      <vt:lpstr>Tw Cen MT Condensed</vt:lpstr>
      <vt:lpstr>Wingdings</vt:lpstr>
      <vt:lpstr>Wingdings 3</vt:lpstr>
      <vt:lpstr>Integral</vt:lpstr>
      <vt:lpstr>Online learning Platform</vt:lpstr>
      <vt:lpstr>Overview</vt:lpstr>
      <vt:lpstr>Key Features</vt:lpstr>
      <vt:lpstr>System Architecture</vt:lpstr>
      <vt:lpstr>Sequence diagram</vt:lpstr>
      <vt:lpstr>Class diagram</vt:lpstr>
      <vt:lpstr>UML diagram</vt:lpstr>
      <vt:lpstr>UML diagram</vt:lpstr>
      <vt:lpstr>Technical requirements</vt:lpstr>
      <vt:lpstr>Implementation steps</vt:lpstr>
      <vt:lpstr>Challenges &amp; Solutions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 Shahana Rifkhan</dc:creator>
  <cp:lastModifiedBy>OMKAR NAGARGOJE</cp:lastModifiedBy>
  <cp:revision>2</cp:revision>
  <dcterms:created xsi:type="dcterms:W3CDTF">2024-08-12T17:45:34Z</dcterms:created>
  <dcterms:modified xsi:type="dcterms:W3CDTF">2025-04-23T07:12:59Z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