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AC1"/>
    <a:srgbClr val="467B89"/>
    <a:srgbClr val="C2DBDF"/>
    <a:srgbClr val="CCFFFF"/>
    <a:srgbClr val="6EBAE4"/>
    <a:srgbClr val="404B4F"/>
    <a:srgbClr val="3C4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3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2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3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3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BD34-1742-4EFF-B985-F5AEFE429B4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FA93-E301-42C3-86DE-2AC41F0CD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4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. Полный обзор Dock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838575" cy="3048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4355976" y="2902297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— контейнерная платформа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ПО,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созданная для разработки, отправки и запуска приложений с использованием контейнерных технологий.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868144" y="2132856"/>
            <a:ext cx="2848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DOCKER</a:t>
            </a:r>
            <a:endParaRPr lang="en-US" sz="44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99695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- 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программное обеспечение с открытым кодом, установленное на хосте и обеспечивающее создание и запуск контейнеров</a:t>
            </a:r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.</a:t>
            </a:r>
            <a:endParaRPr lang="ru-RU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199592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ЯДРО </a:t>
            </a:r>
            <a:r>
              <a:rPr lang="en-US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DOCKER</a:t>
            </a:r>
            <a:endParaRPr lang="en-US" sz="44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devopsschool.com/slides/docker/docker-deep-dive/images/containers-dock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12821" r="12595" b="10256"/>
          <a:stretch/>
        </p:blipFill>
        <p:spPr bwMode="auto">
          <a:xfrm>
            <a:off x="1979712" y="3458791"/>
            <a:ext cx="4879681" cy="3049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1647" y="1875563"/>
            <a:ext cx="8775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— формат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пакетирования,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позволяющий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упаковать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код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и зависимости приложения в стандартный формат, чтобы приложение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могло быстро и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надежно запускаться в разных вычислительных средах</a:t>
            </a:r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.</a:t>
            </a:r>
            <a:endParaRPr lang="ru-RU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647" y="260648"/>
            <a:ext cx="4536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КОНТЕЙНЕР DOCKER</a:t>
            </a:r>
            <a:endParaRPr lang="en-US" sz="44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6470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-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коллекция программного обеспечения,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которая должна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запускаться как контейнер.</a:t>
            </a:r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Образы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– неизменяемы</a:t>
            </a:r>
            <a:r>
              <a:rPr lang="en-US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.</a:t>
            </a:r>
            <a:endParaRPr lang="ru-RU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410978"/>
            <a:ext cx="680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ОБРАЗЫ</a:t>
            </a:r>
            <a:r>
              <a:rPr lang="en-US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 DOCKER</a:t>
            </a:r>
            <a:endParaRPr lang="en-US" sz="44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410" y="18448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-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место для хранения и выгрузки образов. Реестр — это масштабируемое серверное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приложение,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которое сохраняет и распространяет образы </a:t>
            </a:r>
            <a:r>
              <a:rPr lang="ru-RU" sz="2400" dirty="0" err="1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Docker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3410" y="262678"/>
            <a:ext cx="46085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РЕЕСТР</a:t>
            </a:r>
            <a:r>
              <a:rPr lang="en-US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 DOCKER </a:t>
            </a:r>
            <a:endParaRPr lang="en-US" sz="44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https://pbs.twimg.com/media/CoiaaTjVUAEuwt8?format=jpg&amp;name=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826746" cy="2736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204864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buAutoNum type="arabicParenR"/>
            </a:pP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Создание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образа</a:t>
            </a:r>
          </a:p>
          <a:p>
            <a:pPr indent="-342900" algn="just">
              <a:buAutoNum type="arabicParenR"/>
            </a:pPr>
            <a:endParaRPr lang="ru-RU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  <a:p>
            <a:pPr indent="-342900" algn="just">
              <a:buAutoNum type="arabicParenR"/>
            </a:pP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Запуск контейнера (с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помощью команды </a:t>
            </a:r>
            <a:r>
              <a:rPr lang="en-US" sz="2400" dirty="0" err="1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docker</a:t>
            </a:r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run</a:t>
            </a:r>
            <a:r>
              <a:rPr lang="en-US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)</a:t>
            </a:r>
            <a:endParaRPr lang="ru-RU" sz="2400" dirty="0" smtClean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  <a:p>
            <a:pPr indent="-342900" algn="just">
              <a:buAutoNum type="arabicParenR"/>
            </a:pPr>
            <a:endParaRPr lang="en-US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  <a:p>
            <a:pPr indent="-342900" algn="just">
              <a:buAutoNum type="arabicParenR"/>
            </a:pP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Управление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контейнерами</a:t>
            </a:r>
          </a:p>
          <a:p>
            <a:pPr indent="-342900" algn="just">
              <a:buAutoNum type="arabicParenR"/>
            </a:pPr>
            <a:endParaRPr lang="ru-RU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  <a:p>
            <a:pPr indent="-342900" algn="just">
              <a:buAutoNum type="arabicParenR"/>
            </a:pP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Работа с </a:t>
            </a:r>
            <a:r>
              <a:rPr lang="ru-RU" sz="2400" dirty="0" err="1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репозиториями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(загружаются образы из 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репозитория с 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помощью команды </a:t>
            </a:r>
            <a:r>
              <a:rPr lang="en-US" sz="2400" dirty="0" err="1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docker</a:t>
            </a:r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pull,</a:t>
            </a:r>
            <a:r>
              <a:rPr lang="ru-RU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выгружаются – </a:t>
            </a:r>
            <a:r>
              <a:rPr lang="en-US" sz="2400" dirty="0" err="1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docker</a:t>
            </a:r>
            <a:r>
              <a:rPr lang="en-US" sz="2400" dirty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push</a:t>
            </a:r>
            <a:r>
              <a:rPr lang="ru-RU" sz="2400" dirty="0" smtClean="0">
                <a:solidFill>
                  <a:srgbClr val="404B4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)</a:t>
            </a:r>
            <a:endParaRPr lang="ru-RU" sz="2400" dirty="0">
              <a:solidFill>
                <a:srgbClr val="404B4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76672"/>
            <a:ext cx="70922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АЛГОРИТМ РАБОТЫ С</a:t>
            </a:r>
            <a:r>
              <a:rPr lang="en-US" sz="44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 DOCKER:</a:t>
            </a:r>
            <a:endParaRPr lang="en-US" sz="44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ПРЕИМУЩЕСТВА </a:t>
            </a:r>
            <a:r>
              <a:rPr lang="en-US" sz="4800" dirty="0" smtClean="0">
                <a:solidFill>
                  <a:srgbClr val="459AC1"/>
                </a:solidFill>
                <a:latin typeface="Arial Black" panose="020B0A04020102020204" pitchFamily="34" charset="0"/>
              </a:rPr>
              <a:t>DOCKER</a:t>
            </a:r>
            <a:endParaRPr lang="en-US" sz="4800" dirty="0">
              <a:solidFill>
                <a:srgbClr val="459AC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164220" y="1052736"/>
            <a:ext cx="3744416" cy="3041396"/>
          </a:xfrm>
          <a:prstGeom prst="ellipse">
            <a:avLst/>
          </a:prstGeom>
          <a:gradFill flip="none" rotWithShape="1">
            <a:gsLst>
              <a:gs pos="0">
                <a:srgbClr val="459AC1">
                  <a:shade val="30000"/>
                  <a:satMod val="115000"/>
                </a:srgbClr>
              </a:gs>
              <a:gs pos="50000">
                <a:srgbClr val="459AC1">
                  <a:shade val="67500"/>
                  <a:satMod val="115000"/>
                </a:srgbClr>
              </a:gs>
              <a:gs pos="100000">
                <a:srgbClr val="459AC1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CCFFF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ПОРТАТИВНОСТЬ</a:t>
            </a:r>
            <a:endParaRPr lang="en-US" sz="2400" b="1" dirty="0">
              <a:solidFill>
                <a:srgbClr val="CCFFF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9512" y="2204864"/>
            <a:ext cx="3600400" cy="3164599"/>
          </a:xfrm>
          <a:prstGeom prst="ellipse">
            <a:avLst/>
          </a:prstGeom>
          <a:gradFill flip="none" rotWithShape="1">
            <a:gsLst>
              <a:gs pos="0">
                <a:srgbClr val="459AC1">
                  <a:shade val="30000"/>
                  <a:satMod val="115000"/>
                </a:srgbClr>
              </a:gs>
              <a:gs pos="50000">
                <a:srgbClr val="459AC1">
                  <a:shade val="67500"/>
                  <a:satMod val="115000"/>
                </a:srgbClr>
              </a:gs>
              <a:gs pos="100000">
                <a:srgbClr val="459AC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CCFFF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ИЗОЛИРО-ВАННОСТЬ</a:t>
            </a:r>
            <a:endParaRPr lang="en-US" sz="2400" b="1" dirty="0">
              <a:solidFill>
                <a:srgbClr val="CCFFF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91880" y="3777661"/>
            <a:ext cx="3544548" cy="3080339"/>
          </a:xfrm>
          <a:prstGeom prst="ellipse">
            <a:avLst/>
          </a:prstGeom>
          <a:gradFill flip="none" rotWithShape="1">
            <a:gsLst>
              <a:gs pos="0">
                <a:srgbClr val="459AC1">
                  <a:shade val="30000"/>
                  <a:satMod val="115000"/>
                </a:srgbClr>
              </a:gs>
              <a:gs pos="50000">
                <a:srgbClr val="459AC1">
                  <a:shade val="67500"/>
                  <a:satMod val="115000"/>
                </a:srgbClr>
              </a:gs>
              <a:gs pos="100000">
                <a:srgbClr val="459AC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CCFFFF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БЫСТРОЕ РАЗВЕРТЫВАНИЕ</a:t>
            </a:r>
            <a:endParaRPr lang="en-US" sz="2400" b="1" dirty="0">
              <a:solidFill>
                <a:srgbClr val="CCFFFF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149</Words>
  <Application>Microsoft Office PowerPoint</Application>
  <PresentationFormat>Экран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Corbel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Klim</dc:creator>
  <cp:lastModifiedBy>Nastya Simonova</cp:lastModifiedBy>
  <cp:revision>26</cp:revision>
  <dcterms:created xsi:type="dcterms:W3CDTF">2023-09-11T07:04:12Z</dcterms:created>
  <dcterms:modified xsi:type="dcterms:W3CDTF">2023-09-13T05:51:30Z</dcterms:modified>
</cp:coreProperties>
</file>