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9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7C62C-7AC5-4351-B2D4-015F6AA78EDA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1735-9E06-4AA5-B749-5A14E2DFE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박준</a:t>
            </a:r>
            <a:r>
              <a:rPr lang="ko-KR" altLang="en-US" b="1" dirty="0">
                <a:solidFill>
                  <a:schemeClr val="tx1"/>
                </a:solidFill>
              </a:rPr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45251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229371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3528392" cy="2536500"/>
          </a:xfrm>
        </p:spPr>
      </p:pic>
      <p:sp>
        <p:nvSpPr>
          <p:cNvPr id="7" name="TextBox 6"/>
          <p:cNvSpPr txBox="1"/>
          <p:nvPr/>
        </p:nvSpPr>
        <p:spPr>
          <a:xfrm>
            <a:off x="4716016" y="2564904"/>
            <a:ext cx="372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구글창에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를 검색한 뒤 </a:t>
            </a:r>
            <a:endParaRPr lang="en-US" altLang="ko-KR" dirty="0" smtClean="0"/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홈페이지에 접속을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4149080"/>
            <a:ext cx="379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홈페이지 좌측 하단에</a:t>
            </a:r>
            <a:endParaRPr lang="en-US" altLang="ko-KR" dirty="0" smtClean="0"/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최신 버전이 있는데 </a:t>
            </a:r>
            <a:endParaRPr lang="en-US" altLang="ko-KR" dirty="0" smtClean="0"/>
          </a:p>
          <a:p>
            <a:r>
              <a:rPr lang="en-US" altLang="ko-KR" dirty="0" smtClean="0"/>
              <a:t>Download Packages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126776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038600" cy="3619131"/>
          </a:xfrm>
        </p:spPr>
      </p:pic>
      <p:sp>
        <p:nvSpPr>
          <p:cNvPr id="7" name="TextBox 6"/>
          <p:cNvSpPr txBox="1"/>
          <p:nvPr/>
        </p:nvSpPr>
        <p:spPr>
          <a:xfrm>
            <a:off x="251520" y="3212976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맞는 운영체제를 </a:t>
            </a:r>
            <a:endParaRPr lang="en-US" altLang="ko-KR" dirty="0" smtClean="0"/>
          </a:p>
          <a:p>
            <a:r>
              <a:rPr lang="ko-KR" altLang="en-US" dirty="0" smtClean="0"/>
              <a:t>선택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설치하기전</a:t>
            </a:r>
            <a:r>
              <a:rPr lang="ko-KR" altLang="en-US" dirty="0" smtClean="0"/>
              <a:t> 다운로드 속도 향상을 위해 </a:t>
            </a:r>
            <a:r>
              <a:rPr lang="en-US" altLang="ko-KR" dirty="0" smtClean="0"/>
              <a:t>Select Another Mirror</a:t>
            </a:r>
            <a:r>
              <a:rPr lang="ko-KR" altLang="en-US" dirty="0" smtClean="0"/>
              <a:t>를 클릭한 뒤 </a:t>
            </a:r>
            <a:endParaRPr lang="en-US" altLang="ko-KR" dirty="0" smtClean="0"/>
          </a:p>
          <a:p>
            <a:r>
              <a:rPr lang="ko-KR" altLang="en-US" dirty="0" smtClean="0"/>
              <a:t>한국서버</a:t>
            </a:r>
            <a:r>
              <a:rPr lang="en-US" altLang="ko-KR" dirty="0" smtClean="0"/>
              <a:t>(Korea, Republic of – </a:t>
            </a:r>
            <a:r>
              <a:rPr lang="en-US" altLang="ko-KR" dirty="0" err="1" smtClean="0"/>
              <a:t>Harukasan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클릭 하면 자동으로 설치가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8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en-US" altLang="ko-KR" dirty="0" err="1" smtClean="0"/>
              <a:t>Worksapce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4038600" cy="1872208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038600" cy="227412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9026"/>
            <a:ext cx="3528392" cy="19439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933056"/>
            <a:ext cx="4247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Eclipse</a:t>
            </a:r>
            <a:r>
              <a:rPr lang="ko-KR" altLang="en-US" dirty="0" smtClean="0"/>
              <a:t>를 실행시키면 </a:t>
            </a:r>
            <a:r>
              <a:rPr lang="en-US" altLang="ko-KR" dirty="0" smtClean="0"/>
              <a:t>workspace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r>
              <a:rPr lang="ko-KR" altLang="en-US" dirty="0" smtClean="0"/>
              <a:t>위치가 나옵니다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Browse</a:t>
            </a:r>
            <a:r>
              <a:rPr lang="ko-KR" altLang="en-US" dirty="0" smtClean="0"/>
              <a:t>를 선택 한 뒤 </a:t>
            </a:r>
            <a:r>
              <a:rPr lang="en-US" altLang="ko-KR" dirty="0" smtClean="0"/>
              <a:t>workspace</a:t>
            </a:r>
          </a:p>
          <a:p>
            <a:r>
              <a:rPr lang="ko-KR" altLang="en-US" dirty="0" smtClean="0"/>
              <a:t>폴더를 만든 후 </a:t>
            </a:r>
            <a:r>
              <a:rPr lang="en-US" altLang="ko-KR" dirty="0" smtClean="0"/>
              <a:t>workspace </a:t>
            </a:r>
            <a:r>
              <a:rPr lang="ko-KR" altLang="en-US" dirty="0" smtClean="0"/>
              <a:t>폴더를 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2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en-US" altLang="ko-KR" dirty="0" err="1" smtClean="0"/>
              <a:t>Worksapce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4254624" cy="2664296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59699"/>
            <a:ext cx="4038600" cy="2689381"/>
          </a:xfrm>
        </p:spPr>
      </p:pic>
      <p:sp>
        <p:nvSpPr>
          <p:cNvPr id="8" name="TextBox 7"/>
          <p:cNvSpPr txBox="1"/>
          <p:nvPr/>
        </p:nvSpPr>
        <p:spPr>
          <a:xfrm>
            <a:off x="251520" y="515719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Workspace</a:t>
            </a:r>
            <a:r>
              <a:rPr lang="ko-KR" altLang="en-US" dirty="0" smtClean="0"/>
              <a:t>경로를 확인 한 후 </a:t>
            </a:r>
            <a:r>
              <a:rPr lang="en-US" altLang="ko-KR" dirty="0" smtClean="0"/>
              <a:t>Launch</a:t>
            </a:r>
            <a:r>
              <a:rPr lang="ko-KR" altLang="en-US" dirty="0" smtClean="0"/>
              <a:t>를 누르게 되면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가 정상적으로 실행되는 것을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0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en-US" altLang="ko-KR" dirty="0" err="1" smtClean="0"/>
              <a:t>Worksapce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00200"/>
            <a:ext cx="7776863" cy="3484983"/>
          </a:xfrm>
        </p:spPr>
      </p:pic>
      <p:sp>
        <p:nvSpPr>
          <p:cNvPr id="5" name="TextBox 4"/>
          <p:cNvSpPr txBox="1"/>
          <p:nvPr/>
        </p:nvSpPr>
        <p:spPr>
          <a:xfrm>
            <a:off x="1331640" y="544522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</a:t>
            </a:r>
            <a:r>
              <a:rPr lang="ko-KR" altLang="en-US" dirty="0"/>
              <a:t>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 및 </a:t>
            </a:r>
            <a:r>
              <a:rPr lang="en-US" altLang="ko-KR" dirty="0" smtClean="0"/>
              <a:t>Workspace </a:t>
            </a:r>
            <a:r>
              <a:rPr lang="ko-KR" altLang="en-US" dirty="0" smtClean="0"/>
              <a:t>설정을 완료한 화면입니다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8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altLang="ko-KR" dirty="0"/>
              <a:t>“HelloWorld”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19391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446449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2708920"/>
            <a:ext cx="40386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 smtClean="0"/>
              <a:t>Eclipse </a:t>
            </a:r>
            <a:r>
              <a:rPr lang="ko-KR" altLang="en-US" sz="2300" dirty="0" smtClean="0"/>
              <a:t>메인 화면입니다</a:t>
            </a:r>
            <a:r>
              <a:rPr lang="en-US" altLang="ko-KR" sz="2300" dirty="0" smtClean="0"/>
              <a:t>. 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 smtClean="0"/>
              <a:t>Welcome</a:t>
            </a:r>
            <a:r>
              <a:rPr lang="ko-KR" altLang="en-US" sz="2300" dirty="0" smtClean="0"/>
              <a:t>화면을 지우기 위해서는 </a:t>
            </a:r>
            <a:r>
              <a:rPr lang="en-US" altLang="ko-KR" sz="2300" dirty="0" smtClean="0"/>
              <a:t>x</a:t>
            </a:r>
            <a:r>
              <a:rPr lang="ko-KR" altLang="en-US" sz="2300" dirty="0" smtClean="0"/>
              <a:t>표시를 클릭하면 됩니다</a:t>
            </a:r>
            <a:r>
              <a:rPr lang="en-US" altLang="ko-KR" sz="2300" dirty="0" smtClean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5111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9"/>
            <a:ext cx="4038600" cy="266429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00808"/>
            <a:ext cx="4038600" cy="2736304"/>
          </a:xfrm>
        </p:spPr>
      </p:pic>
      <p:sp>
        <p:nvSpPr>
          <p:cNvPr id="7" name="TextBox 6"/>
          <p:cNvSpPr txBox="1"/>
          <p:nvPr/>
        </p:nvSpPr>
        <p:spPr>
          <a:xfrm>
            <a:off x="683568" y="5085184"/>
            <a:ext cx="7369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소스코드를 작성하기 위해서는 프로젝트 파일이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경로는 왼쪽 상단 </a:t>
            </a:r>
            <a:r>
              <a:rPr lang="en-US" altLang="ko-KR" dirty="0" smtClean="0"/>
              <a:t>File &gt; Other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단축키는 </a:t>
            </a:r>
            <a:r>
              <a:rPr lang="en-US" altLang="ko-KR" dirty="0" err="1" smtClean="0"/>
              <a:t>Ctrl+N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Java Project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2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4269"/>
            <a:ext cx="3754760" cy="3698258"/>
          </a:xfrm>
        </p:spPr>
      </p:pic>
      <p:sp>
        <p:nvSpPr>
          <p:cNvPr id="6" name="TextBox 5"/>
          <p:cNvSpPr txBox="1"/>
          <p:nvPr/>
        </p:nvSpPr>
        <p:spPr>
          <a:xfrm>
            <a:off x="4427984" y="2564904"/>
            <a:ext cx="44264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Project</a:t>
            </a:r>
            <a:r>
              <a:rPr lang="ko-KR" altLang="en-US" dirty="0" smtClean="0"/>
              <a:t>를 만들기 위해서는 프로젝트</a:t>
            </a:r>
            <a:endParaRPr lang="en-US" altLang="ko-KR" dirty="0" smtClean="0"/>
          </a:p>
          <a:p>
            <a:r>
              <a:rPr lang="ko-KR" altLang="en-US" dirty="0" smtClean="0"/>
              <a:t>이름을 넣어야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프로젝트의 이름은 항상 앞 글자가</a:t>
            </a:r>
            <a:endParaRPr lang="en-US" altLang="ko-KR" dirty="0"/>
          </a:p>
          <a:p>
            <a:r>
              <a:rPr lang="ko-KR" altLang="en-US" dirty="0" smtClean="0"/>
              <a:t>대문자로 지정하셔야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프로젝트 이름을 만든 뒤 </a:t>
            </a:r>
            <a:r>
              <a:rPr lang="en-US" altLang="ko-KR" dirty="0" smtClean="0"/>
              <a:t>Finish </a:t>
            </a:r>
            <a:r>
              <a:rPr lang="ko-KR" altLang="en-US" dirty="0" smtClean="0"/>
              <a:t>버튼을 </a:t>
            </a:r>
            <a:endParaRPr lang="en-US" altLang="ko-KR" dirty="0" smtClean="0"/>
          </a:p>
          <a:p>
            <a:r>
              <a:rPr lang="ko-KR" altLang="en-US" dirty="0" smtClean="0"/>
              <a:t>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5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2479269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509120"/>
            <a:ext cx="4038600" cy="1542574"/>
          </a:xfrm>
        </p:spPr>
      </p:pic>
      <p:sp>
        <p:nvSpPr>
          <p:cNvPr id="8" name="TextBox 7"/>
          <p:cNvSpPr txBox="1"/>
          <p:nvPr/>
        </p:nvSpPr>
        <p:spPr>
          <a:xfrm>
            <a:off x="4644008" y="2483981"/>
            <a:ext cx="420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생성하기전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module-info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err="1" smtClean="0"/>
              <a:t>만들것이냐고</a:t>
            </a:r>
            <a:r>
              <a:rPr lang="ko-KR" altLang="en-US" dirty="0" smtClean="0"/>
              <a:t> 물어보는데 </a:t>
            </a:r>
            <a:r>
              <a:rPr lang="en-US" altLang="ko-KR" dirty="0" smtClean="0"/>
              <a:t>Don’t Create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선택해 생성하지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0332" y="4930674"/>
            <a:ext cx="401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Open Perspective</a:t>
            </a:r>
            <a:r>
              <a:rPr lang="ko-KR" altLang="en-US" dirty="0" smtClean="0"/>
              <a:t>를 눌러 프로젝트를</a:t>
            </a:r>
            <a:endParaRPr lang="en-US" altLang="ko-KR" dirty="0" smtClean="0"/>
          </a:p>
          <a:p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7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6864" cy="336192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altLang="ko-KR" sz="3000" dirty="0" smtClean="0">
                <a:solidFill>
                  <a:schemeClr val="tx1"/>
                </a:solidFill>
              </a:rPr>
              <a:t>JDK </a:t>
            </a:r>
            <a:r>
              <a:rPr lang="ko-KR" altLang="en-US" sz="3000" dirty="0" smtClean="0">
                <a:solidFill>
                  <a:schemeClr val="tx1"/>
                </a:solidFill>
              </a:rPr>
              <a:t>설치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 smtClean="0">
                <a:solidFill>
                  <a:schemeClr val="tx1"/>
                </a:solidFill>
              </a:rPr>
              <a:t>Eclipse </a:t>
            </a:r>
            <a:r>
              <a:rPr lang="ko-KR" altLang="en-US" sz="3000" dirty="0" smtClean="0">
                <a:solidFill>
                  <a:schemeClr val="tx1"/>
                </a:solidFill>
              </a:rPr>
              <a:t>다운로드</a:t>
            </a:r>
            <a:r>
              <a:rPr lang="en-US" altLang="ko-KR" sz="3000" dirty="0" smtClean="0">
                <a:solidFill>
                  <a:schemeClr val="tx1"/>
                </a:solidFill>
              </a:rPr>
              <a:t>/</a:t>
            </a:r>
            <a:r>
              <a:rPr lang="ko-KR" altLang="en-US" sz="3000" dirty="0" smtClean="0">
                <a:solidFill>
                  <a:schemeClr val="tx1"/>
                </a:solidFill>
              </a:rPr>
              <a:t>설치 및 </a:t>
            </a:r>
            <a:r>
              <a:rPr lang="en-US" altLang="ko-KR" sz="3000" dirty="0" smtClean="0">
                <a:solidFill>
                  <a:schemeClr val="tx1"/>
                </a:solidFill>
              </a:rPr>
              <a:t>workspace</a:t>
            </a:r>
            <a:r>
              <a:rPr lang="ko-KR" altLang="en-US" sz="3000" dirty="0" smtClean="0">
                <a:solidFill>
                  <a:schemeClr val="tx1"/>
                </a:solidFill>
              </a:rPr>
              <a:t>설정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ko-KR" sz="3000" dirty="0" smtClean="0">
                <a:solidFill>
                  <a:schemeClr val="tx1"/>
                </a:solidFill>
              </a:rPr>
              <a:t>“HelloWorld”</a:t>
            </a:r>
            <a:r>
              <a:rPr lang="ko-KR" altLang="en-US" sz="3000" dirty="0" smtClean="0">
                <a:solidFill>
                  <a:schemeClr val="tx1"/>
                </a:solidFill>
              </a:rPr>
              <a:t>출력</a:t>
            </a:r>
            <a:endParaRPr lang="en-US" altLang="ko-KR" sz="3000" dirty="0" smtClean="0">
              <a:solidFill>
                <a:schemeClr val="tx1"/>
              </a:solidFill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44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304898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9" y="1600201"/>
            <a:ext cx="3801522" cy="3124944"/>
          </a:xfrm>
        </p:spPr>
      </p:pic>
      <p:sp>
        <p:nvSpPr>
          <p:cNvPr id="7" name="TextBox 6"/>
          <p:cNvSpPr txBox="1"/>
          <p:nvPr/>
        </p:nvSpPr>
        <p:spPr>
          <a:xfrm>
            <a:off x="467544" y="4941168"/>
            <a:ext cx="8621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클래스를 생성하기 위해서는 왼쪽 프로젝트 폴더를 여시면 </a:t>
            </a:r>
            <a:r>
              <a:rPr lang="en-US" altLang="ko-KR" dirty="0" err="1" smtClean="0"/>
              <a:t>src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우클릭후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new</a:t>
            </a:r>
            <a:r>
              <a:rPr lang="ko-KR" altLang="en-US" dirty="0"/>
              <a:t> </a:t>
            </a:r>
            <a:r>
              <a:rPr lang="en-US" altLang="ko-KR" dirty="0" smtClean="0"/>
              <a:t>&gt; class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Package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‘sub1’ </a:t>
            </a:r>
            <a:r>
              <a:rPr lang="ko-KR" altLang="en-US" dirty="0" smtClean="0"/>
              <a:t>이름을 </a:t>
            </a:r>
            <a:r>
              <a:rPr lang="ko-KR" altLang="en-US" dirty="0" err="1" smtClean="0"/>
              <a:t>만든뒤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‘HelloWorld’</a:t>
            </a:r>
            <a:r>
              <a:rPr lang="ko-KR" altLang="en-US" dirty="0" smtClean="0"/>
              <a:t>를 작성 한 후 </a:t>
            </a:r>
            <a:r>
              <a:rPr lang="en-US" altLang="ko-KR" dirty="0" smtClean="0"/>
              <a:t>Finish</a:t>
            </a:r>
            <a:r>
              <a:rPr lang="ko-KR" altLang="en-US" dirty="0" smtClean="0"/>
              <a:t>버튼을</a:t>
            </a:r>
            <a:endParaRPr lang="en-US" altLang="ko-KR" dirty="0" smtClean="0"/>
          </a:p>
          <a:p>
            <a:r>
              <a:rPr lang="ko-KR" altLang="en-US" dirty="0" smtClean="0"/>
              <a:t>누르게 되면 자바 파일이 생성이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064896" cy="3799115"/>
          </a:xfrm>
        </p:spPr>
      </p:pic>
      <p:sp>
        <p:nvSpPr>
          <p:cNvPr id="6" name="TextBox 5"/>
          <p:cNvSpPr txBox="1"/>
          <p:nvPr/>
        </p:nvSpPr>
        <p:spPr>
          <a:xfrm>
            <a:off x="1907704" y="5747199"/>
            <a:ext cx="50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파일이 생성된 것을 확인 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0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296908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038600" cy="2952328"/>
          </a:xfrm>
        </p:spPr>
      </p:pic>
      <p:sp>
        <p:nvSpPr>
          <p:cNvPr id="7" name="TextBox 6"/>
          <p:cNvSpPr txBox="1"/>
          <p:nvPr/>
        </p:nvSpPr>
        <p:spPr>
          <a:xfrm>
            <a:off x="395536" y="5085184"/>
            <a:ext cx="86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생성하기 위해서는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입력한 뒤 </a:t>
            </a:r>
            <a:r>
              <a:rPr lang="en-US" altLang="ko-KR" dirty="0" err="1" smtClean="0"/>
              <a:t>Ctrl+Space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입력하게 되면 자동으로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생성된 것을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3029946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4038600" cy="3037955"/>
          </a:xfrm>
        </p:spPr>
      </p:pic>
      <p:sp>
        <p:nvSpPr>
          <p:cNvPr id="7" name="TextBox 6"/>
          <p:cNvSpPr txBox="1"/>
          <p:nvPr/>
        </p:nvSpPr>
        <p:spPr>
          <a:xfrm>
            <a:off x="467544" y="4941168"/>
            <a:ext cx="8060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안에 </a:t>
            </a:r>
            <a:r>
              <a:rPr lang="en-US" altLang="ko-KR" dirty="0" err="1" smtClean="0"/>
              <a:t>sysout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후 </a:t>
            </a:r>
            <a:r>
              <a:rPr lang="en-US" altLang="ko-KR" dirty="0" err="1" smtClean="0"/>
              <a:t>Ctrl+Space</a:t>
            </a:r>
            <a:r>
              <a:rPr lang="ko-KR" altLang="en-US" dirty="0" smtClean="0"/>
              <a:t>를 누르게 되면 자동으로 </a:t>
            </a:r>
            <a:endParaRPr lang="en-US" altLang="ko-KR" dirty="0" smtClean="0"/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</a:t>
            </a:r>
            <a:r>
              <a:rPr lang="ko-KR" altLang="en-US" dirty="0"/>
              <a:t> </a:t>
            </a:r>
            <a:r>
              <a:rPr lang="ko-KR" altLang="en-US" dirty="0" smtClean="0"/>
              <a:t>소스코드가 생성이 되는데 이 문장은 출력을 하기 위한 </a:t>
            </a:r>
            <a:endParaRPr lang="en-US" altLang="ko-KR" dirty="0" smtClean="0"/>
          </a:p>
          <a:p>
            <a:r>
              <a:rPr lang="ko-KR" altLang="en-US" dirty="0" smtClean="0"/>
              <a:t>소스코드입니다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0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280831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038600" cy="2808312"/>
          </a:xfrm>
        </p:spPr>
      </p:pic>
      <p:sp>
        <p:nvSpPr>
          <p:cNvPr id="7" name="TextBox 6"/>
          <p:cNvSpPr txBox="1"/>
          <p:nvPr/>
        </p:nvSpPr>
        <p:spPr>
          <a:xfrm>
            <a:off x="467544" y="4653136"/>
            <a:ext cx="8185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출력문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괄호 안에 위와 같이 </a:t>
            </a:r>
            <a:r>
              <a:rPr lang="en-US" altLang="ko-KR" dirty="0" smtClean="0"/>
              <a:t>“Hello World”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입력을 한 뒤 결과값을 출력하기 위해서는 밑줄 친 </a:t>
            </a:r>
            <a:r>
              <a:rPr lang="en-US" altLang="ko-KR" dirty="0" smtClean="0"/>
              <a:t>Run </a:t>
            </a:r>
            <a:r>
              <a:rPr lang="ko-KR" altLang="en-US" dirty="0" smtClean="0"/>
              <a:t>아이콘을 클릭하거나 </a:t>
            </a:r>
            <a:endParaRPr lang="en-US" altLang="ko-KR" dirty="0" smtClean="0"/>
          </a:p>
          <a:p>
            <a:r>
              <a:rPr lang="ko-KR" altLang="en-US" dirty="0" smtClean="0"/>
              <a:t>단축키 </a:t>
            </a:r>
            <a:r>
              <a:rPr lang="en-US" altLang="ko-KR" dirty="0" smtClean="0"/>
              <a:t>F11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9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“HelloWorld”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1"/>
            <a:ext cx="8208912" cy="3773016"/>
          </a:xfrm>
        </p:spPr>
      </p:pic>
      <p:sp>
        <p:nvSpPr>
          <p:cNvPr id="5" name="TextBox 4"/>
          <p:cNvSpPr txBox="1"/>
          <p:nvPr/>
        </p:nvSpPr>
        <p:spPr>
          <a:xfrm>
            <a:off x="467544" y="5661248"/>
            <a:ext cx="856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출력을 하게 되면 다음과 같이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가 출력되는 것을 확인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JDK 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4392488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2420888"/>
            <a:ext cx="4038600" cy="22608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JDK</a:t>
            </a:r>
            <a:r>
              <a:rPr lang="ko-KR" altLang="en-US" dirty="0" smtClean="0"/>
              <a:t>설치하기 위해서는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을 검색 후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홈페이지에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9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1856995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26" y="1628800"/>
            <a:ext cx="4038600" cy="1872208"/>
          </a:xfrm>
        </p:spPr>
      </p:pic>
      <p:sp>
        <p:nvSpPr>
          <p:cNvPr id="10" name="TextBox 9"/>
          <p:cNvSpPr txBox="1"/>
          <p:nvPr/>
        </p:nvSpPr>
        <p:spPr>
          <a:xfrm>
            <a:off x="4782131" y="4077072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위쪽 상단 제품에서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를 선택 한 후 왼쪽 상단에 있는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다운로드를 선택합니다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Java</a:t>
            </a:r>
            <a:r>
              <a:rPr lang="ko-KR" altLang="en-US" dirty="0" smtClean="0"/>
              <a:t>다운로드에서 </a:t>
            </a:r>
            <a:r>
              <a:rPr lang="en-US" altLang="ko-KR" dirty="0" smtClean="0"/>
              <a:t>JDK Download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33056"/>
            <a:ext cx="3923928" cy="19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5408"/>
            <a:ext cx="4038600" cy="2266083"/>
          </a:xfrm>
        </p:spPr>
      </p:pic>
      <p:sp>
        <p:nvSpPr>
          <p:cNvPr id="7" name="TextBox 6"/>
          <p:cNvSpPr txBox="1"/>
          <p:nvPr/>
        </p:nvSpPr>
        <p:spPr>
          <a:xfrm>
            <a:off x="4860032" y="414908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내컴퓨터</a:t>
            </a:r>
            <a:r>
              <a:rPr lang="ko-KR" altLang="en-US" dirty="0" smtClean="0"/>
              <a:t> 속성에서 현재 사용중인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시스템 종류를 확인 한 뒤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맞는 운영체제를 선택 한 후 설치합니다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36" y="1700808"/>
            <a:ext cx="4038600" cy="1692509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4176464" cy="20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4038600" cy="4536504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3068960"/>
            <a:ext cx="4038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설치를 누르게 되면 </a:t>
            </a:r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계정 로그인 창이 뜨는데 </a:t>
            </a:r>
            <a:r>
              <a:rPr lang="ko-KR" altLang="en-US" sz="2000" dirty="0" err="1" smtClean="0"/>
              <a:t>오라클</a:t>
            </a:r>
            <a:r>
              <a:rPr lang="ko-KR" altLang="en-US" sz="2000" dirty="0" smtClean="0"/>
              <a:t> 계정을 로그인하면 설치가 진행됩니다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1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JDK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556793"/>
            <a:ext cx="2520280" cy="180019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56792"/>
            <a:ext cx="2592288" cy="180020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0" y="3645023"/>
            <a:ext cx="2481511" cy="1759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3645023"/>
            <a:ext cx="2592288" cy="1794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183358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설치는 순서대로 </a:t>
            </a:r>
            <a:endParaRPr lang="en-US" altLang="ko-KR" dirty="0" smtClean="0"/>
          </a:p>
          <a:p>
            <a:r>
              <a:rPr lang="ko-KR" altLang="en-US" dirty="0" smtClean="0"/>
              <a:t>진행하시면 정상적으로 </a:t>
            </a:r>
            <a:endParaRPr lang="en-US" altLang="ko-KR" dirty="0" smtClean="0"/>
          </a:p>
          <a:p>
            <a:r>
              <a:rPr lang="ko-KR" altLang="en-US" dirty="0" smtClean="0"/>
              <a:t>설치가 완료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5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537</Words>
  <Application>Microsoft Office PowerPoint</Application>
  <PresentationFormat>화면 슬라이드 쇼(4:3)</PresentationFormat>
  <Paragraphs>96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프로그래밍 언어 활용</vt:lpstr>
      <vt:lpstr>순서</vt:lpstr>
      <vt:lpstr>JDK  설치 </vt:lpstr>
      <vt:lpstr>JDK 설치</vt:lpstr>
      <vt:lpstr>JDK 설치</vt:lpstr>
      <vt:lpstr>JDK 설치</vt:lpstr>
      <vt:lpstr>JDK 설치</vt:lpstr>
      <vt:lpstr>JDK 설치</vt:lpstr>
      <vt:lpstr>Eclipse 다운로드/설치</vt:lpstr>
      <vt:lpstr>Eclipse 다운로드/설치</vt:lpstr>
      <vt:lpstr>Eclipse 다운로드/설치</vt:lpstr>
      <vt:lpstr>Eclipse Worksapce설정</vt:lpstr>
      <vt:lpstr>Eclipse Worksapce설정</vt:lpstr>
      <vt:lpstr>Eclipse Worksapce설정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“HelloWorld” 출력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 활용</dc:title>
  <dc:creator>bigdata</dc:creator>
  <cp:lastModifiedBy>bigdata</cp:lastModifiedBy>
  <cp:revision>11</cp:revision>
  <dcterms:created xsi:type="dcterms:W3CDTF">2020-11-06T01:30:05Z</dcterms:created>
  <dcterms:modified xsi:type="dcterms:W3CDTF">2020-11-06T03:06:22Z</dcterms:modified>
</cp:coreProperties>
</file>