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기초기술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3717032"/>
            <a:ext cx="88875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CentOS </a:t>
            </a:r>
            <a:r>
              <a:rPr lang="ko-KR" altLang="en-US" dirty="0" smtClean="0"/>
              <a:t>메인 화면입니다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관리자로 접속하기 위해 아까 설정한 아이디</a:t>
            </a:r>
            <a:r>
              <a:rPr lang="en-US" altLang="ko-KR" dirty="0" smtClean="0"/>
              <a:t>(root)</a:t>
            </a:r>
          </a:p>
          <a:p>
            <a:r>
              <a:rPr lang="ko-KR" altLang="en-US" dirty="0" smtClean="0"/>
              <a:t>와 비밀번호를 입력 후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저희는 자바 </a:t>
            </a:r>
            <a:r>
              <a:rPr lang="en-US" altLang="ko-KR" dirty="0" smtClean="0"/>
              <a:t>HelloWorld</a:t>
            </a:r>
            <a:r>
              <a:rPr lang="ko-KR" altLang="en-US" dirty="0" smtClean="0"/>
              <a:t>를 만들고 출력하기 위해 먼저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java : java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ll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 확인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입력해 목록을 확인 한 후 </a:t>
            </a:r>
            <a:r>
              <a:rPr lang="en-US" altLang="ko-KR" dirty="0" smtClean="0"/>
              <a:t>cd java/(java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입력한 후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vi HelloWorld.java</a:t>
            </a:r>
            <a:r>
              <a:rPr lang="ko-KR" altLang="en-US" dirty="0" smtClean="0"/>
              <a:t>를 입력 하시면 </a:t>
            </a:r>
            <a:r>
              <a:rPr lang="en-US" altLang="ko-KR" dirty="0" smtClean="0"/>
              <a:t>HelloWorld.java vi</a:t>
            </a:r>
            <a:r>
              <a:rPr lang="ko-KR" altLang="en-US" dirty="0" smtClean="0"/>
              <a:t>에디터가 생성이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4038600" cy="2923912"/>
          </a:xfrm>
        </p:spPr>
      </p:pic>
      <p:pic>
        <p:nvPicPr>
          <p:cNvPr id="13" name="내용 개체 틀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00" y="2780928"/>
            <a:ext cx="3228975" cy="361950"/>
          </a:xfrm>
        </p:spPr>
      </p:pic>
    </p:spTree>
    <p:extLst>
      <p:ext uri="{BB962C8B-B14F-4D97-AF65-F5344CB8AC3E}">
        <p14:creationId xmlns:p14="http://schemas.microsoft.com/office/powerpoint/2010/main" val="79235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283527" cy="452596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6632"/>
            <a:ext cx="2521607" cy="4525963"/>
          </a:xfrm>
        </p:spPr>
      </p:pic>
      <p:sp>
        <p:nvSpPr>
          <p:cNvPr id="7" name="TextBox 6"/>
          <p:cNvSpPr txBox="1"/>
          <p:nvPr/>
        </p:nvSpPr>
        <p:spPr>
          <a:xfrm>
            <a:off x="5220072" y="116632"/>
            <a:ext cx="3995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아랫하단에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“HelloWorld.java” </a:t>
            </a:r>
            <a:r>
              <a:rPr lang="ko-KR" altLang="en-US" dirty="0" smtClean="0"/>
              <a:t>파일이</a:t>
            </a:r>
            <a:endParaRPr lang="en-US" altLang="ko-KR" dirty="0" smtClean="0"/>
          </a:p>
          <a:p>
            <a:r>
              <a:rPr lang="ko-KR" altLang="en-US" dirty="0" err="1" smtClean="0"/>
              <a:t>생성된것을</a:t>
            </a:r>
            <a:r>
              <a:rPr lang="ko-KR" altLang="en-US" dirty="0" smtClean="0"/>
              <a:t> 확인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다음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소스코드를 입력 한 후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(w: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q:</a:t>
            </a:r>
            <a:r>
              <a:rPr lang="ko-KR" altLang="en-US" dirty="0" smtClean="0"/>
              <a:t>나가기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입력 한 뒤</a:t>
            </a:r>
            <a:endParaRPr lang="en-US" altLang="ko-KR" dirty="0" smtClean="0"/>
          </a:p>
          <a:p>
            <a:r>
              <a:rPr lang="ko-KR" altLang="en-US" dirty="0" smtClean="0"/>
              <a:t>저장 후 나가기를 실행시킵니다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4797152"/>
            <a:ext cx="358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HelloWorld.java</a:t>
            </a:r>
            <a:r>
              <a:rPr lang="ko-KR" altLang="en-US" dirty="0" smtClean="0"/>
              <a:t>가 만들어 </a:t>
            </a:r>
            <a:r>
              <a:rPr lang="ko-KR" altLang="en-US" dirty="0" err="1" smtClean="0"/>
              <a:t>진것을</a:t>
            </a:r>
            <a:endParaRPr lang="en-US" altLang="ko-KR" dirty="0" smtClean="0"/>
          </a:p>
          <a:p>
            <a:r>
              <a:rPr lang="ko-KR" altLang="en-US" dirty="0" smtClean="0"/>
              <a:t>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013176"/>
            <a:ext cx="3124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2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92696"/>
            <a:ext cx="4038600" cy="2083961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4038600" cy="2870990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4032448" cy="409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8024" y="3068960"/>
            <a:ext cx="4444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 ~ </a:t>
            </a:r>
            <a:r>
              <a:rPr lang="ko-KR" altLang="en-US" dirty="0" smtClean="0"/>
              <a:t>를 입력해 </a:t>
            </a:r>
            <a:r>
              <a:rPr lang="en-US" altLang="ko-KR" dirty="0" smtClean="0"/>
              <a:t>root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이동하신 후 </a:t>
            </a:r>
            <a:r>
              <a:rPr lang="en-US" altLang="ko-KR" dirty="0" smtClean="0"/>
              <a:t>yum install java-1.8.*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r>
              <a:rPr lang="ko-KR" altLang="en-US" dirty="0" smtClean="0"/>
              <a:t>해 </a:t>
            </a:r>
            <a:r>
              <a:rPr lang="en-US" altLang="ko-KR" dirty="0" smtClean="0"/>
              <a:t>java.1.8 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모든것을</a:t>
            </a:r>
            <a:r>
              <a:rPr lang="ko-KR" altLang="en-US" dirty="0" smtClean="0"/>
              <a:t> 설치합니다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5373216"/>
            <a:ext cx="889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설치를 하시면 다음 화면과 같이 나오며 </a:t>
            </a:r>
            <a:r>
              <a:rPr lang="en-US" altLang="ko-KR" dirty="0" smtClean="0"/>
              <a:t>y</a:t>
            </a:r>
            <a:r>
              <a:rPr lang="ko-KR" altLang="en-US" dirty="0" smtClean="0"/>
              <a:t>키를 눌러 압축풀기 및 설치를 실행 하시면</a:t>
            </a:r>
            <a:endParaRPr lang="en-US" altLang="ko-KR" dirty="0" smtClean="0"/>
          </a:p>
          <a:p>
            <a:r>
              <a:rPr lang="ko-KR" altLang="en-US" dirty="0" smtClean="0"/>
              <a:t>설치 </a:t>
            </a:r>
            <a:r>
              <a:rPr lang="ko-KR" altLang="en-US" dirty="0" err="1" smtClean="0"/>
              <a:t>완료가됩니다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3" y="4546288"/>
            <a:ext cx="4324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4038600" cy="128927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17032"/>
            <a:ext cx="3019425" cy="647700"/>
          </a:xfrm>
        </p:spPr>
      </p:pic>
      <p:sp>
        <p:nvSpPr>
          <p:cNvPr id="7" name="TextBox 6"/>
          <p:cNvSpPr txBox="1"/>
          <p:nvPr/>
        </p:nvSpPr>
        <p:spPr>
          <a:xfrm>
            <a:off x="539552" y="2276872"/>
            <a:ext cx="8525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이전에 만든 </a:t>
            </a:r>
            <a:r>
              <a:rPr lang="en-US" altLang="ko-KR" dirty="0" smtClean="0"/>
              <a:t>HelloWorld.java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 후 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HelloWorld.java</a:t>
            </a:r>
            <a:r>
              <a:rPr lang="ko-KR" altLang="en-US" dirty="0" smtClean="0"/>
              <a:t>를 입력해</a:t>
            </a:r>
            <a:endParaRPr lang="en-US" altLang="ko-KR" dirty="0" smtClean="0"/>
          </a:p>
          <a:p>
            <a:r>
              <a:rPr lang="en-US" altLang="ko-KR" dirty="0" err="1" smtClean="0"/>
              <a:t>HelloWorld.class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 (</a:t>
            </a:r>
            <a:r>
              <a:rPr lang="en-US" altLang="ko-KR" dirty="0"/>
              <a:t>Java</a:t>
            </a:r>
            <a:r>
              <a:rPr lang="ko-KR" altLang="en-US" dirty="0"/>
              <a:t>를 설치했어도 </a:t>
            </a:r>
            <a:r>
              <a:rPr lang="en-US" altLang="ko-KR" dirty="0"/>
              <a:t>class</a:t>
            </a:r>
            <a:r>
              <a:rPr lang="ko-KR" altLang="en-US" dirty="0"/>
              <a:t>파일이 없으면 실행이 </a:t>
            </a:r>
            <a:endParaRPr lang="en-US" altLang="ko-KR" dirty="0" smtClean="0"/>
          </a:p>
          <a:p>
            <a:r>
              <a:rPr lang="ko-KR" altLang="en-US" dirty="0" smtClean="0"/>
              <a:t>안되기 </a:t>
            </a:r>
            <a:r>
              <a:rPr lang="ko-KR" altLang="en-US" dirty="0"/>
              <a:t>때문입니다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.java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25144"/>
            <a:ext cx="8420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HelloWorld.class</a:t>
            </a:r>
            <a:r>
              <a:rPr lang="ko-KR" altLang="en-US" dirty="0" smtClean="0"/>
              <a:t>를 만드셨으면 </a:t>
            </a:r>
            <a:r>
              <a:rPr lang="en-US" altLang="ko-KR" dirty="0" smtClean="0"/>
              <a:t>java HelloWorld</a:t>
            </a:r>
            <a:r>
              <a:rPr lang="ko-KR" altLang="en-US" dirty="0" smtClean="0"/>
              <a:t>를 입력해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확인하실 수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java </a:t>
            </a:r>
            <a:r>
              <a:rPr lang="ko-KR" altLang="en-US" dirty="0" smtClean="0"/>
              <a:t>파일명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7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, CentOS7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8" y="1772816"/>
            <a:ext cx="4038600" cy="129496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6792"/>
            <a:ext cx="4038600" cy="211260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16512"/>
            <a:ext cx="4709652" cy="2463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62727" y="4077072"/>
            <a:ext cx="42033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구글에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홈페이지에</a:t>
            </a:r>
            <a:endParaRPr lang="en-US" altLang="ko-KR" dirty="0" smtClean="0"/>
          </a:p>
          <a:p>
            <a:r>
              <a:rPr lang="ko-KR" altLang="en-US" dirty="0" smtClean="0"/>
              <a:t>접속합니다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다운로드에 무료제품다운로드</a:t>
            </a:r>
            <a:endParaRPr lang="en-US" altLang="ko-KR" dirty="0" smtClean="0"/>
          </a:p>
          <a:p>
            <a:r>
              <a:rPr lang="en-US" altLang="ko-KR" dirty="0" smtClean="0"/>
              <a:t>Workstation Player</a:t>
            </a:r>
            <a:r>
              <a:rPr lang="ko-KR" altLang="en-US" dirty="0" smtClean="0"/>
              <a:t>에 접속 후 </a:t>
            </a:r>
            <a:endParaRPr lang="en-US" altLang="ko-KR" dirty="0" smtClean="0"/>
          </a:p>
          <a:p>
            <a:r>
              <a:rPr lang="ko-KR" altLang="en-US" dirty="0" smtClean="0"/>
              <a:t>워크스테이션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버전을 설치하시면 </a:t>
            </a:r>
            <a:endParaRPr lang="en-US" altLang="ko-KR" dirty="0" smtClean="0"/>
          </a:p>
          <a:p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65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0648"/>
            <a:ext cx="4038600" cy="2664296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7"/>
            <a:ext cx="4038600" cy="252028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3409949" cy="2462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9035" y="3717032"/>
            <a:ext cx="525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실행 후 </a:t>
            </a:r>
            <a:r>
              <a:rPr lang="en-US" altLang="ko-KR" dirty="0" smtClean="0"/>
              <a:t>Create a new</a:t>
            </a:r>
          </a:p>
          <a:p>
            <a:r>
              <a:rPr lang="en-US" altLang="ko-KR" dirty="0" smtClean="0"/>
              <a:t>Virtual machine</a:t>
            </a:r>
            <a:r>
              <a:rPr lang="ko-KR" altLang="en-US" dirty="0" smtClean="0"/>
              <a:t>을 선택합니다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OS</a:t>
            </a:r>
            <a:r>
              <a:rPr lang="ko-KR" altLang="en-US" dirty="0" smtClean="0"/>
              <a:t>시스템 설치를 나중에 한다고 설정한 후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OS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CentOS7 64bit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6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3528392" cy="294363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76672"/>
            <a:ext cx="4038600" cy="230050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2465636" cy="2471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1960" y="3529431"/>
            <a:ext cx="45047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machine </a:t>
            </a:r>
            <a:r>
              <a:rPr lang="ko-KR" altLang="en-US" dirty="0" smtClean="0"/>
              <a:t>이름을 </a:t>
            </a:r>
            <a:r>
              <a:rPr lang="en-US" altLang="ko-KR" dirty="0" smtClean="0"/>
              <a:t>Linux Server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설정 한 후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버튼을 선택합니다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Maximum disk size</a:t>
            </a:r>
            <a:r>
              <a:rPr lang="ko-KR" altLang="en-US" dirty="0" smtClean="0"/>
              <a:t>는 최대 디스크 용량을</a:t>
            </a:r>
            <a:endParaRPr lang="en-US" altLang="ko-KR" dirty="0" smtClean="0"/>
          </a:p>
          <a:p>
            <a:r>
              <a:rPr lang="ko-KR" altLang="en-US" dirty="0" smtClean="0"/>
              <a:t>설정하는 것인데 </a:t>
            </a:r>
            <a:r>
              <a:rPr lang="en-US" altLang="ko-KR" dirty="0" smtClean="0"/>
              <a:t>20GB</a:t>
            </a:r>
            <a:r>
              <a:rPr lang="ko-KR" altLang="en-US" dirty="0" smtClean="0"/>
              <a:t>로 설정된 그대로 </a:t>
            </a:r>
            <a:endParaRPr lang="en-US" altLang="ko-KR" dirty="0" smtClean="0"/>
          </a:p>
          <a:p>
            <a:r>
              <a:rPr lang="ko-KR" altLang="en-US" dirty="0" smtClean="0"/>
              <a:t>사용한 후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 사진은 설정된 자료를 나타내는</a:t>
            </a:r>
            <a:endParaRPr lang="en-US" altLang="ko-KR" dirty="0" smtClean="0"/>
          </a:p>
          <a:p>
            <a:r>
              <a:rPr lang="ko-KR" altLang="en-US" dirty="0" smtClean="0"/>
              <a:t>사진입니다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5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4038600" cy="266429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32656"/>
            <a:ext cx="4038600" cy="266429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3284984"/>
            <a:ext cx="3960440" cy="533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6" y="3823337"/>
            <a:ext cx="2952328" cy="2892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5976" y="3284984"/>
            <a:ext cx="47593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Linux Server </a:t>
            </a:r>
            <a:r>
              <a:rPr lang="ko-KR" altLang="en-US" dirty="0" smtClean="0"/>
              <a:t>설정은 오른쪽 하단 </a:t>
            </a:r>
            <a:r>
              <a:rPr lang="en-US" altLang="ko-KR" dirty="0" smtClean="0"/>
              <a:t>Edit virtual</a:t>
            </a:r>
          </a:p>
          <a:p>
            <a:r>
              <a:rPr lang="en-US" altLang="ko-KR" dirty="0" smtClean="0"/>
              <a:t>Machine setting</a:t>
            </a:r>
            <a:r>
              <a:rPr lang="ko-KR" altLang="en-US" dirty="0" smtClean="0"/>
              <a:t>에 들어갑니다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CD,DVD</a:t>
            </a:r>
            <a:r>
              <a:rPr lang="ko-KR" altLang="en-US" dirty="0" smtClean="0"/>
              <a:t>를 선택한 후 </a:t>
            </a:r>
            <a:r>
              <a:rPr lang="en-US" altLang="ko-KR" dirty="0" smtClean="0"/>
              <a:t>Use ISO image file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선택한 후 </a:t>
            </a:r>
            <a:r>
              <a:rPr lang="en-US" altLang="ko-KR" dirty="0" err="1" smtClean="0"/>
              <a:t>broswer</a:t>
            </a:r>
            <a:r>
              <a:rPr lang="ko-KR" altLang="en-US" dirty="0" smtClean="0"/>
              <a:t>에 설치한 </a:t>
            </a:r>
            <a:r>
              <a:rPr lang="en-US" altLang="ko-KR" dirty="0" smtClean="0"/>
              <a:t>Centos7</a:t>
            </a:r>
            <a:r>
              <a:rPr lang="ko-KR" altLang="en-US" dirty="0" smtClean="0"/>
              <a:t>파일을</a:t>
            </a:r>
            <a:endParaRPr lang="en-US" altLang="ko-KR" dirty="0" smtClean="0"/>
          </a:p>
          <a:p>
            <a:r>
              <a:rPr lang="ko-KR" altLang="en-US" dirty="0" smtClean="0"/>
              <a:t>불러옵니다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파일이 </a:t>
            </a:r>
            <a:r>
              <a:rPr lang="ko-KR" altLang="en-US" dirty="0" err="1" smtClean="0"/>
              <a:t>올라간것을</a:t>
            </a:r>
            <a:r>
              <a:rPr lang="ko-KR" altLang="en-US" dirty="0" smtClean="0"/>
              <a:t> 확인한 후 </a:t>
            </a:r>
            <a:r>
              <a:rPr lang="en-US" altLang="ko-KR" dirty="0" smtClean="0"/>
              <a:t>OK</a:t>
            </a:r>
            <a:r>
              <a:rPr lang="ko-KR" altLang="en-US" dirty="0" smtClean="0"/>
              <a:t>버튼을 </a:t>
            </a:r>
            <a:endParaRPr lang="en-US" altLang="ko-KR" dirty="0" smtClean="0"/>
          </a:p>
          <a:p>
            <a:r>
              <a:rPr lang="ko-KR" altLang="en-US" dirty="0" smtClean="0"/>
              <a:t>누릅니다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37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2" y="188640"/>
            <a:ext cx="3456384" cy="2891584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6632"/>
            <a:ext cx="3530677" cy="295232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4000308" cy="3272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9863" y="3717032"/>
            <a:ext cx="4799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SentOS7 </a:t>
            </a:r>
            <a:r>
              <a:rPr lang="ko-KR" altLang="en-US" dirty="0" smtClean="0"/>
              <a:t>설치하기 위해선 아까 설정한</a:t>
            </a:r>
            <a:endParaRPr lang="en-US" altLang="ko-KR" dirty="0" smtClean="0"/>
          </a:p>
          <a:p>
            <a:r>
              <a:rPr lang="en-US" altLang="ko-KR" dirty="0" err="1" smtClean="0"/>
              <a:t>LinuxServer</a:t>
            </a:r>
            <a:r>
              <a:rPr lang="ko-KR" altLang="en-US" dirty="0" smtClean="0"/>
              <a:t>를 실행시킵니다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아직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설치단계이기에 </a:t>
            </a:r>
            <a:r>
              <a:rPr lang="en-US" altLang="ko-KR" dirty="0" smtClean="0"/>
              <a:t>Install CentOS7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선택하시면 다음과 같이 설치를 하게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0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4104456" cy="194421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32656"/>
            <a:ext cx="4038600" cy="158417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4" y="2348880"/>
            <a:ext cx="3972703" cy="1944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7"/>
            <a:ext cx="4032448" cy="2304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653136"/>
            <a:ext cx="8470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CentOS7</a:t>
            </a:r>
            <a:r>
              <a:rPr lang="ko-KR" altLang="en-US" dirty="0" smtClean="0"/>
              <a:t>설치 기본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한국어를 선택 후 계속 진행을 선택합니다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처음엔 키보드를 설정을 해야 하는데 키보드설정을 선택 한 후 왼쪽 하단에 있는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버튼을 선택한 후 영어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) </a:t>
            </a:r>
            <a:r>
              <a:rPr lang="ko-KR" altLang="en-US" dirty="0" smtClean="0"/>
              <a:t>레이아웃을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0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4038600" cy="143663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32656"/>
            <a:ext cx="4038600" cy="165618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3939041" cy="16055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65104"/>
            <a:ext cx="4005331" cy="17299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5976" y="2492896"/>
            <a:ext cx="45175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외 설치대상</a:t>
            </a:r>
            <a:r>
              <a:rPr lang="en-US" altLang="ko-KR" dirty="0" smtClean="0"/>
              <a:t>, KDUMP, </a:t>
            </a:r>
            <a:r>
              <a:rPr lang="ko-KR" altLang="en-US" dirty="0" smtClean="0"/>
              <a:t>네트워크를 설정</a:t>
            </a:r>
            <a:endParaRPr lang="en-US" altLang="ko-KR" dirty="0" smtClean="0"/>
          </a:p>
          <a:p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KDUMP</a:t>
            </a:r>
            <a:r>
              <a:rPr lang="ko-KR" altLang="en-US" dirty="0" smtClean="0"/>
              <a:t>는 비활성화를 선택한 후 완료를</a:t>
            </a:r>
            <a:endParaRPr lang="en-US" altLang="ko-KR" dirty="0" smtClean="0"/>
          </a:p>
          <a:p>
            <a:r>
              <a:rPr lang="ko-KR" altLang="en-US" dirty="0" smtClean="0"/>
              <a:t>누릅니다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파티션은 자동으로 설정이 되기에 확인만</a:t>
            </a:r>
            <a:endParaRPr lang="en-US" altLang="ko-KR" dirty="0" smtClean="0"/>
          </a:p>
          <a:p>
            <a:r>
              <a:rPr lang="ko-KR" altLang="en-US" dirty="0" smtClean="0"/>
              <a:t>한 후 완료를 누릅니다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네트워크는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키신 후 완료를 </a:t>
            </a:r>
            <a:r>
              <a:rPr lang="ko-KR" altLang="en-US" dirty="0" err="1" smtClean="0"/>
              <a:t>누릅</a:t>
            </a:r>
            <a:endParaRPr lang="en-US" altLang="ko-KR" dirty="0" smtClean="0"/>
          </a:p>
          <a:p>
            <a:r>
              <a:rPr lang="ko-KR" altLang="en-US" dirty="0" err="1" smtClean="0"/>
              <a:t>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48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3"/>
            <a:ext cx="4038600" cy="158417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48680"/>
            <a:ext cx="4038600" cy="136815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5" y="2276873"/>
            <a:ext cx="3773413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1"/>
            <a:ext cx="4176464" cy="18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285" y="4437112"/>
            <a:ext cx="76899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설치를 하게 되면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암호와 사용자 생성을 설정할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ROOT</a:t>
            </a:r>
            <a:r>
              <a:rPr lang="ko-KR" altLang="en-US" dirty="0" smtClean="0"/>
              <a:t>암호를 설정 한 후 완료를 누릅니다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 생성의 경우 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라고 설정 한 후 사용자를 관리자로 설정합니다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설정이 완료된 후 설치가 완료되면 </a:t>
            </a:r>
            <a:r>
              <a:rPr lang="ko-KR" altLang="en-US" dirty="0" err="1" smtClean="0"/>
              <a:t>재부팅을</a:t>
            </a:r>
            <a:r>
              <a:rPr lang="ko-KR" altLang="en-US" dirty="0" smtClean="0"/>
              <a:t> 하여 다시 실행시킵니다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67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477</Words>
  <Application>Microsoft Office PowerPoint</Application>
  <PresentationFormat>화면 슬라이드 쇼(4:3)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응용 SW 기초기술 활용</vt:lpstr>
      <vt:lpstr>Vmware, CentOS7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25</cp:revision>
  <dcterms:created xsi:type="dcterms:W3CDTF">2020-11-06T01:30:05Z</dcterms:created>
  <dcterms:modified xsi:type="dcterms:W3CDTF">2020-11-27T03:08:24Z</dcterms:modified>
</cp:coreProperties>
</file>