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7" r:id="rId7"/>
    <p:sldId id="284" r:id="rId8"/>
    <p:sldId id="285" r:id="rId9"/>
    <p:sldId id="286" r:id="rId10"/>
    <p:sldId id="287" r:id="rId11"/>
    <p:sldId id="288" r:id="rId12"/>
    <p:sldId id="283" r:id="rId13"/>
    <p:sldId id="289" r:id="rId14"/>
    <p:sldId id="290" r:id="rId15"/>
    <p:sldId id="291" r:id="rId16"/>
    <p:sldId id="281" r:id="rId17"/>
    <p:sldId id="292" r:id="rId18"/>
    <p:sldId id="28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3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62C-7AC5-4351-B2D4-015F6AA78ED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입출력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박준</a:t>
            </a:r>
            <a:r>
              <a:rPr lang="ko-KR" altLang="en-US" b="1" dirty="0">
                <a:solidFill>
                  <a:schemeClr val="tx1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45251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테이블생성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2820"/>
            <a:ext cx="4038600" cy="3340723"/>
          </a:xfrm>
        </p:spPr>
      </p:pic>
      <p:sp>
        <p:nvSpPr>
          <p:cNvPr id="6" name="직사각형 5"/>
          <p:cNvSpPr/>
          <p:nvPr/>
        </p:nvSpPr>
        <p:spPr>
          <a:xfrm>
            <a:off x="4548666" y="321297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설정이 완료되었으면 연결테스트를 눌러 연결을 확인합니다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확인이 끝난 후 </a:t>
            </a:r>
            <a:r>
              <a:rPr lang="en-US" altLang="ko-KR" dirty="0" smtClean="0"/>
              <a:t>Finish </a:t>
            </a:r>
            <a:r>
              <a:rPr lang="ko-KR" altLang="en-US" dirty="0" smtClean="0"/>
              <a:t>버튼을 누르게 되면 </a:t>
            </a:r>
            <a:r>
              <a:rPr lang="en-US" altLang="ko-KR" dirty="0" err="1" smtClean="0"/>
              <a:t>heidiSQL</a:t>
            </a:r>
            <a:r>
              <a:rPr lang="ko-KR" altLang="en-US" dirty="0" smtClean="0"/>
              <a:t>에 자동적으로 테이블이 생성됩니다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24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테이블생성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224881"/>
            <a:ext cx="2552700" cy="3276600"/>
          </a:xfrm>
        </p:spPr>
      </p:pic>
      <p:sp>
        <p:nvSpPr>
          <p:cNvPr id="7" name="직사각형 6"/>
          <p:cNvSpPr/>
          <p:nvPr/>
        </p:nvSpPr>
        <p:spPr>
          <a:xfrm>
            <a:off x="3995936" y="33569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테이블이 성공적으로 </a:t>
            </a:r>
            <a:r>
              <a:rPr lang="ko-KR" altLang="en-US" dirty="0" err="1" smtClean="0"/>
              <a:t>생성된것을</a:t>
            </a:r>
            <a:endParaRPr lang="en-US" altLang="ko-KR" dirty="0" smtClean="0"/>
          </a:p>
          <a:p>
            <a:r>
              <a:rPr lang="ko-KR" altLang="en-US" dirty="0" smtClean="0"/>
              <a:t>확인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19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4038600" cy="1152128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4038600" cy="2662890"/>
          </a:xfrm>
        </p:spPr>
      </p:pic>
      <p:sp>
        <p:nvSpPr>
          <p:cNvPr id="7" name="직사각형 6"/>
          <p:cNvSpPr/>
          <p:nvPr/>
        </p:nvSpPr>
        <p:spPr>
          <a:xfrm>
            <a:off x="4572000" y="22048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도서 테이블에 데이터를 추가 하는 </a:t>
            </a:r>
            <a:endParaRPr lang="en-US" altLang="ko-KR" dirty="0" smtClean="0"/>
          </a:p>
          <a:p>
            <a:r>
              <a:rPr lang="ko-KR" altLang="en-US" dirty="0" smtClean="0"/>
              <a:t>소스코드 및 결과값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9676" y="378904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소스코드에 보시면 모델링 </a:t>
            </a:r>
            <a:r>
              <a:rPr lang="en-US" altLang="ko-KR" dirty="0" smtClean="0"/>
              <a:t>Book </a:t>
            </a:r>
            <a:r>
              <a:rPr lang="ko-KR" altLang="en-US" dirty="0" smtClean="0"/>
              <a:t>테이블에 </a:t>
            </a:r>
            <a:r>
              <a:rPr lang="en-US" altLang="ko-KR" dirty="0" err="1" smtClean="0"/>
              <a:t>bookid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bookname</a:t>
            </a:r>
            <a:r>
              <a:rPr lang="en-US" altLang="ko-KR" dirty="0" smtClean="0"/>
              <a:t>, price </a:t>
            </a:r>
            <a:r>
              <a:rPr lang="ko-KR" altLang="en-US" dirty="0" smtClean="0"/>
              <a:t>목록이 있으며 </a:t>
            </a:r>
            <a:r>
              <a:rPr lang="en-US" altLang="ko-KR" dirty="0" err="1" smtClean="0"/>
              <a:t>bookid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AUTO_INCREMENT(</a:t>
            </a:r>
            <a:r>
              <a:rPr lang="ko-KR" altLang="en-US" dirty="0" err="1" smtClean="0"/>
              <a:t>데이터입력시</a:t>
            </a:r>
            <a:r>
              <a:rPr lang="ko-KR" altLang="en-US" dirty="0" smtClean="0"/>
              <a:t> 순서 숫자 입력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설정하였으며 </a:t>
            </a:r>
            <a:r>
              <a:rPr lang="en-US" altLang="ko-KR" dirty="0" err="1" smtClean="0"/>
              <a:t>comname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bookname</a:t>
            </a:r>
            <a:r>
              <a:rPr lang="en-US" altLang="ko-KR" dirty="0" smtClean="0"/>
              <a:t>, price</a:t>
            </a:r>
            <a:r>
              <a:rPr lang="ko-KR" altLang="en-US" dirty="0" smtClean="0"/>
              <a:t>를 설정하였습니다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76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추가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4038600" cy="956653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33056"/>
            <a:ext cx="3171825" cy="1362075"/>
          </a:xfrm>
        </p:spPr>
      </p:pic>
      <p:sp>
        <p:nvSpPr>
          <p:cNvPr id="7" name="직사각형 6"/>
          <p:cNvSpPr/>
          <p:nvPr/>
        </p:nvSpPr>
        <p:spPr>
          <a:xfrm>
            <a:off x="4572000" y="24928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출판사 소스코드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출판사 목록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humanname</a:t>
            </a:r>
            <a:r>
              <a:rPr lang="en-US" altLang="ko-KR" dirty="0" smtClean="0"/>
              <a:t>, number)</a:t>
            </a:r>
            <a:r>
              <a:rPr lang="ko-KR" altLang="en-US" dirty="0" smtClean="0"/>
              <a:t>값을 입력하였습니다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37181" y="400506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출판사 결과값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소스코드는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작성 하였으나 중복이 되는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가 있기에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결과값이 출력이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17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추가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4038600" cy="921661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933056"/>
            <a:ext cx="3905250" cy="1476375"/>
          </a:xfrm>
        </p:spPr>
      </p:pic>
      <p:sp>
        <p:nvSpPr>
          <p:cNvPr id="7" name="직사각형 6"/>
          <p:cNvSpPr/>
          <p:nvPr/>
        </p:nvSpPr>
        <p:spPr>
          <a:xfrm>
            <a:off x="4572000" y="25417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고객 소스코드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Custid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AUTO_INCREMENT</a:t>
            </a:r>
            <a:r>
              <a:rPr lang="ko-KR" altLang="en-US" dirty="0" smtClean="0"/>
              <a:t>로 설정 하였으며 나머지 </a:t>
            </a:r>
            <a:r>
              <a:rPr lang="en-US" altLang="ko-KR" dirty="0" smtClean="0"/>
              <a:t>name, address, </a:t>
            </a:r>
            <a:r>
              <a:rPr lang="en-US" altLang="ko-KR" dirty="0" err="1" smtClean="0"/>
              <a:t>hp</a:t>
            </a:r>
            <a:r>
              <a:rPr lang="ko-KR" altLang="en-US" dirty="0" smtClean="0"/>
              <a:t>의 값을 입력하였습니다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43651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고객 테이블 출력 값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77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추가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4038600" cy="1097512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01008"/>
            <a:ext cx="2981325" cy="2400300"/>
          </a:xfrm>
        </p:spPr>
      </p:pic>
      <p:sp>
        <p:nvSpPr>
          <p:cNvPr id="7" name="직사각형 6"/>
          <p:cNvSpPr/>
          <p:nvPr/>
        </p:nvSpPr>
        <p:spPr>
          <a:xfrm>
            <a:off x="4572000" y="19888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주문 데이터 소스코드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주문 테이블은 따로 저장하였기에 </a:t>
            </a:r>
            <a:r>
              <a:rPr lang="en-US" altLang="ko-KR" dirty="0" smtClean="0"/>
              <a:t>PK(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FK(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설정하지 않고 데이터를 입력하였습니다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67944" y="42930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주문 데이터 결과 값입니다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Custid</a:t>
            </a:r>
            <a:r>
              <a:rPr lang="ko-KR" altLang="en-US" dirty="0" smtClean="0"/>
              <a:t>는 고객번호이며 </a:t>
            </a:r>
            <a:r>
              <a:rPr lang="en-US" altLang="ko-KR" dirty="0" err="1" smtClean="0"/>
              <a:t>bookid</a:t>
            </a:r>
            <a:r>
              <a:rPr lang="ko-KR" altLang="en-US" dirty="0" smtClean="0"/>
              <a:t>는 도서번호로 설정하였습니다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70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객체 관계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91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무결성방안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29600" cy="3203614"/>
          </a:xfrm>
        </p:spPr>
      </p:pic>
      <p:sp>
        <p:nvSpPr>
          <p:cNvPr id="6" name="직사각형 5"/>
          <p:cNvSpPr/>
          <p:nvPr/>
        </p:nvSpPr>
        <p:spPr>
          <a:xfrm>
            <a:off x="467544" y="4797152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각 테이블에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설정하였지만 주문테이블은 따로 저장하였기에 </a:t>
            </a:r>
            <a:r>
              <a:rPr lang="ko-KR" altLang="en-US" dirty="0" err="1" smtClean="0"/>
              <a:t>기본키에서</a:t>
            </a:r>
            <a:r>
              <a:rPr lang="ko-KR" altLang="en-US" dirty="0" smtClean="0"/>
              <a:t> 제외시켰습니다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각테이블의</a:t>
            </a:r>
            <a:r>
              <a:rPr lang="ko-KR" altLang="en-US" dirty="0" smtClean="0"/>
              <a:t> 관계를 설정해야 하기에 출판사와 도서 테이블</a:t>
            </a:r>
            <a:r>
              <a:rPr lang="en-US" altLang="ko-KR" dirty="0" smtClean="0"/>
              <a:t>(1</a:t>
            </a:r>
            <a:r>
              <a:rPr lang="ko-KR" altLang="en-US" dirty="0" smtClean="0"/>
              <a:t>대다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관계로 도서테이블의 </a:t>
            </a:r>
            <a:r>
              <a:rPr lang="en-US" altLang="ko-KR" dirty="0" err="1" smtClean="0"/>
              <a:t>comname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설정하였습니다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고객테이블과 도서테이블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다대다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관계를 설정해야 하기에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custid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(price)</a:t>
            </a:r>
            <a:r>
              <a:rPr lang="ko-KR" altLang="en-US" dirty="0" smtClean="0"/>
              <a:t>를 설정하였습니다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01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6864" cy="336192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ko-KR" altLang="en-US" sz="3000" dirty="0" smtClean="0">
                <a:solidFill>
                  <a:schemeClr val="tx1"/>
                </a:solidFill>
              </a:rPr>
              <a:t>논리</a:t>
            </a:r>
            <a:r>
              <a:rPr lang="en-US" altLang="ko-KR" sz="3000" dirty="0" smtClean="0">
                <a:solidFill>
                  <a:schemeClr val="tx1"/>
                </a:solidFill>
              </a:rPr>
              <a:t>, </a:t>
            </a:r>
            <a:r>
              <a:rPr lang="ko-KR" altLang="en-US" sz="3000" dirty="0" smtClean="0">
                <a:solidFill>
                  <a:schemeClr val="tx1"/>
                </a:solidFill>
              </a:rPr>
              <a:t>물리 데이터 모델링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sz="3000" dirty="0" smtClean="0">
                <a:solidFill>
                  <a:schemeClr val="tx1"/>
                </a:solidFill>
              </a:rPr>
              <a:t>테이블 및 데이터 생성</a:t>
            </a:r>
            <a:r>
              <a:rPr lang="en-US" altLang="ko-KR" sz="3000" dirty="0" smtClean="0">
                <a:solidFill>
                  <a:schemeClr val="tx1"/>
                </a:solidFill>
              </a:rPr>
              <a:t>, </a:t>
            </a:r>
            <a:r>
              <a:rPr lang="ko-KR" altLang="en-US" sz="3000" dirty="0" smtClean="0">
                <a:solidFill>
                  <a:schemeClr val="tx1"/>
                </a:solidFill>
              </a:rPr>
              <a:t>추가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sz="3000" dirty="0" smtClean="0">
                <a:solidFill>
                  <a:schemeClr val="tx1"/>
                </a:solidFill>
              </a:rPr>
              <a:t>객체 관계 </a:t>
            </a:r>
            <a:r>
              <a:rPr lang="ko-KR" altLang="en-US" sz="3000" dirty="0" err="1" smtClean="0">
                <a:solidFill>
                  <a:schemeClr val="tx1"/>
                </a:solidFill>
              </a:rPr>
              <a:t>무결성</a:t>
            </a:r>
            <a:r>
              <a:rPr lang="ko-KR" altLang="en-US" sz="3000" dirty="0" smtClean="0">
                <a:solidFill>
                  <a:schemeClr val="tx1"/>
                </a:solidFill>
              </a:rPr>
              <a:t> 방안</a:t>
            </a:r>
            <a:endParaRPr lang="en-US" altLang="ko-KR" sz="3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2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, </a:t>
            </a:r>
            <a:r>
              <a:rPr lang="ko-KR" altLang="en-US" dirty="0"/>
              <a:t>물리 데이터 모델링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2420888"/>
            <a:ext cx="4038600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 smtClean="0"/>
              <a:t>먼저 테이블</a:t>
            </a:r>
            <a:r>
              <a:rPr lang="en-US" altLang="ko-KR" sz="1500" dirty="0" smtClean="0"/>
              <a:t>(Book, Customer, Company, Order) </a:t>
            </a:r>
            <a:r>
              <a:rPr lang="ko-KR" altLang="en-US" sz="1500" dirty="0" smtClean="0"/>
              <a:t>생성을 한 뒤 테이블에 맞는 목록을 작성합니다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각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테이블의  </a:t>
            </a:r>
            <a:r>
              <a:rPr lang="en-US" altLang="ko-KR" sz="1500" dirty="0" smtClean="0"/>
              <a:t>PK</a:t>
            </a:r>
            <a:r>
              <a:rPr lang="ko-KR" altLang="en-US" sz="1500" dirty="0" smtClean="0"/>
              <a:t>는 </a:t>
            </a:r>
            <a:r>
              <a:rPr lang="en-US" altLang="ko-KR" sz="1500" dirty="0" smtClean="0"/>
              <a:t>Book(</a:t>
            </a:r>
            <a:r>
              <a:rPr lang="en-US" altLang="ko-KR" sz="1500" dirty="0" err="1" smtClean="0"/>
              <a:t>bookid</a:t>
            </a:r>
            <a:r>
              <a:rPr lang="en-US" altLang="ko-KR" sz="1500" dirty="0" smtClean="0"/>
              <a:t>), Customer(</a:t>
            </a:r>
            <a:r>
              <a:rPr lang="en-US" altLang="ko-KR" sz="1500" dirty="0" err="1" smtClean="0"/>
              <a:t>custid</a:t>
            </a:r>
            <a:r>
              <a:rPr lang="en-US" altLang="ko-KR" sz="1500" dirty="0" smtClean="0"/>
              <a:t>), Company(</a:t>
            </a:r>
            <a:r>
              <a:rPr lang="en-US" altLang="ko-KR" sz="1500" dirty="0" err="1" smtClean="0"/>
              <a:t>comname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으로 지정하였습니다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5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4038600" cy="2952328"/>
          </a:xfrm>
        </p:spPr>
      </p:pic>
    </p:spTree>
    <p:extLst>
      <p:ext uri="{BB962C8B-B14F-4D97-AF65-F5344CB8AC3E}">
        <p14:creationId xmlns:p14="http://schemas.microsoft.com/office/powerpoint/2010/main" val="31309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 데이터 모델링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4038600" cy="2376325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77072"/>
            <a:ext cx="4038600" cy="2443660"/>
          </a:xfrm>
        </p:spPr>
      </p:pic>
      <p:sp>
        <p:nvSpPr>
          <p:cNvPr id="7" name="TextBox 6"/>
          <p:cNvSpPr txBox="1"/>
          <p:nvPr/>
        </p:nvSpPr>
        <p:spPr>
          <a:xfrm>
            <a:off x="4788023" y="2492896"/>
            <a:ext cx="4140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출판사와 도서의 관계는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대다관계</a:t>
            </a:r>
            <a:endParaRPr lang="en-US" altLang="ko-KR" dirty="0" smtClean="0"/>
          </a:p>
          <a:p>
            <a:r>
              <a:rPr lang="ko-KR" altLang="en-US" dirty="0" smtClean="0"/>
              <a:t>이기 때문에 출판사 이름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comname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ko-KR" altLang="en-US" dirty="0" err="1" smtClean="0"/>
              <a:t>외래키로</a:t>
            </a:r>
            <a:r>
              <a:rPr lang="ko-KR" altLang="en-US" dirty="0" smtClean="0"/>
              <a:t> 지정하였으며</a:t>
            </a:r>
            <a:endParaRPr lang="en-US" altLang="ko-KR" dirty="0" smtClean="0"/>
          </a:p>
          <a:p>
            <a:r>
              <a:rPr lang="ko-KR" altLang="en-US" dirty="0" smtClean="0"/>
              <a:t>다음 사진과 같이 설정을 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2461" y="489877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고객과 </a:t>
            </a:r>
            <a:r>
              <a:rPr lang="ko-KR" altLang="en-US" dirty="0"/>
              <a:t>도서의 관계는 </a:t>
            </a:r>
            <a:r>
              <a:rPr lang="ko-KR" altLang="en-US" dirty="0" err="1"/>
              <a:t>다대다</a:t>
            </a:r>
            <a:r>
              <a:rPr lang="ko-KR" altLang="en-US" dirty="0"/>
              <a:t> 관계이기에 </a:t>
            </a:r>
            <a:r>
              <a:rPr lang="en-US" altLang="ko-KR" dirty="0" smtClean="0"/>
              <a:t>PK</a:t>
            </a:r>
            <a:r>
              <a:rPr lang="ko-KR" altLang="en-US" dirty="0" smtClean="0"/>
              <a:t>인 고객번호와 </a:t>
            </a:r>
            <a:r>
              <a:rPr lang="en-US" altLang="ko-KR" dirty="0" smtClean="0"/>
              <a:t>Book</a:t>
            </a:r>
            <a:r>
              <a:rPr lang="ko-KR" altLang="en-US" dirty="0" smtClean="0"/>
              <a:t>목록인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도서단가를 관계 연결하였습니다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64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테이블 및 데이터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8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테이블생성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4038600" cy="2619632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33056"/>
            <a:ext cx="4038600" cy="2592288"/>
          </a:xfrm>
        </p:spPr>
      </p:pic>
      <p:sp>
        <p:nvSpPr>
          <p:cNvPr id="7" name="직사각형 6"/>
          <p:cNvSpPr/>
          <p:nvPr/>
        </p:nvSpPr>
        <p:spPr>
          <a:xfrm>
            <a:off x="4572461" y="20608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모델링을 테이블로 생성하기 위해서는</a:t>
            </a:r>
            <a:endParaRPr lang="en-US" altLang="ko-KR" dirty="0" smtClean="0"/>
          </a:p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상단 메뉴에서 </a:t>
            </a:r>
            <a:r>
              <a:rPr lang="en-US" altLang="ko-KR" dirty="0" err="1" smtClean="0"/>
              <a:t>eXERD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포워드 엔지니어링을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72461" y="47251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포워드 엔지니어링 화면입니다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붉게 </a:t>
            </a:r>
            <a:r>
              <a:rPr lang="ko-KR" altLang="en-US" dirty="0" err="1" smtClean="0"/>
              <a:t>밑줄친</a:t>
            </a:r>
            <a:r>
              <a:rPr lang="ko-KR" altLang="en-US" dirty="0" smtClean="0"/>
              <a:t> 스키마표시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제약사항 생성을 해제하였습니다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30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테이블생성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4038600" cy="2448272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33056"/>
            <a:ext cx="4038600" cy="2754542"/>
          </a:xfrm>
        </p:spPr>
      </p:pic>
      <p:sp>
        <p:nvSpPr>
          <p:cNvPr id="7" name="직사각형 6"/>
          <p:cNvSpPr/>
          <p:nvPr/>
        </p:nvSpPr>
        <p:spPr>
          <a:xfrm>
            <a:off x="4499992" y="47251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DDL</a:t>
            </a:r>
            <a:r>
              <a:rPr lang="ko-KR" altLang="en-US" dirty="0" smtClean="0"/>
              <a:t>결과 화면 입니다</a:t>
            </a:r>
            <a:r>
              <a:rPr lang="en-US" altLang="ko-KR" dirty="0" smtClean="0"/>
              <a:t>. MYSQL </a:t>
            </a:r>
            <a:r>
              <a:rPr lang="ko-KR" altLang="en-US" dirty="0" smtClean="0"/>
              <a:t>소스코드를 미리 보여주는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99992" y="20608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모델선택 화면입니다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 현재는 설정할 것이 없기에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를 누릅니다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99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테이블생성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4038600" cy="2319357"/>
          </a:xfrm>
        </p:spPr>
      </p:pic>
      <p:sp>
        <p:nvSpPr>
          <p:cNvPr id="6" name="직사각형 5"/>
          <p:cNvSpPr/>
          <p:nvPr/>
        </p:nvSpPr>
        <p:spPr>
          <a:xfrm>
            <a:off x="4562195" y="184482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먼저 </a:t>
            </a:r>
            <a:r>
              <a:rPr lang="en-US" altLang="ko-KR" dirty="0" smtClean="0"/>
              <a:t>JDBC</a:t>
            </a:r>
            <a:r>
              <a:rPr lang="ko-KR" altLang="en-US" dirty="0" err="1" smtClean="0"/>
              <a:t>드리이버를</a:t>
            </a:r>
            <a:r>
              <a:rPr lang="ko-KR" altLang="en-US" dirty="0" smtClean="0"/>
              <a:t> 설정합니다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MYSQL</a:t>
            </a:r>
            <a:r>
              <a:rPr lang="ko-KR" altLang="en-US" dirty="0" smtClean="0"/>
              <a:t>을 사용하기 위한 호스트를 설정합니다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데이터베이스 아이디와 비밀번호를 입력 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연결테스트를 진행합니다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5064"/>
            <a:ext cx="3545582" cy="24881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9952" y="49259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호스트명</a:t>
            </a:r>
            <a:r>
              <a:rPr lang="en-US" altLang="ko-KR" dirty="0" smtClean="0"/>
              <a:t>/IP</a:t>
            </a:r>
            <a:r>
              <a:rPr lang="ko-KR" altLang="en-US" dirty="0" smtClean="0"/>
              <a:t>를 확인하기 위해서는 </a:t>
            </a:r>
            <a:r>
              <a:rPr lang="en-US" altLang="ko-KR" dirty="0" err="1" smtClean="0"/>
              <a:t>HeidiSQL</a:t>
            </a:r>
            <a:r>
              <a:rPr lang="ko-KR" altLang="en-US" dirty="0" smtClean="0"/>
              <a:t>에서 확인 하실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64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434</Words>
  <Application>Microsoft Office PowerPoint</Application>
  <PresentationFormat>화면 슬라이드 쇼(4:3)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데이터 입출력 구현</vt:lpstr>
      <vt:lpstr>순서</vt:lpstr>
      <vt:lpstr>논리, 물리 데이터 모델링</vt:lpstr>
      <vt:lpstr>논리, 물리 데이터 모델링</vt:lpstr>
      <vt:lpstr>논리, 물리 데이터 모델링</vt:lpstr>
      <vt:lpstr>테이블 및 데이터 생성, 추가</vt:lpstr>
      <vt:lpstr>테이블생성</vt:lpstr>
      <vt:lpstr>테이블생성</vt:lpstr>
      <vt:lpstr>테이블생성</vt:lpstr>
      <vt:lpstr>테이블생성</vt:lpstr>
      <vt:lpstr>테이블생성</vt:lpstr>
      <vt:lpstr>데이터 추가</vt:lpstr>
      <vt:lpstr>데이터 추가</vt:lpstr>
      <vt:lpstr>데이터 추가</vt:lpstr>
      <vt:lpstr>데이터 추가</vt:lpstr>
      <vt:lpstr>객체 관계 무결성 방안</vt:lpstr>
      <vt:lpstr>무결성방안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bigdata</dc:creator>
  <cp:lastModifiedBy>bigdata</cp:lastModifiedBy>
  <cp:revision>16</cp:revision>
  <dcterms:created xsi:type="dcterms:W3CDTF">2020-11-06T01:30:05Z</dcterms:created>
  <dcterms:modified xsi:type="dcterms:W3CDTF">2020-11-20T03:22:55Z</dcterms:modified>
</cp:coreProperties>
</file>