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hub.com/blacktdown/Html/blob/master/Jboard/CSS/style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8600" cy="362044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4038600" cy="2429570"/>
          </a:xfrm>
        </p:spPr>
      </p:pic>
      <p:sp>
        <p:nvSpPr>
          <p:cNvPr id="7" name="TextBox 6"/>
          <p:cNvSpPr txBox="1"/>
          <p:nvPr/>
        </p:nvSpPr>
        <p:spPr>
          <a:xfrm>
            <a:off x="467544" y="53012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소스코드입니다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 출력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6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Terms(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8600" cy="351403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038600" cy="3962757"/>
          </a:xfrm>
        </p:spPr>
      </p:pic>
      <p:sp>
        <p:nvSpPr>
          <p:cNvPr id="7" name="TextBox 6"/>
          <p:cNvSpPr txBox="1"/>
          <p:nvPr/>
        </p:nvSpPr>
        <p:spPr>
          <a:xfrm>
            <a:off x="467544" y="53012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Terms(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소스코드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5475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Terms(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출력화면입니다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Register(</a:t>
            </a:r>
            <a:r>
              <a:rPr lang="ko-KR" altLang="en-US" dirty="0" smtClean="0"/>
              <a:t>이용정보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4038600" cy="436354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038600" cy="2988692"/>
          </a:xfrm>
        </p:spPr>
      </p:pic>
      <p:sp>
        <p:nvSpPr>
          <p:cNvPr id="7" name="TextBox 6"/>
          <p:cNvSpPr txBox="1"/>
          <p:nvPr/>
        </p:nvSpPr>
        <p:spPr>
          <a:xfrm>
            <a:off x="467544" y="58772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Register(</a:t>
            </a:r>
            <a:r>
              <a:rPr lang="ko-KR" altLang="en-US" dirty="0" smtClean="0"/>
              <a:t>이용정보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소스코드입니다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45091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Register(</a:t>
            </a:r>
            <a:r>
              <a:rPr lang="ko-KR" altLang="en-US" dirty="0" smtClean="0"/>
              <a:t>이용정보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447879" cy="45259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2"/>
            <a:ext cx="4038600" cy="2662640"/>
          </a:xfrm>
        </p:spPr>
      </p:pic>
      <p:cxnSp>
        <p:nvCxnSpPr>
          <p:cNvPr id="10" name="꺾인 연결선 9"/>
          <p:cNvCxnSpPr/>
          <p:nvPr/>
        </p:nvCxnSpPr>
        <p:spPr>
          <a:xfrm rot="16200000" flipV="1">
            <a:off x="4752020" y="4185084"/>
            <a:ext cx="43204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Write(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55892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4452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 및 스타일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Modify(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1600200"/>
            <a:ext cx="3698237" cy="45259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038600" cy="2629296"/>
          </a:xfrm>
        </p:spPr>
      </p:pic>
      <p:cxnSp>
        <p:nvCxnSpPr>
          <p:cNvPr id="7" name="꺾인 연결선 6"/>
          <p:cNvCxnSpPr/>
          <p:nvPr/>
        </p:nvCxnSpPr>
        <p:spPr>
          <a:xfrm rot="16200000" flipV="1">
            <a:off x="5112060" y="4185084"/>
            <a:ext cx="43204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Modify(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355976" y="55892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54452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 및 스타일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15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List(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910792" cy="45259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038600" cy="1105807"/>
          </a:xfrm>
        </p:spPr>
      </p:pic>
      <p:cxnSp>
        <p:nvCxnSpPr>
          <p:cNvPr id="8" name="직선 화살표 연결선 7"/>
          <p:cNvCxnSpPr/>
          <p:nvPr/>
        </p:nvCxnSpPr>
        <p:spPr>
          <a:xfrm flipV="1">
            <a:off x="4355976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37170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List(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화면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51571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소스코드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View(</a:t>
            </a:r>
            <a:r>
              <a:rPr lang="ko-KR" altLang="en-US" dirty="0" err="1" smtClean="0"/>
              <a:t>글보기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83" y="1600200"/>
            <a:ext cx="2680234" cy="45259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4038600" cy="3138173"/>
          </a:xfrm>
        </p:spPr>
      </p:pic>
      <p:sp>
        <p:nvSpPr>
          <p:cNvPr id="7" name="TextBox 6"/>
          <p:cNvSpPr txBox="1"/>
          <p:nvPr/>
        </p:nvSpPr>
        <p:spPr>
          <a:xfrm>
            <a:off x="4211960" y="50131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View(</a:t>
            </a:r>
            <a:r>
              <a:rPr lang="ko-KR" altLang="en-US" dirty="0" err="1" smtClean="0"/>
              <a:t>글보기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 및 소스코드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42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화면구현 </a:t>
            </a:r>
            <a:r>
              <a:rPr lang="en-US" altLang="ko-KR" dirty="0" smtClean="0"/>
              <a:t>CSS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CSS</a:t>
            </a:r>
            <a:r>
              <a:rPr lang="ko-KR" altLang="en-US" sz="1500" dirty="0" smtClean="0"/>
              <a:t>소스코드가 많아 자세한 내용은 </a:t>
            </a: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</a:t>
            </a:r>
            <a:r>
              <a:rPr lang="en-US" altLang="ko-KR" sz="1500" dirty="0" smtClean="0">
                <a:hlinkClick r:id="rId2"/>
              </a:rPr>
              <a:t>github.com/blacktdown/Html/blob/master/Jboard/CSS/style.css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8703"/>
            <a:ext cx="1747838" cy="3162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703"/>
            <a:ext cx="1339094" cy="3705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8703"/>
            <a:ext cx="2292760" cy="37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129</Words>
  <Application>Microsoft Office PowerPoint</Application>
  <PresentationFormat>화면 슬라이드 쇼(4:3)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화면설계</vt:lpstr>
      <vt:lpstr>Login 화면</vt:lpstr>
      <vt:lpstr>Terms(이용약관) 화면</vt:lpstr>
      <vt:lpstr>Register(이용정보) 화면</vt:lpstr>
      <vt:lpstr>Write(글쓰기) 화면</vt:lpstr>
      <vt:lpstr>Modify(글수정) 화면</vt:lpstr>
      <vt:lpstr>List(글목록) 화면</vt:lpstr>
      <vt:lpstr>View(글보기) 화면</vt:lpstr>
      <vt:lpstr>화면구현 CSS Style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16</cp:revision>
  <dcterms:created xsi:type="dcterms:W3CDTF">2020-11-06T01:30:05Z</dcterms:created>
  <dcterms:modified xsi:type="dcterms:W3CDTF">2020-11-13T04:01:46Z</dcterms:modified>
</cp:coreProperties>
</file>