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328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43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19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50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91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32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08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71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49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16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72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7C62C-7AC5-4351-B2D4-015F6AA78EDA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62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화면구현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b="1" dirty="0" smtClean="0">
                <a:solidFill>
                  <a:schemeClr val="tx1"/>
                </a:solidFill>
              </a:rPr>
              <a:t>박준</a:t>
            </a:r>
            <a:r>
              <a:rPr lang="ko-KR" altLang="en-US" b="1" dirty="0">
                <a:solidFill>
                  <a:schemeClr val="tx1"/>
                </a:solidFill>
              </a:rPr>
              <a:t>우</a:t>
            </a:r>
          </a:p>
        </p:txBody>
      </p:sp>
    </p:spTree>
    <p:extLst>
      <p:ext uri="{BB962C8B-B14F-4D97-AF65-F5344CB8AC3E}">
        <p14:creationId xmlns:p14="http://schemas.microsoft.com/office/powerpoint/2010/main" val="245251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0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순서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2276872"/>
            <a:ext cx="7776864" cy="3361928"/>
          </a:xfrm>
        </p:spPr>
        <p:txBody>
          <a:bodyPr/>
          <a:lstStyle/>
          <a:p>
            <a:pPr marL="514350" indent="-514350" algn="l">
              <a:buAutoNum type="arabicPeriod"/>
            </a:pPr>
            <a:r>
              <a:rPr lang="ko-KR" altLang="en-US" dirty="0" err="1" smtClean="0">
                <a:solidFill>
                  <a:schemeClr val="tx1"/>
                </a:solidFill>
              </a:rPr>
              <a:t>메인화면</a:t>
            </a:r>
            <a:r>
              <a:rPr lang="ko-KR" altLang="en-US" dirty="0" smtClean="0">
                <a:solidFill>
                  <a:schemeClr val="tx1"/>
                </a:solidFill>
              </a:rPr>
              <a:t> 구현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514350" indent="-514350" algn="l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서브화면 구현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514350" indent="-514350" algn="l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코드</a:t>
            </a:r>
            <a:r>
              <a:rPr lang="en-US" altLang="ko-KR" dirty="0" smtClean="0">
                <a:solidFill>
                  <a:schemeClr val="tx1"/>
                </a:solidFill>
              </a:rPr>
              <a:t>(HTML, CSS, JS) </a:t>
            </a:r>
            <a:r>
              <a:rPr lang="ko-KR" altLang="en-US" dirty="0" smtClean="0">
                <a:solidFill>
                  <a:schemeClr val="tx1"/>
                </a:solidFill>
              </a:rPr>
              <a:t>결과 화면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440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화면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고객센터</a:t>
            </a:r>
            <a:r>
              <a:rPr lang="en-US" altLang="ko-KR" dirty="0" smtClean="0"/>
              <a:t>) HTML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28800"/>
            <a:ext cx="8280920" cy="1670244"/>
          </a:xfr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95536" y="3429000"/>
            <a:ext cx="8291264" cy="269716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이미지파일이 총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개이기에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개의 이미지 파일을 넣었으며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개는 이미지 링크이기에 </a:t>
            </a:r>
            <a:r>
              <a:rPr lang="en-US" altLang="ko-KR" sz="2000" dirty="0" smtClean="0"/>
              <a:t>&lt;a </a:t>
            </a:r>
            <a:r>
              <a:rPr lang="en-US" altLang="ko-KR" sz="2000" dirty="0" err="1" smtClean="0"/>
              <a:t>href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태그를 선언하였습니다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평일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점심 공휴일 휴무 정보를 입력하기 위해 </a:t>
            </a:r>
            <a:r>
              <a:rPr lang="en-US" altLang="ko-KR" sz="2000" dirty="0" smtClean="0"/>
              <a:t>&lt;p&gt; </a:t>
            </a:r>
            <a:r>
              <a:rPr lang="ko-KR" altLang="en-US" sz="2000" dirty="0" smtClean="0"/>
              <a:t>태그를 선언해 내용을 작성하였습니다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0950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화면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고객센터</a:t>
            </a:r>
            <a:r>
              <a:rPr lang="en-US" altLang="ko-KR" dirty="0" smtClean="0"/>
              <a:t>) CSS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88024" y="1556792"/>
            <a:ext cx="3898776" cy="4569371"/>
          </a:xfrm>
        </p:spPr>
        <p:txBody>
          <a:bodyPr>
            <a:normAutofit/>
          </a:bodyPr>
          <a:lstStyle/>
          <a:p>
            <a:r>
              <a:rPr lang="ko-KR" altLang="en-US" sz="1800" dirty="0" err="1" smtClean="0"/>
              <a:t>메인화면</a:t>
            </a:r>
            <a:r>
              <a:rPr lang="ko-KR" altLang="en-US" sz="1800" dirty="0" smtClean="0"/>
              <a:t> 고객센터 </a:t>
            </a:r>
            <a:r>
              <a:rPr lang="en-US" altLang="ko-KR" sz="1800" dirty="0" smtClean="0"/>
              <a:t>CSS</a:t>
            </a:r>
            <a:r>
              <a:rPr lang="ko-KR" altLang="en-US" sz="1800" dirty="0" smtClean="0"/>
              <a:t>화면입니다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 smtClean="0"/>
              <a:t>글자를 설정하기 위해 </a:t>
            </a:r>
            <a:r>
              <a:rPr lang="en-US" altLang="ko-KR" sz="1800" dirty="0" smtClean="0"/>
              <a:t>main &gt; .info &gt; div &gt; p{} </a:t>
            </a:r>
            <a:r>
              <a:rPr lang="ko-KR" altLang="en-US" sz="1800" dirty="0" smtClean="0"/>
              <a:t>에서 글자 색상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사이즈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글문단높이를</a:t>
            </a:r>
            <a:r>
              <a:rPr lang="ko-KR" altLang="en-US" sz="1800" dirty="0" smtClean="0"/>
              <a:t> 설정하였습니다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글 위치를 설정하기 위해</a:t>
            </a:r>
            <a:r>
              <a:rPr lang="en-US" altLang="ko-KR" sz="1800" dirty="0" err="1" smtClean="0"/>
              <a:t>position:absolute</a:t>
            </a:r>
            <a:r>
              <a:rPr lang="en-US" altLang="ko-KR" sz="1800" dirty="0" smtClean="0"/>
              <a:t>;</a:t>
            </a:r>
            <a:r>
              <a:rPr lang="ko-KR" altLang="en-US" sz="1800" dirty="0" smtClean="0"/>
              <a:t>를 선언하였습니다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이미지링크파일이 글보다 아래에 있기 때문에 </a:t>
            </a:r>
            <a:r>
              <a:rPr lang="en-US" altLang="ko-KR" sz="1800" dirty="0" err="1" smtClean="0"/>
              <a:t>podding</a:t>
            </a:r>
            <a:r>
              <a:rPr lang="en-US" altLang="ko-KR" sz="1800" dirty="0" smtClean="0"/>
              <a:t>-top</a:t>
            </a:r>
            <a:r>
              <a:rPr lang="ko-KR" altLang="en-US" sz="1800" dirty="0" smtClean="0"/>
              <a:t>을 선언하였습니다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84784"/>
            <a:ext cx="4038600" cy="4752528"/>
          </a:xfrm>
        </p:spPr>
      </p:pic>
    </p:spTree>
    <p:extLst>
      <p:ext uri="{BB962C8B-B14F-4D97-AF65-F5344CB8AC3E}">
        <p14:creationId xmlns:p14="http://schemas.microsoft.com/office/powerpoint/2010/main" val="173122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92080" y="1628800"/>
            <a:ext cx="3394720" cy="3168352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메인화면</a:t>
            </a:r>
            <a:r>
              <a:rPr lang="ko-KR" altLang="en-US" sz="2000" dirty="0" smtClean="0"/>
              <a:t> 고객센터 안내 결과 화면 입니다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84784"/>
            <a:ext cx="4536504" cy="3240360"/>
          </a:xfrm>
        </p:spPr>
      </p:pic>
    </p:spTree>
    <p:extLst>
      <p:ext uri="{BB962C8B-B14F-4D97-AF65-F5344CB8AC3E}">
        <p14:creationId xmlns:p14="http://schemas.microsoft.com/office/powerpoint/2010/main" val="173122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서브화면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인사말</a:t>
            </a:r>
            <a:r>
              <a:rPr lang="en-US" altLang="ko-KR" dirty="0" smtClean="0"/>
              <a:t>) HTML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16016" y="1556792"/>
            <a:ext cx="4042792" cy="4968552"/>
          </a:xfrm>
        </p:spPr>
        <p:txBody>
          <a:bodyPr>
            <a:normAutofit/>
          </a:bodyPr>
          <a:lstStyle/>
          <a:p>
            <a:r>
              <a:rPr lang="ko-KR" altLang="en-US" sz="1700" dirty="0" smtClean="0"/>
              <a:t>글 전체 내용은 </a:t>
            </a:r>
            <a:r>
              <a:rPr lang="en-US" altLang="ko-KR" sz="1700" dirty="0" smtClean="0"/>
              <a:t>&lt;article&gt;</a:t>
            </a:r>
            <a:r>
              <a:rPr lang="ko-KR" altLang="en-US" sz="1700" dirty="0" smtClean="0"/>
              <a:t>로 선언하였습니다</a:t>
            </a:r>
            <a:r>
              <a:rPr lang="en-US" altLang="ko-KR" sz="1700" dirty="0" smtClean="0"/>
              <a:t>.</a:t>
            </a:r>
          </a:p>
          <a:p>
            <a:endParaRPr lang="en-US" altLang="ko-KR" sz="1700" dirty="0" smtClean="0"/>
          </a:p>
          <a:p>
            <a:r>
              <a:rPr lang="ko-KR" altLang="en-US" sz="1700" dirty="0" smtClean="0"/>
              <a:t>배경화면에 이미지 파일을 </a:t>
            </a:r>
            <a:r>
              <a:rPr lang="ko-KR" altLang="en-US" sz="1700" dirty="0" err="1" smtClean="0"/>
              <a:t>덫붙이기</a:t>
            </a:r>
            <a:r>
              <a:rPr lang="ko-KR" altLang="en-US" sz="1700" dirty="0" smtClean="0"/>
              <a:t> 위해 </a:t>
            </a:r>
            <a:r>
              <a:rPr lang="en-US" altLang="ko-KR" sz="1700" dirty="0" smtClean="0"/>
              <a:t>&lt;div&gt;</a:t>
            </a:r>
            <a:r>
              <a:rPr lang="ko-KR" altLang="en-US" sz="1700" dirty="0" smtClean="0"/>
              <a:t>를 선언해 이미지파일을 선언하였습니다</a:t>
            </a:r>
            <a:r>
              <a:rPr lang="en-US" altLang="ko-KR" sz="1700" dirty="0" smtClean="0"/>
              <a:t>.</a:t>
            </a:r>
          </a:p>
          <a:p>
            <a:endParaRPr lang="en-US" altLang="ko-KR" sz="1700" dirty="0"/>
          </a:p>
          <a:p>
            <a:r>
              <a:rPr lang="ko-KR" altLang="en-US" sz="1700" dirty="0" smtClean="0"/>
              <a:t>글 내용은 </a:t>
            </a:r>
            <a:r>
              <a:rPr lang="en-US" altLang="ko-KR" sz="1700" dirty="0" smtClean="0"/>
              <a:t>&lt;p&gt;</a:t>
            </a:r>
            <a:r>
              <a:rPr lang="ko-KR" altLang="en-US" sz="1700" dirty="0" smtClean="0"/>
              <a:t>태그를 선언하였으며 글 끝부분에 </a:t>
            </a:r>
            <a:r>
              <a:rPr lang="en-US" altLang="ko-KR" sz="1700" dirty="0" smtClean="0"/>
              <a:t>&lt;</a:t>
            </a:r>
            <a:r>
              <a:rPr lang="en-US" altLang="ko-KR" sz="1700" dirty="0" err="1" smtClean="0"/>
              <a:t>br</a:t>
            </a:r>
            <a:r>
              <a:rPr lang="en-US" altLang="ko-KR" sz="1700" dirty="0" smtClean="0"/>
              <a:t>&gt;</a:t>
            </a:r>
            <a:r>
              <a:rPr lang="ko-KR" altLang="en-US" sz="1700" dirty="0" smtClean="0"/>
              <a:t>태그를 선언하였습니다</a:t>
            </a:r>
            <a:r>
              <a:rPr lang="en-US" altLang="ko-KR" sz="1700" dirty="0" smtClean="0"/>
              <a:t>.</a:t>
            </a:r>
          </a:p>
          <a:p>
            <a:endParaRPr lang="en-US" altLang="ko-KR" sz="1700" dirty="0"/>
          </a:p>
          <a:p>
            <a:r>
              <a:rPr lang="ko-KR" altLang="en-US" sz="1700" dirty="0" smtClean="0"/>
              <a:t>녹색으로 글이 되어있는 곳은 </a:t>
            </a:r>
            <a:r>
              <a:rPr lang="en-US" altLang="ko-KR" sz="1700" dirty="0" smtClean="0"/>
              <a:t>&lt;</a:t>
            </a:r>
            <a:r>
              <a:rPr lang="en-US" altLang="ko-KR" sz="1700" dirty="0" err="1" smtClean="0"/>
              <a:t>em</a:t>
            </a:r>
            <a:r>
              <a:rPr lang="en-US" altLang="ko-KR" sz="1700" dirty="0" smtClean="0"/>
              <a:t>&gt;</a:t>
            </a:r>
            <a:r>
              <a:rPr lang="ko-KR" altLang="en-US" sz="1700" dirty="0" smtClean="0"/>
              <a:t>태그로 설정하였습니다</a:t>
            </a:r>
            <a:r>
              <a:rPr lang="en-US" altLang="ko-KR" sz="1700" dirty="0" smtClean="0"/>
              <a:t>.</a:t>
            </a:r>
          </a:p>
          <a:p>
            <a:endParaRPr lang="en-US" altLang="ko-KR" sz="1700" dirty="0" smtClean="0"/>
          </a:p>
          <a:p>
            <a:r>
              <a:rPr lang="ko-KR" altLang="en-US" sz="1700" dirty="0" smtClean="0"/>
              <a:t>오른쪽에 가족사진을 첨부하기 위해 따로 이미지 파일을 선언하였습니다</a:t>
            </a:r>
            <a:r>
              <a:rPr lang="en-US" altLang="ko-KR" sz="1700" dirty="0" smtClean="0"/>
              <a:t>.</a:t>
            </a:r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56792"/>
            <a:ext cx="4342084" cy="4464496"/>
          </a:xfrm>
        </p:spPr>
      </p:pic>
    </p:spTree>
    <p:extLst>
      <p:ext uri="{BB962C8B-B14F-4D97-AF65-F5344CB8AC3E}">
        <p14:creationId xmlns:p14="http://schemas.microsoft.com/office/powerpoint/2010/main" val="1731225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서브화면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인사말</a:t>
            </a:r>
            <a:r>
              <a:rPr lang="en-US" altLang="ko-KR" dirty="0" smtClean="0"/>
              <a:t>) CSS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16016" y="1556792"/>
            <a:ext cx="4042792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700" dirty="0" smtClean="0"/>
              <a:t>배경화면을 선언하기 위해 </a:t>
            </a:r>
            <a:r>
              <a:rPr lang="en-US" altLang="ko-KR" sz="1700" dirty="0" smtClean="0"/>
              <a:t>#sub &gt; section &gt; article &gt; div</a:t>
            </a:r>
            <a:r>
              <a:rPr lang="ko-KR" altLang="en-US" sz="1700" dirty="0" smtClean="0"/>
              <a:t>에서 </a:t>
            </a:r>
            <a:r>
              <a:rPr lang="en-US" altLang="ko-KR" sz="1700" dirty="0" smtClean="0"/>
              <a:t>background-image</a:t>
            </a:r>
            <a:r>
              <a:rPr lang="ko-KR" altLang="en-US" sz="1700" dirty="0" smtClean="0"/>
              <a:t>를 선언하였습니다</a:t>
            </a:r>
            <a:r>
              <a:rPr lang="en-US" altLang="ko-KR" sz="1700" dirty="0" smtClean="0"/>
              <a:t>.</a:t>
            </a:r>
          </a:p>
          <a:p>
            <a:pPr marL="0" indent="0">
              <a:buNone/>
            </a:pPr>
            <a:r>
              <a:rPr lang="ko-KR" altLang="en-US" sz="1700" dirty="0" smtClean="0"/>
              <a:t>또한 배경화면에서 이미지 하나가 이동하기에 </a:t>
            </a:r>
            <a:r>
              <a:rPr lang="en-US" altLang="ko-KR" sz="1700" dirty="0" smtClean="0"/>
              <a:t>position: relative;</a:t>
            </a:r>
            <a:r>
              <a:rPr lang="ko-KR" altLang="en-US" sz="1700" dirty="0" smtClean="0"/>
              <a:t>를 선언하였습니다</a:t>
            </a:r>
            <a:r>
              <a:rPr lang="en-US" altLang="ko-KR" sz="1700" dirty="0" smtClean="0"/>
              <a:t>.</a:t>
            </a:r>
          </a:p>
          <a:p>
            <a:pPr marL="0" indent="0">
              <a:buNone/>
            </a:pP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 smtClean="0"/>
              <a:t>#sub &gt; section &gt; article &gt; div &gt; </a:t>
            </a:r>
            <a:r>
              <a:rPr lang="en-US" altLang="ko-KR" sz="1700" dirty="0" err="1" smtClean="0"/>
              <a:t>img</a:t>
            </a:r>
            <a:r>
              <a:rPr lang="ko-KR" altLang="en-US" sz="1700" dirty="0" smtClean="0"/>
              <a:t>에서 배경화면에 </a:t>
            </a:r>
            <a:r>
              <a:rPr lang="ko-KR" altLang="en-US" sz="1700" dirty="0" err="1" smtClean="0"/>
              <a:t>덫붙인</a:t>
            </a:r>
            <a:r>
              <a:rPr lang="ko-KR" altLang="en-US" sz="1700" dirty="0" smtClean="0"/>
              <a:t> 이미지를 옮기기 위해 </a:t>
            </a:r>
            <a:r>
              <a:rPr lang="en-US" altLang="ko-KR" sz="1700" dirty="0" smtClean="0"/>
              <a:t>position : absolute;</a:t>
            </a:r>
            <a:r>
              <a:rPr lang="ko-KR" altLang="en-US" sz="1700" dirty="0" smtClean="0"/>
              <a:t>를 선언하였으며 </a:t>
            </a:r>
            <a:r>
              <a:rPr lang="en-US" altLang="ko-KR" sz="1700" dirty="0" smtClean="0"/>
              <a:t>bottom</a:t>
            </a:r>
            <a:r>
              <a:rPr lang="ko-KR" altLang="en-US" sz="1700" dirty="0" smtClean="0"/>
              <a:t>으로 위치를 조정하였습니다</a:t>
            </a:r>
            <a:r>
              <a:rPr lang="en-US" altLang="ko-KR" sz="1700" dirty="0" smtClean="0"/>
              <a:t>.</a:t>
            </a:r>
          </a:p>
          <a:p>
            <a:pPr marL="0" indent="0">
              <a:buNone/>
            </a:pP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 smtClean="0"/>
              <a:t>#sub &gt; section &gt; article &gt; p </a:t>
            </a:r>
            <a:r>
              <a:rPr lang="ko-KR" altLang="en-US" sz="1700" dirty="0" smtClean="0"/>
              <a:t>에서 글자 조정 밑 글자 속성을 설정하였으며 글자가 맨 왼쪽에 있기에 </a:t>
            </a:r>
            <a:r>
              <a:rPr lang="en-US" altLang="ko-KR" sz="1700" dirty="0" smtClean="0"/>
              <a:t>float: left</a:t>
            </a:r>
            <a:r>
              <a:rPr lang="ko-KR" altLang="en-US" sz="1700" dirty="0" smtClean="0"/>
              <a:t>를 선언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글자 최대 가로 길이</a:t>
            </a:r>
            <a:r>
              <a:rPr lang="en-US" altLang="ko-KR" sz="1700" dirty="0" smtClean="0"/>
              <a:t>(width: 489px)</a:t>
            </a:r>
            <a:r>
              <a:rPr lang="ko-KR" altLang="en-US" sz="1700" dirty="0" smtClean="0"/>
              <a:t>를 선언하였습니다</a:t>
            </a:r>
            <a:r>
              <a:rPr lang="en-US" altLang="ko-KR" sz="1700" dirty="0" smtClean="0"/>
              <a:t>.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4038600" cy="4680520"/>
          </a:xfrm>
        </p:spPr>
      </p:pic>
    </p:spTree>
    <p:extLst>
      <p:ext uri="{BB962C8B-B14F-4D97-AF65-F5344CB8AC3E}">
        <p14:creationId xmlns:p14="http://schemas.microsoft.com/office/powerpoint/2010/main" val="595134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서브화면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인사말</a:t>
            </a:r>
            <a:r>
              <a:rPr lang="en-US" altLang="ko-KR" dirty="0" smtClean="0"/>
              <a:t>) CSS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16016" y="1556792"/>
            <a:ext cx="4042792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700" dirty="0" smtClean="0"/>
              <a:t>#sub &gt; section &gt; article &gt; p &gt; </a:t>
            </a:r>
            <a:r>
              <a:rPr lang="en-US" altLang="ko-KR" sz="1700" dirty="0" err="1" smtClean="0"/>
              <a:t>em</a:t>
            </a:r>
            <a:r>
              <a:rPr lang="ko-KR" altLang="en-US" sz="1700" dirty="0" smtClean="0"/>
              <a:t>에서 글자 색 및 글자강조를 설정하였습니다</a:t>
            </a:r>
            <a:r>
              <a:rPr lang="en-US" altLang="ko-KR" sz="1700" dirty="0" smtClean="0"/>
              <a:t>.</a:t>
            </a:r>
          </a:p>
          <a:p>
            <a:pPr marL="0" indent="0">
              <a:buNone/>
            </a:pP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 smtClean="0"/>
              <a:t>#sub &gt; section &gt; article &gt; </a:t>
            </a:r>
            <a:r>
              <a:rPr lang="en-US" altLang="ko-KR" sz="1700" dirty="0" err="1" smtClean="0"/>
              <a:t>img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에서 가족사진을 설정하였으며 가족사진은 오른쪽에 있기에 </a:t>
            </a:r>
            <a:r>
              <a:rPr lang="en-US" altLang="ko-KR" sz="1700" dirty="0" smtClean="0"/>
              <a:t>float: right; </a:t>
            </a:r>
            <a:r>
              <a:rPr lang="ko-KR" altLang="en-US" sz="1700" dirty="0" smtClean="0"/>
              <a:t>를 선언하였습니다</a:t>
            </a:r>
            <a:r>
              <a:rPr lang="en-US" altLang="ko-KR" sz="1700" dirty="0" smtClean="0"/>
              <a:t>.</a:t>
            </a:r>
          </a:p>
          <a:p>
            <a:pPr marL="0" indent="0">
              <a:buNone/>
            </a:pPr>
            <a:endParaRPr lang="en-US" altLang="ko-KR" sz="1700" dirty="0" smtClean="0"/>
          </a:p>
          <a:p>
            <a:pPr marL="0" indent="0">
              <a:buNone/>
            </a:pPr>
            <a:r>
              <a:rPr lang="ko-KR" altLang="en-US" sz="1700" dirty="0" smtClean="0"/>
              <a:t>가족사진의 크기는 가로 </a:t>
            </a:r>
            <a:r>
              <a:rPr lang="en-US" altLang="ko-KR" sz="1700" dirty="0" smtClean="0"/>
              <a:t>251px </a:t>
            </a:r>
            <a:r>
              <a:rPr lang="ko-KR" altLang="en-US" sz="1700" dirty="0" smtClean="0"/>
              <a:t>이기에 </a:t>
            </a:r>
            <a:r>
              <a:rPr lang="en-US" altLang="ko-KR" sz="1700" dirty="0" smtClean="0"/>
              <a:t>width: 251px</a:t>
            </a:r>
            <a:r>
              <a:rPr lang="ko-KR" altLang="en-US" sz="1700" dirty="0" smtClean="0"/>
              <a:t>로 설정하였으며 </a:t>
            </a:r>
            <a:r>
              <a:rPr lang="en-US" altLang="ko-KR" sz="1700" dirty="0" smtClean="0"/>
              <a:t>margin-top</a:t>
            </a:r>
            <a:r>
              <a:rPr lang="ko-KR" altLang="en-US" sz="1700" dirty="0" smtClean="0"/>
              <a:t>으로 여백설정을 하였습니다</a:t>
            </a:r>
            <a:r>
              <a:rPr lang="en-US" altLang="ko-KR" sz="1700" dirty="0" smtClean="0"/>
              <a:t>.</a:t>
            </a:r>
          </a:p>
          <a:p>
            <a:pPr marL="0" indent="0">
              <a:buNone/>
            </a:pPr>
            <a:endParaRPr lang="en-US" altLang="ko-KR" sz="1700" dirty="0"/>
          </a:p>
          <a:p>
            <a:pPr marL="0" indent="0">
              <a:buNone/>
            </a:pPr>
            <a:endParaRPr lang="en-US" altLang="ko-KR" sz="1700" dirty="0" smtClean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84784"/>
            <a:ext cx="4038600" cy="4752528"/>
          </a:xfrm>
        </p:spPr>
      </p:pic>
    </p:spTree>
    <p:extLst>
      <p:ext uri="{BB962C8B-B14F-4D97-AF65-F5344CB8AC3E}">
        <p14:creationId xmlns:p14="http://schemas.microsoft.com/office/powerpoint/2010/main" val="4146305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서브화면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인사말</a:t>
            </a:r>
            <a:r>
              <a:rPr lang="en-US" altLang="ko-KR" dirty="0" smtClean="0"/>
              <a:t>) </a:t>
            </a:r>
            <a:r>
              <a:rPr lang="ko-KR" altLang="en-US" dirty="0" smtClean="0"/>
              <a:t>결과 화면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6"/>
            <a:ext cx="8208912" cy="3755086"/>
          </a:xfr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55576" y="4725144"/>
            <a:ext cx="8003232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700" dirty="0" smtClean="0"/>
              <a:t>서브화면</a:t>
            </a:r>
            <a:r>
              <a:rPr lang="en-US" altLang="ko-KR" sz="1700" dirty="0" smtClean="0"/>
              <a:t>(</a:t>
            </a:r>
            <a:r>
              <a:rPr lang="ko-KR" altLang="en-US" sz="1700" dirty="0" smtClean="0"/>
              <a:t>인사말</a:t>
            </a:r>
            <a:r>
              <a:rPr lang="en-US" altLang="ko-KR" sz="1700" dirty="0" smtClean="0"/>
              <a:t>) </a:t>
            </a:r>
            <a:r>
              <a:rPr lang="ko-KR" altLang="en-US" sz="1700" dirty="0" smtClean="0"/>
              <a:t>페이지 결과 화면 입니다</a:t>
            </a:r>
            <a:r>
              <a:rPr lang="en-US" altLang="ko-KR" sz="17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7857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351</Words>
  <Application>Microsoft Office PowerPoint</Application>
  <PresentationFormat>화면 슬라이드 쇼(4:3)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화면구현</vt:lpstr>
      <vt:lpstr>순서</vt:lpstr>
      <vt:lpstr>메인 화면(고객센터) HTML</vt:lpstr>
      <vt:lpstr>메인 화면(고객센터) CSS</vt:lpstr>
      <vt:lpstr>메인 화면</vt:lpstr>
      <vt:lpstr>서브화면(인사말) HTML</vt:lpstr>
      <vt:lpstr>서브화면(인사말) CSS</vt:lpstr>
      <vt:lpstr>서브화면(인사말) CSS</vt:lpstr>
      <vt:lpstr>서브화면(인사말) 결과 화면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언어 활용</dc:title>
  <dc:creator>bigdata</dc:creator>
  <cp:lastModifiedBy>bigdata</cp:lastModifiedBy>
  <cp:revision>16</cp:revision>
  <dcterms:created xsi:type="dcterms:W3CDTF">2020-11-06T01:30:05Z</dcterms:created>
  <dcterms:modified xsi:type="dcterms:W3CDTF">2020-12-24T02:28:16Z</dcterms:modified>
</cp:coreProperties>
</file>