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85" r:id="rId7"/>
    <p:sldId id="293" r:id="rId8"/>
    <p:sldId id="286" r:id="rId9"/>
    <p:sldId id="295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통합구현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ko-KR" sz="3000" dirty="0" smtClean="0">
                <a:solidFill>
                  <a:schemeClr val="tx1"/>
                </a:solidFill>
              </a:rPr>
              <a:t>Employee </a:t>
            </a:r>
            <a:r>
              <a:rPr lang="ko-KR" altLang="en-US" sz="3000" dirty="0" smtClean="0">
                <a:solidFill>
                  <a:schemeClr val="tx1"/>
                </a:solidFill>
              </a:rPr>
              <a:t>테이블 생성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직원등록 </a:t>
            </a:r>
            <a:r>
              <a:rPr lang="en-US" altLang="ko-KR" sz="3000" dirty="0" smtClean="0">
                <a:solidFill>
                  <a:schemeClr val="tx1"/>
                </a:solidFill>
              </a:rPr>
              <a:t>form </a:t>
            </a:r>
            <a:r>
              <a:rPr lang="ko-KR" altLang="en-US" sz="3000" dirty="0" smtClean="0">
                <a:solidFill>
                  <a:schemeClr val="tx1"/>
                </a:solidFill>
              </a:rPr>
              <a:t>작성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등록하기 기능구현</a:t>
            </a:r>
            <a:endParaRPr lang="en-US" altLang="ko-KR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pPr marL="514350" indent="-514350"/>
            <a:r>
              <a:rPr lang="en-US" altLang="ko-KR" dirty="0"/>
              <a:t>Employee </a:t>
            </a:r>
            <a:r>
              <a:rPr lang="ko-KR" altLang="en-US" dirty="0"/>
              <a:t>테이블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3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Employee </a:t>
            </a:r>
            <a:r>
              <a:rPr lang="ko-KR" altLang="en-US" dirty="0"/>
              <a:t>테이블 생성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2636912"/>
            <a:ext cx="4038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 err="1" smtClean="0"/>
              <a:t>HeidiSQL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Employee </a:t>
            </a:r>
            <a:r>
              <a:rPr lang="ko-KR" altLang="en-US" sz="1500" dirty="0" smtClean="0"/>
              <a:t>테이블을 생성하였습니다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 smtClean="0"/>
              <a:t>Uid</a:t>
            </a:r>
            <a:r>
              <a:rPr lang="ko-KR" altLang="en-US" sz="1500" dirty="0" smtClean="0"/>
              <a:t>는 </a:t>
            </a:r>
            <a:r>
              <a:rPr lang="ko-KR" altLang="en-US" sz="1500" dirty="0" err="1" smtClean="0"/>
              <a:t>기본키를</a:t>
            </a:r>
            <a:r>
              <a:rPr lang="ko-KR" altLang="en-US" sz="1500" dirty="0" smtClean="0"/>
              <a:t> 설정하고 있기에 </a:t>
            </a:r>
            <a:r>
              <a:rPr lang="en-US" altLang="ko-KR" sz="1500" dirty="0" smtClean="0"/>
              <a:t>PRIMARY KEY</a:t>
            </a:r>
            <a:r>
              <a:rPr lang="ko-KR" altLang="en-US" sz="1500" dirty="0" smtClean="0"/>
              <a:t>를 설정하였습니다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547134" cy="2088232"/>
          </a:xfrm>
        </p:spPr>
      </p:pic>
    </p:spTree>
    <p:extLst>
      <p:ext uri="{BB962C8B-B14F-4D97-AF65-F5344CB8AC3E}">
        <p14:creationId xmlns:p14="http://schemas.microsoft.com/office/powerpoint/2010/main" val="31309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pPr marL="514350" indent="-514350"/>
            <a:r>
              <a:rPr lang="ko-KR" altLang="en-US" dirty="0"/>
              <a:t>직원등록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4104456" cy="5812798"/>
          </a:xfrm>
        </p:spPr>
      </p:pic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 name, gender,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email, 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, dep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form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Gender</a:t>
            </a:r>
            <a:r>
              <a:rPr lang="ko-KR" altLang="en-US" sz="2000" dirty="0" smtClean="0"/>
              <a:t>값은 숫자로 출력하기 때문에 남 </a:t>
            </a:r>
            <a:r>
              <a:rPr lang="en-US" altLang="ko-KR" sz="2000" dirty="0" smtClean="0"/>
              <a:t>: value=“1” </a:t>
            </a:r>
            <a:r>
              <a:rPr lang="ko-KR" altLang="en-US" sz="2000" dirty="0" smtClean="0"/>
              <a:t>여 </a:t>
            </a:r>
            <a:r>
              <a:rPr lang="en-US" altLang="ko-KR" sz="2000" dirty="0"/>
              <a:t>: value</a:t>
            </a:r>
            <a:r>
              <a:rPr lang="en-US" altLang="ko-KR" sz="2000" dirty="0" smtClean="0"/>
              <a:t>=“2” </a:t>
            </a:r>
            <a:r>
              <a:rPr lang="ko-KR" altLang="en-US" sz="2000" dirty="0" smtClean="0"/>
              <a:t>의 값을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19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pPr marL="514350" indent="-514350"/>
            <a:r>
              <a:rPr lang="ko-KR" altLang="en-US" dirty="0"/>
              <a:t>등록하기 기능구현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11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251617" cy="5256584"/>
          </a:xfrm>
        </p:spPr>
      </p:pic>
      <p:sp>
        <p:nvSpPr>
          <p:cNvPr id="10" name="내용 개체 틀 8"/>
          <p:cNvSpPr>
            <a:spLocks noGrp="1"/>
          </p:cNvSpPr>
          <p:nvPr>
            <p:ph sz="half" idx="2"/>
          </p:nvPr>
        </p:nvSpPr>
        <p:spPr>
          <a:xfrm>
            <a:off x="4572000" y="119675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테이블에 데이터 값을 넣기 위해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String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"INSERT INTO `MEMBER` VALUES('"+</a:t>
            </a:r>
            <a:r>
              <a:rPr lang="en-US" altLang="ko-KR" sz="1500" dirty="0" err="1"/>
              <a:t>uid</a:t>
            </a:r>
            <a:r>
              <a:rPr lang="en-US" altLang="ko-KR" sz="1500" dirty="0"/>
              <a:t>+"', '"+name+"', '"+gender+"', '"+</a:t>
            </a:r>
            <a:r>
              <a:rPr lang="en-US" altLang="ko-KR" sz="1500" dirty="0" err="1"/>
              <a:t>hp</a:t>
            </a:r>
            <a:r>
              <a:rPr lang="en-US" altLang="ko-KR" sz="1500" dirty="0"/>
              <a:t>+"', '"+email+"', '"+</a:t>
            </a:r>
            <a:r>
              <a:rPr lang="en-US" altLang="ko-KR" sz="1500" dirty="0" err="1"/>
              <a:t>pos</a:t>
            </a:r>
            <a:r>
              <a:rPr lang="en-US" altLang="ko-KR" sz="1500" dirty="0"/>
              <a:t>+"', "+dep+", NOW</a:t>
            </a:r>
            <a:r>
              <a:rPr lang="en-US" altLang="ko-KR" sz="1500" dirty="0" smtClean="0"/>
              <a:t>());"; </a:t>
            </a:r>
            <a:r>
              <a:rPr lang="ko-KR" altLang="en-US" sz="1500" dirty="0" smtClean="0"/>
              <a:t>을 </a:t>
            </a:r>
            <a:r>
              <a:rPr lang="ko-KR" altLang="en-US" sz="1500" dirty="0" err="1" smtClean="0"/>
              <a:t>코딩하였습니다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HeidiSQL</a:t>
            </a:r>
            <a:r>
              <a:rPr lang="ko-KR" altLang="en-US" sz="1500" dirty="0" smtClean="0"/>
              <a:t>로 접속하기 위해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정보에 </a:t>
            </a:r>
            <a:r>
              <a:rPr lang="en-US" altLang="ko-KR" sz="1500" dirty="0" smtClean="0"/>
              <a:t>host, user, pass </a:t>
            </a:r>
            <a:r>
              <a:rPr lang="ko-KR" altLang="en-US" sz="1500" dirty="0" smtClean="0"/>
              <a:t>값을 설정하였습니다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데이터를 등록한 후 다시 등록 홈페이지로 연결하기 위해 </a:t>
            </a:r>
            <a:r>
              <a:rPr lang="ko-KR" altLang="en-US" sz="1500" dirty="0" err="1" smtClean="0"/>
              <a:t>리다이렉트로</a:t>
            </a:r>
            <a:r>
              <a:rPr lang="ko-KR" altLang="en-US" sz="1500" dirty="0" smtClean="0"/>
              <a:t> </a:t>
            </a:r>
            <a:r>
              <a:rPr lang="en-US" altLang="ko-KR" sz="1500" dirty="0" err="1"/>
              <a:t>response.sendRedirect</a:t>
            </a:r>
            <a:r>
              <a:rPr lang="en-US" altLang="ko-KR" sz="1500" dirty="0"/>
              <a:t>("./employee/</a:t>
            </a:r>
            <a:r>
              <a:rPr lang="en-US" altLang="ko-KR" sz="1500" dirty="0" err="1"/>
              <a:t>register.jsp</a:t>
            </a:r>
            <a:r>
              <a:rPr lang="en-US" altLang="ko-KR" sz="1500" dirty="0" smtClean="0"/>
              <a:t>"); </a:t>
            </a:r>
            <a:r>
              <a:rPr lang="ko-KR" altLang="en-US" sz="1500" dirty="0" smtClean="0"/>
              <a:t>구문을 </a:t>
            </a:r>
            <a:r>
              <a:rPr lang="ko-KR" altLang="en-US" sz="1500" dirty="0" err="1" smtClean="0"/>
              <a:t>코딩하였습니다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2457450" cy="2867025"/>
          </a:xfrm>
        </p:spPr>
      </p:pic>
      <p:sp>
        <p:nvSpPr>
          <p:cNvPr id="6" name="TextBox 5"/>
          <p:cNvSpPr txBox="1"/>
          <p:nvPr/>
        </p:nvSpPr>
        <p:spPr>
          <a:xfrm>
            <a:off x="3923928" y="1844824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직원등록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의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5589240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HeidiSQL</a:t>
            </a:r>
            <a:r>
              <a:rPr lang="ko-KR" altLang="en-US" dirty="0" smtClean="0"/>
              <a:t>로 입력한 값을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6" y="4293096"/>
            <a:ext cx="7786691" cy="864096"/>
          </a:xfrm>
        </p:spPr>
      </p:pic>
    </p:spTree>
    <p:extLst>
      <p:ext uri="{BB962C8B-B14F-4D97-AF65-F5344CB8AC3E}">
        <p14:creationId xmlns:p14="http://schemas.microsoft.com/office/powerpoint/2010/main" val="10656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161</Words>
  <Application>Microsoft Office PowerPoint</Application>
  <PresentationFormat>화면 슬라이드 쇼(4:3)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통합구현</vt:lpstr>
      <vt:lpstr>순서</vt:lpstr>
      <vt:lpstr>Employee 테이블 생성</vt:lpstr>
      <vt:lpstr>Employee 테이블 생성</vt:lpstr>
      <vt:lpstr>직원등록 form 작성</vt:lpstr>
      <vt:lpstr>PowerPoint 프레젠테이션</vt:lpstr>
      <vt:lpstr>등록하기 기능구현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21</cp:revision>
  <dcterms:created xsi:type="dcterms:W3CDTF">2020-11-06T01:30:05Z</dcterms:created>
  <dcterms:modified xsi:type="dcterms:W3CDTF">2020-12-04T03:42:59Z</dcterms:modified>
</cp:coreProperties>
</file>