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6"/>
  </p:notesMasterIdLst>
  <p:handoutMasterIdLst>
    <p:handoutMasterId r:id="rId17"/>
  </p:handoutMasterIdLst>
  <p:sldIdLst>
    <p:sldId id="398" r:id="rId3"/>
    <p:sldId id="409" r:id="rId4"/>
    <p:sldId id="403" r:id="rId5"/>
    <p:sldId id="404" r:id="rId6"/>
    <p:sldId id="406" r:id="rId7"/>
    <p:sldId id="414" r:id="rId8"/>
    <p:sldId id="422" r:id="rId9"/>
    <p:sldId id="415" r:id="rId10"/>
    <p:sldId id="417" r:id="rId11"/>
    <p:sldId id="418" r:id="rId12"/>
    <p:sldId id="419" r:id="rId13"/>
    <p:sldId id="420" r:id="rId14"/>
    <p:sldId id="421" r:id="rId15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EBA2D7-21D5-447C-9FD7-B1F08271C7A5}">
          <p14:sldIdLst>
            <p14:sldId id="398"/>
            <p14:sldId id="409"/>
            <p14:sldId id="403"/>
            <p14:sldId id="404"/>
            <p14:sldId id="406"/>
            <p14:sldId id="414"/>
            <p14:sldId id="422"/>
            <p14:sldId id="415"/>
            <p14:sldId id="417"/>
            <p14:sldId id="418"/>
            <p14:sldId id="419"/>
            <p14:sldId id="420"/>
            <p14:sldId id="4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 autoAdjust="0"/>
  </p:normalViewPr>
  <p:slideViewPr>
    <p:cSldViewPr>
      <p:cViewPr>
        <p:scale>
          <a:sx n="149" d="100"/>
          <a:sy n="149" d="100"/>
        </p:scale>
        <p:origin x="-72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38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01528803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박준우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2021-01-23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4.JPG"/><Relationship Id="rId18" Type="http://schemas.openxmlformats.org/officeDocument/2006/relationships/image" Target="../media/image14.svg"/><Relationship Id="rId3" Type="http://schemas.openxmlformats.org/officeDocument/2006/relationships/tags" Target="../tags/tag53.xml"/><Relationship Id="rId21" Type="http://schemas.openxmlformats.org/officeDocument/2006/relationships/image" Target="../media/image13.png"/><Relationship Id="rId7" Type="http://schemas.openxmlformats.org/officeDocument/2006/relationships/tags" Target="../tags/tag57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11.png"/><Relationship Id="rId2" Type="http://schemas.openxmlformats.org/officeDocument/2006/relationships/tags" Target="../tags/tag52.xml"/><Relationship Id="rId16" Type="http://schemas.openxmlformats.org/officeDocument/2006/relationships/image" Target="../media/image19.svg"/><Relationship Id="rId20" Type="http://schemas.openxmlformats.org/officeDocument/2006/relationships/image" Target="../media/image16.sv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3.png"/><Relationship Id="rId10" Type="http://schemas.openxmlformats.org/officeDocument/2006/relationships/tags" Target="../tags/tag60.xml"/><Relationship Id="rId19" Type="http://schemas.openxmlformats.org/officeDocument/2006/relationships/image" Target="../media/image12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8.JPG"/><Relationship Id="rId22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5.JPG"/><Relationship Id="rId18" Type="http://schemas.openxmlformats.org/officeDocument/2006/relationships/image" Target="../media/image14.svg"/><Relationship Id="rId3" Type="http://schemas.openxmlformats.org/officeDocument/2006/relationships/tags" Target="../tags/tag63.xml"/><Relationship Id="rId21" Type="http://schemas.openxmlformats.org/officeDocument/2006/relationships/image" Target="../media/image13.png"/><Relationship Id="rId7" Type="http://schemas.openxmlformats.org/officeDocument/2006/relationships/tags" Target="../tags/tag67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11.png"/><Relationship Id="rId2" Type="http://schemas.openxmlformats.org/officeDocument/2006/relationships/tags" Target="../tags/tag62.xml"/><Relationship Id="rId16" Type="http://schemas.openxmlformats.org/officeDocument/2006/relationships/image" Target="../media/image19.svg"/><Relationship Id="rId20" Type="http://schemas.openxmlformats.org/officeDocument/2006/relationships/image" Target="../media/image16.sv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5" Type="http://schemas.openxmlformats.org/officeDocument/2006/relationships/image" Target="../media/image3.png"/><Relationship Id="rId10" Type="http://schemas.openxmlformats.org/officeDocument/2006/relationships/tags" Target="../tags/tag70.xml"/><Relationship Id="rId19" Type="http://schemas.openxmlformats.org/officeDocument/2006/relationships/image" Target="../media/image12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8.JPG"/><Relationship Id="rId22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16.JP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5" Type="http://schemas.openxmlformats.org/officeDocument/2006/relationships/image" Target="../media/image19.sv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7.JP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19.svg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9.sv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5.JP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19.sv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6.JP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7.JP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32.xml"/><Relationship Id="rId16" Type="http://schemas.openxmlformats.org/officeDocument/2006/relationships/image" Target="../media/image4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5" Type="http://schemas.openxmlformats.org/officeDocument/2006/relationships/image" Target="../media/image19.sv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8.JPG"/><Relationship Id="rId18" Type="http://schemas.openxmlformats.org/officeDocument/2006/relationships/image" Target="../media/image11.png"/><Relationship Id="rId3" Type="http://schemas.openxmlformats.org/officeDocument/2006/relationships/tags" Target="../tags/tag43.xml"/><Relationship Id="rId21" Type="http://schemas.openxmlformats.org/officeDocument/2006/relationships/image" Target="../media/image16.svg"/><Relationship Id="rId7" Type="http://schemas.openxmlformats.org/officeDocument/2006/relationships/tags" Target="../tags/tag47.xml"/><Relationship Id="rId12" Type="http://schemas.openxmlformats.org/officeDocument/2006/relationships/notesSlide" Target="../notesSlides/notesSlide7.xml"/><Relationship Id="rId17" Type="http://schemas.openxmlformats.org/officeDocument/2006/relationships/image" Target="../media/image19.svg"/><Relationship Id="rId2" Type="http://schemas.openxmlformats.org/officeDocument/2006/relationships/tags" Target="../tags/tag42.xml"/><Relationship Id="rId16" Type="http://schemas.openxmlformats.org/officeDocument/2006/relationships/image" Target="../media/image3.png"/><Relationship Id="rId20" Type="http://schemas.openxmlformats.org/officeDocument/2006/relationships/image" Target="../media/image12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5" Type="http://schemas.openxmlformats.org/officeDocument/2006/relationships/image" Target="../media/image10.JPG"/><Relationship Id="rId23" Type="http://schemas.openxmlformats.org/officeDocument/2006/relationships/image" Target="../media/image18.svg"/><Relationship Id="rId10" Type="http://schemas.openxmlformats.org/officeDocument/2006/relationships/tags" Target="../tags/tag50.xml"/><Relationship Id="rId19" Type="http://schemas.openxmlformats.org/officeDocument/2006/relationships/image" Target="../media/image14.sv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9.JP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9876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박준우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박준우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 준우마켓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2021-01-29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43" y="794507"/>
            <a:ext cx="4994832" cy="4707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1" y="794507"/>
            <a:ext cx="1582424" cy="325408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5428"/>
              </p:ext>
            </p:extLst>
          </p:nvPr>
        </p:nvGraphicFramePr>
        <p:xfrm>
          <a:off x="6979021" y="193204"/>
          <a:ext cx="2164979" cy="4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상세내용 제공 고시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view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12659" y="1273324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76734"/>
              </p:ext>
            </p:extLst>
          </p:nvPr>
        </p:nvGraphicFramePr>
        <p:xfrm>
          <a:off x="260911" y="571705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49008"/>
              </p:ext>
            </p:extLst>
          </p:nvPr>
        </p:nvGraphicFramePr>
        <p:xfrm>
          <a:off x="982806" y="570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51322"/>
              </p:ext>
            </p:extLst>
          </p:nvPr>
        </p:nvGraphicFramePr>
        <p:xfrm>
          <a:off x="1711831" y="571960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10265"/>
              </p:ext>
            </p:extLst>
          </p:nvPr>
        </p:nvGraphicFramePr>
        <p:xfrm>
          <a:off x="2426118" y="568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43054"/>
              </p:ext>
            </p:extLst>
          </p:nvPr>
        </p:nvGraphicFramePr>
        <p:xfrm>
          <a:off x="3146760" y="575359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206781" y="2366839"/>
            <a:ext cx="1570048" cy="2419570"/>
            <a:chOff x="1088847" y="3590585"/>
            <a:chExt cx="1570048" cy="2903484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88" name="그래픽 159" descr="레이블">
              <a:extLst>
                <a:ext uri="{FF2B5EF4-FFF2-40B4-BE49-F238E27FC236}">
                  <a16:creationId xmlns=""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9"/>
              <a:ext cx="1499245" cy="1638489"/>
              <a:chOff x="3414684" y="3992237"/>
              <a:chExt cx="1505573" cy="178914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=""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=""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6" name="그래픽 176" descr="산">
                  <a:extLst>
                    <a:ext uri="{FF2B5EF4-FFF2-40B4-BE49-F238E27FC236}">
                      <a16:creationId xmlns=""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8"/>
                <a:ext cx="927550" cy="625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5592" cy="36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0"/>
              <a:ext cx="1551539" cy="646195"/>
              <a:chOff x="4168902" y="4017195"/>
              <a:chExt cx="1563449" cy="649033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=""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=""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=""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9" name="직선 연결선 108">
                    <a:extLst>
                      <a:ext uri="{FF2B5EF4-FFF2-40B4-BE49-F238E27FC236}">
                        <a16:creationId xmlns=""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7" name="그래픽 192" descr="산">
                  <a:extLst>
                    <a:ext uri="{FF2B5EF4-FFF2-40B4-BE49-F238E27FC236}">
                      <a16:creationId xmlns=""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4"/>
              <a:ext cx="1551539" cy="646195"/>
              <a:chOff x="4168902" y="4017195"/>
              <a:chExt cx="1563449" cy="64903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=""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=""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0" name="직선 연결선 99">
                    <a:extLst>
                      <a:ext uri="{FF2B5EF4-FFF2-40B4-BE49-F238E27FC236}">
                        <a16:creationId xmlns=""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=""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8" name="그래픽 203" descr="산">
                  <a:extLst>
                    <a:ext uri="{FF2B5EF4-FFF2-40B4-BE49-F238E27FC236}">
                      <a16:creationId xmlns=""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1815242" y="794507"/>
            <a:ext cx="4994832" cy="4707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0" y="770647"/>
            <a:ext cx="4988153" cy="47475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1" y="794507"/>
            <a:ext cx="1582424" cy="325408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1874"/>
              </p:ext>
            </p:extLst>
          </p:nvPr>
        </p:nvGraphicFramePr>
        <p:xfrm>
          <a:off x="6979021" y="193204"/>
          <a:ext cx="2164979" cy="4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상품리뷰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view.html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05311" y="108329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4927"/>
              </p:ext>
            </p:extLst>
          </p:nvPr>
        </p:nvGraphicFramePr>
        <p:xfrm>
          <a:off x="260911" y="571705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11620"/>
              </p:ext>
            </p:extLst>
          </p:nvPr>
        </p:nvGraphicFramePr>
        <p:xfrm>
          <a:off x="982806" y="570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26782"/>
              </p:ext>
            </p:extLst>
          </p:nvPr>
        </p:nvGraphicFramePr>
        <p:xfrm>
          <a:off x="1711831" y="571960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34551"/>
              </p:ext>
            </p:extLst>
          </p:nvPr>
        </p:nvGraphicFramePr>
        <p:xfrm>
          <a:off x="2426118" y="568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57637"/>
              </p:ext>
            </p:extLst>
          </p:nvPr>
        </p:nvGraphicFramePr>
        <p:xfrm>
          <a:off x="3146760" y="575359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206781" y="2366839"/>
            <a:ext cx="1570048" cy="2419570"/>
            <a:chOff x="1088847" y="3590585"/>
            <a:chExt cx="1570048" cy="2903484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88" name="그래픽 159" descr="레이블">
              <a:extLst>
                <a:ext uri="{FF2B5EF4-FFF2-40B4-BE49-F238E27FC236}">
                  <a16:creationId xmlns=""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9"/>
              <a:ext cx="1499245" cy="1638489"/>
              <a:chOff x="3414684" y="3992237"/>
              <a:chExt cx="1505573" cy="178914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=""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=""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6" name="그래픽 176" descr="산">
                  <a:extLst>
                    <a:ext uri="{FF2B5EF4-FFF2-40B4-BE49-F238E27FC236}">
                      <a16:creationId xmlns=""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8"/>
                <a:ext cx="927550" cy="625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5592" cy="36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0"/>
              <a:ext cx="1551539" cy="646195"/>
              <a:chOff x="4168902" y="4017195"/>
              <a:chExt cx="1563449" cy="649033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=""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=""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=""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9" name="직선 연결선 108">
                    <a:extLst>
                      <a:ext uri="{FF2B5EF4-FFF2-40B4-BE49-F238E27FC236}">
                        <a16:creationId xmlns=""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7" name="그래픽 192" descr="산">
                  <a:extLst>
                    <a:ext uri="{FF2B5EF4-FFF2-40B4-BE49-F238E27FC236}">
                      <a16:creationId xmlns=""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4"/>
              <a:ext cx="1551539" cy="646195"/>
              <a:chOff x="4168902" y="4017195"/>
              <a:chExt cx="1563449" cy="64903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=""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=""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0" name="직선 연결선 99">
                    <a:extLst>
                      <a:ext uri="{FF2B5EF4-FFF2-40B4-BE49-F238E27FC236}">
                        <a16:creationId xmlns=""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=""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8" name="그래픽 203" descr="산">
                  <a:extLst>
                    <a:ext uri="{FF2B5EF4-FFF2-40B4-BE49-F238E27FC236}">
                      <a16:creationId xmlns=""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1815242" y="794507"/>
            <a:ext cx="4994832" cy="4707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93979"/>
            <a:ext cx="6774007" cy="5008320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6344"/>
              </p:ext>
            </p:extLst>
          </p:nvPr>
        </p:nvGraphicFramePr>
        <p:xfrm>
          <a:off x="6979021" y="193204"/>
          <a:ext cx="2164979" cy="4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cart.html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833046" y="1153239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8" y="499007"/>
            <a:ext cx="6699795" cy="500329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09412"/>
              </p:ext>
            </p:extLst>
          </p:nvPr>
        </p:nvGraphicFramePr>
        <p:xfrm>
          <a:off x="6979021" y="193204"/>
          <a:ext cx="2164979" cy="4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주문결제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order.html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833046" y="1163229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14307"/>
              </p:ext>
            </p:extLst>
          </p:nvPr>
        </p:nvGraphicFramePr>
        <p:xfrm>
          <a:off x="275731" y="675489"/>
          <a:ext cx="8592538" cy="3658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v.1.0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2021-01-25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사이트맵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구성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메인</a:t>
                      </a:r>
                      <a:r>
                        <a:rPr lang="en-US" altLang="ko-KR" sz="700" baseline="0" dirty="0" smtClean="0"/>
                        <a:t>(index.html) </a:t>
                      </a:r>
                      <a:r>
                        <a:rPr lang="ko-KR" altLang="en-US" sz="700" baseline="0" dirty="0" smtClean="0"/>
                        <a:t>페이지 기획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박준우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v.1.1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2021-01-26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상품 목록 추가 </a:t>
                      </a:r>
                      <a:r>
                        <a:rPr lang="en-US" altLang="ko-KR" sz="700" dirty="0" smtClean="0"/>
                        <a:t>p.08</a:t>
                      </a:r>
                    </a:p>
                    <a:p>
                      <a:pPr algn="l" latinLnBrk="1"/>
                      <a:r>
                        <a:rPr lang="ko-KR" altLang="en-US" sz="700" dirty="0" smtClean="0"/>
                        <a:t>상품 정보 추가 </a:t>
                      </a:r>
                      <a:r>
                        <a:rPr lang="en-US" altLang="ko-KR" sz="700" dirty="0" smtClean="0"/>
                        <a:t>p.09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박준우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v.1.2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2021-01-27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장바구니</a:t>
                      </a:r>
                      <a:r>
                        <a:rPr lang="en-US" altLang="ko-KR" sz="700" dirty="0" smtClean="0"/>
                        <a:t>(cart.html) </a:t>
                      </a:r>
                      <a:r>
                        <a:rPr lang="ko-KR" altLang="en-US" sz="700" dirty="0" smtClean="0"/>
                        <a:t>페이지 기획 </a:t>
                      </a:r>
                      <a:r>
                        <a:rPr lang="en-US" altLang="ko-KR" sz="700" dirty="0" smtClean="0"/>
                        <a:t>p.12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박준우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v.1.3</a:t>
                      </a:r>
                      <a:endParaRPr lang="ko-KR" altLang="en-US" sz="700" dirty="0" smtClean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2021-01-27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주문결제</a:t>
                      </a:r>
                      <a:r>
                        <a:rPr lang="en-US" altLang="ko-KR" sz="700" dirty="0" smtClean="0"/>
                        <a:t>(order.html) </a:t>
                      </a:r>
                      <a:r>
                        <a:rPr lang="ko-KR" altLang="en-US" sz="700" dirty="0" smtClean="0"/>
                        <a:t>페이지 기획 </a:t>
                      </a:r>
                      <a:r>
                        <a:rPr lang="en-US" altLang="ko-KR" sz="700" dirty="0" smtClean="0"/>
                        <a:t>p.13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박준우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67440"/>
              </p:ext>
            </p:extLst>
          </p:nvPr>
        </p:nvGraphicFramePr>
        <p:xfrm>
          <a:off x="275731" y="672900"/>
          <a:ext cx="8592538" cy="3787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 상거래 웹사이트 플랫폼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근래 게임을 하는 유저가 많아지고 있으며 그만큼 장비가 많아지고 있기에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장비의 정보를 확인하고 팔 수 있는 웹사이트 개발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게이밍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장비에 대한 소개 및 판매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게이밍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장비가 많기에 각 고객마다 맞는 장비를 선택할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있도록 도와줄 수 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게이밍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장비 정보 및 판매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고객들이 필요로 하는 장비를 구매 할 수 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게이밍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장비를 좋아하거나 필요한 고객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2021</a:t>
                      </a:r>
                      <a:r>
                        <a:rPr lang="ko-KR" altLang="en-US" sz="800" dirty="0" smtClean="0"/>
                        <a:t>년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56CF58C2-C4D5-457C-97CC-3BBD461B8FC2}"/>
              </a:ext>
            </a:extLst>
          </p:cNvPr>
          <p:cNvGrpSpPr/>
          <p:nvPr/>
        </p:nvGrpSpPr>
        <p:grpSpPr>
          <a:xfrm>
            <a:off x="4788024" y="603440"/>
            <a:ext cx="3962877" cy="3826820"/>
            <a:chOff x="396499" y="506612"/>
            <a:chExt cx="3962877" cy="3826820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61D2407D-B5F8-4DFE-9B42-31354C8C8A39}"/>
                </a:ext>
              </a:extLst>
            </p:cNvPr>
            <p:cNvSpPr/>
            <p:nvPr/>
          </p:nvSpPr>
          <p:spPr>
            <a:xfrm>
              <a:off x="2131975" y="510786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키보드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9BF05C42-84F5-4C3D-B44F-1EE2EFBFBC9F}"/>
                </a:ext>
              </a:extLst>
            </p:cNvPr>
            <p:cNvSpPr/>
            <p:nvPr/>
          </p:nvSpPr>
          <p:spPr>
            <a:xfrm>
              <a:off x="2131975" y="1484784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마우스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2FF80D1C-CF68-4199-9169-2DBCABB1FA34}"/>
                </a:ext>
              </a:extLst>
            </p:cNvPr>
            <p:cNvSpPr/>
            <p:nvPr/>
          </p:nvSpPr>
          <p:spPr>
            <a:xfrm>
              <a:off x="2134218" y="2453569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00" b="1" dirty="0" err="1" smtClean="0">
                  <a:solidFill>
                    <a:schemeClr val="tx1"/>
                  </a:solidFill>
                  <a:latin typeface="+mn-ea"/>
                </a:rPr>
                <a:t>헤드셋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이어폰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75957F8A-9168-49B3-B578-4BA707820882}"/>
                </a:ext>
              </a:extLst>
            </p:cNvPr>
            <p:cNvSpPr/>
            <p:nvPr/>
          </p:nvSpPr>
          <p:spPr>
            <a:xfrm>
              <a:off x="2131975" y="3422354"/>
              <a:ext cx="1121918" cy="23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4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00" b="1" dirty="0" err="1" smtClean="0">
                  <a:solidFill>
                    <a:schemeClr val="tx1"/>
                  </a:solidFill>
                  <a:latin typeface="+mn-ea"/>
                </a:rPr>
                <a:t>악세사리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D89E5B55-17B1-4E1A-BBE0-1E9FBB0F3908}"/>
                </a:ext>
              </a:extLst>
            </p:cNvPr>
            <p:cNvSpPr/>
            <p:nvPr/>
          </p:nvSpPr>
          <p:spPr>
            <a:xfrm>
              <a:off x="396499" y="506612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메인 카테고리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26" name="연결선: 꺾임 44">
              <a:extLst>
                <a:ext uri="{FF2B5EF4-FFF2-40B4-BE49-F238E27FC236}">
                  <a16:creationId xmlns="" xmlns:a16="http://schemas.microsoft.com/office/drawing/2014/main" id="{1CCBE660-2723-4AB8-8DFA-C7117B6C7D87}"/>
                </a:ext>
              </a:extLst>
            </p:cNvPr>
            <p:cNvCxnSpPr>
              <a:cxnSpLocks/>
              <a:stCxn id="125" idx="3"/>
              <a:endCxn id="122" idx="1"/>
            </p:cNvCxnSpPr>
            <p:nvPr/>
          </p:nvCxnSpPr>
          <p:spPr>
            <a:xfrm>
              <a:off x="1518417" y="626119"/>
              <a:ext cx="613558" cy="9781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47">
              <a:extLst>
                <a:ext uri="{FF2B5EF4-FFF2-40B4-BE49-F238E27FC236}">
                  <a16:creationId xmlns="" xmlns:a16="http://schemas.microsoft.com/office/drawing/2014/main" id="{F8047073-2FC1-4722-AFCA-A8A3FE46E0C8}"/>
                </a:ext>
              </a:extLst>
            </p:cNvPr>
            <p:cNvCxnSpPr>
              <a:cxnSpLocks/>
              <a:stCxn id="125" idx="3"/>
              <a:endCxn id="123" idx="1"/>
            </p:cNvCxnSpPr>
            <p:nvPr/>
          </p:nvCxnSpPr>
          <p:spPr>
            <a:xfrm>
              <a:off x="1518417" y="626119"/>
              <a:ext cx="615801" cy="194695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50">
              <a:extLst>
                <a:ext uri="{FF2B5EF4-FFF2-40B4-BE49-F238E27FC236}">
                  <a16:creationId xmlns="" xmlns:a16="http://schemas.microsoft.com/office/drawing/2014/main" id="{2DA0E511-392D-4645-8582-8B2B5240D175}"/>
                </a:ext>
              </a:extLst>
            </p:cNvPr>
            <p:cNvCxnSpPr>
              <a:cxnSpLocks/>
              <a:stCxn id="125" idx="3"/>
              <a:endCxn id="124" idx="1"/>
            </p:cNvCxnSpPr>
            <p:nvPr/>
          </p:nvCxnSpPr>
          <p:spPr>
            <a:xfrm>
              <a:off x="1518417" y="626119"/>
              <a:ext cx="613558" cy="291574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>
              <a:extLst>
                <a:ext uri="{FF2B5EF4-FFF2-40B4-BE49-F238E27FC236}">
                  <a16:creationId xmlns="" xmlns:a16="http://schemas.microsoft.com/office/drawing/2014/main" id="{BC635C75-24D0-46FD-80B2-E0BA9D4DE13B}"/>
                </a:ext>
              </a:extLst>
            </p:cNvPr>
            <p:cNvGrpSpPr/>
            <p:nvPr/>
          </p:nvGrpSpPr>
          <p:grpSpPr>
            <a:xfrm>
              <a:off x="3567288" y="536441"/>
              <a:ext cx="792088" cy="883398"/>
              <a:chOff x="3635896" y="536441"/>
              <a:chExt cx="792088" cy="883398"/>
            </a:xfrm>
          </p:grpSpPr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8E656F31-F0D1-47D8-AF4B-BA0496DB29E3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기계식</a:t>
                </a:r>
                <a:r>
                  <a:rPr lang="en-US" altLang="ko-KR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sz="8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청축</a:t>
                </a:r>
                <a:r>
                  <a:rPr lang="en-US" altLang="ko-KR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E6C39652-716F-4B8C-91FD-B09FA008E428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기계식</a:t>
                </a:r>
                <a:r>
                  <a:rPr lang="en-US" altLang="ko-KR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sz="8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적축</a:t>
                </a:r>
                <a:r>
                  <a:rPr lang="en-US" altLang="ko-KR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="" xmlns:a16="http://schemas.microsoft.com/office/drawing/2014/main" id="{19733B00-4CCA-4495-8309-B01673899112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기계식</a:t>
                </a:r>
                <a:r>
                  <a:rPr lang="en-US" altLang="ko-KR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sz="8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갈축</a:t>
                </a:r>
                <a:r>
                  <a:rPr lang="en-US" altLang="ko-KR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="" xmlns:a16="http://schemas.microsoft.com/office/drawing/2014/main" id="{E2D59744-E523-43C5-9EFB-D9DE5D1A17DC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무선키보드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130" name="연결선: 꺾임 108">
              <a:extLst>
                <a:ext uri="{FF2B5EF4-FFF2-40B4-BE49-F238E27FC236}">
                  <a16:creationId xmlns="" xmlns:a16="http://schemas.microsoft.com/office/drawing/2014/main" id="{D936B2B8-904A-4A20-9944-CE2E87645FDC}"/>
                </a:ext>
              </a:extLst>
            </p:cNvPr>
            <p:cNvCxnSpPr>
              <a:cxnSpLocks/>
              <a:stCxn id="121" idx="3"/>
              <a:endCxn id="162" idx="1"/>
            </p:cNvCxnSpPr>
            <p:nvPr/>
          </p:nvCxnSpPr>
          <p:spPr>
            <a:xfrm>
              <a:off x="3253893" y="630293"/>
              <a:ext cx="313395" cy="230666"/>
            </a:xfrm>
            <a:prstGeom prst="bentConnector3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17">
              <a:extLst>
                <a:ext uri="{FF2B5EF4-FFF2-40B4-BE49-F238E27FC236}">
                  <a16:creationId xmlns="" xmlns:a16="http://schemas.microsoft.com/office/drawing/2014/main" id="{7E35D232-AD6C-449C-86CC-538C905F06DE}"/>
                </a:ext>
              </a:extLst>
            </p:cNvPr>
            <p:cNvCxnSpPr>
              <a:cxnSpLocks/>
              <a:stCxn id="121" idx="3"/>
              <a:endCxn id="163" idx="1"/>
            </p:cNvCxnSpPr>
            <p:nvPr/>
          </p:nvCxnSpPr>
          <p:spPr>
            <a:xfrm>
              <a:off x="3253893" y="630293"/>
              <a:ext cx="313395" cy="461696"/>
            </a:xfrm>
            <a:prstGeom prst="bentConnector3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21">
              <a:extLst>
                <a:ext uri="{FF2B5EF4-FFF2-40B4-BE49-F238E27FC236}">
                  <a16:creationId xmlns="" xmlns:a16="http://schemas.microsoft.com/office/drawing/2014/main" id="{7AC2E562-696D-4648-96D0-FB389578C43F}"/>
                </a:ext>
              </a:extLst>
            </p:cNvPr>
            <p:cNvCxnSpPr>
              <a:cxnSpLocks/>
              <a:stCxn id="121" idx="3"/>
              <a:endCxn id="164" idx="1"/>
            </p:cNvCxnSpPr>
            <p:nvPr/>
          </p:nvCxnSpPr>
          <p:spPr>
            <a:xfrm>
              <a:off x="3253893" y="630293"/>
              <a:ext cx="313395" cy="69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="" xmlns:a16="http://schemas.microsoft.com/office/drawing/2014/main" id="{AD5C03D6-BB58-470A-BDED-765C3984A8FE}"/>
                </a:ext>
              </a:extLst>
            </p:cNvPr>
            <p:cNvCxnSpPr>
              <a:cxnSpLocks/>
              <a:stCxn id="121" idx="3"/>
              <a:endCxn id="161" idx="1"/>
            </p:cNvCxnSpPr>
            <p:nvPr/>
          </p:nvCxnSpPr>
          <p:spPr>
            <a:xfrm flipV="1">
              <a:off x="3253893" y="629929"/>
              <a:ext cx="313395" cy="36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="" xmlns:a16="http://schemas.microsoft.com/office/drawing/2014/main" id="{CAE61B45-DFCA-4BA0-A491-04CBCED56BEA}"/>
                </a:ext>
              </a:extLst>
            </p:cNvPr>
            <p:cNvCxnSpPr>
              <a:cxnSpLocks/>
              <a:stCxn id="122" idx="3"/>
              <a:endCxn id="157" idx="1"/>
            </p:cNvCxnSpPr>
            <p:nvPr/>
          </p:nvCxnSpPr>
          <p:spPr>
            <a:xfrm flipV="1">
              <a:off x="3253893" y="1602483"/>
              <a:ext cx="313395" cy="180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9">
              <a:extLst>
                <a:ext uri="{FF2B5EF4-FFF2-40B4-BE49-F238E27FC236}">
                  <a16:creationId xmlns="" xmlns:a16="http://schemas.microsoft.com/office/drawing/2014/main" id="{0A6C9867-21C4-48F0-ADC4-209F2155F3A2}"/>
                </a:ext>
              </a:extLst>
            </p:cNvPr>
            <p:cNvCxnSpPr>
              <a:cxnSpLocks/>
              <a:stCxn id="122" idx="3"/>
              <a:endCxn id="158" idx="1"/>
            </p:cNvCxnSpPr>
            <p:nvPr/>
          </p:nvCxnSpPr>
          <p:spPr>
            <a:xfrm>
              <a:off x="3253893" y="1604291"/>
              <a:ext cx="313395" cy="22922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연결선: 꺾임 142">
              <a:extLst>
                <a:ext uri="{FF2B5EF4-FFF2-40B4-BE49-F238E27FC236}">
                  <a16:creationId xmlns="" xmlns:a16="http://schemas.microsoft.com/office/drawing/2014/main" id="{54F227EB-D921-43A9-B57D-2D0A9D055F00}"/>
                </a:ext>
              </a:extLst>
            </p:cNvPr>
            <p:cNvCxnSpPr>
              <a:cxnSpLocks/>
              <a:stCxn id="122" idx="3"/>
              <a:endCxn id="158" idx="1"/>
            </p:cNvCxnSpPr>
            <p:nvPr/>
          </p:nvCxnSpPr>
          <p:spPr>
            <a:xfrm>
              <a:off x="3253893" y="1604291"/>
              <a:ext cx="313395" cy="22922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연결선: 꺾임 145">
              <a:extLst>
                <a:ext uri="{FF2B5EF4-FFF2-40B4-BE49-F238E27FC236}">
                  <a16:creationId xmlns="" xmlns:a16="http://schemas.microsoft.com/office/drawing/2014/main" id="{9904DFF9-9F01-407F-93C4-2AE11AF8BE85}"/>
                </a:ext>
              </a:extLst>
            </p:cNvPr>
            <p:cNvCxnSpPr>
              <a:cxnSpLocks/>
              <a:stCxn id="122" idx="3"/>
              <a:endCxn id="157" idx="1"/>
            </p:cNvCxnSpPr>
            <p:nvPr/>
          </p:nvCxnSpPr>
          <p:spPr>
            <a:xfrm flipV="1">
              <a:off x="3253893" y="1602483"/>
              <a:ext cx="313395" cy="180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>
              <a:extLst>
                <a:ext uri="{FF2B5EF4-FFF2-40B4-BE49-F238E27FC236}">
                  <a16:creationId xmlns="" xmlns:a16="http://schemas.microsoft.com/office/drawing/2014/main" id="{7CE7BC6A-9A74-4ACA-964B-BE7B43D3116D}"/>
                </a:ext>
              </a:extLst>
            </p:cNvPr>
            <p:cNvGrpSpPr/>
            <p:nvPr/>
          </p:nvGrpSpPr>
          <p:grpSpPr>
            <a:xfrm>
              <a:off x="3567288" y="1508995"/>
              <a:ext cx="792088" cy="418005"/>
              <a:chOff x="3635896" y="536441"/>
              <a:chExt cx="792088" cy="418005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="" xmlns:a16="http://schemas.microsoft.com/office/drawing/2014/main" id="{EBA71EFC-47FD-4144-8C3C-EFC781CF1455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유선 마우스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="" xmlns:a16="http://schemas.microsoft.com/office/drawing/2014/main" id="{24245EAD-5740-4E96-81A9-C57119D86D7D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무선 마우스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="" xmlns:a16="http://schemas.microsoft.com/office/drawing/2014/main" id="{8FADE3BF-B04A-4193-8A6B-6B70EB0925D4}"/>
                </a:ext>
              </a:extLst>
            </p:cNvPr>
            <p:cNvGrpSpPr/>
            <p:nvPr/>
          </p:nvGrpSpPr>
          <p:grpSpPr>
            <a:xfrm>
              <a:off x="3561613" y="2477480"/>
              <a:ext cx="792088" cy="883398"/>
              <a:chOff x="3635896" y="536441"/>
              <a:chExt cx="792088" cy="883398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id="{3CE69FF0-EAA8-456E-8E59-5E1B9C0C4115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유선 </a:t>
                </a:r>
                <a:r>
                  <a:rPr lang="ko-KR" altLang="en-US" sz="8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헤드셋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id="{CADDEDBF-EE36-4250-805C-E457F3C6E028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무선 </a:t>
                </a:r>
                <a:r>
                  <a:rPr lang="ko-KR" altLang="en-US" sz="8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헤드셋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id="{32207DF3-FB06-4A13-810C-CE73BD6D8016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이어폰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="" xmlns:a16="http://schemas.microsoft.com/office/drawing/2014/main" id="{174BF8CD-5307-4DE5-9BFC-577AAAFD19E3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마이크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140" name="직선 연결선 139">
              <a:extLst>
                <a:ext uri="{FF2B5EF4-FFF2-40B4-BE49-F238E27FC236}">
                  <a16:creationId xmlns="" xmlns:a16="http://schemas.microsoft.com/office/drawing/2014/main" id="{C0865A08-9EAE-4365-B15E-18E199D43246}"/>
                </a:ext>
              </a:extLst>
            </p:cNvPr>
            <p:cNvCxnSpPr>
              <a:cxnSpLocks/>
              <a:stCxn id="123" idx="3"/>
              <a:endCxn id="153" idx="1"/>
            </p:cNvCxnSpPr>
            <p:nvPr/>
          </p:nvCxnSpPr>
          <p:spPr>
            <a:xfrm flipV="1">
              <a:off x="3256136" y="2570968"/>
              <a:ext cx="305477" cy="210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연결선: 꺾임 192">
              <a:extLst>
                <a:ext uri="{FF2B5EF4-FFF2-40B4-BE49-F238E27FC236}">
                  <a16:creationId xmlns="" xmlns:a16="http://schemas.microsoft.com/office/drawing/2014/main" id="{7FD2F553-4FF8-435C-9260-8B5F61C3F3FA}"/>
                </a:ext>
              </a:extLst>
            </p:cNvPr>
            <p:cNvCxnSpPr>
              <a:cxnSpLocks/>
              <a:stCxn id="123" idx="3"/>
              <a:endCxn id="154" idx="1"/>
            </p:cNvCxnSpPr>
            <p:nvPr/>
          </p:nvCxnSpPr>
          <p:spPr>
            <a:xfrm>
              <a:off x="3256136" y="2573076"/>
              <a:ext cx="305477" cy="22892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연결선: 꺾임 195">
              <a:extLst>
                <a:ext uri="{FF2B5EF4-FFF2-40B4-BE49-F238E27FC236}">
                  <a16:creationId xmlns="" xmlns:a16="http://schemas.microsoft.com/office/drawing/2014/main" id="{91304242-E9CC-4BF4-8463-5AAB426A4EC4}"/>
                </a:ext>
              </a:extLst>
            </p:cNvPr>
            <p:cNvCxnSpPr>
              <a:cxnSpLocks/>
              <a:stCxn id="123" idx="3"/>
              <a:endCxn id="155" idx="1"/>
            </p:cNvCxnSpPr>
            <p:nvPr/>
          </p:nvCxnSpPr>
          <p:spPr>
            <a:xfrm>
              <a:off x="3256136" y="2573076"/>
              <a:ext cx="305477" cy="45995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98">
              <a:extLst>
                <a:ext uri="{FF2B5EF4-FFF2-40B4-BE49-F238E27FC236}">
                  <a16:creationId xmlns="" xmlns:a16="http://schemas.microsoft.com/office/drawing/2014/main" id="{21C98D53-648F-4EBA-A624-5D0256F6A2F6}"/>
                </a:ext>
              </a:extLst>
            </p:cNvPr>
            <p:cNvCxnSpPr>
              <a:cxnSpLocks/>
              <a:stCxn id="123" idx="3"/>
              <a:endCxn id="156" idx="1"/>
            </p:cNvCxnSpPr>
            <p:nvPr/>
          </p:nvCxnSpPr>
          <p:spPr>
            <a:xfrm>
              <a:off x="3256136" y="2573076"/>
              <a:ext cx="305477" cy="69431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="" xmlns:a16="http://schemas.microsoft.com/office/drawing/2014/main" id="{9051C1BC-0ABD-4ECF-AC43-B42D2E496056}"/>
                </a:ext>
              </a:extLst>
            </p:cNvPr>
            <p:cNvGrpSpPr/>
            <p:nvPr/>
          </p:nvGrpSpPr>
          <p:grpSpPr>
            <a:xfrm>
              <a:off x="3561613" y="3450034"/>
              <a:ext cx="792088" cy="883398"/>
              <a:chOff x="3635896" y="536441"/>
              <a:chExt cx="792088" cy="883398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id="{EA50203B-8619-4C28-9477-DDAA2ACE5341}"/>
                  </a:ext>
                </a:extLst>
              </p:cNvPr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키보드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id="{067BFC7E-F26C-4D4E-8A4B-9FD6A27BAA92}"/>
                  </a:ext>
                </a:extLst>
              </p:cNvPr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마우스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id="{8D8BCAA0-3BBA-4996-8413-04B5776D658B}"/>
                  </a:ext>
                </a:extLst>
              </p:cNvPr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헤드셋</a:t>
                </a:r>
                <a:r>
                  <a:rPr lang="en-US" altLang="ko-KR" sz="7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:r>
                  <a:rPr lang="ko-KR" altLang="en-US" sz="7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이어폰</a:t>
                </a:r>
                <a:endParaRPr lang="ko-KR" alt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id="{244C42B6-06C0-4130-8224-5CFFB2982A88}"/>
                  </a:ext>
                </a:extLst>
              </p:cNvPr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마이크</a:t>
                </a:r>
                <a:endParaRPr lang="ko-KR" alt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145" name="직선 연결선 144">
              <a:extLst>
                <a:ext uri="{FF2B5EF4-FFF2-40B4-BE49-F238E27FC236}">
                  <a16:creationId xmlns="" xmlns:a16="http://schemas.microsoft.com/office/drawing/2014/main" id="{5BFA7288-AD56-49C8-8DBD-46A2D3BD3987}"/>
                </a:ext>
              </a:extLst>
            </p:cNvPr>
            <p:cNvCxnSpPr>
              <a:cxnSpLocks/>
              <a:stCxn id="124" idx="3"/>
              <a:endCxn id="149" idx="1"/>
            </p:cNvCxnSpPr>
            <p:nvPr/>
          </p:nvCxnSpPr>
          <p:spPr>
            <a:xfrm>
              <a:off x="3253893" y="3541861"/>
              <a:ext cx="307720" cy="166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연결선: 꺾임 212">
              <a:extLst>
                <a:ext uri="{FF2B5EF4-FFF2-40B4-BE49-F238E27FC236}">
                  <a16:creationId xmlns="" xmlns:a16="http://schemas.microsoft.com/office/drawing/2014/main" id="{060E8AC4-52BB-4929-A27C-2C07D03BFB4E}"/>
                </a:ext>
              </a:extLst>
            </p:cNvPr>
            <p:cNvCxnSpPr>
              <a:cxnSpLocks/>
              <a:stCxn id="124" idx="3"/>
              <a:endCxn id="150" idx="1"/>
            </p:cNvCxnSpPr>
            <p:nvPr/>
          </p:nvCxnSpPr>
          <p:spPr>
            <a:xfrm>
              <a:off x="3253893" y="3541861"/>
              <a:ext cx="307720" cy="23269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215">
              <a:extLst>
                <a:ext uri="{FF2B5EF4-FFF2-40B4-BE49-F238E27FC236}">
                  <a16:creationId xmlns="" xmlns:a16="http://schemas.microsoft.com/office/drawing/2014/main" id="{034B2D27-60AB-4FDF-8BFC-01234E485A00}"/>
                </a:ext>
              </a:extLst>
            </p:cNvPr>
            <p:cNvCxnSpPr>
              <a:cxnSpLocks/>
              <a:stCxn id="124" idx="3"/>
              <a:endCxn id="151" idx="1"/>
            </p:cNvCxnSpPr>
            <p:nvPr/>
          </p:nvCxnSpPr>
          <p:spPr>
            <a:xfrm>
              <a:off x="3253893" y="3541861"/>
              <a:ext cx="307720" cy="46372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꺾임 218">
              <a:extLst>
                <a:ext uri="{FF2B5EF4-FFF2-40B4-BE49-F238E27FC236}">
                  <a16:creationId xmlns="" xmlns:a16="http://schemas.microsoft.com/office/drawing/2014/main" id="{99B04943-10ED-4BB2-96BF-E5836F1B4FEE}"/>
                </a:ext>
              </a:extLst>
            </p:cNvPr>
            <p:cNvCxnSpPr>
              <a:cxnSpLocks/>
              <a:stCxn id="124" idx="3"/>
              <a:endCxn id="152" idx="1"/>
            </p:cNvCxnSpPr>
            <p:nvPr/>
          </p:nvCxnSpPr>
          <p:spPr>
            <a:xfrm>
              <a:off x="3253893" y="3541861"/>
              <a:ext cx="307720" cy="69808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4DCA14E0-A99F-47E8-98DF-DD09292C67A7}"/>
              </a:ext>
            </a:extLst>
          </p:cNvPr>
          <p:cNvGrpSpPr/>
          <p:nvPr/>
        </p:nvGrpSpPr>
        <p:grpSpPr>
          <a:xfrm>
            <a:off x="644583" y="1928674"/>
            <a:ext cx="2859813" cy="1141177"/>
            <a:chOff x="4790358" y="919828"/>
            <a:chExt cx="2859813" cy="1141177"/>
          </a:xfrm>
        </p:grpSpPr>
        <p:grpSp>
          <p:nvGrpSpPr>
            <p:cNvPr id="166" name="그룹 165">
              <a:extLst>
                <a:ext uri="{FF2B5EF4-FFF2-40B4-BE49-F238E27FC236}">
                  <a16:creationId xmlns="" xmlns:a16="http://schemas.microsoft.com/office/drawing/2014/main" id="{14DEB3B0-D997-4804-B389-CB0D4B19027A}"/>
                </a:ext>
              </a:extLst>
            </p:cNvPr>
            <p:cNvGrpSpPr/>
            <p:nvPr/>
          </p:nvGrpSpPr>
          <p:grpSpPr>
            <a:xfrm>
              <a:off x="6523397" y="919828"/>
              <a:ext cx="1126774" cy="1141177"/>
              <a:chOff x="6523397" y="919828"/>
              <a:chExt cx="1126774" cy="1141177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="" xmlns:a16="http://schemas.microsoft.com/office/drawing/2014/main" id="{C15E8FBB-0719-4B36-A555-C671EFA7EB1B}"/>
                  </a:ext>
                </a:extLst>
              </p:cNvPr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목록</a:t>
                </a:r>
                <a:endParaRPr lang="ko-KR" altLang="en-US" sz="800" dirty="0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="" xmlns:a16="http://schemas.microsoft.com/office/drawing/2014/main" id="{7C36F9AA-6507-4D2F-B4A1-EAB0D707B4DD}"/>
                  </a:ext>
                </a:extLst>
              </p:cNvPr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상세페이지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="" xmlns:a16="http://schemas.microsoft.com/office/drawing/2014/main" id="{8D5BC5AB-E33E-44EF-912D-BF4B16AC7EB8}"/>
                  </a:ext>
                </a:extLst>
              </p:cNvPr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장바구니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="" xmlns:a16="http://schemas.microsoft.com/office/drawing/2014/main" id="{C1195528-58C5-4CC8-9317-E2588CBF2044}"/>
                  </a:ext>
                </a:extLst>
              </p:cNvPr>
              <p:cNvSpPr/>
              <p:nvPr/>
            </p:nvSpPr>
            <p:spPr>
              <a:xfrm>
                <a:off x="6528253" y="1821991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상품 검색 페이지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="" xmlns:a16="http://schemas.microsoft.com/office/drawing/2014/main" id="{3E98DDE4-FDC2-4A57-94B4-11AC9384F9C7}"/>
                </a:ext>
              </a:extLst>
            </p:cNvPr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쇼핑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68" name="연결선: 꺾임 232">
              <a:extLst>
                <a:ext uri="{FF2B5EF4-FFF2-40B4-BE49-F238E27FC236}">
                  <a16:creationId xmlns="" xmlns:a16="http://schemas.microsoft.com/office/drawing/2014/main" id="{13ADBB88-6070-46AF-AEC2-C64CA00717B1}"/>
                </a:ext>
              </a:extLst>
            </p:cNvPr>
            <p:cNvCxnSpPr>
              <a:cxnSpLocks/>
              <a:stCxn id="167" idx="3"/>
              <a:endCxn id="173" idx="1"/>
            </p:cNvCxnSpPr>
            <p:nvPr/>
          </p:nvCxnSpPr>
          <p:spPr>
            <a:xfrm>
              <a:off x="5912276" y="1039335"/>
              <a:ext cx="613558" cy="3019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연결선: 꺾임 233">
              <a:extLst>
                <a:ext uri="{FF2B5EF4-FFF2-40B4-BE49-F238E27FC236}">
                  <a16:creationId xmlns="" xmlns:a16="http://schemas.microsoft.com/office/drawing/2014/main" id="{F99DF101-329E-4CBE-A7C8-8456A35BB631}"/>
                </a:ext>
              </a:extLst>
            </p:cNvPr>
            <p:cNvCxnSpPr>
              <a:cxnSpLocks/>
              <a:stCxn id="167" idx="3"/>
              <a:endCxn id="174" idx="1"/>
            </p:cNvCxnSpPr>
            <p:nvPr/>
          </p:nvCxnSpPr>
          <p:spPr>
            <a:xfrm>
              <a:off x="5912276" y="1039335"/>
              <a:ext cx="613364" cy="60419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234">
              <a:extLst>
                <a:ext uri="{FF2B5EF4-FFF2-40B4-BE49-F238E27FC236}">
                  <a16:creationId xmlns="" xmlns:a16="http://schemas.microsoft.com/office/drawing/2014/main" id="{8F29E6FC-5DF3-495C-A64C-F8E13AC622BD}"/>
                </a:ext>
              </a:extLst>
            </p:cNvPr>
            <p:cNvCxnSpPr>
              <a:cxnSpLocks/>
              <a:stCxn id="167" idx="3"/>
              <a:endCxn id="175" idx="1"/>
            </p:cNvCxnSpPr>
            <p:nvPr/>
          </p:nvCxnSpPr>
          <p:spPr>
            <a:xfrm>
              <a:off x="5912276" y="1039335"/>
              <a:ext cx="615977" cy="9021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BD67834A-51F3-48B1-B4F5-65FD004415D2}"/>
                </a:ext>
              </a:extLst>
            </p:cNvPr>
            <p:cNvCxnSpPr>
              <a:cxnSpLocks/>
              <a:stCxn id="167" idx="3"/>
              <a:endCxn id="172" idx="1"/>
            </p:cNvCxnSpPr>
            <p:nvPr/>
          </p:nvCxnSpPr>
          <p:spPr>
            <a:xfrm>
              <a:off x="5912276" y="1039335"/>
              <a:ext cx="6111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C38C7989-7D91-41A8-B89B-F38318942BF5}"/>
              </a:ext>
            </a:extLst>
          </p:cNvPr>
          <p:cNvGrpSpPr/>
          <p:nvPr/>
        </p:nvGrpSpPr>
        <p:grpSpPr>
          <a:xfrm>
            <a:off x="642146" y="607993"/>
            <a:ext cx="2857394" cy="843208"/>
            <a:chOff x="4790358" y="919828"/>
            <a:chExt cx="2857394" cy="843208"/>
          </a:xfrm>
        </p:grpSpPr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E2F1DDF-9B80-4B85-97DA-0B13EEE98BDA}"/>
                </a:ext>
              </a:extLst>
            </p:cNvPr>
            <p:cNvGrpSpPr/>
            <p:nvPr/>
          </p:nvGrpSpPr>
          <p:grpSpPr>
            <a:xfrm>
              <a:off x="6523397" y="919828"/>
              <a:ext cx="1124355" cy="843208"/>
              <a:chOff x="6523397" y="919828"/>
              <a:chExt cx="1124355" cy="84320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="" xmlns:a16="http://schemas.microsoft.com/office/drawing/2014/main" id="{D1F09ED3-F7E0-44AA-ABA8-86A505096DE5}"/>
                  </a:ext>
                </a:extLst>
              </p:cNvPr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로그인</a:t>
                </a:r>
                <a:endParaRPr lang="ko-KR" altLang="en-US" sz="8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="" xmlns:a16="http://schemas.microsoft.com/office/drawing/2014/main" id="{4BB4C37B-5EC6-4729-989E-697EE6776C8C}"/>
                  </a:ext>
                </a:extLst>
              </p:cNvPr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약관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="" xmlns:a16="http://schemas.microsoft.com/office/drawing/2014/main" id="{118CD760-03B0-493D-B09C-15F820487886}"/>
                  </a:ext>
                </a:extLst>
              </p:cNvPr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회원가입</a:t>
                </a:r>
                <a:endParaRPr lang="en-US" altLang="ko-KR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78" name="직사각형 177">
              <a:extLst>
                <a:ext uri="{FF2B5EF4-FFF2-40B4-BE49-F238E27FC236}">
                  <a16:creationId xmlns="" xmlns:a16="http://schemas.microsoft.com/office/drawing/2014/main" id="{E02FBF50-DF14-4AAC-804F-E4FA55BB7C77}"/>
                </a:ext>
              </a:extLst>
            </p:cNvPr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회원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79" name="연결선: 꺾임 285">
              <a:extLst>
                <a:ext uri="{FF2B5EF4-FFF2-40B4-BE49-F238E27FC236}">
                  <a16:creationId xmlns="" xmlns:a16="http://schemas.microsoft.com/office/drawing/2014/main" id="{7602576F-01CB-47C7-9300-3D24ECD060C0}"/>
                </a:ext>
              </a:extLst>
            </p:cNvPr>
            <p:cNvCxnSpPr>
              <a:cxnSpLocks/>
              <a:stCxn id="178" idx="3"/>
              <a:endCxn id="183" idx="1"/>
            </p:cNvCxnSpPr>
            <p:nvPr/>
          </p:nvCxnSpPr>
          <p:spPr>
            <a:xfrm>
              <a:off x="5912276" y="1039335"/>
              <a:ext cx="613558" cy="3019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286">
              <a:extLst>
                <a:ext uri="{FF2B5EF4-FFF2-40B4-BE49-F238E27FC236}">
                  <a16:creationId xmlns="" xmlns:a16="http://schemas.microsoft.com/office/drawing/2014/main" id="{EDF908EE-B289-467F-AD0C-09A5B45D0E20}"/>
                </a:ext>
              </a:extLst>
            </p:cNvPr>
            <p:cNvCxnSpPr>
              <a:cxnSpLocks/>
              <a:stCxn id="178" idx="3"/>
              <a:endCxn id="184" idx="1"/>
            </p:cNvCxnSpPr>
            <p:nvPr/>
          </p:nvCxnSpPr>
          <p:spPr>
            <a:xfrm>
              <a:off x="5912276" y="1039335"/>
              <a:ext cx="613364" cy="60419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="" xmlns:a16="http://schemas.microsoft.com/office/drawing/2014/main" id="{B80E369B-F8C5-48F5-8288-FDBF0818F4F0}"/>
                </a:ext>
              </a:extLst>
            </p:cNvPr>
            <p:cNvCxnSpPr>
              <a:cxnSpLocks/>
              <a:stCxn id="178" idx="3"/>
              <a:endCxn id="182" idx="1"/>
            </p:cNvCxnSpPr>
            <p:nvPr/>
          </p:nvCxnSpPr>
          <p:spPr>
            <a:xfrm>
              <a:off x="5912276" y="1039335"/>
              <a:ext cx="6111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직선 연결선 184">
            <a:extLst>
              <a:ext uri="{FF2B5EF4-FFF2-40B4-BE49-F238E27FC236}">
                <a16:creationId xmlns="" xmlns:a16="http://schemas.microsoft.com/office/drawing/2014/main" id="{9B9AE468-60CC-479C-BE5C-E6DB7858D1D0}"/>
              </a:ext>
            </a:extLst>
          </p:cNvPr>
          <p:cNvCxnSpPr>
            <a:cxnSpLocks/>
            <a:stCxn id="125" idx="3"/>
            <a:endCxn id="121" idx="1"/>
          </p:cNvCxnSpPr>
          <p:nvPr/>
        </p:nvCxnSpPr>
        <p:spPr>
          <a:xfrm>
            <a:off x="5909942" y="722947"/>
            <a:ext cx="613558" cy="417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7132"/>
              </p:ext>
            </p:extLst>
          </p:nvPr>
        </p:nvGraphicFramePr>
        <p:xfrm>
          <a:off x="467544" y="4729708"/>
          <a:ext cx="8137891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9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30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메뉴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5AD4A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45AD4A"/>
                          </a:solidFill>
                          <a:latin typeface="+mn-ea"/>
                        </a:rPr>
                        <a:t>로그인전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로그인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회원가입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메뉴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5AD4A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45AD4A"/>
                          </a:solidFill>
                          <a:latin typeface="+mn-ea"/>
                        </a:rPr>
                        <a:t>로그인후</a:t>
                      </a:r>
                      <a:r>
                        <a:rPr lang="en-US" altLang="ko-KR" sz="800" b="1" dirty="0">
                          <a:solidFill>
                            <a:srgbClr val="45AD4A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로그아웃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마이페이지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푸터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서비스이용약관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개인정보취급정책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전자금융거래약관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" y="478306"/>
            <a:ext cx="6777245" cy="5039868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6348"/>
              </p:ext>
            </p:extLst>
          </p:nvPr>
        </p:nvGraphicFramePr>
        <p:xfrm>
          <a:off x="6979021" y="0"/>
          <a:ext cx="2164979" cy="385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및 상품목록에 들어갈 수 있는 링크 입니다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마우스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헤드셋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이어폰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액세서리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(Index.html)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슬라이더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슬라이더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해당제품 상세정보 및 구매페이지로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베스트 상품 구성 페이지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이미지 클릭 시 제품 상세정보 및 구매 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히트상품 구성 페이지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이미지 클릭 시 제품 상세정보 및 구매 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Index.html</a:t>
                </a: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17661" y="84751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932040" y="68690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934807" y="1512475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656213" y="487372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345118" y="4297660"/>
            <a:ext cx="388720" cy="200055"/>
            <a:chOff x="4481569" y="532936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585929" y="533153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481569" y="532936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pic>
        <p:nvPicPr>
          <p:cNvPr id="36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220" y="686907"/>
            <a:ext cx="157163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92497"/>
            <a:ext cx="6774007" cy="5000953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49262"/>
              </p:ext>
            </p:extLst>
          </p:nvPr>
        </p:nvGraphicFramePr>
        <p:xfrm>
          <a:off x="6979021" y="191542"/>
          <a:ext cx="21649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09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7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추천상품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7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최신상품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Index.html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32315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902950" y="591050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751033" y="303771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9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13453"/>
            <a:ext cx="6788295" cy="499587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60576"/>
              </p:ext>
            </p:extLst>
          </p:nvPr>
        </p:nvGraphicFramePr>
        <p:xfrm>
          <a:off x="6979021" y="191542"/>
          <a:ext cx="2164979" cy="226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09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7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페이지에 있는 상품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7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8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푸터영역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및 서비스 이용약관 등 의 카테고리를 추가 하였다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5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푸터영역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 주소와 고객센터 주소 및 번호를 알 수 있다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Index.html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32315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902950" y="591050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763688" y="3959786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136028" y="4362557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6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470" y="4562612"/>
            <a:ext cx="1111663" cy="500066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23580" y="4452558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" y="265212"/>
            <a:ext cx="6745433" cy="5248689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88976"/>
              </p:ext>
            </p:extLst>
          </p:nvPr>
        </p:nvGraphicFramePr>
        <p:xfrm>
          <a:off x="6979021" y="193204"/>
          <a:ext cx="2164979" cy="163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네비게이션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현재 위치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리스트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리스트 번호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list.html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986728" y="615773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436096" y="622495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2107000" y="1267420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789792" y="260709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656213" y="487372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pic>
        <p:nvPicPr>
          <p:cNvPr id="36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03" y="4723718"/>
            <a:ext cx="1129395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1" y="794507"/>
            <a:ext cx="1582424" cy="32540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1" y="3435487"/>
            <a:ext cx="4519984" cy="16248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53" y="978949"/>
            <a:ext cx="4519985" cy="197208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48051"/>
              </p:ext>
            </p:extLst>
          </p:nvPr>
        </p:nvGraphicFramePr>
        <p:xfrm>
          <a:off x="6979021" y="193204"/>
          <a:ext cx="2164979" cy="4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상세내용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view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.html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10074" y="557038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11072" y="184934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80227"/>
              </p:ext>
            </p:extLst>
          </p:nvPr>
        </p:nvGraphicFramePr>
        <p:xfrm>
          <a:off x="260911" y="571705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히트상품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14653"/>
              </p:ext>
            </p:extLst>
          </p:nvPr>
        </p:nvGraphicFramePr>
        <p:xfrm>
          <a:off x="982806" y="570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추천상품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9642"/>
              </p:ext>
            </p:extLst>
          </p:nvPr>
        </p:nvGraphicFramePr>
        <p:xfrm>
          <a:off x="1711831" y="571960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최신상품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40802"/>
              </p:ext>
            </p:extLst>
          </p:nvPr>
        </p:nvGraphicFramePr>
        <p:xfrm>
          <a:off x="2426118" y="568871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인기상품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24786"/>
              </p:ext>
            </p:extLst>
          </p:nvPr>
        </p:nvGraphicFramePr>
        <p:xfrm>
          <a:off x="3146760" y="575359"/>
          <a:ext cx="642941" cy="182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</a:rPr>
                        <a:t>할인상품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7BD5F8E-E422-4A3E-8A5E-6BBB34945E2E}"/>
              </a:ext>
            </a:extLst>
          </p:cNvPr>
          <p:cNvGrpSpPr/>
          <p:nvPr/>
        </p:nvGrpSpPr>
        <p:grpSpPr>
          <a:xfrm>
            <a:off x="206781" y="2366839"/>
            <a:ext cx="1570048" cy="2419570"/>
            <a:chOff x="1088847" y="3590585"/>
            <a:chExt cx="1570048" cy="2903484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BF8234A9-CB1F-4152-B058-D749BB2C0A7E}"/>
                </a:ext>
              </a:extLst>
            </p:cNvPr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     베스트 상품</a:t>
              </a:r>
            </a:p>
          </p:txBody>
        </p:sp>
        <p:pic>
          <p:nvPicPr>
            <p:cNvPr id="88" name="그래픽 159" descr="레이블">
              <a:extLst>
                <a:ext uri="{FF2B5EF4-FFF2-40B4-BE49-F238E27FC236}">
                  <a16:creationId xmlns="" xmlns:a16="http://schemas.microsoft.com/office/drawing/2014/main" id="{24DEFD9E-483D-406A-9795-EE23C55A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919218BE-FD3B-4C39-A68A-8EBF7CA698C6}"/>
                </a:ext>
              </a:extLst>
            </p:cNvPr>
            <p:cNvGrpSpPr/>
            <p:nvPr/>
          </p:nvGrpSpPr>
          <p:grpSpPr>
            <a:xfrm>
              <a:off x="1094652" y="3778559"/>
              <a:ext cx="1499245" cy="1638489"/>
              <a:chOff x="3414684" y="3992237"/>
              <a:chExt cx="1505573" cy="178914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949DA49C-7D21-4080-81AA-D722FCC12D5C}"/>
                  </a:ext>
                </a:extLst>
              </p:cNvPr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="" xmlns:a16="http://schemas.microsoft.com/office/drawing/2014/main" id="{B1EC17B4-A45D-4076-9061-8E9324DDA306}"/>
                  </a:ext>
                </a:extLst>
              </p:cNvPr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="" xmlns:a16="http://schemas.microsoft.com/office/drawing/2014/main" id="{95726501-0AC9-4782-B0BF-0402A2695B26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="" xmlns:a16="http://schemas.microsoft.com/office/drawing/2014/main" id="{F8B34EF7-2E94-4D42-90D9-26737C0119A4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69112DAB-478B-4024-A56D-D7ED55741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E2B804AA-ACCB-41B5-8D57-EA47D1D1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6" name="그래픽 176" descr="산">
                  <a:extLst>
                    <a:ext uri="{FF2B5EF4-FFF2-40B4-BE49-F238E27FC236}">
                      <a16:creationId xmlns="" xmlns:a16="http://schemas.microsoft.com/office/drawing/2014/main" id="{8A01AF57-94F3-419F-8948-55E6570D5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D574D9DB-63C9-4B74-A6A2-7C4954A25CE9}"/>
                  </a:ext>
                </a:extLst>
              </p:cNvPr>
              <p:cNvSpPr txBox="1"/>
              <p:nvPr/>
            </p:nvSpPr>
            <p:spPr>
              <a:xfrm>
                <a:off x="3426644" y="5156278"/>
                <a:ext cx="927550" cy="625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83D303A9-F385-4CF4-8ED1-99662F54A728}"/>
                  </a:ext>
                </a:extLst>
              </p:cNvPr>
              <p:cNvSpPr txBox="1"/>
              <p:nvPr/>
            </p:nvSpPr>
            <p:spPr>
              <a:xfrm>
                <a:off x="3426644" y="3992237"/>
                <a:ext cx="275592" cy="36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1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F99306BA-8B86-458A-A234-134F807DEAFE}"/>
                </a:ext>
              </a:extLst>
            </p:cNvPr>
            <p:cNvGrpSpPr/>
            <p:nvPr/>
          </p:nvGrpSpPr>
          <p:grpSpPr>
            <a:xfrm>
              <a:off x="1106562" y="5276290"/>
              <a:ext cx="1551539" cy="646195"/>
              <a:chOff x="4168902" y="4017195"/>
              <a:chExt cx="1563449" cy="649033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2AB041D-4963-4CDD-80DE-8A1FB242AA74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="" xmlns:a16="http://schemas.microsoft.com/office/drawing/2014/main" id="{35493F1B-F52F-4298-8709-3A086935F81D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="" xmlns:a16="http://schemas.microsoft.com/office/drawing/2014/main" id="{455041E3-94EE-4A0C-AECE-E227CBE8754A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="" xmlns:a16="http://schemas.microsoft.com/office/drawing/2014/main" id="{1E353E3A-6309-4691-9386-48F1569A7FE7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9" name="직선 연결선 108">
                    <a:extLst>
                      <a:ext uri="{FF2B5EF4-FFF2-40B4-BE49-F238E27FC236}">
                        <a16:creationId xmlns="" xmlns:a16="http://schemas.microsoft.com/office/drawing/2014/main" id="{FEF0569D-3918-47F1-B2BC-482F9FF8E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B4786151-FEA4-4007-9D60-F68A59582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7" name="그래픽 192" descr="산">
                  <a:extLst>
                    <a:ext uri="{FF2B5EF4-FFF2-40B4-BE49-F238E27FC236}">
                      <a16:creationId xmlns="" xmlns:a16="http://schemas.microsoft.com/office/drawing/2014/main" id="{0A614994-D462-4172-ACC1-99905A208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1C0DD5F5-4520-4479-A616-298BC366945C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CF4F802-7597-4559-A7E9-8A6168DE283A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2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2E8B2D60-EE2A-40CB-9F8E-BA839D84B1E3}"/>
                </a:ext>
              </a:extLst>
            </p:cNvPr>
            <p:cNvGrpSpPr/>
            <p:nvPr/>
          </p:nvGrpSpPr>
          <p:grpSpPr>
            <a:xfrm>
              <a:off x="1106651" y="5847874"/>
              <a:ext cx="1551539" cy="646195"/>
              <a:chOff x="4168902" y="4017195"/>
              <a:chExt cx="1563449" cy="64903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19B26848-6C6F-40E6-95B5-03A51CAD4C18}"/>
                  </a:ext>
                </a:extLst>
              </p:cNvPr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F05048A-FF0D-430C-BFA0-B756BE3D7FCA}"/>
                  </a:ext>
                </a:extLst>
              </p:cNvPr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="" xmlns:a16="http://schemas.microsoft.com/office/drawing/2014/main" id="{C20F6448-A597-4A34-B567-3ED985110152}"/>
                    </a:ext>
                  </a:extLst>
                </p:cNvPr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="" xmlns:a16="http://schemas.microsoft.com/office/drawing/2014/main" id="{2428CCAA-F08F-44CF-8723-3AFCD8F3251B}"/>
                      </a:ext>
                    </a:extLst>
                  </p:cNvPr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0" name="직선 연결선 99">
                    <a:extLst>
                      <a:ext uri="{FF2B5EF4-FFF2-40B4-BE49-F238E27FC236}">
                        <a16:creationId xmlns="" xmlns:a16="http://schemas.microsoft.com/office/drawing/2014/main" id="{CB6C9FBC-46D0-415F-8B48-4ACA425AC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688" y="1836924"/>
                    <a:ext cx="5447533" cy="183480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="" xmlns:a16="http://schemas.microsoft.com/office/drawing/2014/main" id="{697703E7-D7C0-4425-93F4-91CD3E274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8" name="그래픽 203" descr="산">
                  <a:extLst>
                    <a:ext uri="{FF2B5EF4-FFF2-40B4-BE49-F238E27FC236}">
                      <a16:creationId xmlns="" xmlns:a16="http://schemas.microsoft.com/office/drawing/2014/main" id="{2060B01C-DA86-4C27-82FA-8E030242F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DA90C550-CE99-475B-AA90-00D366070476}"/>
                  </a:ext>
                </a:extLst>
              </p:cNvPr>
              <p:cNvSpPr txBox="1"/>
              <p:nvPr/>
            </p:nvSpPr>
            <p:spPr>
              <a:xfrm>
                <a:off x="4725764" y="4091250"/>
                <a:ext cx="930741" cy="57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상품명</a:t>
                </a:r>
                <a:endParaRPr lang="en-US" altLang="ko-KR" sz="800" dirty="0"/>
              </a:p>
              <a:p>
                <a:r>
                  <a:rPr lang="en-US" altLang="ko-KR" sz="800" strike="sngStrike" dirty="0"/>
                  <a:t>30,000</a:t>
                </a:r>
                <a:r>
                  <a:rPr lang="ko-KR" altLang="en-US" sz="800" strike="sngStrike" dirty="0"/>
                  <a:t>원</a:t>
                </a:r>
                <a:r>
                  <a:rPr lang="ko-KR" altLang="en-US" sz="800" dirty="0"/>
                  <a:t> </a:t>
                </a:r>
                <a:r>
                  <a:rPr lang="en-US" altLang="ko-KR" sz="800" dirty="0">
                    <a:solidFill>
                      <a:srgbClr val="C00000"/>
                    </a:solidFill>
                  </a:rPr>
                  <a:t>10%↓</a:t>
                </a:r>
              </a:p>
              <a:p>
                <a:r>
                  <a:rPr lang="en-US" altLang="ko-KR" sz="900" dirty="0"/>
                  <a:t>27,000</a:t>
                </a:r>
                <a:r>
                  <a:rPr lang="ko-KR" altLang="en-US" sz="900" dirty="0"/>
                  <a:t>원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7820F69-B0A8-4E4F-B8A1-A6B2F37D57F2}"/>
                  </a:ext>
                </a:extLst>
              </p:cNvPr>
              <p:cNvSpPr txBox="1"/>
              <p:nvPr/>
            </p:nvSpPr>
            <p:spPr>
              <a:xfrm>
                <a:off x="4180812" y="4017195"/>
                <a:ext cx="276541" cy="333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u="sng" dirty="0">
                    <a:solidFill>
                      <a:srgbClr val="C00000"/>
                    </a:solidFill>
                  </a:rPr>
                  <a:t>3</a:t>
                </a:r>
                <a:endParaRPr lang="ko-KR" altLang="en-US" sz="1200" b="1" i="1" u="sng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442B1769-8E5F-4700-9E92-44C41DAA517D}"/>
              </a:ext>
            </a:extLst>
          </p:cNvPr>
          <p:cNvSpPr/>
          <p:nvPr/>
        </p:nvSpPr>
        <p:spPr>
          <a:xfrm>
            <a:off x="1815242" y="794507"/>
            <a:ext cx="4994832" cy="4707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C7239F36-E947-4EDA-9551-7FF3EA279C24}"/>
              </a:ext>
            </a:extLst>
          </p:cNvPr>
          <p:cNvGrpSpPr/>
          <p:nvPr/>
        </p:nvGrpSpPr>
        <p:grpSpPr>
          <a:xfrm>
            <a:off x="1912492" y="5161756"/>
            <a:ext cx="5295192" cy="215444"/>
            <a:chOff x="2787244" y="5457087"/>
            <a:chExt cx="5295192" cy="258533"/>
          </a:xfrm>
        </p:grpSpPr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E4643E06-5BF3-4884-8897-9E7DC8D99707}"/>
                </a:ext>
              </a:extLst>
            </p:cNvPr>
            <p:cNvCxnSpPr/>
            <p:nvPr/>
          </p:nvCxnSpPr>
          <p:spPr>
            <a:xfrm>
              <a:off x="2917182" y="5715008"/>
              <a:ext cx="516525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DC374BB-3184-40A3-9476-E0AC3E82A527}"/>
                </a:ext>
              </a:extLst>
            </p:cNvPr>
            <p:cNvSpPr txBox="1"/>
            <p:nvPr/>
          </p:nvSpPr>
          <p:spPr>
            <a:xfrm>
              <a:off x="2787244" y="5457087"/>
              <a:ext cx="3926075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상품 정보 제공 고시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전자상거래에 관한 상품정보 제공에 관한 고시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항목에 의거 등록된 정보입니다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화살표 연결선 5"/>
          <p:cNvCxnSpPr>
            <a:stCxn id="2" idx="2"/>
            <a:endCxn id="3" idx="0"/>
          </p:cNvCxnSpPr>
          <p:nvPr/>
        </p:nvCxnSpPr>
        <p:spPr>
          <a:xfrm>
            <a:off x="4221646" y="2951031"/>
            <a:ext cx="10537" cy="4844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17973</TotalTime>
  <Words>669</Words>
  <Application>Microsoft Office PowerPoint</Application>
  <PresentationFormat>화면 슬라이드 쇼(16:10)</PresentationFormat>
  <Paragraphs>271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bigdata</cp:lastModifiedBy>
  <cp:revision>1456</cp:revision>
  <cp:lastPrinted>2020-01-08T09:16:57Z</cp:lastPrinted>
  <dcterms:created xsi:type="dcterms:W3CDTF">2018-01-08T06:52:41Z</dcterms:created>
  <dcterms:modified xsi:type="dcterms:W3CDTF">2021-01-29T02:48:41Z</dcterms:modified>
</cp:coreProperties>
</file>