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1" autoAdjust="0"/>
    <p:restoredTop sz="94660"/>
  </p:normalViewPr>
  <p:slideViewPr>
    <p:cSldViewPr>
      <p:cViewPr>
        <p:scale>
          <a:sx n="100" d="100"/>
          <a:sy n="100" d="100"/>
        </p:scale>
        <p:origin x="-16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UI</a:t>
            </a:r>
            <a:r>
              <a:rPr lang="ko-KR" altLang="en-US" b="1" dirty="0" smtClean="0"/>
              <a:t>구현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포토폴리오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View.html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805264"/>
            <a:ext cx="37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View.html </a:t>
            </a:r>
            <a:r>
              <a:rPr lang="ko-KR" altLang="en-US" dirty="0" smtClean="0"/>
              <a:t>상품정</a:t>
            </a:r>
            <a:r>
              <a:rPr lang="ko-KR" altLang="en-US" dirty="0"/>
              <a:t>보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2780556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상품정보의 경우 이미지 파일을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4276428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26" y="1484784"/>
            <a:ext cx="4038600" cy="1067675"/>
          </a:xfrm>
        </p:spPr>
      </p:pic>
    </p:spTree>
    <p:extLst>
      <p:ext uri="{BB962C8B-B14F-4D97-AF65-F5344CB8AC3E}">
        <p14:creationId xmlns:p14="http://schemas.microsoft.com/office/powerpoint/2010/main" val="200106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Cart.html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653136"/>
            <a:ext cx="27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3007380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4038600" cy="4077495"/>
          </a:xfrm>
        </p:spPr>
      </p:pic>
      <p:sp>
        <p:nvSpPr>
          <p:cNvPr id="11" name="TextBox 10"/>
          <p:cNvSpPr txBox="1"/>
          <p:nvPr/>
        </p:nvSpPr>
        <p:spPr>
          <a:xfrm>
            <a:off x="5076056" y="5589240"/>
            <a:ext cx="29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Cart.html </a:t>
            </a:r>
            <a:r>
              <a:rPr lang="ko-KR" altLang="en-US" dirty="0" smtClean="0"/>
              <a:t>메인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60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Cart.html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653136"/>
            <a:ext cx="27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3007380"/>
          </a:xfrm>
        </p:spPr>
      </p:pic>
      <p:sp>
        <p:nvSpPr>
          <p:cNvPr id="11" name="TextBox 10"/>
          <p:cNvSpPr txBox="1"/>
          <p:nvPr/>
        </p:nvSpPr>
        <p:spPr>
          <a:xfrm>
            <a:off x="4644008" y="5807928"/>
            <a:ext cx="4315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타입을 넣어 선택삭제 기능을 구현</a:t>
            </a:r>
            <a:endParaRPr lang="en-US" altLang="ko-KR" dirty="0" smtClean="0"/>
          </a:p>
          <a:p>
            <a:r>
              <a:rPr lang="ko-KR" altLang="en-US" dirty="0" smtClean="0"/>
              <a:t>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주문하기는 </a:t>
            </a:r>
            <a:r>
              <a:rPr lang="en-US" altLang="ko-KR" dirty="0" smtClean="0"/>
              <a:t>order.html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ko-KR" altLang="en-US" dirty="0" smtClean="0"/>
              <a:t>하도록 경로를 설정하였습니다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47943"/>
            <a:ext cx="4005924" cy="4525963"/>
          </a:xfrm>
        </p:spPr>
      </p:pic>
    </p:spTree>
    <p:extLst>
      <p:ext uri="{BB962C8B-B14F-4D97-AF65-F5344CB8AC3E}">
        <p14:creationId xmlns:p14="http://schemas.microsoft.com/office/powerpoint/2010/main" val="102319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Order</a:t>
            </a:r>
            <a:r>
              <a:rPr lang="en-US" altLang="ko-KR" sz="3000" b="1" dirty="0" smtClean="0"/>
              <a:t>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344348"/>
            <a:ext cx="280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5992594"/>
            <a:ext cx="320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Order.html </a:t>
            </a:r>
            <a:r>
              <a:rPr lang="ko-KR" altLang="en-US" dirty="0" smtClean="0"/>
              <a:t>메인 코드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3935258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09399"/>
            <a:ext cx="3727263" cy="4525963"/>
          </a:xfrm>
        </p:spPr>
      </p:pic>
    </p:spTree>
    <p:extLst>
      <p:ext uri="{BB962C8B-B14F-4D97-AF65-F5344CB8AC3E}">
        <p14:creationId xmlns:p14="http://schemas.microsoft.com/office/powerpoint/2010/main" val="251266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Order</a:t>
            </a:r>
            <a:r>
              <a:rPr lang="en-US" altLang="ko-KR" sz="3000" b="1" dirty="0" smtClean="0"/>
              <a:t>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5807928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우편번호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주소찾기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8821" y="5828347"/>
            <a:ext cx="431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주소찾기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구문입니다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주소찾기의</a:t>
            </a:r>
            <a:r>
              <a:rPr lang="ko-KR" altLang="en-US" dirty="0" smtClean="0"/>
              <a:t> 경우 카카오 </a:t>
            </a:r>
            <a:r>
              <a:rPr lang="ko-KR" altLang="en-US" dirty="0" err="1" smtClean="0"/>
              <a:t>오픈소스를</a:t>
            </a:r>
            <a:r>
              <a:rPr lang="ko-KR" altLang="en-US" dirty="0" smtClean="0"/>
              <a:t> 이용하였습니다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315863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18412"/>
            <a:ext cx="4038600" cy="113364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4240944" cy="45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2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Order_complete.html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344348"/>
            <a:ext cx="389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Order_complete.html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9856" y="573409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 페이지 코드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4038600" cy="3668123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63" y="1422591"/>
            <a:ext cx="4038600" cy="4106423"/>
          </a:xfrm>
        </p:spPr>
      </p:pic>
    </p:spTree>
    <p:extLst>
      <p:ext uri="{BB962C8B-B14F-4D97-AF65-F5344CB8AC3E}">
        <p14:creationId xmlns:p14="http://schemas.microsoft.com/office/powerpoint/2010/main" val="289396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Order_complete.html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344348"/>
            <a:ext cx="389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Order_complete.html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6103431"/>
            <a:ext cx="461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주문정보 코드입니다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연동을 하지 않아 임의로 정보를 입력하였습니다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4038600" cy="366812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82" y="1428620"/>
            <a:ext cx="3688273" cy="4525963"/>
          </a:xfrm>
        </p:spPr>
      </p:pic>
    </p:spTree>
    <p:extLst>
      <p:ext uri="{BB962C8B-B14F-4D97-AF65-F5344CB8AC3E}">
        <p14:creationId xmlns:p14="http://schemas.microsoft.com/office/powerpoint/2010/main" val="133969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ko-KR" altLang="en-US" sz="2500" dirty="0" err="1" smtClean="0">
                <a:solidFill>
                  <a:schemeClr val="tx1"/>
                </a:solidFill>
              </a:rPr>
              <a:t>메인페이지</a:t>
            </a:r>
            <a:r>
              <a:rPr lang="en-US" altLang="ko-KR" sz="2500" dirty="0" smtClean="0">
                <a:solidFill>
                  <a:schemeClr val="tx1"/>
                </a:solidFill>
              </a:rPr>
              <a:t>, HTML </a:t>
            </a:r>
            <a:r>
              <a:rPr lang="ko-KR" altLang="en-US" sz="2500" dirty="0" smtClean="0">
                <a:solidFill>
                  <a:schemeClr val="tx1"/>
                </a:solidFill>
              </a:rPr>
              <a:t>코드 설명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ko-KR" altLang="en-US" sz="2500" dirty="0" smtClean="0">
                <a:solidFill>
                  <a:schemeClr val="tx1"/>
                </a:solidFill>
              </a:rPr>
              <a:t>서브페이지</a:t>
            </a:r>
            <a:r>
              <a:rPr lang="en-US" altLang="ko-KR" sz="2500" dirty="0" smtClean="0">
                <a:solidFill>
                  <a:schemeClr val="tx1"/>
                </a:solidFill>
              </a:rPr>
              <a:t>(</a:t>
            </a:r>
            <a:r>
              <a:rPr lang="ko-KR" altLang="en-US" sz="2500" dirty="0" smtClean="0">
                <a:solidFill>
                  <a:schemeClr val="tx1"/>
                </a:solidFill>
              </a:rPr>
              <a:t>회사소개</a:t>
            </a:r>
            <a:r>
              <a:rPr lang="en-US" altLang="ko-KR" sz="2500" dirty="0" smtClean="0">
                <a:solidFill>
                  <a:schemeClr val="tx1"/>
                </a:solidFill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2500" dirty="0" smtClean="0">
                <a:solidFill>
                  <a:schemeClr val="tx1"/>
                </a:solidFill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</a:rPr>
              <a:t>제품정보</a:t>
            </a:r>
            <a:r>
              <a:rPr lang="en-US" altLang="ko-KR" sz="2500" dirty="0" smtClean="0">
                <a:solidFill>
                  <a:schemeClr val="tx1"/>
                </a:solidFill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2500" dirty="0" smtClean="0">
                <a:solidFill>
                  <a:schemeClr val="tx1"/>
                </a:solidFill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</a:rPr>
              <a:t>주문하기</a:t>
            </a:r>
            <a:r>
              <a:rPr lang="en-US" altLang="ko-KR" sz="2500" dirty="0" smtClean="0">
                <a:solidFill>
                  <a:schemeClr val="tx1"/>
                </a:solidFill>
              </a:rPr>
              <a:t>), </a:t>
            </a:r>
            <a:r>
              <a:rPr lang="en-US" altLang="ko-KR" sz="2500" dirty="0">
                <a:solidFill>
                  <a:schemeClr val="tx1"/>
                </a:solidFill>
              </a:rPr>
              <a:t>HTML </a:t>
            </a:r>
            <a:r>
              <a:rPr lang="ko-KR" altLang="en-US" sz="2500" dirty="0">
                <a:solidFill>
                  <a:schemeClr val="tx1"/>
                </a:solidFill>
              </a:rPr>
              <a:t>코드 설명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Index.html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57183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 </a:t>
            </a:r>
            <a:r>
              <a:rPr lang="ko-KR" altLang="en-US" dirty="0" smtClean="0"/>
              <a:t>메인 상단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8" y="1340768"/>
            <a:ext cx="4038600" cy="307152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4038600" cy="1349714"/>
          </a:xfrm>
        </p:spPr>
      </p:pic>
      <p:sp>
        <p:nvSpPr>
          <p:cNvPr id="13" name="TextBox 12"/>
          <p:cNvSpPr txBox="1"/>
          <p:nvPr/>
        </p:nvSpPr>
        <p:spPr>
          <a:xfrm>
            <a:off x="4696843" y="2708920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 script, link </a:t>
            </a:r>
            <a:r>
              <a:rPr lang="ko-KR" altLang="en-US" dirty="0" smtClean="0"/>
              <a:t>구문입니다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는 슬라이더 효과를 넣었습니다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23" y="3364209"/>
            <a:ext cx="4033069" cy="32003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3632" y="551723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 header</a:t>
            </a:r>
            <a:r>
              <a:rPr lang="ko-KR" altLang="en-US" dirty="0" smtClean="0"/>
              <a:t> 영역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3970409" y="5701898"/>
            <a:ext cx="7264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Index.html</a:t>
            </a:r>
            <a:endParaRPr lang="en-US" altLang="ko-KR" sz="30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8" y="1340768"/>
            <a:ext cx="4038600" cy="3071520"/>
          </a:xfrm>
        </p:spPr>
      </p:pic>
      <p:sp>
        <p:nvSpPr>
          <p:cNvPr id="16" name="TextBox 15"/>
          <p:cNvSpPr txBox="1"/>
          <p:nvPr/>
        </p:nvSpPr>
        <p:spPr>
          <a:xfrm>
            <a:off x="537814" y="49411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 </a:t>
            </a:r>
            <a:r>
              <a:rPr lang="ko-KR" altLang="en-US" dirty="0" smtClean="0"/>
              <a:t>카테고리 영역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4186570" y="5125834"/>
            <a:ext cx="524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674186" cy="4525963"/>
          </a:xfrm>
        </p:spPr>
      </p:pic>
    </p:spTree>
    <p:extLst>
      <p:ext uri="{BB962C8B-B14F-4D97-AF65-F5344CB8AC3E}">
        <p14:creationId xmlns:p14="http://schemas.microsoft.com/office/powerpoint/2010/main" val="26783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Index.html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571836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 </a:t>
            </a:r>
            <a:r>
              <a:rPr lang="ko-KR" altLang="en-US" dirty="0" smtClean="0"/>
              <a:t>메인 하</a:t>
            </a:r>
            <a:r>
              <a:rPr lang="ko-KR" altLang="en-US" dirty="0"/>
              <a:t>단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3645024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 상품 구문입니다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632" y="5517232"/>
            <a:ext cx="335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 footer</a:t>
            </a:r>
            <a:r>
              <a:rPr lang="ko-KR" altLang="en-US" dirty="0" smtClean="0"/>
              <a:t> 영역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3881924" y="5701898"/>
            <a:ext cx="814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3" y="1268760"/>
            <a:ext cx="4038600" cy="2989654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4038600" cy="221809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4" y="4014356"/>
            <a:ext cx="3881370" cy="26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8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hello</a:t>
            </a:r>
            <a:r>
              <a:rPr lang="en-US" altLang="ko-KR" sz="3000" b="1" dirty="0" smtClean="0"/>
              <a:t>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57183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1960" y="4941168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hello.html </a:t>
            </a:r>
            <a:r>
              <a:rPr lang="ko-KR" altLang="en-US" dirty="0" err="1" smtClean="0"/>
              <a:t>글내용과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구문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2" y="1268760"/>
            <a:ext cx="4038600" cy="3185003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43" y="1260945"/>
            <a:ext cx="4038600" cy="3502308"/>
          </a:xfrm>
        </p:spPr>
      </p:pic>
    </p:spTree>
    <p:extLst>
      <p:ext uri="{BB962C8B-B14F-4D97-AF65-F5344CB8AC3E}">
        <p14:creationId xmlns:p14="http://schemas.microsoft.com/office/powerpoint/2010/main" val="83269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list</a:t>
            </a:r>
            <a:r>
              <a:rPr lang="en-US" altLang="ko-KR" sz="3000" b="1" dirty="0" smtClean="0"/>
              <a:t>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78904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list.html </a:t>
            </a:r>
            <a:r>
              <a:rPr lang="ko-KR" altLang="en-US" dirty="0" smtClean="0"/>
              <a:t>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0112" y="519161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list.html </a:t>
            </a:r>
            <a:r>
              <a:rPr lang="ko-KR" altLang="en-US" dirty="0" smtClean="0"/>
              <a:t>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4038600" cy="2381822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75350"/>
            <a:ext cx="4038600" cy="3850484"/>
          </a:xfrm>
        </p:spPr>
      </p:pic>
    </p:spTree>
    <p:extLst>
      <p:ext uri="{BB962C8B-B14F-4D97-AF65-F5344CB8AC3E}">
        <p14:creationId xmlns:p14="http://schemas.microsoft.com/office/powerpoint/2010/main" val="21441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View.html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653136"/>
            <a:ext cx="325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View.html </a:t>
            </a:r>
            <a:r>
              <a:rPr lang="ko-KR" altLang="en-US" dirty="0" smtClean="0"/>
              <a:t>상단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64088" y="5671230"/>
            <a:ext cx="294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View.html </a:t>
            </a:r>
            <a:r>
              <a:rPr lang="ko-KR" altLang="en-US" dirty="0" err="1" smtClean="0"/>
              <a:t>메인코드입니다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3140234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4038600" cy="4326018"/>
          </a:xfrm>
        </p:spPr>
      </p:pic>
    </p:spTree>
    <p:extLst>
      <p:ext uri="{BB962C8B-B14F-4D97-AF65-F5344CB8AC3E}">
        <p14:creationId xmlns:p14="http://schemas.microsoft.com/office/powerpoint/2010/main" val="341582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sz="3000" b="1" dirty="0" smtClean="0"/>
              <a:t>View.html</a:t>
            </a:r>
            <a:endParaRPr lang="en-US" altLang="ko-KR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653136"/>
            <a:ext cx="325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View.html </a:t>
            </a:r>
            <a:r>
              <a:rPr lang="ko-KR" altLang="en-US" dirty="0" smtClean="0"/>
              <a:t>상단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276872"/>
            <a:ext cx="397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장바구니를 클릭했을 때 </a:t>
            </a:r>
            <a:r>
              <a:rPr lang="en-US" altLang="ko-KR" dirty="0" smtClean="0"/>
              <a:t>cart.html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r>
              <a:rPr lang="ko-KR" altLang="en-US" dirty="0" smtClean="0"/>
              <a:t>이동하도록 지정하였습니다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038600" cy="3140234"/>
          </a:xfrm>
        </p:spPr>
      </p:pic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8760"/>
            <a:ext cx="4038600" cy="854175"/>
          </a:xfrm>
        </p:spPr>
      </p:pic>
    </p:spTree>
    <p:extLst>
      <p:ext uri="{BB962C8B-B14F-4D97-AF65-F5344CB8AC3E}">
        <p14:creationId xmlns:p14="http://schemas.microsoft.com/office/powerpoint/2010/main" val="359419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200</Words>
  <Application>Microsoft Office PowerPoint</Application>
  <PresentationFormat>화면 슬라이드 쇼(4:3)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UI구현 포토폴리오</vt:lpstr>
      <vt:lpstr>순서</vt:lpstr>
      <vt:lpstr>Index.html</vt:lpstr>
      <vt:lpstr>Index.html</vt:lpstr>
      <vt:lpstr>Index.html</vt:lpstr>
      <vt:lpstr>hello.html</vt:lpstr>
      <vt:lpstr>list.html</vt:lpstr>
      <vt:lpstr>View.html</vt:lpstr>
      <vt:lpstr>View.html</vt:lpstr>
      <vt:lpstr>View.html</vt:lpstr>
      <vt:lpstr>Cart.html</vt:lpstr>
      <vt:lpstr>Cart.html</vt:lpstr>
      <vt:lpstr>Order.html</vt:lpstr>
      <vt:lpstr>Order.html</vt:lpstr>
      <vt:lpstr>Order_complete.html</vt:lpstr>
      <vt:lpstr>Order_complete.html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73</cp:revision>
  <dcterms:created xsi:type="dcterms:W3CDTF">2020-11-06T01:30:05Z</dcterms:created>
  <dcterms:modified xsi:type="dcterms:W3CDTF">2021-02-05T02:52:30Z</dcterms:modified>
</cp:coreProperties>
</file>