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수집시스템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네이버</a:t>
            </a:r>
            <a:r>
              <a:rPr lang="ko-KR" altLang="en-US" dirty="0" smtClean="0">
                <a:solidFill>
                  <a:schemeClr val="tx1"/>
                </a:solidFill>
              </a:rPr>
              <a:t> 실시간 검색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전국 날씨 데이터 수집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Crontab</a:t>
            </a:r>
            <a:r>
              <a:rPr lang="en-US" altLang="ko-KR" dirty="0" smtClean="0">
                <a:solidFill>
                  <a:schemeClr val="tx1"/>
                </a:solidFill>
              </a:rPr>
              <a:t> –e </a:t>
            </a:r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실시간 검색 수집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5373216"/>
            <a:ext cx="8291264" cy="7529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500" dirty="0" err="1" smtClean="0"/>
              <a:t>네이버</a:t>
            </a:r>
            <a:r>
              <a:rPr lang="ko-KR" altLang="en-US" sz="1500" dirty="0" smtClean="0"/>
              <a:t> 실시간 </a:t>
            </a:r>
            <a:r>
              <a:rPr lang="ko-KR" altLang="en-US" sz="1500" dirty="0" err="1" smtClean="0"/>
              <a:t>검색어</a:t>
            </a:r>
            <a:r>
              <a:rPr lang="ko-KR" altLang="en-US" sz="1500" dirty="0" smtClean="0"/>
              <a:t> 수집 소스코드입니다</a:t>
            </a:r>
            <a:r>
              <a:rPr lang="en-US" altLang="ko-KR" sz="1500" dirty="0" smtClean="0"/>
              <a:t>. </a:t>
            </a:r>
          </a:p>
          <a:p>
            <a:pPr marL="0" indent="0">
              <a:buNone/>
            </a:pPr>
            <a:r>
              <a:rPr lang="ko-KR" altLang="en-US" sz="1500" dirty="0" err="1" smtClean="0"/>
              <a:t>리눅스에서</a:t>
            </a:r>
            <a:r>
              <a:rPr lang="ko-KR" altLang="en-US" sz="1500" dirty="0" smtClean="0"/>
              <a:t> 데이터를 수집하기 위해 먼저 크롬 가상 </a:t>
            </a:r>
            <a:r>
              <a:rPr lang="ko-KR" altLang="en-US" sz="1500" dirty="0" err="1" smtClean="0"/>
              <a:t>웹브라우저</a:t>
            </a:r>
            <a:r>
              <a:rPr lang="en-US" altLang="ko-KR" sz="1500" dirty="0" smtClean="0"/>
              <a:t>(20</a:t>
            </a:r>
            <a:r>
              <a:rPr lang="ko-KR" altLang="en-US" sz="1500" dirty="0" smtClean="0"/>
              <a:t>줄 참고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설치하였으며 파일저장을 하기 위해 디렉터리를 생성하며 수집된 데이터를 바로 저장하게 설정을 하였습니다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352928" cy="3888432"/>
          </a:xfrm>
        </p:spPr>
      </p:pic>
    </p:spTree>
    <p:extLst>
      <p:ext uri="{BB962C8B-B14F-4D97-AF65-F5344CB8AC3E}">
        <p14:creationId xmlns:p14="http://schemas.microsoft.com/office/powerpoint/2010/main" val="40095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실시간 검색 수집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9678" y="4869160"/>
            <a:ext cx="8291264" cy="161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 smtClean="0"/>
              <a:t>왼쪽은 </a:t>
            </a:r>
            <a:r>
              <a:rPr lang="ko-KR" altLang="en-US" sz="1500" dirty="0" err="1" smtClean="0"/>
              <a:t>네이버</a:t>
            </a:r>
            <a:r>
              <a:rPr lang="ko-KR" altLang="en-US" sz="1500" dirty="0" smtClean="0"/>
              <a:t> 수집 데이터를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분씩 </a:t>
            </a:r>
            <a:r>
              <a:rPr lang="en-US" altLang="ko-KR" sz="1500" dirty="0" smtClean="0"/>
              <a:t>Crawler </a:t>
            </a:r>
            <a:r>
              <a:rPr lang="ko-KR" altLang="en-US" sz="1500" dirty="0" smtClean="0"/>
              <a:t>한 경우 </a:t>
            </a:r>
            <a:r>
              <a:rPr lang="ko-KR" altLang="en-US" sz="1500" dirty="0" err="1" smtClean="0"/>
              <a:t>디렉토리</a:t>
            </a:r>
            <a:r>
              <a:rPr lang="ko-KR" altLang="en-US" sz="1500" dirty="0" smtClean="0"/>
              <a:t> 생성 및 파일로 저장한 결과값입니다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r>
              <a:rPr lang="ko-KR" altLang="en-US" sz="1500" dirty="0" smtClean="0"/>
              <a:t>오른쪽은 </a:t>
            </a:r>
            <a:r>
              <a:rPr lang="en-US" altLang="ko-KR" sz="1500" dirty="0" smtClean="0"/>
              <a:t>Crawler</a:t>
            </a:r>
            <a:r>
              <a:rPr lang="ko-KR" altLang="en-US" sz="1500" dirty="0" smtClean="0"/>
              <a:t>한 데이터를 확인한 값입니다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95592"/>
            <a:ext cx="4777406" cy="342955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3375075" cy="35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2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전국 날씨 데이터 수집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5373216"/>
            <a:ext cx="8291264" cy="7529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500" dirty="0" smtClean="0"/>
              <a:t>전국 날씨 데이터 수집 소스코드입니다</a:t>
            </a:r>
            <a:r>
              <a:rPr lang="en-US" altLang="ko-KR" sz="1500" dirty="0" smtClean="0"/>
              <a:t>. </a:t>
            </a:r>
          </a:p>
          <a:p>
            <a:pPr marL="0" indent="0">
              <a:buNone/>
            </a:pPr>
            <a:r>
              <a:rPr lang="ko-KR" altLang="en-US" sz="1500" dirty="0" err="1" smtClean="0"/>
              <a:t>리눅스에서</a:t>
            </a:r>
            <a:r>
              <a:rPr lang="ko-KR" altLang="en-US" sz="1500" dirty="0" smtClean="0"/>
              <a:t> 데이터를 수집하기 위해 먼저 크롬 가상 </a:t>
            </a:r>
            <a:r>
              <a:rPr lang="ko-KR" altLang="en-US" sz="1500" dirty="0" err="1" smtClean="0"/>
              <a:t>웹브라우저</a:t>
            </a:r>
            <a:r>
              <a:rPr lang="en-US" altLang="ko-KR" sz="1500" dirty="0" smtClean="0"/>
              <a:t>(20</a:t>
            </a:r>
            <a:r>
              <a:rPr lang="ko-KR" altLang="en-US" sz="1500" dirty="0" smtClean="0"/>
              <a:t>줄 참고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설치하였으며 파일저장을 하기 위해 디렉터리를 생성하며 수집된 데이터를 바로 저장하게 설정을 하였습니다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064896" cy="3888432"/>
          </a:xfrm>
        </p:spPr>
      </p:pic>
    </p:spTree>
    <p:extLst>
      <p:ext uri="{BB962C8B-B14F-4D97-AF65-F5344CB8AC3E}">
        <p14:creationId xmlns:p14="http://schemas.microsoft.com/office/powerpoint/2010/main" val="3173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전국 날씨 데이터 수집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9678" y="4869160"/>
            <a:ext cx="8291264" cy="161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 smtClean="0"/>
              <a:t>왼쪽은 전국 날씨 데이터를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분씩 </a:t>
            </a:r>
            <a:r>
              <a:rPr lang="en-US" altLang="ko-KR" sz="1500" dirty="0" smtClean="0"/>
              <a:t>Crawler </a:t>
            </a:r>
            <a:r>
              <a:rPr lang="ko-KR" altLang="en-US" sz="1500" dirty="0" smtClean="0"/>
              <a:t>한 경우 </a:t>
            </a:r>
            <a:r>
              <a:rPr lang="ko-KR" altLang="en-US" sz="1500" dirty="0" err="1" smtClean="0"/>
              <a:t>디렉토리</a:t>
            </a:r>
            <a:r>
              <a:rPr lang="ko-KR" altLang="en-US" sz="1500" dirty="0" smtClean="0"/>
              <a:t> 생성 및 파일로 저장한 결과값입니다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r>
              <a:rPr lang="ko-KR" altLang="en-US" sz="1500" dirty="0" smtClean="0"/>
              <a:t>오른쪽은 </a:t>
            </a:r>
            <a:r>
              <a:rPr lang="en-US" altLang="ko-KR" sz="1500" dirty="0" smtClean="0"/>
              <a:t>Crawler</a:t>
            </a:r>
            <a:r>
              <a:rPr lang="ko-KR" altLang="en-US" sz="1500" dirty="0" smtClean="0"/>
              <a:t>한 전국 날씨 데이터를 확인한 값입니다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038600" cy="353805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0650"/>
            <a:ext cx="3816423" cy="34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Crontap</a:t>
            </a:r>
            <a:r>
              <a:rPr lang="en-US" altLang="ko-KR" dirty="0" smtClean="0"/>
              <a:t> -e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2492896"/>
            <a:ext cx="8291264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 smtClean="0"/>
              <a:t>시간마다 자동으로 실행시키는 명령어 </a:t>
            </a:r>
            <a:r>
              <a:rPr lang="en-US" altLang="ko-KR" sz="1500" dirty="0" err="1" smtClean="0"/>
              <a:t>crontap</a:t>
            </a:r>
            <a:r>
              <a:rPr lang="en-US" altLang="ko-KR" sz="1500" dirty="0" smtClean="0"/>
              <a:t> –e </a:t>
            </a:r>
            <a:r>
              <a:rPr lang="ko-KR" altLang="en-US" sz="1500" dirty="0" smtClean="0"/>
              <a:t>입니다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r>
              <a:rPr lang="en-US" altLang="ko-KR" sz="1500" dirty="0" err="1" smtClean="0"/>
              <a:t>Crontap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–e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(* * * * *) : (</a:t>
            </a:r>
            <a:r>
              <a:rPr lang="ko-KR" altLang="en-US" sz="1500" dirty="0" smtClean="0"/>
              <a:t>분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시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일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월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요일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으로 시간을 설정할 수 있습니다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err="1" smtClean="0"/>
              <a:t>첫번째</a:t>
            </a:r>
            <a:r>
              <a:rPr lang="ko-KR" altLang="en-US" sz="1500" dirty="0" smtClean="0"/>
              <a:t> 줄</a:t>
            </a:r>
            <a:r>
              <a:rPr lang="en-US" altLang="ko-KR" sz="1500" dirty="0"/>
              <a:t> </a:t>
            </a:r>
            <a:r>
              <a:rPr lang="ko-KR" altLang="en-US" sz="1500" dirty="0" err="1" smtClean="0"/>
              <a:t>네이버</a:t>
            </a:r>
            <a:r>
              <a:rPr lang="ko-KR" altLang="en-US" sz="1500" dirty="0" smtClean="0"/>
              <a:t> 실시간 검색</a:t>
            </a:r>
            <a:r>
              <a:rPr lang="en-US" altLang="ko-KR" sz="1500" dirty="0" smtClean="0"/>
              <a:t>(2_7_naver.py)</a:t>
            </a:r>
            <a:r>
              <a:rPr lang="ko-KR" altLang="en-US" sz="1500" dirty="0" smtClean="0"/>
              <a:t> 수집의 시간 설정은 </a:t>
            </a:r>
            <a:r>
              <a:rPr lang="en-US" altLang="ko-KR" sz="1500" dirty="0" smtClean="0"/>
              <a:t>(* * * * *)</a:t>
            </a:r>
            <a:r>
              <a:rPr lang="ko-KR" altLang="en-US" sz="1500" dirty="0" smtClean="0"/>
              <a:t>으로 되어있기에 </a:t>
            </a:r>
            <a:r>
              <a:rPr lang="ko-KR" altLang="en-US" sz="1500" dirty="0" err="1" smtClean="0"/>
              <a:t>매분마다</a:t>
            </a:r>
            <a:r>
              <a:rPr lang="ko-KR" altLang="en-US" sz="1500" dirty="0" smtClean="0"/>
              <a:t> 자동실행을 시킨다는 의미입니다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 smtClean="0"/>
              <a:t>두번째</a:t>
            </a:r>
            <a:r>
              <a:rPr lang="ko-KR" altLang="en-US" sz="1500" dirty="0" smtClean="0"/>
              <a:t> 줄 전국 날씨 데이터</a:t>
            </a:r>
            <a:r>
              <a:rPr lang="en-US" altLang="ko-KR" sz="1500" dirty="0" smtClean="0"/>
              <a:t>(2_8_weather.py</a:t>
            </a:r>
            <a:r>
              <a:rPr lang="en-US" altLang="ko-KR" sz="1500" dirty="0"/>
              <a:t>)</a:t>
            </a:r>
            <a:r>
              <a:rPr lang="ko-KR" altLang="en-US" sz="1500" dirty="0" smtClean="0"/>
              <a:t> 수집은 </a:t>
            </a:r>
            <a:r>
              <a:rPr lang="en-US" altLang="ko-KR" sz="1500" dirty="0" smtClean="0"/>
              <a:t>(10 * * * *)</a:t>
            </a:r>
            <a:r>
              <a:rPr lang="ko-KR" altLang="en-US" sz="1500" dirty="0" smtClean="0"/>
              <a:t>으로 설정이 되어 있기에 매시간 </a:t>
            </a:r>
            <a:r>
              <a:rPr lang="en-US" altLang="ko-KR" sz="1500" dirty="0" smtClean="0"/>
              <a:t>10</a:t>
            </a:r>
            <a:r>
              <a:rPr lang="ko-KR" altLang="en-US" sz="1500" dirty="0" smtClean="0"/>
              <a:t>분에 자동실행이 된다는 의미입니다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smtClean="0"/>
              <a:t>마지막 줄</a:t>
            </a:r>
            <a:r>
              <a:rPr lang="en-US" altLang="ko-KR" sz="1500" dirty="0" smtClean="0"/>
              <a:t>(2_8_weather_to_db.py)</a:t>
            </a:r>
            <a:r>
              <a:rPr lang="ko-KR" altLang="en-US" sz="1500" dirty="0" smtClean="0"/>
              <a:t>의 경우 </a:t>
            </a:r>
            <a:r>
              <a:rPr lang="en-US" altLang="ko-KR" sz="1500" dirty="0" smtClean="0"/>
              <a:t>(15 * * * *)</a:t>
            </a:r>
            <a:r>
              <a:rPr lang="ko-KR" altLang="en-US" sz="1500" dirty="0" smtClean="0"/>
              <a:t>으로 설정되어 있기에 매시간 </a:t>
            </a:r>
            <a:r>
              <a:rPr lang="en-US" altLang="ko-KR" sz="1500" dirty="0" smtClean="0"/>
              <a:t>15</a:t>
            </a:r>
            <a:r>
              <a:rPr lang="ko-KR" altLang="en-US" sz="1500" dirty="0" smtClean="0"/>
              <a:t>분에 자동실행이 됩니다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686175" cy="628650"/>
          </a:xfrm>
        </p:spPr>
      </p:pic>
    </p:spTree>
    <p:extLst>
      <p:ext uri="{BB962C8B-B14F-4D97-AF65-F5344CB8AC3E}">
        <p14:creationId xmlns:p14="http://schemas.microsoft.com/office/powerpoint/2010/main" val="290667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258</Words>
  <Application>Microsoft Office PowerPoint</Application>
  <PresentationFormat>화면 슬라이드 쇼(4:3)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빅데이터 수집시스템 개발</vt:lpstr>
      <vt:lpstr>순서</vt:lpstr>
      <vt:lpstr>네이버 실시간 검색 수집</vt:lpstr>
      <vt:lpstr>네이버 실시간 검색 수집</vt:lpstr>
      <vt:lpstr>전국 날씨 데이터 수집</vt:lpstr>
      <vt:lpstr>전국 날씨 데이터 수집</vt:lpstr>
      <vt:lpstr>Crontap -e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21</cp:revision>
  <dcterms:created xsi:type="dcterms:W3CDTF">2020-11-06T01:30:05Z</dcterms:created>
  <dcterms:modified xsi:type="dcterms:W3CDTF">2020-12-31T02:10:01Z</dcterms:modified>
</cp:coreProperties>
</file>