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58" r:id="rId7"/>
    <p:sldId id="267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0" r:id="rId16"/>
    <p:sldId id="278" r:id="rId17"/>
    <p:sldId id="266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32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43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19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1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32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08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1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9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6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72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7C62C-7AC5-4351-B2D4-015F6AA78EDA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2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wnloads.apache.org/sqoop/1.4.7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downloads.apache.org/hadoop/common/hadoop-2.10.1/hadoop-2.10.1.tar.gz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</a:t>
            </a:r>
            <a:r>
              <a:rPr lang="ko-KR" altLang="en-US" dirty="0" smtClean="0"/>
              <a:t>저장시스템 </a:t>
            </a:r>
            <a:r>
              <a:rPr lang="ko-KR" altLang="en-US" dirty="0" smtClean="0"/>
              <a:t>개발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chemeClr val="tx1"/>
                </a:solidFill>
              </a:rPr>
              <a:t>박준</a:t>
            </a:r>
            <a:r>
              <a:rPr lang="ko-KR" altLang="en-US" b="1" dirty="0">
                <a:solidFill>
                  <a:schemeClr val="tx1"/>
                </a:solidFill>
              </a:rPr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245251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Sqoop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008" y="1556792"/>
            <a:ext cx="4186808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ko-KR" altLang="en-US" sz="15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4038600" cy="234546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08920"/>
            <a:ext cx="3095625" cy="76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536" y="1916832"/>
            <a:ext cx="8426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en-US" altLang="ko-KR" dirty="0" err="1" smtClean="0"/>
              <a:t>wget</a:t>
            </a:r>
            <a:r>
              <a:rPr lang="en-US" altLang="ko-KR" dirty="0"/>
              <a:t> </a:t>
            </a: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downloads.apache.org/sqoop/1.4.7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입력하여 </a:t>
            </a:r>
            <a:r>
              <a:rPr lang="ko-KR" altLang="en-US" dirty="0" err="1" smtClean="0"/>
              <a:t>스쿱압축</a:t>
            </a:r>
            <a:r>
              <a:rPr lang="ko-KR" altLang="en-US" dirty="0" smtClean="0"/>
              <a:t> 파일을</a:t>
            </a:r>
            <a:endParaRPr lang="en-US" altLang="ko-KR" dirty="0" smtClean="0"/>
          </a:p>
          <a:p>
            <a:r>
              <a:rPr lang="ko-KR" altLang="en-US" dirty="0" smtClean="0"/>
              <a:t>다운로드 받습니다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91161" y="2852936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스쿱</a:t>
            </a:r>
            <a:r>
              <a:rPr lang="ko-KR" altLang="en-US" dirty="0" smtClean="0"/>
              <a:t> 다운로드 링크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3789040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다운로드가 완료 되었으면 다음과 같이 코드를 입력합니다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</a:t>
            </a:r>
            <a:r>
              <a:rPr lang="en-US" altLang="ko-KR" dirty="0"/>
              <a:t>tar </a:t>
            </a:r>
            <a:r>
              <a:rPr lang="en-US" altLang="ko-KR" dirty="0" err="1"/>
              <a:t>zxvf</a:t>
            </a:r>
            <a:r>
              <a:rPr lang="en-US" altLang="ko-KR" dirty="0"/>
              <a:t> sqoop-1.4.7.bin__</a:t>
            </a:r>
            <a:r>
              <a:rPr lang="en-US" altLang="ko-KR" dirty="0" smtClean="0"/>
              <a:t>hadoop-2.x.tar.gz</a:t>
            </a:r>
            <a:endParaRPr lang="en-US" altLang="ko-KR" dirty="0"/>
          </a:p>
          <a:p>
            <a:r>
              <a:rPr lang="en-US" altLang="ko-KR" dirty="0"/>
              <a:t>#mv sqoop-1.4.7.bin__hadoop-2.6 /home/</a:t>
            </a:r>
            <a:r>
              <a:rPr lang="en-US" altLang="ko-KR" dirty="0" err="1"/>
              <a:t>bigdata</a:t>
            </a:r>
            <a:r>
              <a:rPr lang="en-US" altLang="ko-KR" dirty="0" smtClean="0"/>
              <a:t>/ </a:t>
            </a:r>
            <a:endParaRPr lang="en-US" altLang="ko-KR" dirty="0"/>
          </a:p>
          <a:p>
            <a:r>
              <a:rPr lang="en-US" altLang="ko-KR" dirty="0"/>
              <a:t>#cd /home/</a:t>
            </a:r>
            <a:r>
              <a:rPr lang="en-US" altLang="ko-KR" dirty="0" err="1"/>
              <a:t>bigdata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#ln –s sqoop-1.4.7.bin__hadoop-2.6 </a:t>
            </a:r>
            <a:r>
              <a:rPr lang="en-US" altLang="ko-KR" dirty="0" err="1"/>
              <a:t>sqoop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64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Sqoop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008" y="1556792"/>
            <a:ext cx="4186808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4688507" y="1700808"/>
            <a:ext cx="4105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ko-KR" altLang="en-US" dirty="0" err="1" smtClean="0"/>
              <a:t>하둡환경설정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#vi ~/.</a:t>
            </a:r>
            <a:r>
              <a:rPr lang="en-US" altLang="ko-KR" dirty="0" err="1" smtClean="0"/>
              <a:t>bashrc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r>
              <a:rPr lang="ko-KR" altLang="en-US" dirty="0" smtClean="0"/>
              <a:t>다음과 같이 코드를 추가 시킨 후</a:t>
            </a:r>
            <a:endParaRPr lang="en-US" altLang="ko-KR" dirty="0" smtClean="0"/>
          </a:p>
          <a:p>
            <a:r>
              <a:rPr lang="en-US" altLang="ko-KR" dirty="0" smtClean="0"/>
              <a:t>#source ~/.</a:t>
            </a:r>
            <a:r>
              <a:rPr lang="en-US" altLang="ko-KR" dirty="0" err="1" smtClean="0"/>
              <a:t>bashrc</a:t>
            </a:r>
            <a:r>
              <a:rPr lang="ko-KR" altLang="en-US" dirty="0" smtClean="0"/>
              <a:t>를 입력해 환경설정을 실행시킵니다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13998"/>
            <a:ext cx="4038600" cy="1066929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501008"/>
            <a:ext cx="5314950" cy="447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560" y="4365104"/>
            <a:ext cx="704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RDBMS</a:t>
            </a:r>
            <a:r>
              <a:rPr lang="ko-KR" altLang="en-US" dirty="0" smtClean="0"/>
              <a:t>드라이버를 설치하기 위해 </a:t>
            </a:r>
            <a:r>
              <a:rPr lang="en-US" altLang="ko-KR" dirty="0" smtClean="0"/>
              <a:t>FileZilla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경로에 </a:t>
            </a:r>
            <a:r>
              <a:rPr lang="ko-KR" altLang="en-US" dirty="0" err="1" smtClean="0"/>
              <a:t>리눅스용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-connector </a:t>
            </a:r>
            <a:r>
              <a:rPr lang="ko-KR" altLang="en-US" dirty="0" smtClean="0"/>
              <a:t>드라이버 파일을 이동시킵니다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10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Sqoop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008" y="1556792"/>
            <a:ext cx="4186808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4688507" y="1700808"/>
            <a:ext cx="41059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다음과 같이 </a:t>
            </a:r>
            <a:r>
              <a:rPr lang="ko-KR" altLang="en-US" dirty="0" smtClean="0"/>
              <a:t>코드를 입력합니다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#tar </a:t>
            </a:r>
            <a:r>
              <a:rPr lang="en-US" altLang="ko-KR" dirty="0" err="1"/>
              <a:t>zxvf</a:t>
            </a:r>
            <a:r>
              <a:rPr lang="en-US" altLang="ko-KR" dirty="0"/>
              <a:t> mysql-connector-java-5.1.49.tar.gz</a:t>
            </a:r>
          </a:p>
          <a:p>
            <a:r>
              <a:rPr lang="en-US" altLang="ko-KR" dirty="0"/>
              <a:t>#</a:t>
            </a:r>
            <a:r>
              <a:rPr lang="en-US" altLang="ko-KR" dirty="0" err="1"/>
              <a:t>cp</a:t>
            </a:r>
            <a:r>
              <a:rPr lang="en-US" altLang="ko-KR" dirty="0"/>
              <a:t>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-connector-java 5.1.49/mysql-connector-java-5.1.49-bin.jar $</a:t>
            </a:r>
            <a:r>
              <a:rPr lang="en-US" altLang="ko-KR" dirty="0"/>
              <a:t>SQOOP_HOME/lib</a:t>
            </a:r>
            <a:endParaRPr lang="en-US" altLang="ko-KR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4038600" cy="2016224"/>
          </a:xfrm>
        </p:spPr>
      </p:pic>
      <p:sp>
        <p:nvSpPr>
          <p:cNvPr id="11" name="TextBox 10"/>
          <p:cNvSpPr txBox="1"/>
          <p:nvPr/>
        </p:nvSpPr>
        <p:spPr>
          <a:xfrm>
            <a:off x="539552" y="4005064"/>
            <a:ext cx="752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#cd /home/</a:t>
            </a:r>
            <a:r>
              <a:rPr lang="en-US" altLang="ko-KR" dirty="0" err="1" smtClean="0"/>
              <a:t>bigdata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sqoop</a:t>
            </a:r>
            <a:r>
              <a:rPr lang="ko-KR" altLang="en-US" dirty="0" err="1" smtClean="0"/>
              <a:t>디렉토리가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있는것을</a:t>
            </a:r>
            <a:r>
              <a:rPr lang="ko-KR" altLang="en-US" dirty="0" smtClean="0"/>
              <a:t> 확인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866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Sqoop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008" y="1556792"/>
            <a:ext cx="4186808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4688507" y="1844824"/>
            <a:ext cx="4105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하둡</a:t>
            </a:r>
            <a:r>
              <a:rPr lang="ko-KR" altLang="en-US" dirty="0" smtClean="0"/>
              <a:t> 홈페이지에서 확인한 </a:t>
            </a:r>
            <a:r>
              <a:rPr lang="en-US" altLang="ko-KR" dirty="0" err="1" smtClean="0"/>
              <a:t>sqoop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폴더를 확인 할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4038600" cy="1208128"/>
          </a:xfrm>
        </p:spPr>
      </p:pic>
    </p:spTree>
    <p:extLst>
      <p:ext uri="{BB962C8B-B14F-4D97-AF65-F5344CB8AC3E}">
        <p14:creationId xmlns:p14="http://schemas.microsoft.com/office/powerpoint/2010/main" val="127325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Sqoop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008" y="1556792"/>
            <a:ext cx="4186808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4688507" y="1844824"/>
            <a:ext cx="4105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하둡</a:t>
            </a:r>
            <a:r>
              <a:rPr lang="ko-KR" altLang="en-US" dirty="0" smtClean="0"/>
              <a:t> 홈페이지에서 확인한 </a:t>
            </a:r>
            <a:r>
              <a:rPr lang="en-US" altLang="ko-KR" dirty="0" err="1" smtClean="0"/>
              <a:t>sqoop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폴더를 확인 할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4038600" cy="1208128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140968"/>
            <a:ext cx="5821979" cy="2171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8507" y="3140968"/>
            <a:ext cx="4405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스쿱에</a:t>
            </a:r>
            <a:r>
              <a:rPr lang="ko-KR" altLang="en-US" dirty="0" smtClean="0"/>
              <a:t> 필요한 데이터는 </a:t>
            </a:r>
            <a:r>
              <a:rPr lang="en-US" altLang="ko-KR" dirty="0" err="1" smtClean="0"/>
              <a:t>HeidiSQL</a:t>
            </a:r>
            <a:r>
              <a:rPr lang="ko-KR" altLang="en-US" dirty="0" smtClean="0"/>
              <a:t>로 </a:t>
            </a:r>
            <a:endParaRPr lang="en-US" altLang="ko-KR" dirty="0" smtClean="0"/>
          </a:p>
          <a:p>
            <a:r>
              <a:rPr lang="ko-KR" altLang="en-US" dirty="0" smtClean="0"/>
              <a:t>작성하여 따로 데이터를 입력하였습니다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226818"/>
            <a:ext cx="30575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8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ko-KR" dirty="0" err="1"/>
              <a:t>Sqoop</a:t>
            </a:r>
            <a:r>
              <a:rPr lang="en-US" altLang="ko-KR" dirty="0"/>
              <a:t> </a:t>
            </a:r>
            <a:r>
              <a:rPr lang="en-US" altLang="ko-KR" dirty="0" smtClean="0"/>
              <a:t>Import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0" y="1700808"/>
            <a:ext cx="4114800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endParaRPr lang="ko-KR" altLang="en-US" sz="15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8436760" cy="936104"/>
          </a:xfrm>
        </p:spPr>
      </p:pic>
      <p:sp>
        <p:nvSpPr>
          <p:cNvPr id="8" name="TextBox 7"/>
          <p:cNvSpPr txBox="1"/>
          <p:nvPr/>
        </p:nvSpPr>
        <p:spPr>
          <a:xfrm>
            <a:off x="395536" y="2780928"/>
            <a:ext cx="603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User1</a:t>
            </a:r>
            <a:r>
              <a:rPr lang="ko-KR" altLang="en-US" dirty="0" smtClean="0"/>
              <a:t>데이터를 </a:t>
            </a:r>
            <a:r>
              <a:rPr lang="en-US" altLang="ko-KR" dirty="0" err="1" smtClean="0"/>
              <a:t>Sqoop</a:t>
            </a:r>
            <a:r>
              <a:rPr lang="en-US" altLang="ko-KR" dirty="0" smtClean="0"/>
              <a:t> Import</a:t>
            </a:r>
            <a:r>
              <a:rPr lang="ko-KR" altLang="en-US" dirty="0" smtClean="0"/>
              <a:t>를 시키기 위한 코드입니다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84984"/>
            <a:ext cx="7781925" cy="1943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544" y="5085184"/>
            <a:ext cx="241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Import </a:t>
            </a:r>
            <a:r>
              <a:rPr lang="ko-KR" altLang="en-US" dirty="0" smtClean="0"/>
              <a:t>결과값입니다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672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ko-KR" dirty="0" err="1"/>
              <a:t>Sqoop</a:t>
            </a:r>
            <a:r>
              <a:rPr lang="en-US" altLang="ko-KR" dirty="0"/>
              <a:t> </a:t>
            </a:r>
            <a:r>
              <a:rPr lang="en-US" altLang="ko-KR" dirty="0" smtClean="0"/>
              <a:t>Export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0" y="1700808"/>
            <a:ext cx="4114800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endParaRPr lang="ko-KR" alt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2780928"/>
            <a:ext cx="604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User1</a:t>
            </a:r>
            <a:r>
              <a:rPr lang="ko-KR" altLang="en-US" dirty="0" smtClean="0"/>
              <a:t>데이터를 </a:t>
            </a:r>
            <a:r>
              <a:rPr lang="en-US" altLang="ko-KR" dirty="0" err="1" smtClean="0"/>
              <a:t>Sqoop</a:t>
            </a:r>
            <a:r>
              <a:rPr lang="en-US" altLang="ko-KR" dirty="0" smtClean="0"/>
              <a:t> Export</a:t>
            </a:r>
            <a:r>
              <a:rPr lang="ko-KR" altLang="en-US" dirty="0" smtClean="0"/>
              <a:t>를 시키기 위한 코드입니다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5085184"/>
            <a:ext cx="260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Export</a:t>
            </a:r>
            <a:r>
              <a:rPr lang="ko-KR" altLang="en-US" dirty="0" smtClean="0"/>
              <a:t>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결과값입니다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8276302" cy="864096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3" y="3151609"/>
            <a:ext cx="28098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03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0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2276872"/>
            <a:ext cx="7776864" cy="3361928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Hadoop </a:t>
            </a:r>
            <a:r>
              <a:rPr lang="ko-KR" altLang="en-US" dirty="0" smtClean="0">
                <a:solidFill>
                  <a:schemeClr val="tx1"/>
                </a:solidFill>
              </a:rPr>
              <a:t>설치</a:t>
            </a:r>
            <a:endParaRPr lang="en-US" altLang="ko-KR" dirty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en-US" altLang="ko-KR" dirty="0" err="1" smtClean="0">
                <a:solidFill>
                  <a:schemeClr val="tx1"/>
                </a:solidFill>
              </a:rPr>
              <a:t>Sqoop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설치</a:t>
            </a:r>
            <a:endParaRPr lang="en-US" altLang="ko-KR" dirty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en-US" altLang="ko-KR" dirty="0" err="1" smtClean="0">
                <a:solidFill>
                  <a:schemeClr val="tx1"/>
                </a:solidFill>
              </a:rPr>
              <a:t>Sqoop</a:t>
            </a:r>
            <a:r>
              <a:rPr lang="en-US" altLang="ko-KR" dirty="0" smtClean="0">
                <a:solidFill>
                  <a:schemeClr val="tx1"/>
                </a:solidFill>
              </a:rPr>
              <a:t> Import/Export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4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endParaRPr lang="en-US" altLang="ko-KR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38" y="2276872"/>
            <a:ext cx="4632528" cy="216024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88840"/>
            <a:ext cx="3286125" cy="190500"/>
          </a:xfrm>
        </p:spPr>
      </p:pic>
      <p:sp>
        <p:nvSpPr>
          <p:cNvPr id="12" name="TextBox 11"/>
          <p:cNvSpPr txBox="1"/>
          <p:nvPr/>
        </p:nvSpPr>
        <p:spPr>
          <a:xfrm>
            <a:off x="683568" y="1484784"/>
            <a:ext cx="53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개의 가상서버에 다음과 같이 코드를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2780928"/>
            <a:ext cx="61162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그다음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NetWorkManager</a:t>
            </a:r>
            <a:r>
              <a:rPr lang="ko-KR" altLang="en-US" dirty="0" smtClean="0"/>
              <a:t>와 방화벽을 모두 해제시킵니다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NewWorkManager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헤제</a:t>
            </a:r>
            <a:endParaRPr lang="en-US" altLang="ko-KR" dirty="0" smtClean="0"/>
          </a:p>
          <a:p>
            <a:r>
              <a:rPr lang="en-US" altLang="ko-KR" dirty="0"/>
              <a:t>#</a:t>
            </a:r>
            <a:r>
              <a:rPr lang="en-US" altLang="ko-KR" dirty="0" err="1"/>
              <a:t>systemctl</a:t>
            </a:r>
            <a:r>
              <a:rPr lang="en-US" altLang="ko-KR" dirty="0"/>
              <a:t> status </a:t>
            </a:r>
            <a:r>
              <a:rPr lang="en-US" altLang="ko-KR" dirty="0" err="1"/>
              <a:t>NetworkManager</a:t>
            </a:r>
            <a:endParaRPr lang="en-US" altLang="ko-KR" dirty="0"/>
          </a:p>
          <a:p>
            <a:r>
              <a:rPr lang="en-US" altLang="ko-KR" dirty="0"/>
              <a:t>#</a:t>
            </a:r>
            <a:r>
              <a:rPr lang="en-US" altLang="ko-KR" dirty="0" err="1"/>
              <a:t>systemctl</a:t>
            </a:r>
            <a:r>
              <a:rPr lang="en-US" altLang="ko-KR" dirty="0"/>
              <a:t> stop </a:t>
            </a:r>
            <a:r>
              <a:rPr lang="en-US" altLang="ko-KR" dirty="0" err="1"/>
              <a:t>NetworkManager</a:t>
            </a:r>
            <a:endParaRPr lang="en-US" altLang="ko-KR" dirty="0"/>
          </a:p>
          <a:p>
            <a:r>
              <a:rPr lang="en-US" altLang="ko-KR" dirty="0"/>
              <a:t>#</a:t>
            </a:r>
            <a:r>
              <a:rPr lang="en-US" altLang="ko-KR" dirty="0" err="1"/>
              <a:t>systemctl</a:t>
            </a:r>
            <a:r>
              <a:rPr lang="en-US" altLang="ko-KR" dirty="0"/>
              <a:t> disable </a:t>
            </a:r>
            <a:r>
              <a:rPr lang="en-US" altLang="ko-KR" dirty="0" err="1"/>
              <a:t>NetworkManager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방화벽 해제</a:t>
            </a:r>
            <a:endParaRPr lang="en-US" altLang="ko-KR" dirty="0" smtClean="0"/>
          </a:p>
          <a:p>
            <a:r>
              <a:rPr lang="en-US" altLang="ko-KR" dirty="0"/>
              <a:t>#</a:t>
            </a:r>
            <a:r>
              <a:rPr lang="en-US" altLang="ko-KR" dirty="0" err="1"/>
              <a:t>systemctl</a:t>
            </a:r>
            <a:r>
              <a:rPr lang="en-US" altLang="ko-KR" dirty="0"/>
              <a:t> status </a:t>
            </a:r>
            <a:r>
              <a:rPr lang="en-US" altLang="ko-KR" dirty="0" err="1"/>
              <a:t>firewalld</a:t>
            </a:r>
            <a:endParaRPr lang="en-US" altLang="ko-KR" dirty="0"/>
          </a:p>
          <a:p>
            <a:r>
              <a:rPr lang="en-US" altLang="ko-KR" dirty="0"/>
              <a:t>#</a:t>
            </a:r>
            <a:r>
              <a:rPr lang="en-US" altLang="ko-KR" dirty="0" err="1"/>
              <a:t>systemctl</a:t>
            </a:r>
            <a:r>
              <a:rPr lang="en-US" altLang="ko-KR" dirty="0"/>
              <a:t> stop </a:t>
            </a:r>
            <a:r>
              <a:rPr lang="en-US" altLang="ko-KR" dirty="0" err="1"/>
              <a:t>firewalld</a:t>
            </a:r>
            <a:endParaRPr lang="en-US" altLang="ko-KR" dirty="0"/>
          </a:p>
          <a:p>
            <a:r>
              <a:rPr lang="en-US" altLang="ko-KR" dirty="0"/>
              <a:t>#</a:t>
            </a:r>
            <a:r>
              <a:rPr lang="en-US" altLang="ko-KR" dirty="0" err="1"/>
              <a:t>systemctl</a:t>
            </a:r>
            <a:r>
              <a:rPr lang="en-US" altLang="ko-KR" dirty="0"/>
              <a:t> disable </a:t>
            </a:r>
            <a:r>
              <a:rPr lang="en-US" altLang="ko-KR" dirty="0" err="1"/>
              <a:t>firewalld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612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7" y="2380238"/>
            <a:ext cx="7502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/hostname</a:t>
            </a:r>
          </a:p>
          <a:p>
            <a:r>
              <a:rPr lang="en-US" altLang="ko-KR" dirty="0" smtClean="0"/>
              <a:t>Host</a:t>
            </a:r>
            <a:r>
              <a:rPr lang="ko-KR" altLang="en-US" dirty="0" smtClean="0"/>
              <a:t>설정을 하기 위해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가상서버 이름에 맞게 이름을 작성합니다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89" y="1700808"/>
            <a:ext cx="3533775" cy="533400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3212976"/>
            <a:ext cx="3305175" cy="866775"/>
          </a:xfrm>
        </p:spPr>
      </p:pic>
      <p:sp>
        <p:nvSpPr>
          <p:cNvPr id="8" name="TextBox 7"/>
          <p:cNvSpPr txBox="1"/>
          <p:nvPr/>
        </p:nvSpPr>
        <p:spPr>
          <a:xfrm>
            <a:off x="683567" y="4509120"/>
            <a:ext cx="7316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/hosts</a:t>
            </a:r>
            <a:endParaRPr lang="en-US" altLang="ko-KR" dirty="0"/>
          </a:p>
          <a:p>
            <a:r>
              <a:rPr lang="ko-KR" altLang="en-US" dirty="0" smtClean="0"/>
              <a:t>기존에 있는 내용을 삭제 한 후 위의 내용과 같이 작성 후 종료합니다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3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4860032" y="1340768"/>
            <a:ext cx="40877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en-US" altLang="ko-KR" dirty="0" err="1" smtClean="0"/>
              <a:t>ssh-keygen</a:t>
            </a:r>
            <a:r>
              <a:rPr lang="en-US" altLang="ko-KR" dirty="0" smtClean="0"/>
              <a:t> –t </a:t>
            </a:r>
            <a:r>
              <a:rPr lang="en-US" altLang="ko-KR" dirty="0" err="1" smtClean="0"/>
              <a:t>rsa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입혁하게</a:t>
            </a:r>
            <a:r>
              <a:rPr lang="ko-KR" altLang="en-US" dirty="0" smtClean="0"/>
              <a:t> 되면 다음 화면과 같이 출력이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개의 가상서버에 </a:t>
            </a:r>
            <a:endParaRPr lang="en-US" altLang="ko-KR" dirty="0" smtClean="0"/>
          </a:p>
          <a:p>
            <a:r>
              <a:rPr lang="en-US" altLang="ko-KR" dirty="0"/>
              <a:t>#</a:t>
            </a:r>
            <a:r>
              <a:rPr lang="en-US" altLang="ko-KR" dirty="0" err="1"/>
              <a:t>ssh-keygen</a:t>
            </a:r>
            <a:r>
              <a:rPr lang="en-US" altLang="ko-KR" dirty="0"/>
              <a:t> –t </a:t>
            </a:r>
            <a:r>
              <a:rPr lang="en-US" altLang="ko-KR" dirty="0" err="1"/>
              <a:t>rsa</a:t>
            </a:r>
            <a:endParaRPr lang="en-US" altLang="ko-KR" dirty="0"/>
          </a:p>
          <a:p>
            <a:r>
              <a:rPr lang="en-US" altLang="ko-KR" dirty="0"/>
              <a:t>#</a:t>
            </a:r>
            <a:r>
              <a:rPr lang="en-US" altLang="ko-KR" dirty="0" err="1"/>
              <a:t>ssh</a:t>
            </a:r>
            <a:r>
              <a:rPr lang="en-US" altLang="ko-KR" dirty="0"/>
              <a:t>-copy-id -</a:t>
            </a:r>
            <a:r>
              <a:rPr lang="en-US" altLang="ko-KR" dirty="0" err="1"/>
              <a:t>i</a:t>
            </a:r>
            <a:r>
              <a:rPr lang="en-US" altLang="ko-KR" dirty="0"/>
              <a:t> /root/.</a:t>
            </a:r>
            <a:r>
              <a:rPr lang="en-US" altLang="ko-KR" dirty="0" err="1"/>
              <a:t>ssh</a:t>
            </a:r>
            <a:r>
              <a:rPr lang="en-US" altLang="ko-KR" dirty="0"/>
              <a:t>/id_rsa.pub root@bigdata101</a:t>
            </a:r>
          </a:p>
          <a:p>
            <a:r>
              <a:rPr lang="en-US" altLang="ko-KR" dirty="0"/>
              <a:t>#</a:t>
            </a:r>
            <a:r>
              <a:rPr lang="en-US" altLang="ko-KR" dirty="0" err="1"/>
              <a:t>ssh</a:t>
            </a:r>
            <a:r>
              <a:rPr lang="en-US" altLang="ko-KR" dirty="0"/>
              <a:t>-copy-id -</a:t>
            </a:r>
            <a:r>
              <a:rPr lang="en-US" altLang="ko-KR" dirty="0" err="1"/>
              <a:t>i</a:t>
            </a:r>
            <a:r>
              <a:rPr lang="en-US" altLang="ko-KR" dirty="0"/>
              <a:t> /root/.</a:t>
            </a:r>
            <a:r>
              <a:rPr lang="en-US" altLang="ko-KR" dirty="0" err="1"/>
              <a:t>ssh</a:t>
            </a:r>
            <a:r>
              <a:rPr lang="en-US" altLang="ko-KR" dirty="0"/>
              <a:t>/id_rsa.pub root@bigdata102</a:t>
            </a:r>
          </a:p>
          <a:p>
            <a:r>
              <a:rPr lang="en-US" altLang="ko-KR" dirty="0"/>
              <a:t>#</a:t>
            </a:r>
            <a:r>
              <a:rPr lang="en-US" altLang="ko-KR" dirty="0" err="1"/>
              <a:t>ssh</a:t>
            </a:r>
            <a:r>
              <a:rPr lang="en-US" altLang="ko-KR" dirty="0"/>
              <a:t>-copy-id -</a:t>
            </a:r>
            <a:r>
              <a:rPr lang="en-US" altLang="ko-KR" dirty="0" err="1"/>
              <a:t>i</a:t>
            </a:r>
            <a:r>
              <a:rPr lang="en-US" altLang="ko-KR" dirty="0"/>
              <a:t> /root/.</a:t>
            </a:r>
            <a:r>
              <a:rPr lang="en-US" altLang="ko-KR" dirty="0" err="1"/>
              <a:t>ssh</a:t>
            </a:r>
            <a:r>
              <a:rPr lang="en-US" altLang="ko-KR" dirty="0"/>
              <a:t>/id_rsa.pub </a:t>
            </a:r>
            <a:r>
              <a:rPr lang="en-US" altLang="ko-KR" dirty="0" smtClean="0"/>
              <a:t>root@bigdata103</a:t>
            </a:r>
            <a:r>
              <a:rPr lang="ko-KR" altLang="en-US" dirty="0" smtClean="0"/>
              <a:t>를 입력 후 </a:t>
            </a:r>
            <a:r>
              <a:rPr lang="en-US" altLang="ko-KR" dirty="0" smtClean="0"/>
              <a:t>reboot</a:t>
            </a:r>
            <a:r>
              <a:rPr lang="ko-KR" altLang="en-US" dirty="0" smtClean="0"/>
              <a:t>를 시킵니다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4038600" cy="3010984"/>
          </a:xfrm>
        </p:spPr>
      </p:pic>
    </p:spTree>
    <p:extLst>
      <p:ext uri="{BB962C8B-B14F-4D97-AF65-F5344CB8AC3E}">
        <p14:creationId xmlns:p14="http://schemas.microsoft.com/office/powerpoint/2010/main" val="218591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95536" y="2492896"/>
            <a:ext cx="8291264" cy="752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 err="1" smtClean="0"/>
              <a:t>하둡을</a:t>
            </a:r>
            <a:r>
              <a:rPr lang="ko-KR" altLang="en-US" sz="1500" dirty="0" smtClean="0"/>
              <a:t> 설치하기 위해 </a:t>
            </a:r>
            <a:r>
              <a:rPr lang="en-US" altLang="ko-KR" sz="1500" dirty="0" err="1" smtClean="0"/>
              <a:t>wget</a:t>
            </a:r>
            <a:r>
              <a:rPr lang="en-US" altLang="ko-KR" sz="1500" dirty="0"/>
              <a:t> </a:t>
            </a:r>
            <a:r>
              <a:rPr lang="en-US" altLang="ko-KR" sz="1500" dirty="0">
                <a:hlinkClick r:id="rId2"/>
              </a:rPr>
              <a:t>https://</a:t>
            </a:r>
            <a:r>
              <a:rPr lang="en-US" altLang="ko-KR" sz="1500" dirty="0" smtClean="0">
                <a:hlinkClick r:id="rId2"/>
              </a:rPr>
              <a:t>downloads.apache.org/hadoop/common/hadoop-2.10.1/hadoop-2.10.1.tar.gz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를 입력합니다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3"/>
            <a:ext cx="8208912" cy="805017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12976"/>
            <a:ext cx="5981700" cy="781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29760" y="3234169"/>
            <a:ext cx="391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하둡</a:t>
            </a:r>
            <a:r>
              <a:rPr lang="ko-KR" altLang="en-US" dirty="0" smtClean="0"/>
              <a:t> </a:t>
            </a:r>
            <a:r>
              <a:rPr lang="en-US" altLang="ko-KR" dirty="0" smtClean="0"/>
              <a:t>2.10</a:t>
            </a:r>
            <a:r>
              <a:rPr lang="ko-KR" altLang="en-US" dirty="0" smtClean="0"/>
              <a:t>버전 홈페이지 주소입니다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1" y="4077072"/>
            <a:ext cx="5106123" cy="24754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2120" y="4941168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하둡</a:t>
            </a:r>
            <a:r>
              <a:rPr lang="ko-KR" altLang="en-US" dirty="0" smtClean="0"/>
              <a:t> 압축파일이 설치된 것을</a:t>
            </a:r>
            <a:endParaRPr lang="en-US" altLang="ko-KR" dirty="0" smtClean="0"/>
          </a:p>
          <a:p>
            <a:r>
              <a:rPr lang="ko-KR" altLang="en-US" dirty="0" smtClean="0"/>
              <a:t>확인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950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544" y="1556792"/>
            <a:ext cx="8291264" cy="1617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 smtClean="0"/>
              <a:t>다음과 같이 코드를 입력합니다</a:t>
            </a:r>
            <a:r>
              <a:rPr lang="en-US" altLang="ko-KR" sz="1500" dirty="0" smtClean="0"/>
              <a:t>.</a:t>
            </a:r>
          </a:p>
          <a:p>
            <a:pPr marL="0" indent="0">
              <a:buNone/>
            </a:pPr>
            <a:r>
              <a:rPr lang="en-US" altLang="ko-KR" sz="1500" dirty="0" smtClean="0"/>
              <a:t>#</a:t>
            </a:r>
            <a:r>
              <a:rPr lang="en-US" altLang="ko-KR" sz="1500" dirty="0"/>
              <a:t>tar </a:t>
            </a:r>
            <a:r>
              <a:rPr lang="en-US" altLang="ko-KR" sz="1500" dirty="0" err="1"/>
              <a:t>xvfz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hadoop-2.10.1.tar.gz – </a:t>
            </a:r>
            <a:r>
              <a:rPr lang="ko-KR" altLang="en-US" sz="1500" dirty="0" err="1" smtClean="0"/>
              <a:t>하둡</a:t>
            </a:r>
            <a:r>
              <a:rPr lang="ko-KR" altLang="en-US" sz="1500" dirty="0" smtClean="0"/>
              <a:t> 알집을 푸는 코드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#mv hadoop-2.10.1 /home/</a:t>
            </a:r>
            <a:r>
              <a:rPr lang="en-US" altLang="ko-KR" sz="1500" dirty="0" err="1"/>
              <a:t>bigdata</a:t>
            </a:r>
            <a:r>
              <a:rPr lang="en-US" altLang="ko-KR" sz="1500" dirty="0" smtClean="0"/>
              <a:t>/ - </a:t>
            </a:r>
            <a:r>
              <a:rPr lang="ko-KR" altLang="en-US" sz="1500" dirty="0" err="1" smtClean="0"/>
              <a:t>하둡파일을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/home/</a:t>
            </a:r>
            <a:r>
              <a:rPr lang="en-US" altLang="ko-KR" sz="1500" dirty="0" err="1" smtClean="0"/>
              <a:t>bigdata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디렉토리로</a:t>
            </a:r>
            <a:r>
              <a:rPr lang="ko-KR" altLang="en-US" sz="1500" dirty="0" smtClean="0"/>
              <a:t> 이동하는 코드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#cd /home/</a:t>
            </a:r>
            <a:r>
              <a:rPr lang="en-US" altLang="ko-KR" sz="1500" dirty="0" err="1"/>
              <a:t>bigdata</a:t>
            </a:r>
            <a:r>
              <a:rPr lang="en-US" altLang="ko-KR" sz="1500" dirty="0" smtClean="0"/>
              <a:t>/ - </a:t>
            </a:r>
            <a:r>
              <a:rPr lang="en-US" altLang="ko-KR" sz="1500" dirty="0" err="1" smtClean="0"/>
              <a:t>bigdata</a:t>
            </a:r>
            <a:r>
              <a:rPr lang="ko-KR" altLang="en-US" sz="1500" dirty="0"/>
              <a:t> </a:t>
            </a:r>
            <a:r>
              <a:rPr lang="ko-KR" altLang="en-US" sz="1500" dirty="0" err="1" smtClean="0"/>
              <a:t>디렉토리로</a:t>
            </a:r>
            <a:r>
              <a:rPr lang="ko-KR" altLang="en-US" sz="1500" dirty="0" smtClean="0"/>
              <a:t> 이동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#ln –s hadoop-2.10.1/ </a:t>
            </a:r>
            <a:r>
              <a:rPr lang="en-US" altLang="ko-KR" sz="1500" dirty="0" err="1" smtClean="0"/>
              <a:t>hadoop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하둡파일을</a:t>
            </a:r>
            <a:r>
              <a:rPr lang="ko-KR" altLang="en-US" sz="1500" dirty="0" smtClean="0"/>
              <a:t> </a:t>
            </a:r>
            <a:r>
              <a:rPr lang="en-US" altLang="ko-KR" sz="1500" dirty="0" err="1" smtClean="0"/>
              <a:t>hadoop</a:t>
            </a:r>
            <a:r>
              <a:rPr lang="ko-KR" altLang="en-US" sz="1500" dirty="0" smtClean="0"/>
              <a:t>으로 링크시키는 코드</a:t>
            </a:r>
            <a:endParaRPr lang="ko-KR" altLang="en-US" sz="15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5"/>
            <a:ext cx="7848872" cy="2245559"/>
          </a:xfrm>
        </p:spPr>
      </p:pic>
    </p:spTree>
    <p:extLst>
      <p:ext uri="{BB962C8B-B14F-4D97-AF65-F5344CB8AC3E}">
        <p14:creationId xmlns:p14="http://schemas.microsoft.com/office/powerpoint/2010/main" val="350742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008" y="1556792"/>
            <a:ext cx="4186808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 err="1" smtClean="0"/>
              <a:t>하둡</a:t>
            </a:r>
            <a:r>
              <a:rPr lang="ko-KR" altLang="en-US" sz="1500" dirty="0" smtClean="0"/>
              <a:t> 환경설정을 위해 </a:t>
            </a:r>
            <a:r>
              <a:rPr lang="en-US" altLang="ko-KR" sz="1500" dirty="0" smtClean="0"/>
              <a:t>v</a:t>
            </a:r>
            <a:r>
              <a:rPr lang="en-US" altLang="ko-KR" sz="1500" dirty="0" smtClean="0"/>
              <a:t>i ~/.</a:t>
            </a:r>
            <a:r>
              <a:rPr lang="en-US" altLang="ko-KR" sz="1500" dirty="0" err="1" smtClean="0"/>
              <a:t>bashrc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를 입력을 한 후 다음과 같이 코드를 작성합니다</a:t>
            </a:r>
            <a:r>
              <a:rPr lang="en-US" altLang="ko-KR" sz="1500" dirty="0" smtClean="0"/>
              <a:t>.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 smtClean="0"/>
              <a:t>작성을 한 후 </a:t>
            </a:r>
            <a:r>
              <a:rPr lang="en-US" altLang="ko-KR" sz="1500" dirty="0" smtClean="0"/>
              <a:t>start-all.sh </a:t>
            </a:r>
            <a:r>
              <a:rPr lang="ko-KR" altLang="en-US" sz="1500" dirty="0" smtClean="0"/>
              <a:t>를 입력 하게 되면 </a:t>
            </a:r>
            <a:r>
              <a:rPr lang="ko-KR" altLang="en-US" sz="1500" dirty="0" err="1" smtClean="0"/>
              <a:t>하둡이</a:t>
            </a:r>
            <a:r>
              <a:rPr lang="ko-KR" altLang="en-US" sz="1500" dirty="0" smtClean="0"/>
              <a:t> 실행됩니다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4038600" cy="3917938"/>
          </a:xfrm>
        </p:spPr>
      </p:pic>
    </p:spTree>
    <p:extLst>
      <p:ext uri="{BB962C8B-B14F-4D97-AF65-F5344CB8AC3E}">
        <p14:creationId xmlns:p14="http://schemas.microsoft.com/office/powerpoint/2010/main" val="150911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008" y="1556792"/>
            <a:ext cx="4186808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ko-KR" altLang="en-US" sz="15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3956026" cy="4525963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268760"/>
            <a:ext cx="4320480" cy="1440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3212976"/>
            <a:ext cx="42947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하둡</a:t>
            </a:r>
            <a:r>
              <a:rPr lang="ko-KR" altLang="en-US" dirty="0" smtClean="0"/>
              <a:t> 홈페이지 </a:t>
            </a:r>
            <a:r>
              <a:rPr lang="en-US" altLang="ko-KR" dirty="0" smtClean="0"/>
              <a:t>192.168.56.101:50070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ko-KR" altLang="en-US" dirty="0" smtClean="0"/>
              <a:t>접속을 한 상태이며 </a:t>
            </a:r>
            <a:r>
              <a:rPr lang="en-US" altLang="ko-KR" dirty="0" smtClean="0"/>
              <a:t>Bigdata1, Bigdata2,</a:t>
            </a:r>
          </a:p>
          <a:p>
            <a:r>
              <a:rPr lang="en-US" altLang="ko-KR" dirty="0" smtClean="0"/>
              <a:t>Bigdata3</a:t>
            </a:r>
            <a:r>
              <a:rPr lang="ko-KR" altLang="en-US" dirty="0" smtClean="0"/>
              <a:t>가 정상적인 것을 확인 할 수</a:t>
            </a:r>
            <a:endParaRPr lang="en-US" altLang="ko-KR" dirty="0" smtClean="0"/>
          </a:p>
          <a:p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423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463</Words>
  <Application>Microsoft Office PowerPoint</Application>
  <PresentationFormat>화면 슬라이드 쇼(4:3)</PresentationFormat>
  <Paragraphs>90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빅데이터 저장시스템 개발</vt:lpstr>
      <vt:lpstr>순서</vt:lpstr>
      <vt:lpstr>Hadoop 설치</vt:lpstr>
      <vt:lpstr>Hadoop 설치</vt:lpstr>
      <vt:lpstr>Hadoop 설치</vt:lpstr>
      <vt:lpstr>Hadoop 설치</vt:lpstr>
      <vt:lpstr>Hadoop 설치</vt:lpstr>
      <vt:lpstr>Hadoop 설치</vt:lpstr>
      <vt:lpstr>Hadoop 설치</vt:lpstr>
      <vt:lpstr>Sqoop 설치</vt:lpstr>
      <vt:lpstr>Sqoop 설치</vt:lpstr>
      <vt:lpstr>Sqoop 설치</vt:lpstr>
      <vt:lpstr>Sqoop 설치</vt:lpstr>
      <vt:lpstr>Sqoop 설치</vt:lpstr>
      <vt:lpstr>Sqoop Import</vt:lpstr>
      <vt:lpstr>Sqoop Export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활용</dc:title>
  <dc:creator>bigdata</dc:creator>
  <cp:lastModifiedBy>bigdata</cp:lastModifiedBy>
  <cp:revision>30</cp:revision>
  <dcterms:created xsi:type="dcterms:W3CDTF">2020-11-06T01:30:05Z</dcterms:created>
  <dcterms:modified xsi:type="dcterms:W3CDTF">2021-01-08T02:47:47Z</dcterms:modified>
</cp:coreProperties>
</file>