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처리시스템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362920"/>
            <a:ext cx="435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</a:t>
            </a:r>
            <a:r>
              <a:rPr lang="en-US" altLang="ko-KR" dirty="0" smtClean="0"/>
              <a:t>overwrite </a:t>
            </a:r>
            <a:r>
              <a:rPr lang="ko-KR" altLang="en-US" dirty="0" smtClean="0"/>
              <a:t>시킨 후 </a:t>
            </a:r>
            <a:endParaRPr lang="en-US" altLang="ko-KR" dirty="0" smtClean="0"/>
          </a:p>
          <a:p>
            <a:r>
              <a:rPr lang="en-US" altLang="ko-KR" dirty="0" smtClean="0"/>
              <a:t>Select * from `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`</a:t>
            </a:r>
            <a:r>
              <a:rPr lang="ko-KR" altLang="en-US" dirty="0" smtClean="0"/>
              <a:t>을 실행시키게 되면 다음과 같이 결과가 출력이 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84784"/>
            <a:ext cx="5950561" cy="792088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2552700" cy="21907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29000"/>
            <a:ext cx="3886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362920"/>
            <a:ext cx="435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</a:t>
            </a:r>
            <a:r>
              <a:rPr lang="en-US" altLang="ko-KR" dirty="0" smtClean="0"/>
              <a:t>overwrite </a:t>
            </a:r>
            <a:r>
              <a:rPr lang="ko-KR" altLang="en-US" dirty="0" smtClean="0"/>
              <a:t>시킨 후 </a:t>
            </a:r>
            <a:endParaRPr lang="en-US" altLang="ko-KR" dirty="0" smtClean="0"/>
          </a:p>
          <a:p>
            <a:r>
              <a:rPr lang="en-US" altLang="ko-KR" dirty="0" smtClean="0"/>
              <a:t>Select * from `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`</a:t>
            </a:r>
            <a:r>
              <a:rPr lang="ko-KR" altLang="en-US" dirty="0" smtClean="0"/>
              <a:t>을 실행시키게 되면 다음과 같이 결과가 출력이 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84784"/>
            <a:ext cx="5950561" cy="792088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2552700" cy="21907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29000"/>
            <a:ext cx="3886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212976"/>
            <a:ext cx="43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Hive </a:t>
            </a:r>
            <a:r>
              <a:rPr lang="ko-KR" altLang="en-US" dirty="0" smtClean="0"/>
              <a:t>외부 테이블 생성을 하기 위해 다음과 같이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Naver_ex</a:t>
            </a:r>
            <a:r>
              <a:rPr lang="en-US" altLang="ko-KR" dirty="0" smtClean="0"/>
              <a:t>` </a:t>
            </a:r>
            <a:r>
              <a:rPr lang="ko-KR" altLang="en-US" dirty="0" smtClean="0"/>
              <a:t>테이블을 생성합니다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" y="1340768"/>
            <a:ext cx="4038600" cy="1681184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93096"/>
            <a:ext cx="4248472" cy="647700"/>
          </a:xfrm>
        </p:spPr>
      </p:pic>
      <p:sp>
        <p:nvSpPr>
          <p:cNvPr id="11" name="TextBox 10"/>
          <p:cNvSpPr txBox="1"/>
          <p:nvPr/>
        </p:nvSpPr>
        <p:spPr>
          <a:xfrm>
            <a:off x="539552" y="5229200"/>
            <a:ext cx="646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생성된 외부 테이블을 </a:t>
            </a:r>
            <a:r>
              <a:rPr lang="en-US" altLang="ko-KR" dirty="0" smtClean="0"/>
              <a:t>select * from `</a:t>
            </a:r>
            <a:r>
              <a:rPr lang="en-US" altLang="ko-KR" dirty="0" err="1" smtClean="0"/>
              <a:t>Naver_ex</a:t>
            </a:r>
            <a:r>
              <a:rPr lang="en-US" altLang="ko-KR" dirty="0" smtClean="0"/>
              <a:t>`</a:t>
            </a:r>
            <a:r>
              <a:rPr lang="ko-KR" altLang="en-US" dirty="0" smtClean="0"/>
              <a:t>를 실행합니다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66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772816"/>
            <a:ext cx="43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테이블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` </a:t>
            </a:r>
            <a:r>
              <a:rPr lang="ko-KR" altLang="en-US" dirty="0" smtClean="0"/>
              <a:t>의 키워드를 출력하는 코드와 결과입니다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2" y="1700808"/>
            <a:ext cx="4038600" cy="32796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3340160" cy="4525963"/>
          </a:xfrm>
        </p:spPr>
      </p:pic>
    </p:spTree>
    <p:extLst>
      <p:ext uri="{BB962C8B-B14F-4D97-AF65-F5344CB8AC3E}">
        <p14:creationId xmlns:p14="http://schemas.microsoft.com/office/powerpoint/2010/main" val="409514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573016"/>
            <a:ext cx="76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테이블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Naver_ex</a:t>
            </a:r>
            <a:r>
              <a:rPr lang="en-US" altLang="ko-KR" dirty="0" smtClean="0"/>
              <a:t>` </a:t>
            </a:r>
            <a:r>
              <a:rPr lang="ko-KR" altLang="en-US" dirty="0" smtClean="0"/>
              <a:t>의 키워드를 출력하는 코드입니다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5"/>
            <a:ext cx="7128792" cy="2096281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3" y="4221088"/>
            <a:ext cx="2124075" cy="50482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70201"/>
            <a:ext cx="8352928" cy="4299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5517232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정상적으로 들어간 것을 확인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확인경로 </a:t>
            </a:r>
            <a:r>
              <a:rPr lang="en-US" altLang="ko-KR" dirty="0" smtClean="0"/>
              <a:t>: (192.168.56.101:8088)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7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Naver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MapReduce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Hive </a:t>
            </a:r>
            <a:r>
              <a:rPr lang="ko-KR" altLang="en-US" dirty="0" smtClean="0">
                <a:solidFill>
                  <a:schemeClr val="tx1"/>
                </a:solidFill>
              </a:rPr>
              <a:t>설치 및 </a:t>
            </a:r>
            <a:r>
              <a:rPr lang="en-US" altLang="ko-KR" dirty="0" err="1" smtClean="0">
                <a:solidFill>
                  <a:schemeClr val="tx1"/>
                </a:solidFill>
              </a:rPr>
              <a:t>Naver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dirty="0" smtClean="0">
                <a:solidFill>
                  <a:schemeClr val="tx1"/>
                </a:solidFill>
              </a:rPr>
              <a:t> 쿼리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MapReduce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3898900" cy="207908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6" y="1600200"/>
            <a:ext cx="3815207" cy="4525963"/>
          </a:xfrm>
        </p:spPr>
      </p:pic>
      <p:sp>
        <p:nvSpPr>
          <p:cNvPr id="8" name="TextBox 7"/>
          <p:cNvSpPr txBox="1"/>
          <p:nvPr/>
        </p:nvSpPr>
        <p:spPr>
          <a:xfrm>
            <a:off x="4572000" y="4005064"/>
            <a:ext cx="420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MapReduce</a:t>
            </a:r>
            <a:r>
              <a:rPr lang="ko-KR" altLang="en-US" dirty="0" smtClean="0"/>
              <a:t>하기 위한 소스코드 입니다</a:t>
            </a:r>
            <a:endParaRPr lang="en-US" altLang="ko-KR" dirty="0" smtClean="0"/>
          </a:p>
          <a:p>
            <a:r>
              <a:rPr lang="ko-KR" altLang="en-US" dirty="0" smtClean="0"/>
              <a:t>왼쪽 </a:t>
            </a:r>
            <a:r>
              <a:rPr lang="en-US" altLang="ko-KR" dirty="0" smtClean="0"/>
              <a:t>: Main</a:t>
            </a:r>
          </a:p>
          <a:p>
            <a:r>
              <a:rPr lang="ko-KR" altLang="en-US" dirty="0" smtClean="0"/>
              <a:t>오른쪽 </a:t>
            </a:r>
            <a:r>
              <a:rPr lang="en-US" altLang="ko-KR" dirty="0" smtClean="0"/>
              <a:t>: Mapper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MapReduce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1" y="1484784"/>
            <a:ext cx="4038600" cy="3171385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39552" y="5733256"/>
            <a:ext cx="8147248" cy="39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왼</a:t>
            </a:r>
            <a:r>
              <a:rPr lang="ko-KR" altLang="en-US" sz="1500" dirty="0" smtClean="0"/>
              <a:t>쪽은 </a:t>
            </a:r>
            <a:r>
              <a:rPr lang="en-US" altLang="ko-KR" sz="1500" dirty="0" smtClean="0"/>
              <a:t>Reduce </a:t>
            </a:r>
            <a:r>
              <a:rPr lang="ko-KR" altLang="en-US" sz="1500" dirty="0" smtClean="0"/>
              <a:t>소스코드 이며 오른쪽은 </a:t>
            </a:r>
            <a:r>
              <a:rPr lang="en-US" altLang="ko-KR" sz="1500" dirty="0" smtClean="0"/>
              <a:t>Export </a:t>
            </a:r>
            <a:r>
              <a:rPr lang="ko-KR" altLang="en-US" sz="1500" dirty="0" smtClean="0"/>
              <a:t>하기 위한 창입니다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57" y="1268760"/>
            <a:ext cx="2952328" cy="35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MapReduce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70080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hdfs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/MapReduce</a:t>
            </a:r>
            <a:r>
              <a:rPr lang="ko-KR" altLang="en-US" dirty="0" smtClean="0"/>
              <a:t>를 입력해 </a:t>
            </a:r>
            <a:r>
              <a:rPr lang="ko-KR" altLang="en-US" dirty="0" err="1" smtClean="0"/>
              <a:t>하둡에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MapReduc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디렉토리를</a:t>
            </a:r>
            <a:endParaRPr lang="en-US" altLang="ko-KR" dirty="0" smtClean="0"/>
          </a:p>
          <a:p>
            <a:r>
              <a:rPr lang="ko-KR" altLang="en-US" dirty="0" smtClean="0"/>
              <a:t>생성시킵니다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3790950" cy="22860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038600" cy="1336424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6" y="4109486"/>
            <a:ext cx="2886075" cy="21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8" y="4581128"/>
            <a:ext cx="6094264" cy="16474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2544" y="3786320"/>
            <a:ext cx="5393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hdfs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 –put /root/</a:t>
            </a:r>
            <a:r>
              <a:rPr lang="en-US" altLang="ko-KR" dirty="0" err="1" smtClean="0"/>
              <a:t>naver</a:t>
            </a:r>
            <a:r>
              <a:rPr lang="en-US" altLang="ko-KR" dirty="0"/>
              <a:t> </a:t>
            </a:r>
            <a:r>
              <a:rPr lang="en-US" altLang="ko-KR" dirty="0" smtClean="0"/>
              <a:t>/MapReduce</a:t>
            </a:r>
            <a:r>
              <a:rPr lang="ko-KR" altLang="en-US" dirty="0" smtClean="0"/>
              <a:t>를 입력해</a:t>
            </a:r>
            <a:endParaRPr lang="en-US" altLang="ko-KR" dirty="0" smtClean="0"/>
          </a:p>
          <a:p>
            <a:r>
              <a:rPr lang="en-US" altLang="ko-KR" dirty="0" smtClean="0"/>
              <a:t>MapReduce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네이버를</a:t>
            </a:r>
            <a:r>
              <a:rPr lang="ko-KR" altLang="en-US" dirty="0" smtClean="0"/>
              <a:t> 넣습니다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7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en-US" altLang="ko-KR" dirty="0"/>
              <a:t>MapReduce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98376" y="4005064"/>
            <a:ext cx="8147248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#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yarn jar NaverWordCount.jar sub1.Main /MapReduce/</a:t>
            </a:r>
            <a:r>
              <a:rPr lang="en-US" altLang="ko-KR" sz="1500" dirty="0" err="1" smtClean="0"/>
              <a:t>naver</a:t>
            </a:r>
            <a:r>
              <a:rPr lang="en-US" altLang="ko-KR" sz="1500" dirty="0" smtClean="0"/>
              <a:t> /MapReduce/output</a:t>
            </a:r>
            <a:r>
              <a:rPr lang="ko-KR" altLang="en-US" sz="1500" dirty="0" smtClean="0"/>
              <a:t>을 입력해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NaverWordCount</a:t>
            </a:r>
            <a:r>
              <a:rPr lang="ko-KR" altLang="en-US" sz="1500" dirty="0" smtClean="0"/>
              <a:t>를 실행시킵니다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실행을 시키게 되면 </a:t>
            </a:r>
            <a:r>
              <a:rPr lang="en-US" altLang="ko-KR" sz="1500" dirty="0" smtClean="0"/>
              <a:t>output</a:t>
            </a:r>
            <a:r>
              <a:rPr lang="ko-KR" altLang="en-US" sz="1500" dirty="0" smtClean="0"/>
              <a:t>에서 실행시킨 파일이 생성이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229486" cy="2880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8352928" cy="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628800"/>
            <a:ext cx="3985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설치하기전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다음과 같이 설정을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설정이 완료되었을 경우 </a:t>
            </a:r>
            <a:r>
              <a:rPr lang="en-US" altLang="ko-KR" dirty="0" smtClean="0"/>
              <a:t>hive, hive/warehouse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생성시킨 후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설치받습니다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7" y="1556792"/>
            <a:ext cx="4038600" cy="1637518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3343275" cy="22860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" y="3717032"/>
            <a:ext cx="4181475" cy="21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" y="4126549"/>
            <a:ext cx="8064896" cy="13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03644" y="2505962"/>
            <a:ext cx="82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다운받은 </a:t>
            </a:r>
            <a:r>
              <a:rPr lang="en-US" altLang="ko-KR" dirty="0" smtClean="0"/>
              <a:t>hive </a:t>
            </a:r>
            <a:r>
              <a:rPr lang="ko-KR" altLang="en-US" dirty="0" smtClean="0"/>
              <a:t>파일을 압축해제 한 후 </a:t>
            </a:r>
            <a:r>
              <a:rPr lang="en-US" altLang="ko-KR" dirty="0" smtClean="0"/>
              <a:t>/home/</a:t>
            </a:r>
            <a:r>
              <a:rPr lang="en-US" altLang="ko-KR" dirty="0" err="1" smtClean="0"/>
              <a:t>bigdata</a:t>
            </a:r>
            <a:r>
              <a:rPr lang="ko-KR" altLang="en-US" dirty="0" smtClean="0"/>
              <a:t>로 이동시킵니다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4253"/>
            <a:ext cx="4038600" cy="195142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4392488" cy="19177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4" y="3212976"/>
            <a:ext cx="62769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4" y="4149080"/>
            <a:ext cx="3267075" cy="1104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644" y="3645024"/>
            <a:ext cx="472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복사한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로 링크 시켜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4221088"/>
            <a:ext cx="502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#vi ~/.</a:t>
            </a:r>
            <a:r>
              <a:rPr lang="en-US" altLang="ko-KR" dirty="0" err="1" smtClean="0"/>
              <a:t>bashrc</a:t>
            </a:r>
            <a:r>
              <a:rPr lang="ko-KR" altLang="en-US" dirty="0" smtClean="0"/>
              <a:t>를 여신 후</a:t>
            </a:r>
            <a:endParaRPr lang="en-US" altLang="ko-KR" dirty="0" smtClean="0"/>
          </a:p>
          <a:p>
            <a:r>
              <a:rPr lang="en-US" altLang="ko-KR" dirty="0" smtClean="0"/>
              <a:t>Hive </a:t>
            </a:r>
            <a:r>
              <a:rPr lang="ko-KR" altLang="en-US" dirty="0" smtClean="0"/>
              <a:t>환경설정을 다음과 같이 적용시켜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Hive </a:t>
            </a:r>
            <a:r>
              <a:rPr lang="en-US" altLang="ko-KR" dirty="0" err="1"/>
              <a:t>Naver</a:t>
            </a:r>
            <a:r>
              <a:rPr lang="ko-KR" altLang="en-US" dirty="0" err="1"/>
              <a:t>검색어</a:t>
            </a:r>
            <a:r>
              <a:rPr lang="ko-KR" altLang="en-US" dirty="0"/>
              <a:t> 쿼리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5603"/>
            <a:ext cx="7992888" cy="222292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966936" cy="1728192"/>
          </a:xfrm>
        </p:spPr>
      </p:pic>
      <p:sp>
        <p:nvSpPr>
          <p:cNvPr id="13" name="TextBox 12"/>
          <p:cNvSpPr txBox="1"/>
          <p:nvPr/>
        </p:nvSpPr>
        <p:spPr>
          <a:xfrm>
            <a:off x="3563888" y="4158779"/>
            <a:ext cx="54363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hive</a:t>
            </a:r>
            <a:r>
              <a:rPr lang="ko-KR" altLang="en-US" dirty="0" smtClean="0"/>
              <a:t>를 실행시키게 되면 위와 같이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가 실행이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 내부 테이블을 생성하기 위해선</a:t>
            </a:r>
            <a:endParaRPr lang="en-US" altLang="ko-KR" dirty="0" smtClean="0"/>
          </a:p>
          <a:p>
            <a:r>
              <a:rPr lang="ko-KR" altLang="en-US" dirty="0" smtClean="0"/>
              <a:t>그림의 왼쪽과 같이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Naver_in</a:t>
            </a:r>
            <a:r>
              <a:rPr lang="en-US" altLang="ko-KR" dirty="0" smtClean="0"/>
              <a:t>` </a:t>
            </a:r>
            <a:r>
              <a:rPr lang="ko-KR" altLang="en-US" dirty="0" smtClean="0"/>
              <a:t>테이블을 생성</a:t>
            </a:r>
            <a:endParaRPr lang="en-US" altLang="ko-KR" dirty="0" smtClean="0"/>
          </a:p>
          <a:p>
            <a:r>
              <a:rPr lang="ko-KR" altLang="en-US" dirty="0" smtClean="0"/>
              <a:t>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4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322</Words>
  <Application>Microsoft Office PowerPoint</Application>
  <PresentationFormat>화면 슬라이드 쇼(4:3)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빅데이터 처리시스템 개발</vt:lpstr>
      <vt:lpstr>순서</vt:lpstr>
      <vt:lpstr>Naver 검색어 MapReduce</vt:lpstr>
      <vt:lpstr>Naver 검색어 MapReduce</vt:lpstr>
      <vt:lpstr>Naver 검색어 MapReduce</vt:lpstr>
      <vt:lpstr>Naver 검색어 MapReduce</vt:lpstr>
      <vt:lpstr>Hive Naver검색어 쿼리</vt:lpstr>
      <vt:lpstr>Hive Naver검색어 쿼리</vt:lpstr>
      <vt:lpstr>Hive Naver검색어 쿼리</vt:lpstr>
      <vt:lpstr>Hive Naver검색어 쿼리</vt:lpstr>
      <vt:lpstr>Hive Naver검색어 쿼리</vt:lpstr>
      <vt:lpstr>Hive Naver검색어 쿼리</vt:lpstr>
      <vt:lpstr>Hive Naver검색어 쿼리</vt:lpstr>
      <vt:lpstr>Hive Naver검색어 쿼리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36</cp:revision>
  <dcterms:created xsi:type="dcterms:W3CDTF">2020-11-06T01:30:05Z</dcterms:created>
  <dcterms:modified xsi:type="dcterms:W3CDTF">2021-01-15T03:09:23Z</dcterms:modified>
</cp:coreProperties>
</file>