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6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분석시스템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2400" b="1" dirty="0"/>
              <a:t>class</a:t>
            </a:r>
            <a:r>
              <a:rPr lang="ko-KR" altLang="en-US" sz="2400" b="1" dirty="0"/>
              <a:t>로 그룹화 되고 수학점수 평균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mean_math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변수를 갖는 데이터프레임 출력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95735" y="440401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Df_group</a:t>
            </a:r>
            <a:r>
              <a:rPr lang="ko-KR" altLang="en-US" dirty="0" smtClean="0"/>
              <a:t>에 대한 콘솔 값</a:t>
            </a:r>
            <a:r>
              <a:rPr lang="en-US" altLang="ko-KR" dirty="0"/>
              <a:t> </a:t>
            </a:r>
            <a:r>
              <a:rPr lang="ko-KR" altLang="en-US" dirty="0" smtClean="0"/>
              <a:t>및 테이블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7" y="155679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조건에 해당되는 데이터프레임을 출력하는 소스입니다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9" y="1575516"/>
            <a:ext cx="4038600" cy="557340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5769428" cy="1440160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26" y="2564904"/>
            <a:ext cx="15811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1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2400" b="1" dirty="0"/>
              <a:t>total(math, </a:t>
            </a:r>
            <a:r>
              <a:rPr lang="en-US" altLang="ko-KR" sz="2400" b="1" dirty="0" err="1"/>
              <a:t>english</a:t>
            </a:r>
            <a:r>
              <a:rPr lang="en-US" altLang="ko-KR" sz="2400" b="1" dirty="0"/>
              <a:t>, science</a:t>
            </a:r>
            <a:r>
              <a:rPr lang="ko-KR" altLang="en-US" sz="2400" b="1" dirty="0"/>
              <a:t>의 합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파생변수를 갖는 데이터프레임 출력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5877272"/>
            <a:ext cx="33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Df_total</a:t>
            </a:r>
            <a:r>
              <a:rPr lang="ko-KR" altLang="en-US" dirty="0" smtClean="0"/>
              <a:t>에 대한 콘솔 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7" y="155679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조건에 해당되는 데이터프레임을 출력하는 소스입니다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21600" y="5877272"/>
            <a:ext cx="33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Df_total</a:t>
            </a:r>
            <a:r>
              <a:rPr lang="ko-KR" altLang="en-US" dirty="0" smtClean="0"/>
              <a:t>에 대한 테이블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5" y="1556792"/>
            <a:ext cx="4038600" cy="504056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4038600" cy="2742792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54" y="2276872"/>
            <a:ext cx="3657600" cy="34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9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2400" b="1" dirty="0"/>
              <a:t>total(math, </a:t>
            </a:r>
            <a:r>
              <a:rPr lang="en-US" altLang="ko-KR" sz="2400" b="1" dirty="0" err="1"/>
              <a:t>english</a:t>
            </a:r>
            <a:r>
              <a:rPr lang="en-US" altLang="ko-KR" sz="2400" b="1" dirty="0"/>
              <a:t>, science</a:t>
            </a:r>
            <a:r>
              <a:rPr lang="ko-KR" altLang="en-US" sz="2400" b="1" dirty="0"/>
              <a:t>의 합의 평균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파생변수를 갖는 데이터 프레임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5877272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Df_mean</a:t>
            </a:r>
            <a:r>
              <a:rPr lang="ko-KR" altLang="en-US" dirty="0" smtClean="0"/>
              <a:t>에 대한 콘솔 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7" y="155679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조건에 해당되는 데이터프레임을 출력하는 소스입니다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21600" y="5877272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Df_mean</a:t>
            </a:r>
            <a:r>
              <a:rPr lang="ko-KR" altLang="en-US" dirty="0" smtClean="0"/>
              <a:t>에 대한 테이블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9" y="1613815"/>
            <a:ext cx="4038600" cy="532284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0" y="2708920"/>
            <a:ext cx="4038600" cy="2628186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61" y="2203123"/>
            <a:ext cx="3961810" cy="35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7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2400" b="1" dirty="0"/>
              <a:t>grade(</a:t>
            </a:r>
            <a:r>
              <a:rPr lang="ko-KR" altLang="en-US" sz="2400" b="1" dirty="0"/>
              <a:t>평균의 등급</a:t>
            </a:r>
            <a:r>
              <a:rPr lang="en-US" altLang="ko-KR" sz="2400" b="1" dirty="0"/>
              <a:t>, A, B, C, D, F) </a:t>
            </a:r>
            <a:r>
              <a:rPr lang="ko-KR" altLang="en-US" sz="2400" b="1" dirty="0"/>
              <a:t>파생변수를 갖는 데이터프레임 출력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5877272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Df_grade</a:t>
            </a:r>
            <a:r>
              <a:rPr lang="ko-KR" altLang="en-US" dirty="0" smtClean="0"/>
              <a:t>에 대한 콘솔 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7" y="155679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등급을 구하는 데이터프레임을 </a:t>
            </a:r>
            <a:endParaRPr lang="en-US" altLang="ko-KR" dirty="0" smtClean="0"/>
          </a:p>
          <a:p>
            <a:r>
              <a:rPr lang="ko-KR" altLang="en-US" dirty="0" smtClean="0"/>
              <a:t>출력하는 소스입니다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21600" y="5877272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Df_grade</a:t>
            </a:r>
            <a:r>
              <a:rPr lang="ko-KR" altLang="en-US" dirty="0" smtClean="0"/>
              <a:t>에 대한 테이블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9" y="1556792"/>
            <a:ext cx="4038600" cy="997851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00693"/>
            <a:ext cx="4038600" cy="3176579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2203124"/>
            <a:ext cx="4186437" cy="367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1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6864" cy="3361928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dplyr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패키지 함수 이용하여 작업수행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Exam.csv </a:t>
            </a:r>
            <a:r>
              <a:rPr lang="ko-KR" altLang="en-US" sz="3000" b="1" dirty="0" smtClean="0"/>
              <a:t>파일의 데이터를 데이터프레임 출력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1999" y="1700808"/>
            <a:ext cx="414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실행시키지 위해선 패키지를 </a:t>
            </a:r>
            <a:endParaRPr lang="en-US" altLang="ko-KR" dirty="0" smtClean="0"/>
          </a:p>
          <a:p>
            <a:r>
              <a:rPr lang="ko-KR" altLang="en-US" dirty="0" smtClean="0"/>
              <a:t>먼저 설치 하셔야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3876675" cy="876300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6952"/>
            <a:ext cx="4038600" cy="1635820"/>
          </a:xfrm>
        </p:spPr>
      </p:pic>
      <p:sp>
        <p:nvSpPr>
          <p:cNvPr id="10" name="TextBox 9"/>
          <p:cNvSpPr txBox="1"/>
          <p:nvPr/>
        </p:nvSpPr>
        <p:spPr>
          <a:xfrm>
            <a:off x="4571999" y="3140968"/>
            <a:ext cx="4126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dyplr</a:t>
            </a:r>
            <a:r>
              <a:rPr lang="en-US" altLang="ko-KR" dirty="0" smtClean="0"/>
              <a:t>’) </a:t>
            </a:r>
            <a:r>
              <a:rPr lang="ko-KR" altLang="en-US" dirty="0" smtClean="0"/>
              <a:t>실행중인 화면</a:t>
            </a:r>
            <a:endParaRPr lang="en-US" altLang="ko-KR" dirty="0" smtClean="0"/>
          </a:p>
          <a:p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13176"/>
            <a:ext cx="3067050" cy="371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23928" y="4941168"/>
            <a:ext cx="4794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dyplr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입력한 화면입니다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그다음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df_exam</a:t>
            </a:r>
            <a:r>
              <a:rPr lang="en-US" altLang="ko-KR" dirty="0" smtClean="0"/>
              <a:t> &lt;- read.csv(‘./file/exam.csv’)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입력하여 데이터베이스를 저장합니다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5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Exam.csv </a:t>
            </a:r>
            <a:r>
              <a:rPr lang="ko-KR" altLang="en-US" sz="3000" b="1" dirty="0" smtClean="0"/>
              <a:t>파일의 데이터를 데이터프레임 출력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5157192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Df_exam</a:t>
            </a:r>
            <a:r>
              <a:rPr lang="ko-KR" altLang="en-US" dirty="0" smtClean="0"/>
              <a:t>을 콘솔로 출력한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68760"/>
            <a:ext cx="2952328" cy="3672408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3096344" cy="3691795"/>
          </a:xfrm>
        </p:spPr>
      </p:pic>
      <p:sp>
        <p:nvSpPr>
          <p:cNvPr id="13" name="TextBox 12"/>
          <p:cNvSpPr txBox="1"/>
          <p:nvPr/>
        </p:nvSpPr>
        <p:spPr>
          <a:xfrm>
            <a:off x="5148064" y="5136251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Df_exam</a:t>
            </a:r>
            <a:r>
              <a:rPr lang="ko-KR" altLang="en-US" dirty="0" smtClean="0"/>
              <a:t>을 테이블형식으로 </a:t>
            </a:r>
            <a:endParaRPr lang="en-US" altLang="ko-KR" dirty="0" smtClean="0"/>
          </a:p>
          <a:p>
            <a:r>
              <a:rPr lang="ko-KR" altLang="en-US" dirty="0" smtClean="0"/>
              <a:t>출력한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76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2400" b="1" dirty="0" smtClean="0"/>
              <a:t>Math, </a:t>
            </a:r>
            <a:r>
              <a:rPr lang="en-US" altLang="ko-KR" sz="2400" b="1" dirty="0" err="1" smtClean="0"/>
              <a:t>english</a:t>
            </a:r>
            <a:r>
              <a:rPr lang="en-US" altLang="ko-KR" sz="2400" b="1" dirty="0" smtClean="0"/>
              <a:t>, science </a:t>
            </a:r>
            <a:r>
              <a:rPr lang="ko-KR" altLang="en-US" sz="2400" b="1" dirty="0" smtClean="0"/>
              <a:t>변수만 갖는 데이터프레임 출력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661248"/>
            <a:ext cx="346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Df_result</a:t>
            </a:r>
            <a:r>
              <a:rPr lang="ko-KR" altLang="en-US" dirty="0" smtClean="0"/>
              <a:t>에 대한 콘솔 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170080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과목의 변수만 출력하는 소스입니다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4038600" cy="426913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15587"/>
            <a:ext cx="4038600" cy="3043829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76873"/>
            <a:ext cx="3888432" cy="3240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1273" y="5661248"/>
            <a:ext cx="346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Df_result</a:t>
            </a:r>
            <a:r>
              <a:rPr lang="ko-KR" altLang="en-US" dirty="0" smtClean="0"/>
              <a:t>에 대한 테이블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8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2400" b="1" dirty="0" smtClean="0"/>
              <a:t>Class</a:t>
            </a:r>
            <a:r>
              <a:rPr lang="ko-KR" altLang="en-US" sz="2400" b="1" dirty="0" smtClean="0"/>
              <a:t>가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인 모든 변수를 갖는 데이터프레임 출력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2564904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Df_class</a:t>
            </a:r>
            <a:r>
              <a:rPr lang="ko-KR" altLang="en-US" dirty="0" smtClean="0"/>
              <a:t>에 대한 콘솔 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516142"/>
            <a:ext cx="438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변수만 출력하는 소스입니다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39396" y="4077072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Df_class</a:t>
            </a:r>
            <a:r>
              <a:rPr lang="ko-KR" altLang="en-US" dirty="0" smtClean="0"/>
              <a:t>에 대한 테이블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12292"/>
            <a:ext cx="4038600" cy="377032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2" y="2348880"/>
            <a:ext cx="4038600" cy="821890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7" y="3573016"/>
            <a:ext cx="31813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2400" b="1" dirty="0" smtClean="0"/>
              <a:t>Math</a:t>
            </a:r>
            <a:r>
              <a:rPr lang="ko-KR" altLang="en-US" sz="2400" b="1" dirty="0" smtClean="0"/>
              <a:t>가 </a:t>
            </a:r>
            <a:r>
              <a:rPr lang="en-US" altLang="ko-KR" sz="2400" b="1" dirty="0" smtClean="0"/>
              <a:t>60</a:t>
            </a:r>
            <a:r>
              <a:rPr lang="ko-KR" altLang="en-US" sz="2400" b="1" dirty="0" smtClean="0"/>
              <a:t>점 이상이고 </a:t>
            </a:r>
            <a:r>
              <a:rPr lang="en-US" altLang="ko-KR" sz="2400" b="1" dirty="0" smtClean="0"/>
              <a:t>80</a:t>
            </a:r>
            <a:r>
              <a:rPr lang="ko-KR" altLang="en-US" sz="2400" b="1" dirty="0" smtClean="0"/>
              <a:t>점 미만 데이터프레임 출력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2780928"/>
            <a:ext cx="349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Df_filter1</a:t>
            </a:r>
            <a:r>
              <a:rPr lang="ko-KR" altLang="en-US" dirty="0" smtClean="0"/>
              <a:t>에 대한 콘솔 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7" y="155679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조건에 해당되는 데이터프레임을 출력하는 소스입니다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265791"/>
            <a:ext cx="349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Df_filter1</a:t>
            </a:r>
            <a:r>
              <a:rPr lang="ko-KR" altLang="en-US" dirty="0" smtClean="0"/>
              <a:t>에 대한 테이블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4038600" cy="411225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4038600" cy="843354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42" y="3717032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9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2400" b="1" dirty="0" err="1" smtClean="0"/>
              <a:t>english</a:t>
            </a:r>
            <a:r>
              <a:rPr lang="ko-KR" altLang="en-US" sz="2400" b="1" dirty="0" smtClean="0"/>
              <a:t>가 </a:t>
            </a:r>
            <a:r>
              <a:rPr lang="en-US" altLang="ko-KR" sz="2400" b="1" dirty="0" smtClean="0"/>
              <a:t>60</a:t>
            </a:r>
            <a:r>
              <a:rPr lang="ko-KR" altLang="en-US" sz="2400" b="1" dirty="0" smtClean="0"/>
              <a:t>점 이상이고 </a:t>
            </a:r>
            <a:r>
              <a:rPr lang="en-US" altLang="ko-KR" sz="2400" b="1" dirty="0" smtClean="0"/>
              <a:t>80</a:t>
            </a:r>
            <a:r>
              <a:rPr lang="ko-KR" altLang="en-US" sz="2400" b="1" dirty="0" smtClean="0"/>
              <a:t>점 미만 데이터프레임 출력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2780928"/>
            <a:ext cx="349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Df_filter2</a:t>
            </a:r>
            <a:r>
              <a:rPr lang="ko-KR" altLang="en-US" dirty="0" smtClean="0"/>
              <a:t>에 대한 콘솔 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7" y="155679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조건에 해당되는 데이터프레임을 출력하는 소스입니다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265791"/>
            <a:ext cx="349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Df_filter2</a:t>
            </a:r>
            <a:r>
              <a:rPr lang="ko-KR" altLang="en-US" dirty="0" smtClean="0"/>
              <a:t>에 대한 테이블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2" y="1686286"/>
            <a:ext cx="4038600" cy="387341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2" y="2566754"/>
            <a:ext cx="4038600" cy="797679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89040"/>
            <a:ext cx="31337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4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2400" b="1" dirty="0"/>
              <a:t>math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60</a:t>
            </a:r>
            <a:r>
              <a:rPr lang="ko-KR" altLang="en-US" sz="2400" b="1" dirty="0"/>
              <a:t>점 이상이고 점수가 높은 순서를 갖는 </a:t>
            </a:r>
            <a:r>
              <a:rPr lang="en-US" altLang="ko-KR" sz="2400" b="1" dirty="0"/>
              <a:t>class, id, math </a:t>
            </a:r>
            <a:r>
              <a:rPr lang="ko-KR" altLang="en-US" sz="2400" b="1" dirty="0"/>
              <a:t>변수를 갖는 데이터프레임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2780928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Df_math_acs</a:t>
            </a:r>
            <a:r>
              <a:rPr lang="ko-KR" altLang="en-US" dirty="0" smtClean="0"/>
              <a:t>에 대한 콘솔 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7" y="155679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조건에 해당되는 데이터프레임을 출력하는 소스입니다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797152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Df_math_acs</a:t>
            </a:r>
            <a:r>
              <a:rPr lang="ko-KR" altLang="en-US" dirty="0" smtClean="0"/>
              <a:t>에 대한 테이블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9" y="1629448"/>
            <a:ext cx="4038600" cy="501018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4" y="2394748"/>
            <a:ext cx="4038600" cy="1141691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861048"/>
            <a:ext cx="1847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9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350</Words>
  <Application>Microsoft Office PowerPoint</Application>
  <PresentationFormat>화면 슬라이드 쇼(4:3)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빅데이터 분석시스템 개발</vt:lpstr>
      <vt:lpstr>순서</vt:lpstr>
      <vt:lpstr>Exam.csv 파일의 데이터를 데이터프레임 출력</vt:lpstr>
      <vt:lpstr>Exam.csv 파일의 데이터를 데이터프레임 출력</vt:lpstr>
      <vt:lpstr>Math, english, science 변수만 갖는 데이터프레임 출력</vt:lpstr>
      <vt:lpstr>Class가 1인 모든 변수를 갖는 데이터프레임 출력</vt:lpstr>
      <vt:lpstr>Math가 60점 이상이고 80점 미만 데이터프레임 출력</vt:lpstr>
      <vt:lpstr>english가 60점 이상이고 80점 미만 데이터프레임 출력</vt:lpstr>
      <vt:lpstr>math가 60점 이상이고 점수가 높은 순서를 갖는 class, id, math 변수를 갖는 데이터프레임</vt:lpstr>
      <vt:lpstr>class로 그룹화 되고 수학점수 평균(mean_math) 변수를 갖는 데이터프레임 출력</vt:lpstr>
      <vt:lpstr>total(math, english, science의 합) 파생변수를 갖는 데이터프레임 출력</vt:lpstr>
      <vt:lpstr>total(math, english, science의 합의 평균) 파생변수를 갖는 데이터 프레임</vt:lpstr>
      <vt:lpstr>grade(평균의 등급, A, B, C, D, F) 파생변수를 갖는 데이터프레임 출력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50</cp:revision>
  <dcterms:created xsi:type="dcterms:W3CDTF">2020-11-06T01:30:05Z</dcterms:created>
  <dcterms:modified xsi:type="dcterms:W3CDTF">2021-01-22T02:57:30Z</dcterms:modified>
</cp:coreProperties>
</file>