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58" r:id="rId5"/>
    <p:sldId id="280" r:id="rId6"/>
    <p:sldId id="289" r:id="rId7"/>
    <p:sldId id="290" r:id="rId8"/>
    <p:sldId id="291" r:id="rId9"/>
    <p:sldId id="292" r:id="rId10"/>
    <p:sldId id="293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3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62C-7AC5-4351-B2D4-015F6AA78ED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빅데이터</a:t>
            </a:r>
            <a:r>
              <a:rPr lang="ko-KR" altLang="en-US" sz="4000" dirty="0" smtClean="0"/>
              <a:t> 플랫폼 요구사항 분석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박준</a:t>
            </a:r>
            <a:r>
              <a:rPr lang="ko-KR" altLang="en-US" b="1" dirty="0">
                <a:solidFill>
                  <a:schemeClr val="tx1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45251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ko-KR" altLang="en-US" sz="2400" b="1" dirty="0"/>
              <a:t>운전자의 정보와 주행 </a:t>
            </a:r>
            <a:r>
              <a:rPr lang="ko-KR" altLang="en-US" sz="2400" b="1" dirty="0" smtClean="0"/>
              <a:t>패턴 시뮬레이터 종료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27784" y="45811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 시뮬레이터 종료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1" y="1628800"/>
            <a:ext cx="6937129" cy="2575665"/>
          </a:xfrm>
        </p:spPr>
      </p:pic>
    </p:spTree>
    <p:extLst>
      <p:ext uri="{BB962C8B-B14F-4D97-AF65-F5344CB8AC3E}">
        <p14:creationId xmlns:p14="http://schemas.microsoft.com/office/powerpoint/2010/main" val="83460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6864" cy="3361928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차량의 기능별 상태 점검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운전자의 정보와 주행 패턴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ko-KR" altLang="en-US" sz="3000" b="1" dirty="0"/>
              <a:t>차량 데이터 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068960"/>
            <a:ext cx="64459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/home/pilot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/home/pilot/working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/home pilot/working/car-batch-log</a:t>
            </a:r>
          </a:p>
          <a:p>
            <a:r>
              <a:rPr lang="en-US" altLang="ko-KR" dirty="0"/>
              <a:t>#</a:t>
            </a:r>
            <a:r>
              <a:rPr lang="en-US" altLang="ko-KR" dirty="0" err="1"/>
              <a:t>mkdir</a:t>
            </a:r>
            <a:r>
              <a:rPr lang="en-US" altLang="ko-KR" dirty="0"/>
              <a:t> /home </a:t>
            </a:r>
            <a:r>
              <a:rPr lang="en-US" altLang="ko-KR" dirty="0" smtClean="0"/>
              <a:t>pilot/working/driver-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-log</a:t>
            </a:r>
            <a:endParaRPr lang="ko-KR" altLang="en-US" dirty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777 –R /home/pilot</a:t>
            </a:r>
          </a:p>
          <a:p>
            <a:r>
              <a:rPr lang="ko-KR" altLang="en-US" dirty="0" smtClean="0"/>
              <a:t>명령어를 입력하여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생성과 파일권한 설정을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4038600" cy="1037502"/>
          </a:xfrm>
        </p:spPr>
      </p:pic>
    </p:spTree>
    <p:extLst>
      <p:ext uri="{BB962C8B-B14F-4D97-AF65-F5344CB8AC3E}">
        <p14:creationId xmlns:p14="http://schemas.microsoft.com/office/powerpoint/2010/main" val="26657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ko-KR" altLang="en-US" sz="3000" b="1" dirty="0" smtClean="0"/>
              <a:t>차량 데이터 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1999" y="2852936"/>
            <a:ext cx="3676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차량 데이터를 얻기 위해선 </a:t>
            </a:r>
            <a:endParaRPr lang="en-US" altLang="ko-KR" dirty="0"/>
          </a:p>
          <a:p>
            <a:r>
              <a:rPr lang="en-US" altLang="ko-KR" dirty="0" smtClean="0"/>
              <a:t>Bigdata.smartcar.log.jar </a:t>
            </a:r>
            <a:r>
              <a:rPr lang="ko-KR" altLang="en-US" dirty="0" smtClean="0"/>
              <a:t>파일을</a:t>
            </a:r>
            <a:endParaRPr lang="en-US" altLang="ko-KR" dirty="0" smtClean="0"/>
          </a:p>
          <a:p>
            <a:r>
              <a:rPr lang="en-US" altLang="ko-KR" dirty="0" smtClean="0"/>
              <a:t>/home/pilot/working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저장을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06900"/>
            <a:ext cx="4038600" cy="2692400"/>
          </a:xfrm>
        </p:spPr>
      </p:pic>
    </p:spTree>
    <p:extLst>
      <p:ext uri="{BB962C8B-B14F-4D97-AF65-F5344CB8AC3E}">
        <p14:creationId xmlns:p14="http://schemas.microsoft.com/office/powerpoint/2010/main" val="400950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ko-KR" altLang="en-US" sz="2400" b="1" dirty="0" smtClean="0"/>
              <a:t>차량의 기능별 상태 점검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2564904"/>
            <a:ext cx="777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CarLogMain</a:t>
            </a:r>
            <a:r>
              <a:rPr lang="ko-KR" altLang="en-US" dirty="0" smtClean="0"/>
              <a:t>은 기능별 상태 점검이며 </a:t>
            </a:r>
            <a:r>
              <a:rPr lang="en-US" altLang="ko-KR" dirty="0" smtClean="0"/>
              <a:t>20200801</a:t>
            </a:r>
            <a:r>
              <a:rPr lang="ko-KR" altLang="en-US" dirty="0" smtClean="0"/>
              <a:t>은 날짜이며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은 차량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대를 의미합니다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149080"/>
            <a:ext cx="817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저장된 결과 값은 </a:t>
            </a:r>
            <a:r>
              <a:rPr lang="en-US" altLang="ko-KR" dirty="0" smtClean="0"/>
              <a:t>/working/</a:t>
            </a:r>
            <a:r>
              <a:rPr lang="en-US" altLang="ko-KR" dirty="0" err="1" smtClean="0"/>
              <a:t>Smartcar</a:t>
            </a:r>
            <a:r>
              <a:rPr lang="ko-KR" altLang="en-US" dirty="0" smtClean="0"/>
              <a:t>에 있으며 결과값은 확인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495238" cy="1086733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84984"/>
            <a:ext cx="5991225" cy="657225"/>
          </a:xfrm>
        </p:spPr>
      </p:pic>
    </p:spTree>
    <p:extLst>
      <p:ext uri="{BB962C8B-B14F-4D97-AF65-F5344CB8AC3E}">
        <p14:creationId xmlns:p14="http://schemas.microsoft.com/office/powerpoint/2010/main" val="195979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ko-KR" altLang="en-US" sz="2400" b="1" dirty="0" smtClean="0"/>
              <a:t>차량의 기능별 상태 점검</a:t>
            </a:r>
            <a:endParaRPr lang="en-US" altLang="ko-KR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5949280"/>
            <a:ext cx="519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차량의 기능별 상태 점검을 확인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2" y="1196752"/>
            <a:ext cx="7864856" cy="4511463"/>
          </a:xfrm>
        </p:spPr>
      </p:pic>
    </p:spTree>
    <p:extLst>
      <p:ext uri="{BB962C8B-B14F-4D97-AF65-F5344CB8AC3E}">
        <p14:creationId xmlns:p14="http://schemas.microsoft.com/office/powerpoint/2010/main" val="142700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ko-KR" altLang="en-US" sz="2400" b="1" dirty="0" smtClean="0"/>
              <a:t>차량의 기능별 상태 점검 </a:t>
            </a:r>
            <a:r>
              <a:rPr lang="ko-KR" altLang="en-US" sz="2400" b="1" dirty="0" err="1" smtClean="0"/>
              <a:t>시물레이터</a:t>
            </a:r>
            <a:r>
              <a:rPr lang="ko-KR" altLang="en-US" sz="2400" b="1" dirty="0" smtClean="0"/>
              <a:t> 종료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27784" y="45811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 시뮬레이터 종료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1" y="1628800"/>
            <a:ext cx="6937129" cy="2575665"/>
          </a:xfrm>
        </p:spPr>
      </p:pic>
    </p:spTree>
    <p:extLst>
      <p:ext uri="{BB962C8B-B14F-4D97-AF65-F5344CB8AC3E}">
        <p14:creationId xmlns:p14="http://schemas.microsoft.com/office/powerpoint/2010/main" val="127983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ko-KR" altLang="en-US" sz="2400" b="1" dirty="0" smtClean="0"/>
              <a:t>운전자의 정보와 주행 패턴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2564904"/>
            <a:ext cx="777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DriverLogMain</a:t>
            </a:r>
            <a:r>
              <a:rPr lang="ko-KR" altLang="en-US" dirty="0" smtClean="0"/>
              <a:t>은 운전자의 정보와 주행 패턴이며 </a:t>
            </a:r>
            <a:r>
              <a:rPr lang="en-US" altLang="ko-KR" dirty="0" smtClean="0"/>
              <a:t>20200801</a:t>
            </a:r>
            <a:r>
              <a:rPr lang="ko-KR" altLang="en-US" dirty="0" smtClean="0"/>
              <a:t>은 날짜이며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은 차량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대를 의미합니다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3000" y="4972526"/>
            <a:ext cx="6091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저장된 결과 값은 </a:t>
            </a:r>
            <a:r>
              <a:rPr lang="en-US" altLang="ko-KR" dirty="0" smtClean="0"/>
              <a:t>/working/driver-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-log</a:t>
            </a:r>
            <a:r>
              <a:rPr lang="ko-KR" altLang="en-US" dirty="0" smtClean="0"/>
              <a:t>에 있으며 </a:t>
            </a:r>
            <a:endParaRPr lang="en-US" altLang="ko-KR" dirty="0" smtClean="0"/>
          </a:p>
          <a:p>
            <a:r>
              <a:rPr lang="ko-KR" altLang="en-US" dirty="0" smtClean="0"/>
              <a:t>결과값</a:t>
            </a:r>
            <a:r>
              <a:rPr lang="ko-KR" altLang="en-US" dirty="0"/>
              <a:t>을</a:t>
            </a:r>
            <a:r>
              <a:rPr lang="ko-KR" altLang="en-US" dirty="0" smtClean="0"/>
              <a:t> 확인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4" y="1484784"/>
            <a:ext cx="8024999" cy="864096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2" y="3429000"/>
            <a:ext cx="8075240" cy="1224136"/>
          </a:xfrm>
        </p:spPr>
      </p:pic>
    </p:spTree>
    <p:extLst>
      <p:ext uri="{BB962C8B-B14F-4D97-AF65-F5344CB8AC3E}">
        <p14:creationId xmlns:p14="http://schemas.microsoft.com/office/powerpoint/2010/main" val="34607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ko-KR" altLang="en-US" sz="2400" b="1" dirty="0"/>
              <a:t>운전자의 정보와 주행 패턴</a:t>
            </a:r>
            <a:endParaRPr lang="en-US" altLang="ko-KR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3" y="6108908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운전자의 정보와 주행 패턴을 확인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4" y="1196752"/>
            <a:ext cx="8076575" cy="4782890"/>
          </a:xfrm>
        </p:spPr>
      </p:pic>
    </p:spTree>
    <p:extLst>
      <p:ext uri="{BB962C8B-B14F-4D97-AF65-F5344CB8AC3E}">
        <p14:creationId xmlns:p14="http://schemas.microsoft.com/office/powerpoint/2010/main" val="264226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179</Words>
  <Application>Microsoft Office PowerPoint</Application>
  <PresentationFormat>화면 슬라이드 쇼(4:3)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빅데이터 플랫폼 요구사항 분석</vt:lpstr>
      <vt:lpstr>순서</vt:lpstr>
      <vt:lpstr>차량 데이터 </vt:lpstr>
      <vt:lpstr>차량 데이터 </vt:lpstr>
      <vt:lpstr>차량의 기능별 상태 점검</vt:lpstr>
      <vt:lpstr>차량의 기능별 상태 점검</vt:lpstr>
      <vt:lpstr>차량의 기능별 상태 점검 시물레이터 종료</vt:lpstr>
      <vt:lpstr>운전자의 정보와 주행 패턴</vt:lpstr>
      <vt:lpstr>운전자의 정보와 주행 패턴</vt:lpstr>
      <vt:lpstr>운전자의 정보와 주행 패턴 시뮬레이터 종료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bigdata</dc:creator>
  <cp:lastModifiedBy>bigdata</cp:lastModifiedBy>
  <cp:revision>61</cp:revision>
  <dcterms:created xsi:type="dcterms:W3CDTF">2020-11-06T01:30:05Z</dcterms:created>
  <dcterms:modified xsi:type="dcterms:W3CDTF">2021-02-19T03:08:11Z</dcterms:modified>
</cp:coreProperties>
</file>