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PPT PROJECT" initials="PP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6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commentAuthors" Target="commentAuthors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2.xml"  /><Relationship Id="rId2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2266B-8B47-4460-A21A-3A04361AB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FDE99-2749-4F9F-8155-0DE950F78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6DC53-AF13-4731-B29A-3EC640D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0CBEB-01C4-478F-915E-45780BA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E685-6A64-443A-8D72-E2909D9F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E9D1A-A956-47A6-A745-F6BC270B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921EC-A71E-4A39-A9F2-82146078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127CE-D8B0-46CB-91C1-D3254961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963CAA-8F0F-412E-892F-C937A3E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2DAAC-B51E-48AA-95EB-2F690F7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5970C-D773-4080-8877-EAA642F8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3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1EEEE-08BB-442F-B006-C33A01CA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6093D-7247-4CB9-99F1-84702C69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9F4615-3F66-41E0-8124-3588F805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9CB2F-728D-4F1A-B8EC-A946280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F7190-0B1A-49A6-A51C-7E61A91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84869-F8E1-4CF0-906E-7D586699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8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A115-9AEC-45D2-84AB-E5A91632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430E22-9264-4B15-90B3-65F18F33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3DC8-4004-47CC-B825-26925AA9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4BBD2-EF1C-40F7-AB59-801040F1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BAB7A-588C-4542-92B2-30BDF57F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43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7EF171-F7E4-4E07-A359-042937D1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9D2762-5B1E-4C13-A03A-313EA44E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D6296-9250-4C12-8687-51ACD23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757C-2611-4774-B8D7-46C3601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8D720-FC0D-4D3E-8B16-241010F2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8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EDAD7-62B6-4517-8240-70FCF0A0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A2164-2A18-4BCB-9267-07727BD2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A990A-7851-4D61-91BD-F7A223CE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5FA55-C26D-4438-B147-AABEBC15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3FDFA-F277-4495-8D6D-BE4B662C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8A13-671B-40E3-98F8-A6CDCA9C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01EE6-4F2F-4CF7-9D42-38A39F47D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43036-7FC2-4E36-AF0A-BA3C9F6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FFDD-AC14-485D-84C3-052AE60D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85475-517C-43E8-B3F1-15573B1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5E0F-DD22-4876-9D2F-8A0D62A0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833BD-32BE-4D06-A23C-17B62F74D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1376C-0679-4302-A379-E7BC4CC5A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2FC96-9FE3-46AC-9864-C3C3D1DF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8F0D8-41EB-4663-AC05-0BAF3C6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3B96-A571-47A3-BFA2-EB1CD6A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6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06AFB-94EC-48FD-B72F-E36E1396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7494E-B61D-4D10-9429-3AA0177C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8FC43-BF07-4A6F-BDFD-885A11AC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941231-8144-4338-B5E1-78F3CF3DF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28429-9C35-4257-B824-353933ABE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1EEA9-1098-4FD3-B43D-8CA9FC7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A39844-55F9-49BF-B187-11E91384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F41257-9A24-4693-959D-58F3469D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A15D-71FE-4B5C-876B-517F7B3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30AF4-934F-4E3C-83EE-42679A5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0328CF-17C2-453B-B660-69CF91A8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CF8F28-64DE-466C-8A41-E7007A9A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33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DEB75BD-50F6-4575-8F74-D00C3D03C7D0}"/>
              </a:ext>
            </a:extLst>
          </p:cNvPr>
          <p:cNvSpPr/>
          <p:nvPr userDrawn="1"/>
        </p:nvSpPr>
        <p:spPr>
          <a:xfrm rot="18312146">
            <a:off x="10066334" y="1755002"/>
            <a:ext cx="864489" cy="4745926"/>
          </a:xfrm>
          <a:custGeom>
            <a:avLst/>
            <a:gdLst>
              <a:gd name="connsiteX0" fmla="*/ 377241 w 864489"/>
              <a:gd name="connsiteY0" fmla="*/ 0 h 4745926"/>
              <a:gd name="connsiteX1" fmla="*/ 864489 w 864489"/>
              <a:gd name="connsiteY1" fmla="*/ 4136041 h 4745926"/>
              <a:gd name="connsiteX2" fmla="*/ 0 w 864489"/>
              <a:gd name="connsiteY2" fmla="*/ 4745926 h 474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4489" h="4745926">
                <a:moveTo>
                  <a:pt x="377241" y="0"/>
                </a:moveTo>
                <a:lnTo>
                  <a:pt x="864489" y="4136041"/>
                </a:lnTo>
                <a:lnTo>
                  <a:pt x="0" y="47459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AB1DE1E-593D-46E9-844C-0B50A954C1E1}"/>
              </a:ext>
            </a:extLst>
          </p:cNvPr>
          <p:cNvSpPr/>
          <p:nvPr userDrawn="1"/>
        </p:nvSpPr>
        <p:spPr>
          <a:xfrm rot="16200000">
            <a:off x="10164201" y="836841"/>
            <a:ext cx="351582" cy="3704022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8623755-BD70-4ADA-8C14-E1ACCD3B0F88}"/>
              </a:ext>
            </a:extLst>
          </p:cNvPr>
          <p:cNvSpPr/>
          <p:nvPr userDrawn="1"/>
        </p:nvSpPr>
        <p:spPr>
          <a:xfrm rot="5400000">
            <a:off x="3009589" y="-521466"/>
            <a:ext cx="2654407" cy="8673589"/>
          </a:xfrm>
          <a:prstGeom prst="triangle">
            <a:avLst>
              <a:gd name="adj" fmla="val 1290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5C7ABDF-E36F-4145-B384-AEA44DDEAE4A}"/>
              </a:ext>
            </a:extLst>
          </p:cNvPr>
          <p:cNvSpPr/>
          <p:nvPr userDrawn="1"/>
        </p:nvSpPr>
        <p:spPr>
          <a:xfrm rot="10800000">
            <a:off x="6831419" y="0"/>
            <a:ext cx="4778648" cy="2936147"/>
          </a:xfrm>
          <a:prstGeom prst="triangle">
            <a:avLst>
              <a:gd name="adj" fmla="val 63663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AFA2853-2AF6-4FBB-B845-BC006BEEE57B}"/>
              </a:ext>
            </a:extLst>
          </p:cNvPr>
          <p:cNvSpPr/>
          <p:nvPr userDrawn="1"/>
        </p:nvSpPr>
        <p:spPr>
          <a:xfrm>
            <a:off x="3531765" y="2750538"/>
            <a:ext cx="6996418" cy="4107462"/>
          </a:xfrm>
          <a:prstGeom prst="triangle">
            <a:avLst>
              <a:gd name="adj" fmla="val 7246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3EE2737D-A6E4-4E10-85A1-F213AB9478A2}"/>
              </a:ext>
            </a:extLst>
          </p:cNvPr>
          <p:cNvSpPr/>
          <p:nvPr userDrawn="1"/>
        </p:nvSpPr>
        <p:spPr>
          <a:xfrm rot="6726017">
            <a:off x="235766" y="-384986"/>
            <a:ext cx="869608" cy="2073686"/>
          </a:xfrm>
          <a:prstGeom prst="triangle">
            <a:avLst>
              <a:gd name="adj" fmla="val 6020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BD1ABAD-E6B4-4E52-B7A6-C68C74D7066B}"/>
              </a:ext>
            </a:extLst>
          </p:cNvPr>
          <p:cNvSpPr/>
          <p:nvPr userDrawn="1"/>
        </p:nvSpPr>
        <p:spPr>
          <a:xfrm rot="17329576">
            <a:off x="3906111" y="-804288"/>
            <a:ext cx="5164176" cy="12018956"/>
          </a:xfrm>
          <a:prstGeom prst="triangle">
            <a:avLst>
              <a:gd name="adj" fmla="val 94709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43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5C30E3-7C5F-4F75-9C7B-163F11B5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9A577-A3FB-41DE-BAE1-6ADA4BCE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9ACD7-6B19-44DD-8437-3F34517B5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80D63-71D9-4688-AC78-D1D2B088964A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ED727-5ED8-4BD3-88AF-B2BA3A70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F0687-DB2A-4AB6-99F0-107E49FEA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61CB-33E1-4648-A0EC-BC0069D2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themeOverride" Target="../theme/themeOverride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585" y="1440635"/>
            <a:ext cx="7105809" cy="1614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자바기반 빅데이터 플랫폼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함초롬돋움"/>
                <a:ea typeface="함초롬돋움"/>
                <a:cs typeface="함초롬돋움"/>
              </a:rPr>
              <a:t>구축전문가 과정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6060" y="4686218"/>
            <a:ext cx="6717030" cy="9983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Color PhotoShop PROJECT</a:t>
            </a:r>
            <a:endParaRPr lang="en-US" altLang="ko-KR" sz="3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  <a:p>
            <a:pPr algn="ctr">
              <a:defRPr/>
            </a:pPr>
            <a:r>
              <a:rPr lang="ko-KR" altLang="en-US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발표자 </a:t>
            </a:r>
            <a:r>
              <a:rPr lang="en-US" altLang="ko-KR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:</a:t>
            </a:r>
            <a:r>
              <a:rPr lang="ko-KR" altLang="en-US" sz="3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 김 민 서</a:t>
            </a:r>
            <a:endParaRPr lang="ko-KR" altLang="en-US" sz="3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17" name="이등변 삼각형 16"/>
          <p:cNvSpPr/>
          <p:nvPr/>
        </p:nvSpPr>
        <p:spPr>
          <a:xfrm rot="5400000">
            <a:off x="6014168" y="4060465"/>
            <a:ext cx="198767" cy="171351"/>
          </a:xfrm>
          <a:prstGeom prst="triangle">
            <a:avLst>
              <a:gd name="adj" fmla="val 50000"/>
            </a:avLst>
          </a:prstGeom>
          <a:solidFill>
            <a:srgbClr val="f1f1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5589864" y="3879882"/>
            <a:ext cx="141154" cy="141153"/>
            <a:chOff x="1452868" y="2501469"/>
            <a:chExt cx="293615" cy="29361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0" flipH="1">
            <a:off x="6460982" y="3879882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5589864" y="4271245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0" flipH="1" flipV="1">
            <a:off x="6460982" y="4271245"/>
            <a:ext cx="141154" cy="141153"/>
            <a:chOff x="1452868" y="2501469"/>
            <a:chExt cx="293615" cy="29361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타원 10"/>
          <p:cNvSpPr/>
          <p:nvPr/>
        </p:nvSpPr>
        <p:spPr>
          <a:xfrm>
            <a:off x="8487978" y="2750537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735212" y="2655908"/>
            <a:ext cx="1459230" cy="390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Noto Sans CJK KR Thin"/>
                <a:ea typeface="Noto Sans CJK KR Thin"/>
              </a:rPr>
              <a:t>2020.09.27</a:t>
            </a:r>
            <a:endParaRPr lang="en-US" altLang="ko-KR" sz="2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Noto Sans CJK KR Thin"/>
              <a:ea typeface="Noto Sans CJK KR Thin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-383356" y="29775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-383356" y="3726728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-383356" y="4475926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"/>
          <p:cNvSpPr txBox="1"/>
          <p:nvPr/>
        </p:nvSpPr>
        <p:spPr>
          <a:xfrm>
            <a:off x="8494394" y="0"/>
            <a:ext cx="3697606" cy="69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Mini Project (Vol1)</a:t>
            </a:r>
            <a:endParaRPr lang="en-US" altLang="ko-KR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  <a:p>
            <a:pPr algn="ctr">
              <a:defRPr/>
            </a:pPr>
            <a:endParaRPr lang="ko-KR" altLang="en-US" sz="2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9289" y="646517"/>
            <a:ext cx="1611630" cy="847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0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Noto Sans CJK KR Black"/>
                <a:ea typeface="Noto Sans CJK KR Black"/>
                <a:cs typeface="+mn-cs"/>
              </a:rPr>
              <a:t>index</a:t>
            </a:r>
            <a:endParaRPr lang="ko-KR" altLang="en-US" sz="50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71741" y="1009784"/>
            <a:ext cx="185610" cy="185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988494" y="2606054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988494" y="3355253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8494" y="41044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85178" y="2322477"/>
            <a:ext cx="5761225" cy="69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프로젝트 개요</a:t>
            </a:r>
            <a:endParaRPr lang="ko-KR" altLang="en-US" sz="4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5176" y="3071676"/>
            <a:ext cx="3488981" cy="69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개발환경</a:t>
            </a:r>
            <a:endParaRPr lang="ko-KR" altLang="en-US" sz="4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5177" y="3820875"/>
            <a:ext cx="6088801" cy="69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디지털 영상처리</a:t>
            </a:r>
            <a:endParaRPr lang="ko-KR" altLang="en-US" sz="4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  <p:grpSp>
        <p:nvGrpSpPr>
          <p:cNvPr id="35" name="그룹 34"/>
          <p:cNvGrpSpPr/>
          <p:nvPr/>
        </p:nvGrpSpPr>
        <p:grpSpPr>
          <a:xfrm rot="0">
            <a:off x="2545047" y="1865450"/>
            <a:ext cx="141154" cy="141153"/>
            <a:chOff x="1452868" y="2501469"/>
            <a:chExt cx="293615" cy="293615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0" flipV="1">
            <a:off x="2545047" y="5771433"/>
            <a:ext cx="141154" cy="141153"/>
            <a:chOff x="1452868" y="2501469"/>
            <a:chExt cx="293615" cy="293615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 rot="0" flipH="1">
            <a:off x="7479401" y="1865450"/>
            <a:ext cx="141154" cy="141153"/>
            <a:chOff x="1452868" y="2501469"/>
            <a:chExt cx="293615" cy="29361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0" flipH="1" flipV="1">
            <a:off x="7479401" y="5771433"/>
            <a:ext cx="141154" cy="141153"/>
            <a:chOff x="1452868" y="2501469"/>
            <a:chExt cx="293615" cy="29361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14"/>
          <p:cNvCxnSpPr/>
          <p:nvPr/>
        </p:nvCxnSpPr>
        <p:spPr>
          <a:xfrm>
            <a:off x="2994421" y="4846494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9"/>
          <p:cNvSpPr txBox="1"/>
          <p:nvPr/>
        </p:nvSpPr>
        <p:spPr>
          <a:xfrm>
            <a:off x="3410155" y="4562918"/>
            <a:ext cx="6088801" cy="69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0" spc="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스웨거 TTF"/>
                <a:ea typeface="스웨거 TTF"/>
              </a:rPr>
              <a:t>요약</a:t>
            </a:r>
            <a:endParaRPr lang="ko-KR" altLang="en-US" sz="4000" b="0" spc="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스웨거 TTF"/>
              <a:ea typeface="스웨거 TTF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069246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프로젝트 개요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9243094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파이썬으로 구현된 디지털 영상처리를 확인한다</a:t>
            </a: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.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다양한 디지털 영상처리 방법을 살펴본다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021455"/>
            <a:ext cx="9603493" cy="11868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디지털 영상처리 기술을 구현하는 알고리즘을 확인한다</a:t>
            </a:r>
            <a:endParaRPr lang="ko-KR" altLang="en-US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2840521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개발 환경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/>
          <p:cNvSpPr/>
          <p:nvPr/>
        </p:nvSpPr>
        <p:spPr>
          <a:xfrm>
            <a:off x="1699763" y="2420058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59270" y="2230755"/>
            <a:ext cx="2270795" cy="64546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Window 10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2" name="타원 7"/>
          <p:cNvSpPr/>
          <p:nvPr/>
        </p:nvSpPr>
        <p:spPr>
          <a:xfrm>
            <a:off x="1697104" y="3429000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TextBox 34"/>
          <p:cNvSpPr txBox="1"/>
          <p:nvPr/>
        </p:nvSpPr>
        <p:spPr>
          <a:xfrm>
            <a:off x="2056613" y="3268980"/>
            <a:ext cx="9160470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Python 3.8.5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1694447" y="4452915"/>
            <a:ext cx="265992" cy="2659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TextBox 34"/>
          <p:cNvSpPr txBox="1"/>
          <p:nvPr/>
        </p:nvSpPr>
        <p:spPr>
          <a:xfrm>
            <a:off x="2053955" y="4297680"/>
            <a:ext cx="9603493" cy="6438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PyCharm Community Edition 2020.2.1 x64</a:t>
            </a:r>
            <a:endParaRPr lang="en-US" altLang="ko-KR" sz="3600" b="0" spc="-15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Noto Sans CJK KR Black"/>
              <a:ea typeface="Noto Sans CJK KR Black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8144" y="650480"/>
            <a:ext cx="4688370" cy="852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스웨거 TTF"/>
                <a:ea typeface="스웨거 TTF"/>
              </a:rPr>
              <a:t>디지털 영상처리</a:t>
            </a:r>
            <a:endParaRPr lang="ko-KR" altLang="en-US" sz="50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스웨거 TTF"/>
              <a:ea typeface="스웨거 T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0669" y="996329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340669" y="1102590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340669" y="1208851"/>
            <a:ext cx="3019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 rot="0">
            <a:off x="332064" y="307240"/>
            <a:ext cx="141154" cy="141153"/>
            <a:chOff x="1452868" y="2501469"/>
            <a:chExt cx="293615" cy="293615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 rot="0" flipV="1">
            <a:off x="332064" y="6409608"/>
            <a:ext cx="141154" cy="141153"/>
            <a:chOff x="1452868" y="2501469"/>
            <a:chExt cx="293615" cy="293615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0" flipH="1">
            <a:off x="11718782" y="307240"/>
            <a:ext cx="141154" cy="141153"/>
            <a:chOff x="1452868" y="2501469"/>
            <a:chExt cx="293615" cy="293615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 rot="0" flipH="1" flipV="1">
            <a:off x="11718782" y="6409608"/>
            <a:ext cx="141154" cy="141153"/>
            <a:chOff x="1452868" y="2501469"/>
            <a:chExt cx="293615" cy="293615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452868" y="2564212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63211" y="2648277"/>
              <a:ext cx="293615" cy="0"/>
            </a:xfrm>
            <a:prstGeom prst="line">
              <a:avLst/>
            </a:prstGeom>
            <a:ln w="3175">
              <a:solidFill>
                <a:srgbClr val="f1f1f1">
                  <a:alpha val="9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34"/>
          <p:cNvSpPr txBox="1"/>
          <p:nvPr/>
        </p:nvSpPr>
        <p:spPr>
          <a:xfrm>
            <a:off x="864851" y="1592580"/>
            <a:ext cx="10462296" cy="44253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화소점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 점의 원래 값이나 화소 점의 위치를 기준으로 화소 값을 변경하는 알고리즘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 b="0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Noto Sans CJK KR Black"/>
                <a:ea typeface="Noto Sans CJK KR Black"/>
                <a:cs typeface="+mn-cs"/>
              </a:rPr>
              <a:t>기하학적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디지털 영상 화소의 위치나 화소의 모임인 배열을 변화시키는 것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화소영역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화소의 원래 값과 이웃하는 화소의 값을 바탕으로 화소 값을 변경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 marL="514080" lvl="0" indent="-514080">
              <a:buClr>
                <a:srgbClr val="ff0000">
                  <a:lumMod val="95000"/>
                </a:srgbClr>
              </a:buClr>
              <a:buFont typeface="Wingdings"/>
              <a:buChar char="l"/>
              <a:defRPr/>
            </a:pPr>
            <a:r>
              <a:rPr lang="ko-KR" altLang="en-US" sz="3600">
                <a:solidFill>
                  <a:schemeClr val="lt1"/>
                </a:solidFill>
              </a:rPr>
              <a:t>히스토그램 처리</a:t>
            </a:r>
            <a:endParaRPr lang="ko-KR" altLang="en-US" sz="2000">
              <a:solidFill>
                <a:schemeClr val="lt1"/>
              </a:solidFill>
            </a:endParaRPr>
          </a:p>
          <a:p>
            <a:pPr marL="457200" lvl="1" indent="0">
              <a:buClr>
                <a:srgbClr val="ff0000">
                  <a:lumMod val="95000"/>
                </a:srgbClr>
              </a:buClr>
              <a:buNone/>
              <a:defRPr/>
            </a:pPr>
            <a:r>
              <a:rPr lang="ko-KR" altLang="en-US" sz="2000">
                <a:solidFill>
                  <a:schemeClr val="lt1"/>
                </a:solidFill>
              </a:rPr>
              <a:t>표로 되어 있는 도수 분포를 정보 그림으로 나타낸 것이다.</a:t>
            </a:r>
            <a:endParaRPr lang="ko-KR" altLang="en-US" sz="2000">
              <a:solidFill>
                <a:schemeClr val="lt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895</ep:Words>
  <ep:PresentationFormat>와이드스크린</ep:PresentationFormat>
  <ep:Paragraphs>241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2020-06-04T03:11:26.000</dcterms:created>
  <dc:creator>PPT PROJECT</dc:creator>
  <cp:lastModifiedBy>MASTER</cp:lastModifiedBy>
  <dcterms:modified xsi:type="dcterms:W3CDTF">2020-09-26T23:16:19.019</dcterms:modified>
  <cp:revision>26</cp:revision>
  <dc:title>PowerPoint 프레젠테이션</dc:title>
  <cp:version>1000.0000.01</cp:version>
</cp:coreProperties>
</file>