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PT PROJECT" initials="PP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266B-8B47-4460-A21A-3A04361A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DE99-2749-4F9F-8155-0DE950F7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6DC53-AF13-4731-B29A-3EC640D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0CBEB-01C4-478F-915E-45780BA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E685-6A64-443A-8D72-E2909D9F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E9D1A-A956-47A6-A745-F6BC270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921EC-A71E-4A39-A9F2-82146078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127CE-D8B0-46CB-91C1-D3254961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63CAA-8F0F-412E-892F-C937A3E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2DAAC-B51E-48AA-95EB-2F690F7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5970C-D773-4080-8877-EAA642F8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EEEE-08BB-442F-B006-C33A01CA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6093D-7247-4CB9-99F1-84702C69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F4615-3F66-41E0-8124-3588F805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9CB2F-728D-4F1A-B8EC-A946280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F7190-0B1A-49A6-A51C-7E61A91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84869-F8E1-4CF0-906E-7D586699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8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A115-9AEC-45D2-84AB-E5A91632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30E22-9264-4B15-90B3-65F18F33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3DC8-4004-47CC-B825-26925AA9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4BBD2-EF1C-40F7-AB59-801040F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BAB7A-588C-4542-92B2-30BDF57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4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EF171-F7E4-4E07-A359-042937D1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D2762-5B1E-4C13-A03A-313EA44E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D6296-9250-4C12-8687-51ACD23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757C-2611-4774-B8D7-46C3601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8D720-FC0D-4D3E-8B16-241010F2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DAD7-62B6-4517-8240-70FCF0A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A2164-2A18-4BCB-9267-07727BD2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A990A-7851-4D61-91BD-F7A223C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5FA55-C26D-4438-B147-AABEBC15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3FDFA-F277-4495-8D6D-BE4B662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8A13-671B-40E3-98F8-A6CDCA9C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1EE6-4F2F-4CF7-9D42-38A39F47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43036-7FC2-4E36-AF0A-BA3C9F6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FFDD-AC14-485D-84C3-052AE60D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85475-517C-43E8-B3F1-15573B1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5E0F-DD22-4876-9D2F-8A0D62A0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33BD-32BE-4D06-A23C-17B62F74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1376C-0679-4302-A379-E7BC4CC5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FC96-9FE3-46AC-9864-C3C3D1DF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8F0D8-41EB-4663-AC05-0BAF3C6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3B96-A571-47A3-BFA2-EB1CD6A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6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6AFB-94EC-48FD-B72F-E36E1396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7494E-B61D-4D10-9429-3AA0177C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8FC43-BF07-4A6F-BDFD-885A11AC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941231-8144-4338-B5E1-78F3CF3DF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28429-9C35-4257-B824-353933AB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1EEA9-1098-4FD3-B43D-8CA9FC7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39844-55F9-49BF-B187-11E91384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41257-9A24-4693-959D-58F3469D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A15D-71FE-4B5C-876B-517F7B3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30AF4-934F-4E3C-83EE-42679A5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0328CF-17C2-453B-B660-69CF91A8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F8F28-64DE-466C-8A41-E7007A9A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3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DEB75BD-50F6-4575-8F74-D00C3D03C7D0}"/>
              </a:ext>
            </a:extLst>
          </p:cNvPr>
          <p:cNvSpPr/>
          <p:nvPr userDrawn="1"/>
        </p:nvSpPr>
        <p:spPr>
          <a:xfrm rot="18312146">
            <a:off x="10066334" y="1755002"/>
            <a:ext cx="864489" cy="4745926"/>
          </a:xfrm>
          <a:custGeom>
            <a:avLst/>
            <a:gdLst>
              <a:gd name="connsiteX0" fmla="*/ 377241 w 864489"/>
              <a:gd name="connsiteY0" fmla="*/ 0 h 4745926"/>
              <a:gd name="connsiteX1" fmla="*/ 864489 w 864489"/>
              <a:gd name="connsiteY1" fmla="*/ 4136041 h 4745926"/>
              <a:gd name="connsiteX2" fmla="*/ 0 w 864489"/>
              <a:gd name="connsiteY2" fmla="*/ 4745926 h 474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489" h="4745926">
                <a:moveTo>
                  <a:pt x="377241" y="0"/>
                </a:moveTo>
                <a:lnTo>
                  <a:pt x="864489" y="4136041"/>
                </a:lnTo>
                <a:lnTo>
                  <a:pt x="0" y="47459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AB1DE1E-593D-46E9-844C-0B50A954C1E1}"/>
              </a:ext>
            </a:extLst>
          </p:cNvPr>
          <p:cNvSpPr/>
          <p:nvPr userDrawn="1"/>
        </p:nvSpPr>
        <p:spPr>
          <a:xfrm rot="16200000">
            <a:off x="10164201" y="836841"/>
            <a:ext cx="351582" cy="3704022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8623755-BD70-4ADA-8C14-E1ACCD3B0F88}"/>
              </a:ext>
            </a:extLst>
          </p:cNvPr>
          <p:cNvSpPr/>
          <p:nvPr userDrawn="1"/>
        </p:nvSpPr>
        <p:spPr>
          <a:xfrm rot="5400000">
            <a:off x="3009589" y="-521466"/>
            <a:ext cx="2654407" cy="8673589"/>
          </a:xfrm>
          <a:prstGeom prst="triangle">
            <a:avLst>
              <a:gd name="adj" fmla="val 1290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5C7ABDF-E36F-4145-B384-AEA44DDEAE4A}"/>
              </a:ext>
            </a:extLst>
          </p:cNvPr>
          <p:cNvSpPr/>
          <p:nvPr userDrawn="1"/>
        </p:nvSpPr>
        <p:spPr>
          <a:xfrm rot="10800000">
            <a:off x="6831419" y="0"/>
            <a:ext cx="4778648" cy="2936147"/>
          </a:xfrm>
          <a:prstGeom prst="triangle">
            <a:avLst>
              <a:gd name="adj" fmla="val 6366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AFA2853-2AF6-4FBB-B845-BC006BEEE57B}"/>
              </a:ext>
            </a:extLst>
          </p:cNvPr>
          <p:cNvSpPr/>
          <p:nvPr userDrawn="1"/>
        </p:nvSpPr>
        <p:spPr>
          <a:xfrm>
            <a:off x="3531765" y="2750538"/>
            <a:ext cx="6996418" cy="4107462"/>
          </a:xfrm>
          <a:prstGeom prst="triangle">
            <a:avLst>
              <a:gd name="adj" fmla="val 7246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EE2737D-A6E4-4E10-85A1-F213AB9478A2}"/>
              </a:ext>
            </a:extLst>
          </p:cNvPr>
          <p:cNvSpPr/>
          <p:nvPr userDrawn="1"/>
        </p:nvSpPr>
        <p:spPr>
          <a:xfrm rot="6726017">
            <a:off x="235766" y="-384986"/>
            <a:ext cx="869608" cy="2073686"/>
          </a:xfrm>
          <a:prstGeom prst="triangle">
            <a:avLst>
              <a:gd name="adj" fmla="val 6020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BD1ABAD-E6B4-4E52-B7A6-C68C74D7066B}"/>
              </a:ext>
            </a:extLst>
          </p:cNvPr>
          <p:cNvSpPr/>
          <p:nvPr userDrawn="1"/>
        </p:nvSpPr>
        <p:spPr>
          <a:xfrm rot="17329576">
            <a:off x="3906111" y="-804288"/>
            <a:ext cx="5164176" cy="12018956"/>
          </a:xfrm>
          <a:prstGeom prst="triangle">
            <a:avLst>
              <a:gd name="adj" fmla="val 947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C30E3-7C5F-4F75-9C7B-163F11B5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9A577-A3FB-41DE-BAE1-6ADA4BCE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ACD7-6B19-44DD-8437-3F34517B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ED727-5ED8-4BD3-88AF-B2BA3A70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F0687-DB2A-4AB6-99F0-107E49FEA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themeOverride" Target="../theme/themeOverride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585" y="1440635"/>
            <a:ext cx="7105809" cy="1614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자바기반 빅데이터 플랫폼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구축전문가 과정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2785" y="4686218"/>
            <a:ext cx="5802630" cy="541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이미지영상처리</a:t>
            </a:r>
            <a:r>
              <a:rPr lang="en-US" altLang="ko-KR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 PROJECT</a:t>
            </a:r>
            <a:endParaRPr lang="en-US" altLang="ko-KR" sz="3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6014168" y="4060465"/>
            <a:ext cx="198767" cy="171351"/>
          </a:xfrm>
          <a:prstGeom prst="triangle">
            <a:avLst>
              <a:gd name="adj" fmla="val 50000"/>
            </a:avLst>
          </a:prstGeom>
          <a:solidFill>
            <a:srgbClr val="f1f1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5589864" y="3879882"/>
            <a:ext cx="141154" cy="141153"/>
            <a:chOff x="1452868" y="2501469"/>
            <a:chExt cx="293615" cy="29361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 flipH="1">
            <a:off x="6460982" y="3879882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5589864" y="4271245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0" flipH="1" flipV="1">
            <a:off x="6460982" y="4271245"/>
            <a:ext cx="141154" cy="141153"/>
            <a:chOff x="1452868" y="2501469"/>
            <a:chExt cx="293615" cy="29361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>
            <a:off x="8487978" y="2750537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728710" y="2655908"/>
            <a:ext cx="1440180" cy="39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Noto Sans CJK KR Thin"/>
                <a:ea typeface="Noto Sans CJK KR Thin"/>
              </a:rPr>
              <a:t>2020.10.11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-383356" y="29775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-383356" y="3726728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-383356" y="4475926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"/>
          <p:cNvSpPr txBox="1"/>
          <p:nvPr/>
        </p:nvSpPr>
        <p:spPr>
          <a:xfrm>
            <a:off x="8049894" y="0"/>
            <a:ext cx="4142106" cy="69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Mini Project (Vol</a:t>
            </a:r>
            <a:r>
              <a:rPr lang="ko-KR" altLang="en-US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 </a:t>
            </a: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1.5)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  <a:p>
            <a:pPr algn="ctr">
              <a:defRPr/>
            </a:pPr>
            <a:endParaRPr lang="ko-KR" altLang="en-US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1/59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289" y="646517"/>
            <a:ext cx="1611630" cy="847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Black"/>
                <a:ea typeface="Noto Sans CJK KR Black"/>
                <a:cs typeface="+mn-cs"/>
              </a:rPr>
              <a:t>index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71741" y="1009784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 rot="0">
            <a:off x="2545047" y="1583588"/>
            <a:ext cx="141154" cy="141153"/>
            <a:chOff x="1452868" y="2501469"/>
            <a:chExt cx="293615" cy="293615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 flipV="1">
            <a:off x="2545047" y="6024137"/>
            <a:ext cx="141154" cy="141153"/>
            <a:chOff x="1452868" y="2501469"/>
            <a:chExt cx="293615" cy="293615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0" flipH="1">
            <a:off x="9510753" y="1583588"/>
            <a:ext cx="141154" cy="141153"/>
            <a:chOff x="1452868" y="2501469"/>
            <a:chExt cx="293615" cy="29361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0" flipH="1" flipV="1">
            <a:off x="9510753" y="6024137"/>
            <a:ext cx="141154" cy="141153"/>
            <a:chOff x="1452868" y="2501469"/>
            <a:chExt cx="293615" cy="29361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2/59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50" name="TextBox 34"/>
          <p:cNvSpPr txBox="1"/>
          <p:nvPr/>
        </p:nvSpPr>
        <p:spPr>
          <a:xfrm>
            <a:off x="2801600" y="1506855"/>
            <a:ext cx="8303300" cy="4682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프로젝트 개요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개발환경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회원관리 기능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디지털 영상처리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영상처리 </a:t>
            </a:r>
            <a:r>
              <a:rPr lang="en-US" altLang="ko-KR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DB</a:t>
            </a: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저장</a:t>
            </a:r>
            <a:r>
              <a:rPr lang="en-US" altLang="ko-KR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/</a:t>
            </a: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불러오기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회원관리 및 영상처리 로그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한컴바탕"/>
              <a:buChar char="－"/>
              <a:defRPr/>
            </a:pPr>
            <a:r>
              <a:rPr lang="ko-KR" altLang="en-US" sz="43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요약</a:t>
            </a:r>
            <a:endParaRPr lang="ko-KR" altLang="en-US" sz="43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069246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프로젝트 개요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9243094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파이썬으로 구현된 디지털 영상처리를 확인한다</a:t>
            </a: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.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다양한 디지털 영상처리 방법을 살펴본다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021455"/>
            <a:ext cx="9603493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디지털 영상처리 기술을 구현하는 알고리즘을 확인한다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2840521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개발 환경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2270795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Window 10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Python 3.8.5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297680"/>
            <a:ext cx="9603493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PyCharm Community Edition 2020.2.1 x64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069246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회원관리 기능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1621155"/>
            <a:ext cx="10462296" cy="43586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로그인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SELECT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*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FROM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유저테이블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 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WHERE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유저아이디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LIKE [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입력 아이디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]</a:t>
            </a:r>
            <a:endParaRPr lang="en-US" altLang="ko-KR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회원입력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INSERT INTO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(유저정보 관련 컬럼) </a:t>
            </a:r>
            <a:r>
              <a:rPr lang="en-US" altLang="ko-KR" sz="2000">
                <a:solidFill>
                  <a:schemeClr val="lt1"/>
                </a:solidFill>
              </a:rPr>
              <a:t>VALUES (</a:t>
            </a:r>
            <a:r>
              <a:rPr lang="ko-KR" altLang="en-US" sz="2000">
                <a:solidFill>
                  <a:schemeClr val="lt1"/>
                </a:solidFill>
              </a:rPr>
              <a:t>입력받은 정보</a:t>
            </a:r>
            <a:r>
              <a:rPr lang="en-US" altLang="ko-KR" sz="2000">
                <a:solidFill>
                  <a:schemeClr val="lt1"/>
                </a:solidFill>
              </a:rPr>
              <a:t>)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회원수정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UPDATE 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SET </a:t>
            </a:r>
            <a:r>
              <a:rPr lang="ko-KR" altLang="en-US" sz="2000">
                <a:solidFill>
                  <a:schemeClr val="lt1"/>
                </a:solidFill>
              </a:rPr>
              <a:t>컬럼명 </a:t>
            </a:r>
            <a:r>
              <a:rPr lang="en-US" altLang="ko-KR" sz="2000">
                <a:solidFill>
                  <a:schemeClr val="lt1"/>
                </a:solidFill>
              </a:rPr>
              <a:t>=</a:t>
            </a:r>
            <a:r>
              <a:rPr lang="ko-KR" altLang="en-US" sz="2000">
                <a:solidFill>
                  <a:schemeClr val="lt1"/>
                </a:solidFill>
              </a:rPr>
              <a:t> 입력값 </a:t>
            </a:r>
            <a:r>
              <a:rPr lang="en-US" altLang="ko-KR" sz="2000">
                <a:solidFill>
                  <a:schemeClr val="lt1"/>
                </a:solidFill>
              </a:rPr>
              <a:t>WHERE [</a:t>
            </a:r>
            <a:r>
              <a:rPr lang="ko-KR" altLang="en-US" sz="2000">
                <a:solidFill>
                  <a:schemeClr val="lt1"/>
                </a:solidFill>
              </a:rPr>
              <a:t>유저아이디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=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입력아이디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회원삭제</a:t>
            </a:r>
            <a:endParaRPr lang="ko-KR" altLang="en-US" sz="36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DELETE FROM 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WHERE [</a:t>
            </a:r>
            <a:r>
              <a:rPr lang="ko-KR" altLang="en-US" sz="2000">
                <a:solidFill>
                  <a:schemeClr val="lt1"/>
                </a:solidFill>
              </a:rPr>
              <a:t>유저아이디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LIKE = [</a:t>
            </a:r>
            <a:r>
              <a:rPr lang="ko-KR" altLang="en-US" sz="2000">
                <a:solidFill>
                  <a:schemeClr val="lt1"/>
                </a:solidFill>
              </a:rPr>
              <a:t>입력아이디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회원조회</a:t>
            </a:r>
            <a:endParaRPr lang="ko-KR" altLang="en-US" sz="36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SELECT * FROM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[</a:t>
            </a:r>
            <a:r>
              <a:rPr lang="ko-KR" altLang="en-US" sz="2000">
                <a:solidFill>
                  <a:schemeClr val="lt1"/>
                </a:solidFill>
              </a:rPr>
              <a:t>유저테이블</a:t>
            </a:r>
            <a:r>
              <a:rPr lang="en-US" altLang="ko-KR" sz="2000">
                <a:solidFill>
                  <a:schemeClr val="lt1"/>
                </a:solidFill>
              </a:rPr>
              <a:t>]</a:t>
            </a:r>
            <a:endParaRPr lang="en-US" altLang="ko-KR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디지털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864851" y="1592580"/>
            <a:ext cx="10462296" cy="44253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화소점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 점의 원래 값이나 화소 점의 위치를 기준으로 화소 값을 변경하는 알고리즘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기하학적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디지털 영상 화소의 위치나 화소의 모임인 배열을 변화시키는 것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화소영역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화소의 원래 값과 이웃하는 화소의 값을 바탕으로 화소 값을 변경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히스토그램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표로 되어 있는 도수 분포를 정보 그림으로 나타낸 것이다.</a:t>
            </a:r>
            <a:endParaRPr lang="ko-KR" altLang="en-US" sz="2000">
              <a:solidFill>
                <a:schemeClr val="l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2" y="650480"/>
            <a:ext cx="7955448" cy="852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영상처리 </a:t>
            </a:r>
            <a:r>
              <a:rPr lang="en-US" altLang="ko-KR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DB</a:t>
            </a: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 저장</a:t>
            </a:r>
            <a:r>
              <a:rPr lang="en-US" altLang="ko-KR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/</a:t>
            </a: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 불러오기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2040255"/>
            <a:ext cx="10462296" cy="35680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08080"/>
                </a:solidFill>
                <a:latin typeface="Noto Sans CJK KR Black"/>
                <a:ea typeface="Noto Sans CJK KR Black"/>
                <a:cs typeface="+mn-cs"/>
              </a:rPr>
              <a:t>DataBase</a:t>
            </a: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08080"/>
                </a:solidFill>
                <a:latin typeface="Noto Sans CJK KR Black"/>
                <a:ea typeface="Noto Sans CJK KR Black"/>
                <a:cs typeface="+mn-cs"/>
              </a:rPr>
              <a:t> 저장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08080"/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이미지를 테이블에 저장하는 기능</a:t>
            </a:r>
            <a:endParaRPr lang="ko-KR" altLang="en-US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0" lvl="0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	이미지관련 정보들을 테이블에 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INSERT</a:t>
            </a:r>
            <a:r>
              <a:rPr lang="ko-KR" altLang="en-US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쿼리문으로 삽입한다</a:t>
            </a:r>
            <a:r>
              <a:rPr lang="en-US" altLang="ko-KR" sz="2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.</a:t>
            </a:r>
            <a:endParaRPr lang="en-US" altLang="ko-KR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2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DataBase</a:t>
            </a: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 불러오기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해당 이미지를 불러오는 기능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해당 테이블에서 데이터를 불러와 이미지를 출력시킨다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54/59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1" y="650480"/>
            <a:ext cx="7526824" cy="852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회원관리 및 영상처리 로그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1729704" y="2754630"/>
            <a:ext cx="10462296" cy="21012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Noto Sans CJK KR Black"/>
                <a:ea typeface="Noto Sans CJK KR Black"/>
                <a:cs typeface="+mn-cs"/>
              </a:rPr>
              <a:t>로그기록 조회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이미지 처리 진행시 따로 로그 테이블로 </a:t>
            </a:r>
            <a:r>
              <a:rPr lang="en-US" altLang="ko-KR" sz="2000">
                <a:solidFill>
                  <a:schemeClr val="lt1"/>
                </a:solidFill>
              </a:rPr>
              <a:t>INSERT</a:t>
            </a:r>
            <a:r>
              <a:rPr lang="ko-KR" altLang="en-US" sz="2000">
                <a:solidFill>
                  <a:schemeClr val="lt1"/>
                </a:solidFill>
              </a:rPr>
              <a:t>시키는 </a:t>
            </a:r>
            <a:r>
              <a:rPr lang="en-US" altLang="ko-KR" sz="2000">
                <a:solidFill>
                  <a:schemeClr val="lt1"/>
                </a:solidFill>
              </a:rPr>
              <a:t>QUERRY</a:t>
            </a:r>
            <a:r>
              <a:rPr lang="ko-KR" altLang="en-US" sz="2000">
                <a:solidFill>
                  <a:schemeClr val="lt1"/>
                </a:solidFill>
              </a:rPr>
              <a:t>를 실행시킨다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	</a:t>
            </a:r>
            <a:r>
              <a:rPr lang="en-US" altLang="ko-KR" sz="2000">
                <a:solidFill>
                  <a:schemeClr val="lt1"/>
                </a:solidFill>
              </a:rPr>
              <a:t>- </a:t>
            </a:r>
            <a:r>
              <a:rPr lang="ko-KR" altLang="en-US" sz="2000">
                <a:solidFill>
                  <a:schemeClr val="lt1"/>
                </a:solidFill>
              </a:rPr>
              <a:t>따로 만든 로그페이지에서 해당 회원의 </a:t>
            </a:r>
            <a:r>
              <a:rPr lang="en-US" altLang="ko-KR" sz="2000">
                <a:solidFill>
                  <a:schemeClr val="lt1"/>
                </a:solidFill>
              </a:rPr>
              <a:t>E-mail</a:t>
            </a:r>
            <a:r>
              <a:rPr lang="ko-KR" altLang="en-US" sz="2000">
                <a:solidFill>
                  <a:schemeClr val="lt1"/>
                </a:solidFill>
              </a:rPr>
              <a:t> 주소로 로그기록을 검색한다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  <a:latin typeface="Noto Sans CJK KR Black"/>
              <a:ea typeface="Noto Sans CJK KR Black"/>
              <a:cs typeface="+mn-cs"/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52" name="TextBox 2"/>
          <p:cNvSpPr txBox="1"/>
          <p:nvPr/>
        </p:nvSpPr>
        <p:spPr>
          <a:xfrm>
            <a:off x="10932794" y="6461760"/>
            <a:ext cx="1259206" cy="3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57/59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1015</ep:Words>
  <ep:PresentationFormat>와이드스크린</ep:PresentationFormat>
  <ep:Paragraphs>281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2020-06-04T03:11:26.000</dcterms:created>
  <dc:creator>PPT PROJECT</dc:creator>
  <cp:lastModifiedBy>MASTER</cp:lastModifiedBy>
  <dcterms:modified xsi:type="dcterms:W3CDTF">2020-10-11T16:38:18.335</dcterms:modified>
  <cp:revision>28</cp:revision>
  <dc:title>PowerPoint 프레젠테이션</dc:title>
  <cp:version>1000.0000.01</cp:version>
</cp:coreProperties>
</file>