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5" r:id="rId4"/>
    <p:sldId id="266" r:id="rId5"/>
    <p:sldId id="267" r:id="rId6"/>
    <p:sldId id="269" r:id="rId7"/>
    <p:sldId id="270" r:id="rId8"/>
    <p:sldId id="275" r:id="rId9"/>
    <p:sldId id="272" r:id="rId10"/>
    <p:sldId id="273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794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kern="0" smtClean="0">
                <a:solidFill>
                  <a:srgbClr val="E8C193"/>
                </a:solidFill>
              </a:rPr>
              <a:t>텍스트 데이터 분석</a:t>
            </a:r>
            <a:r>
              <a:rPr lang="en-US" altLang="ko-KR" sz="4000" b="1" kern="0" dirty="0" smtClean="0">
                <a:solidFill>
                  <a:srgbClr val="E8C193"/>
                </a:solidFill>
              </a:rPr>
              <a:t> </a:t>
            </a:r>
            <a:endParaRPr lang="en-US" altLang="ko-KR" sz="4000" b="1" kern="0" dirty="0" smtClean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srgbClr val="E8C193"/>
                </a:solidFill>
              </a:rPr>
              <a:t>자바기반 </a:t>
            </a:r>
            <a:r>
              <a:rPr lang="ko-KR" altLang="en-US" sz="2000" kern="0" dirty="0" err="1" smtClean="0">
                <a:solidFill>
                  <a:srgbClr val="E8C193"/>
                </a:solidFill>
              </a:rPr>
              <a:t>빅데이터</a:t>
            </a:r>
            <a:r>
              <a:rPr lang="ko-KR" altLang="en-US" sz="2000" kern="0" dirty="0" smtClean="0">
                <a:solidFill>
                  <a:srgbClr val="E8C193"/>
                </a:solidFill>
              </a:rPr>
              <a:t> </a:t>
            </a:r>
            <a:r>
              <a:rPr lang="ko-KR" altLang="en-US" sz="2000" kern="0" dirty="0" err="1" smtClean="0">
                <a:solidFill>
                  <a:srgbClr val="E8C193"/>
                </a:solidFill>
              </a:rPr>
              <a:t>플렛폼</a:t>
            </a:r>
            <a:r>
              <a:rPr lang="ko-KR" altLang="en-US" sz="2000" kern="0" dirty="0" smtClean="0">
                <a:solidFill>
                  <a:srgbClr val="E8C193"/>
                </a:solidFill>
              </a:rPr>
              <a:t> 전문가 과정</a:t>
            </a:r>
            <a:endParaRPr lang="ko-KR" altLang="en-US" sz="1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6619" y="3722861"/>
            <a:ext cx="20302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MARKETING TEAM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>
                    <a:lumMod val="50000"/>
                  </a:prstClr>
                </a:solidFill>
              </a:rPr>
              <a:t>김 민 서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시각화</a:t>
            </a:r>
            <a:endParaRPr lang="en-US" altLang="ko-KR" sz="3200" b="1" i="1" kern="0" dirty="0" smtClean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54740" y="1489066"/>
            <a:ext cx="112372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언급될수록 폰트크기가 큰 시각화된 데이터 출력</a:t>
            </a: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wc3 = 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WordCloud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max_font_size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=200, 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stopwords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spwords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, 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font_path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='/content/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sample_data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/BMDOHYEON_ttf.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ttf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',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background_color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 = 'white', width=800, height=800)</a:t>
            </a: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wc3.generate(" ".join(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textLst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))</a:t>
            </a: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plt.figure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figsize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=(10,8))</a:t>
            </a:r>
          </a:p>
          <a:p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plt.imshow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(wc3)</a:t>
            </a:r>
          </a:p>
          <a:p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plt.tight_layout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(pad=0)</a:t>
            </a:r>
          </a:p>
          <a:p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plt.axis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('off')</a:t>
            </a:r>
          </a:p>
          <a:p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plt.show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21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개요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E8C193"/>
                </a:solidFill>
              </a:rPr>
              <a:t>코로나 관련 기사에서 어떤 키워드가 가장 많이 언급되는지 파악하기 위해 언급되는 빈도에 대한 해당 크기로 한눈에 파악하기 위한 목적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E8C193"/>
                </a:solidFill>
              </a:rPr>
              <a:t>TECHNOLOGY 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solidFill>
                  <a:srgbClr val="E8C193"/>
                </a:solidFill>
              </a:rPr>
              <a:t>Language : </a:t>
            </a:r>
            <a:r>
              <a:rPr lang="en-US" altLang="ko-KR" sz="3600" b="1" kern="0" dirty="0" err="1" smtClean="0">
                <a:solidFill>
                  <a:srgbClr val="E8C193"/>
                </a:solidFill>
              </a:rPr>
              <a:t>Pyhhon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solidFill>
                  <a:srgbClr val="E8C193"/>
                </a:solidFill>
              </a:rPr>
              <a:t>Tool : </a:t>
            </a:r>
            <a:r>
              <a:rPr lang="en-US" altLang="ko-KR" sz="3600" b="1" kern="0" dirty="0" smtClean="0">
                <a:solidFill>
                  <a:srgbClr val="E8C193"/>
                </a:solidFill>
              </a:rPr>
              <a:t>Google </a:t>
            </a:r>
            <a:r>
              <a:rPr lang="en-US" altLang="ko-KR" sz="3600" b="1" kern="0" dirty="0" err="1" smtClean="0">
                <a:solidFill>
                  <a:srgbClr val="E8C193"/>
                </a:solidFill>
              </a:rPr>
              <a:t>Colab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solidFill>
                  <a:srgbClr val="E8C193"/>
                </a:solidFill>
              </a:rPr>
              <a:t>OS : </a:t>
            </a:r>
            <a:r>
              <a:rPr lang="en-US" altLang="ko-KR" sz="3600" b="1" kern="0" dirty="0" smtClean="0">
                <a:solidFill>
                  <a:srgbClr val="E8C193"/>
                </a:solidFill>
              </a:rPr>
              <a:t>Windows10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3600" b="1" kern="0" dirty="0" smtClean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데이터 준비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E8C193"/>
                </a:solidFill>
              </a:rPr>
              <a:t>폰트 파일 </a:t>
            </a:r>
            <a:r>
              <a:rPr lang="en-US" altLang="ko-KR" sz="3600" b="1" kern="0" dirty="0">
                <a:solidFill>
                  <a:srgbClr val="E8C193"/>
                </a:solidFill>
              </a:rPr>
              <a:t>: </a:t>
            </a:r>
            <a:r>
              <a:rPr lang="en-US" altLang="ko-KR" sz="3600" b="1" kern="0" dirty="0" smtClean="0">
                <a:solidFill>
                  <a:srgbClr val="E8C193"/>
                </a:solidFill>
              </a:rPr>
              <a:t>BMDOHYEON_ttf.ttf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E8C193"/>
                </a:solidFill>
              </a:rPr>
              <a:t>코로나 관련 뉴스기사 참고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3600" b="1" kern="0" dirty="0" smtClean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라이브러리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 text string 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사용</a:t>
            </a:r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from 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wordcloud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 import 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WordCloud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, STOPWORDS</a:t>
            </a:r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import 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matplotlib.pyplot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 as 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plt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 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한글 폰트 패스로 지정</a:t>
            </a:r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import 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matplotlib.font_manager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 as 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fm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import re</a:t>
            </a:r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import collections</a:t>
            </a:r>
          </a:p>
        </p:txBody>
      </p:sp>
    </p:spTree>
    <p:extLst>
      <p:ext uri="{BB962C8B-B14F-4D97-AF65-F5344CB8AC3E}">
        <p14:creationId xmlns:p14="http://schemas.microsoft.com/office/powerpoint/2010/main" val="24116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변수 선언</a:t>
            </a:r>
            <a:endParaRPr lang="en-US" altLang="ko-KR" sz="3200" b="1" i="1" kern="0" dirty="0" smtClean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#</a:t>
            </a:r>
            <a:r>
              <a:rPr lang="ko-KR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변수에 뉴스기사 텍스트 문자열로 저장</a:t>
            </a:r>
            <a:endParaRPr lang="en-US" altLang="ko-KR" sz="32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text = """</a:t>
            </a:r>
            <a:endParaRPr lang="ko-KR" alt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올해 글로벌 </a:t>
            </a:r>
            <a:r>
              <a:rPr lang="ko-KR" alt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콘텐츠</a:t>
            </a:r>
            <a:r>
              <a:rPr lang="ko-KR" altLang="en-US" sz="3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3200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  <a:p>
            <a:r>
              <a:rPr lang="en-US" altLang="ko-KR" sz="3200" dirty="0" smtClean="0">
                <a:solidFill>
                  <a:schemeClr val="accent4">
                    <a:lumMod val="75000"/>
                  </a:schemeClr>
                </a:solidFill>
              </a:rPr>
              <a:t>“””</a:t>
            </a:r>
            <a:endParaRPr lang="ko-KR" alt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endParaRPr lang="ko-KR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변수 선언</a:t>
            </a:r>
            <a:endParaRPr lang="en-US" altLang="ko-KR" sz="3200" b="1" i="1" kern="0" dirty="0" smtClean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# </a:t>
            </a:r>
            <a:r>
              <a:rPr lang="ko-KR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제외할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단어 배열로 저장</a:t>
            </a:r>
          </a:p>
          <a:p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STOPWORDS = ['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의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가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이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은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들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는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좀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잘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 err="1">
                <a:solidFill>
                  <a:schemeClr val="accent4">
                    <a:lumMod val="75000"/>
                  </a:schemeClr>
                </a:solidFill>
              </a:rPr>
              <a:t>걍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과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도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를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으로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자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에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와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한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하다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있다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했다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있는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있다고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하는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지난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것이라고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것으로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위해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올해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내년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이후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하지만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하고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통해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이날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것이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있습니다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있다는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대한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그는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등이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등을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다만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다른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함께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그리고</a:t>
            </a:r>
            <a:r>
              <a:rPr lang="en-US" altLang="ko-KR" sz="3200" dirty="0" smtClean="0">
                <a:solidFill>
                  <a:schemeClr val="accent4">
                    <a:lumMod val="75000"/>
                  </a:schemeClr>
                </a:solidFill>
              </a:rPr>
              <a:t>']</a:t>
            </a:r>
          </a:p>
          <a:p>
            <a:endParaRPr lang="ko-KR" alt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</a:rPr>
              <a:t>spwords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 = set(STOPWORDS)</a:t>
            </a:r>
            <a:endParaRPr lang="ko-KR" alt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endParaRPr lang="en-US" altLang="ko-KR" sz="32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정규식</a:t>
            </a:r>
            <a:endParaRPr lang="en-US" altLang="ko-KR" sz="3200" b="1" i="1" kern="0" dirty="0" smtClean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# </a:t>
            </a:r>
            <a:r>
              <a:rPr lang="ko-KR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공백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및 특수문자 제외</a:t>
            </a:r>
          </a:p>
          <a:p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funReplacement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str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):</a:t>
            </a:r>
          </a:p>
          <a:p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  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tmp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 = 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re.sub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re.compile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("\(|\)|,|\+|-|/|=|\*|\'|\"|\n|\.", 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re.DOTALL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)," ",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str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  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tmp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 = 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re.sub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re.compile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("[ ]{1,}", 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re.DOTALL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), " ", 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tmp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  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return 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tmp</a:t>
            </a:r>
            <a:endParaRPr lang="en-US" altLang="ko-KR" sz="2000" dirty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endParaRPr lang="en-US" altLang="ko-KR" sz="32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정규식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40080" y="1489066"/>
            <a:ext cx="11301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#text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에 담긴 문자열을 리스트로 전환</a:t>
            </a:r>
          </a:p>
          <a:p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textLst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 = 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funReplacement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(text).split()</a:t>
            </a:r>
          </a:p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단어 수 카운트</a:t>
            </a:r>
          </a:p>
          <a:p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word_counts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 = {}</a:t>
            </a: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for word in 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textLst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  if word not in 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word_counts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    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word_counts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[word] = </a:t>
            </a:r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  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word_counts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[word] += 1</a:t>
            </a:r>
          </a:p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</a:t>
            </a:r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단어별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언급된 수 출력</a:t>
            </a: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print(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</a:rPr>
              <a:t>word_counts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82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171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15</cp:revision>
  <dcterms:created xsi:type="dcterms:W3CDTF">2020-02-05T05:32:01Z</dcterms:created>
  <dcterms:modified xsi:type="dcterms:W3CDTF">2020-12-24T07:36:55Z</dcterms:modified>
</cp:coreProperties>
</file>