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2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6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1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9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2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5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3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1468-B5F6-4958-9CD9-6987061F12DE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AB42-6760-4E6A-9B29-155BA3512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6169" y="1214438"/>
            <a:ext cx="10024056" cy="2387600"/>
          </a:xfrm>
        </p:spPr>
        <p:txBody>
          <a:bodyPr/>
          <a:lstStyle/>
          <a:p>
            <a:r>
              <a:rPr lang="en-US" altLang="ko-KR" dirty="0"/>
              <a:t>Windows Server 2019 </a:t>
            </a:r>
            <a:r>
              <a:rPr lang="ko-KR" altLang="ko-KR" dirty="0" smtClean="0"/>
              <a:t>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한글화 패키지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7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88" y="0"/>
            <a:ext cx="9084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39" y="0"/>
            <a:ext cx="915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59" y="0"/>
            <a:ext cx="910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13" y="0"/>
            <a:ext cx="8555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0"/>
            <a:ext cx="9248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57" y="0"/>
            <a:ext cx="91582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-5004"/>
            <a:ext cx="9145917" cy="68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56" y="0"/>
            <a:ext cx="9158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5" y="0"/>
            <a:ext cx="913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7" y="-16452"/>
            <a:ext cx="9156429" cy="68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77" y="0"/>
            <a:ext cx="9129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39" y="0"/>
            <a:ext cx="8384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</Words>
  <Application>Microsoft Office PowerPoint</Application>
  <PresentationFormat>와이드스크린</PresentationFormat>
  <Paragraphs>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Windows Server 2019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2</cp:revision>
  <dcterms:created xsi:type="dcterms:W3CDTF">2020-09-17T08:00:27Z</dcterms:created>
  <dcterms:modified xsi:type="dcterms:W3CDTF">2020-09-17T08:51:15Z</dcterms:modified>
</cp:coreProperties>
</file>