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463" r:id="rId2"/>
    <p:sldId id="465" r:id="rId3"/>
    <p:sldId id="4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al" id="{B92D576B-272E-A549-A747-5F2882A65434}">
          <p14:sldIdLst>
            <p14:sldId id="463"/>
            <p14:sldId id="465"/>
          </p14:sldIdLst>
        </p14:section>
        <p14:section name="Jawaban" id="{727C0728-BFBA-4018-A895-7E45D940962F}">
          <p14:sldIdLst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87"/>
  </p:normalViewPr>
  <p:slideViewPr>
    <p:cSldViewPr snapToGrid="0" snapToObjects="1">
      <p:cViewPr varScale="1">
        <p:scale>
          <a:sx n="84" d="100"/>
          <a:sy n="84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250EC-CBF1-4E4A-9FBB-B424CBF284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206D3-1368-7E48-A929-76F058C3D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2637-8648-AF49-A532-95E8F83F8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0399"/>
            <a:ext cx="9144000" cy="78523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NAMA MATA KULIAH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0F29F-14E9-8045-958D-7B9C96AAE4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73074"/>
            <a:ext cx="9144000" cy="4619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KODE MATA KULIAH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F2286C-2C6B-7A46-B205-0BB38DF6B179}"/>
              </a:ext>
            </a:extLst>
          </p:cNvPr>
          <p:cNvSpPr txBox="1">
            <a:spLocks/>
          </p:cNvSpPr>
          <p:nvPr userDrawn="1"/>
        </p:nvSpPr>
        <p:spPr>
          <a:xfrm>
            <a:off x="1524000" y="3528146"/>
            <a:ext cx="9144000" cy="55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sz="2800" dirty="0"/>
              <a:t>NAMA PERTEMUAN / SUBJUDUL MATAKULIAH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E5DE40-7032-E849-BEDA-016DBAA06593}"/>
              </a:ext>
            </a:extLst>
          </p:cNvPr>
          <p:cNvSpPr txBox="1">
            <a:spLocks/>
          </p:cNvSpPr>
          <p:nvPr userDrawn="1"/>
        </p:nvSpPr>
        <p:spPr>
          <a:xfrm>
            <a:off x="1524000" y="4080019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NOMOR SESI/PERTEMUAN/MODUL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DC31E5-7896-CD4C-91F8-1E1F2B251C11}"/>
              </a:ext>
            </a:extLst>
          </p:cNvPr>
          <p:cNvSpPr txBox="1">
            <a:spLocks/>
          </p:cNvSpPr>
          <p:nvPr userDrawn="1"/>
        </p:nvSpPr>
        <p:spPr>
          <a:xfrm>
            <a:off x="1524000" y="4730894"/>
            <a:ext cx="9144000" cy="55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sz="2000" dirty="0"/>
              <a:t>NAMA SME / NARASUMBER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8F7360-E5CF-7E4D-8A71-F79011F9E1AB}"/>
              </a:ext>
            </a:extLst>
          </p:cNvPr>
          <p:cNvSpPr txBox="1">
            <a:spLocks/>
          </p:cNvSpPr>
          <p:nvPr userDrawn="1"/>
        </p:nvSpPr>
        <p:spPr>
          <a:xfrm>
            <a:off x="1524000" y="5282767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7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KODE DOSEN / JABATAN</a:t>
            </a:r>
          </a:p>
        </p:txBody>
      </p:sp>
    </p:spTree>
    <p:extLst>
      <p:ext uri="{BB962C8B-B14F-4D97-AF65-F5344CB8AC3E}">
        <p14:creationId xmlns:p14="http://schemas.microsoft.com/office/powerpoint/2010/main" val="13144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E2E-7266-F84B-BEFD-06BFE842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A4D0-BC95-2341-919A-07F39E41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4" y="1825625"/>
            <a:ext cx="10753435" cy="44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205F-7181-0A4B-8B94-4F272C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33E-95B0-DC43-B36B-42F657F2130D}" type="datetime1">
              <a:rPr lang="en-ID" smtClean="0"/>
              <a:t>05/10/2021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E8B2-123E-6A47-A1EB-5965D8E1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B4B9-FE13-004F-B983-B0CEC26F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0F53-5AB4-964B-9E29-767BDCAC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8619"/>
            <a:ext cx="10515600" cy="877454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80F4-AC72-544F-84EA-85840186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12009"/>
            <a:ext cx="10515600" cy="4997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21D-776E-F540-881F-506506A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C1E-CBC5-DD41-9911-16BCEBCF66C1}" type="datetime1">
              <a:rPr lang="en-ID" smtClean="0"/>
              <a:t>05/10/2021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BA2-6E02-FE45-9378-51228F4B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C050-9EC0-8848-8B41-384789A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3CA-2E99-DB48-A0FC-CE6EBC50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6FEA-C949-E04F-B799-ABA400FD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7AEB6-3582-2146-9592-E7654D39A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9DD0B-C101-0A41-9ADD-7ABF81AA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25F-73DE-AD46-8F6C-36202838D33B}" type="datetime1">
              <a:rPr lang="en-ID" smtClean="0"/>
              <a:t>05/10/2021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6865F-3405-1645-AC1E-2487504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06A12-68E8-3543-9FB9-03E9BE6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C35E-6C5E-0341-A89C-55B74AB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6EF0-5DBC-2547-BD07-3D6792C8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3E1B0-0DEE-0243-8DD5-845193E2B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E5B99-9DF0-0E4A-8E42-22675294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1378-6463-A741-A6FC-09199D849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EDF72-728D-F544-9AA9-6C3350D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F0D-2779-4E4E-A63B-DD3FE1CA8F95}" type="datetime1">
              <a:rPr lang="en-ID" smtClean="0"/>
              <a:t>05/10/2021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BC5A-715C-C046-A8D0-CA76B26D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B1DA6-D7C7-CA44-B1B0-B491F24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C4B8-E6A2-E949-B141-622F68A9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9838-6081-D449-B314-1AE494F2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0D3D-8C21-3349-BC03-DBB177E86926}" type="datetime1">
              <a:rPr lang="en-ID" smtClean="0"/>
              <a:t>05/10/2021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CFB88-4741-EC49-AF14-85DF7F0E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8621E-0E35-D443-BE8F-7FFAFF66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A321A-7A0E-AC40-B613-3B26F13C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C73-7DEA-AB46-BB40-09967294FA73}" type="datetime1">
              <a:rPr lang="en-ID" smtClean="0"/>
              <a:t>05/10/2021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5CB8-9C5B-D643-A8C4-8A861F7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FF3D-2E71-884F-AC33-2E0490F2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AC1-BC7A-AA46-98A5-77B6CA39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1897785"/>
            <a:ext cx="4399394" cy="106838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1D-808C-B542-8B64-9DE6C810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1E1F-393F-DA46-8C6A-8171B323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541" y="2966172"/>
            <a:ext cx="4399394" cy="289487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2EB5-FB60-8B4D-8DEB-257AEBA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41FD-7C9E-624C-A55A-2C61ED726BBB}" type="datetime1">
              <a:rPr lang="en-ID" smtClean="0"/>
              <a:t>05/10/2021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9FFD-CDE4-7A42-8D5D-D0EFED53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5188-783E-B54F-B415-F147DD5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70A-1840-B24C-8EFA-337C6D4F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34391"/>
            <a:ext cx="3932237" cy="106838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B019C-335F-D842-A4EF-104B2FF8A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077E-B69A-AB45-862B-C17AC210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3964"/>
            <a:ext cx="3932237" cy="3135023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DC79F-8AF6-D947-98C3-9BD9DB4C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A4C3-8BD1-0D41-9A82-5B03C87B11DC}" type="datetime1">
              <a:rPr lang="en-ID" smtClean="0"/>
              <a:t>05/10/2021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69DE-4962-F54E-9CB1-DFD1AD74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F83F-580A-EE4E-9DA2-3D5D5B77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AF79-146D-3147-9120-FFF00E41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6" y="365125"/>
            <a:ext cx="8527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CB3F-639F-F741-8D50-7FFF5C28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2A78-B844-8741-9929-8DA7911EE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286EA2A4-9803-9340-A3F5-D8BED3269AA1}" type="datetime1">
              <a:rPr lang="en-ID" smtClean="0"/>
              <a:t>05/10/2021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844-5CAB-8B40-A387-ED7BB652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8FAD-B412-5048-8832-E4BBBD80B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BB0CD4A4-80CA-A04E-BD63-9CECCE369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2">
              <a:lumMod val="25000"/>
            </a:schemeClr>
          </a:solidFill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bg2">
              <a:lumMod val="25000"/>
            </a:schemeClr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D2E299-44C5-954F-B028-2E5D808F3FE7}"/>
              </a:ext>
            </a:extLst>
          </p:cNvPr>
          <p:cNvSpPr txBox="1">
            <a:spLocks/>
          </p:cNvSpPr>
          <p:nvPr/>
        </p:nvSpPr>
        <p:spPr>
          <a:xfrm>
            <a:off x="1524000" y="1682136"/>
            <a:ext cx="9144000" cy="15937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dirty="0"/>
              <a:t>Assignment Lab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7C6DCB-AF16-3343-A221-576C8789CE4A}"/>
              </a:ext>
            </a:extLst>
          </p:cNvPr>
          <p:cNvSpPr txBox="1">
            <a:spLocks/>
          </p:cNvSpPr>
          <p:nvPr/>
        </p:nvSpPr>
        <p:spPr>
          <a:xfrm>
            <a:off x="1524000" y="3205193"/>
            <a:ext cx="9144000" cy="7852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algn="ctr"/>
            <a:r>
              <a:rPr lang="en-US" dirty="0"/>
              <a:t>Basic Knowledge Microcontroller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7F926A-01E0-4E4A-AF3E-D62FD993A3D9}"/>
              </a:ext>
            </a:extLst>
          </p:cNvPr>
          <p:cNvSpPr txBox="1">
            <a:spLocks/>
          </p:cNvSpPr>
          <p:nvPr/>
        </p:nvSpPr>
        <p:spPr>
          <a:xfrm>
            <a:off x="1524000" y="3737837"/>
            <a:ext cx="9144000" cy="461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POSI – LAB –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D9DEB8-D321-8D4B-99AF-1F31E895EBE8}"/>
              </a:ext>
            </a:extLst>
          </p:cNvPr>
          <p:cNvSpPr txBox="1">
            <a:spLocks/>
          </p:cNvSpPr>
          <p:nvPr/>
        </p:nvSpPr>
        <p:spPr>
          <a:xfrm>
            <a:off x="1524000" y="4664831"/>
            <a:ext cx="9144000" cy="4619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2">
                    <a:lumMod val="25000"/>
                  </a:schemeClr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algn="ctr"/>
            <a:r>
              <a:rPr lang="en-US" sz="2800" dirty="0"/>
              <a:t>RICKY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26EE785-2A82-7B42-BD29-BDF84F2464B4}"/>
              </a:ext>
            </a:extLst>
          </p:cNvPr>
          <p:cNvSpPr txBox="1">
            <a:spLocks/>
          </p:cNvSpPr>
          <p:nvPr/>
        </p:nvSpPr>
        <p:spPr>
          <a:xfrm>
            <a:off x="1524000" y="5126793"/>
            <a:ext cx="9144000" cy="461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2">
                    <a:lumMod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2301862784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FF4DF-1764-6649-98D0-AC621173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E99D-7C80-1843-AE0A-7D75569933B0}" type="datetime1">
              <a:rPr lang="en-ID" smtClean="0"/>
              <a:t>05/10/2021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29E67-B664-234E-AE1C-FED15D3B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FE21-DC04-9D4C-8E9B-B66D55FE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8FCB-1EBA-494A-9696-00B7488B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rangkaian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pada slide pada Fritzing. Export file to JPG/PNG.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rangkaian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E3C9-355D-4342-8251-FE2165BF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FD86-1B4F-5847-B7A7-CA7D80D82897}" type="datetime1">
              <a:rPr lang="en-ID" smtClean="0"/>
              <a:t>05/10/2021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3E8F5-28A9-1942-8F75-21FA2766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7C0B10C-449E-4784-8A0D-33766FA6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84" y="2483962"/>
            <a:ext cx="4139504" cy="30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BE07-092B-6544-A9FD-7F2AFAF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88264A-3D17-4480-9DE8-A29EE3301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D61-6F82-D64A-9CEC-45BF5B0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68F5-B1A7-B749-BFE3-663775CCD027}" type="datetime1">
              <a:rPr lang="en-ID" smtClean="0"/>
              <a:t>05/10/2021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D4611-E611-A94D-90F7-967FB47C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D4A4-80CA-A04E-BD63-9CECCE369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BinusUniv2020" id="{BB71FDE9-5590-7241-AD30-26BA3BE2C6EF}" vid="{B26298DA-AF57-E443-8668-F8C525559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 Extrabold</vt:lpstr>
      <vt:lpstr>Open Sans Light</vt:lpstr>
      <vt:lpstr>Open Sans Semibold</vt:lpstr>
      <vt:lpstr>Office Theme</vt:lpstr>
      <vt:lpstr>PowerPoint Presentation</vt:lpstr>
      <vt:lpstr>Soal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Rissa Rahmania</dc:creator>
  <cp:lastModifiedBy>RICKY</cp:lastModifiedBy>
  <cp:revision>9</cp:revision>
  <dcterms:created xsi:type="dcterms:W3CDTF">2021-09-18T11:45:19Z</dcterms:created>
  <dcterms:modified xsi:type="dcterms:W3CDTF">2021-10-05T08:51:00Z</dcterms:modified>
</cp:coreProperties>
</file>