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1" r:id="rId5"/>
    <p:sldId id="263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0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0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692DCE-6236-4F79-A664-C3CA984119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590260C4-F862-4B1B-A2B6-45063E08294D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 smtClean="0"/>
            <a:t>프로젝트 주제</a:t>
          </a:r>
          <a:endParaRPr lang="en-US" dirty="0"/>
        </a:p>
      </dgm:t>
    </dgm:pt>
    <dgm:pt modelId="{6E1996D3-D923-4C0D-A9B4-423EEECBCDF4}" type="parTrans" cxnId="{D4CF57A8-8BB7-4B0B-843B-26FF3018314D}">
      <dgm:prSet/>
      <dgm:spPr/>
      <dgm:t>
        <a:bodyPr/>
        <a:lstStyle/>
        <a:p>
          <a:endParaRPr lang="en-US"/>
        </a:p>
      </dgm:t>
    </dgm:pt>
    <dgm:pt modelId="{596DD317-0F05-461E-86C7-EB7DF89E7D7A}" type="sibTrans" cxnId="{D4CF57A8-8BB7-4B0B-843B-26FF3018314D}">
      <dgm:prSet/>
      <dgm:spPr/>
      <dgm:t>
        <a:bodyPr/>
        <a:lstStyle/>
        <a:p>
          <a:endParaRPr lang="en-US"/>
        </a:p>
      </dgm:t>
    </dgm:pt>
    <dgm:pt modelId="{697EFB66-9089-409F-9F16-1CEB11E9FC32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 smtClean="0"/>
            <a:t>프로젝트 진행 상황</a:t>
          </a:r>
          <a:endParaRPr lang="en-US" dirty="0"/>
        </a:p>
      </dgm:t>
    </dgm:pt>
    <dgm:pt modelId="{F407F461-1F58-4193-96A1-475C7ED2EFBC}" type="parTrans" cxnId="{3B066067-D6F8-43B3-88BD-20ECE4E48AFE}">
      <dgm:prSet/>
      <dgm:spPr/>
      <dgm:t>
        <a:bodyPr/>
        <a:lstStyle/>
        <a:p>
          <a:endParaRPr lang="en-US"/>
        </a:p>
      </dgm:t>
    </dgm:pt>
    <dgm:pt modelId="{6268B929-F37A-4141-8E17-C1749E771C7C}" type="sibTrans" cxnId="{3B066067-D6F8-43B3-88BD-20ECE4E48AFE}">
      <dgm:prSet/>
      <dgm:spPr/>
      <dgm:t>
        <a:bodyPr/>
        <a:lstStyle/>
        <a:p>
          <a:endParaRPr lang="en-US"/>
        </a:p>
      </dgm:t>
    </dgm:pt>
    <dgm:pt modelId="{3B99AAF4-D9CC-4C7A-B087-770BBAC90A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 &amp; A</a:t>
          </a:r>
        </a:p>
      </dgm:t>
    </dgm:pt>
    <dgm:pt modelId="{B04CEA33-F167-47F2-8D65-47046CDD0BFF}" type="parTrans" cxnId="{2486661F-1E52-4E06-A745-CD2A09C5AFD3}">
      <dgm:prSet/>
      <dgm:spPr/>
      <dgm:t>
        <a:bodyPr/>
        <a:lstStyle/>
        <a:p>
          <a:endParaRPr lang="en-US"/>
        </a:p>
      </dgm:t>
    </dgm:pt>
    <dgm:pt modelId="{AA1D75DD-F757-4D98-A980-138E0A3F760D}" type="sibTrans" cxnId="{2486661F-1E52-4E06-A745-CD2A09C5AFD3}">
      <dgm:prSet/>
      <dgm:spPr/>
      <dgm:t>
        <a:bodyPr/>
        <a:lstStyle/>
        <a:p>
          <a:endParaRPr lang="en-US"/>
        </a:p>
      </dgm:t>
    </dgm:pt>
    <dgm:pt modelId="{2166E831-0AF6-4DB0-881D-03D1ED852A05}" type="pres">
      <dgm:prSet presAssocID="{50692DCE-6236-4F79-A664-C3CA984119E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CFEC6E-B3DD-4A32-B907-7A2FBEB19A77}" type="pres">
      <dgm:prSet presAssocID="{590260C4-F862-4B1B-A2B6-45063E08294D}" presName="compNode" presStyleCnt="0"/>
      <dgm:spPr/>
    </dgm:pt>
    <dgm:pt modelId="{29BF57A6-6219-49A2-B681-9F616986DF8B}" type="pres">
      <dgm:prSet presAssocID="{590260C4-F862-4B1B-A2B6-45063E08294D}" presName="bgRect" presStyleLbl="bgShp" presStyleIdx="0" presStyleCnt="3" custLinFactNeighborX="-2" custLinFactNeighborY="-64594"/>
      <dgm:spPr/>
    </dgm:pt>
    <dgm:pt modelId="{F88B6A00-03A2-4CEE-837C-4A10898244B7}" type="pres">
      <dgm:prSet presAssocID="{590260C4-F862-4B1B-A2B6-45063E08294D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SearchInventory"/>
        </a:ext>
      </dgm:extLst>
    </dgm:pt>
    <dgm:pt modelId="{FA416337-9D4A-4222-9542-3B8C3762C319}" type="pres">
      <dgm:prSet presAssocID="{590260C4-F862-4B1B-A2B6-45063E08294D}" presName="spaceRect" presStyleCnt="0"/>
      <dgm:spPr/>
    </dgm:pt>
    <dgm:pt modelId="{E2BC9F14-C8E8-492F-9009-72F1BE30126E}" type="pres">
      <dgm:prSet presAssocID="{590260C4-F862-4B1B-A2B6-45063E08294D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48ECFD-1686-4271-A2EB-9D8FCEA55322}" type="pres">
      <dgm:prSet presAssocID="{596DD317-0F05-461E-86C7-EB7DF89E7D7A}" presName="sibTrans" presStyleCnt="0"/>
      <dgm:spPr/>
    </dgm:pt>
    <dgm:pt modelId="{DAD42F47-A7FE-412C-A71E-98265FC0A302}" type="pres">
      <dgm:prSet presAssocID="{697EFB66-9089-409F-9F16-1CEB11E9FC32}" presName="compNode" presStyleCnt="0"/>
      <dgm:spPr/>
    </dgm:pt>
    <dgm:pt modelId="{57C4DB2F-8EEB-4B3D-B66E-23A0FCE2F2C6}" type="pres">
      <dgm:prSet presAssocID="{697EFB66-9089-409F-9F16-1CEB11E9FC32}" presName="bgRect" presStyleLbl="bgShp" presStyleIdx="1" presStyleCnt="3"/>
      <dgm:spPr/>
    </dgm:pt>
    <dgm:pt modelId="{F99455BB-1B99-423D-A8C9-9D443CE19D2C}" type="pres">
      <dgm:prSet presAssocID="{697EFB66-9089-409F-9F16-1CEB11E9FC32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788FC1B-A1ED-4FEB-8025-22321A38282C}" type="pres">
      <dgm:prSet presAssocID="{697EFB66-9089-409F-9F16-1CEB11E9FC32}" presName="spaceRect" presStyleCnt="0"/>
      <dgm:spPr/>
    </dgm:pt>
    <dgm:pt modelId="{675722CA-4EEF-489D-99FC-C90CB842FC5A}" type="pres">
      <dgm:prSet presAssocID="{697EFB66-9089-409F-9F16-1CEB11E9FC32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7557AC-D3EF-4973-8E2B-5E9BF5D44D5E}" type="pres">
      <dgm:prSet presAssocID="{6268B929-F37A-4141-8E17-C1749E771C7C}" presName="sibTrans" presStyleCnt="0"/>
      <dgm:spPr/>
    </dgm:pt>
    <dgm:pt modelId="{FF7521BA-8FD9-4A9C-980B-6D2A1E28D9FA}" type="pres">
      <dgm:prSet presAssocID="{3B99AAF4-D9CC-4C7A-B087-770BBAC90A91}" presName="compNode" presStyleCnt="0"/>
      <dgm:spPr/>
    </dgm:pt>
    <dgm:pt modelId="{0A0466D8-3E2B-44C8-BEDB-2CD6935D1565}" type="pres">
      <dgm:prSet presAssocID="{3B99AAF4-D9CC-4C7A-B087-770BBAC90A91}" presName="bgRect" presStyleLbl="bgShp" presStyleIdx="2" presStyleCnt="3"/>
      <dgm:spPr/>
    </dgm:pt>
    <dgm:pt modelId="{DD2E1EB9-FAA3-427F-A10E-DE62C0BF33FD}" type="pres">
      <dgm:prSet presAssocID="{3B99AAF4-D9CC-4C7A-B087-770BBAC90A91}" presName="iconRect" presStyleLbl="node1" presStyleIdx="2" presStyleCnt="3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7CEAB26-9790-492A-B296-601437864FE9}" type="pres">
      <dgm:prSet presAssocID="{3B99AAF4-D9CC-4C7A-B087-770BBAC90A91}" presName="spaceRect" presStyleCnt="0"/>
      <dgm:spPr/>
    </dgm:pt>
    <dgm:pt modelId="{DFF86B6A-9A37-4CA7-97D1-51372FC5474F}" type="pres">
      <dgm:prSet presAssocID="{3B99AAF4-D9CC-4C7A-B087-770BBAC90A91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F2F1C98-2015-40B4-8C65-DAF4BA4F4405}" type="presOf" srcId="{590260C4-F862-4B1B-A2B6-45063E08294D}" destId="{E2BC9F14-C8E8-492F-9009-72F1BE30126E}" srcOrd="0" destOrd="0" presId="urn:microsoft.com/office/officeart/2018/2/layout/IconVerticalSolidList"/>
    <dgm:cxn modelId="{8E6B95F5-78C4-4C27-8F12-4BFDC52B73F2}" type="presOf" srcId="{50692DCE-6236-4F79-A664-C3CA984119EC}" destId="{2166E831-0AF6-4DB0-881D-03D1ED852A05}" srcOrd="0" destOrd="0" presId="urn:microsoft.com/office/officeart/2018/2/layout/IconVerticalSolidList"/>
    <dgm:cxn modelId="{3B066067-D6F8-43B3-88BD-20ECE4E48AFE}" srcId="{50692DCE-6236-4F79-A664-C3CA984119EC}" destId="{697EFB66-9089-409F-9F16-1CEB11E9FC32}" srcOrd="1" destOrd="0" parTransId="{F407F461-1F58-4193-96A1-475C7ED2EFBC}" sibTransId="{6268B929-F37A-4141-8E17-C1749E771C7C}"/>
    <dgm:cxn modelId="{02882708-38BE-498C-BAFD-1ED55557FCAE}" type="presOf" srcId="{3B99AAF4-D9CC-4C7A-B087-770BBAC90A91}" destId="{DFF86B6A-9A37-4CA7-97D1-51372FC5474F}" srcOrd="0" destOrd="0" presId="urn:microsoft.com/office/officeart/2018/2/layout/IconVerticalSolidList"/>
    <dgm:cxn modelId="{D4CF57A8-8BB7-4B0B-843B-26FF3018314D}" srcId="{50692DCE-6236-4F79-A664-C3CA984119EC}" destId="{590260C4-F862-4B1B-A2B6-45063E08294D}" srcOrd="0" destOrd="0" parTransId="{6E1996D3-D923-4C0D-A9B4-423EEECBCDF4}" sibTransId="{596DD317-0F05-461E-86C7-EB7DF89E7D7A}"/>
    <dgm:cxn modelId="{2486661F-1E52-4E06-A745-CD2A09C5AFD3}" srcId="{50692DCE-6236-4F79-A664-C3CA984119EC}" destId="{3B99AAF4-D9CC-4C7A-B087-770BBAC90A91}" srcOrd="2" destOrd="0" parTransId="{B04CEA33-F167-47F2-8D65-47046CDD0BFF}" sibTransId="{AA1D75DD-F757-4D98-A980-138E0A3F760D}"/>
    <dgm:cxn modelId="{32931818-65E9-4DA6-8583-B5D7AD71F39F}" type="presOf" srcId="{697EFB66-9089-409F-9F16-1CEB11E9FC32}" destId="{675722CA-4EEF-489D-99FC-C90CB842FC5A}" srcOrd="0" destOrd="0" presId="urn:microsoft.com/office/officeart/2018/2/layout/IconVerticalSolidList"/>
    <dgm:cxn modelId="{644ECE0A-3EB6-499F-BD29-8A59ACC183F5}" type="presParOf" srcId="{2166E831-0AF6-4DB0-881D-03D1ED852A05}" destId="{5FCFEC6E-B3DD-4A32-B907-7A2FBEB19A77}" srcOrd="0" destOrd="0" presId="urn:microsoft.com/office/officeart/2018/2/layout/IconVerticalSolidList"/>
    <dgm:cxn modelId="{63BF617E-E616-444E-846D-4698D82CD6B5}" type="presParOf" srcId="{5FCFEC6E-B3DD-4A32-B907-7A2FBEB19A77}" destId="{29BF57A6-6219-49A2-B681-9F616986DF8B}" srcOrd="0" destOrd="0" presId="urn:microsoft.com/office/officeart/2018/2/layout/IconVerticalSolidList"/>
    <dgm:cxn modelId="{3F72448D-8E83-41FD-9229-0365180CCCD5}" type="presParOf" srcId="{5FCFEC6E-B3DD-4A32-B907-7A2FBEB19A77}" destId="{F88B6A00-03A2-4CEE-837C-4A10898244B7}" srcOrd="1" destOrd="0" presId="urn:microsoft.com/office/officeart/2018/2/layout/IconVerticalSolidList"/>
    <dgm:cxn modelId="{34CEA815-71FF-47F8-A6B9-98EB1192503D}" type="presParOf" srcId="{5FCFEC6E-B3DD-4A32-B907-7A2FBEB19A77}" destId="{FA416337-9D4A-4222-9542-3B8C3762C319}" srcOrd="2" destOrd="0" presId="urn:microsoft.com/office/officeart/2018/2/layout/IconVerticalSolidList"/>
    <dgm:cxn modelId="{EFD45E6B-6B3B-4A04-85AF-313C2E167FEE}" type="presParOf" srcId="{5FCFEC6E-B3DD-4A32-B907-7A2FBEB19A77}" destId="{E2BC9F14-C8E8-492F-9009-72F1BE30126E}" srcOrd="3" destOrd="0" presId="urn:microsoft.com/office/officeart/2018/2/layout/IconVerticalSolidList"/>
    <dgm:cxn modelId="{E949F7A3-BCE1-4FAC-AA02-2E7FE631E0BD}" type="presParOf" srcId="{2166E831-0AF6-4DB0-881D-03D1ED852A05}" destId="{4448ECFD-1686-4271-A2EB-9D8FCEA55322}" srcOrd="1" destOrd="0" presId="urn:microsoft.com/office/officeart/2018/2/layout/IconVerticalSolidList"/>
    <dgm:cxn modelId="{0FB3B535-D361-4502-A3D6-DA230C5C226E}" type="presParOf" srcId="{2166E831-0AF6-4DB0-881D-03D1ED852A05}" destId="{DAD42F47-A7FE-412C-A71E-98265FC0A302}" srcOrd="2" destOrd="0" presId="urn:microsoft.com/office/officeart/2018/2/layout/IconVerticalSolidList"/>
    <dgm:cxn modelId="{872CCFE1-BFB6-4F64-90DD-6FE716483B1D}" type="presParOf" srcId="{DAD42F47-A7FE-412C-A71E-98265FC0A302}" destId="{57C4DB2F-8EEB-4B3D-B66E-23A0FCE2F2C6}" srcOrd="0" destOrd="0" presId="urn:microsoft.com/office/officeart/2018/2/layout/IconVerticalSolidList"/>
    <dgm:cxn modelId="{075BE64D-02A6-41F1-A76B-367DFF0C02FE}" type="presParOf" srcId="{DAD42F47-A7FE-412C-A71E-98265FC0A302}" destId="{F99455BB-1B99-423D-A8C9-9D443CE19D2C}" srcOrd="1" destOrd="0" presId="urn:microsoft.com/office/officeart/2018/2/layout/IconVerticalSolidList"/>
    <dgm:cxn modelId="{2F7EEF73-1105-49BF-A744-1B1F81A1C0F6}" type="presParOf" srcId="{DAD42F47-A7FE-412C-A71E-98265FC0A302}" destId="{E788FC1B-A1ED-4FEB-8025-22321A38282C}" srcOrd="2" destOrd="0" presId="urn:microsoft.com/office/officeart/2018/2/layout/IconVerticalSolidList"/>
    <dgm:cxn modelId="{6FD8EE4F-7EE5-4257-9CB5-D8CE4C7F1E03}" type="presParOf" srcId="{DAD42F47-A7FE-412C-A71E-98265FC0A302}" destId="{675722CA-4EEF-489D-99FC-C90CB842FC5A}" srcOrd="3" destOrd="0" presId="urn:microsoft.com/office/officeart/2018/2/layout/IconVerticalSolidList"/>
    <dgm:cxn modelId="{CB555427-CF16-4D35-ABAF-21D7150CB258}" type="presParOf" srcId="{2166E831-0AF6-4DB0-881D-03D1ED852A05}" destId="{D87557AC-D3EF-4973-8E2B-5E9BF5D44D5E}" srcOrd="3" destOrd="0" presId="urn:microsoft.com/office/officeart/2018/2/layout/IconVerticalSolidList"/>
    <dgm:cxn modelId="{A5A7A9B6-5885-41BC-A302-E9E14ABC96F0}" type="presParOf" srcId="{2166E831-0AF6-4DB0-881D-03D1ED852A05}" destId="{FF7521BA-8FD9-4A9C-980B-6D2A1E28D9FA}" srcOrd="4" destOrd="0" presId="urn:microsoft.com/office/officeart/2018/2/layout/IconVerticalSolidList"/>
    <dgm:cxn modelId="{8D1A1CF0-6B02-43B9-976B-6A8B9B6B8E7C}" type="presParOf" srcId="{FF7521BA-8FD9-4A9C-980B-6D2A1E28D9FA}" destId="{0A0466D8-3E2B-44C8-BEDB-2CD6935D1565}" srcOrd="0" destOrd="0" presId="urn:microsoft.com/office/officeart/2018/2/layout/IconVerticalSolidList"/>
    <dgm:cxn modelId="{E2835E00-1C63-49F1-A14D-872AEC3F53CD}" type="presParOf" srcId="{FF7521BA-8FD9-4A9C-980B-6D2A1E28D9FA}" destId="{DD2E1EB9-FAA3-427F-A10E-DE62C0BF33FD}" srcOrd="1" destOrd="0" presId="urn:microsoft.com/office/officeart/2018/2/layout/IconVerticalSolidList"/>
    <dgm:cxn modelId="{75E4ABE0-2B43-4B0B-8790-4247D8515A3C}" type="presParOf" srcId="{FF7521BA-8FD9-4A9C-980B-6D2A1E28D9FA}" destId="{17CEAB26-9790-492A-B296-601437864FE9}" srcOrd="2" destOrd="0" presId="urn:microsoft.com/office/officeart/2018/2/layout/IconVerticalSolidList"/>
    <dgm:cxn modelId="{18F4BCAA-2F1B-402A-BC9D-F920C24F7B7D}" type="presParOf" srcId="{FF7521BA-8FD9-4A9C-980B-6D2A1E28D9FA}" destId="{DFF86B6A-9A37-4CA7-97D1-51372FC547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A1726D-8BA5-4111-945D-CC8C853D231F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8CD4D90-F515-4855-943B-3EC0CBC411D0}">
      <dgm:prSet/>
      <dgm:spPr/>
      <dgm:t>
        <a:bodyPr/>
        <a:lstStyle/>
        <a:p>
          <a:r>
            <a:rPr lang="ko-KR" dirty="0"/>
            <a:t>만날 곳을 정하기 힘들다</a:t>
          </a:r>
          <a:r>
            <a:rPr lang="en-US" dirty="0"/>
            <a:t>.</a:t>
          </a:r>
        </a:p>
      </dgm:t>
    </dgm:pt>
    <dgm:pt modelId="{134CCF06-2649-463C-8601-C24481B5B7A4}" type="parTrans" cxnId="{2D5FA235-55E6-4CDB-AA80-C292310158F2}">
      <dgm:prSet/>
      <dgm:spPr/>
      <dgm:t>
        <a:bodyPr/>
        <a:lstStyle/>
        <a:p>
          <a:endParaRPr lang="en-US"/>
        </a:p>
      </dgm:t>
    </dgm:pt>
    <dgm:pt modelId="{8637F434-14EC-4AE4-8E2C-634AE53A4F91}" type="sibTrans" cxnId="{2D5FA235-55E6-4CDB-AA80-C292310158F2}">
      <dgm:prSet/>
      <dgm:spPr/>
      <dgm:t>
        <a:bodyPr/>
        <a:lstStyle/>
        <a:p>
          <a:endParaRPr lang="en-US"/>
        </a:p>
      </dgm:t>
    </dgm:pt>
    <dgm:pt modelId="{301294F8-6F81-405C-B795-1F037E638EE8}">
      <dgm:prSet/>
      <dgm:spPr/>
      <dgm:t>
        <a:bodyPr/>
        <a:lstStyle/>
        <a:p>
          <a:r>
            <a:rPr lang="ko-KR" dirty="0"/>
            <a:t>공용 통장의 사용시 모든 사람이 잔액 확인이 어렵다</a:t>
          </a:r>
          <a:r>
            <a:rPr lang="en-US" dirty="0"/>
            <a:t>.</a:t>
          </a:r>
        </a:p>
      </dgm:t>
    </dgm:pt>
    <dgm:pt modelId="{F6C4FD15-BD2F-48AA-8B47-F3C60ED6C84F}" type="parTrans" cxnId="{43119E3F-0B45-4197-8118-6FF994BC4475}">
      <dgm:prSet/>
      <dgm:spPr/>
      <dgm:t>
        <a:bodyPr/>
        <a:lstStyle/>
        <a:p>
          <a:endParaRPr lang="en-US"/>
        </a:p>
      </dgm:t>
    </dgm:pt>
    <dgm:pt modelId="{6AB03BAA-D9DE-4E42-B3E8-F94B3E27C959}" type="sibTrans" cxnId="{43119E3F-0B45-4197-8118-6FF994BC4475}">
      <dgm:prSet/>
      <dgm:spPr/>
      <dgm:t>
        <a:bodyPr/>
        <a:lstStyle/>
        <a:p>
          <a:endParaRPr lang="en-US"/>
        </a:p>
      </dgm:t>
    </dgm:pt>
    <dgm:pt modelId="{372065EE-9F59-4C34-8D1B-FFF4E5297069}">
      <dgm:prSet/>
      <dgm:spPr/>
      <dgm:t>
        <a:bodyPr/>
        <a:lstStyle/>
        <a:p>
          <a:r>
            <a:rPr lang="ko-KR"/>
            <a:t>모임만을 위한 채팅앱이 없다</a:t>
          </a:r>
          <a:r>
            <a:rPr lang="en-US"/>
            <a:t>.</a:t>
          </a:r>
        </a:p>
      </dgm:t>
    </dgm:pt>
    <dgm:pt modelId="{25932964-C8EC-40A0-9A3F-938267598741}" type="parTrans" cxnId="{2EF62B7D-E92C-45D6-ADDD-2D2559B3A706}">
      <dgm:prSet/>
      <dgm:spPr/>
      <dgm:t>
        <a:bodyPr/>
        <a:lstStyle/>
        <a:p>
          <a:endParaRPr lang="en-US"/>
        </a:p>
      </dgm:t>
    </dgm:pt>
    <dgm:pt modelId="{07156543-F450-4A94-9D78-EB8235B560A2}" type="sibTrans" cxnId="{2EF62B7D-E92C-45D6-ADDD-2D2559B3A706}">
      <dgm:prSet/>
      <dgm:spPr/>
      <dgm:t>
        <a:bodyPr/>
        <a:lstStyle/>
        <a:p>
          <a:endParaRPr lang="en-US"/>
        </a:p>
      </dgm:t>
    </dgm:pt>
    <dgm:pt modelId="{3ED35C13-75C7-4381-8AFF-78D20CBDCABD}">
      <dgm:prSet/>
      <dgm:spPr/>
      <dgm:t>
        <a:bodyPr/>
        <a:lstStyle/>
        <a:p>
          <a:r>
            <a:rPr lang="ko-KR" dirty="0"/>
            <a:t>위 불편한 점을 해결하기 위해선 여러 앱을 사용해야한다</a:t>
          </a:r>
          <a:r>
            <a:rPr lang="en-US" dirty="0"/>
            <a:t>.</a:t>
          </a:r>
        </a:p>
      </dgm:t>
    </dgm:pt>
    <dgm:pt modelId="{2DC75157-F84C-4056-A969-EE8A370F5326}" type="parTrans" cxnId="{C0E1A1EB-DB97-492C-AC2E-10724269C9FF}">
      <dgm:prSet/>
      <dgm:spPr/>
      <dgm:t>
        <a:bodyPr/>
        <a:lstStyle/>
        <a:p>
          <a:endParaRPr lang="en-US"/>
        </a:p>
      </dgm:t>
    </dgm:pt>
    <dgm:pt modelId="{0C5C0F7C-0DD2-43EE-A0B0-44920959E23E}" type="sibTrans" cxnId="{C0E1A1EB-DB97-492C-AC2E-10724269C9FF}">
      <dgm:prSet/>
      <dgm:spPr/>
      <dgm:t>
        <a:bodyPr/>
        <a:lstStyle/>
        <a:p>
          <a:endParaRPr lang="en-US"/>
        </a:p>
      </dgm:t>
    </dgm:pt>
    <dgm:pt modelId="{604BD05F-38F4-48FC-B5D2-112BE9BAC244}" type="pres">
      <dgm:prSet presAssocID="{A5A1726D-8BA5-4111-945D-CC8C853D23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8B11B-E2E8-4F4A-8B72-02D4E747FC77}" type="pres">
      <dgm:prSet presAssocID="{48CD4D90-F515-4855-943B-3EC0CBC411D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46E221-A2AC-40AA-94ED-944293988EC6}" type="pres">
      <dgm:prSet presAssocID="{8637F434-14EC-4AE4-8E2C-634AE53A4F91}" presName="spacer" presStyleCnt="0"/>
      <dgm:spPr/>
    </dgm:pt>
    <dgm:pt modelId="{3A2207C7-0BA3-48E3-974F-DF5A84974C68}" type="pres">
      <dgm:prSet presAssocID="{301294F8-6F81-405C-B795-1F037E638EE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EA456C-EBB4-487F-9632-B410930F37BC}" type="pres">
      <dgm:prSet presAssocID="{6AB03BAA-D9DE-4E42-B3E8-F94B3E27C959}" presName="spacer" presStyleCnt="0"/>
      <dgm:spPr/>
    </dgm:pt>
    <dgm:pt modelId="{E6B797C1-084A-47E6-B6E7-9197F177A277}" type="pres">
      <dgm:prSet presAssocID="{372065EE-9F59-4C34-8D1B-FFF4E529706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68EEFA-08A7-4F9D-8EA6-6C18FE58093C}" type="pres">
      <dgm:prSet presAssocID="{07156543-F450-4A94-9D78-EB8235B560A2}" presName="spacer" presStyleCnt="0"/>
      <dgm:spPr/>
    </dgm:pt>
    <dgm:pt modelId="{DF2BA108-D32D-4DEA-9E32-376083ACB7D7}" type="pres">
      <dgm:prSet presAssocID="{3ED35C13-75C7-4381-8AFF-78D20CBDCAB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6C10903-419D-4AF8-AEFF-1E0687BD8A2B}" type="presOf" srcId="{372065EE-9F59-4C34-8D1B-FFF4E5297069}" destId="{E6B797C1-084A-47E6-B6E7-9197F177A277}" srcOrd="0" destOrd="0" presId="urn:microsoft.com/office/officeart/2005/8/layout/vList2"/>
    <dgm:cxn modelId="{70757ED1-8EE3-484F-A256-34E46C44A310}" type="presOf" srcId="{48CD4D90-F515-4855-943B-3EC0CBC411D0}" destId="{1EC8B11B-E2E8-4F4A-8B72-02D4E747FC77}" srcOrd="0" destOrd="0" presId="urn:microsoft.com/office/officeart/2005/8/layout/vList2"/>
    <dgm:cxn modelId="{8723B8EC-18C4-4CD5-BB2B-31D40E551A71}" type="presOf" srcId="{3ED35C13-75C7-4381-8AFF-78D20CBDCABD}" destId="{DF2BA108-D32D-4DEA-9E32-376083ACB7D7}" srcOrd="0" destOrd="0" presId="urn:microsoft.com/office/officeart/2005/8/layout/vList2"/>
    <dgm:cxn modelId="{3B725083-90CD-4A77-95DB-205C6DC9793B}" type="presOf" srcId="{301294F8-6F81-405C-B795-1F037E638EE8}" destId="{3A2207C7-0BA3-48E3-974F-DF5A84974C68}" srcOrd="0" destOrd="0" presId="urn:microsoft.com/office/officeart/2005/8/layout/vList2"/>
    <dgm:cxn modelId="{2EF62B7D-E92C-45D6-ADDD-2D2559B3A706}" srcId="{A5A1726D-8BA5-4111-945D-CC8C853D231F}" destId="{372065EE-9F59-4C34-8D1B-FFF4E5297069}" srcOrd="2" destOrd="0" parTransId="{25932964-C8EC-40A0-9A3F-938267598741}" sibTransId="{07156543-F450-4A94-9D78-EB8235B560A2}"/>
    <dgm:cxn modelId="{44B401E3-5458-4075-A7D1-DE141FDF334B}" type="presOf" srcId="{A5A1726D-8BA5-4111-945D-CC8C853D231F}" destId="{604BD05F-38F4-48FC-B5D2-112BE9BAC244}" srcOrd="0" destOrd="0" presId="urn:microsoft.com/office/officeart/2005/8/layout/vList2"/>
    <dgm:cxn modelId="{C0E1A1EB-DB97-492C-AC2E-10724269C9FF}" srcId="{A5A1726D-8BA5-4111-945D-CC8C853D231F}" destId="{3ED35C13-75C7-4381-8AFF-78D20CBDCABD}" srcOrd="3" destOrd="0" parTransId="{2DC75157-F84C-4056-A969-EE8A370F5326}" sibTransId="{0C5C0F7C-0DD2-43EE-A0B0-44920959E23E}"/>
    <dgm:cxn modelId="{43119E3F-0B45-4197-8118-6FF994BC4475}" srcId="{A5A1726D-8BA5-4111-945D-CC8C853D231F}" destId="{301294F8-6F81-405C-B795-1F037E638EE8}" srcOrd="1" destOrd="0" parTransId="{F6C4FD15-BD2F-48AA-8B47-F3C60ED6C84F}" sibTransId="{6AB03BAA-D9DE-4E42-B3E8-F94B3E27C959}"/>
    <dgm:cxn modelId="{2D5FA235-55E6-4CDB-AA80-C292310158F2}" srcId="{A5A1726D-8BA5-4111-945D-CC8C853D231F}" destId="{48CD4D90-F515-4855-943B-3EC0CBC411D0}" srcOrd="0" destOrd="0" parTransId="{134CCF06-2649-463C-8601-C24481B5B7A4}" sibTransId="{8637F434-14EC-4AE4-8E2C-634AE53A4F91}"/>
    <dgm:cxn modelId="{93696680-77DE-42CB-BAEF-E8CD53A6F2D1}" type="presParOf" srcId="{604BD05F-38F4-48FC-B5D2-112BE9BAC244}" destId="{1EC8B11B-E2E8-4F4A-8B72-02D4E747FC77}" srcOrd="0" destOrd="0" presId="urn:microsoft.com/office/officeart/2005/8/layout/vList2"/>
    <dgm:cxn modelId="{0B8EFF1E-030C-4486-97E2-7AA0D0644F24}" type="presParOf" srcId="{604BD05F-38F4-48FC-B5D2-112BE9BAC244}" destId="{A646E221-A2AC-40AA-94ED-944293988EC6}" srcOrd="1" destOrd="0" presId="urn:microsoft.com/office/officeart/2005/8/layout/vList2"/>
    <dgm:cxn modelId="{8F5D8F65-87E6-4DE1-8CE4-DD0A32A3856A}" type="presParOf" srcId="{604BD05F-38F4-48FC-B5D2-112BE9BAC244}" destId="{3A2207C7-0BA3-48E3-974F-DF5A84974C68}" srcOrd="2" destOrd="0" presId="urn:microsoft.com/office/officeart/2005/8/layout/vList2"/>
    <dgm:cxn modelId="{8AF4626D-9160-4B6B-A576-54FCF154B5D9}" type="presParOf" srcId="{604BD05F-38F4-48FC-B5D2-112BE9BAC244}" destId="{FEEA456C-EBB4-487F-9632-B410930F37BC}" srcOrd="3" destOrd="0" presId="urn:microsoft.com/office/officeart/2005/8/layout/vList2"/>
    <dgm:cxn modelId="{645C4812-4671-44E7-9960-11EDB0822E0E}" type="presParOf" srcId="{604BD05F-38F4-48FC-B5D2-112BE9BAC244}" destId="{E6B797C1-084A-47E6-B6E7-9197F177A277}" srcOrd="4" destOrd="0" presId="urn:microsoft.com/office/officeart/2005/8/layout/vList2"/>
    <dgm:cxn modelId="{C998468D-3947-4DC3-A41B-8BD67C1FD8B9}" type="presParOf" srcId="{604BD05F-38F4-48FC-B5D2-112BE9BAC244}" destId="{4968EEFA-08A7-4F9D-8EA6-6C18FE58093C}" srcOrd="5" destOrd="0" presId="urn:microsoft.com/office/officeart/2005/8/layout/vList2"/>
    <dgm:cxn modelId="{D6D1D5BA-0404-478C-AB04-4CDDC796C285}" type="presParOf" srcId="{604BD05F-38F4-48FC-B5D2-112BE9BAC244}" destId="{DF2BA108-D32D-4DEA-9E32-376083ACB7D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F57A6-6219-49A2-B681-9F616986DF8B}">
      <dsp:nvSpPr>
        <dsp:cNvPr id="0" name=""/>
        <dsp:cNvSpPr/>
      </dsp:nvSpPr>
      <dsp:spPr>
        <a:xfrm>
          <a:off x="0" y="0"/>
          <a:ext cx="8777329" cy="12001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B6A00-03A2-4CEE-837C-4A10898244B7}">
      <dsp:nvSpPr>
        <dsp:cNvPr id="0" name=""/>
        <dsp:cNvSpPr/>
      </dsp:nvSpPr>
      <dsp:spPr>
        <a:xfrm>
          <a:off x="363039" y="270542"/>
          <a:ext cx="660071" cy="66007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C9F14-C8E8-492F-9009-72F1BE30126E}">
      <dsp:nvSpPr>
        <dsp:cNvPr id="0" name=""/>
        <dsp:cNvSpPr/>
      </dsp:nvSpPr>
      <dsp:spPr>
        <a:xfrm>
          <a:off x="1386149" y="512"/>
          <a:ext cx="7391179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프로젝트 주제</a:t>
          </a:r>
          <a:endParaRPr lang="en-US" sz="2500" kern="1200" dirty="0"/>
        </a:p>
      </dsp:txBody>
      <dsp:txXfrm>
        <a:off x="1386149" y="512"/>
        <a:ext cx="7391179" cy="1200129"/>
      </dsp:txXfrm>
    </dsp:sp>
    <dsp:sp modelId="{57C4DB2F-8EEB-4B3D-B66E-23A0FCE2F2C6}">
      <dsp:nvSpPr>
        <dsp:cNvPr id="0" name=""/>
        <dsp:cNvSpPr/>
      </dsp:nvSpPr>
      <dsp:spPr>
        <a:xfrm>
          <a:off x="0" y="1500674"/>
          <a:ext cx="8777329" cy="12001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455BB-1B99-423D-A8C9-9D443CE19D2C}">
      <dsp:nvSpPr>
        <dsp:cNvPr id="0" name=""/>
        <dsp:cNvSpPr/>
      </dsp:nvSpPr>
      <dsp:spPr>
        <a:xfrm>
          <a:off x="363039" y="1770703"/>
          <a:ext cx="660071" cy="66007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722CA-4EEF-489D-99FC-C90CB842FC5A}">
      <dsp:nvSpPr>
        <dsp:cNvPr id="0" name=""/>
        <dsp:cNvSpPr/>
      </dsp:nvSpPr>
      <dsp:spPr>
        <a:xfrm>
          <a:off x="1386149" y="1500674"/>
          <a:ext cx="7391179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프로젝트 진행 상황</a:t>
          </a:r>
          <a:endParaRPr lang="en-US" sz="2500" kern="1200" dirty="0"/>
        </a:p>
      </dsp:txBody>
      <dsp:txXfrm>
        <a:off x="1386149" y="1500674"/>
        <a:ext cx="7391179" cy="1200129"/>
      </dsp:txXfrm>
    </dsp:sp>
    <dsp:sp modelId="{0A0466D8-3E2B-44C8-BEDB-2CD6935D1565}">
      <dsp:nvSpPr>
        <dsp:cNvPr id="0" name=""/>
        <dsp:cNvSpPr/>
      </dsp:nvSpPr>
      <dsp:spPr>
        <a:xfrm>
          <a:off x="0" y="3000836"/>
          <a:ext cx="8777329" cy="12001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E1EB9-FAA3-427F-A10E-DE62C0BF33FD}">
      <dsp:nvSpPr>
        <dsp:cNvPr id="0" name=""/>
        <dsp:cNvSpPr/>
      </dsp:nvSpPr>
      <dsp:spPr>
        <a:xfrm>
          <a:off x="363039" y="3270865"/>
          <a:ext cx="660071" cy="66007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86B6A-9A37-4CA7-97D1-51372FC5474F}">
      <dsp:nvSpPr>
        <dsp:cNvPr id="0" name=""/>
        <dsp:cNvSpPr/>
      </dsp:nvSpPr>
      <dsp:spPr>
        <a:xfrm>
          <a:off x="1386149" y="3000836"/>
          <a:ext cx="7391179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Q &amp; A</a:t>
          </a:r>
        </a:p>
      </dsp:txBody>
      <dsp:txXfrm>
        <a:off x="1386149" y="3000836"/>
        <a:ext cx="7391179" cy="1200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8B11B-E2E8-4F4A-8B72-02D4E747FC77}">
      <dsp:nvSpPr>
        <dsp:cNvPr id="0" name=""/>
        <dsp:cNvSpPr/>
      </dsp:nvSpPr>
      <dsp:spPr>
        <a:xfrm>
          <a:off x="0" y="357147"/>
          <a:ext cx="8777329" cy="8156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600" kern="1200" dirty="0"/>
            <a:t>만날 곳을 정하기 힘들다</a:t>
          </a:r>
          <a:r>
            <a:rPr lang="en-US" sz="2600" kern="1200" dirty="0"/>
            <a:t>.</a:t>
          </a:r>
        </a:p>
      </dsp:txBody>
      <dsp:txXfrm>
        <a:off x="39816" y="396963"/>
        <a:ext cx="8697697" cy="736004"/>
      </dsp:txXfrm>
    </dsp:sp>
    <dsp:sp modelId="{3A2207C7-0BA3-48E3-974F-DF5A84974C68}">
      <dsp:nvSpPr>
        <dsp:cNvPr id="0" name=""/>
        <dsp:cNvSpPr/>
      </dsp:nvSpPr>
      <dsp:spPr>
        <a:xfrm>
          <a:off x="0" y="1247663"/>
          <a:ext cx="8777329" cy="8156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600" kern="1200" dirty="0"/>
            <a:t>공용 통장의 사용시 모든 사람이 잔액 확인이 어렵다</a:t>
          </a:r>
          <a:r>
            <a:rPr lang="en-US" sz="2600" kern="1200" dirty="0"/>
            <a:t>.</a:t>
          </a:r>
        </a:p>
      </dsp:txBody>
      <dsp:txXfrm>
        <a:off x="39816" y="1287479"/>
        <a:ext cx="8697697" cy="736004"/>
      </dsp:txXfrm>
    </dsp:sp>
    <dsp:sp modelId="{E6B797C1-084A-47E6-B6E7-9197F177A277}">
      <dsp:nvSpPr>
        <dsp:cNvPr id="0" name=""/>
        <dsp:cNvSpPr/>
      </dsp:nvSpPr>
      <dsp:spPr>
        <a:xfrm>
          <a:off x="0" y="2138179"/>
          <a:ext cx="8777329" cy="8156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600" kern="1200"/>
            <a:t>모임만을 위한 채팅앱이 없다</a:t>
          </a:r>
          <a:r>
            <a:rPr lang="en-US" sz="2600" kern="1200"/>
            <a:t>.</a:t>
          </a:r>
        </a:p>
      </dsp:txBody>
      <dsp:txXfrm>
        <a:off x="39816" y="2177995"/>
        <a:ext cx="8697697" cy="736004"/>
      </dsp:txXfrm>
    </dsp:sp>
    <dsp:sp modelId="{DF2BA108-D32D-4DEA-9E32-376083ACB7D7}">
      <dsp:nvSpPr>
        <dsp:cNvPr id="0" name=""/>
        <dsp:cNvSpPr/>
      </dsp:nvSpPr>
      <dsp:spPr>
        <a:xfrm>
          <a:off x="0" y="3028695"/>
          <a:ext cx="8777329" cy="8156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600" kern="1200" dirty="0"/>
            <a:t>위 불편한 점을 해결하기 위해선 여러 앱을 사용해야한다</a:t>
          </a:r>
          <a:r>
            <a:rPr lang="en-US" sz="2600" kern="1200" dirty="0"/>
            <a:t>.</a:t>
          </a:r>
        </a:p>
      </dsp:txBody>
      <dsp:txXfrm>
        <a:off x="39816" y="3068511"/>
        <a:ext cx="8697697" cy="736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7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1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5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1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5C5E19-C217-407A-BBF5-F9EBB562A7B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6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15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5C5E19-C217-407A-BBF5-F9EBB562A7BA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72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8FD4C-4112-4818-9F8F-A2EE3467A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모임 채팅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A8214-2827-4730-AC6B-135CE09F6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8964" y="5531551"/>
            <a:ext cx="8086165" cy="916174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하리</a:t>
            </a:r>
            <a:endParaRPr lang="en-US" altLang="ko-KR" dirty="0"/>
          </a:p>
          <a:p>
            <a:pPr algn="r"/>
            <a:r>
              <a:rPr lang="ko-KR" altLang="en-US" dirty="0" err="1"/>
              <a:t>김권</a:t>
            </a:r>
            <a:r>
              <a:rPr lang="en-US" altLang="ko-KR" dirty="0"/>
              <a:t>, </a:t>
            </a:r>
            <a:r>
              <a:rPr lang="ko-KR" altLang="en-US" dirty="0" err="1"/>
              <a:t>강재민</a:t>
            </a:r>
            <a:r>
              <a:rPr lang="en-US" altLang="ko-KR" dirty="0"/>
              <a:t>, </a:t>
            </a:r>
            <a:r>
              <a:rPr lang="ko-KR" altLang="en-US" dirty="0"/>
              <a:t>김재욱</a:t>
            </a:r>
            <a:r>
              <a:rPr lang="en-US" altLang="ko-KR" dirty="0"/>
              <a:t>, </a:t>
            </a:r>
            <a:r>
              <a:rPr lang="ko-KR" altLang="en-US" dirty="0" err="1"/>
              <a:t>정통윤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34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17267-E4B3-4083-918A-8709CEDD3192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spc="-50"/>
              <a:t>목차</a:t>
            </a:r>
            <a:endParaRPr lang="en-US" altLang="ko-KR" spc="-50"/>
          </a:p>
          <a:p>
            <a:pPr latinLnBrk="0">
              <a:spcAft>
                <a:spcPts val="600"/>
              </a:spcAft>
            </a:pPr>
            <a:endParaRPr lang="en-US" altLang="ko-KR" spc="-50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0128D2E-F59C-4C7D-A7CF-078402EA7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625776"/>
              </p:ext>
            </p:extLst>
          </p:nvPr>
        </p:nvGraphicFramePr>
        <p:xfrm>
          <a:off x="1261872" y="15431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931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프로젝트 주제</a:t>
            </a:r>
            <a:endParaRPr lang="ko-KR" altLang="en-US" sz="2400" dirty="0"/>
          </a:p>
        </p:txBody>
      </p:sp>
      <p:graphicFrame>
        <p:nvGraphicFramePr>
          <p:cNvPr id="8" name="TextBox 8">
            <a:extLst>
              <a:ext uri="{FF2B5EF4-FFF2-40B4-BE49-F238E27FC236}">
                <a16:creationId xmlns:a16="http://schemas.microsoft.com/office/drawing/2014/main" id="{0B3ECB6B-F99D-44B6-AFFA-1058128F1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028297"/>
              </p:ext>
            </p:extLst>
          </p:nvPr>
        </p:nvGraphicFramePr>
        <p:xfrm>
          <a:off x="1707334" y="2109232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6004" y="1003300"/>
            <a:ext cx="10499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아래의 문제를 해결하기 위한 앱 개발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6423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238175" y="1416048"/>
            <a:ext cx="7835669" cy="4992132"/>
            <a:chOff x="1996875" y="1187448"/>
            <a:chExt cx="7835669" cy="499213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7185" y="1187450"/>
              <a:ext cx="2209800" cy="46101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4958" y="1193798"/>
              <a:ext cx="2237586" cy="461010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6875" y="1187448"/>
              <a:ext cx="2252336" cy="461010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799877" y="580389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로딩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83503" y="580389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59753" y="58102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회원가입</a:t>
              </a:r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0" y="0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프로젝트 진행 상황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8079" y="49153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모바일 부분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0204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프로젝트 진행 상황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427828" y="1349372"/>
            <a:ext cx="5471112" cy="4985781"/>
            <a:chOff x="3218599" y="1209672"/>
            <a:chExt cx="5471112" cy="498578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8599" y="1209672"/>
              <a:ext cx="2287806" cy="461010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8622" y="1209672"/>
              <a:ext cx="2281089" cy="461010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767627" y="581977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채팅 메뉴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4291" y="582612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기타 메뉴</a:t>
              </a:r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98079" y="49153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모바일 부분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9457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프로젝트 진행 상황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98079" y="49153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서버 부분</a:t>
            </a:r>
            <a:endParaRPr lang="ko-KR" altLang="en-US" sz="4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962134" y="1338262"/>
            <a:ext cx="7889540" cy="5080177"/>
            <a:chOff x="1962132" y="1439862"/>
            <a:chExt cx="7889540" cy="508017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2132" y="1439862"/>
              <a:ext cx="7889540" cy="447039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312027" y="615070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서버 동작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076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프로젝트 진행 상황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98079" y="49153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서버 부분</a:t>
            </a:r>
            <a:endParaRPr lang="ko-KR" altLang="en-US" sz="4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30250" y="1770062"/>
            <a:ext cx="10714037" cy="4546043"/>
            <a:chOff x="857250" y="1782762"/>
            <a:chExt cx="10714037" cy="454604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50" y="1782762"/>
              <a:ext cx="5417744" cy="408463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2112" y="3439318"/>
              <a:ext cx="4829175" cy="7715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855831" y="595947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로그인 성공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46408" y="595947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로그인 실패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561" y="1964521"/>
            <a:ext cx="5098275" cy="98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91000" y="2222500"/>
            <a:ext cx="4470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 smtClean="0"/>
              <a:t>Q&amp;A</a:t>
            </a:r>
            <a:endParaRPr lang="ko-KR" altLang="en-US" sz="15000" dirty="0"/>
          </a:p>
        </p:txBody>
      </p:sp>
    </p:spTree>
    <p:extLst>
      <p:ext uri="{BB962C8B-B14F-4D97-AF65-F5344CB8AC3E}">
        <p14:creationId xmlns:p14="http://schemas.microsoft.com/office/powerpoint/2010/main" val="177898089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100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Calibri</vt:lpstr>
      <vt:lpstr>Calibri Light</vt:lpstr>
      <vt:lpstr>추억</vt:lpstr>
      <vt:lpstr>모임 채팅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818</dc:creator>
  <cp:lastModifiedBy>Com</cp:lastModifiedBy>
  <cp:revision>9</cp:revision>
  <dcterms:created xsi:type="dcterms:W3CDTF">2019-10-17T06:54:57Z</dcterms:created>
  <dcterms:modified xsi:type="dcterms:W3CDTF">2019-10-18T01:14:20Z</dcterms:modified>
</cp:coreProperties>
</file>