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59" r:id="rId3"/>
    <p:sldId id="280" r:id="rId4"/>
    <p:sldId id="284" r:id="rId5"/>
    <p:sldId id="285" r:id="rId6"/>
    <p:sldId id="277" r:id="rId7"/>
    <p:sldId id="271" r:id="rId8"/>
    <p:sldId id="286" r:id="rId9"/>
    <p:sldId id="283" r:id="rId10"/>
    <p:sldId id="289" r:id="rId11"/>
    <p:sldId id="290" r:id="rId12"/>
    <p:sldId id="287" r:id="rId13"/>
    <p:sldId id="288" r:id="rId14"/>
    <p:sldId id="281" r:id="rId15"/>
    <p:sldId id="282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jpe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0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jpe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0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692DCE-6236-4F79-A664-C3CA984119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697EFB66-9089-409F-9F16-1CEB11E9FC3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 smtClean="0"/>
            <a:t>프로젝트 진행 상황</a:t>
          </a:r>
          <a:r>
            <a:rPr lang="en-US" altLang="ko-KR" dirty="0" smtClean="0"/>
            <a:t>(</a:t>
          </a:r>
          <a:r>
            <a:rPr lang="ko-KR" altLang="en-US" dirty="0" smtClean="0"/>
            <a:t>동영상</a:t>
          </a:r>
          <a:r>
            <a:rPr lang="en-US" altLang="ko-KR" dirty="0" smtClean="0"/>
            <a:t>)</a:t>
          </a:r>
          <a:endParaRPr lang="en-US" dirty="0"/>
        </a:p>
      </dgm:t>
    </dgm:pt>
    <dgm:pt modelId="{F407F461-1F58-4193-96A1-475C7ED2EFBC}" type="parTrans" cxnId="{3B066067-D6F8-43B3-88BD-20ECE4E48AFE}">
      <dgm:prSet/>
      <dgm:spPr/>
      <dgm:t>
        <a:bodyPr/>
        <a:lstStyle/>
        <a:p>
          <a:endParaRPr lang="en-US"/>
        </a:p>
      </dgm:t>
    </dgm:pt>
    <dgm:pt modelId="{6268B929-F37A-4141-8E17-C1749E771C7C}" type="sibTrans" cxnId="{3B066067-D6F8-43B3-88BD-20ECE4E48AFE}">
      <dgm:prSet/>
      <dgm:spPr/>
      <dgm:t>
        <a:bodyPr/>
        <a:lstStyle/>
        <a:p>
          <a:endParaRPr lang="en-US"/>
        </a:p>
      </dgm:t>
    </dgm:pt>
    <dgm:pt modelId="{3B99AAF4-D9CC-4C7A-B087-770BBAC90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 &amp; A</a:t>
          </a:r>
        </a:p>
      </dgm:t>
    </dgm:pt>
    <dgm:pt modelId="{B04CEA33-F167-47F2-8D65-47046CDD0BFF}" type="parTrans" cxnId="{2486661F-1E52-4E06-A745-CD2A09C5AFD3}">
      <dgm:prSet/>
      <dgm:spPr/>
      <dgm:t>
        <a:bodyPr/>
        <a:lstStyle/>
        <a:p>
          <a:endParaRPr lang="en-US"/>
        </a:p>
      </dgm:t>
    </dgm:pt>
    <dgm:pt modelId="{AA1D75DD-F757-4D98-A980-138E0A3F760D}" type="sibTrans" cxnId="{2486661F-1E52-4E06-A745-CD2A09C5AFD3}">
      <dgm:prSet/>
      <dgm:spPr/>
      <dgm:t>
        <a:bodyPr/>
        <a:lstStyle/>
        <a:p>
          <a:endParaRPr lang="en-US"/>
        </a:p>
      </dgm:t>
    </dgm:pt>
    <dgm:pt modelId="{38C75D3B-7600-4056-B602-6E2045359A5E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 smtClean="0"/>
            <a:t>다음 진행 목표</a:t>
          </a:r>
          <a:endParaRPr lang="en-US" dirty="0"/>
        </a:p>
      </dgm:t>
    </dgm:pt>
    <dgm:pt modelId="{A13DBB82-7334-44C4-A1CA-3505AEF140D2}" type="parTrans" cxnId="{8D6BE331-A242-4FB2-A153-5DB503656AE3}">
      <dgm:prSet/>
      <dgm:spPr/>
      <dgm:t>
        <a:bodyPr/>
        <a:lstStyle/>
        <a:p>
          <a:pPr latinLnBrk="1"/>
          <a:endParaRPr lang="ko-KR" altLang="en-US"/>
        </a:p>
      </dgm:t>
    </dgm:pt>
    <dgm:pt modelId="{D0F9C20A-1ECF-4029-BA2F-0F120838B04C}" type="sibTrans" cxnId="{8D6BE331-A242-4FB2-A153-5DB503656AE3}">
      <dgm:prSet/>
      <dgm:spPr/>
      <dgm:t>
        <a:bodyPr/>
        <a:lstStyle/>
        <a:p>
          <a:pPr latinLnBrk="1"/>
          <a:endParaRPr lang="ko-KR" altLang="en-US"/>
        </a:p>
      </dgm:t>
    </dgm:pt>
    <dgm:pt modelId="{2166E831-0AF6-4DB0-881D-03D1ED852A05}" type="pres">
      <dgm:prSet presAssocID="{50692DCE-6236-4F79-A664-C3CA984119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D42F47-A7FE-412C-A71E-98265FC0A302}" type="pres">
      <dgm:prSet presAssocID="{697EFB66-9089-409F-9F16-1CEB11E9FC32}" presName="compNode" presStyleCnt="0"/>
      <dgm:spPr/>
    </dgm:pt>
    <dgm:pt modelId="{57C4DB2F-8EEB-4B3D-B66E-23A0FCE2F2C6}" type="pres">
      <dgm:prSet presAssocID="{697EFB66-9089-409F-9F16-1CEB11E9FC32}" presName="bgRect" presStyleLbl="bgShp" presStyleIdx="0" presStyleCnt="3"/>
      <dgm:spPr/>
    </dgm:pt>
    <dgm:pt modelId="{F99455BB-1B99-423D-A8C9-9D443CE19D2C}" type="pres">
      <dgm:prSet presAssocID="{697EFB66-9089-409F-9F16-1CEB11E9FC32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788FC1B-A1ED-4FEB-8025-22321A38282C}" type="pres">
      <dgm:prSet presAssocID="{697EFB66-9089-409F-9F16-1CEB11E9FC32}" presName="spaceRect" presStyleCnt="0"/>
      <dgm:spPr/>
    </dgm:pt>
    <dgm:pt modelId="{675722CA-4EEF-489D-99FC-C90CB842FC5A}" type="pres">
      <dgm:prSet presAssocID="{697EFB66-9089-409F-9F16-1CEB11E9FC3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557AC-D3EF-4973-8E2B-5E9BF5D44D5E}" type="pres">
      <dgm:prSet presAssocID="{6268B929-F37A-4141-8E17-C1749E771C7C}" presName="sibTrans" presStyleCnt="0"/>
      <dgm:spPr/>
    </dgm:pt>
    <dgm:pt modelId="{D21D5AEF-B27E-4BEB-81D7-CBEEA2F513D2}" type="pres">
      <dgm:prSet presAssocID="{38C75D3B-7600-4056-B602-6E2045359A5E}" presName="compNode" presStyleCnt="0"/>
      <dgm:spPr/>
    </dgm:pt>
    <dgm:pt modelId="{2CF2E04F-D562-4B50-AC45-F579FCE0A490}" type="pres">
      <dgm:prSet presAssocID="{38C75D3B-7600-4056-B602-6E2045359A5E}" presName="bgRect" presStyleLbl="bgShp" presStyleIdx="1" presStyleCnt="3"/>
      <dgm:spPr/>
    </dgm:pt>
    <dgm:pt modelId="{D7197C9D-7A52-4841-BDDE-CF6CCFD9B7F1}" type="pres">
      <dgm:prSet presAssocID="{38C75D3B-7600-4056-B602-6E2045359A5E}" presName="iconRect" presStyleLbl="node1" presStyleIdx="1" presStyleCnt="3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4DFE9468-01F7-4607-98B4-42449FD437A7}" type="pres">
      <dgm:prSet presAssocID="{38C75D3B-7600-4056-B602-6E2045359A5E}" presName="spaceRect" presStyleCnt="0"/>
      <dgm:spPr/>
    </dgm:pt>
    <dgm:pt modelId="{99A7F609-1343-4DA3-B8BA-038A3216742C}" type="pres">
      <dgm:prSet presAssocID="{38C75D3B-7600-4056-B602-6E2045359A5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381E3-1D63-4F08-8E84-9DE29DEBF2B7}" type="pres">
      <dgm:prSet presAssocID="{D0F9C20A-1ECF-4029-BA2F-0F120838B04C}" presName="sibTrans" presStyleCnt="0"/>
      <dgm:spPr/>
    </dgm:pt>
    <dgm:pt modelId="{FF7521BA-8FD9-4A9C-980B-6D2A1E28D9FA}" type="pres">
      <dgm:prSet presAssocID="{3B99AAF4-D9CC-4C7A-B087-770BBAC90A91}" presName="compNode" presStyleCnt="0"/>
      <dgm:spPr/>
    </dgm:pt>
    <dgm:pt modelId="{0A0466D8-3E2B-44C8-BEDB-2CD6935D1565}" type="pres">
      <dgm:prSet presAssocID="{3B99AAF4-D9CC-4C7A-B087-770BBAC90A91}" presName="bgRect" presStyleLbl="bgShp" presStyleIdx="2" presStyleCnt="3"/>
      <dgm:spPr/>
    </dgm:pt>
    <dgm:pt modelId="{DD2E1EB9-FAA3-427F-A10E-DE62C0BF33FD}" type="pres">
      <dgm:prSet presAssocID="{3B99AAF4-D9CC-4C7A-B087-770BBAC90A91}" presName="iconRect" presStyleLbl="node1" presStyleIdx="2" presStyleCnt="3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7CEAB26-9790-492A-B296-601437864FE9}" type="pres">
      <dgm:prSet presAssocID="{3B99AAF4-D9CC-4C7A-B087-770BBAC90A91}" presName="spaceRect" presStyleCnt="0"/>
      <dgm:spPr/>
    </dgm:pt>
    <dgm:pt modelId="{DFF86B6A-9A37-4CA7-97D1-51372FC5474F}" type="pres">
      <dgm:prSet presAssocID="{3B99AAF4-D9CC-4C7A-B087-770BBAC90A9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D6BE331-A242-4FB2-A153-5DB503656AE3}" srcId="{50692DCE-6236-4F79-A664-C3CA984119EC}" destId="{38C75D3B-7600-4056-B602-6E2045359A5E}" srcOrd="1" destOrd="0" parTransId="{A13DBB82-7334-44C4-A1CA-3505AEF140D2}" sibTransId="{D0F9C20A-1ECF-4029-BA2F-0F120838B04C}"/>
    <dgm:cxn modelId="{8E6B95F5-78C4-4C27-8F12-4BFDC52B73F2}" type="presOf" srcId="{50692DCE-6236-4F79-A664-C3CA984119EC}" destId="{2166E831-0AF6-4DB0-881D-03D1ED852A05}" srcOrd="0" destOrd="0" presId="urn:microsoft.com/office/officeart/2018/2/layout/IconVerticalSolidList"/>
    <dgm:cxn modelId="{3B066067-D6F8-43B3-88BD-20ECE4E48AFE}" srcId="{50692DCE-6236-4F79-A664-C3CA984119EC}" destId="{697EFB66-9089-409F-9F16-1CEB11E9FC32}" srcOrd="0" destOrd="0" parTransId="{F407F461-1F58-4193-96A1-475C7ED2EFBC}" sibTransId="{6268B929-F37A-4141-8E17-C1749E771C7C}"/>
    <dgm:cxn modelId="{02882708-38BE-498C-BAFD-1ED55557FCAE}" type="presOf" srcId="{3B99AAF4-D9CC-4C7A-B087-770BBAC90A91}" destId="{DFF86B6A-9A37-4CA7-97D1-51372FC5474F}" srcOrd="0" destOrd="0" presId="urn:microsoft.com/office/officeart/2018/2/layout/IconVerticalSolidList"/>
    <dgm:cxn modelId="{2486661F-1E52-4E06-A745-CD2A09C5AFD3}" srcId="{50692DCE-6236-4F79-A664-C3CA984119EC}" destId="{3B99AAF4-D9CC-4C7A-B087-770BBAC90A91}" srcOrd="2" destOrd="0" parTransId="{B04CEA33-F167-47F2-8D65-47046CDD0BFF}" sibTransId="{AA1D75DD-F757-4D98-A980-138E0A3F760D}"/>
    <dgm:cxn modelId="{32931818-65E9-4DA6-8583-B5D7AD71F39F}" type="presOf" srcId="{697EFB66-9089-409F-9F16-1CEB11E9FC32}" destId="{675722CA-4EEF-489D-99FC-C90CB842FC5A}" srcOrd="0" destOrd="0" presId="urn:microsoft.com/office/officeart/2018/2/layout/IconVerticalSolidList"/>
    <dgm:cxn modelId="{CE8FF006-D44A-47EA-B7E1-3C5F76FE09E6}" type="presOf" srcId="{38C75D3B-7600-4056-B602-6E2045359A5E}" destId="{99A7F609-1343-4DA3-B8BA-038A3216742C}" srcOrd="0" destOrd="0" presId="urn:microsoft.com/office/officeart/2018/2/layout/IconVerticalSolidList"/>
    <dgm:cxn modelId="{0FB3B535-D361-4502-A3D6-DA230C5C226E}" type="presParOf" srcId="{2166E831-0AF6-4DB0-881D-03D1ED852A05}" destId="{DAD42F47-A7FE-412C-A71E-98265FC0A302}" srcOrd="0" destOrd="0" presId="urn:microsoft.com/office/officeart/2018/2/layout/IconVerticalSolidList"/>
    <dgm:cxn modelId="{872CCFE1-BFB6-4F64-90DD-6FE716483B1D}" type="presParOf" srcId="{DAD42F47-A7FE-412C-A71E-98265FC0A302}" destId="{57C4DB2F-8EEB-4B3D-B66E-23A0FCE2F2C6}" srcOrd="0" destOrd="0" presId="urn:microsoft.com/office/officeart/2018/2/layout/IconVerticalSolidList"/>
    <dgm:cxn modelId="{075BE64D-02A6-41F1-A76B-367DFF0C02FE}" type="presParOf" srcId="{DAD42F47-A7FE-412C-A71E-98265FC0A302}" destId="{F99455BB-1B99-423D-A8C9-9D443CE19D2C}" srcOrd="1" destOrd="0" presId="urn:microsoft.com/office/officeart/2018/2/layout/IconVerticalSolidList"/>
    <dgm:cxn modelId="{2F7EEF73-1105-49BF-A744-1B1F81A1C0F6}" type="presParOf" srcId="{DAD42F47-A7FE-412C-A71E-98265FC0A302}" destId="{E788FC1B-A1ED-4FEB-8025-22321A38282C}" srcOrd="2" destOrd="0" presId="urn:microsoft.com/office/officeart/2018/2/layout/IconVerticalSolidList"/>
    <dgm:cxn modelId="{6FD8EE4F-7EE5-4257-9CB5-D8CE4C7F1E03}" type="presParOf" srcId="{DAD42F47-A7FE-412C-A71E-98265FC0A302}" destId="{675722CA-4EEF-489D-99FC-C90CB842FC5A}" srcOrd="3" destOrd="0" presId="urn:microsoft.com/office/officeart/2018/2/layout/IconVerticalSolidList"/>
    <dgm:cxn modelId="{CB555427-CF16-4D35-ABAF-21D7150CB258}" type="presParOf" srcId="{2166E831-0AF6-4DB0-881D-03D1ED852A05}" destId="{D87557AC-D3EF-4973-8E2B-5E9BF5D44D5E}" srcOrd="1" destOrd="0" presId="urn:microsoft.com/office/officeart/2018/2/layout/IconVerticalSolidList"/>
    <dgm:cxn modelId="{28B8176F-A9A3-491E-B525-CE62CC28455D}" type="presParOf" srcId="{2166E831-0AF6-4DB0-881D-03D1ED852A05}" destId="{D21D5AEF-B27E-4BEB-81D7-CBEEA2F513D2}" srcOrd="2" destOrd="0" presId="urn:microsoft.com/office/officeart/2018/2/layout/IconVerticalSolidList"/>
    <dgm:cxn modelId="{9E4F605C-6AB4-413B-B170-FC58F85873BF}" type="presParOf" srcId="{D21D5AEF-B27E-4BEB-81D7-CBEEA2F513D2}" destId="{2CF2E04F-D562-4B50-AC45-F579FCE0A490}" srcOrd="0" destOrd="0" presId="urn:microsoft.com/office/officeart/2018/2/layout/IconVerticalSolidList"/>
    <dgm:cxn modelId="{1B9F6B8D-F326-4503-8A30-D94CF09D8946}" type="presParOf" srcId="{D21D5AEF-B27E-4BEB-81D7-CBEEA2F513D2}" destId="{D7197C9D-7A52-4841-BDDE-CF6CCFD9B7F1}" srcOrd="1" destOrd="0" presId="urn:microsoft.com/office/officeart/2018/2/layout/IconVerticalSolidList"/>
    <dgm:cxn modelId="{FEFE19C2-1228-433F-8CC9-FF3497DFDB40}" type="presParOf" srcId="{D21D5AEF-B27E-4BEB-81D7-CBEEA2F513D2}" destId="{4DFE9468-01F7-4607-98B4-42449FD437A7}" srcOrd="2" destOrd="0" presId="urn:microsoft.com/office/officeart/2018/2/layout/IconVerticalSolidList"/>
    <dgm:cxn modelId="{77EAB7A0-5F51-4DE2-9269-D91CE82F72B3}" type="presParOf" srcId="{D21D5AEF-B27E-4BEB-81D7-CBEEA2F513D2}" destId="{99A7F609-1343-4DA3-B8BA-038A3216742C}" srcOrd="3" destOrd="0" presId="urn:microsoft.com/office/officeart/2018/2/layout/IconVerticalSolidList"/>
    <dgm:cxn modelId="{AE742388-723B-4BF2-B5F6-8EEEFF3D2168}" type="presParOf" srcId="{2166E831-0AF6-4DB0-881D-03D1ED852A05}" destId="{3C8381E3-1D63-4F08-8E84-9DE29DEBF2B7}" srcOrd="3" destOrd="0" presId="urn:microsoft.com/office/officeart/2018/2/layout/IconVerticalSolidList"/>
    <dgm:cxn modelId="{A5A7A9B6-5885-41BC-A302-E9E14ABC96F0}" type="presParOf" srcId="{2166E831-0AF6-4DB0-881D-03D1ED852A05}" destId="{FF7521BA-8FD9-4A9C-980B-6D2A1E28D9FA}" srcOrd="4" destOrd="0" presId="urn:microsoft.com/office/officeart/2018/2/layout/IconVerticalSolidList"/>
    <dgm:cxn modelId="{8D1A1CF0-6B02-43B9-976B-6A8B9B6B8E7C}" type="presParOf" srcId="{FF7521BA-8FD9-4A9C-980B-6D2A1E28D9FA}" destId="{0A0466D8-3E2B-44C8-BEDB-2CD6935D1565}" srcOrd="0" destOrd="0" presId="urn:microsoft.com/office/officeart/2018/2/layout/IconVerticalSolidList"/>
    <dgm:cxn modelId="{E2835E00-1C63-49F1-A14D-872AEC3F53CD}" type="presParOf" srcId="{FF7521BA-8FD9-4A9C-980B-6D2A1E28D9FA}" destId="{DD2E1EB9-FAA3-427F-A10E-DE62C0BF33FD}" srcOrd="1" destOrd="0" presId="urn:microsoft.com/office/officeart/2018/2/layout/IconVerticalSolidList"/>
    <dgm:cxn modelId="{75E4ABE0-2B43-4B0B-8790-4247D8515A3C}" type="presParOf" srcId="{FF7521BA-8FD9-4A9C-980B-6D2A1E28D9FA}" destId="{17CEAB26-9790-492A-B296-601437864FE9}" srcOrd="2" destOrd="0" presId="urn:microsoft.com/office/officeart/2018/2/layout/IconVerticalSolidList"/>
    <dgm:cxn modelId="{18F4BCAA-2F1B-402A-BC9D-F920C24F7B7D}" type="presParOf" srcId="{FF7521BA-8FD9-4A9C-980B-6D2A1E28D9FA}" destId="{DFF86B6A-9A37-4CA7-97D1-51372FC547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A1726D-8BA5-4111-945D-CC8C853D231F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8CD4D90-F515-4855-943B-3EC0CBC411D0}">
      <dgm:prSet/>
      <dgm:spPr/>
      <dgm:t>
        <a:bodyPr/>
        <a:lstStyle/>
        <a:p>
          <a:r>
            <a:rPr lang="en-US" dirty="0" smtClean="0"/>
            <a:t>1. </a:t>
          </a:r>
          <a:r>
            <a:rPr lang="ko-KR" altLang="en-US" dirty="0" smtClean="0"/>
            <a:t> </a:t>
          </a:r>
          <a:r>
            <a:rPr lang="en-US" altLang="ko-KR" dirty="0" smtClean="0"/>
            <a:t>GPS </a:t>
          </a:r>
          <a:r>
            <a:rPr lang="ko-KR" altLang="en-US" dirty="0" smtClean="0"/>
            <a:t>기능 구현</a:t>
          </a:r>
          <a:endParaRPr lang="en-US" dirty="0"/>
        </a:p>
      </dgm:t>
    </dgm:pt>
    <dgm:pt modelId="{134CCF06-2649-463C-8601-C24481B5B7A4}" type="parTrans" cxnId="{2D5FA235-55E6-4CDB-AA80-C292310158F2}">
      <dgm:prSet/>
      <dgm:spPr/>
      <dgm:t>
        <a:bodyPr/>
        <a:lstStyle/>
        <a:p>
          <a:endParaRPr lang="en-US"/>
        </a:p>
      </dgm:t>
    </dgm:pt>
    <dgm:pt modelId="{8637F434-14EC-4AE4-8E2C-634AE53A4F91}" type="sibTrans" cxnId="{2D5FA235-55E6-4CDB-AA80-C292310158F2}">
      <dgm:prSet/>
      <dgm:spPr/>
      <dgm:t>
        <a:bodyPr/>
        <a:lstStyle/>
        <a:p>
          <a:endParaRPr lang="en-US"/>
        </a:p>
      </dgm:t>
    </dgm:pt>
    <dgm:pt modelId="{301294F8-6F81-405C-B795-1F037E638EE8}">
      <dgm:prSet/>
      <dgm:spPr/>
      <dgm:t>
        <a:bodyPr/>
        <a:lstStyle/>
        <a:p>
          <a:r>
            <a:rPr lang="en-US" altLang="ko-KR" dirty="0" smtClean="0"/>
            <a:t>2. </a:t>
          </a:r>
          <a:r>
            <a:rPr lang="ko-KR" altLang="en-US" dirty="0" smtClean="0"/>
            <a:t>가계부 기능 연결</a:t>
          </a:r>
          <a:endParaRPr lang="en-US" dirty="0"/>
        </a:p>
      </dgm:t>
    </dgm:pt>
    <dgm:pt modelId="{F6C4FD15-BD2F-48AA-8B47-F3C60ED6C84F}" type="parTrans" cxnId="{43119E3F-0B45-4197-8118-6FF994BC4475}">
      <dgm:prSet/>
      <dgm:spPr/>
      <dgm:t>
        <a:bodyPr/>
        <a:lstStyle/>
        <a:p>
          <a:endParaRPr lang="en-US"/>
        </a:p>
      </dgm:t>
    </dgm:pt>
    <dgm:pt modelId="{6AB03BAA-D9DE-4E42-B3E8-F94B3E27C959}" type="sibTrans" cxnId="{43119E3F-0B45-4197-8118-6FF994BC4475}">
      <dgm:prSet/>
      <dgm:spPr/>
      <dgm:t>
        <a:bodyPr/>
        <a:lstStyle/>
        <a:p>
          <a:endParaRPr lang="en-US"/>
        </a:p>
      </dgm:t>
    </dgm:pt>
    <dgm:pt modelId="{DE4F9B31-5BC2-4EF4-A587-8EAD2B690418}">
      <dgm:prSet/>
      <dgm:spPr/>
      <dgm:t>
        <a:bodyPr/>
        <a:lstStyle/>
        <a:p>
          <a:r>
            <a:rPr lang="en-US" dirty="0" smtClean="0"/>
            <a:t>3. </a:t>
          </a:r>
          <a:r>
            <a:rPr lang="en-US" altLang="ko-KR" dirty="0" smtClean="0"/>
            <a:t>UI </a:t>
          </a:r>
          <a:r>
            <a:rPr lang="ko-KR" altLang="en-US" dirty="0" smtClean="0"/>
            <a:t>개선</a:t>
          </a:r>
          <a:endParaRPr lang="en-US" dirty="0"/>
        </a:p>
      </dgm:t>
    </dgm:pt>
    <dgm:pt modelId="{CB478DBF-B954-442F-925C-ECBA3511F111}" type="parTrans" cxnId="{FA80ECB7-9C80-40EA-BFD9-F8E34ECAA0B9}">
      <dgm:prSet/>
      <dgm:spPr/>
      <dgm:t>
        <a:bodyPr/>
        <a:lstStyle/>
        <a:p>
          <a:pPr latinLnBrk="1"/>
          <a:endParaRPr lang="ko-KR" altLang="en-US"/>
        </a:p>
      </dgm:t>
    </dgm:pt>
    <dgm:pt modelId="{851C7B58-7747-4387-849B-BE17EBCE48C2}" type="sibTrans" cxnId="{FA80ECB7-9C80-40EA-BFD9-F8E34ECAA0B9}">
      <dgm:prSet/>
      <dgm:spPr/>
      <dgm:t>
        <a:bodyPr/>
        <a:lstStyle/>
        <a:p>
          <a:pPr latinLnBrk="1"/>
          <a:endParaRPr lang="ko-KR" altLang="en-US"/>
        </a:p>
      </dgm:t>
    </dgm:pt>
    <dgm:pt modelId="{2E439849-7621-4F2F-9AC4-B5A59AECFA9C}">
      <dgm:prSet/>
      <dgm:spPr/>
      <dgm:t>
        <a:bodyPr/>
        <a:lstStyle/>
        <a:p>
          <a:r>
            <a:rPr lang="en-US" altLang="ko-KR" dirty="0" smtClean="0"/>
            <a:t>4. </a:t>
          </a:r>
          <a:r>
            <a:rPr lang="ko-KR" altLang="en-US" dirty="0" smtClean="0"/>
            <a:t>백그라운드 기능 다듬기</a:t>
          </a:r>
          <a:endParaRPr lang="en-US" dirty="0"/>
        </a:p>
      </dgm:t>
    </dgm:pt>
    <dgm:pt modelId="{62DE95FB-E257-4881-A7A0-704B5766D297}" type="parTrans" cxnId="{C4A02257-9F96-459F-9919-CB88F97BBF1B}">
      <dgm:prSet/>
      <dgm:spPr/>
      <dgm:t>
        <a:bodyPr/>
        <a:lstStyle/>
        <a:p>
          <a:pPr latinLnBrk="1"/>
          <a:endParaRPr lang="ko-KR" altLang="en-US"/>
        </a:p>
      </dgm:t>
    </dgm:pt>
    <dgm:pt modelId="{FE1B4EEA-2924-489D-91F1-69E26A79E70E}" type="sibTrans" cxnId="{C4A02257-9F96-459F-9919-CB88F97BBF1B}">
      <dgm:prSet/>
      <dgm:spPr/>
      <dgm:t>
        <a:bodyPr/>
        <a:lstStyle/>
        <a:p>
          <a:pPr latinLnBrk="1"/>
          <a:endParaRPr lang="ko-KR" altLang="en-US"/>
        </a:p>
      </dgm:t>
    </dgm:pt>
    <dgm:pt modelId="{604BD05F-38F4-48FC-B5D2-112BE9BAC244}" type="pres">
      <dgm:prSet presAssocID="{A5A1726D-8BA5-4111-945D-CC8C853D23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C8B11B-E2E8-4F4A-8B72-02D4E747FC77}" type="pres">
      <dgm:prSet presAssocID="{48CD4D90-F515-4855-943B-3EC0CBC411D0}" presName="parentText" presStyleLbl="node1" presStyleIdx="0" presStyleCnt="4" custScaleY="66652" custLinFactNeighborX="-3232" custLinFactNeighborY="282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46E221-A2AC-40AA-94ED-944293988EC6}" type="pres">
      <dgm:prSet presAssocID="{8637F434-14EC-4AE4-8E2C-634AE53A4F91}" presName="spacer" presStyleCnt="0"/>
      <dgm:spPr/>
    </dgm:pt>
    <dgm:pt modelId="{3A2207C7-0BA3-48E3-974F-DF5A84974C68}" type="pres">
      <dgm:prSet presAssocID="{301294F8-6F81-405C-B795-1F037E638EE8}" presName="parentText" presStyleLbl="node1" presStyleIdx="1" presStyleCnt="4" custScaleY="6381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EA456C-EBB4-487F-9632-B410930F37BC}" type="pres">
      <dgm:prSet presAssocID="{6AB03BAA-D9DE-4E42-B3E8-F94B3E27C959}" presName="spacer" presStyleCnt="0"/>
      <dgm:spPr/>
    </dgm:pt>
    <dgm:pt modelId="{DCB960E2-B410-458C-B790-B4E390CA596E}" type="pres">
      <dgm:prSet presAssocID="{DE4F9B31-5BC2-4EF4-A587-8EAD2B690418}" presName="parentText" presStyleLbl="node1" presStyleIdx="2" presStyleCnt="4" custScaleY="6425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15420A-0501-4D78-B68F-1D3B63AD878E}" type="pres">
      <dgm:prSet presAssocID="{851C7B58-7747-4387-849B-BE17EBCE48C2}" presName="spacer" presStyleCnt="0"/>
      <dgm:spPr/>
    </dgm:pt>
    <dgm:pt modelId="{8741745D-F67B-4A6C-BE7F-AE6C246177E5}" type="pres">
      <dgm:prSet presAssocID="{2E439849-7621-4F2F-9AC4-B5A59AECFA9C}" presName="parentText" presStyleLbl="node1" presStyleIdx="3" presStyleCnt="4" custScaleY="6900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D6A58D-7B5F-4F37-9C0A-9B45A1B93237}" type="presOf" srcId="{DE4F9B31-5BC2-4EF4-A587-8EAD2B690418}" destId="{DCB960E2-B410-458C-B790-B4E390CA596E}" srcOrd="0" destOrd="0" presId="urn:microsoft.com/office/officeart/2005/8/layout/vList2"/>
    <dgm:cxn modelId="{C4A02257-9F96-459F-9919-CB88F97BBF1B}" srcId="{A5A1726D-8BA5-4111-945D-CC8C853D231F}" destId="{2E439849-7621-4F2F-9AC4-B5A59AECFA9C}" srcOrd="3" destOrd="0" parTransId="{62DE95FB-E257-4881-A7A0-704B5766D297}" sibTransId="{FE1B4EEA-2924-489D-91F1-69E26A79E70E}"/>
    <dgm:cxn modelId="{FA80ECB7-9C80-40EA-BFD9-F8E34ECAA0B9}" srcId="{A5A1726D-8BA5-4111-945D-CC8C853D231F}" destId="{DE4F9B31-5BC2-4EF4-A587-8EAD2B690418}" srcOrd="2" destOrd="0" parTransId="{CB478DBF-B954-442F-925C-ECBA3511F111}" sibTransId="{851C7B58-7747-4387-849B-BE17EBCE48C2}"/>
    <dgm:cxn modelId="{70757ED1-8EE3-484F-A256-34E46C44A310}" type="presOf" srcId="{48CD4D90-F515-4855-943B-3EC0CBC411D0}" destId="{1EC8B11B-E2E8-4F4A-8B72-02D4E747FC77}" srcOrd="0" destOrd="0" presId="urn:microsoft.com/office/officeart/2005/8/layout/vList2"/>
    <dgm:cxn modelId="{91BBE077-57FA-4456-A0EF-EA3C5F5CF657}" type="presOf" srcId="{2E439849-7621-4F2F-9AC4-B5A59AECFA9C}" destId="{8741745D-F67B-4A6C-BE7F-AE6C246177E5}" srcOrd="0" destOrd="0" presId="urn:microsoft.com/office/officeart/2005/8/layout/vList2"/>
    <dgm:cxn modelId="{3B725083-90CD-4A77-95DB-205C6DC9793B}" type="presOf" srcId="{301294F8-6F81-405C-B795-1F037E638EE8}" destId="{3A2207C7-0BA3-48E3-974F-DF5A84974C68}" srcOrd="0" destOrd="0" presId="urn:microsoft.com/office/officeart/2005/8/layout/vList2"/>
    <dgm:cxn modelId="{44B401E3-5458-4075-A7D1-DE141FDF334B}" type="presOf" srcId="{A5A1726D-8BA5-4111-945D-CC8C853D231F}" destId="{604BD05F-38F4-48FC-B5D2-112BE9BAC244}" srcOrd="0" destOrd="0" presId="urn:microsoft.com/office/officeart/2005/8/layout/vList2"/>
    <dgm:cxn modelId="{43119E3F-0B45-4197-8118-6FF994BC4475}" srcId="{A5A1726D-8BA5-4111-945D-CC8C853D231F}" destId="{301294F8-6F81-405C-B795-1F037E638EE8}" srcOrd="1" destOrd="0" parTransId="{F6C4FD15-BD2F-48AA-8B47-F3C60ED6C84F}" sibTransId="{6AB03BAA-D9DE-4E42-B3E8-F94B3E27C959}"/>
    <dgm:cxn modelId="{2D5FA235-55E6-4CDB-AA80-C292310158F2}" srcId="{A5A1726D-8BA5-4111-945D-CC8C853D231F}" destId="{48CD4D90-F515-4855-943B-3EC0CBC411D0}" srcOrd="0" destOrd="0" parTransId="{134CCF06-2649-463C-8601-C24481B5B7A4}" sibTransId="{8637F434-14EC-4AE4-8E2C-634AE53A4F91}"/>
    <dgm:cxn modelId="{93696680-77DE-42CB-BAEF-E8CD53A6F2D1}" type="presParOf" srcId="{604BD05F-38F4-48FC-B5D2-112BE9BAC244}" destId="{1EC8B11B-E2E8-4F4A-8B72-02D4E747FC77}" srcOrd="0" destOrd="0" presId="urn:microsoft.com/office/officeart/2005/8/layout/vList2"/>
    <dgm:cxn modelId="{0B8EFF1E-030C-4486-97E2-7AA0D0644F24}" type="presParOf" srcId="{604BD05F-38F4-48FC-B5D2-112BE9BAC244}" destId="{A646E221-A2AC-40AA-94ED-944293988EC6}" srcOrd="1" destOrd="0" presId="urn:microsoft.com/office/officeart/2005/8/layout/vList2"/>
    <dgm:cxn modelId="{8F5D8F65-87E6-4DE1-8CE4-DD0A32A3856A}" type="presParOf" srcId="{604BD05F-38F4-48FC-B5D2-112BE9BAC244}" destId="{3A2207C7-0BA3-48E3-974F-DF5A84974C68}" srcOrd="2" destOrd="0" presId="urn:microsoft.com/office/officeart/2005/8/layout/vList2"/>
    <dgm:cxn modelId="{5D3351BD-7619-4D6D-9FA0-5B149BE5874A}" type="presParOf" srcId="{604BD05F-38F4-48FC-B5D2-112BE9BAC244}" destId="{FEEA456C-EBB4-487F-9632-B410930F37BC}" srcOrd="3" destOrd="0" presId="urn:microsoft.com/office/officeart/2005/8/layout/vList2"/>
    <dgm:cxn modelId="{450502C0-6D2C-47DD-99D5-23B3927975A6}" type="presParOf" srcId="{604BD05F-38F4-48FC-B5D2-112BE9BAC244}" destId="{DCB960E2-B410-458C-B790-B4E390CA596E}" srcOrd="4" destOrd="0" presId="urn:microsoft.com/office/officeart/2005/8/layout/vList2"/>
    <dgm:cxn modelId="{6A6FF362-434C-4B93-B662-44D830093810}" type="presParOf" srcId="{604BD05F-38F4-48FC-B5D2-112BE9BAC244}" destId="{5915420A-0501-4D78-B68F-1D3B63AD878E}" srcOrd="5" destOrd="0" presId="urn:microsoft.com/office/officeart/2005/8/layout/vList2"/>
    <dgm:cxn modelId="{2BE1F78D-1638-413E-8B67-DD8624D9DCE3}" type="presParOf" srcId="{604BD05F-38F4-48FC-B5D2-112BE9BAC244}" destId="{8741745D-F67B-4A6C-BE7F-AE6C246177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4DB2F-8EEB-4B3D-B66E-23A0FCE2F2C6}">
      <dsp:nvSpPr>
        <dsp:cNvPr id="0" name=""/>
        <dsp:cNvSpPr/>
      </dsp:nvSpPr>
      <dsp:spPr>
        <a:xfrm>
          <a:off x="0" y="512"/>
          <a:ext cx="8777329" cy="12001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455BB-1B99-423D-A8C9-9D443CE19D2C}">
      <dsp:nvSpPr>
        <dsp:cNvPr id="0" name=""/>
        <dsp:cNvSpPr/>
      </dsp:nvSpPr>
      <dsp:spPr>
        <a:xfrm>
          <a:off x="363039" y="270542"/>
          <a:ext cx="660071" cy="6600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722CA-4EEF-489D-99FC-C90CB842FC5A}">
      <dsp:nvSpPr>
        <dsp:cNvPr id="0" name=""/>
        <dsp:cNvSpPr/>
      </dsp:nvSpPr>
      <dsp:spPr>
        <a:xfrm>
          <a:off x="1386149" y="512"/>
          <a:ext cx="7391179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프로젝트 진행 상황</a:t>
          </a:r>
          <a:r>
            <a:rPr lang="en-US" altLang="ko-KR" sz="2500" kern="1200" dirty="0" smtClean="0"/>
            <a:t>(</a:t>
          </a:r>
          <a:r>
            <a:rPr lang="ko-KR" altLang="en-US" sz="2500" kern="1200" dirty="0" smtClean="0"/>
            <a:t>동영상</a:t>
          </a:r>
          <a:r>
            <a:rPr lang="en-US" altLang="ko-KR" sz="2500" kern="1200" dirty="0" smtClean="0"/>
            <a:t>)</a:t>
          </a:r>
          <a:endParaRPr lang="en-US" sz="2500" kern="1200" dirty="0"/>
        </a:p>
      </dsp:txBody>
      <dsp:txXfrm>
        <a:off x="1386149" y="512"/>
        <a:ext cx="7391179" cy="1200129"/>
      </dsp:txXfrm>
    </dsp:sp>
    <dsp:sp modelId="{2CF2E04F-D562-4B50-AC45-F579FCE0A490}">
      <dsp:nvSpPr>
        <dsp:cNvPr id="0" name=""/>
        <dsp:cNvSpPr/>
      </dsp:nvSpPr>
      <dsp:spPr>
        <a:xfrm>
          <a:off x="0" y="1500674"/>
          <a:ext cx="8777329" cy="12001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97C9D-7A52-4841-BDDE-CF6CCFD9B7F1}">
      <dsp:nvSpPr>
        <dsp:cNvPr id="0" name=""/>
        <dsp:cNvSpPr/>
      </dsp:nvSpPr>
      <dsp:spPr>
        <a:xfrm>
          <a:off x="363039" y="1770703"/>
          <a:ext cx="660071" cy="66007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7F609-1343-4DA3-B8BA-038A3216742C}">
      <dsp:nvSpPr>
        <dsp:cNvPr id="0" name=""/>
        <dsp:cNvSpPr/>
      </dsp:nvSpPr>
      <dsp:spPr>
        <a:xfrm>
          <a:off x="1386149" y="1500674"/>
          <a:ext cx="7391179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다음 진행 목표</a:t>
          </a:r>
          <a:endParaRPr lang="en-US" sz="2500" kern="1200" dirty="0"/>
        </a:p>
      </dsp:txBody>
      <dsp:txXfrm>
        <a:off x="1386149" y="1500674"/>
        <a:ext cx="7391179" cy="1200129"/>
      </dsp:txXfrm>
    </dsp:sp>
    <dsp:sp modelId="{0A0466D8-3E2B-44C8-BEDB-2CD6935D1565}">
      <dsp:nvSpPr>
        <dsp:cNvPr id="0" name=""/>
        <dsp:cNvSpPr/>
      </dsp:nvSpPr>
      <dsp:spPr>
        <a:xfrm>
          <a:off x="0" y="3000836"/>
          <a:ext cx="8777329" cy="12001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E1EB9-FAA3-427F-A10E-DE62C0BF33FD}">
      <dsp:nvSpPr>
        <dsp:cNvPr id="0" name=""/>
        <dsp:cNvSpPr/>
      </dsp:nvSpPr>
      <dsp:spPr>
        <a:xfrm>
          <a:off x="363039" y="3270865"/>
          <a:ext cx="660071" cy="660071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86B6A-9A37-4CA7-97D1-51372FC5474F}">
      <dsp:nvSpPr>
        <dsp:cNvPr id="0" name=""/>
        <dsp:cNvSpPr/>
      </dsp:nvSpPr>
      <dsp:spPr>
        <a:xfrm>
          <a:off x="1386149" y="3000836"/>
          <a:ext cx="7391179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Q &amp; A</a:t>
          </a:r>
        </a:p>
      </dsp:txBody>
      <dsp:txXfrm>
        <a:off x="1386149" y="3000836"/>
        <a:ext cx="7391179" cy="1200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8B11B-E2E8-4F4A-8B72-02D4E747FC77}">
      <dsp:nvSpPr>
        <dsp:cNvPr id="0" name=""/>
        <dsp:cNvSpPr/>
      </dsp:nvSpPr>
      <dsp:spPr>
        <a:xfrm>
          <a:off x="0" y="37590"/>
          <a:ext cx="9455965" cy="92000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1. </a:t>
          </a:r>
          <a:r>
            <a:rPr lang="ko-KR" altLang="en-US" sz="2800" kern="1200" dirty="0" smtClean="0"/>
            <a:t> </a:t>
          </a:r>
          <a:r>
            <a:rPr lang="en-US" altLang="ko-KR" sz="2800" kern="1200" dirty="0" smtClean="0"/>
            <a:t>GPS </a:t>
          </a:r>
          <a:r>
            <a:rPr lang="ko-KR" altLang="en-US" sz="2800" kern="1200" dirty="0" smtClean="0"/>
            <a:t>기능 구현</a:t>
          </a:r>
          <a:endParaRPr lang="en-US" sz="2800" kern="1200" dirty="0"/>
        </a:p>
      </dsp:txBody>
      <dsp:txXfrm>
        <a:off x="44911" y="82501"/>
        <a:ext cx="9366143" cy="830180"/>
      </dsp:txXfrm>
    </dsp:sp>
    <dsp:sp modelId="{3A2207C7-0BA3-48E3-974F-DF5A84974C68}">
      <dsp:nvSpPr>
        <dsp:cNvPr id="0" name=""/>
        <dsp:cNvSpPr/>
      </dsp:nvSpPr>
      <dsp:spPr>
        <a:xfrm>
          <a:off x="0" y="1080738"/>
          <a:ext cx="9455965" cy="88080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2. </a:t>
          </a:r>
          <a:r>
            <a:rPr lang="ko-KR" altLang="en-US" sz="2800" kern="1200" dirty="0" smtClean="0"/>
            <a:t>가계부 기능 연결</a:t>
          </a:r>
          <a:endParaRPr lang="en-US" sz="2800" kern="1200" dirty="0"/>
        </a:p>
      </dsp:txBody>
      <dsp:txXfrm>
        <a:off x="42997" y="1123735"/>
        <a:ext cx="9369971" cy="794807"/>
      </dsp:txXfrm>
    </dsp:sp>
    <dsp:sp modelId="{DCB960E2-B410-458C-B790-B4E390CA596E}">
      <dsp:nvSpPr>
        <dsp:cNvPr id="0" name=""/>
        <dsp:cNvSpPr/>
      </dsp:nvSpPr>
      <dsp:spPr>
        <a:xfrm>
          <a:off x="0" y="2088260"/>
          <a:ext cx="9455965" cy="8868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3. </a:t>
          </a:r>
          <a:r>
            <a:rPr lang="en-US" altLang="ko-KR" sz="2800" kern="1200" dirty="0" smtClean="0"/>
            <a:t>UI </a:t>
          </a:r>
          <a:r>
            <a:rPr lang="ko-KR" altLang="en-US" sz="2800" kern="1200" dirty="0" smtClean="0"/>
            <a:t>개선</a:t>
          </a:r>
          <a:endParaRPr lang="en-US" sz="2800" kern="1200" dirty="0"/>
        </a:p>
      </dsp:txBody>
      <dsp:txXfrm>
        <a:off x="43294" y="2131554"/>
        <a:ext cx="9369377" cy="800287"/>
      </dsp:txXfrm>
    </dsp:sp>
    <dsp:sp modelId="{8741745D-F67B-4A6C-BE7F-AE6C246177E5}">
      <dsp:nvSpPr>
        <dsp:cNvPr id="0" name=""/>
        <dsp:cNvSpPr/>
      </dsp:nvSpPr>
      <dsp:spPr>
        <a:xfrm>
          <a:off x="0" y="3101855"/>
          <a:ext cx="9455965" cy="9524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smtClean="0"/>
            <a:t>4. </a:t>
          </a:r>
          <a:r>
            <a:rPr lang="ko-KR" altLang="en-US" sz="2800" kern="1200" dirty="0" smtClean="0"/>
            <a:t>백그라운드 기능 다듬기</a:t>
          </a:r>
          <a:endParaRPr lang="en-US" sz="2800" kern="1200" dirty="0"/>
        </a:p>
      </dsp:txBody>
      <dsp:txXfrm>
        <a:off x="46497" y="3148352"/>
        <a:ext cx="9362971" cy="859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6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0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3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14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6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1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5C5E19-C217-407A-BBF5-F9EBB562A7B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85B822-E3AF-45BE-9D71-1A06D1A3D8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4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8FD4C-4112-4818-9F8F-A2EE3467A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모임 채팅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A8214-2827-4730-AC6B-135CE09F6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8964" y="5531551"/>
            <a:ext cx="8086165" cy="916174"/>
          </a:xfrm>
        </p:spPr>
        <p:txBody>
          <a:bodyPr>
            <a:normAutofit lnSpcReduction="10000"/>
          </a:bodyPr>
          <a:lstStyle/>
          <a:p>
            <a:pPr algn="r"/>
            <a:r>
              <a:rPr lang="ko-KR" altLang="en-US" dirty="0"/>
              <a:t>하리</a:t>
            </a:r>
            <a:endParaRPr lang="en-US" altLang="ko-KR" dirty="0"/>
          </a:p>
          <a:p>
            <a:pPr algn="r"/>
            <a:r>
              <a:rPr lang="ko-KR" altLang="en-US" dirty="0" err="1"/>
              <a:t>김권</a:t>
            </a:r>
            <a:r>
              <a:rPr lang="en-US" altLang="ko-KR" dirty="0"/>
              <a:t>, </a:t>
            </a:r>
            <a:r>
              <a:rPr lang="ko-KR" altLang="en-US" dirty="0" err="1"/>
              <a:t>강재민</a:t>
            </a:r>
            <a:r>
              <a:rPr lang="en-US" altLang="ko-KR" dirty="0"/>
              <a:t>, </a:t>
            </a:r>
            <a:r>
              <a:rPr lang="ko-KR" altLang="en-US" dirty="0"/>
              <a:t>김재욱</a:t>
            </a:r>
            <a:r>
              <a:rPr lang="en-US" altLang="ko-KR" dirty="0"/>
              <a:t>, </a:t>
            </a:r>
            <a:r>
              <a:rPr lang="ko-KR" altLang="en-US" dirty="0" err="1"/>
              <a:t>정통윤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" y="546100"/>
            <a:ext cx="10869613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434974"/>
            <a:ext cx="6030728" cy="28797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64" y="3111500"/>
            <a:ext cx="580453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04167" y="2743200"/>
            <a:ext cx="6141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/>
              <a:t>문자 </a:t>
            </a:r>
            <a:r>
              <a:rPr lang="ko-KR" altLang="en-US" sz="7200" dirty="0" err="1" smtClean="0"/>
              <a:t>파싱</a:t>
            </a:r>
            <a:r>
              <a:rPr lang="ko-KR" altLang="en-US" sz="7200" dirty="0" smtClean="0"/>
              <a:t> 기능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2347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akaoTalk_Video_20191114_2201_55_36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0074" y="-238126"/>
            <a:ext cx="11395817" cy="72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035" y="2235200"/>
            <a:ext cx="4086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smtClean="0"/>
              <a:t>다음 주</a:t>
            </a:r>
            <a:endParaRPr lang="en-US" altLang="ko-KR" sz="7200" dirty="0" smtClean="0"/>
          </a:p>
          <a:p>
            <a:pPr algn="ctr"/>
            <a:r>
              <a:rPr lang="ko-KR" altLang="en-US" sz="7200" dirty="0" smtClean="0"/>
              <a:t>진행 목표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560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다음 진행 목표</a:t>
            </a:r>
            <a:endParaRPr lang="ko-KR" altLang="en-US" sz="2400" dirty="0"/>
          </a:p>
        </p:txBody>
      </p:sp>
      <p:graphicFrame>
        <p:nvGraphicFramePr>
          <p:cNvPr id="8" name="TextBox 8">
            <a:extLst>
              <a:ext uri="{FF2B5EF4-FFF2-40B4-BE49-F238E27FC236}">
                <a16:creationId xmlns:a16="http://schemas.microsoft.com/office/drawing/2014/main" id="{0B3ECB6B-F99D-44B6-AFFA-1058128F1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30843"/>
              </p:ext>
            </p:extLst>
          </p:nvPr>
        </p:nvGraphicFramePr>
        <p:xfrm>
          <a:off x="1423627" y="1423432"/>
          <a:ext cx="9455966" cy="408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9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91000" y="2222500"/>
            <a:ext cx="4470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smtClean="0"/>
              <a:t>Q&amp;A</a:t>
            </a:r>
            <a:endParaRPr lang="ko-KR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17789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17267-E4B3-4083-918A-8709CEDD3192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pc="-50"/>
              <a:t>목차</a:t>
            </a:r>
            <a:endParaRPr lang="en-US" altLang="ko-KR" spc="-50"/>
          </a:p>
          <a:p>
            <a:pPr latinLnBrk="0">
              <a:spcAft>
                <a:spcPts val="600"/>
              </a:spcAft>
            </a:pPr>
            <a:endParaRPr lang="en-US" altLang="ko-KR" spc="-5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0128D2E-F59C-4C7D-A7CF-078402EA7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774718"/>
              </p:ext>
            </p:extLst>
          </p:nvPr>
        </p:nvGraphicFramePr>
        <p:xfrm>
          <a:off x="1261872" y="15431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3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943965" y="2057400"/>
            <a:ext cx="4086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 smtClean="0"/>
              <a:t>프로젝트</a:t>
            </a:r>
            <a:endParaRPr lang="en-US" altLang="ko-KR" sz="7200" dirty="0" smtClean="0"/>
          </a:p>
          <a:p>
            <a:pPr algn="ctr"/>
            <a:r>
              <a:rPr lang="ko-KR" altLang="en-US" sz="7200" dirty="0" smtClean="0"/>
              <a:t>진행 상황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355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99467" y="2743200"/>
            <a:ext cx="5009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/>
              <a:t>채팅방</a:t>
            </a:r>
            <a:r>
              <a:rPr lang="ko-KR" altLang="en-US" sz="7200" dirty="0" smtClean="0"/>
              <a:t> 생성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662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akaoTalk_Video_20191114_2150_10_28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06574" y="-330200"/>
            <a:ext cx="8707543" cy="77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05567" y="2400300"/>
            <a:ext cx="87362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/>
              <a:t>Task</a:t>
            </a:r>
            <a:r>
              <a:rPr lang="ko-KR" altLang="en-US" sz="7200" dirty="0" smtClean="0"/>
              <a:t> </a:t>
            </a:r>
            <a:r>
              <a:rPr lang="en-US" altLang="ko-KR" sz="7200" dirty="0" smtClean="0"/>
              <a:t>Kill</a:t>
            </a:r>
            <a:r>
              <a:rPr lang="ko-KR" altLang="en-US" sz="7200" dirty="0" smtClean="0"/>
              <a:t> 시 </a:t>
            </a:r>
            <a:endParaRPr lang="en-US" altLang="ko-KR" sz="7200" dirty="0" smtClean="0"/>
          </a:p>
          <a:p>
            <a:r>
              <a:rPr lang="en-US" altLang="ko-KR" sz="7200" dirty="0" smtClean="0"/>
              <a:t>Background</a:t>
            </a:r>
            <a:r>
              <a:rPr lang="ko-KR" altLang="en-US" sz="7200" dirty="0" smtClean="0"/>
              <a:t> 동작 영상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4201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akaoTalk_Video_20191114_2150_15_78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7874" y="0"/>
            <a:ext cx="8264525" cy="74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진행 상황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104167" y="2743200"/>
            <a:ext cx="6141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mtClean="0"/>
              <a:t>친구 추가 기능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467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akaoTalk_Video_20191114_2150_21_49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1774" y="-314325"/>
            <a:ext cx="3806825" cy="7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0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95</Words>
  <Application>Microsoft Office PowerPoint</Application>
  <PresentationFormat>와이드스크린</PresentationFormat>
  <Paragraphs>27</Paragraphs>
  <Slides>16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Calibri</vt:lpstr>
      <vt:lpstr>Calibri Light</vt:lpstr>
      <vt:lpstr>추억</vt:lpstr>
      <vt:lpstr>모임 채팅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818</dc:creator>
  <cp:lastModifiedBy>818</cp:lastModifiedBy>
  <cp:revision>24</cp:revision>
  <dcterms:created xsi:type="dcterms:W3CDTF">2019-10-17T06:54:57Z</dcterms:created>
  <dcterms:modified xsi:type="dcterms:W3CDTF">2019-11-14T13:11:24Z</dcterms:modified>
</cp:coreProperties>
</file>