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257" r:id="rId3"/>
    <p:sldId id="259" r:id="rId4"/>
    <p:sldId id="277" r:id="rId5"/>
    <p:sldId id="260" r:id="rId6"/>
    <p:sldId id="258" r:id="rId7"/>
    <p:sldId id="273" r:id="rId8"/>
    <p:sldId id="263" r:id="rId9"/>
    <p:sldId id="264" r:id="rId10"/>
    <p:sldId id="275" r:id="rId11"/>
    <p:sldId id="274" r:id="rId12"/>
    <p:sldId id="272" r:id="rId13"/>
    <p:sldId id="267" r:id="rId14"/>
    <p:sldId id="276" r:id="rId15"/>
    <p:sldId id="270" r:id="rId16"/>
    <p:sldId id="271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CFB2F-18C6-467B-8AC5-1A0A04FA4B4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05851-C338-47DC-82FD-570923D00DAC}">
      <dgm:prSet/>
      <dgm:spPr/>
      <dgm:t>
        <a:bodyPr/>
        <a:lstStyle/>
        <a:p>
          <a:r>
            <a:rPr lang="ko-KR" dirty="0"/>
            <a:t>과제의 </a:t>
          </a:r>
          <a:r>
            <a:rPr lang="ko-KR" altLang="en-US" dirty="0"/>
            <a:t>배경</a:t>
          </a:r>
          <a:endParaRPr lang="en-US" dirty="0"/>
        </a:p>
      </dgm:t>
    </dgm:pt>
    <dgm:pt modelId="{340C2745-86F9-4218-B965-54540B1CF58B}" type="parTrans" cxnId="{5C1B9798-83E6-404A-AFBC-269EE2925351}">
      <dgm:prSet/>
      <dgm:spPr/>
      <dgm:t>
        <a:bodyPr/>
        <a:lstStyle/>
        <a:p>
          <a:endParaRPr lang="en-US"/>
        </a:p>
      </dgm:t>
    </dgm:pt>
    <dgm:pt modelId="{BAF9D1BC-A1A0-4190-9589-0A46E70B97DF}" type="sibTrans" cxnId="{5C1B9798-83E6-404A-AFBC-269EE2925351}">
      <dgm:prSet/>
      <dgm:spPr/>
      <dgm:t>
        <a:bodyPr/>
        <a:lstStyle/>
        <a:p>
          <a:endParaRPr lang="en-US"/>
        </a:p>
      </dgm:t>
    </dgm:pt>
    <dgm:pt modelId="{534324B7-843C-4CA9-B3CB-6CCE3FB0ED0A}">
      <dgm:prSet/>
      <dgm:spPr/>
      <dgm:t>
        <a:bodyPr/>
        <a:lstStyle/>
        <a:p>
          <a:r>
            <a:rPr lang="ko-KR"/>
            <a:t>과제 목표 및 내용</a:t>
          </a:r>
          <a:endParaRPr lang="en-US"/>
        </a:p>
      </dgm:t>
    </dgm:pt>
    <dgm:pt modelId="{8F79C26B-AC6F-47D9-AFE8-128DF2A0AB95}" type="parTrans" cxnId="{45451950-B7A4-4409-B0DE-3C71D7806B43}">
      <dgm:prSet/>
      <dgm:spPr/>
      <dgm:t>
        <a:bodyPr/>
        <a:lstStyle/>
        <a:p>
          <a:endParaRPr lang="en-US"/>
        </a:p>
      </dgm:t>
    </dgm:pt>
    <dgm:pt modelId="{CC7E7519-05DA-44FE-884E-8E1EA4D215AD}" type="sibTrans" cxnId="{45451950-B7A4-4409-B0DE-3C71D7806B43}">
      <dgm:prSet/>
      <dgm:spPr/>
      <dgm:t>
        <a:bodyPr/>
        <a:lstStyle/>
        <a:p>
          <a:endParaRPr lang="en-US"/>
        </a:p>
      </dgm:t>
    </dgm:pt>
    <dgm:pt modelId="{7C30A266-2E33-488C-8169-43F3A81252FF}">
      <dgm:prSet/>
      <dgm:spPr/>
      <dgm:t>
        <a:bodyPr/>
        <a:lstStyle/>
        <a:p>
          <a:r>
            <a:rPr lang="ko-KR"/>
            <a:t>과제 추진 전략 및 방법</a:t>
          </a:r>
          <a:endParaRPr lang="en-US"/>
        </a:p>
      </dgm:t>
    </dgm:pt>
    <dgm:pt modelId="{00B06EC1-70C5-4399-ACF9-468D0D729E3F}" type="parTrans" cxnId="{364807DB-443E-42FA-9D44-D06735339064}">
      <dgm:prSet/>
      <dgm:spPr/>
      <dgm:t>
        <a:bodyPr/>
        <a:lstStyle/>
        <a:p>
          <a:endParaRPr lang="en-US"/>
        </a:p>
      </dgm:t>
    </dgm:pt>
    <dgm:pt modelId="{97CB5ECA-5CCC-497F-A239-AB45EFA5C199}" type="sibTrans" cxnId="{364807DB-443E-42FA-9D44-D06735339064}">
      <dgm:prSet/>
      <dgm:spPr/>
      <dgm:t>
        <a:bodyPr/>
        <a:lstStyle/>
        <a:p>
          <a:endParaRPr lang="en-US"/>
        </a:p>
      </dgm:t>
    </dgm:pt>
    <dgm:pt modelId="{A1056F35-CF41-447F-A076-5918C77D1EC3}">
      <dgm:prSet/>
      <dgm:spPr/>
      <dgm:t>
        <a:bodyPr/>
        <a:lstStyle/>
        <a:p>
          <a:r>
            <a:rPr lang="ko-KR"/>
            <a:t>과제 결과의 활용방안 및 기대성과</a:t>
          </a:r>
          <a:endParaRPr lang="en-US"/>
        </a:p>
      </dgm:t>
    </dgm:pt>
    <dgm:pt modelId="{6A3D361A-1D25-4716-80B4-9AAED9370829}" type="parTrans" cxnId="{528694BA-105A-4BD4-BEAD-166EB48FDBF4}">
      <dgm:prSet/>
      <dgm:spPr/>
      <dgm:t>
        <a:bodyPr/>
        <a:lstStyle/>
        <a:p>
          <a:endParaRPr lang="en-US"/>
        </a:p>
      </dgm:t>
    </dgm:pt>
    <dgm:pt modelId="{99E25B0F-7A41-4457-A6F8-BDBEE44B5C2E}" type="sibTrans" cxnId="{528694BA-105A-4BD4-BEAD-166EB48FDBF4}">
      <dgm:prSet/>
      <dgm:spPr/>
      <dgm:t>
        <a:bodyPr/>
        <a:lstStyle/>
        <a:p>
          <a:endParaRPr lang="en-US"/>
        </a:p>
      </dgm:t>
    </dgm:pt>
    <dgm:pt modelId="{F5851036-2B96-435C-984A-54C02270500C}">
      <dgm:prSet/>
      <dgm:spPr/>
      <dgm:t>
        <a:bodyPr/>
        <a:lstStyle/>
        <a:p>
          <a:r>
            <a:rPr lang="en-US"/>
            <a:t>Q&amp;A</a:t>
          </a:r>
        </a:p>
      </dgm:t>
    </dgm:pt>
    <dgm:pt modelId="{0AA83BB6-43F4-4B69-B904-5A1B6D57D48E}" type="parTrans" cxnId="{BFED5E98-2AD7-4972-88A4-345977F4F886}">
      <dgm:prSet/>
      <dgm:spPr/>
      <dgm:t>
        <a:bodyPr/>
        <a:lstStyle/>
        <a:p>
          <a:endParaRPr lang="en-US"/>
        </a:p>
      </dgm:t>
    </dgm:pt>
    <dgm:pt modelId="{5C8CEC09-DD22-459B-B990-FD0F29D35A72}" type="sibTrans" cxnId="{BFED5E98-2AD7-4972-88A4-345977F4F886}">
      <dgm:prSet/>
      <dgm:spPr/>
      <dgm:t>
        <a:bodyPr/>
        <a:lstStyle/>
        <a:p>
          <a:endParaRPr lang="en-US"/>
        </a:p>
      </dgm:t>
    </dgm:pt>
    <dgm:pt modelId="{991AA2B6-2279-45F3-ADFB-38BBB6B4CAD4}" type="pres">
      <dgm:prSet presAssocID="{048CFB2F-18C6-467B-8AC5-1A0A04FA4B42}" presName="outerComposite" presStyleCnt="0">
        <dgm:presLayoutVars>
          <dgm:chMax val="5"/>
          <dgm:dir/>
          <dgm:resizeHandles val="exact"/>
        </dgm:presLayoutVars>
      </dgm:prSet>
      <dgm:spPr/>
    </dgm:pt>
    <dgm:pt modelId="{67C8D5D0-C7B1-4BD6-BEB9-14EC116839E6}" type="pres">
      <dgm:prSet presAssocID="{048CFB2F-18C6-467B-8AC5-1A0A04FA4B42}" presName="dummyMaxCanvas" presStyleCnt="0">
        <dgm:presLayoutVars/>
      </dgm:prSet>
      <dgm:spPr/>
    </dgm:pt>
    <dgm:pt modelId="{E839ED40-D12B-4B15-B954-67F24AE25D81}" type="pres">
      <dgm:prSet presAssocID="{048CFB2F-18C6-467B-8AC5-1A0A04FA4B42}" presName="FiveNodes_1" presStyleLbl="node1" presStyleIdx="0" presStyleCnt="5">
        <dgm:presLayoutVars>
          <dgm:bulletEnabled val="1"/>
        </dgm:presLayoutVars>
      </dgm:prSet>
      <dgm:spPr/>
    </dgm:pt>
    <dgm:pt modelId="{615D17FA-AE60-462D-84F9-288B172C6A81}" type="pres">
      <dgm:prSet presAssocID="{048CFB2F-18C6-467B-8AC5-1A0A04FA4B42}" presName="FiveNodes_2" presStyleLbl="node1" presStyleIdx="1" presStyleCnt="5">
        <dgm:presLayoutVars>
          <dgm:bulletEnabled val="1"/>
        </dgm:presLayoutVars>
      </dgm:prSet>
      <dgm:spPr/>
    </dgm:pt>
    <dgm:pt modelId="{64A19B2B-D762-45D7-BF8A-AB6F6F8EE4A0}" type="pres">
      <dgm:prSet presAssocID="{048CFB2F-18C6-467B-8AC5-1A0A04FA4B42}" presName="FiveNodes_3" presStyleLbl="node1" presStyleIdx="2" presStyleCnt="5">
        <dgm:presLayoutVars>
          <dgm:bulletEnabled val="1"/>
        </dgm:presLayoutVars>
      </dgm:prSet>
      <dgm:spPr/>
    </dgm:pt>
    <dgm:pt modelId="{89597B47-BC48-433B-9462-D913297A31DB}" type="pres">
      <dgm:prSet presAssocID="{048CFB2F-18C6-467B-8AC5-1A0A04FA4B42}" presName="FiveNodes_4" presStyleLbl="node1" presStyleIdx="3" presStyleCnt="5">
        <dgm:presLayoutVars>
          <dgm:bulletEnabled val="1"/>
        </dgm:presLayoutVars>
      </dgm:prSet>
      <dgm:spPr/>
    </dgm:pt>
    <dgm:pt modelId="{BEF22769-3993-423C-878E-3E5246C68E19}" type="pres">
      <dgm:prSet presAssocID="{048CFB2F-18C6-467B-8AC5-1A0A04FA4B42}" presName="FiveNodes_5" presStyleLbl="node1" presStyleIdx="4" presStyleCnt="5">
        <dgm:presLayoutVars>
          <dgm:bulletEnabled val="1"/>
        </dgm:presLayoutVars>
      </dgm:prSet>
      <dgm:spPr/>
    </dgm:pt>
    <dgm:pt modelId="{5BA986C5-7F72-4B57-B43C-094490898118}" type="pres">
      <dgm:prSet presAssocID="{048CFB2F-18C6-467B-8AC5-1A0A04FA4B42}" presName="FiveConn_1-2" presStyleLbl="fgAccFollowNode1" presStyleIdx="0" presStyleCnt="4">
        <dgm:presLayoutVars>
          <dgm:bulletEnabled val="1"/>
        </dgm:presLayoutVars>
      </dgm:prSet>
      <dgm:spPr/>
    </dgm:pt>
    <dgm:pt modelId="{89271DB1-AF71-4E18-8B70-80B6D9E8BF56}" type="pres">
      <dgm:prSet presAssocID="{048CFB2F-18C6-467B-8AC5-1A0A04FA4B42}" presName="FiveConn_2-3" presStyleLbl="fgAccFollowNode1" presStyleIdx="1" presStyleCnt="4">
        <dgm:presLayoutVars>
          <dgm:bulletEnabled val="1"/>
        </dgm:presLayoutVars>
      </dgm:prSet>
      <dgm:spPr/>
    </dgm:pt>
    <dgm:pt modelId="{7A4B4574-2F45-4E01-9C09-4E48B6DCA3A9}" type="pres">
      <dgm:prSet presAssocID="{048CFB2F-18C6-467B-8AC5-1A0A04FA4B42}" presName="FiveConn_3-4" presStyleLbl="fgAccFollowNode1" presStyleIdx="2" presStyleCnt="4">
        <dgm:presLayoutVars>
          <dgm:bulletEnabled val="1"/>
        </dgm:presLayoutVars>
      </dgm:prSet>
      <dgm:spPr/>
    </dgm:pt>
    <dgm:pt modelId="{1745EBFA-5D02-436E-887D-A3DCA8FBE4E6}" type="pres">
      <dgm:prSet presAssocID="{048CFB2F-18C6-467B-8AC5-1A0A04FA4B42}" presName="FiveConn_4-5" presStyleLbl="fgAccFollowNode1" presStyleIdx="3" presStyleCnt="4">
        <dgm:presLayoutVars>
          <dgm:bulletEnabled val="1"/>
        </dgm:presLayoutVars>
      </dgm:prSet>
      <dgm:spPr/>
    </dgm:pt>
    <dgm:pt modelId="{770436F1-1FA2-49F8-9D8F-AF7107512A5B}" type="pres">
      <dgm:prSet presAssocID="{048CFB2F-18C6-467B-8AC5-1A0A04FA4B42}" presName="FiveNodes_1_text" presStyleLbl="node1" presStyleIdx="4" presStyleCnt="5">
        <dgm:presLayoutVars>
          <dgm:bulletEnabled val="1"/>
        </dgm:presLayoutVars>
      </dgm:prSet>
      <dgm:spPr/>
    </dgm:pt>
    <dgm:pt modelId="{FEA3C66D-96A1-4007-BC8E-0574CF0FC2AF}" type="pres">
      <dgm:prSet presAssocID="{048CFB2F-18C6-467B-8AC5-1A0A04FA4B42}" presName="FiveNodes_2_text" presStyleLbl="node1" presStyleIdx="4" presStyleCnt="5">
        <dgm:presLayoutVars>
          <dgm:bulletEnabled val="1"/>
        </dgm:presLayoutVars>
      </dgm:prSet>
      <dgm:spPr/>
    </dgm:pt>
    <dgm:pt modelId="{C874AB9E-CB06-469C-8642-91F3AA4208CF}" type="pres">
      <dgm:prSet presAssocID="{048CFB2F-18C6-467B-8AC5-1A0A04FA4B42}" presName="FiveNodes_3_text" presStyleLbl="node1" presStyleIdx="4" presStyleCnt="5">
        <dgm:presLayoutVars>
          <dgm:bulletEnabled val="1"/>
        </dgm:presLayoutVars>
      </dgm:prSet>
      <dgm:spPr/>
    </dgm:pt>
    <dgm:pt modelId="{1A1A3833-815F-4C06-A17C-A5E6DF04FB9E}" type="pres">
      <dgm:prSet presAssocID="{048CFB2F-18C6-467B-8AC5-1A0A04FA4B42}" presName="FiveNodes_4_text" presStyleLbl="node1" presStyleIdx="4" presStyleCnt="5">
        <dgm:presLayoutVars>
          <dgm:bulletEnabled val="1"/>
        </dgm:presLayoutVars>
      </dgm:prSet>
      <dgm:spPr/>
    </dgm:pt>
    <dgm:pt modelId="{604F1E88-1BCC-4B6B-8DF5-57F4405F42F5}" type="pres">
      <dgm:prSet presAssocID="{048CFB2F-18C6-467B-8AC5-1A0A04FA4B4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7694902-5A8C-4B93-9955-0FF242BD20FC}" type="presOf" srcId="{97CB5ECA-5CCC-497F-A239-AB45EFA5C199}" destId="{7A4B4574-2F45-4E01-9C09-4E48B6DCA3A9}" srcOrd="0" destOrd="0" presId="urn:microsoft.com/office/officeart/2005/8/layout/vProcess5"/>
    <dgm:cxn modelId="{74CB6922-C758-46F0-B948-965D1136ECA9}" type="presOf" srcId="{AA505851-C338-47DC-82FD-570923D00DAC}" destId="{770436F1-1FA2-49F8-9D8F-AF7107512A5B}" srcOrd="1" destOrd="0" presId="urn:microsoft.com/office/officeart/2005/8/layout/vProcess5"/>
    <dgm:cxn modelId="{339B603C-D93D-4965-A5DA-E9A56ED62594}" type="presOf" srcId="{534324B7-843C-4CA9-B3CB-6CCE3FB0ED0A}" destId="{FEA3C66D-96A1-4007-BC8E-0574CF0FC2AF}" srcOrd="1" destOrd="0" presId="urn:microsoft.com/office/officeart/2005/8/layout/vProcess5"/>
    <dgm:cxn modelId="{5160AA40-0D71-4672-8041-36185B187501}" type="presOf" srcId="{7C30A266-2E33-488C-8169-43F3A81252FF}" destId="{C874AB9E-CB06-469C-8642-91F3AA4208CF}" srcOrd="1" destOrd="0" presId="urn:microsoft.com/office/officeart/2005/8/layout/vProcess5"/>
    <dgm:cxn modelId="{86AA1B69-D3D8-40F5-983B-3C6AF17E4D40}" type="presOf" srcId="{BAF9D1BC-A1A0-4190-9589-0A46E70B97DF}" destId="{5BA986C5-7F72-4B57-B43C-094490898118}" srcOrd="0" destOrd="0" presId="urn:microsoft.com/office/officeart/2005/8/layout/vProcess5"/>
    <dgm:cxn modelId="{7EB14F6F-EBF5-473D-9BD6-C40C45FB967E}" type="presOf" srcId="{AA505851-C338-47DC-82FD-570923D00DAC}" destId="{E839ED40-D12B-4B15-B954-67F24AE25D81}" srcOrd="0" destOrd="0" presId="urn:microsoft.com/office/officeart/2005/8/layout/vProcess5"/>
    <dgm:cxn modelId="{45451950-B7A4-4409-B0DE-3C71D7806B43}" srcId="{048CFB2F-18C6-467B-8AC5-1A0A04FA4B42}" destId="{534324B7-843C-4CA9-B3CB-6CCE3FB0ED0A}" srcOrd="1" destOrd="0" parTransId="{8F79C26B-AC6F-47D9-AFE8-128DF2A0AB95}" sibTransId="{CC7E7519-05DA-44FE-884E-8E1EA4D215AD}"/>
    <dgm:cxn modelId="{A164F550-F6C0-4887-A382-CD9EFFEFCB36}" type="presOf" srcId="{F5851036-2B96-435C-984A-54C02270500C}" destId="{604F1E88-1BCC-4B6B-8DF5-57F4405F42F5}" srcOrd="1" destOrd="0" presId="urn:microsoft.com/office/officeart/2005/8/layout/vProcess5"/>
    <dgm:cxn modelId="{7CB95475-4EE1-4A45-85CE-ED6842BEE29A}" type="presOf" srcId="{F5851036-2B96-435C-984A-54C02270500C}" destId="{BEF22769-3993-423C-878E-3E5246C68E19}" srcOrd="0" destOrd="0" presId="urn:microsoft.com/office/officeart/2005/8/layout/vProcess5"/>
    <dgm:cxn modelId="{C72C6778-7369-47EB-8290-65A6108CECEB}" type="presOf" srcId="{048CFB2F-18C6-467B-8AC5-1A0A04FA4B42}" destId="{991AA2B6-2279-45F3-ADFB-38BBB6B4CAD4}" srcOrd="0" destOrd="0" presId="urn:microsoft.com/office/officeart/2005/8/layout/vProcess5"/>
    <dgm:cxn modelId="{3D13497D-9B20-4477-8183-C7385FB9C8B2}" type="presOf" srcId="{7C30A266-2E33-488C-8169-43F3A81252FF}" destId="{64A19B2B-D762-45D7-BF8A-AB6F6F8EE4A0}" srcOrd="0" destOrd="0" presId="urn:microsoft.com/office/officeart/2005/8/layout/vProcess5"/>
    <dgm:cxn modelId="{25B9B680-66A1-467F-A512-21B6DC4050D7}" type="presOf" srcId="{A1056F35-CF41-447F-A076-5918C77D1EC3}" destId="{1A1A3833-815F-4C06-A17C-A5E6DF04FB9E}" srcOrd="1" destOrd="0" presId="urn:microsoft.com/office/officeart/2005/8/layout/vProcess5"/>
    <dgm:cxn modelId="{0D54CE88-F668-4640-9A29-C8A88D906743}" type="presOf" srcId="{A1056F35-CF41-447F-A076-5918C77D1EC3}" destId="{89597B47-BC48-433B-9462-D913297A31DB}" srcOrd="0" destOrd="0" presId="urn:microsoft.com/office/officeart/2005/8/layout/vProcess5"/>
    <dgm:cxn modelId="{BFED5E98-2AD7-4972-88A4-345977F4F886}" srcId="{048CFB2F-18C6-467B-8AC5-1A0A04FA4B42}" destId="{F5851036-2B96-435C-984A-54C02270500C}" srcOrd="4" destOrd="0" parTransId="{0AA83BB6-43F4-4B69-B904-5A1B6D57D48E}" sibTransId="{5C8CEC09-DD22-459B-B990-FD0F29D35A72}"/>
    <dgm:cxn modelId="{5C1B9798-83E6-404A-AFBC-269EE2925351}" srcId="{048CFB2F-18C6-467B-8AC5-1A0A04FA4B42}" destId="{AA505851-C338-47DC-82FD-570923D00DAC}" srcOrd="0" destOrd="0" parTransId="{340C2745-86F9-4218-B965-54540B1CF58B}" sibTransId="{BAF9D1BC-A1A0-4190-9589-0A46E70B97DF}"/>
    <dgm:cxn modelId="{C8F6B6A7-0E68-4D89-810D-BCF7F96CA755}" type="presOf" srcId="{99E25B0F-7A41-4457-A6F8-BDBEE44B5C2E}" destId="{1745EBFA-5D02-436E-887D-A3DCA8FBE4E6}" srcOrd="0" destOrd="0" presId="urn:microsoft.com/office/officeart/2005/8/layout/vProcess5"/>
    <dgm:cxn modelId="{528694BA-105A-4BD4-BEAD-166EB48FDBF4}" srcId="{048CFB2F-18C6-467B-8AC5-1A0A04FA4B42}" destId="{A1056F35-CF41-447F-A076-5918C77D1EC3}" srcOrd="3" destOrd="0" parTransId="{6A3D361A-1D25-4716-80B4-9AAED9370829}" sibTransId="{99E25B0F-7A41-4457-A6F8-BDBEE44B5C2E}"/>
    <dgm:cxn modelId="{364807DB-443E-42FA-9D44-D06735339064}" srcId="{048CFB2F-18C6-467B-8AC5-1A0A04FA4B42}" destId="{7C30A266-2E33-488C-8169-43F3A81252FF}" srcOrd="2" destOrd="0" parTransId="{00B06EC1-70C5-4399-ACF9-468D0D729E3F}" sibTransId="{97CB5ECA-5CCC-497F-A239-AB45EFA5C199}"/>
    <dgm:cxn modelId="{795713DE-D18D-43C3-983C-AD12F939FC77}" type="presOf" srcId="{CC7E7519-05DA-44FE-884E-8E1EA4D215AD}" destId="{89271DB1-AF71-4E18-8B70-80B6D9E8BF56}" srcOrd="0" destOrd="0" presId="urn:microsoft.com/office/officeart/2005/8/layout/vProcess5"/>
    <dgm:cxn modelId="{A652C5FE-CAE8-4F70-8D73-6B2DA03E7A0C}" type="presOf" srcId="{534324B7-843C-4CA9-B3CB-6CCE3FB0ED0A}" destId="{615D17FA-AE60-462D-84F9-288B172C6A81}" srcOrd="0" destOrd="0" presId="urn:microsoft.com/office/officeart/2005/8/layout/vProcess5"/>
    <dgm:cxn modelId="{6505A4B1-458B-437A-B23B-1C3734A66BF5}" type="presParOf" srcId="{991AA2B6-2279-45F3-ADFB-38BBB6B4CAD4}" destId="{67C8D5D0-C7B1-4BD6-BEB9-14EC116839E6}" srcOrd="0" destOrd="0" presId="urn:microsoft.com/office/officeart/2005/8/layout/vProcess5"/>
    <dgm:cxn modelId="{731A3B4C-2EE1-4D81-900E-5B1C1A175DE5}" type="presParOf" srcId="{991AA2B6-2279-45F3-ADFB-38BBB6B4CAD4}" destId="{E839ED40-D12B-4B15-B954-67F24AE25D81}" srcOrd="1" destOrd="0" presId="urn:microsoft.com/office/officeart/2005/8/layout/vProcess5"/>
    <dgm:cxn modelId="{D2CDFEC9-B248-4E35-B6D7-8805B7AC750C}" type="presParOf" srcId="{991AA2B6-2279-45F3-ADFB-38BBB6B4CAD4}" destId="{615D17FA-AE60-462D-84F9-288B172C6A81}" srcOrd="2" destOrd="0" presId="urn:microsoft.com/office/officeart/2005/8/layout/vProcess5"/>
    <dgm:cxn modelId="{AF206D6F-4462-49FA-9B64-0A2107972A40}" type="presParOf" srcId="{991AA2B6-2279-45F3-ADFB-38BBB6B4CAD4}" destId="{64A19B2B-D762-45D7-BF8A-AB6F6F8EE4A0}" srcOrd="3" destOrd="0" presId="urn:microsoft.com/office/officeart/2005/8/layout/vProcess5"/>
    <dgm:cxn modelId="{B4AE0B2C-A32F-472B-B318-808914FBDA3B}" type="presParOf" srcId="{991AA2B6-2279-45F3-ADFB-38BBB6B4CAD4}" destId="{89597B47-BC48-433B-9462-D913297A31DB}" srcOrd="4" destOrd="0" presId="urn:microsoft.com/office/officeart/2005/8/layout/vProcess5"/>
    <dgm:cxn modelId="{300E3C65-00D3-4B2A-AC33-749BB383F4C6}" type="presParOf" srcId="{991AA2B6-2279-45F3-ADFB-38BBB6B4CAD4}" destId="{BEF22769-3993-423C-878E-3E5246C68E19}" srcOrd="5" destOrd="0" presId="urn:microsoft.com/office/officeart/2005/8/layout/vProcess5"/>
    <dgm:cxn modelId="{BF9EDBB1-7A65-4307-B598-916D0706EF2B}" type="presParOf" srcId="{991AA2B6-2279-45F3-ADFB-38BBB6B4CAD4}" destId="{5BA986C5-7F72-4B57-B43C-094490898118}" srcOrd="6" destOrd="0" presId="urn:microsoft.com/office/officeart/2005/8/layout/vProcess5"/>
    <dgm:cxn modelId="{05D018BF-B367-48B6-8855-E8E25ADEA5A3}" type="presParOf" srcId="{991AA2B6-2279-45F3-ADFB-38BBB6B4CAD4}" destId="{89271DB1-AF71-4E18-8B70-80B6D9E8BF56}" srcOrd="7" destOrd="0" presId="urn:microsoft.com/office/officeart/2005/8/layout/vProcess5"/>
    <dgm:cxn modelId="{633B80D7-4D80-448B-BC2E-C80389456D8F}" type="presParOf" srcId="{991AA2B6-2279-45F3-ADFB-38BBB6B4CAD4}" destId="{7A4B4574-2F45-4E01-9C09-4E48B6DCA3A9}" srcOrd="8" destOrd="0" presId="urn:microsoft.com/office/officeart/2005/8/layout/vProcess5"/>
    <dgm:cxn modelId="{94FC9347-B5CC-4D79-982D-D14D8BF5D066}" type="presParOf" srcId="{991AA2B6-2279-45F3-ADFB-38BBB6B4CAD4}" destId="{1745EBFA-5D02-436E-887D-A3DCA8FBE4E6}" srcOrd="9" destOrd="0" presId="urn:microsoft.com/office/officeart/2005/8/layout/vProcess5"/>
    <dgm:cxn modelId="{3CECCC07-2E54-4A38-890F-FF8BDF1CC8EC}" type="presParOf" srcId="{991AA2B6-2279-45F3-ADFB-38BBB6B4CAD4}" destId="{770436F1-1FA2-49F8-9D8F-AF7107512A5B}" srcOrd="10" destOrd="0" presId="urn:microsoft.com/office/officeart/2005/8/layout/vProcess5"/>
    <dgm:cxn modelId="{0BD2E33E-B44F-49DA-AFBD-969EE98C69CC}" type="presParOf" srcId="{991AA2B6-2279-45F3-ADFB-38BBB6B4CAD4}" destId="{FEA3C66D-96A1-4007-BC8E-0574CF0FC2AF}" srcOrd="11" destOrd="0" presId="urn:microsoft.com/office/officeart/2005/8/layout/vProcess5"/>
    <dgm:cxn modelId="{290770E5-CC7E-4520-A224-CF2E3415E959}" type="presParOf" srcId="{991AA2B6-2279-45F3-ADFB-38BBB6B4CAD4}" destId="{C874AB9E-CB06-469C-8642-91F3AA4208CF}" srcOrd="12" destOrd="0" presId="urn:microsoft.com/office/officeart/2005/8/layout/vProcess5"/>
    <dgm:cxn modelId="{DA1BE7AC-A045-47C6-BE81-CECFC325D08A}" type="presParOf" srcId="{991AA2B6-2279-45F3-ADFB-38BBB6B4CAD4}" destId="{1A1A3833-815F-4C06-A17C-A5E6DF04FB9E}" srcOrd="13" destOrd="0" presId="urn:microsoft.com/office/officeart/2005/8/layout/vProcess5"/>
    <dgm:cxn modelId="{64B30B68-D8A2-4D78-86C6-918B6CE3FDBA}" type="presParOf" srcId="{991AA2B6-2279-45F3-ADFB-38BBB6B4CAD4}" destId="{604F1E88-1BCC-4B6B-8DF5-57F4405F42F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9ED40-D12B-4B15-B954-67F24AE25D81}">
      <dsp:nvSpPr>
        <dsp:cNvPr id="0" name=""/>
        <dsp:cNvSpPr/>
      </dsp:nvSpPr>
      <dsp:spPr>
        <a:xfrm>
          <a:off x="0" y="0"/>
          <a:ext cx="7392921" cy="51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과제의 </a:t>
          </a:r>
          <a:r>
            <a:rPr lang="ko-KR" altLang="en-US" sz="2100" kern="1200" dirty="0"/>
            <a:t>배경</a:t>
          </a:r>
          <a:endParaRPr lang="en-US" sz="2100" kern="1200" dirty="0"/>
        </a:p>
      </dsp:txBody>
      <dsp:txXfrm>
        <a:off x="15156" y="15156"/>
        <a:ext cx="6773977" cy="487166"/>
      </dsp:txXfrm>
    </dsp:sp>
    <dsp:sp modelId="{615D17FA-AE60-462D-84F9-288B172C6A81}">
      <dsp:nvSpPr>
        <dsp:cNvPr id="0" name=""/>
        <dsp:cNvSpPr/>
      </dsp:nvSpPr>
      <dsp:spPr>
        <a:xfrm>
          <a:off x="552068" y="589351"/>
          <a:ext cx="7392921" cy="51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과제 목표 및 내용</a:t>
          </a:r>
          <a:endParaRPr lang="en-US" sz="2100" kern="1200"/>
        </a:p>
      </dsp:txBody>
      <dsp:txXfrm>
        <a:off x="567224" y="604507"/>
        <a:ext cx="6474179" cy="487166"/>
      </dsp:txXfrm>
    </dsp:sp>
    <dsp:sp modelId="{64A19B2B-D762-45D7-BF8A-AB6F6F8EE4A0}">
      <dsp:nvSpPr>
        <dsp:cNvPr id="0" name=""/>
        <dsp:cNvSpPr/>
      </dsp:nvSpPr>
      <dsp:spPr>
        <a:xfrm>
          <a:off x="1104137" y="1178702"/>
          <a:ext cx="7392921" cy="51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과제 추진 전략 및 방법</a:t>
          </a:r>
          <a:endParaRPr lang="en-US" sz="2100" kern="1200"/>
        </a:p>
      </dsp:txBody>
      <dsp:txXfrm>
        <a:off x="1119293" y="1193858"/>
        <a:ext cx="6474179" cy="487166"/>
      </dsp:txXfrm>
    </dsp:sp>
    <dsp:sp modelId="{89597B47-BC48-433B-9462-D913297A31DB}">
      <dsp:nvSpPr>
        <dsp:cNvPr id="0" name=""/>
        <dsp:cNvSpPr/>
      </dsp:nvSpPr>
      <dsp:spPr>
        <a:xfrm>
          <a:off x="1656206" y="1768053"/>
          <a:ext cx="7392921" cy="51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과제 결과의 활용방안 및 기대성과</a:t>
          </a:r>
          <a:endParaRPr lang="en-US" sz="2100" kern="1200"/>
        </a:p>
      </dsp:txBody>
      <dsp:txXfrm>
        <a:off x="1671362" y="1783209"/>
        <a:ext cx="6474179" cy="487166"/>
      </dsp:txXfrm>
    </dsp:sp>
    <dsp:sp modelId="{BEF22769-3993-423C-878E-3E5246C68E19}">
      <dsp:nvSpPr>
        <dsp:cNvPr id="0" name=""/>
        <dsp:cNvSpPr/>
      </dsp:nvSpPr>
      <dsp:spPr>
        <a:xfrm>
          <a:off x="2208275" y="2357404"/>
          <a:ext cx="7392921" cy="51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Q&amp;A</a:t>
          </a:r>
        </a:p>
      </dsp:txBody>
      <dsp:txXfrm>
        <a:off x="2223431" y="2372560"/>
        <a:ext cx="6474179" cy="487166"/>
      </dsp:txXfrm>
    </dsp:sp>
    <dsp:sp modelId="{5BA986C5-7F72-4B57-B43C-094490898118}">
      <dsp:nvSpPr>
        <dsp:cNvPr id="0" name=""/>
        <dsp:cNvSpPr/>
      </dsp:nvSpPr>
      <dsp:spPr>
        <a:xfrm>
          <a:off x="7056560" y="378047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132241" y="378047"/>
        <a:ext cx="184999" cy="253112"/>
      </dsp:txXfrm>
    </dsp:sp>
    <dsp:sp modelId="{89271DB1-AF71-4E18-8B70-80B6D9E8BF56}">
      <dsp:nvSpPr>
        <dsp:cNvPr id="0" name=""/>
        <dsp:cNvSpPr/>
      </dsp:nvSpPr>
      <dsp:spPr>
        <a:xfrm>
          <a:off x="7608629" y="967398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684310" y="967398"/>
        <a:ext cx="184999" cy="253112"/>
      </dsp:txXfrm>
    </dsp:sp>
    <dsp:sp modelId="{7A4B4574-2F45-4E01-9C09-4E48B6DCA3A9}">
      <dsp:nvSpPr>
        <dsp:cNvPr id="0" name=""/>
        <dsp:cNvSpPr/>
      </dsp:nvSpPr>
      <dsp:spPr>
        <a:xfrm>
          <a:off x="8160698" y="1548124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236379" y="1548124"/>
        <a:ext cx="184999" cy="253112"/>
      </dsp:txXfrm>
    </dsp:sp>
    <dsp:sp modelId="{1745EBFA-5D02-436E-887D-A3DCA8FBE4E6}">
      <dsp:nvSpPr>
        <dsp:cNvPr id="0" name=""/>
        <dsp:cNvSpPr/>
      </dsp:nvSpPr>
      <dsp:spPr>
        <a:xfrm>
          <a:off x="8712766" y="2143225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788447" y="2143225"/>
        <a:ext cx="184999" cy="253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FEB0A-EB63-442F-8888-2F84A0EA2531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8C4FA-BB9D-4FD3-BB15-B46DE65D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0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8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4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75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2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80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266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5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8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9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3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7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4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7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15279-535C-4297-A8B7-1EBF5D725833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0D222-47B5-4472-A15C-62918C112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9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B47AFC-F4C8-47FD-B0CA-D08C97FC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933" y="2764364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5000" b="1" dirty="0">
                <a:ln>
                  <a:solidFill>
                    <a:srgbClr val="000000">
                      <a:alpha val="9804"/>
                    </a:srgbClr>
                  </a:solidFill>
                </a:ln>
              </a:rPr>
              <a:t>스마트 에어 피아노</a:t>
            </a:r>
            <a:br>
              <a:rPr lang="en-US" altLang="ko-KR" sz="5000" b="1" dirty="0">
                <a:ln>
                  <a:solidFill>
                    <a:srgbClr val="000000">
                      <a:alpha val="9804"/>
                    </a:srgbClr>
                  </a:solidFill>
                </a:ln>
              </a:rPr>
            </a:br>
            <a:r>
              <a:rPr lang="en-US" altLang="ko-KR" sz="5000" b="1" dirty="0">
                <a:ln>
                  <a:solidFill>
                    <a:srgbClr val="000000">
                      <a:alpha val="9804"/>
                    </a:srgbClr>
                  </a:solidFill>
                </a:ln>
              </a:rPr>
              <a:t>(Smart Air Piano)</a:t>
            </a:r>
            <a:endParaRPr lang="ko-KR" altLang="en-US" sz="5000" b="1" dirty="0">
              <a:ln>
                <a:solidFill>
                  <a:srgbClr val="000000">
                    <a:alpha val="9804"/>
                  </a:srgb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8AAA07-D089-4759-A27D-0925E6C0B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8639" y="5016388"/>
            <a:ext cx="1824656" cy="1592960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2000" dirty="0">
                <a:ln>
                  <a:solidFill>
                    <a:srgbClr val="404040">
                      <a:alpha val="9804"/>
                    </a:srgbClr>
                  </a:solidFill>
                </a:ln>
              </a:rPr>
              <a:t>팀장 </a:t>
            </a:r>
            <a:r>
              <a:rPr lang="ko-KR" altLang="en-US" sz="2000" dirty="0" err="1">
                <a:ln>
                  <a:solidFill>
                    <a:srgbClr val="404040">
                      <a:alpha val="9804"/>
                    </a:srgbClr>
                  </a:solidFill>
                </a:ln>
              </a:rPr>
              <a:t>임승택</a:t>
            </a:r>
            <a:endParaRPr lang="en-US" altLang="ko-KR" sz="2000" dirty="0">
              <a:ln>
                <a:solidFill>
                  <a:srgbClr val="404040">
                    <a:alpha val="9804"/>
                  </a:srgbClr>
                </a:solidFill>
              </a:ln>
            </a:endParaRPr>
          </a:p>
          <a:p>
            <a:pPr algn="r">
              <a:lnSpc>
                <a:spcPct val="90000"/>
              </a:lnSpc>
            </a:pPr>
            <a:r>
              <a:rPr lang="ko-KR" altLang="en-US" sz="2000" dirty="0">
                <a:ln>
                  <a:solidFill>
                    <a:srgbClr val="404040">
                      <a:alpha val="9804"/>
                    </a:srgbClr>
                  </a:solidFill>
                </a:ln>
              </a:rPr>
              <a:t>이선행</a:t>
            </a:r>
            <a:endParaRPr lang="en-US" altLang="ko-KR" sz="2000" dirty="0">
              <a:ln>
                <a:solidFill>
                  <a:srgbClr val="404040">
                    <a:alpha val="9804"/>
                  </a:srgbClr>
                </a:solidFill>
              </a:ln>
            </a:endParaRPr>
          </a:p>
          <a:p>
            <a:pPr algn="r">
              <a:lnSpc>
                <a:spcPct val="90000"/>
              </a:lnSpc>
            </a:pPr>
            <a:r>
              <a:rPr lang="ko-KR" altLang="en-US" sz="2000" dirty="0" err="1">
                <a:ln>
                  <a:solidFill>
                    <a:srgbClr val="404040">
                      <a:alpha val="9804"/>
                    </a:srgbClr>
                  </a:solidFill>
                </a:ln>
              </a:rPr>
              <a:t>신호준</a:t>
            </a:r>
            <a:endParaRPr lang="en-US" altLang="ko-KR" sz="2000" dirty="0">
              <a:ln>
                <a:solidFill>
                  <a:srgbClr val="404040">
                    <a:alpha val="9804"/>
                  </a:srgbClr>
                </a:solidFill>
              </a:ln>
            </a:endParaRPr>
          </a:p>
          <a:p>
            <a:pPr algn="r">
              <a:lnSpc>
                <a:spcPct val="90000"/>
              </a:lnSpc>
            </a:pPr>
            <a:r>
              <a:rPr lang="ko-KR" altLang="en-US" sz="2000" dirty="0">
                <a:ln>
                  <a:solidFill>
                    <a:srgbClr val="404040">
                      <a:alpha val="9804"/>
                    </a:srgbClr>
                  </a:solidFill>
                </a:ln>
              </a:rPr>
              <a:t>김재욱</a:t>
            </a:r>
            <a:endParaRPr lang="en-US" altLang="ko-KR" sz="2000" dirty="0">
              <a:ln>
                <a:solidFill>
                  <a:srgbClr val="404040">
                    <a:alpha val="9804"/>
                  </a:srgbClr>
                </a:solidFill>
              </a:ln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5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64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64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72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66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2B9F03-2089-492F-9780-3FF8E6818061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40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과제 추진 전략 및 방법</a:t>
            </a:r>
          </a:p>
        </p:txBody>
      </p:sp>
      <p:cxnSp>
        <p:nvCxnSpPr>
          <p:cNvPr id="74" name="Straight Connector 68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3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C27A3-CDD9-4A95-9483-BBBF2B8E43C4}"/>
              </a:ext>
            </a:extLst>
          </p:cNvPr>
          <p:cNvSpPr txBox="1"/>
          <p:nvPr/>
        </p:nvSpPr>
        <p:spPr>
          <a:xfrm>
            <a:off x="665747" y="66619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3.1 </a:t>
            </a:r>
            <a:r>
              <a:rPr lang="ko-KR" altLang="en-US" b="1" dirty="0"/>
              <a:t>과제 추진 전략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7E79-9DEB-4971-8BDC-64A9315BC9EE}"/>
              </a:ext>
            </a:extLst>
          </p:cNvPr>
          <p:cNvSpPr txBox="1"/>
          <p:nvPr/>
        </p:nvSpPr>
        <p:spPr>
          <a:xfrm>
            <a:off x="882315" y="1941099"/>
            <a:ext cx="98603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인터넷과 </a:t>
            </a:r>
            <a:r>
              <a:rPr lang="ko-KR" altLang="en-US" dirty="0" err="1"/>
              <a:t>아두이노</a:t>
            </a:r>
            <a:r>
              <a:rPr lang="ko-KR" altLang="en-US" dirty="0"/>
              <a:t> 관련 서적으로 필요한 </a:t>
            </a:r>
            <a:r>
              <a:rPr lang="ko-KR" altLang="en-US" dirty="0" err="1"/>
              <a:t>아두이노</a:t>
            </a:r>
            <a:r>
              <a:rPr lang="ko-KR" altLang="en-US" dirty="0"/>
              <a:t> 기능을 학습하고</a:t>
            </a:r>
            <a:r>
              <a:rPr lang="en-US" altLang="ko-KR" dirty="0"/>
              <a:t>, </a:t>
            </a:r>
          </a:p>
          <a:p>
            <a:pPr fontAlgn="base"/>
            <a:r>
              <a:rPr lang="en-US" altLang="ko-KR" dirty="0"/>
              <a:t>   </a:t>
            </a:r>
            <a:r>
              <a:rPr lang="ko-KR" altLang="en-US" dirty="0"/>
              <a:t>시중에 나온 에어 피아노를 본 따 설계도를 제작한다</a:t>
            </a:r>
            <a:r>
              <a:rPr lang="en-US" altLang="ko-KR" dirty="0"/>
              <a:t>. 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재료가 도착하면 설계도에 기반해 틀을 제작한다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3. </a:t>
            </a:r>
            <a:r>
              <a:rPr lang="ko-KR" altLang="en-US" dirty="0"/>
              <a:t>틀과 </a:t>
            </a:r>
            <a:r>
              <a:rPr lang="ko-KR" altLang="en-US" dirty="0" err="1"/>
              <a:t>아두이노</a:t>
            </a:r>
            <a:r>
              <a:rPr lang="ko-KR" altLang="en-US" dirty="0"/>
              <a:t> 및 각 위치에 해당하는 센서를 결합하고 정상적으로 작동하는지 테스트를 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  1) LED</a:t>
            </a:r>
            <a:r>
              <a:rPr lang="ko-KR" altLang="en-US" dirty="0"/>
              <a:t>의 정상작동</a:t>
            </a:r>
            <a:endParaRPr lang="en-US" altLang="ko-KR" dirty="0"/>
          </a:p>
          <a:p>
            <a:pPr fontAlgn="base"/>
            <a:r>
              <a:rPr lang="en-US" altLang="ko-KR" dirty="0"/>
              <a:t>  2) </a:t>
            </a:r>
            <a:r>
              <a:rPr lang="ko-KR" altLang="en-US" dirty="0"/>
              <a:t>정확한 음 출력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테스트가 정상적으로 끝났을 경우</a:t>
            </a:r>
            <a:r>
              <a:rPr lang="en-US" altLang="ko-KR" dirty="0"/>
              <a:t>,</a:t>
            </a:r>
            <a:r>
              <a:rPr lang="ko-KR" altLang="en-US" dirty="0"/>
              <a:t> 최종보고서를 작성한다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619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B9F03-2089-492F-9780-3FF8E6818061}"/>
              </a:ext>
            </a:extLst>
          </p:cNvPr>
          <p:cNvSpPr txBox="1"/>
          <p:nvPr/>
        </p:nvSpPr>
        <p:spPr>
          <a:xfrm>
            <a:off x="665331" y="66155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3.2</a:t>
            </a:r>
            <a:r>
              <a:rPr lang="ko-KR" altLang="en-US" b="1" dirty="0"/>
              <a:t> 과제 추진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215262-502C-4E44-A340-306AFC5E5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05890"/>
              </p:ext>
            </p:extLst>
          </p:nvPr>
        </p:nvGraphicFramePr>
        <p:xfrm>
          <a:off x="2534809" y="1114733"/>
          <a:ext cx="7122382" cy="4628533"/>
        </p:xfrm>
        <a:graphic>
          <a:graphicData uri="http://schemas.openxmlformats.org/drawingml/2006/table">
            <a:tbl>
              <a:tblPr/>
              <a:tblGrid>
                <a:gridCol w="224151">
                  <a:extLst>
                    <a:ext uri="{9D8B030D-6E8A-4147-A177-3AD203B41FA5}">
                      <a16:colId xmlns:a16="http://schemas.microsoft.com/office/drawing/2014/main" val="3349275223"/>
                    </a:ext>
                  </a:extLst>
                </a:gridCol>
                <a:gridCol w="1149185">
                  <a:extLst>
                    <a:ext uri="{9D8B030D-6E8A-4147-A177-3AD203B41FA5}">
                      <a16:colId xmlns:a16="http://schemas.microsoft.com/office/drawing/2014/main" val="1459636856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1314167233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2941960489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2711413187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412361867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3037358294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2509309999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125136855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200704213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18499039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299367416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3844945238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2001311186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4179389537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2860623943"/>
                    </a:ext>
                  </a:extLst>
                </a:gridCol>
                <a:gridCol w="221472">
                  <a:extLst>
                    <a:ext uri="{9D8B030D-6E8A-4147-A177-3AD203B41FA5}">
                      <a16:colId xmlns:a16="http://schemas.microsoft.com/office/drawing/2014/main" val="1970800152"/>
                    </a:ext>
                  </a:extLst>
                </a:gridCol>
                <a:gridCol w="349921">
                  <a:extLst>
                    <a:ext uri="{9D8B030D-6E8A-4147-A177-3AD203B41FA5}">
                      <a16:colId xmlns:a16="http://schemas.microsoft.com/office/drawing/2014/main" val="3547681088"/>
                    </a:ext>
                  </a:extLst>
                </a:gridCol>
                <a:gridCol w="2077045">
                  <a:extLst>
                    <a:ext uri="{9D8B030D-6E8A-4147-A177-3AD203B41FA5}">
                      <a16:colId xmlns:a16="http://schemas.microsoft.com/office/drawing/2014/main" val="4145658524"/>
                    </a:ext>
                  </a:extLst>
                </a:gridCol>
              </a:tblGrid>
              <a:tr h="150135">
                <a:tc gridSpan="1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설계과제 추진전략 및 방법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42787"/>
                  </a:ext>
                </a:extLst>
              </a:tr>
              <a:tr h="17349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No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과제 내용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추진일정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추진 방법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172207"/>
                  </a:ext>
                </a:extLst>
              </a:tr>
              <a:tr h="179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95060"/>
                  </a:ext>
                </a:extLst>
              </a:tr>
              <a:tr h="19350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관련 정보 수집 및 부품 주문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61620" marR="0" indent="-26162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문헌 조사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인터넷 자료조사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관련 기관 문의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66186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60893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55686"/>
                  </a:ext>
                </a:extLst>
              </a:tr>
              <a:tr h="19350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시제품 틀 제작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14300" marR="0" indent="-1143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주문한 아크릴판으로 피아노 모형 틀 제작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056495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31192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33677"/>
                  </a:ext>
                </a:extLst>
              </a:tr>
              <a:tr h="19350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아두이노 설치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14300" marR="0" indent="-1143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주문한 아두이노 부품으로 만들어둔 틀에 배치 및 설치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4462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504388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49680"/>
                  </a:ext>
                </a:extLst>
              </a:tr>
              <a:tr h="19350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기능에 맞게 코드 작성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14300" marR="0" indent="-1143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설치한 시제품에 따라 구현할 내용의 코드를 작성한다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91148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09747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15842"/>
                  </a:ext>
                </a:extLst>
              </a:tr>
              <a:tr h="19350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테스트 및 최종 수정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14300" marR="0" indent="-11430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만들어진 시제품을 직접 테스트해본다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405266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283443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97441"/>
                  </a:ext>
                </a:extLst>
              </a:tr>
              <a:tr h="19350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2942" marR="12942" marT="12942" marB="129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최종 보고서 작성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완성된 시제품에 맞게 보고서 작성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158905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42992"/>
                  </a:ext>
                </a:extLst>
              </a:tr>
              <a:tr h="193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76" marR="25976" marT="25976" marB="25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0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0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B9F03-2089-492F-9780-3FF8E6818061}"/>
              </a:ext>
            </a:extLst>
          </p:cNvPr>
          <p:cNvSpPr txBox="1"/>
          <p:nvPr/>
        </p:nvSpPr>
        <p:spPr>
          <a:xfrm>
            <a:off x="664361" y="66156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3.3</a:t>
            </a:r>
            <a:r>
              <a:rPr lang="ko-KR" altLang="en-US" b="1" dirty="0"/>
              <a:t> 과제 추진 체계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0733CD-091F-4EAD-AC2F-BD946E5DF6F1}"/>
              </a:ext>
            </a:extLst>
          </p:cNvPr>
          <p:cNvSpPr/>
          <p:nvPr/>
        </p:nvSpPr>
        <p:spPr>
          <a:xfrm>
            <a:off x="4645155" y="1857045"/>
            <a:ext cx="2622885" cy="336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임승택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439B7E-8F00-4F18-9D54-9A0C8A9E2987}"/>
              </a:ext>
            </a:extLst>
          </p:cNvPr>
          <p:cNvSpPr/>
          <p:nvPr/>
        </p:nvSpPr>
        <p:spPr>
          <a:xfrm>
            <a:off x="4645156" y="1520161"/>
            <a:ext cx="2622884" cy="336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D30F-BA46-4B92-A32A-51168B75BB47}"/>
              </a:ext>
            </a:extLst>
          </p:cNvPr>
          <p:cNvSpPr/>
          <p:nvPr/>
        </p:nvSpPr>
        <p:spPr>
          <a:xfrm>
            <a:off x="882315" y="4555765"/>
            <a:ext cx="2622882" cy="336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이선행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0D277-7490-4490-A711-1BBB05435154}"/>
              </a:ext>
            </a:extLst>
          </p:cNvPr>
          <p:cNvSpPr/>
          <p:nvPr/>
        </p:nvSpPr>
        <p:spPr>
          <a:xfrm>
            <a:off x="882315" y="4218881"/>
            <a:ext cx="2622882" cy="336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DA594-F1FD-48B1-949F-44F3B7D7A59A}"/>
              </a:ext>
            </a:extLst>
          </p:cNvPr>
          <p:cNvSpPr/>
          <p:nvPr/>
        </p:nvSpPr>
        <p:spPr>
          <a:xfrm>
            <a:off x="4645157" y="4555765"/>
            <a:ext cx="2622883" cy="336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김재욱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3B9E2A-6930-4826-BF91-CB846198B651}"/>
              </a:ext>
            </a:extLst>
          </p:cNvPr>
          <p:cNvSpPr/>
          <p:nvPr/>
        </p:nvSpPr>
        <p:spPr>
          <a:xfrm>
            <a:off x="4645157" y="4218881"/>
            <a:ext cx="2622883" cy="336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7C4E87-C8C8-410D-A7A6-98CC539FBEFF}"/>
              </a:ext>
            </a:extLst>
          </p:cNvPr>
          <p:cNvSpPr/>
          <p:nvPr/>
        </p:nvSpPr>
        <p:spPr>
          <a:xfrm>
            <a:off x="8407996" y="4555765"/>
            <a:ext cx="2622885" cy="336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신호준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A597A0-5456-4FA0-8BA6-9ACEE925BF91}"/>
              </a:ext>
            </a:extLst>
          </p:cNvPr>
          <p:cNvSpPr/>
          <p:nvPr/>
        </p:nvSpPr>
        <p:spPr>
          <a:xfrm>
            <a:off x="8407996" y="4218881"/>
            <a:ext cx="2622885" cy="336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409611-E9DA-434E-AB35-4597B9675F66}"/>
              </a:ext>
            </a:extLst>
          </p:cNvPr>
          <p:cNvSpPr/>
          <p:nvPr/>
        </p:nvSpPr>
        <p:spPr>
          <a:xfrm>
            <a:off x="4645155" y="2193929"/>
            <a:ext cx="2622886" cy="6256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총괄</a:t>
            </a:r>
            <a:endParaRPr lang="en-US" altLang="ko-KR" dirty="0"/>
          </a:p>
          <a:p>
            <a:pPr algn="ctr"/>
            <a:r>
              <a:rPr lang="ko-KR" altLang="en-US" dirty="0"/>
              <a:t>보고서 및 회의록 작성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0B384C-F9BB-4454-9646-E929DB4F1CAA}"/>
              </a:ext>
            </a:extLst>
          </p:cNvPr>
          <p:cNvSpPr/>
          <p:nvPr/>
        </p:nvSpPr>
        <p:spPr>
          <a:xfrm>
            <a:off x="882315" y="4892649"/>
            <a:ext cx="2622886" cy="6256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코드 작성</a:t>
            </a:r>
            <a:endParaRPr lang="en-US" altLang="ko-KR" dirty="0"/>
          </a:p>
          <a:p>
            <a:pPr algn="ctr"/>
            <a:r>
              <a:rPr lang="ko-KR" altLang="en-US" dirty="0"/>
              <a:t>정보 조사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EDC80E-7D6C-4179-BF56-A8C80886D72E}"/>
              </a:ext>
            </a:extLst>
          </p:cNvPr>
          <p:cNvSpPr/>
          <p:nvPr/>
        </p:nvSpPr>
        <p:spPr>
          <a:xfrm>
            <a:off x="4645158" y="4892649"/>
            <a:ext cx="2622886" cy="6256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코드 작성</a:t>
            </a:r>
            <a:endParaRPr lang="en-US" altLang="ko-KR" dirty="0"/>
          </a:p>
          <a:p>
            <a:pPr algn="ctr"/>
            <a:r>
              <a:rPr lang="ko-KR" altLang="en-US" dirty="0"/>
              <a:t>시제품 제작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2D97A3-28CE-44E9-BF86-E768BD899ED3}"/>
              </a:ext>
            </a:extLst>
          </p:cNvPr>
          <p:cNvSpPr/>
          <p:nvPr/>
        </p:nvSpPr>
        <p:spPr>
          <a:xfrm>
            <a:off x="8407997" y="4896659"/>
            <a:ext cx="2622886" cy="6256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시제품 설계</a:t>
            </a:r>
            <a:endParaRPr lang="en-US" altLang="ko-KR" dirty="0"/>
          </a:p>
          <a:p>
            <a:pPr algn="ctr"/>
            <a:r>
              <a:rPr lang="ko-KR" altLang="en-US" dirty="0"/>
              <a:t>시제품 제작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B8B624-F4F9-4CB5-A059-85CEC1E2B5C0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flipH="1">
            <a:off x="2193756" y="2819571"/>
            <a:ext cx="3762842" cy="139931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7BC889-D45A-4D28-89FB-2FD4AD0EF26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5956598" y="2819571"/>
            <a:ext cx="3762841" cy="139931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A714994-3E4F-40C3-ABB3-B63C3A7A7FA9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5956598" y="2819571"/>
            <a:ext cx="1" cy="139931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66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68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2B9F03-2089-492F-9780-3FF8E6818061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4. </a:t>
            </a:r>
            <a:r>
              <a:rPr lang="ko-KR" altLang="en-US" sz="40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과제 활용 방안 및 기대성과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C27A3-CDD9-4A95-9483-BBBF2B8E43C4}"/>
              </a:ext>
            </a:extLst>
          </p:cNvPr>
          <p:cNvSpPr txBox="1"/>
          <p:nvPr/>
        </p:nvSpPr>
        <p:spPr>
          <a:xfrm>
            <a:off x="665747" y="66574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4.1 </a:t>
            </a:r>
            <a:r>
              <a:rPr lang="ko-KR" altLang="en-US" b="1" dirty="0"/>
              <a:t>과제 활용 방안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7E79-9DEB-4971-8BDC-64A9315BC9EE}"/>
              </a:ext>
            </a:extLst>
          </p:cNvPr>
          <p:cNvSpPr txBox="1"/>
          <p:nvPr/>
        </p:nvSpPr>
        <p:spPr>
          <a:xfrm>
            <a:off x="906378" y="3016358"/>
            <a:ext cx="97866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피아노를 배우고 싶지만</a:t>
            </a:r>
            <a:r>
              <a:rPr lang="en-US" altLang="ko-KR" dirty="0"/>
              <a:t> </a:t>
            </a:r>
            <a:r>
              <a:rPr lang="ko-KR" altLang="en-US" dirty="0"/>
              <a:t>손이 불편해 배우지 못했던 사람들도 피아노를 배울 수 있게 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손이 작아 기존의 피아노를 치는데 불편함을 느끼던 사람들이 불편함을 느끼지 않고 </a:t>
            </a:r>
            <a:endParaRPr lang="en-US" altLang="ko-KR" dirty="0"/>
          </a:p>
          <a:p>
            <a:pPr fontAlgn="base"/>
            <a:r>
              <a:rPr lang="en-US" altLang="ko-KR" dirty="0"/>
              <a:t>   </a:t>
            </a:r>
            <a:r>
              <a:rPr lang="ko-KR" altLang="en-US" dirty="0"/>
              <a:t>연주를 할 수 있게 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089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C27A3-CDD9-4A95-9483-BBBF2B8E43C4}"/>
              </a:ext>
            </a:extLst>
          </p:cNvPr>
          <p:cNvSpPr txBox="1"/>
          <p:nvPr/>
        </p:nvSpPr>
        <p:spPr>
          <a:xfrm>
            <a:off x="665747" y="66574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4.2 </a:t>
            </a:r>
            <a:r>
              <a:rPr lang="ko-KR" altLang="en-US" b="1" dirty="0"/>
              <a:t>과제 기대 성과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7E79-9DEB-4971-8BDC-64A9315BC9EE}"/>
              </a:ext>
            </a:extLst>
          </p:cNvPr>
          <p:cNvSpPr txBox="1"/>
          <p:nvPr/>
        </p:nvSpPr>
        <p:spPr>
          <a:xfrm>
            <a:off x="922420" y="2165684"/>
            <a:ext cx="10166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기술적 측면</a:t>
            </a:r>
            <a:endParaRPr lang="en-US" altLang="ko-KR" b="1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미리 입력된 악보에 따라 어떤 음을 소리내야 할 지 보여줘 배우지 않아도 연주가 가능하다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거리에 따라 다른 옥타브의 음을 출력해 작은 사이즈의 피아노를 만든다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b="1" dirty="0"/>
              <a:t>경제적 측면</a:t>
            </a:r>
            <a:endParaRPr lang="en-US" altLang="ko-KR" b="1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시중에 판매되는 에어피아노에 비해 저렴한 부품들을 이용하여 저렴한 가격에 판매할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59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5B1712-3EEC-4C33-A793-87A080B1DA04}"/>
              </a:ext>
            </a:extLst>
          </p:cNvPr>
          <p:cNvSpPr txBox="1"/>
          <p:nvPr/>
        </p:nvSpPr>
        <p:spPr>
          <a:xfrm>
            <a:off x="4185861" y="2644170"/>
            <a:ext cx="35702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/>
              <a:t>Q &amp; A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69117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5B1712-3EEC-4C33-A793-87A080B1DA04}"/>
              </a:ext>
            </a:extLst>
          </p:cNvPr>
          <p:cNvSpPr txBox="1"/>
          <p:nvPr/>
        </p:nvSpPr>
        <p:spPr>
          <a:xfrm>
            <a:off x="2791249" y="2644170"/>
            <a:ext cx="66095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5990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B89389-5E54-41A6-8EC3-860BB5C0E079}"/>
              </a:ext>
            </a:extLst>
          </p:cNvPr>
          <p:cNvSpPr txBox="1"/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705B4813-24F6-480D-BACE-ED7A708F8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04189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2861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72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74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2B9F03-2089-492F-9780-3FF8E6818061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40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과제의 배경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4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98CA14-F3FA-4879-BF0B-B059B594C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7" r="18391"/>
          <a:stretch/>
        </p:blipFill>
        <p:spPr>
          <a:xfrm>
            <a:off x="1124657" y="913062"/>
            <a:ext cx="4373756" cy="313756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29CC8D-9E4B-4AE0-8132-DD9217E89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4" r="4569" b="-4"/>
          <a:stretch/>
        </p:blipFill>
        <p:spPr>
          <a:xfrm>
            <a:off x="6623453" y="2770989"/>
            <a:ext cx="4379523" cy="313756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30867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C27A3-CDD9-4A95-9483-BBBF2B8E43C4}"/>
              </a:ext>
            </a:extLst>
          </p:cNvPr>
          <p:cNvSpPr txBox="1"/>
          <p:nvPr/>
        </p:nvSpPr>
        <p:spPr>
          <a:xfrm>
            <a:off x="882315" y="970547"/>
            <a:ext cx="81868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/>
              <a:t>스마트 피아노란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이미 입력된 피아노 악보를 선택하면 해당하는 음의 건반에 불이 들어와 </a:t>
            </a:r>
            <a:endParaRPr lang="en-US" altLang="ko-KR" dirty="0"/>
          </a:p>
          <a:p>
            <a:r>
              <a:rPr lang="ko-KR" altLang="en-US" dirty="0"/>
              <a:t>초보자라도 쉽게 연주를 할 수 있도록 설계된 피아노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장점 및 단점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피아노를 처음 접하는 사람이라도 기존에 등록된 곡이라면 연주를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피아노를 배우는 데 있어서 진입장벽을 낮춰준다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건반을 직접 눌러야 하기에 손이 불편한 경우 연주를 하기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16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C27A3-CDD9-4A95-9483-BBBF2B8E43C4}"/>
              </a:ext>
            </a:extLst>
          </p:cNvPr>
          <p:cNvSpPr txBox="1"/>
          <p:nvPr/>
        </p:nvSpPr>
        <p:spPr>
          <a:xfrm>
            <a:off x="882315" y="970547"/>
            <a:ext cx="81868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/>
              <a:t>에어 피아노란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기존의 피아노와는 다르게 건반이 없는 피아노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장점 및 단점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손이 불편한 사람이라도 피아노를 연주할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본체부분만 있으면 연주가 가능해 기존의 피아노보다 가볍다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피아노의 건반 부분이 표시되어 있지 않아 해당하는 음의 위치를 찾기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89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4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2B9F03-2089-492F-9780-3FF8E6818061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40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과제 목표 및 내용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4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C27A3-CDD9-4A95-9483-BBBF2B8E43C4}"/>
              </a:ext>
            </a:extLst>
          </p:cNvPr>
          <p:cNvSpPr txBox="1"/>
          <p:nvPr/>
        </p:nvSpPr>
        <p:spPr>
          <a:xfrm>
            <a:off x="882315" y="97054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2.1 </a:t>
            </a:r>
            <a:r>
              <a:rPr lang="ko-KR" altLang="en-US" b="1" dirty="0"/>
              <a:t>과제 목표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7C3E8-0FE8-47EF-8827-874CFB49F399}"/>
              </a:ext>
            </a:extLst>
          </p:cNvPr>
          <p:cNvSpPr txBox="1"/>
          <p:nvPr/>
        </p:nvSpPr>
        <p:spPr>
          <a:xfrm>
            <a:off x="882315" y="1544041"/>
            <a:ext cx="96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앞서 설명한 에어 피아노와 스마트 피아노의 장점을 합치고 단점을 보완하여 피아노를 만든다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7E79-9DEB-4971-8BDC-64A9315BC9EE}"/>
              </a:ext>
            </a:extLst>
          </p:cNvPr>
          <p:cNvSpPr txBox="1"/>
          <p:nvPr/>
        </p:nvSpPr>
        <p:spPr>
          <a:xfrm>
            <a:off x="882315" y="2542674"/>
            <a:ext cx="10330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공학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악보에 맞춰 해당하는 음의 위치에 </a:t>
            </a:r>
            <a:r>
              <a:rPr lang="en-US" altLang="ko-KR" dirty="0"/>
              <a:t>LED</a:t>
            </a:r>
            <a:r>
              <a:rPr lang="ko-KR" altLang="en-US" dirty="0"/>
              <a:t>를 표시해준다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피아노 건반을 누르는 것이 아닌 해당하는 음의 위치에 손 혹은 물체를 올릴 경우 소리가 나온다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거리에 따라 다른 옥타브의 음을 출력해준다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74A26-25DC-4ECD-951E-934F0D55CA8B}"/>
              </a:ext>
            </a:extLst>
          </p:cNvPr>
          <p:cNvSpPr txBox="1"/>
          <p:nvPr/>
        </p:nvSpPr>
        <p:spPr>
          <a:xfrm>
            <a:off x="882315" y="4207037"/>
            <a:ext cx="7762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비공학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손이 불편하여 건반을 누르지 못하는 사람이라도 연주를 가능하게 한다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피아노를 처음 접하는 사람이라도 연주를 가능하게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96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C27A3-CDD9-4A95-9483-BBBF2B8E43C4}"/>
              </a:ext>
            </a:extLst>
          </p:cNvPr>
          <p:cNvSpPr txBox="1"/>
          <p:nvPr/>
        </p:nvSpPr>
        <p:spPr>
          <a:xfrm>
            <a:off x="882315" y="97054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2.2 </a:t>
            </a:r>
            <a:r>
              <a:rPr lang="ko-KR" altLang="en-US" b="1" dirty="0"/>
              <a:t>과제 내용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67E79-9DEB-4971-8BDC-64A9315BC9EE}"/>
              </a:ext>
            </a:extLst>
          </p:cNvPr>
          <p:cNvSpPr txBox="1"/>
          <p:nvPr/>
        </p:nvSpPr>
        <p:spPr>
          <a:xfrm>
            <a:off x="882315" y="1941099"/>
            <a:ext cx="105096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공학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악보에 맞춰 해당하는 음의 위치에 </a:t>
            </a:r>
            <a:r>
              <a:rPr lang="en-US" altLang="ko-KR" dirty="0"/>
              <a:t>LED</a:t>
            </a:r>
            <a:r>
              <a:rPr lang="ko-KR" altLang="en-US" dirty="0"/>
              <a:t>를 표시해주기 위해 악보의 정보가 미리 입력되어야 한다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빛이 들어온 음을 출력하면 다음 음에 해당하는 위치에 빛을 출력한다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건반을 누르는 방식이 아닌 해당 위치에 손 혹은 물체를 올리는 것만으로 소리가 나도록 하기 위해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적외선 거리 센서를 이용해 특정 거리를 측정한다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같은 위치라도 거리에 따라 다른 옥타브의 음을 출력해준다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74A26-25DC-4ECD-951E-934F0D55CA8B}"/>
              </a:ext>
            </a:extLst>
          </p:cNvPr>
          <p:cNvSpPr txBox="1"/>
          <p:nvPr/>
        </p:nvSpPr>
        <p:spPr>
          <a:xfrm>
            <a:off x="882315" y="4166932"/>
            <a:ext cx="9068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비공학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사용해보지 못한 적외선 거리 센서를 이용하기 위해 사용방법을 공부한다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•</a:t>
            </a:r>
            <a:r>
              <a:rPr lang="en-US" altLang="ko-KR" dirty="0"/>
              <a:t> </a:t>
            </a:r>
            <a:r>
              <a:rPr lang="ko-KR" altLang="en-US" dirty="0"/>
              <a:t>음의 동시출력 및 다양한 음을 내기 위해 사용하는 </a:t>
            </a:r>
            <a:r>
              <a:rPr lang="en-US" altLang="ko-KR" dirty="0"/>
              <a:t>MIDI </a:t>
            </a:r>
            <a:r>
              <a:rPr lang="ko-KR" altLang="en-US" dirty="0" err="1"/>
              <a:t>쉴드의</a:t>
            </a:r>
            <a:r>
              <a:rPr lang="ko-KR" altLang="en-US" dirty="0"/>
              <a:t> 사용방법을 공부한다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62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637</Words>
  <Application>Microsoft Office PowerPoint</Application>
  <PresentationFormat>와이드스크린</PresentationFormat>
  <Paragraphs>159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굴림체</vt:lpstr>
      <vt:lpstr>맑은 고딕</vt:lpstr>
      <vt:lpstr>Arial</vt:lpstr>
      <vt:lpstr>Garamond</vt:lpstr>
      <vt:lpstr>자연주의</vt:lpstr>
      <vt:lpstr>스마트 에어 피아노 (Smart Air Piano)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에어 피아노 (Smart Air Piano)</dc:title>
  <dc:creator>재욱 김</dc:creator>
  <cp:lastModifiedBy>재욱 김</cp:lastModifiedBy>
  <cp:revision>1</cp:revision>
  <dcterms:created xsi:type="dcterms:W3CDTF">2019-06-27T11:48:28Z</dcterms:created>
  <dcterms:modified xsi:type="dcterms:W3CDTF">2019-06-27T11:51:09Z</dcterms:modified>
</cp:coreProperties>
</file>