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B14732-869B-4C8E-8CB0-834192C5522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B9DBD5-0619-4926-B05D-B08A982C9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 smtClean="0">
                <a:latin typeface="양재깨비체B" pitchFamily="18" charset="-127"/>
                <a:ea typeface="양재깨비체B" pitchFamily="18" charset="-127"/>
              </a:rPr>
              <a:t>글쓰기와 표현 </a:t>
            </a:r>
            <a:endParaRPr lang="ko-KR" altLang="en-US" sz="80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smtClean="0">
                <a:latin typeface="HY바다M" pitchFamily="18" charset="-127"/>
                <a:ea typeface="HY바다M" pitchFamily="18" charset="-127"/>
              </a:rPr>
              <a:t>점수 배점</a:t>
            </a:r>
            <a:endParaRPr lang="ko-KR" altLang="en-US" sz="48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출석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: 20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점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시험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: 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중간시험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20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점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기말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25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점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과제물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: 15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점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수시평가 및 </a:t>
            </a:r>
            <a:r>
              <a:rPr lang="ko-KR" altLang="en-US" sz="2800" dirty="0">
                <a:latin typeface="HY바다M" pitchFamily="18" charset="-127"/>
                <a:ea typeface="HY바다M" pitchFamily="18" charset="-127"/>
              </a:rPr>
              <a:t>발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표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: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10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점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endParaRPr lang="en-US" altLang="ko-KR" sz="2800" dirty="0"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총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100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점 </a:t>
            </a:r>
            <a:endParaRPr lang="ko-KR" altLang="en-US" sz="2800" dirty="0">
              <a:latin typeface="HY바다M" pitchFamily="18" charset="-127"/>
              <a:ea typeface="HY바다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2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4400" dirty="0" smtClean="0">
                <a:latin typeface="HY바다M" pitchFamily="18" charset="-127"/>
                <a:ea typeface="HY바다M" pitchFamily="18" charset="-127"/>
              </a:rPr>
              <a:t>교수학습지원시스템</a:t>
            </a:r>
            <a:endParaRPr lang="en-US" altLang="ko-KR" sz="4400" dirty="0" smtClean="0">
              <a:latin typeface="HY바다M" pitchFamily="18" charset="-127"/>
              <a:ea typeface="HY바다M" pitchFamily="18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smtClean="0">
                <a:latin typeface="HY바다M" pitchFamily="18" charset="-127"/>
                <a:ea typeface="HY바다M" pitchFamily="18" charset="-127"/>
              </a:rPr>
              <a:t>발표</a:t>
            </a:r>
            <a:endParaRPr lang="ko-KR" altLang="en-US" sz="48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중간고사 이후 진행 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3~5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명이 한 조가 되어 진행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주</a:t>
            </a:r>
            <a:r>
              <a:rPr lang="ko-KR" altLang="en-US" sz="2800" dirty="0">
                <a:latin typeface="HY바다M" pitchFamily="18" charset="-127"/>
                <a:ea typeface="HY바다M" pitchFamily="18" charset="-127"/>
              </a:rPr>
              <a:t>제 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선정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– 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키워드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smtClean="0">
                <a:latin typeface="HY바다M" pitchFamily="18" charset="-127"/>
                <a:ea typeface="HY바다M" pitchFamily="18" charset="-127"/>
              </a:rPr>
              <a:t>과제 </a:t>
            </a:r>
            <a:endParaRPr lang="ko-KR" altLang="en-US" sz="48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책 읽기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(4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월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13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일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~ 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17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일 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제출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신문 사설 읽기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(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중간고사 </a:t>
            </a:r>
            <a:r>
              <a:rPr lang="ko-KR" altLang="en-US" sz="2800" dirty="0" smtClean="0">
                <a:latin typeface="HY바다M" pitchFamily="18" charset="-127"/>
                <a:ea typeface="HY바다M" pitchFamily="18" charset="-127"/>
              </a:rPr>
              <a:t>이후 수업 때</a:t>
            </a:r>
            <a:r>
              <a:rPr lang="en-US" altLang="ko-KR" sz="2800" dirty="0" smtClean="0">
                <a:latin typeface="HY바다M" pitchFamily="18" charset="-127"/>
                <a:ea typeface="HY바다M" pitchFamily="18" charset="-127"/>
              </a:rPr>
              <a:t>)</a:t>
            </a: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800" dirty="0" smtClean="0">
              <a:latin typeface="HY바다M" pitchFamily="18" charset="-127"/>
              <a:ea typeface="HY바다M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TC102455596[[fn=봄]]</Template>
  <TotalTime>27</TotalTime>
  <Words>68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Spring</vt:lpstr>
      <vt:lpstr>글쓰기와 표현 </vt:lpstr>
      <vt:lpstr>점수 배점</vt:lpstr>
      <vt:lpstr>PowerPoint 프레젠테이션</vt:lpstr>
      <vt:lpstr>발표</vt:lpstr>
      <vt:lpstr>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글쓰기와 표현</dc:title>
  <dc:creator>강창오</dc:creator>
  <cp:lastModifiedBy>admin</cp:lastModifiedBy>
  <cp:revision>9</cp:revision>
  <dcterms:created xsi:type="dcterms:W3CDTF">2013-03-06T16:06:31Z</dcterms:created>
  <dcterms:modified xsi:type="dcterms:W3CDTF">2015-02-26T04:53:13Z</dcterms:modified>
</cp:coreProperties>
</file>