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7" r:id="rId4"/>
    <p:sldId id="265" r:id="rId5"/>
    <p:sldId id="266" r:id="rId6"/>
    <p:sldId id="267" r:id="rId7"/>
    <p:sldId id="258" r:id="rId8"/>
    <p:sldId id="259" r:id="rId9"/>
    <p:sldId id="260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CAA97-DCAF-49C5-9D70-F63384600604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666F5-8195-48A6-A02C-BE3437BD8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7652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80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8676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80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9700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6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C3E323-DCA2-46DA-9C35-3FEE62EC5C0A}" type="datetimeFigureOut">
              <a:rPr lang="ko-KR" altLang="en-US" smtClean="0"/>
              <a:pPr/>
              <a:t>2015-03-24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B14B10-8B92-40B1-B8F1-906127F4A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2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2015-03-24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321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white"/>
                </a:solidFill>
              </a:rPr>
              <a:pPr/>
              <a:t>2015-03-24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4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white"/>
                </a:solidFill>
              </a:rPr>
              <a:pPr/>
              <a:t>2015-03-24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32302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2015-03-24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86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white"/>
                </a:solidFill>
              </a:rPr>
              <a:pPr/>
              <a:t>2015-03-24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731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2015-03-24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1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2015-03-24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34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white"/>
                </a:solidFill>
              </a:rPr>
              <a:pPr/>
              <a:t>2015-03-24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B14B10-8B92-40B1-B8F1-906127F4A618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1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2015-03-24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7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2015-03-24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0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7870B45-A9D1-451F-BA4E-0863857EDD15}" type="datetimeFigureOut">
              <a:rPr lang="ko-KR" altLang="en-US" smtClean="0"/>
              <a:t>2015-03-24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2015-03-24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44544;&#51032;%20&#44512;&#54805;&#44048;&#44033;.hw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발</a:t>
            </a:r>
            <a:r>
              <a:rPr lang="ko-KR" altLang="en-US" sz="6000" dirty="0" smtClean="0"/>
              <a:t>표 순서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ko-KR" altLang="en-US" sz="4400" dirty="0" smtClean="0"/>
              <a:t>컴퓨터공학과</a:t>
            </a:r>
            <a:endParaRPr lang="en-US" altLang="ko-KR" sz="4400" dirty="0" smtClean="0"/>
          </a:p>
          <a:p>
            <a:pPr algn="r"/>
            <a:r>
              <a:rPr lang="ko-KR" altLang="en-US" sz="4400" dirty="0" smtClean="0"/>
              <a:t>화</a:t>
            </a:r>
            <a:r>
              <a:rPr lang="en-US" altLang="ko-KR" sz="4400" dirty="0" smtClean="0"/>
              <a:t>4, </a:t>
            </a:r>
            <a:r>
              <a:rPr lang="ko-KR" altLang="en-US" sz="4400" dirty="0" smtClean="0"/>
              <a:t>수 </a:t>
            </a:r>
            <a:r>
              <a:rPr lang="en-US" altLang="ko-KR" sz="4400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6610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34"/>
          <p:cNvSpPr>
            <a:spLocks noChangeArrowheads="1"/>
          </p:cNvSpPr>
          <p:nvPr/>
        </p:nvSpPr>
        <p:spPr bwMode="auto">
          <a:xfrm>
            <a:off x="0" y="1841500"/>
            <a:ext cx="9144000" cy="46497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제목</a:t>
            </a:r>
            <a:r>
              <a:rPr lang="en-US" altLang="ko-KR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유행과 개성의 조화</a:t>
            </a:r>
            <a:endParaRPr lang="en-US" altLang="ko-KR" sz="1900" u="sng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700" dirty="0" err="1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주제문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유행의 내용을 합리적으로 판단하고 그에 맞춰 자기의 개성을 창출하는 것이 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중요하다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5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1. 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서론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유행과 개성은 서로 대립적인 관점에 놓인다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2.(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본론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유행과 개성의 특징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1)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유행의 특징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(1)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유행의 장점 ① 집단 구성원의 상호 동질감 확보 ② 시대의 흐름 파악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(2)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유행의 단점 ① 몰개성화로 자아 정체성 상실 우려 ② 일시적 현상에 불과해 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    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상업적  소비 조장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(3)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유행의 예</a:t>
            </a:r>
            <a:r>
              <a:rPr lang="en-US" altLang="ko-KR" sz="1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2)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개성의 특징</a:t>
            </a:r>
            <a:endParaRPr lang="en-US" altLang="ko-KR" sz="16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  (1)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개성의 장점  </a:t>
            </a:r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개성의 단점 </a:t>
            </a:r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(3)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개성의 예</a:t>
            </a:r>
            <a:endParaRPr lang="en-US" altLang="ko-KR" sz="16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3)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유행과 개성의 관계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3. 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결론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유행과 개성은 상호 조화될 수 있다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5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발표문 개요 예시 </a:t>
            </a:r>
            <a:r>
              <a:rPr lang="en-US" altLang="ko-KR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2: </a:t>
            </a:r>
            <a:r>
              <a:rPr lang="ko-KR" altLang="en-US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유행과 개성</a:t>
            </a:r>
            <a:endParaRPr lang="ko-KR" altLang="en-US" sz="4000" b="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4925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34"/>
          <p:cNvSpPr>
            <a:spLocks noChangeArrowheads="1"/>
          </p:cNvSpPr>
          <p:nvPr/>
        </p:nvSpPr>
        <p:spPr bwMode="auto">
          <a:xfrm>
            <a:off x="0" y="1841500"/>
            <a:ext cx="9144000" cy="46497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solidFill>
                  <a:srgbClr val="DA1F28"/>
                </a:solidFill>
              </a:rPr>
              <a:t> </a:t>
            </a:r>
            <a:r>
              <a:rPr lang="en-US" altLang="ko-KR" dirty="0">
                <a:solidFill>
                  <a:srgbClr val="DA1F28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900" u="sng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900" u="sng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제목</a:t>
            </a:r>
            <a:r>
              <a:rPr lang="en-US" altLang="ko-KR" sz="1900" u="sng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900" u="sng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유행이 없으면 개성도 없다</a:t>
            </a:r>
            <a:r>
              <a:rPr lang="en-US" altLang="ko-KR" sz="1900" u="sng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!</a:t>
            </a:r>
          </a:p>
          <a:p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700" dirty="0" err="1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주제문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개성은 대립적이지 않으며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오히려 공생관계라고 할 수 있다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5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</a:t>
            </a: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1. (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서론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개성은 과연 대립적인 관계인가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?</a:t>
            </a: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</a:t>
            </a: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2.(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본론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) 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개성의 관계</a:t>
            </a:r>
            <a:endParaRPr lang="en-US" altLang="ko-KR" sz="17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1)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개성의 정의</a:t>
            </a:r>
            <a:endParaRPr lang="en-US" altLang="ko-KR" sz="17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      (1)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유행의 정의 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(2)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개성의 정의</a:t>
            </a:r>
            <a:r>
              <a:rPr lang="en-US" altLang="ko-KR" sz="10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 2) </a:t>
            </a:r>
            <a:r>
              <a:rPr lang="ko-KR" altLang="en-US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개성의 공생관계</a:t>
            </a:r>
            <a:endParaRPr lang="en-US" altLang="ko-KR" sz="16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       (1) </a:t>
            </a:r>
            <a:r>
              <a:rPr lang="ko-KR" altLang="en-US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유행이 있어야 개성이 나옴  </a:t>
            </a:r>
            <a:r>
              <a:rPr lang="en-US" altLang="ko-KR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개성이 없다면 유행도 의미 없음</a:t>
            </a:r>
            <a:endParaRPr lang="en-US" altLang="ko-KR" sz="16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3)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개성의 상호 보완 사례</a:t>
            </a:r>
            <a:endParaRPr lang="en-US" altLang="ko-KR" sz="17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       (1)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패션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헤어스타일의 경우  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인터넷 </a:t>
            </a:r>
            <a:r>
              <a:rPr lang="ko-KR" altLang="en-US" sz="1700" dirty="0" err="1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아바타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핸드폰 </a:t>
            </a:r>
            <a:r>
              <a:rPr lang="ko-KR" altLang="en-US" sz="1700" dirty="0" err="1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컬러링의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경우</a:t>
            </a:r>
            <a:endParaRPr lang="en-US" altLang="ko-KR" sz="17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3. (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결론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개성은 상호 작용하면서 공존 가능하며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유행이 개성을 낳고 </a:t>
            </a:r>
            <a:endParaRPr lang="en-US" altLang="ko-KR" sz="17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       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개성이 유행을 창출한다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5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sz="4000" dirty="0">
                <a:solidFill>
                  <a:srgbClr val="464646"/>
                </a:solidFill>
                <a:latin typeface="HY헤드라인M" pitchFamily="18" charset="-127"/>
                <a:ea typeface="HY헤드라인M" pitchFamily="18" charset="-127"/>
              </a:rPr>
              <a:t>발표문 개요 예시 </a:t>
            </a:r>
            <a:r>
              <a:rPr lang="en-US" altLang="ko-KR" sz="4000" dirty="0">
                <a:solidFill>
                  <a:srgbClr val="464646"/>
                </a:solidFill>
                <a:latin typeface="HY헤드라인M" pitchFamily="18" charset="-127"/>
                <a:ea typeface="HY헤드라인M" pitchFamily="18" charset="-127"/>
              </a:rPr>
              <a:t>3: </a:t>
            </a:r>
            <a:r>
              <a:rPr lang="ko-KR" altLang="en-US" sz="4000" dirty="0">
                <a:solidFill>
                  <a:srgbClr val="464646"/>
                </a:solidFill>
                <a:latin typeface="HY헤드라인M" pitchFamily="18" charset="-127"/>
                <a:ea typeface="HY헤드라인M" pitchFamily="18" charset="-127"/>
              </a:rPr>
              <a:t>유행과 개성</a:t>
            </a:r>
            <a:endParaRPr lang="ko-KR" altLang="en-US" sz="4000" kern="0" dirty="0">
              <a:solidFill>
                <a:srgbClr val="46464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565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발표 날짜 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/>
              <a:t>수</a:t>
            </a:r>
            <a:r>
              <a:rPr lang="en-US" altLang="ko-KR" dirty="0" smtClean="0"/>
              <a:t>) :  2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ko-KR" altLang="en-US" dirty="0" err="1" smtClean="0"/>
              <a:t>바니바니조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대학생의 술 문화는 어떤 것이 있고 왜 마시는지 알아보아야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나 혼자 산다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장애인에 대한 직</a:t>
            </a:r>
            <a:r>
              <a:rPr lang="en-US" altLang="ko-KR" dirty="0" smtClean="0"/>
              <a:t>,</a:t>
            </a:r>
            <a:r>
              <a:rPr lang="ko-KR" altLang="en-US" dirty="0" smtClean="0"/>
              <a:t>간접적 차별이 우리나라 사회에 아직도 남아있다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5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 : 3</a:t>
            </a:r>
            <a:r>
              <a:rPr lang="ko-KR" altLang="en-US" dirty="0"/>
              <a:t>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노란병아리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연예인들의 성적인 유혹이 과열되었다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잘해보조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신은 상품이다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다음조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유인원이 </a:t>
            </a:r>
            <a:r>
              <a:rPr lang="ko-KR" altLang="en-US" dirty="0" err="1" smtClean="0"/>
              <a:t>에볼라에</a:t>
            </a:r>
            <a:r>
              <a:rPr lang="ko-KR" altLang="en-US" dirty="0" smtClean="0"/>
              <a:t> 걸리면 생명에 치명적인 영향을 받는다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 : 3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ko-KR" altLang="en-US" dirty="0" smtClean="0"/>
              <a:t>무료 </a:t>
            </a:r>
            <a:r>
              <a:rPr lang="ko-KR" altLang="en-US" dirty="0" err="1" smtClean="0"/>
              <a:t>환승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아름다운 부산은 모두에게 소개해 볼만한 관광지이다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Clover : </a:t>
            </a:r>
            <a:r>
              <a:rPr lang="ko-KR" altLang="en-US" dirty="0" smtClean="0"/>
              <a:t>일상생활 속에서도 볼 수 있는 갑의</a:t>
            </a:r>
            <a:r>
              <a:rPr lang="en-US" altLang="ko-KR" dirty="0"/>
              <a:t> </a:t>
            </a:r>
            <a:r>
              <a:rPr lang="ko-KR" altLang="en-US" dirty="0" smtClean="0"/>
              <a:t>횡포로 인해 을이 피해를 보는 것은 옳지 않다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담배는 사회발전에 기여가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5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 : 2</a:t>
            </a:r>
            <a:r>
              <a:rPr lang="ko-KR" altLang="en-US" dirty="0"/>
              <a:t>팀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smtClean="0"/>
              <a:t>소연이와 성민이 그 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성형은 자기의 </a:t>
            </a:r>
            <a:r>
              <a:rPr lang="ko-KR" altLang="en-US" dirty="0" err="1" smtClean="0"/>
              <a:t>본모습을</a:t>
            </a:r>
            <a:r>
              <a:rPr lang="ko-KR" altLang="en-US" dirty="0" smtClean="0"/>
              <a:t> 잃을 수도 있는 부적절한선택이다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Swag : </a:t>
            </a:r>
            <a:r>
              <a:rPr lang="ko-KR" altLang="en-US" dirty="0" smtClean="0"/>
              <a:t>동성애자를 바라보는 시선은 나라마다 달라 나쁘다고 말 할 수 없기 때문에 이성애자들이 동성애자를 선입견을 가지고 </a:t>
            </a:r>
            <a:r>
              <a:rPr lang="ko-KR" altLang="en-US" smtClean="0"/>
              <a:t>바라보지 않도록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0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팀 구성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 정하기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주제 정하기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345952" cy="557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26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34"/>
          <p:cNvSpPr>
            <a:spLocks noChangeArrowheads="1"/>
          </p:cNvSpPr>
          <p:nvPr/>
        </p:nvSpPr>
        <p:spPr bwMode="auto">
          <a:xfrm>
            <a:off x="0" y="1341438"/>
            <a:ext cx="9144000" cy="51498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제목</a:t>
            </a:r>
            <a:r>
              <a:rPr lang="en-US" altLang="ko-KR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머리 염색과 개성</a:t>
            </a:r>
            <a:endParaRPr lang="en-US" altLang="ko-KR" sz="1900" u="sng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700" dirty="0" err="1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주제문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머리를 염색하는 것이 자신의 개성을 표현하는 방식이라고 생각하는데 이는 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잘못된 생각이다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endParaRPr lang="en-US" altLang="ko-KR" sz="5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1. 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서론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머리 염색이 유행하고 있는데 이것이 과연 개성일까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?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2.(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본론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*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  <a:hlinkClick r:id="rId3" action="ppaction://hlinkfile"/>
              </a:rPr>
              <a:t>글의 균형감각 중요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  <a:hlinkClick r:id="rId3" action="ppaction://hlinkfile"/>
              </a:rPr>
              <a:t>.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1)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머리염색과 개성 표현의 사례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(1)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같은 학과 친구들 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(2)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영화 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노랑머리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’(3)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염색 약 회사들의 광고</a:t>
            </a:r>
            <a:r>
              <a:rPr lang="en-US" altLang="ko-KR" sz="1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2)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머리 염색의 문제점</a:t>
            </a:r>
            <a:endParaRPr lang="en-US" altLang="ko-KR" sz="16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  (1)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자기 얼굴과 잘 어울리지 않는 경우가 많음  </a:t>
            </a:r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(2)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상업적 전략에 말려들 우려</a:t>
            </a:r>
            <a:endParaRPr lang="en-US" altLang="ko-KR" sz="16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5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 (3)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모발 손상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3)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진정한 개성의 의미와 복제화된 개성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3. 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결론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진정한 개성은 복제화된 유행에서 나오는 것이 아니라 자기의 정신을 드러내는 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데서 실현 가능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5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8888" y="620713"/>
            <a:ext cx="61214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’</a:t>
            </a:r>
            <a:r>
              <a:rPr lang="ko-KR" altLang="en-US" b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+mn-ea"/>
              <a:ea typeface="굴림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발표문 개요 예시 </a:t>
            </a:r>
            <a:r>
              <a:rPr lang="en-US" altLang="ko-KR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1: </a:t>
            </a:r>
            <a:r>
              <a:rPr lang="ko-KR" altLang="en-US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유행과 개성</a:t>
            </a:r>
            <a:endParaRPr lang="ko-KR" altLang="en-US" sz="4000" b="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783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47</TotalTime>
  <Words>599</Words>
  <Application>Microsoft Office PowerPoint</Application>
  <PresentationFormat>화면 슬라이드 쇼(4:3)</PresentationFormat>
  <Paragraphs>83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HY그래픽M</vt:lpstr>
      <vt:lpstr>HY중고딕</vt:lpstr>
      <vt:lpstr>HY헤드라인M</vt:lpstr>
      <vt:lpstr>굴림</vt:lpstr>
      <vt:lpstr>맑은 고딕</vt:lpstr>
      <vt:lpstr>Candara</vt:lpstr>
      <vt:lpstr>Lucida Sans Unicode</vt:lpstr>
      <vt:lpstr>Symbol</vt:lpstr>
      <vt:lpstr>Verdana</vt:lpstr>
      <vt:lpstr>Wingdings 2</vt:lpstr>
      <vt:lpstr>Wingdings 3</vt:lpstr>
      <vt:lpstr>파형</vt:lpstr>
      <vt:lpstr>광장</vt:lpstr>
      <vt:lpstr>발표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 순서</dc:title>
  <dc:creator>admin</dc:creator>
  <cp:lastModifiedBy>810</cp:lastModifiedBy>
  <cp:revision>8</cp:revision>
  <dcterms:created xsi:type="dcterms:W3CDTF">2015-02-26T05:10:40Z</dcterms:created>
  <dcterms:modified xsi:type="dcterms:W3CDTF">2015-03-24T03:59:19Z</dcterms:modified>
</cp:coreProperties>
</file>