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5" r:id="rId3"/>
    <p:sldId id="266" r:id="rId4"/>
    <p:sldId id="258" r:id="rId5"/>
    <p:sldId id="257" r:id="rId6"/>
    <p:sldId id="259" r:id="rId7"/>
    <p:sldId id="267" r:id="rId8"/>
    <p:sldId id="268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84D-4D6C-43E8-8E23-CCF624761BE0}" type="datetimeFigureOut">
              <a:rPr lang="ko-KR" altLang="en-US" smtClean="0"/>
              <a:pPr/>
              <a:t>2014-03-03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871-AC91-42E2-BB2B-E76F661473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84D-4D6C-43E8-8E23-CCF624761BE0}" type="datetimeFigureOut">
              <a:rPr lang="ko-KR" altLang="en-US" smtClean="0"/>
              <a:pPr/>
              <a:t>2014-03-03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871-AC91-42E2-BB2B-E76F661473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84D-4D6C-43E8-8E23-CCF624761BE0}" type="datetimeFigureOut">
              <a:rPr lang="ko-KR" altLang="en-US" smtClean="0"/>
              <a:pPr/>
              <a:t>2014-03-03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871-AC91-42E2-BB2B-E76F661473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84D-4D6C-43E8-8E23-CCF624761BE0}" type="datetimeFigureOut">
              <a:rPr lang="ko-KR" altLang="en-US" smtClean="0"/>
              <a:pPr/>
              <a:t>2014-03-03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871-AC91-42E2-BB2B-E76F661473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84D-4D6C-43E8-8E23-CCF624761BE0}" type="datetimeFigureOut">
              <a:rPr lang="ko-KR" altLang="en-US" smtClean="0"/>
              <a:pPr/>
              <a:t>2014-03-03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871-AC91-42E2-BB2B-E76F661473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84D-4D6C-43E8-8E23-CCF624761BE0}" type="datetimeFigureOut">
              <a:rPr lang="ko-KR" altLang="en-US" smtClean="0"/>
              <a:pPr/>
              <a:t>2014-03-03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871-AC91-42E2-BB2B-E76F661473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84D-4D6C-43E8-8E23-CCF624761BE0}" type="datetimeFigureOut">
              <a:rPr lang="ko-KR" altLang="en-US" smtClean="0"/>
              <a:pPr/>
              <a:t>2014-03-03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871-AC91-42E2-BB2B-E76F661473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84D-4D6C-43E8-8E23-CCF624761BE0}" type="datetimeFigureOut">
              <a:rPr lang="ko-KR" altLang="en-US" smtClean="0"/>
              <a:pPr/>
              <a:t>2014-03-03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871-AC91-42E2-BB2B-E76F661473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84D-4D6C-43E8-8E23-CCF624761BE0}" type="datetimeFigureOut">
              <a:rPr lang="ko-KR" altLang="en-US" smtClean="0"/>
              <a:pPr/>
              <a:t>2014-03-03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871-AC91-42E2-BB2B-E76F661473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84D-4D6C-43E8-8E23-CCF624761BE0}" type="datetimeFigureOut">
              <a:rPr lang="ko-KR" altLang="en-US" smtClean="0"/>
              <a:pPr/>
              <a:t>2014-03-03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871-AC91-42E2-BB2B-E76F661473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84D-4D6C-43E8-8E23-CCF624761BE0}" type="datetimeFigureOut">
              <a:rPr lang="ko-KR" altLang="en-US" smtClean="0"/>
              <a:pPr/>
              <a:t>2014-03-03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8871-AC91-42E2-BB2B-E76F661473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3384D-4D6C-43E8-8E23-CCF624761BE0}" type="datetimeFigureOut">
              <a:rPr lang="ko-KR" altLang="en-US" smtClean="0"/>
              <a:pPr/>
              <a:t>2014-03-03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F8871-AC91-42E2-BB2B-E76F661473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895792" cy="218310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나를 성찰하고 내 </a:t>
            </a:r>
            <a:r>
              <a:rPr lang="ko-KR" altLang="en-US" dirty="0"/>
              <a:t>삶</a:t>
            </a:r>
            <a:r>
              <a:rPr lang="ko-KR" altLang="en-US" dirty="0" smtClean="0"/>
              <a:t>을 디자인하라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5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latin typeface="HY바다L" pitchFamily="18" charset="-127"/>
                <a:ea typeface="HY바다L" pitchFamily="18" charset="-127"/>
              </a:rPr>
              <a:t>한국 사회에서의 </a:t>
            </a:r>
            <a:r>
              <a:rPr lang="en-US" altLang="ko-KR" sz="4000" dirty="0" smtClean="0">
                <a:latin typeface="HY바다L" pitchFamily="18" charset="-127"/>
                <a:ea typeface="HY바다L" pitchFamily="18" charset="-127"/>
              </a:rPr>
              <a:t>20</a:t>
            </a:r>
            <a:r>
              <a:rPr lang="ko-KR" altLang="en-US" sz="4000" dirty="0" smtClean="0">
                <a:latin typeface="HY바다L" pitchFamily="18" charset="-127"/>
                <a:ea typeface="HY바다L" pitchFamily="18" charset="-127"/>
              </a:rPr>
              <a:t>대는 어떤 삶을 살고 있을까</a:t>
            </a:r>
            <a:r>
              <a:rPr lang="en-US" altLang="ko-KR" sz="4000" dirty="0" smtClean="0">
                <a:latin typeface="HY바다L" pitchFamily="18" charset="-127"/>
                <a:ea typeface="HY바다L" pitchFamily="18" charset="-127"/>
              </a:rPr>
              <a:t>? </a:t>
            </a:r>
          </a:p>
          <a:p>
            <a:endParaRPr lang="en-US" altLang="ko-KR" sz="4000" dirty="0"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4000" dirty="0" err="1" smtClean="0">
                <a:latin typeface="HY바다L" pitchFamily="18" charset="-127"/>
                <a:ea typeface="HY바다L" pitchFamily="18" charset="-127"/>
              </a:rPr>
              <a:t>스펙</a:t>
            </a:r>
            <a:r>
              <a:rPr lang="en-US" altLang="ko-KR" sz="4000" dirty="0" smtClean="0">
                <a:latin typeface="HY바다L" pitchFamily="18" charset="-127"/>
                <a:ea typeface="HY바다L" pitchFamily="18" charset="-127"/>
              </a:rPr>
              <a:t>(specs)</a:t>
            </a:r>
            <a:r>
              <a:rPr lang="ko-KR" altLang="en-US" sz="4000" dirty="0" smtClean="0">
                <a:latin typeface="HY바다L" pitchFamily="18" charset="-127"/>
                <a:ea typeface="HY바다L" pitchFamily="18" charset="-127"/>
              </a:rPr>
              <a:t> 쌓기 </a:t>
            </a:r>
            <a:endParaRPr lang="ko-KR" altLang="en-US" sz="4000" dirty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748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성찰적 글쓰기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HY바다L" pitchFamily="18" charset="-127"/>
                <a:ea typeface="HY바다L" pitchFamily="18" charset="-127"/>
              </a:rPr>
              <a:t>                 삶의 좌표 제시</a:t>
            </a:r>
            <a:endParaRPr lang="en-US" altLang="ko-KR" dirty="0" smtClean="0">
              <a:latin typeface="HY바다L" pitchFamily="18" charset="-127"/>
              <a:ea typeface="HY바다L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HY바다L" pitchFamily="18" charset="-127"/>
                <a:ea typeface="HY바다L" pitchFamily="18" charset="-127"/>
              </a:rPr>
              <a:t>                                         </a:t>
            </a:r>
            <a:endParaRPr lang="en-US" altLang="ko-KR" dirty="0" smtClean="0">
              <a:latin typeface="HY바다L" pitchFamily="18" charset="-127"/>
              <a:ea typeface="HY바다L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바다L" pitchFamily="18" charset="-127"/>
              <a:ea typeface="HY바다L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HY바다L" pitchFamily="18" charset="-127"/>
              <a:ea typeface="HY바다L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바다L" pitchFamily="18" charset="-127"/>
                <a:ea typeface="HY바다L" pitchFamily="18" charset="-127"/>
              </a:rPr>
              <a:t> </a:t>
            </a:r>
            <a:r>
              <a:rPr lang="en-US" altLang="ko-KR" dirty="0" smtClean="0">
                <a:latin typeface="HY바다L" pitchFamily="18" charset="-127"/>
                <a:ea typeface="HY바다L" pitchFamily="18" charset="-127"/>
              </a:rPr>
              <a:t>                                         </a:t>
            </a:r>
            <a:r>
              <a:rPr lang="ko-KR" altLang="en-US" dirty="0" smtClean="0">
                <a:latin typeface="HY바다L" pitchFamily="18" charset="-127"/>
                <a:ea typeface="HY바다L" pitchFamily="18" charset="-127"/>
              </a:rPr>
              <a:t>치유기능</a:t>
            </a:r>
            <a:endParaRPr lang="en-US" altLang="ko-KR" dirty="0" smtClean="0">
              <a:latin typeface="HY바다L" pitchFamily="18" charset="-127"/>
              <a:ea typeface="HY바다L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바다L" pitchFamily="18" charset="-127"/>
                <a:ea typeface="HY바다L" pitchFamily="18" charset="-127"/>
              </a:rPr>
              <a:t>정</a:t>
            </a:r>
            <a:r>
              <a:rPr lang="ko-KR" altLang="en-US" dirty="0" smtClean="0">
                <a:latin typeface="HY바다L" pitchFamily="18" charset="-127"/>
                <a:ea typeface="HY바다L" pitchFamily="18" charset="-127"/>
              </a:rPr>
              <a:t>체성 확립</a:t>
            </a:r>
            <a:endParaRPr lang="en-US" altLang="ko-KR" dirty="0" smtClean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3779912" y="3068960"/>
            <a:ext cx="1584176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으로 구부러진 화살표 4"/>
          <p:cNvSpPr/>
          <p:nvPr/>
        </p:nvSpPr>
        <p:spPr>
          <a:xfrm rot="564941">
            <a:off x="4509386" y="2649081"/>
            <a:ext cx="1512168" cy="28803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왼쪽으로 구부러진 화살표 7"/>
          <p:cNvSpPr/>
          <p:nvPr/>
        </p:nvSpPr>
        <p:spPr>
          <a:xfrm rot="11583313">
            <a:off x="2987823" y="2202549"/>
            <a:ext cx="1584176" cy="28803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HY바다L" pitchFamily="18" charset="-127"/>
                <a:ea typeface="HY바다L" pitchFamily="18" charset="-127"/>
              </a:rPr>
              <a:t>내 삶에 가장 큰 영향을 끼친 존재는 무엇이며</a:t>
            </a:r>
            <a:r>
              <a:rPr lang="en-US" altLang="ko-KR" sz="3600" dirty="0" smtClean="0"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3600" dirty="0" smtClean="0">
                <a:latin typeface="HY바다L" pitchFamily="18" charset="-127"/>
                <a:ea typeface="HY바다L" pitchFamily="18" charset="-127"/>
              </a:rPr>
              <a:t>왜 그렇게 생각하는가</a:t>
            </a:r>
            <a:r>
              <a:rPr lang="en-US" altLang="ko-KR" sz="3600" dirty="0" smtClean="0">
                <a:latin typeface="HY바다L" pitchFamily="18" charset="-127"/>
                <a:ea typeface="HY바다L" pitchFamily="18" charset="-127"/>
              </a:rPr>
              <a:t>? </a:t>
            </a:r>
          </a:p>
          <a:p>
            <a:endParaRPr lang="en-US" altLang="ko-KR" sz="3600" dirty="0"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3600" dirty="0" smtClean="0">
                <a:latin typeface="HY바다L" pitchFamily="18" charset="-127"/>
                <a:ea typeface="HY바다L" pitchFamily="18" charset="-127"/>
              </a:rPr>
              <a:t>내 인생의 가장 인상적인 기억이나 추억은 무엇인가</a:t>
            </a:r>
            <a:r>
              <a:rPr lang="en-US" altLang="ko-KR" sz="3600" dirty="0" smtClean="0">
                <a:latin typeface="HY바다L" pitchFamily="18" charset="-127"/>
                <a:ea typeface="HY바다L" pitchFamily="18" charset="-127"/>
              </a:rPr>
              <a:t>?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5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>
                <a:latin typeface="HY바다L" pitchFamily="18" charset="-127"/>
                <a:ea typeface="HY바다L" pitchFamily="18" charset="-127"/>
              </a:rPr>
              <a:t>내가 중요시하는 </a:t>
            </a:r>
            <a:r>
              <a:rPr lang="ko-KR" altLang="en-US" sz="4400" u="sng" dirty="0" smtClean="0">
                <a:solidFill>
                  <a:srgbClr val="FF0000"/>
                </a:solidFill>
                <a:latin typeface="HY바다L" pitchFamily="18" charset="-127"/>
                <a:ea typeface="HY바다L" pitchFamily="18" charset="-127"/>
              </a:rPr>
              <a:t>삶의 원칙</a:t>
            </a:r>
            <a:r>
              <a:rPr lang="en-US" altLang="ko-KR" sz="4400" u="sng" dirty="0" smtClean="0">
                <a:solidFill>
                  <a:srgbClr val="FF0000"/>
                </a:solidFill>
                <a:latin typeface="HY바다L" pitchFamily="18" charset="-127"/>
                <a:ea typeface="HY바다L" pitchFamily="18" charset="-127"/>
              </a:rPr>
              <a:t>(</a:t>
            </a:r>
            <a:r>
              <a:rPr lang="ko-KR" altLang="en-US" sz="4400" u="sng" dirty="0" smtClean="0">
                <a:solidFill>
                  <a:srgbClr val="FF0000"/>
                </a:solidFill>
                <a:latin typeface="HY바다L" pitchFamily="18" charset="-127"/>
                <a:ea typeface="HY바다L" pitchFamily="18" charset="-127"/>
              </a:rPr>
              <a:t>신조</a:t>
            </a:r>
            <a:r>
              <a:rPr lang="en-US" altLang="ko-KR" sz="4400" u="sng" dirty="0" smtClean="0">
                <a:solidFill>
                  <a:srgbClr val="FF0000"/>
                </a:solidFill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4400" u="sng" dirty="0" smtClean="0">
                <a:solidFill>
                  <a:srgbClr val="FF0000"/>
                </a:solidFill>
                <a:latin typeface="HY바다L" pitchFamily="18" charset="-127"/>
                <a:ea typeface="HY바다L" pitchFamily="18" charset="-127"/>
              </a:rPr>
              <a:t>좌우명</a:t>
            </a:r>
            <a:r>
              <a:rPr lang="en-US" altLang="ko-KR" sz="4400" u="sng" dirty="0" smtClean="0">
                <a:solidFill>
                  <a:srgbClr val="FF0000"/>
                </a:solidFill>
                <a:latin typeface="HY바다L" pitchFamily="18" charset="-127"/>
                <a:ea typeface="HY바다L" pitchFamily="18" charset="-127"/>
              </a:rPr>
              <a:t>, </a:t>
            </a:r>
            <a:r>
              <a:rPr lang="ko-KR" altLang="en-US" sz="4400" u="sng" dirty="0" smtClean="0">
                <a:solidFill>
                  <a:srgbClr val="FF0000"/>
                </a:solidFill>
                <a:latin typeface="HY바다L" pitchFamily="18" charset="-127"/>
                <a:ea typeface="HY바다L" pitchFamily="18" charset="-127"/>
              </a:rPr>
              <a:t>키워드</a:t>
            </a:r>
            <a:r>
              <a:rPr lang="en-US" altLang="ko-KR" sz="4400" u="sng" dirty="0" smtClean="0">
                <a:solidFill>
                  <a:srgbClr val="FF0000"/>
                </a:solidFill>
                <a:latin typeface="HY바다L" pitchFamily="18" charset="-127"/>
                <a:ea typeface="HY바다L" pitchFamily="18" charset="-127"/>
              </a:rPr>
              <a:t>)</a:t>
            </a:r>
            <a:r>
              <a:rPr lang="ko-KR" altLang="en-US" sz="4400" dirty="0" smtClean="0">
                <a:latin typeface="HY바다L" pitchFamily="18" charset="-127"/>
                <a:ea typeface="HY바다L" pitchFamily="18" charset="-127"/>
              </a:rPr>
              <a:t>을 </a:t>
            </a:r>
            <a:r>
              <a:rPr lang="en-US" altLang="ko-KR" sz="4400" dirty="0" smtClean="0">
                <a:latin typeface="HY바다L" pitchFamily="18" charset="-127"/>
                <a:ea typeface="HY바다L" pitchFamily="18" charset="-127"/>
              </a:rPr>
              <a:t>1</a:t>
            </a:r>
            <a:r>
              <a:rPr lang="ko-KR" altLang="en-US" sz="4400" dirty="0" smtClean="0">
                <a:latin typeface="HY바다L" pitchFamily="18" charset="-127"/>
                <a:ea typeface="HY바다L" pitchFamily="18" charset="-127"/>
              </a:rPr>
              <a:t>가지만 제시해 보자</a:t>
            </a:r>
            <a:r>
              <a:rPr lang="en-US" altLang="ko-KR" sz="4400" dirty="0" smtClean="0">
                <a:latin typeface="HY바다L" pitchFamily="18" charset="-127"/>
                <a:ea typeface="HY바다L" pitchFamily="18" charset="-127"/>
              </a:rPr>
              <a:t>. </a:t>
            </a:r>
          </a:p>
          <a:p>
            <a:r>
              <a:rPr lang="ko-KR" altLang="en-US" sz="4400" dirty="0" smtClean="0">
                <a:latin typeface="HY바다L" pitchFamily="18" charset="-127"/>
                <a:ea typeface="HY바다L" pitchFamily="18" charset="-127"/>
              </a:rPr>
              <a:t>왜 그것을 중요하게 생각하는가</a:t>
            </a:r>
            <a:r>
              <a:rPr lang="en-US" altLang="ko-KR" sz="4400" dirty="0" smtClean="0">
                <a:latin typeface="HY바다L" pitchFamily="18" charset="-127"/>
                <a:ea typeface="HY바다L" pitchFamily="18" charset="-127"/>
              </a:rPr>
              <a:t>? </a:t>
            </a:r>
            <a:endParaRPr lang="ko-KR" altLang="en-US" sz="4400" dirty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54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9600" dirty="0" smtClean="0">
                <a:latin typeface="HY바다L" pitchFamily="18" charset="-127"/>
                <a:ea typeface="HY바다L" pitchFamily="18" charset="-127"/>
              </a:rPr>
              <a:t>목표</a:t>
            </a:r>
            <a:endParaRPr lang="en-US" altLang="ko-KR" sz="9600" dirty="0" smtClean="0">
              <a:latin typeface="HY바다L" pitchFamily="18" charset="-127"/>
              <a:ea typeface="HY바다L" pitchFamily="18" charset="-127"/>
            </a:endParaRPr>
          </a:p>
          <a:p>
            <a:pPr marL="0" indent="0">
              <a:buNone/>
            </a:pPr>
            <a:r>
              <a:rPr lang="ko-KR" altLang="en-US" sz="9600" dirty="0" smtClean="0">
                <a:latin typeface="HY바다L" pitchFamily="18" charset="-127"/>
                <a:ea typeface="HY바다L" pitchFamily="18" charset="-127"/>
              </a:rPr>
              <a:t>           후회</a:t>
            </a:r>
            <a:endParaRPr lang="ko-KR" altLang="en-US" sz="9600" dirty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30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3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5400" dirty="0" smtClean="0"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5400" dirty="0" smtClean="0">
                <a:latin typeface="HY바다L" pitchFamily="18" charset="-127"/>
                <a:ea typeface="HY바다L" pitchFamily="18" charset="-127"/>
              </a:rPr>
              <a:t>나는 </a:t>
            </a:r>
            <a:r>
              <a:rPr lang="en-US" altLang="ko-KR" sz="5400" dirty="0" smtClean="0">
                <a:latin typeface="HY바다L" pitchFamily="18" charset="-127"/>
                <a:ea typeface="HY바다L" pitchFamily="18" charset="-127"/>
              </a:rPr>
              <a:t>(                )</a:t>
            </a:r>
            <a:r>
              <a:rPr lang="ko-KR" altLang="en-US" sz="5400" dirty="0" smtClean="0">
                <a:latin typeface="HY바다L" pitchFamily="18" charset="-127"/>
                <a:ea typeface="HY바다L" pitchFamily="18" charset="-127"/>
              </a:rPr>
              <a:t>이다</a:t>
            </a:r>
            <a:r>
              <a:rPr lang="en-US" altLang="ko-KR" sz="5400" dirty="0" smtClean="0">
                <a:latin typeface="HY바다L" pitchFamily="18" charset="-127"/>
                <a:ea typeface="HY바다L" pitchFamily="18" charset="-127"/>
              </a:rPr>
              <a:t>.</a:t>
            </a:r>
            <a:endParaRPr lang="ko-KR" altLang="en-US" sz="5400" dirty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04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5400" dirty="0" smtClean="0"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5400" dirty="0" smtClean="0">
                <a:latin typeface="HY바다L" pitchFamily="18" charset="-127"/>
                <a:ea typeface="HY바다L" pitchFamily="18" charset="-127"/>
              </a:rPr>
              <a:t>사랑은 </a:t>
            </a:r>
            <a:r>
              <a:rPr lang="en-US" altLang="ko-KR" sz="5400" dirty="0" smtClean="0">
                <a:latin typeface="HY바다L" pitchFamily="18" charset="-127"/>
                <a:ea typeface="HY바다L" pitchFamily="18" charset="-127"/>
              </a:rPr>
              <a:t>(              )</a:t>
            </a:r>
            <a:r>
              <a:rPr lang="ko-KR" altLang="en-US" sz="5400" dirty="0" smtClean="0">
                <a:latin typeface="HY바다L" pitchFamily="18" charset="-127"/>
                <a:ea typeface="HY바다L" pitchFamily="18" charset="-127"/>
              </a:rPr>
              <a:t>이다</a:t>
            </a:r>
            <a:r>
              <a:rPr lang="en-US" altLang="ko-KR" sz="5400" dirty="0" smtClean="0">
                <a:latin typeface="HY바다L" pitchFamily="18" charset="-127"/>
                <a:ea typeface="HY바다L" pitchFamily="18" charset="-127"/>
              </a:rPr>
              <a:t>. </a:t>
            </a:r>
            <a:endParaRPr lang="ko-KR" altLang="en-US" sz="5400" dirty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58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latin typeface="HY바다L" pitchFamily="18" charset="-127"/>
                <a:ea typeface="HY바다L" pitchFamily="18" charset="-127"/>
              </a:rPr>
              <a:t>성찰</a:t>
            </a:r>
            <a:endParaRPr lang="en-US" altLang="ko-KR" sz="4000" dirty="0" smtClean="0"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4000" dirty="0" smtClean="0">
                <a:latin typeface="HY바다L" pitchFamily="18" charset="-127"/>
                <a:ea typeface="HY바다L" pitchFamily="18" charset="-127"/>
              </a:rPr>
              <a:t>자기 반성</a:t>
            </a:r>
            <a:endParaRPr lang="en-US" altLang="ko-KR" sz="4000" dirty="0" smtClean="0">
              <a:latin typeface="HY바다L" pitchFamily="18" charset="-127"/>
              <a:ea typeface="HY바다L" pitchFamily="18" charset="-127"/>
            </a:endParaRPr>
          </a:p>
          <a:p>
            <a:endParaRPr lang="en-US" altLang="ko-KR" sz="4000" dirty="0">
              <a:latin typeface="HY바다L" pitchFamily="18" charset="-127"/>
              <a:ea typeface="HY바다L" pitchFamily="18" charset="-127"/>
            </a:endParaRPr>
          </a:p>
          <a:p>
            <a:endParaRPr lang="en-US" altLang="ko-KR" sz="4000" dirty="0" smtClean="0"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4000" dirty="0" smtClean="0">
                <a:latin typeface="HY바다L" pitchFamily="18" charset="-127"/>
                <a:ea typeface="HY바다L" pitchFamily="18" charset="-127"/>
              </a:rPr>
              <a:t>왜 성찰</a:t>
            </a:r>
            <a:r>
              <a:rPr lang="en-US" altLang="ko-KR" sz="4000" dirty="0" smtClean="0">
                <a:latin typeface="HY바다L" pitchFamily="18" charset="-127"/>
                <a:ea typeface="HY바다L" pitchFamily="18" charset="-127"/>
              </a:rPr>
              <a:t>? </a:t>
            </a:r>
            <a:r>
              <a:rPr lang="ko-KR" altLang="en-US" sz="4000" dirty="0" smtClean="0">
                <a:latin typeface="HY바다L" pitchFamily="18" charset="-127"/>
                <a:ea typeface="HY바다L" pitchFamily="18" charset="-127"/>
              </a:rPr>
              <a:t>자기 반성이 필요할까</a:t>
            </a:r>
            <a:r>
              <a:rPr lang="en-US" altLang="ko-KR" sz="4000" dirty="0" smtClean="0">
                <a:latin typeface="HY바다L" pitchFamily="18" charset="-127"/>
                <a:ea typeface="HY바다L" pitchFamily="18" charset="-127"/>
              </a:rPr>
              <a:t>? </a:t>
            </a:r>
            <a:endParaRPr lang="ko-KR" altLang="en-US" sz="4000" dirty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18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1737376"/>
          </a:xfrm>
        </p:spPr>
        <p:txBody>
          <a:bodyPr>
            <a:noAutofit/>
          </a:bodyPr>
          <a:lstStyle/>
          <a:p>
            <a:pPr algn="l"/>
            <a:r>
              <a:rPr lang="ko-KR" altLang="en-US" dirty="0" smtClean="0">
                <a:latin typeface="HY바다L" pitchFamily="18" charset="-127"/>
                <a:ea typeface="HY바다L" pitchFamily="18" charset="-127"/>
              </a:rPr>
              <a:t>지금 알고 있는 걸 </a:t>
            </a:r>
            <a:r>
              <a:rPr lang="en-US" altLang="ko-KR" dirty="0" smtClean="0">
                <a:latin typeface="HY바다L" pitchFamily="18" charset="-127"/>
                <a:ea typeface="HY바다L" pitchFamily="18" charset="-127"/>
              </a:rPr>
              <a:t/>
            </a:r>
            <a:br>
              <a:rPr lang="en-US" altLang="ko-KR" dirty="0" smtClean="0">
                <a:latin typeface="HY바다L" pitchFamily="18" charset="-127"/>
                <a:ea typeface="HY바다L" pitchFamily="18" charset="-127"/>
              </a:rPr>
            </a:br>
            <a:r>
              <a:rPr lang="en-US" altLang="ko-KR" dirty="0" smtClean="0">
                <a:latin typeface="HY바다L" pitchFamily="18" charset="-127"/>
                <a:ea typeface="HY바다L" pitchFamily="18" charset="-127"/>
              </a:rPr>
              <a:t>                  </a:t>
            </a:r>
            <a:r>
              <a:rPr lang="ko-KR" altLang="en-US" dirty="0" smtClean="0">
                <a:latin typeface="HY바다L" pitchFamily="18" charset="-127"/>
                <a:ea typeface="HY바다L" pitchFamily="18" charset="-127"/>
              </a:rPr>
              <a:t>그때도 알았더라면</a:t>
            </a:r>
            <a:endParaRPr lang="ko-KR" altLang="en-US" dirty="0"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r>
              <a:rPr lang="en-US" altLang="ko-KR" dirty="0" smtClean="0">
                <a:latin typeface="HY바다L" pitchFamily="18" charset="-127"/>
                <a:ea typeface="HY바다L" pitchFamily="18" charset="-127"/>
              </a:rPr>
              <a:t>13</a:t>
            </a:r>
            <a:r>
              <a:rPr lang="ko-KR" altLang="en-US" dirty="0" smtClean="0">
                <a:latin typeface="HY바다L" pitchFamily="18" charset="-127"/>
                <a:ea typeface="HY바다L" pitchFamily="18" charset="-127"/>
              </a:rPr>
              <a:t>쪽 </a:t>
            </a:r>
            <a:endParaRPr lang="ko-KR" altLang="en-US" dirty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15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HY바다L" pitchFamily="18" charset="-127"/>
                <a:ea typeface="HY바다L" pitchFamily="18" charset="-127"/>
              </a:rPr>
              <a:t>지금 가장 후회되는 것은 무엇입니까</a:t>
            </a:r>
            <a:r>
              <a:rPr lang="en-US" altLang="ko-KR" dirty="0" smtClean="0">
                <a:latin typeface="HY바다L" pitchFamily="18" charset="-127"/>
                <a:ea typeface="HY바다L" pitchFamily="18" charset="-127"/>
              </a:rPr>
              <a:t>?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22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latin typeface="HY바다L" pitchFamily="18" charset="-127"/>
                <a:ea typeface="HY바다L" pitchFamily="18" charset="-127"/>
              </a:rPr>
              <a:t>여러분의 </a:t>
            </a:r>
            <a:r>
              <a:rPr lang="en-US" altLang="ko-KR" sz="4000" dirty="0" smtClean="0">
                <a:latin typeface="HY바다L" pitchFamily="18" charset="-127"/>
                <a:ea typeface="HY바다L" pitchFamily="18" charset="-127"/>
              </a:rPr>
              <a:t>20</a:t>
            </a:r>
            <a:r>
              <a:rPr lang="ko-KR" altLang="en-US" sz="4000" dirty="0" smtClean="0">
                <a:latin typeface="HY바다L" pitchFamily="18" charset="-127"/>
                <a:ea typeface="HY바다L" pitchFamily="18" charset="-127"/>
              </a:rPr>
              <a:t>대는 어떻게 보내야 할까</a:t>
            </a:r>
            <a:r>
              <a:rPr lang="en-US" altLang="ko-KR" sz="4000" dirty="0" smtClean="0">
                <a:latin typeface="HY바다L" pitchFamily="18" charset="-127"/>
                <a:ea typeface="HY바다L" pitchFamily="18" charset="-127"/>
              </a:rPr>
              <a:t>? </a:t>
            </a:r>
          </a:p>
          <a:p>
            <a:endParaRPr lang="en-US" altLang="ko-KR" sz="4000" dirty="0">
              <a:latin typeface="HY바다L" pitchFamily="18" charset="-127"/>
              <a:ea typeface="HY바다L" pitchFamily="18" charset="-127"/>
            </a:endParaRPr>
          </a:p>
          <a:p>
            <a:r>
              <a:rPr lang="en-US" altLang="ko-KR" sz="4000" dirty="0" smtClean="0">
                <a:latin typeface="HY바다L" pitchFamily="18" charset="-127"/>
                <a:ea typeface="HY바다L" pitchFamily="18" charset="-127"/>
              </a:rPr>
              <a:t>20</a:t>
            </a:r>
            <a:r>
              <a:rPr lang="ko-KR" altLang="en-US" sz="4000" dirty="0" smtClean="0">
                <a:latin typeface="HY바다L" pitchFamily="18" charset="-127"/>
                <a:ea typeface="HY바다L" pitchFamily="18" charset="-127"/>
              </a:rPr>
              <a:t>대</a:t>
            </a:r>
            <a:r>
              <a:rPr lang="en-US" altLang="ko-KR" sz="4000" dirty="0" smtClean="0">
                <a:latin typeface="HY바다L" pitchFamily="18" charset="-127"/>
                <a:ea typeface="HY바다L" pitchFamily="18" charset="-127"/>
              </a:rPr>
              <a:t>, 20</a:t>
            </a:r>
            <a:r>
              <a:rPr lang="ko-KR" altLang="en-US" sz="4000" dirty="0" smtClean="0">
                <a:latin typeface="HY바다L" pitchFamily="18" charset="-127"/>
                <a:ea typeface="HY바다L" pitchFamily="18" charset="-127"/>
              </a:rPr>
              <a:t>살의 계획은</a:t>
            </a:r>
            <a:r>
              <a:rPr lang="en-US" altLang="ko-KR" sz="4000" dirty="0" smtClean="0">
                <a:latin typeface="HY바다L" pitchFamily="18" charset="-127"/>
                <a:ea typeface="HY바다L" pitchFamily="18" charset="-127"/>
              </a:rPr>
              <a:t>? </a:t>
            </a:r>
          </a:p>
          <a:p>
            <a:endParaRPr lang="en-US" altLang="ko-KR" sz="4000" dirty="0">
              <a:latin typeface="HY바다L" pitchFamily="18" charset="-127"/>
              <a:ea typeface="HY바다L" pitchFamily="18" charset="-127"/>
            </a:endParaRPr>
          </a:p>
          <a:p>
            <a:r>
              <a:rPr lang="ko-KR" altLang="en-US" sz="4000" dirty="0" smtClean="0">
                <a:latin typeface="HY바다L" pitchFamily="18" charset="-127"/>
                <a:ea typeface="HY바다L" pitchFamily="18" charset="-127"/>
              </a:rPr>
              <a:t>현재의 삶은</a:t>
            </a:r>
            <a:r>
              <a:rPr lang="en-US" altLang="ko-KR" sz="4000" dirty="0" smtClean="0">
                <a:latin typeface="HY바다L" pitchFamily="18" charset="-127"/>
                <a:ea typeface="HY바다L" pitchFamily="18" charset="-127"/>
              </a:rPr>
              <a:t>? </a:t>
            </a:r>
            <a:endParaRPr lang="ko-KR" altLang="en-US" sz="4000" dirty="0"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072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TC010237555[[fn=심플 테마]]</Template>
  <TotalTime>91</TotalTime>
  <Words>123</Words>
  <Application>Microsoft Office PowerPoint</Application>
  <PresentationFormat>화면 슬라이드 쇼(4:3)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New_Simple01</vt:lpstr>
      <vt:lpstr>제 1장  나를 성찰하고 내 삶을 디자인하라.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지금 알고 있는 걸                    그때도 알았더라면</vt:lpstr>
      <vt:lpstr>PowerPoint 프레젠테이션</vt:lpstr>
      <vt:lpstr>PowerPoint 프레젠테이션</vt:lpstr>
      <vt:lpstr>PowerPoint 프레젠테이션</vt:lpstr>
      <vt:lpstr>성찰적 글쓰기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1장  나를 성찰하고 내 사람을 디자인하라.</dc:title>
  <dc:creator>강창오</dc:creator>
  <cp:lastModifiedBy>admin</cp:lastModifiedBy>
  <cp:revision>7</cp:revision>
  <dcterms:created xsi:type="dcterms:W3CDTF">2013-03-07T13:53:40Z</dcterms:created>
  <dcterms:modified xsi:type="dcterms:W3CDTF">2014-03-03T00:52:55Z</dcterms:modified>
</cp:coreProperties>
</file>