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DDF-B97D-4B50-B380-9DA081091FE6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E4DCDC5-B1ED-4918-B06F-E1B96502C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DDF-B97D-4B50-B380-9DA081091FE6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DC5-B1ED-4918-B06F-E1B96502C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E4DCDC5-B1ED-4918-B06F-E1B96502C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DDF-B97D-4B50-B380-9DA081091FE6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DDF-B97D-4B50-B380-9DA081091FE6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E4DCDC5-B1ED-4918-B06F-E1B96502C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DDF-B97D-4B50-B380-9DA081091FE6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E4DCDC5-B1ED-4918-B06F-E1B96502C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D771DDF-B97D-4B50-B380-9DA081091FE6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DC5-B1ED-4918-B06F-E1B96502C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DDF-B97D-4B50-B380-9DA081091FE6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E4DCDC5-B1ED-4918-B06F-E1B96502C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DDF-B97D-4B50-B380-9DA081091FE6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E4DCDC5-B1ED-4918-B06F-E1B96502C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DDF-B97D-4B50-B380-9DA081091FE6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4DCDC5-B1ED-4918-B06F-E1B96502C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E4DCDC5-B1ED-4918-B06F-E1B96502C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DDF-B97D-4B50-B380-9DA081091FE6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E4DCDC5-B1ED-4918-B06F-E1B96502C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D771DDF-B97D-4B50-B380-9DA081091FE6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D771DDF-B97D-4B50-B380-9DA081091FE6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E4DCDC5-B1ED-4918-B06F-E1B96502C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2819400"/>
            <a:ext cx="7848872" cy="1752600"/>
          </a:xfrm>
        </p:spPr>
        <p:txBody>
          <a:bodyPr>
            <a:noAutofit/>
          </a:bodyPr>
          <a:lstStyle/>
          <a:p>
            <a:r>
              <a:rPr lang="ko-KR" altLang="en-US" sz="6000" dirty="0" smtClean="0"/>
              <a:t>나의 미래 디자인하기 </a:t>
            </a:r>
            <a:endParaRPr lang="ko-KR" altLang="en-US" sz="60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아프게 짝사랑하라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23</a:t>
            </a:r>
            <a:r>
              <a:rPr lang="ko-KR" altLang="en-US" dirty="0" smtClean="0"/>
              <a:t>쪽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읽은 소감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느낌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걸</a:t>
            </a:r>
            <a:r>
              <a:rPr lang="ko-KR" altLang="en-US" dirty="0" smtClean="0"/>
              <a:t>음을 멈추고 돌아보라 </a:t>
            </a:r>
            <a:endParaRPr lang="en-US" altLang="ko-KR" dirty="0" smtClean="0"/>
          </a:p>
          <a:p>
            <a:r>
              <a:rPr lang="en-US" altLang="ko-KR" dirty="0" smtClean="0"/>
              <a:t>27</a:t>
            </a:r>
            <a:r>
              <a:rPr lang="ko-KR" altLang="en-US" dirty="0" smtClean="0"/>
              <a:t>쪽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뚜렷한 목표를 세우고 성실하게 실천하라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무슨 일이든 쉽게 이루어지는 일은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기나긴 인내의 시간이 필요하다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그럼 무작정 참고 견뎌라</a:t>
            </a:r>
            <a:r>
              <a:rPr lang="en-US" altLang="ko-KR" dirty="0" smtClean="0"/>
              <a:t>.?</a:t>
            </a:r>
          </a:p>
          <a:p>
            <a:r>
              <a:rPr lang="ko-KR" altLang="en-US" dirty="0" smtClean="0"/>
              <a:t>꿈을 이루기 위해서 내가 걸어가야 할 길을 찾아야 한다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대학 시절은 어떤 의미일까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자아정체성이 형성되는 아주 중요한 시기이다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일상에서 경험하는 다양한 체험들을 통해 성찰하고 나의 상황을 돌아보고 미래를 설계하는 데 주력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힘써야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자아 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타자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자아정체성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자존감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자아정체성 확립 하기 위해서는 무엇을 해야 할까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세상을 제대로 바라보기 위해 독서</a:t>
            </a:r>
            <a:endParaRPr lang="en-US" altLang="ko-KR" dirty="0" smtClean="0"/>
          </a:p>
          <a:p>
            <a:r>
              <a:rPr lang="ko-KR" altLang="en-US" dirty="0" smtClean="0"/>
              <a:t>세상의 모습과 책 속의 모습을 살피는 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관찰</a:t>
            </a:r>
            <a:endParaRPr lang="en-US" altLang="ko-KR" dirty="0" smtClean="0"/>
          </a:p>
          <a:p>
            <a:r>
              <a:rPr lang="ko-KR" altLang="en-US" dirty="0" smtClean="0"/>
              <a:t>충분한 사유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시작을 통해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생각</a:t>
            </a:r>
            <a:endParaRPr lang="en-US" altLang="ko-KR" dirty="0" smtClean="0"/>
          </a:p>
          <a:p>
            <a:r>
              <a:rPr lang="ko-KR" altLang="en-US" dirty="0" smtClean="0"/>
              <a:t>자신과 다른 이의 생각을 다듬는 과정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토론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미래 비전을 세우기 전에 해야 할 일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나를 알자</a:t>
            </a:r>
            <a:r>
              <a:rPr lang="en-US" altLang="ko-KR" dirty="0" smtClean="0"/>
              <a:t>!!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나는 무엇을 좋아하는가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나는 어떤 일을 할 때 행복한가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나는 어떤 일을 하면서 살고 싶은가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나는 앞으로 어떻게 살 것인가</a:t>
            </a:r>
            <a:r>
              <a:rPr lang="en-US" altLang="ko-KR" dirty="0" smtClean="0"/>
              <a:t>?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진정으로 하고 싶은 일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어떤 직업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구체적으로 어떻게 해야 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어떤 능력이 필요한가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어떤 경험을 쌓아야 하는가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대학생활의 특권은 무엇인가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중앙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중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</TotalTime>
  <Words>184</Words>
  <Application>Microsoft Office PowerPoint</Application>
  <PresentationFormat>화면 슬라이드 쇼(4:3)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중앙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 </dc:creator>
  <cp:lastModifiedBy>admin</cp:lastModifiedBy>
  <cp:revision>8</cp:revision>
  <dcterms:created xsi:type="dcterms:W3CDTF">2013-09-08T02:43:52Z</dcterms:created>
  <dcterms:modified xsi:type="dcterms:W3CDTF">2014-03-08T02:48:33Z</dcterms:modified>
</cp:coreProperties>
</file>