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99" r:id="rId9"/>
    <p:sldId id="263" r:id="rId10"/>
    <p:sldId id="281" r:id="rId11"/>
    <p:sldId id="282" r:id="rId12"/>
    <p:sldId id="283" r:id="rId13"/>
    <p:sldId id="264" r:id="rId14"/>
    <p:sldId id="265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95" r:id="rId23"/>
    <p:sldId id="290" r:id="rId24"/>
    <p:sldId id="292" r:id="rId25"/>
    <p:sldId id="293" r:id="rId26"/>
    <p:sldId id="285" r:id="rId27"/>
    <p:sldId id="286" r:id="rId28"/>
    <p:sldId id="287" r:id="rId29"/>
    <p:sldId id="288" r:id="rId30"/>
    <p:sldId id="268" r:id="rId31"/>
    <p:sldId id="291" r:id="rId32"/>
    <p:sldId id="269" r:id="rId33"/>
    <p:sldId id="300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A7F51-7EB5-45BC-BCCC-17797B81CE73}" type="doc">
      <dgm:prSet loTypeId="urn:microsoft.com/office/officeart/2005/8/layout/radial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4F6BD76-8BD7-435C-93C7-B6119BC0026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7BC3D80-9243-4617-A514-060D6B5CECFC}" type="parTrans" cxnId="{18E1C8DE-C98D-41E4-9E28-C1C469FF8EDE}">
      <dgm:prSet/>
      <dgm:spPr/>
      <dgm:t>
        <a:bodyPr/>
        <a:lstStyle/>
        <a:p>
          <a:pPr latinLnBrk="1"/>
          <a:endParaRPr lang="ko-KR" altLang="en-US"/>
        </a:p>
      </dgm:t>
    </dgm:pt>
    <dgm:pt modelId="{9CD7101A-BCBE-4DD5-B76D-6BB8E49355B2}" type="sibTrans" cxnId="{18E1C8DE-C98D-41E4-9E28-C1C469FF8EDE}">
      <dgm:prSet/>
      <dgm:spPr/>
      <dgm:t>
        <a:bodyPr/>
        <a:lstStyle/>
        <a:p>
          <a:pPr latinLnBrk="1"/>
          <a:endParaRPr lang="ko-KR" altLang="en-US"/>
        </a:p>
      </dgm:t>
    </dgm:pt>
    <dgm:pt modelId="{20105380-343C-4174-9EEF-73CDAD90158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A452C4B-3590-4FEF-819C-19577DC970FF}" type="parTrans" cxnId="{2196E36B-0368-4D2F-B1E6-12B89B41BC3E}">
      <dgm:prSet/>
      <dgm:spPr/>
      <dgm:t>
        <a:bodyPr/>
        <a:lstStyle/>
        <a:p>
          <a:pPr latinLnBrk="1"/>
          <a:endParaRPr lang="ko-KR" altLang="en-US"/>
        </a:p>
      </dgm:t>
    </dgm:pt>
    <dgm:pt modelId="{C6F71E81-C9C7-4D6B-994F-F86AD8E4F68F}" type="sibTrans" cxnId="{2196E36B-0368-4D2F-B1E6-12B89B41BC3E}">
      <dgm:prSet/>
      <dgm:spPr/>
      <dgm:t>
        <a:bodyPr/>
        <a:lstStyle/>
        <a:p>
          <a:pPr latinLnBrk="1"/>
          <a:endParaRPr lang="ko-KR" altLang="en-US"/>
        </a:p>
      </dgm:t>
    </dgm:pt>
    <dgm:pt modelId="{F61D8959-AD82-401F-A9D8-AB6AB78E77FB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6D8D189E-7943-447A-9F1B-2142E8C6A1A9}" type="parTrans" cxnId="{9BEBB837-CAF3-4E23-A830-8BE6384A40E8}">
      <dgm:prSet/>
      <dgm:spPr/>
      <dgm:t>
        <a:bodyPr/>
        <a:lstStyle/>
        <a:p>
          <a:pPr latinLnBrk="1"/>
          <a:endParaRPr lang="ko-KR" altLang="en-US"/>
        </a:p>
      </dgm:t>
    </dgm:pt>
    <dgm:pt modelId="{A2226711-D533-4746-80CB-BE9C0419D6A9}" type="sibTrans" cxnId="{9BEBB837-CAF3-4E23-A830-8BE6384A40E8}">
      <dgm:prSet/>
      <dgm:spPr/>
      <dgm:t>
        <a:bodyPr/>
        <a:lstStyle/>
        <a:p>
          <a:pPr latinLnBrk="1"/>
          <a:endParaRPr lang="ko-KR" altLang="en-US"/>
        </a:p>
      </dgm:t>
    </dgm:pt>
    <dgm:pt modelId="{C983B25C-7A79-4A2F-8533-D82842BF07DD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9407D22-7C58-4E6B-843B-C126A5512704}" type="parTrans" cxnId="{8B6A8496-C42D-4FB5-B683-8D9BC439EB38}">
      <dgm:prSet/>
      <dgm:spPr/>
      <dgm:t>
        <a:bodyPr/>
        <a:lstStyle/>
        <a:p>
          <a:pPr latinLnBrk="1"/>
          <a:endParaRPr lang="ko-KR" altLang="en-US"/>
        </a:p>
      </dgm:t>
    </dgm:pt>
    <dgm:pt modelId="{65728193-1564-4F8A-A295-DA83E974182E}" type="sibTrans" cxnId="{8B6A8496-C42D-4FB5-B683-8D9BC439EB38}">
      <dgm:prSet/>
      <dgm:spPr/>
      <dgm:t>
        <a:bodyPr/>
        <a:lstStyle/>
        <a:p>
          <a:pPr latinLnBrk="1"/>
          <a:endParaRPr lang="ko-KR" altLang="en-US"/>
        </a:p>
      </dgm:t>
    </dgm:pt>
    <dgm:pt modelId="{D00BD001-2953-4D25-8EEA-5367BED5E97C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8603FFEE-8255-4711-AC3E-08DCE6A2750B}" type="parTrans" cxnId="{E105A231-25EE-4052-8D18-4FB64339EC8C}">
      <dgm:prSet/>
      <dgm:spPr/>
      <dgm:t>
        <a:bodyPr/>
        <a:lstStyle/>
        <a:p>
          <a:pPr latinLnBrk="1"/>
          <a:endParaRPr lang="ko-KR" altLang="en-US"/>
        </a:p>
      </dgm:t>
    </dgm:pt>
    <dgm:pt modelId="{5D126DDC-A699-4765-8F58-1DE1A6E742B3}" type="sibTrans" cxnId="{E105A231-25EE-4052-8D18-4FB64339EC8C}">
      <dgm:prSet/>
      <dgm:spPr/>
      <dgm:t>
        <a:bodyPr/>
        <a:lstStyle/>
        <a:p>
          <a:pPr latinLnBrk="1"/>
          <a:endParaRPr lang="ko-KR" altLang="en-US"/>
        </a:p>
      </dgm:t>
    </dgm:pt>
    <dgm:pt modelId="{BF79F751-7C22-412C-95F9-26CEBAA70458}" type="pres">
      <dgm:prSet presAssocID="{BEBA7F51-7EB5-45BC-BCCC-17797B81CE7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E88686-6528-4340-A8B8-CEDDF7E63F8D}" type="pres">
      <dgm:prSet presAssocID="{E4F6BD76-8BD7-435C-93C7-B6119BC0026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CA607E2-BEE2-45C3-AAD3-45F2A5D91E87}" type="pres">
      <dgm:prSet presAssocID="{0A452C4B-3590-4FEF-819C-19577DC970FF}" presName="Name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453E1E8-272E-4B4F-BA87-C15F509FF811}" type="pres">
      <dgm:prSet presAssocID="{0A452C4B-3590-4FEF-819C-19577DC970FF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B6D1FDC-B06B-48E4-812E-6A6335069A27}" type="pres">
      <dgm:prSet presAssocID="{20105380-343C-4174-9EEF-73CDAD9015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D9E9E8-B54C-44BE-9D46-416836050D70}" type="pres">
      <dgm:prSet presAssocID="{6D8D189E-7943-447A-9F1B-2142E8C6A1A9}" presName="Name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1604438-B96A-4D54-A89C-454508681D09}" type="pres">
      <dgm:prSet presAssocID="{6D8D189E-7943-447A-9F1B-2142E8C6A1A9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4E0BE15-AEA8-439F-ACEF-24D671016E5E}" type="pres">
      <dgm:prSet presAssocID="{F61D8959-AD82-401F-A9D8-AB6AB78E77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B618B3-AAFB-4A8F-B3F3-99C0B2121B7D}" type="pres">
      <dgm:prSet presAssocID="{19407D22-7C58-4E6B-843B-C126A5512704}" presName="Name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297C899-B16D-4AE0-AA19-5711C63425A8}" type="pres">
      <dgm:prSet presAssocID="{19407D22-7C58-4E6B-843B-C126A5512704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5270CA8-8CE3-495C-9B9C-6979623FD361}" type="pres">
      <dgm:prSet presAssocID="{C983B25C-7A79-4A2F-8533-D82842BF07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3B52AF-469E-446F-945E-C5D5F56F1CE7}" type="pres">
      <dgm:prSet presAssocID="{8603FFEE-8255-4711-AC3E-08DCE6A2750B}" presName="Name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B269436-CD22-4382-B2BE-C46698CCDDCA}" type="pres">
      <dgm:prSet presAssocID="{8603FFEE-8255-4711-AC3E-08DCE6A2750B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B5DC1E7-C41C-418F-BC29-508605ADCDF4}" type="pres">
      <dgm:prSet presAssocID="{D00BD001-2953-4D25-8EEA-5367BED5E9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101072-B7F0-468A-BE7F-28EF60EBB0FB}" type="presOf" srcId="{F61D8959-AD82-401F-A9D8-AB6AB78E77FB}" destId="{84E0BE15-AEA8-439F-ACEF-24D671016E5E}" srcOrd="0" destOrd="0" presId="urn:microsoft.com/office/officeart/2005/8/layout/radial1"/>
    <dgm:cxn modelId="{E105A231-25EE-4052-8D18-4FB64339EC8C}" srcId="{E4F6BD76-8BD7-435C-93C7-B6119BC0026E}" destId="{D00BD001-2953-4D25-8EEA-5367BED5E97C}" srcOrd="3" destOrd="0" parTransId="{8603FFEE-8255-4711-AC3E-08DCE6A2750B}" sibTransId="{5D126DDC-A699-4765-8F58-1DE1A6E742B3}"/>
    <dgm:cxn modelId="{A39ADF6F-8875-4EEC-9894-21CBDA33EF61}" type="presOf" srcId="{20105380-343C-4174-9EEF-73CDAD901582}" destId="{FB6D1FDC-B06B-48E4-812E-6A6335069A27}" srcOrd="0" destOrd="0" presId="urn:microsoft.com/office/officeart/2005/8/layout/radial1"/>
    <dgm:cxn modelId="{30105E86-B96C-4242-8CA8-E204155E4C15}" type="presOf" srcId="{6D8D189E-7943-447A-9F1B-2142E8C6A1A9}" destId="{39D9E9E8-B54C-44BE-9D46-416836050D70}" srcOrd="0" destOrd="0" presId="urn:microsoft.com/office/officeart/2005/8/layout/radial1"/>
    <dgm:cxn modelId="{18E1C8DE-C98D-41E4-9E28-C1C469FF8EDE}" srcId="{BEBA7F51-7EB5-45BC-BCCC-17797B81CE73}" destId="{E4F6BD76-8BD7-435C-93C7-B6119BC0026E}" srcOrd="0" destOrd="0" parTransId="{C7BC3D80-9243-4617-A514-060D6B5CECFC}" sibTransId="{9CD7101A-BCBE-4DD5-B76D-6BB8E49355B2}"/>
    <dgm:cxn modelId="{B4EF704E-C023-43D7-A4DF-F5B4D20A5C0B}" type="presOf" srcId="{8603FFEE-8255-4711-AC3E-08DCE6A2750B}" destId="{1B269436-CD22-4382-B2BE-C46698CCDDCA}" srcOrd="1" destOrd="0" presId="urn:microsoft.com/office/officeart/2005/8/layout/radial1"/>
    <dgm:cxn modelId="{8B6A8496-C42D-4FB5-B683-8D9BC439EB38}" srcId="{E4F6BD76-8BD7-435C-93C7-B6119BC0026E}" destId="{C983B25C-7A79-4A2F-8533-D82842BF07DD}" srcOrd="2" destOrd="0" parTransId="{19407D22-7C58-4E6B-843B-C126A5512704}" sibTransId="{65728193-1564-4F8A-A295-DA83E974182E}"/>
    <dgm:cxn modelId="{79CF3A64-FF57-4579-A1EB-9B95D037605C}" type="presOf" srcId="{0A452C4B-3590-4FEF-819C-19577DC970FF}" destId="{8453E1E8-272E-4B4F-BA87-C15F509FF811}" srcOrd="1" destOrd="0" presId="urn:microsoft.com/office/officeart/2005/8/layout/radial1"/>
    <dgm:cxn modelId="{A3563B6D-F5F8-45C6-AA53-F9D223DC44C8}" type="presOf" srcId="{BEBA7F51-7EB5-45BC-BCCC-17797B81CE73}" destId="{BF79F751-7C22-412C-95F9-26CEBAA70458}" srcOrd="0" destOrd="0" presId="urn:microsoft.com/office/officeart/2005/8/layout/radial1"/>
    <dgm:cxn modelId="{E02C55AC-DF2D-428A-BF53-D7DD4E08D418}" type="presOf" srcId="{19407D22-7C58-4E6B-843B-C126A5512704}" destId="{55B618B3-AAFB-4A8F-B3F3-99C0B2121B7D}" srcOrd="0" destOrd="0" presId="urn:microsoft.com/office/officeart/2005/8/layout/radial1"/>
    <dgm:cxn modelId="{C4C910B1-0E3A-4AC8-A188-13449A28F66E}" type="presOf" srcId="{0A452C4B-3590-4FEF-819C-19577DC970FF}" destId="{4CA607E2-BEE2-45C3-AAD3-45F2A5D91E87}" srcOrd="0" destOrd="0" presId="urn:microsoft.com/office/officeart/2005/8/layout/radial1"/>
    <dgm:cxn modelId="{29DB4BE7-C786-4EF5-BD87-DA035C5075BD}" type="presOf" srcId="{6D8D189E-7943-447A-9F1B-2142E8C6A1A9}" destId="{21604438-B96A-4D54-A89C-454508681D09}" srcOrd="1" destOrd="0" presId="urn:microsoft.com/office/officeart/2005/8/layout/radial1"/>
    <dgm:cxn modelId="{713F7892-FB42-41A5-B047-DF5091F4F825}" type="presOf" srcId="{8603FFEE-8255-4711-AC3E-08DCE6A2750B}" destId="{303B52AF-469E-446F-945E-C5D5F56F1CE7}" srcOrd="0" destOrd="0" presId="urn:microsoft.com/office/officeart/2005/8/layout/radial1"/>
    <dgm:cxn modelId="{821F5E10-FC07-4BED-B00E-6679010CBF0F}" type="presOf" srcId="{19407D22-7C58-4E6B-843B-C126A5512704}" destId="{5297C899-B16D-4AE0-AA19-5711C63425A8}" srcOrd="1" destOrd="0" presId="urn:microsoft.com/office/officeart/2005/8/layout/radial1"/>
    <dgm:cxn modelId="{2196E36B-0368-4D2F-B1E6-12B89B41BC3E}" srcId="{E4F6BD76-8BD7-435C-93C7-B6119BC0026E}" destId="{20105380-343C-4174-9EEF-73CDAD901582}" srcOrd="0" destOrd="0" parTransId="{0A452C4B-3590-4FEF-819C-19577DC970FF}" sibTransId="{C6F71E81-C9C7-4D6B-994F-F86AD8E4F68F}"/>
    <dgm:cxn modelId="{9BEBB837-CAF3-4E23-A830-8BE6384A40E8}" srcId="{E4F6BD76-8BD7-435C-93C7-B6119BC0026E}" destId="{F61D8959-AD82-401F-A9D8-AB6AB78E77FB}" srcOrd="1" destOrd="0" parTransId="{6D8D189E-7943-447A-9F1B-2142E8C6A1A9}" sibTransId="{A2226711-D533-4746-80CB-BE9C0419D6A9}"/>
    <dgm:cxn modelId="{F66ED183-B9A2-4EA5-8F5E-C97955C141D8}" type="presOf" srcId="{E4F6BD76-8BD7-435C-93C7-B6119BC0026E}" destId="{BEE88686-6528-4340-A8B8-CEDDF7E63F8D}" srcOrd="0" destOrd="0" presId="urn:microsoft.com/office/officeart/2005/8/layout/radial1"/>
    <dgm:cxn modelId="{C4BA05B6-C05F-4AF9-9E51-00D460E3E717}" type="presOf" srcId="{C983B25C-7A79-4A2F-8533-D82842BF07DD}" destId="{D5270CA8-8CE3-495C-9B9C-6979623FD361}" srcOrd="0" destOrd="0" presId="urn:microsoft.com/office/officeart/2005/8/layout/radial1"/>
    <dgm:cxn modelId="{BE8D0108-9D21-4A64-8864-10C9E5AE8C93}" type="presOf" srcId="{D00BD001-2953-4D25-8EEA-5367BED5E97C}" destId="{FB5DC1E7-C41C-418F-BC29-508605ADCDF4}" srcOrd="0" destOrd="0" presId="urn:microsoft.com/office/officeart/2005/8/layout/radial1"/>
    <dgm:cxn modelId="{FD0960A8-A4D2-4DC7-9049-F5EE193A10BE}" type="presParOf" srcId="{BF79F751-7C22-412C-95F9-26CEBAA70458}" destId="{BEE88686-6528-4340-A8B8-CEDDF7E63F8D}" srcOrd="0" destOrd="0" presId="urn:microsoft.com/office/officeart/2005/8/layout/radial1"/>
    <dgm:cxn modelId="{C2CF3B9B-6EE5-4E52-82A9-A3DFE9C99584}" type="presParOf" srcId="{BF79F751-7C22-412C-95F9-26CEBAA70458}" destId="{4CA607E2-BEE2-45C3-AAD3-45F2A5D91E87}" srcOrd="1" destOrd="0" presId="urn:microsoft.com/office/officeart/2005/8/layout/radial1"/>
    <dgm:cxn modelId="{C4594B96-35C5-426F-AD4A-7EEB5FD53866}" type="presParOf" srcId="{4CA607E2-BEE2-45C3-AAD3-45F2A5D91E87}" destId="{8453E1E8-272E-4B4F-BA87-C15F509FF811}" srcOrd="0" destOrd="0" presId="urn:microsoft.com/office/officeart/2005/8/layout/radial1"/>
    <dgm:cxn modelId="{F8475D62-3AFB-4362-B003-7590A126D344}" type="presParOf" srcId="{BF79F751-7C22-412C-95F9-26CEBAA70458}" destId="{FB6D1FDC-B06B-48E4-812E-6A6335069A27}" srcOrd="2" destOrd="0" presId="urn:microsoft.com/office/officeart/2005/8/layout/radial1"/>
    <dgm:cxn modelId="{12AAD961-1794-4465-997B-CE2623D30F75}" type="presParOf" srcId="{BF79F751-7C22-412C-95F9-26CEBAA70458}" destId="{39D9E9E8-B54C-44BE-9D46-416836050D70}" srcOrd="3" destOrd="0" presId="urn:microsoft.com/office/officeart/2005/8/layout/radial1"/>
    <dgm:cxn modelId="{B5E85171-1114-4441-813D-77B25A9B7CA2}" type="presParOf" srcId="{39D9E9E8-B54C-44BE-9D46-416836050D70}" destId="{21604438-B96A-4D54-A89C-454508681D09}" srcOrd="0" destOrd="0" presId="urn:microsoft.com/office/officeart/2005/8/layout/radial1"/>
    <dgm:cxn modelId="{8C8E3AA5-3A29-49AD-BA22-94221D9B3AB0}" type="presParOf" srcId="{BF79F751-7C22-412C-95F9-26CEBAA70458}" destId="{84E0BE15-AEA8-439F-ACEF-24D671016E5E}" srcOrd="4" destOrd="0" presId="urn:microsoft.com/office/officeart/2005/8/layout/radial1"/>
    <dgm:cxn modelId="{70C00F42-25ED-4E4C-B27D-2F3C7B75D6D8}" type="presParOf" srcId="{BF79F751-7C22-412C-95F9-26CEBAA70458}" destId="{55B618B3-AAFB-4A8F-B3F3-99C0B2121B7D}" srcOrd="5" destOrd="0" presId="urn:microsoft.com/office/officeart/2005/8/layout/radial1"/>
    <dgm:cxn modelId="{F1493112-A174-4A6D-A66F-CCEE5F952C26}" type="presParOf" srcId="{55B618B3-AAFB-4A8F-B3F3-99C0B2121B7D}" destId="{5297C899-B16D-4AE0-AA19-5711C63425A8}" srcOrd="0" destOrd="0" presId="urn:microsoft.com/office/officeart/2005/8/layout/radial1"/>
    <dgm:cxn modelId="{9EFAE92B-C568-48AA-A616-144FB7DD328A}" type="presParOf" srcId="{BF79F751-7C22-412C-95F9-26CEBAA70458}" destId="{D5270CA8-8CE3-495C-9B9C-6979623FD361}" srcOrd="6" destOrd="0" presId="urn:microsoft.com/office/officeart/2005/8/layout/radial1"/>
    <dgm:cxn modelId="{BCE0DDD8-CE9F-4D41-A833-225ADC1EB9BC}" type="presParOf" srcId="{BF79F751-7C22-412C-95F9-26CEBAA70458}" destId="{303B52AF-469E-446F-945E-C5D5F56F1CE7}" srcOrd="7" destOrd="0" presId="urn:microsoft.com/office/officeart/2005/8/layout/radial1"/>
    <dgm:cxn modelId="{118EE759-C272-4135-9BB9-01F371F82E8C}" type="presParOf" srcId="{303B52AF-469E-446F-945E-C5D5F56F1CE7}" destId="{1B269436-CD22-4382-B2BE-C46698CCDDCA}" srcOrd="0" destOrd="0" presId="urn:microsoft.com/office/officeart/2005/8/layout/radial1"/>
    <dgm:cxn modelId="{78898361-6F84-4006-AF18-9821AF3CF3DF}" type="presParOf" srcId="{BF79F751-7C22-412C-95F9-26CEBAA70458}" destId="{FB5DC1E7-C41C-418F-BC29-508605ADCDF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88686-6528-4340-A8B8-CEDDF7E63F8D}">
      <dsp:nvSpPr>
        <dsp:cNvPr id="0" name=""/>
        <dsp:cNvSpPr/>
      </dsp:nvSpPr>
      <dsp:spPr>
        <a:xfrm>
          <a:off x="2952283" y="1756102"/>
          <a:ext cx="1334433" cy="1334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400" kern="1200" dirty="0"/>
        </a:p>
      </dsp:txBody>
      <dsp:txXfrm>
        <a:off x="3147706" y="1951525"/>
        <a:ext cx="943587" cy="943587"/>
      </dsp:txXfrm>
    </dsp:sp>
    <dsp:sp modelId="{4CA607E2-BEE2-45C3-AAD3-45F2A5D91E87}">
      <dsp:nvSpPr>
        <dsp:cNvPr id="0" name=""/>
        <dsp:cNvSpPr/>
      </dsp:nvSpPr>
      <dsp:spPr>
        <a:xfrm rot="16200000">
          <a:off x="3418237" y="1538249"/>
          <a:ext cx="402524" cy="33181"/>
        </a:xfrm>
        <a:custGeom>
          <a:avLst/>
          <a:gdLst/>
          <a:ahLst/>
          <a:cxnLst/>
          <a:rect l="0" t="0" r="0" b="0"/>
          <a:pathLst>
            <a:path>
              <a:moveTo>
                <a:pt x="0" y="16590"/>
              </a:moveTo>
              <a:lnTo>
                <a:pt x="402524" y="16590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09436" y="1544776"/>
        <a:ext cx="20126" cy="20126"/>
      </dsp:txXfrm>
    </dsp:sp>
    <dsp:sp modelId="{FB6D1FDC-B06B-48E4-812E-6A6335069A27}">
      <dsp:nvSpPr>
        <dsp:cNvPr id="0" name=""/>
        <dsp:cNvSpPr/>
      </dsp:nvSpPr>
      <dsp:spPr>
        <a:xfrm>
          <a:off x="2952283" y="19144"/>
          <a:ext cx="1334433" cy="1334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>
        <a:off x="3147706" y="214567"/>
        <a:ext cx="943587" cy="943587"/>
      </dsp:txXfrm>
    </dsp:sp>
    <dsp:sp modelId="{39D9E9E8-B54C-44BE-9D46-416836050D70}">
      <dsp:nvSpPr>
        <dsp:cNvPr id="0" name=""/>
        <dsp:cNvSpPr/>
      </dsp:nvSpPr>
      <dsp:spPr>
        <a:xfrm>
          <a:off x="4286716" y="2406728"/>
          <a:ext cx="402524" cy="33181"/>
        </a:xfrm>
        <a:custGeom>
          <a:avLst/>
          <a:gdLst/>
          <a:ahLst/>
          <a:cxnLst/>
          <a:rect l="0" t="0" r="0" b="0"/>
          <a:pathLst>
            <a:path>
              <a:moveTo>
                <a:pt x="0" y="16590"/>
              </a:moveTo>
              <a:lnTo>
                <a:pt x="402524" y="16590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77915" y="2413255"/>
        <a:ext cx="20126" cy="20126"/>
      </dsp:txXfrm>
    </dsp:sp>
    <dsp:sp modelId="{84E0BE15-AEA8-439F-ACEF-24D671016E5E}">
      <dsp:nvSpPr>
        <dsp:cNvPr id="0" name=""/>
        <dsp:cNvSpPr/>
      </dsp:nvSpPr>
      <dsp:spPr>
        <a:xfrm>
          <a:off x="4689241" y="1756102"/>
          <a:ext cx="1334433" cy="1334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>
        <a:off x="4884664" y="1951525"/>
        <a:ext cx="943587" cy="943587"/>
      </dsp:txXfrm>
    </dsp:sp>
    <dsp:sp modelId="{55B618B3-AAFB-4A8F-B3F3-99C0B2121B7D}">
      <dsp:nvSpPr>
        <dsp:cNvPr id="0" name=""/>
        <dsp:cNvSpPr/>
      </dsp:nvSpPr>
      <dsp:spPr>
        <a:xfrm rot="5400000">
          <a:off x="3418237" y="3275207"/>
          <a:ext cx="402524" cy="33181"/>
        </a:xfrm>
        <a:custGeom>
          <a:avLst/>
          <a:gdLst/>
          <a:ahLst/>
          <a:cxnLst/>
          <a:rect l="0" t="0" r="0" b="0"/>
          <a:pathLst>
            <a:path>
              <a:moveTo>
                <a:pt x="0" y="16590"/>
              </a:moveTo>
              <a:lnTo>
                <a:pt x="402524" y="16590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09436" y="3281734"/>
        <a:ext cx="20126" cy="20126"/>
      </dsp:txXfrm>
    </dsp:sp>
    <dsp:sp modelId="{D5270CA8-8CE3-495C-9B9C-6979623FD361}">
      <dsp:nvSpPr>
        <dsp:cNvPr id="0" name=""/>
        <dsp:cNvSpPr/>
      </dsp:nvSpPr>
      <dsp:spPr>
        <a:xfrm>
          <a:off x="2952283" y="3493060"/>
          <a:ext cx="1334433" cy="1334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>
        <a:off x="3147706" y="3688483"/>
        <a:ext cx="943587" cy="943587"/>
      </dsp:txXfrm>
    </dsp:sp>
    <dsp:sp modelId="{303B52AF-469E-446F-945E-C5D5F56F1CE7}">
      <dsp:nvSpPr>
        <dsp:cNvPr id="0" name=""/>
        <dsp:cNvSpPr/>
      </dsp:nvSpPr>
      <dsp:spPr>
        <a:xfrm rot="10800000">
          <a:off x="2549758" y="2406728"/>
          <a:ext cx="402524" cy="33181"/>
        </a:xfrm>
        <a:custGeom>
          <a:avLst/>
          <a:gdLst/>
          <a:ahLst/>
          <a:cxnLst/>
          <a:rect l="0" t="0" r="0" b="0"/>
          <a:pathLst>
            <a:path>
              <a:moveTo>
                <a:pt x="0" y="16590"/>
              </a:moveTo>
              <a:lnTo>
                <a:pt x="402524" y="16590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740957" y="2413255"/>
        <a:ext cx="20126" cy="20126"/>
      </dsp:txXfrm>
    </dsp:sp>
    <dsp:sp modelId="{FB5DC1E7-C41C-418F-BC29-508605ADCDF4}">
      <dsp:nvSpPr>
        <dsp:cNvPr id="0" name=""/>
        <dsp:cNvSpPr/>
      </dsp:nvSpPr>
      <dsp:spPr>
        <a:xfrm>
          <a:off x="1215325" y="1756102"/>
          <a:ext cx="1334433" cy="1334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 dirty="0"/>
        </a:p>
      </dsp:txBody>
      <dsp:txXfrm>
        <a:off x="1410748" y="1951525"/>
        <a:ext cx="943587" cy="943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altLang="ko-KR"/>
          </a:p>
        </p:txBody>
      </p:sp>
      <p:sp>
        <p:nvSpPr>
          <p:cNvPr id="7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altLang="ko-KR"/>
          </a:p>
        </p:txBody>
      </p:sp>
      <p:sp>
        <p:nvSpPr>
          <p:cNvPr id="8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73BA92-7EAA-45B5-B0EA-D5A0FADC3C4B}" type="slidenum">
              <a:rPr altLang="ko-KR"/>
              <a:pPr>
                <a:defRPr/>
              </a:pPr>
              <a:t>‹#›</a:t>
            </a:fld>
            <a:endParaRPr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1EF2A-3470-47EC-A2AB-34D81D3BA4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9664BC4C-9073-4083-9301-77133FD2FB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C59A-7210-4E8A-8C0C-CF32560D4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88A36F-5649-4AF1-9735-B01A923F1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6A2A-F3F7-4EF6-878C-E9DF640335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A6593-FC68-4D42-9608-F6992944AB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C691B-0350-40CB-8D67-E5147DDDD9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EE470-B7AB-4A14-9210-38159548C6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D0B43-731A-4F53-8F04-C9F51353D4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4AB5C8-C377-4889-8BE6-38E5A0661F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0" name="텍스트 개체 틀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DCC85B23-1E6D-4F14-87EA-97FF2680A0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1" r:id="rId2"/>
    <p:sldLayoutId id="2147483949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50" r:id="rId9"/>
    <p:sldLayoutId id="2147483947" r:id="rId10"/>
    <p:sldLayoutId id="214748395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HY그래픽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HY그래픽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HY그래픽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HY그래픽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HY그래픽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HY그래픽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HY그래픽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HY그래픽M" pitchFamily="18" charset="-127"/>
        </a:defRPr>
      </a:lvl9pPr>
      <a:extLst/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5400"/>
              <a:t>글쓰기가 어렵다</a:t>
            </a:r>
            <a:r>
              <a:rPr lang="en-US" altLang="ko-KR" sz="5400"/>
              <a:t>?</a:t>
            </a:r>
            <a:r>
              <a:rPr lang="en-US" altLang="ko-KR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시작단계에서 주제를 세우고 내용을 구상하며</a:t>
            </a:r>
            <a:r>
              <a:rPr lang="en-US" altLang="ko-KR" sz="3600" smtClean="0"/>
              <a:t>, </a:t>
            </a:r>
            <a:r>
              <a:rPr lang="ko-KR" altLang="en-US" sz="3600" smtClean="0"/>
              <a:t>개요를 작성하는 것이 글쓰기의 진행과정을 좌우하게 된다</a:t>
            </a:r>
            <a:r>
              <a:rPr lang="en-US" altLang="ko-KR" sz="3600" smtClean="0"/>
              <a:t>. </a:t>
            </a:r>
          </a:p>
          <a:p>
            <a:pPr eaLnBrk="1" hangingPunct="1"/>
            <a:r>
              <a:rPr lang="ko-KR" altLang="en-US" sz="3600" smtClean="0"/>
              <a:t>계획한 것은 작성 단계에서 얼마든지 바뀔 수 있다</a:t>
            </a:r>
            <a:r>
              <a:rPr lang="en-US" altLang="ko-KR" sz="3600" smtClean="0"/>
              <a:t>. </a:t>
            </a:r>
            <a:endParaRPr lang="ko-KR" altLang="en-US" sz="3600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323850" y="1412875"/>
            <a:ext cx="7777163" cy="4719638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그러나 글을 쓰는 과정을 알아도 뭘 써야 할 지를 모를 때가 있다</a:t>
            </a:r>
            <a:r>
              <a:rPr lang="en-US" altLang="ko-KR" sz="3200" smtClean="0"/>
              <a:t>. </a:t>
            </a:r>
          </a:p>
          <a:p>
            <a:pPr eaLnBrk="1" hangingPunct="1"/>
            <a:r>
              <a:rPr lang="ko-KR" altLang="en-US" sz="3200" smtClean="0"/>
              <a:t>즉</a:t>
            </a:r>
            <a:r>
              <a:rPr lang="en-US" altLang="ko-KR" sz="3200" smtClean="0"/>
              <a:t>, </a:t>
            </a:r>
            <a:r>
              <a:rPr lang="ko-KR" altLang="en-US" sz="3200" smtClean="0"/>
              <a:t>쓸 거리</a:t>
            </a:r>
            <a:r>
              <a:rPr lang="en-US" altLang="ko-KR" sz="3200" smtClean="0"/>
              <a:t>, </a:t>
            </a:r>
            <a:r>
              <a:rPr lang="ko-KR" altLang="en-US" sz="3200" smtClean="0"/>
              <a:t>테마를 잡는 일이 중요하다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 eaLnBrk="1" hangingPunct="1"/>
            <a:r>
              <a:rPr lang="ko-KR" altLang="en-US" sz="3200" smtClean="0"/>
              <a:t>글을 쓸 때는 자신이 잘 알고 있는 분야를 써야 한다</a:t>
            </a:r>
            <a:r>
              <a:rPr lang="en-US" altLang="ko-KR" sz="3200" smtClean="0"/>
              <a:t>. </a:t>
            </a:r>
          </a:p>
          <a:p>
            <a:pPr eaLnBrk="1" hangingPunct="1"/>
            <a:r>
              <a:rPr lang="ko-KR" altLang="en-US" sz="3200" smtClean="0"/>
              <a:t>모르는 내용을 쓰기도 어렵고 그 과정 또한  힘들다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57200" y="1609725"/>
            <a:ext cx="7499176" cy="4846638"/>
          </a:xfrm>
        </p:spPr>
        <p:txBody>
          <a:bodyPr/>
          <a:lstStyle/>
          <a:p>
            <a:pPr eaLnBrk="1" hangingPunct="1"/>
            <a:r>
              <a:rPr lang="ko-KR" altLang="en-US" sz="4400" dirty="0" smtClean="0"/>
              <a:t>창의적 발상과 주제 선정</a:t>
            </a:r>
            <a:r>
              <a:rPr lang="en-US" altLang="ko-KR" dirty="0" smtClean="0"/>
              <a:t>(38</a:t>
            </a:r>
            <a:r>
              <a:rPr lang="ko-KR" altLang="en-US" dirty="0" smtClean="0"/>
              <a:t>쪽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연상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7704138" cy="4503738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대상을 정하든지</a:t>
            </a:r>
            <a:r>
              <a:rPr lang="en-US" altLang="ko-KR" sz="3600" smtClean="0"/>
              <a:t>, </a:t>
            </a:r>
            <a:r>
              <a:rPr lang="ko-KR" altLang="en-US" sz="3600" smtClean="0"/>
              <a:t>주제를 정하든지 해서 그 대상 혹은 그 주제에 따라 생각나는 단어들을 나열해 보고 그것을 바탕으로 글을 써 보자</a:t>
            </a:r>
            <a:r>
              <a:rPr lang="en-US" altLang="ko-KR" sz="3600" smtClean="0"/>
              <a:t>. </a:t>
            </a:r>
          </a:p>
          <a:p>
            <a:pPr eaLnBrk="1" hangingPunct="1"/>
            <a:endParaRPr lang="en-US" altLang="ko-KR" sz="3600" smtClean="0"/>
          </a:p>
          <a:p>
            <a:pPr eaLnBrk="1" hangingPunct="1"/>
            <a:r>
              <a:rPr lang="ko-KR" altLang="en-US" sz="3600" smtClean="0"/>
              <a:t>연상게임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0483" name="내용 개체 틀 3" descr="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908050"/>
            <a:ext cx="7651750" cy="4249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1507" name="내용 개체 틀 3" descr="유리창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35150" y="938213"/>
            <a:ext cx="5354638" cy="5194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2531" name="내용 개체 틀 3" descr="미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250" y="549275"/>
            <a:ext cx="5362575" cy="576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3555" name="내용 개체 틀 3" descr="남자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908050"/>
            <a:ext cx="7267575" cy="4814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말과 글의 차이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4579" name="내용 개체 틀 3" descr="남자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9300" y="692150"/>
            <a:ext cx="6946900" cy="5440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5603" name="내용 개체 틀 3" descr="토끼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2655888"/>
            <a:ext cx="5295900" cy="2752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하필이면 </a:t>
            </a:r>
            <a:endParaRPr lang="en-US" altLang="ko-KR" dirty="0" smtClean="0"/>
          </a:p>
          <a:p>
            <a:r>
              <a:rPr lang="en-US" altLang="ko-KR" dirty="0" smtClean="0"/>
              <a:t>41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6000" smtClean="0"/>
              <a:t>발상의 전환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400" smtClean="0"/>
              <a:t>상대가 약속시간에 늦으면 </a:t>
            </a:r>
            <a:r>
              <a:rPr lang="en-US" altLang="ko-KR" sz="4400" smtClean="0"/>
              <a:t>(        )</a:t>
            </a:r>
            <a:r>
              <a:rPr lang="ko-KR" altLang="en-US" sz="4400" smtClean="0"/>
              <a:t>가 생긴다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800" smtClean="0"/>
              <a:t>나에게 만약 </a:t>
            </a:r>
            <a:r>
              <a:rPr lang="en-US" altLang="ko-KR" sz="4800" smtClean="0"/>
              <a:t>10</a:t>
            </a:r>
            <a:r>
              <a:rPr lang="ko-KR" altLang="en-US" sz="4800" smtClean="0"/>
              <a:t>분 동안 신의 역할이 주어진다면 </a:t>
            </a:r>
            <a:r>
              <a:rPr lang="en-US" altLang="ko-KR" sz="4800" smtClean="0"/>
              <a:t>(       ) </a:t>
            </a:r>
            <a:r>
              <a:rPr lang="ko-KR" altLang="en-US" sz="4800" smtClean="0"/>
              <a:t>하겠다</a:t>
            </a:r>
            <a:r>
              <a:rPr lang="en-US" altLang="ko-KR" sz="4800" smtClean="0"/>
              <a:t>. </a:t>
            </a:r>
            <a:endParaRPr lang="ko-KR" altLang="en-US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7488237" cy="5080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방법 </a:t>
            </a:r>
            <a:r>
              <a:rPr lang="en-US" altLang="ko-KR" sz="2800" smtClean="0"/>
              <a:t>1 : </a:t>
            </a:r>
            <a:r>
              <a:rPr lang="ko-KR" altLang="en-US" sz="2800" smtClean="0"/>
              <a:t>관습적 생각에 도전하라</a:t>
            </a:r>
            <a:r>
              <a:rPr lang="en-US" altLang="ko-KR" sz="2800" smtClean="0"/>
              <a:t>. </a:t>
            </a:r>
          </a:p>
          <a:p>
            <a:pPr eaLnBrk="1" hangingPunct="1"/>
            <a:endParaRPr lang="en-US" altLang="ko-KR" sz="2800" smtClean="0"/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사물의 대상을 뒤집어 생각한다</a:t>
            </a:r>
            <a:r>
              <a:rPr lang="en-US" altLang="ko-KR" sz="28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사물이나 대상을 다른 관점으로 해석한다</a:t>
            </a:r>
            <a:r>
              <a:rPr lang="en-US" altLang="ko-KR" sz="28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사물이나 대상의 이면을 따져본다</a:t>
            </a:r>
            <a:r>
              <a:rPr lang="en-US" altLang="ko-KR" sz="2800" smtClean="0"/>
              <a:t>. </a:t>
            </a:r>
            <a:endParaRPr lang="ko-KR" altLang="en-US" sz="2800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323850" y="1412875"/>
            <a:ext cx="7372350" cy="5043488"/>
          </a:xfrm>
        </p:spPr>
        <p:txBody>
          <a:bodyPr/>
          <a:lstStyle/>
          <a:p>
            <a:pPr eaLnBrk="1" hangingPunct="1"/>
            <a:r>
              <a:rPr lang="ko-KR" altLang="en-US" smtClean="0"/>
              <a:t>방법 </a:t>
            </a:r>
            <a:r>
              <a:rPr lang="en-US" altLang="ko-KR" smtClean="0"/>
              <a:t>2 : </a:t>
            </a:r>
            <a:r>
              <a:rPr lang="ko-KR" altLang="en-US" smtClean="0"/>
              <a:t>문제에 대한 깊이 있는 분석과 비판을 시도하라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문제를 다른 방향에서 새롭게 정의해 본다</a:t>
            </a:r>
            <a:r>
              <a:rPr lang="en-US" altLang="ko-KR" sz="28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문제를 세분화하여 분류해 본다</a:t>
            </a:r>
            <a:r>
              <a:rPr lang="en-US" altLang="ko-KR" sz="28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문제가 제기된 의도나 원인을 분석한다</a:t>
            </a:r>
            <a:r>
              <a:rPr lang="en-US" altLang="ko-KR" sz="2800" smtClean="0"/>
              <a:t>. </a:t>
            </a:r>
            <a:endParaRPr lang="ko-KR" altLang="en-US" sz="2800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2"/>
          <p:cNvSpPr>
            <a:spLocks noGrp="1"/>
          </p:cNvSpPr>
          <p:nvPr>
            <p:ph idx="1"/>
          </p:nvPr>
        </p:nvSpPr>
        <p:spPr>
          <a:xfrm>
            <a:off x="250825" y="981075"/>
            <a:ext cx="7921625" cy="5151438"/>
          </a:xfrm>
        </p:spPr>
        <p:txBody>
          <a:bodyPr/>
          <a:lstStyle/>
          <a:p>
            <a:pPr eaLnBrk="1" hangingPunct="1"/>
            <a:r>
              <a:rPr lang="ko-KR" altLang="en-US" smtClean="0"/>
              <a:t>방법 </a:t>
            </a:r>
            <a:r>
              <a:rPr lang="en-US" altLang="ko-KR" smtClean="0"/>
              <a:t>3 : </a:t>
            </a:r>
            <a:r>
              <a:rPr lang="ko-KR" altLang="en-US" smtClean="0"/>
              <a:t>두 사물이나 주장의 유사성과 차이성을 찾아라</a:t>
            </a:r>
            <a:r>
              <a:rPr lang="en-US" altLang="ko-KR" smtClean="0"/>
              <a:t>. </a:t>
            </a:r>
          </a:p>
          <a:p>
            <a:pPr eaLnBrk="1" hangingPunct="1"/>
            <a:endParaRPr lang="en-US" altLang="ko-KR" smtClean="0"/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관련 없는 것을 서로 관련 지어 본다</a:t>
            </a:r>
            <a:r>
              <a:rPr lang="en-US" altLang="ko-KR" sz="28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각 사물의 속성을 나열하고 인접 요소를 뽑아낸다</a:t>
            </a:r>
            <a:r>
              <a:rPr lang="en-US" altLang="ko-KR" sz="28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사물의 속성을 새롭게 해석하여 유사성을 만든다</a:t>
            </a:r>
            <a:r>
              <a:rPr lang="en-US" altLang="ko-KR" sz="28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800" smtClean="0"/>
              <a:t>사물의 속성 바깥의 유사성에도 관심을 기울인다</a:t>
            </a:r>
            <a:r>
              <a:rPr lang="en-US" altLang="ko-KR" sz="2800" smtClean="0"/>
              <a:t>. </a:t>
            </a:r>
            <a:endParaRPr lang="ko-KR" altLang="en-US" sz="2800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분 쓰기</a:t>
            </a:r>
            <a:endParaRPr lang="ko-KR" altLang="en-US" dirty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주어진 글감에 대해 </a:t>
            </a:r>
            <a:r>
              <a:rPr lang="en-US" altLang="ko-KR" sz="3200" smtClean="0"/>
              <a:t>3</a:t>
            </a:r>
            <a:r>
              <a:rPr lang="ko-KR" altLang="en-US" sz="3200" smtClean="0"/>
              <a:t>분이라는 제한된 시간 안에 계속해서 글을 쓰는 훈련을 말한다</a:t>
            </a:r>
            <a:r>
              <a:rPr lang="en-US" altLang="ko-KR" sz="3200" smtClean="0"/>
              <a:t>. </a:t>
            </a:r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가</a:t>
            </a:r>
            <a:r>
              <a:rPr lang="en-US" altLang="ko-KR"/>
              <a:t>. </a:t>
            </a:r>
            <a:r>
              <a:rPr lang="ko-KR" altLang="en-US"/>
              <a:t>매체 및 상황 </a:t>
            </a:r>
          </a:p>
        </p:txBody>
      </p:sp>
      <p:graphicFrame>
        <p:nvGraphicFramePr>
          <p:cNvPr id="8346" name="Group 154"/>
          <p:cNvGraphicFramePr>
            <a:graphicFrameLocks noGrp="1"/>
          </p:cNvGraphicFramePr>
          <p:nvPr>
            <p:ph idx="1"/>
          </p:nvPr>
        </p:nvGraphicFramePr>
        <p:xfrm>
          <a:off x="1116013" y="1916113"/>
          <a:ext cx="7272337" cy="3919539"/>
        </p:xfrm>
        <a:graphic>
          <a:graphicData uri="http://schemas.openxmlformats.org/drawingml/2006/table">
            <a:tbl>
              <a:tblPr/>
              <a:tblGrid>
                <a:gridCol w="2087562"/>
                <a:gridCol w="3024188"/>
                <a:gridCol w="2160587"/>
              </a:tblGrid>
              <a:tr h="779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말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음성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글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문자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전달매체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구두언어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문자언어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시간적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공유 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공유 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공간적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공유 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공유 *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기능의 양태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언어적 비언어적 상호작용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일방적임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자유롭게 글쓰기</a:t>
            </a:r>
            <a:endParaRPr lang="ko-KR" altLang="ko-K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브레인스토밍 </a:t>
            </a:r>
            <a:r>
              <a:rPr lang="en-US" altLang="ko-KR" smtClean="0"/>
              <a:t>[brainstorming]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일정한 테마에 관하여 회의형식을 채택하고</a:t>
            </a:r>
            <a:r>
              <a:rPr lang="en-US" altLang="ko-KR" smtClean="0"/>
              <a:t>, </a:t>
            </a:r>
            <a:r>
              <a:rPr lang="ko-KR" altLang="en-US" smtClean="0"/>
              <a:t>구성원의 자유발언을 통한 아이디어의 제시를 요구하여 발상을 찾아내려는 방법</a:t>
            </a:r>
            <a:endParaRPr lang="en-US" altLang="ko-KR" smtClean="0"/>
          </a:p>
          <a:p>
            <a:pPr eaLnBrk="1" hangingPunct="1"/>
            <a:endParaRPr lang="ko-KR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132763" cy="48355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ko-KR" altLang="en-US" smtClean="0"/>
              <a:t>자신의 머리 속에 떠오르는 아이디어를 적어본다</a:t>
            </a:r>
            <a:r>
              <a:rPr lang="en-US" altLang="ko-KR" smtClean="0"/>
              <a:t>.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ko-KR" altLang="en-US" smtClean="0"/>
              <a:t>정말 쓰고자 하는 것을 적어본다</a:t>
            </a:r>
            <a:r>
              <a:rPr lang="en-US" altLang="ko-KR" smtClean="0"/>
              <a:t>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ko-KR" altLang="en-US" smtClean="0"/>
              <a:t>초고에 대한 부담을 버리자</a:t>
            </a:r>
            <a:r>
              <a:rPr lang="en-US" altLang="ko-KR" smtClean="0"/>
              <a:t>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ko-KR" altLang="en-US" smtClean="0"/>
              <a:t>전체에서 세부적인 내용으로 들어간다</a:t>
            </a:r>
            <a:r>
              <a:rPr lang="en-US" altLang="ko-KR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자료를 알고 있는 내용</a:t>
            </a:r>
            <a:endParaRPr lang="en-US" altLang="ko-KR" dirty="0" smtClean="0"/>
          </a:p>
          <a:p>
            <a:r>
              <a:rPr lang="ko-KR" altLang="en-US" sz="4800" dirty="0" smtClean="0"/>
              <a:t>라면 맛있게 끓여보기 </a:t>
            </a:r>
          </a:p>
        </p:txBody>
      </p:sp>
    </p:spTree>
    <p:extLst>
      <p:ext uri="{BB962C8B-B14F-4D97-AF65-F5344CB8AC3E}">
        <p14:creationId xmlns:p14="http://schemas.microsoft.com/office/powerpoint/2010/main" val="31584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나</a:t>
            </a:r>
            <a:r>
              <a:rPr lang="en-US" altLang="ko-KR"/>
              <a:t>. </a:t>
            </a:r>
            <a:r>
              <a:rPr lang="ko-KR" altLang="en-US"/>
              <a:t>정보</a:t>
            </a:r>
          </a:p>
        </p:txBody>
      </p:sp>
      <p:graphicFrame>
        <p:nvGraphicFramePr>
          <p:cNvPr id="10292" name="Group 52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6702425" cy="4125913"/>
        </p:xfrm>
        <a:graphic>
          <a:graphicData uri="http://schemas.openxmlformats.org/drawingml/2006/table">
            <a:tbl>
              <a:tblPr/>
              <a:tblGrid>
                <a:gridCol w="1949450"/>
                <a:gridCol w="2592387"/>
                <a:gridCol w="2160588"/>
              </a:tblGrid>
              <a:tr h="518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말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음성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글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문자</a:t>
                      </a: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내용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구체적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추상적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구조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개방적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폐쇄적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기능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개인의 감정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감정 이입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객관적 정보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심미적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내용의 양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적은 양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많은 양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규범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상호작용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다</a:t>
            </a:r>
            <a:r>
              <a:rPr lang="en-US" altLang="ko-KR"/>
              <a:t>. </a:t>
            </a:r>
            <a:r>
              <a:rPr lang="ko-KR" altLang="en-US"/>
              <a:t>정보의 처리</a:t>
            </a:r>
          </a:p>
        </p:txBody>
      </p:sp>
      <p:graphicFrame>
        <p:nvGraphicFramePr>
          <p:cNvPr id="12355" name="Group 67"/>
          <p:cNvGraphicFramePr>
            <a:graphicFrameLocks noGrp="1"/>
          </p:cNvGraphicFramePr>
          <p:nvPr>
            <p:ph idx="1"/>
          </p:nvPr>
        </p:nvGraphicFramePr>
        <p:xfrm>
          <a:off x="611188" y="2133600"/>
          <a:ext cx="8064500" cy="3385286"/>
        </p:xfrm>
        <a:graphic>
          <a:graphicData uri="http://schemas.openxmlformats.org/drawingml/2006/table">
            <a:tbl>
              <a:tblPr/>
              <a:tblGrid>
                <a:gridCol w="1584325"/>
                <a:gridCol w="3240087"/>
                <a:gridCol w="3240088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말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음성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글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문자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인지적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부담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비교적 쉬움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쉽지 않음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처리 양식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자동적으로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전체보다 지엽적 내용에 이끌림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비자동적으로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지엽적 내용보다 전체 구성 파악이 중요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라</a:t>
            </a:r>
            <a:r>
              <a:rPr lang="en-US" altLang="ko-KR"/>
              <a:t>. </a:t>
            </a:r>
            <a:r>
              <a:rPr lang="ko-KR" altLang="en-US"/>
              <a:t>발달</a:t>
            </a:r>
          </a:p>
        </p:txBody>
      </p:sp>
      <p:graphicFrame>
        <p:nvGraphicFramePr>
          <p:cNvPr id="14367" name="Group 31"/>
          <p:cNvGraphicFramePr>
            <a:graphicFrameLocks noGrp="1"/>
          </p:cNvGraphicFramePr>
          <p:nvPr>
            <p:ph idx="1"/>
          </p:nvPr>
        </p:nvGraphicFramePr>
        <p:xfrm>
          <a:off x="900113" y="2133600"/>
          <a:ext cx="7632700" cy="2759075"/>
        </p:xfrm>
        <a:graphic>
          <a:graphicData uri="http://schemas.openxmlformats.org/drawingml/2006/table">
            <a:tbl>
              <a:tblPr/>
              <a:tblGrid>
                <a:gridCol w="1439862"/>
                <a:gridCol w="3311525"/>
                <a:gridCol w="2881313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말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음성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글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문자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학습양식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자연상황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인위적 교육상황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발달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말하는 이와 들을 이로서의 경험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사회적 상호작용이 중요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문자의 해독이 이해의 선행 조건임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실제 글쓰기 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누구나 글을 쓰게 될 상황에 놓이면 무엇을 해야 할 지 몰라 눈앞이 캄캄해지는 경험을 한다</a:t>
            </a:r>
            <a:r>
              <a:rPr lang="en-US" altLang="ko-KR" smtClean="0"/>
              <a:t>. </a:t>
            </a:r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771800" y="1484784"/>
            <a:ext cx="6120680" cy="3255640"/>
          </a:xfrm>
        </p:spPr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네 안에 숨은 아이디어를 </a:t>
            </a:r>
            <a:r>
              <a:rPr lang="ko-KR" altLang="en-US" dirty="0" smtClean="0"/>
              <a:t>펼치라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77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 smtClean="0"/>
              <a:t>글쓰기 과정</a:t>
            </a:r>
            <a:r>
              <a:rPr lang="en-US" altLang="ko-KR" sz="4000" dirty="0" smtClean="0"/>
              <a:t>(35</a:t>
            </a:r>
            <a:r>
              <a:rPr lang="ko-KR" altLang="en-US" sz="4000" dirty="0" smtClean="0"/>
              <a:t>쪽</a:t>
            </a:r>
            <a:r>
              <a:rPr lang="en-US" altLang="ko-KR" sz="4000" dirty="0" smtClean="0"/>
              <a:t>)</a:t>
            </a:r>
          </a:p>
          <a:p>
            <a:pPr eaLnBrk="1" hangingPunct="1"/>
            <a:endParaRPr lang="en-US" altLang="ko-KR" sz="4000" dirty="0" smtClean="0"/>
          </a:p>
          <a:p>
            <a:pPr eaLnBrk="1" hangingPunct="1"/>
            <a:r>
              <a:rPr lang="ko-KR" altLang="en-US" sz="4000" dirty="0" smtClean="0"/>
              <a:t>계획 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주제 설정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자료 수집</a:t>
            </a:r>
            <a:endParaRPr lang="en-US" altLang="ko-KR" sz="4000" dirty="0" smtClean="0"/>
          </a:p>
          <a:p>
            <a:pPr eaLnBrk="1" hangingPunct="1"/>
            <a:r>
              <a:rPr lang="ko-KR" altLang="en-US" sz="4000" dirty="0" smtClean="0"/>
              <a:t>집필 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개요 작성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초고 쓰기 </a:t>
            </a:r>
            <a:endParaRPr lang="en-US" altLang="ko-KR" sz="4000" dirty="0" smtClean="0"/>
          </a:p>
          <a:p>
            <a:pPr eaLnBrk="1" hangingPunct="1"/>
            <a:r>
              <a:rPr lang="ko-KR" altLang="en-US" sz="4000" dirty="0" smtClean="0"/>
              <a:t>교정 </a:t>
            </a:r>
            <a:r>
              <a:rPr lang="en-US" altLang="ko-KR" sz="4000" dirty="0" smtClean="0"/>
              <a:t>: </a:t>
            </a:r>
            <a:r>
              <a:rPr lang="ko-KR" altLang="en-US" sz="4000" dirty="0" err="1" smtClean="0"/>
              <a:t>고쳐쓰기</a:t>
            </a:r>
            <a:r>
              <a:rPr lang="ko-KR" altLang="en-US" sz="4000" dirty="0" smtClean="0"/>
              <a:t> </a:t>
            </a:r>
            <a:endParaRPr lang="en-US" altLang="ko-KR" sz="4000" dirty="0" smtClean="0"/>
          </a:p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풍요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194</TotalTime>
  <Words>467</Words>
  <Application>Microsoft Office PowerPoint</Application>
  <PresentationFormat>화면 슬라이드 쇼(4:3)</PresentationFormat>
  <Paragraphs>111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풍요</vt:lpstr>
      <vt:lpstr>글쓰기가 어렵다? </vt:lpstr>
      <vt:lpstr>말과 글의 차이</vt:lpstr>
      <vt:lpstr>가. 매체 및 상황 </vt:lpstr>
      <vt:lpstr>나. 정보</vt:lpstr>
      <vt:lpstr>다. 정보의 처리</vt:lpstr>
      <vt:lpstr>라. 발달</vt:lpstr>
      <vt:lpstr>PowerPoint 프레젠테이션</vt:lpstr>
      <vt:lpstr>제2장  네 안에 숨은 아이디어를 펼치라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3분 쓰기</vt:lpstr>
      <vt:lpstr>자유롭게 글쓰기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글쓰기가 어렵다?</dc:title>
  <dc:creator>정윤희</dc:creator>
  <cp:lastModifiedBy>admin</cp:lastModifiedBy>
  <cp:revision>26</cp:revision>
  <dcterms:created xsi:type="dcterms:W3CDTF">2006-03-12T05:13:02Z</dcterms:created>
  <dcterms:modified xsi:type="dcterms:W3CDTF">2015-03-11T23:28:19Z</dcterms:modified>
</cp:coreProperties>
</file>