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654" r:id="rId2"/>
    <p:sldMasterId id="2147483743" r:id="rId3"/>
  </p:sldMasterIdLst>
  <p:notesMasterIdLst>
    <p:notesMasterId r:id="rId39"/>
  </p:notesMasterIdLst>
  <p:handoutMasterIdLst>
    <p:handoutMasterId r:id="rId40"/>
  </p:handoutMasterIdLst>
  <p:sldIdLst>
    <p:sldId id="293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5" r:id="rId14"/>
    <p:sldId id="324" r:id="rId15"/>
    <p:sldId id="326" r:id="rId16"/>
    <p:sldId id="327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37" r:id="rId26"/>
    <p:sldId id="338" r:id="rId27"/>
    <p:sldId id="339" r:id="rId28"/>
    <p:sldId id="341" r:id="rId29"/>
    <p:sldId id="340" r:id="rId30"/>
    <p:sldId id="342" r:id="rId31"/>
    <p:sldId id="343" r:id="rId32"/>
    <p:sldId id="344" r:id="rId33"/>
    <p:sldId id="345" r:id="rId34"/>
    <p:sldId id="346" r:id="rId35"/>
    <p:sldId id="347" r:id="rId36"/>
    <p:sldId id="349" r:id="rId37"/>
    <p:sldId id="348" r:id="rId38"/>
  </p:sldIdLst>
  <p:sldSz cx="9144000" cy="6858000" type="screen4x3"/>
  <p:notesSz cx="6834188" cy="997902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84C5D52-E8CE-47F9-A2EF-1C6E19D416FE}">
          <p14:sldIdLst>
            <p14:sldId id="293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5"/>
            <p14:sldId id="324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7"/>
            <p14:sldId id="338"/>
            <p14:sldId id="339"/>
            <p14:sldId id="341"/>
            <p14:sldId id="340"/>
            <p14:sldId id="342"/>
            <p14:sldId id="343"/>
            <p14:sldId id="344"/>
            <p14:sldId id="345"/>
            <p14:sldId id="346"/>
            <p14:sldId id="347"/>
            <p14:sldId id="349"/>
            <p14:sldId id="34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FF9900"/>
    <a:srgbClr val="FF99CC"/>
    <a:srgbClr val="FFFF00"/>
    <a:srgbClr val="4D4D4D"/>
    <a:srgbClr val="CC0099"/>
    <a:srgbClr val="FF330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64" autoAdjust="0"/>
    <p:restoredTop sz="73241" autoAdjust="0"/>
  </p:normalViewPr>
  <p:slideViewPr>
    <p:cSldViewPr>
      <p:cViewPr varScale="1">
        <p:scale>
          <a:sx n="85" d="100"/>
          <a:sy n="85" d="100"/>
        </p:scale>
        <p:origin x="286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1481" cy="498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1125" y="0"/>
            <a:ext cx="2961481" cy="498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78342"/>
            <a:ext cx="2961481" cy="498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1125" y="9478342"/>
            <a:ext cx="2961481" cy="498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DCB17B39-7FF6-42CD-9737-E4A98012A91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544359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71125" y="0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681C38-76E4-469D-9E60-26516F8E1D6C}" type="datetimeFigureOut">
              <a:rPr lang="ko-KR" altLang="en-US" smtClean="0"/>
              <a:t>2015-04-07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2338" y="747713"/>
            <a:ext cx="4991100" cy="3743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3419" y="4740037"/>
            <a:ext cx="5467350" cy="44905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78342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71125" y="9478342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6901B7-5B64-418B-94DF-09473DF7D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105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197B32-C31A-4E28-90BC-27A60956527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050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A2C4D9-C0C5-4F14-8393-CC69D4AC3C1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2439970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7B566-CDBE-41D6-BDE2-E20B5A9A802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914835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04775"/>
            <a:ext cx="2057400" cy="602138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5613" y="104775"/>
            <a:ext cx="6021387" cy="602138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45FF8-F03D-4878-AA15-480D6B698D2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08458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6930E6-FEDA-4289-A64E-5276AD693CB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895385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E966E5-0E12-405A-A738-15100E8EEE8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161942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C499C-5EF0-4FA7-883A-7FDB45A2798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6836567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763713" y="1600200"/>
            <a:ext cx="33845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300663" y="1600200"/>
            <a:ext cx="338613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DCF698-22E0-44EF-A39C-E746BBF8835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110350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AD7DA2-9FDC-48F1-908F-46CA402AD43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695267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67201D-3F1B-48C9-8C79-16E6401011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571637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BFFA3F-EE02-4618-8D67-17102BD1693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0681273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8A00D5-D768-44C0-816C-2DE25DC8D1E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7919174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E38332-F71D-4173-89AE-05112820C33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80032465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FA1131-A626-4124-83F5-A8BE0BDCB20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334140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7959B1-859A-422E-BD03-FBC1D8CF6E9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74019812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38963" y="188913"/>
            <a:ext cx="1747837" cy="593725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692275" y="188913"/>
            <a:ext cx="5094288" cy="59372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F59820-23BE-4CDE-B1D3-B1A9F30ECF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4753186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8211312" y="2788920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2496312" y="0"/>
            <a:ext cx="1709928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78892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0624" y="3118104"/>
            <a:ext cx="7781544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8211312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74B45C-6A99-4ACA-9B65-2D21D818519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A494E-8C4A-4B6A-AA79-BFE52901A7A0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1296" y="3044952"/>
            <a:ext cx="4690872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3696FE-21BB-4B75-BAC8-A8FF9646D19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Rectangle 6"/>
          <p:cNvSpPr/>
          <p:nvPr/>
        </p:nvSpPr>
        <p:spPr bwMode="gray">
          <a:xfrm>
            <a:off x="8211312" y="2788920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2496312" y="0"/>
            <a:ext cx="1709928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78892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3813048"/>
            <a:ext cx="77724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9BA578-4778-4A09-8F40-332A52151504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27632"/>
            <a:ext cx="4040188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860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645025" y="1627632"/>
            <a:ext cx="4041775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860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ECBF07-F4AE-4485-8AE3-1ED2B1B9A529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80A48-6E75-419F-B30F-19EC86B6D94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 bwMode="gray">
          <a:xfrm>
            <a:off x="8842248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E234F-2397-4DEE-9FC3-0CC9C34F8BBC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7BF6F0-6545-486B-A681-21CCE682ED5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2300566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48640"/>
            <a:ext cx="7699248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0952" y="1645920"/>
            <a:ext cx="2816352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E33639-5626-46EB-8D15-ABA84330C8C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1645920"/>
            <a:ext cx="4800600" cy="44805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68" y="658368"/>
            <a:ext cx="54864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92224" y="1618488"/>
            <a:ext cx="54864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24" y="5413248"/>
            <a:ext cx="54864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BD3EC2-08B4-4D92-916D-6EE4D5940A3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7693074" cy="45259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0585C2-D5DD-4224-BF86-1653EE71AEB3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4572000" y="2350008"/>
            <a:ext cx="6519672" cy="1810512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6553200" y="6135624"/>
            <a:ext cx="987552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8606181" y="1379355"/>
            <a:ext cx="539496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8604504" y="0"/>
            <a:ext cx="539496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1152" y="274637"/>
            <a:ext cx="1673352" cy="58521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C1A21-120A-4F97-8D75-09F296D1074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631BD8-46BC-433E-B714-F110143B15A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8180421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DC17E2-26C8-4991-AC3B-3107EF5CBCB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029958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B80B71-CB24-494E-B02D-44B918DD311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7108994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6F97FC-EE2E-41B1-AB72-7AE39C0B2CC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432823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010066-B64D-4268-9980-18A5C84905C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4909708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43B16-C414-4582-8CE6-7237FB91E08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522443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6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6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D5068CB-F1BC-48B8-859E-765A64899BC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3078" name="Picture 79" descr="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0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37" name="Rectangle 37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04775"/>
            <a:ext cx="5976937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Title Style</a:t>
            </a:r>
          </a:p>
        </p:txBody>
      </p:sp>
      <p:pic>
        <p:nvPicPr>
          <p:cNvPr id="3080" name="Picture 8" descr="D:\2012 작업\013_12.06_동의대학교 라이센스 판매\png\동의대학교-로고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5225"/>
            <a:ext cx="1571625" cy="60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6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4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80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80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80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80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80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6837" grpId="0"/>
    </p:bld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000" b="1" i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000" b="1" i="1">
          <a:solidFill>
            <a:schemeClr val="tx1"/>
          </a:solidFill>
          <a:latin typeface="Times New Roman" pitchFamily="18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000" b="1" i="1">
          <a:solidFill>
            <a:schemeClr val="tx1"/>
          </a:solidFill>
          <a:latin typeface="Times New Roman" pitchFamily="18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000" b="1" i="1">
          <a:solidFill>
            <a:schemeClr val="tx1"/>
          </a:solidFill>
          <a:latin typeface="Times New Roman" pitchFamily="18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000" b="1" i="1">
          <a:solidFill>
            <a:schemeClr val="tx1"/>
          </a:solidFill>
          <a:latin typeface="Times New Roman" pitchFamily="18" charset="0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000" b="1" i="1">
          <a:solidFill>
            <a:schemeClr val="tx1"/>
          </a:solidFill>
          <a:latin typeface="Times New Roman" pitchFamily="18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000" b="1" i="1">
          <a:solidFill>
            <a:schemeClr val="tx1"/>
          </a:solidFill>
          <a:latin typeface="Times New Roman" pitchFamily="18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000" b="1" i="1">
          <a:solidFill>
            <a:schemeClr val="tx1"/>
          </a:solidFill>
          <a:latin typeface="Times New Roman" pitchFamily="18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000" b="1" i="1">
          <a:solidFill>
            <a:schemeClr val="tx1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6C23DCE-1DBB-4EEC-B975-4050B47A7BA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4101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1692275" y="188913"/>
            <a:ext cx="5976938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Title Style</a:t>
            </a:r>
          </a:p>
        </p:txBody>
      </p:sp>
      <p:sp>
        <p:nvSpPr>
          <p:cNvPr id="4102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63713" y="1600200"/>
            <a:ext cx="692308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pic>
        <p:nvPicPr>
          <p:cNvPr id="4103" name="Picture 8" descr="D:\2012 작업\013_12.06_동의대학교 라이센스 판매\png\동의대학교-로고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5225"/>
            <a:ext cx="1571625" cy="60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000" b="1" i="1">
          <a:solidFill>
            <a:srgbClr val="660066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000" b="1" i="1">
          <a:solidFill>
            <a:srgbClr val="660066"/>
          </a:solidFill>
          <a:latin typeface="Times New Roman" pitchFamily="18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000" b="1" i="1">
          <a:solidFill>
            <a:srgbClr val="660066"/>
          </a:solidFill>
          <a:latin typeface="Times New Roman" pitchFamily="18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000" b="1" i="1">
          <a:solidFill>
            <a:srgbClr val="660066"/>
          </a:solidFill>
          <a:latin typeface="Times New Roman" pitchFamily="18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000" b="1" i="1">
          <a:solidFill>
            <a:srgbClr val="660066"/>
          </a:solidFill>
          <a:latin typeface="Times New Roman" pitchFamily="18" charset="0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000" b="1" i="1">
          <a:solidFill>
            <a:srgbClr val="660066"/>
          </a:solidFill>
          <a:latin typeface="Times New Roman" pitchFamily="18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000" b="1" i="1">
          <a:solidFill>
            <a:srgbClr val="660066"/>
          </a:solidFill>
          <a:latin typeface="Times New Roman" pitchFamily="18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000" b="1" i="1">
          <a:solidFill>
            <a:srgbClr val="660066"/>
          </a:solidFill>
          <a:latin typeface="Times New Roman" pitchFamily="18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000" b="1" i="1">
          <a:solidFill>
            <a:srgbClr val="660066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86868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165592" y="996696"/>
            <a:ext cx="978408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783080" y="0"/>
            <a:ext cx="1947672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432304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9496"/>
            <a:ext cx="82296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70448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2152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A7F7D33-BF00-48B7-8BD0-47C0A125A57D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8"/>
          <p:cNvSpPr>
            <a:spLocks noGrp="1" noChangeArrowheads="1"/>
          </p:cNvSpPr>
          <p:nvPr>
            <p:ph type="ctrTitle"/>
          </p:nvPr>
        </p:nvSpPr>
        <p:spPr>
          <a:xfrm>
            <a:off x="0" y="2944540"/>
            <a:ext cx="8892480" cy="1708596"/>
          </a:xfrm>
        </p:spPr>
        <p:txBody>
          <a:bodyPr>
            <a:normAutofit/>
          </a:bodyPr>
          <a:lstStyle/>
          <a:p>
            <a:pPr algn="ctr" fontAlgn="base"/>
            <a:r>
              <a:rPr lang="en-US" altLang="ko-KR" dirty="0" smtClean="0"/>
              <a:t>HTML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CSS</a:t>
            </a:r>
            <a:r>
              <a:rPr lang="ko-KR" altLang="en-US" dirty="0" smtClean="0"/>
              <a:t>를 이용한 </a:t>
            </a:r>
            <a:r>
              <a:rPr lang="ko-KR" altLang="en-US" dirty="0" err="1" smtClean="0"/>
              <a:t>웹페이지</a:t>
            </a:r>
            <a:r>
              <a:rPr lang="ko-KR" altLang="en-US" dirty="0" smtClean="0"/>
              <a:t> 실습</a:t>
            </a:r>
            <a:endParaRPr lang="ko-KR" altLang="en-US" dirty="0"/>
          </a:p>
        </p:txBody>
      </p:sp>
      <p:sp>
        <p:nvSpPr>
          <p:cNvPr id="6147" name="Rectangle 49"/>
          <p:cNvSpPr>
            <a:spLocks noGrp="1" noChangeArrowheads="1"/>
          </p:cNvSpPr>
          <p:nvPr>
            <p:ph type="subTitle" idx="1"/>
          </p:nvPr>
        </p:nvSpPr>
        <p:spPr>
          <a:xfrm>
            <a:off x="1979712" y="4653136"/>
            <a:ext cx="6400800" cy="1752600"/>
          </a:xfrm>
        </p:spPr>
        <p:txBody>
          <a:bodyPr/>
          <a:lstStyle/>
          <a:p>
            <a:r>
              <a:rPr lang="ko-KR" altLang="en-US" dirty="0" smtClean="0"/>
              <a:t>동의대학교 컴퓨터공학과</a:t>
            </a:r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김 </a:t>
            </a:r>
            <a:r>
              <a:rPr lang="ko-KR" altLang="en-US" dirty="0" err="1" smtClean="0"/>
              <a:t>규</a:t>
            </a:r>
            <a:r>
              <a:rPr lang="ko-KR" altLang="en-US" dirty="0" smtClean="0"/>
              <a:t> 현 </a:t>
            </a:r>
            <a:r>
              <a:rPr lang="en-US" altLang="ko-KR" dirty="0" smtClean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61625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소셜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커머스</a:t>
            </a:r>
            <a:r>
              <a:rPr lang="ko-KR" altLang="en-US" dirty="0" smtClean="0"/>
              <a:t> 베이스 페이지 제작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509287"/>
            <a:ext cx="3528392" cy="5214179"/>
          </a:xfrm>
          <a:prstGeom prst="rect">
            <a:avLst/>
          </a:prstGeom>
        </p:spPr>
      </p:pic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3707904" y="3717032"/>
            <a:ext cx="5328592" cy="2592288"/>
          </a:xfrm>
        </p:spPr>
        <p:txBody>
          <a:bodyPr>
            <a:noAutofit/>
          </a:bodyPr>
          <a:lstStyle/>
          <a:p>
            <a:pPr fontAlgn="base"/>
            <a:r>
              <a:rPr lang="ko-KR" altLang="en-US" sz="2000" b="1" dirty="0" smtClean="0"/>
              <a:t>선 만들지 않기</a:t>
            </a:r>
            <a:endParaRPr lang="en-US" altLang="ko-KR" sz="2000" b="1" dirty="0" smtClean="0"/>
          </a:p>
          <a:p>
            <a:pPr fontAlgn="base"/>
            <a:endParaRPr lang="en-US" altLang="ko-KR" sz="2000" b="1" dirty="0"/>
          </a:p>
          <a:p>
            <a:pPr fontAlgn="base"/>
            <a:r>
              <a:rPr lang="ko-KR" altLang="en-US" sz="2000" b="1" dirty="0" smtClean="0"/>
              <a:t>테두리 제거</a:t>
            </a:r>
            <a:endParaRPr lang="en-US" altLang="ko-KR" sz="2000" b="1" dirty="0" smtClean="0"/>
          </a:p>
          <a:p>
            <a:pPr fontAlgn="base"/>
            <a:r>
              <a:rPr lang="ko-KR" altLang="en-US" sz="2000" b="1" dirty="0" smtClean="0"/>
              <a:t>목록 기호 제거</a:t>
            </a:r>
            <a:endParaRPr lang="en-US" altLang="ko-KR" sz="2000" b="1" dirty="0" smtClean="0"/>
          </a:p>
          <a:p>
            <a:pPr fontAlgn="base"/>
            <a:endParaRPr lang="en-US" altLang="ko-KR" sz="2000" b="1" dirty="0"/>
          </a:p>
          <a:p>
            <a:pPr fontAlgn="base"/>
            <a:r>
              <a:rPr lang="en-US" altLang="ko-KR" sz="2000" b="1" dirty="0" smtClean="0"/>
              <a:t>Body </a:t>
            </a:r>
            <a:r>
              <a:rPr lang="ko-KR" altLang="en-US" sz="2000" b="1" dirty="0" smtClean="0"/>
              <a:t>태그를 </a:t>
            </a:r>
            <a:r>
              <a:rPr lang="ko-KR" altLang="en-US" sz="2000" b="1" dirty="0" err="1" smtClean="0"/>
              <a:t>웹페이지</a:t>
            </a:r>
            <a:r>
              <a:rPr lang="ko-KR" altLang="en-US" sz="2000" b="1" dirty="0" smtClean="0"/>
              <a:t> 중앙에 위치 시키기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614144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소셜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커머스</a:t>
            </a:r>
            <a:r>
              <a:rPr lang="ko-KR" altLang="en-US" dirty="0" smtClean="0"/>
              <a:t> 베이스 페이지 제작</a:t>
            </a:r>
            <a:endParaRPr lang="ko-KR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3707904" y="3717032"/>
            <a:ext cx="5328592" cy="2592288"/>
          </a:xfrm>
        </p:spPr>
        <p:txBody>
          <a:bodyPr>
            <a:noAutofit/>
          </a:bodyPr>
          <a:lstStyle/>
          <a:p>
            <a:pPr fontAlgn="base"/>
            <a:r>
              <a:rPr lang="ko-KR" altLang="en-US" sz="2000" b="1" dirty="0" smtClean="0"/>
              <a:t>헤더 태그 안에 </a:t>
            </a:r>
            <a:r>
              <a:rPr lang="en-US" altLang="ko-KR" sz="2000" b="1" dirty="0" smtClean="0"/>
              <a:t>CSS </a:t>
            </a:r>
            <a:r>
              <a:rPr lang="ko-KR" altLang="en-US" sz="2000" b="1" dirty="0" smtClean="0"/>
              <a:t>태그 생</a:t>
            </a:r>
            <a:r>
              <a:rPr lang="ko-KR" altLang="en-US" sz="2000" b="1" dirty="0" smtClean="0"/>
              <a:t>성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12162"/>
          <a:stretch/>
        </p:blipFill>
        <p:spPr>
          <a:xfrm>
            <a:off x="486674" y="1700809"/>
            <a:ext cx="2766321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770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소셜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커머스</a:t>
            </a:r>
            <a:r>
              <a:rPr lang="ko-KR" altLang="en-US" dirty="0" smtClean="0"/>
              <a:t> 베이스 페이지 제작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48" y="2093578"/>
            <a:ext cx="7345804" cy="4431766"/>
          </a:xfrm>
          <a:prstGeom prst="rect">
            <a:avLst/>
          </a:prstGeom>
        </p:spPr>
      </p:pic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1772816"/>
            <a:ext cx="5328592" cy="2592288"/>
          </a:xfrm>
        </p:spPr>
        <p:txBody>
          <a:bodyPr>
            <a:noAutofit/>
          </a:bodyPr>
          <a:lstStyle/>
          <a:p>
            <a:pPr fontAlgn="base"/>
            <a:r>
              <a:rPr lang="ko-KR" altLang="en-US" sz="2000" b="1" smtClean="0"/>
              <a:t>헤더 제작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770638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소셜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커머스</a:t>
            </a:r>
            <a:r>
              <a:rPr lang="ko-KR" altLang="en-US" dirty="0" smtClean="0"/>
              <a:t> 베이스 페이지 제작</a:t>
            </a:r>
            <a:endParaRPr lang="ko-KR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1772816"/>
            <a:ext cx="5328592" cy="2592288"/>
          </a:xfrm>
        </p:spPr>
        <p:txBody>
          <a:bodyPr>
            <a:noAutofit/>
          </a:bodyPr>
          <a:lstStyle/>
          <a:p>
            <a:pPr fontAlgn="base"/>
            <a:r>
              <a:rPr lang="ko-KR" altLang="en-US" sz="2000" b="1" dirty="0" smtClean="0"/>
              <a:t>헤더 태그에 적용될 </a:t>
            </a:r>
            <a:r>
              <a:rPr lang="en-US" altLang="ko-KR" sz="2000" b="1" dirty="0" smtClean="0"/>
              <a:t>CSS </a:t>
            </a:r>
            <a:r>
              <a:rPr lang="ko-KR" altLang="en-US" sz="2000" b="1" dirty="0" smtClean="0"/>
              <a:t>작성</a:t>
            </a:r>
            <a:endParaRPr lang="en-US" altLang="ko-KR" sz="2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2403853"/>
            <a:ext cx="4599607" cy="446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756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소셜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커머스</a:t>
            </a:r>
            <a:r>
              <a:rPr lang="ko-KR" altLang="en-US" dirty="0" smtClean="0"/>
              <a:t> 베이스 페이지 제작</a:t>
            </a:r>
            <a:endParaRPr lang="ko-KR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1772816"/>
            <a:ext cx="5328592" cy="2592288"/>
          </a:xfrm>
        </p:spPr>
        <p:txBody>
          <a:bodyPr>
            <a:noAutofit/>
          </a:bodyPr>
          <a:lstStyle/>
          <a:p>
            <a:pPr fontAlgn="base"/>
            <a:r>
              <a:rPr lang="ko-KR" altLang="en-US" sz="2000" b="1" dirty="0" smtClean="0"/>
              <a:t>헤더 태그에 적용될 </a:t>
            </a:r>
            <a:r>
              <a:rPr lang="en-US" altLang="ko-KR" sz="2000" b="1" dirty="0" smtClean="0"/>
              <a:t>CSS </a:t>
            </a:r>
            <a:r>
              <a:rPr lang="ko-KR" altLang="en-US" sz="2000" b="1" dirty="0" smtClean="0"/>
              <a:t>작성</a:t>
            </a:r>
            <a:endParaRPr lang="en-US" altLang="ko-KR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32856"/>
            <a:ext cx="3083851" cy="4758716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541051" y="2780928"/>
            <a:ext cx="5328592" cy="25922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</a:pPr>
            <a:r>
              <a:rPr lang="ko-KR" altLang="en-US" sz="2000" dirty="0"/>
              <a:t>자손의 </a:t>
            </a:r>
            <a:r>
              <a:rPr lang="en-US" altLang="ko-KR" sz="2000" dirty="0"/>
              <a:t>position </a:t>
            </a:r>
            <a:r>
              <a:rPr lang="ko-KR" altLang="en-US" sz="2000" dirty="0"/>
              <a:t>속성을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absolute </a:t>
            </a:r>
            <a:r>
              <a:rPr lang="ko-KR" altLang="en-US" sz="2000" dirty="0"/>
              <a:t>키워드로 적용하면</a:t>
            </a:r>
            <a:r>
              <a:rPr lang="en-US" altLang="ko-KR" sz="2000" dirty="0" smtClean="0"/>
              <a:t>,</a:t>
            </a:r>
            <a:br>
              <a:rPr lang="en-US" altLang="ko-KR" sz="2000" dirty="0" smtClean="0"/>
            </a:br>
            <a:r>
              <a:rPr lang="en-US" altLang="ko-KR" sz="2000" dirty="0" smtClean="0"/>
              <a:t> </a:t>
            </a:r>
            <a:br>
              <a:rPr lang="en-US" altLang="ko-KR" sz="2000" dirty="0" smtClean="0"/>
            </a:br>
            <a:r>
              <a:rPr lang="ko-KR" altLang="en-US" sz="2000" dirty="0" smtClean="0"/>
              <a:t>부모의 </a:t>
            </a:r>
            <a:r>
              <a:rPr lang="en-US" altLang="ko-KR" sz="2000" dirty="0"/>
              <a:t>position</a:t>
            </a:r>
            <a:r>
              <a:rPr lang="ko-KR" altLang="en-US" sz="2000" dirty="0"/>
              <a:t>속성을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relative</a:t>
            </a:r>
            <a:r>
              <a:rPr lang="ko-KR" altLang="en-US" sz="2000" dirty="0"/>
              <a:t>키워드로 적용</a:t>
            </a:r>
            <a:r>
              <a:rPr lang="en-US" altLang="ko-KR" sz="2000" dirty="0"/>
              <a:t>. </a:t>
            </a:r>
            <a:endParaRPr kumimoji="0"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3983849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소셜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커머스</a:t>
            </a:r>
            <a:r>
              <a:rPr lang="ko-KR" altLang="en-US" dirty="0" smtClean="0"/>
              <a:t> 베이스 페이지 제작</a:t>
            </a:r>
            <a:endParaRPr lang="ko-KR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1772816"/>
            <a:ext cx="5328592" cy="2592288"/>
          </a:xfrm>
        </p:spPr>
        <p:txBody>
          <a:bodyPr>
            <a:noAutofit/>
          </a:bodyPr>
          <a:lstStyle/>
          <a:p>
            <a:pPr fontAlgn="base"/>
            <a:r>
              <a:rPr lang="ko-KR" altLang="en-US" sz="2000" b="1" dirty="0" smtClean="0"/>
              <a:t>사이드 제작</a:t>
            </a:r>
            <a:endParaRPr lang="en-US" altLang="ko-KR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00" y="2082139"/>
            <a:ext cx="6813364" cy="456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830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소셜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커머스</a:t>
            </a:r>
            <a:r>
              <a:rPr lang="ko-KR" altLang="en-US" dirty="0" smtClean="0"/>
              <a:t> 베이스 페이지 제작</a:t>
            </a:r>
            <a:endParaRPr lang="ko-KR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1772816"/>
            <a:ext cx="6264696" cy="2592288"/>
          </a:xfrm>
        </p:spPr>
        <p:txBody>
          <a:bodyPr>
            <a:noAutofit/>
          </a:bodyPr>
          <a:lstStyle/>
          <a:p>
            <a:pPr fontAlgn="base"/>
            <a:r>
              <a:rPr lang="ko-KR" altLang="en-US" sz="2000" b="1" dirty="0" smtClean="0"/>
              <a:t>페이지를 따라다니는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노트 사이드 제작</a:t>
            </a:r>
            <a:endParaRPr lang="en-US" altLang="ko-KR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204864"/>
            <a:ext cx="2901503" cy="2696691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123728" y="4797152"/>
            <a:ext cx="6264696" cy="16413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</a:pPr>
            <a:r>
              <a:rPr kumimoji="0" lang="ko-KR" altLang="en-US" sz="2000" b="1" dirty="0"/>
              <a:t>따라다니는 모습이 부자연스럽지만</a:t>
            </a:r>
            <a:r>
              <a:rPr kumimoji="0" lang="en-US" altLang="ko-KR" sz="2000" b="1" dirty="0"/>
              <a:t>, </a:t>
            </a:r>
            <a:r>
              <a:rPr kumimoji="0" lang="ko-KR" altLang="en-US" sz="2000" b="1" dirty="0"/>
              <a:t>나중에 </a:t>
            </a:r>
            <a:r>
              <a:rPr kumimoji="0" lang="en-US" altLang="ko-KR" sz="2000" b="1" dirty="0" err="1"/>
              <a:t>Jquery</a:t>
            </a:r>
            <a:r>
              <a:rPr kumimoji="0" lang="ko-KR" altLang="en-US" sz="2000" b="1" dirty="0"/>
              <a:t>이용</a:t>
            </a:r>
            <a:r>
              <a:rPr kumimoji="0" lang="en-US" altLang="ko-KR" sz="2000" b="1" dirty="0" smtClean="0"/>
              <a:t>, </a:t>
            </a:r>
            <a:r>
              <a:rPr kumimoji="0" lang="ko-KR" altLang="en-US" sz="2000" b="1" dirty="0" smtClean="0"/>
              <a:t>스크롤 </a:t>
            </a:r>
            <a:r>
              <a:rPr kumimoji="0" lang="ko-KR" altLang="en-US" sz="2000" b="1" dirty="0"/>
              <a:t>관련 애니메이션을 주거나</a:t>
            </a:r>
            <a:r>
              <a:rPr kumimoji="0" lang="en-US" altLang="ko-KR" sz="2000" b="1" dirty="0"/>
              <a:t>, </a:t>
            </a:r>
            <a:r>
              <a:rPr kumimoji="0" lang="en-US" altLang="ko-KR" sz="2000" b="1" dirty="0" err="1"/>
              <a:t>css</a:t>
            </a:r>
            <a:r>
              <a:rPr kumimoji="0" lang="ko-KR" altLang="en-US" sz="2000" b="1" dirty="0"/>
              <a:t>애니메이션을 </a:t>
            </a:r>
            <a:r>
              <a:rPr kumimoji="0" lang="ko-KR" altLang="en-US" sz="2000" b="1" dirty="0" smtClean="0"/>
              <a:t>변형하여 </a:t>
            </a:r>
            <a:r>
              <a:rPr kumimoji="0" lang="ko-KR" altLang="en-US" sz="2000" b="1" dirty="0"/>
              <a:t>보완 할 수 있음</a:t>
            </a:r>
            <a:r>
              <a:rPr kumimoji="0" lang="en-US" altLang="ko-KR" sz="2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9573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소셜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커머스</a:t>
            </a:r>
            <a:r>
              <a:rPr lang="ko-KR" altLang="en-US" dirty="0" smtClean="0"/>
              <a:t> 베이스 페이지 제작</a:t>
            </a:r>
            <a:endParaRPr lang="ko-KR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1772816"/>
            <a:ext cx="6264696" cy="2592288"/>
          </a:xfrm>
        </p:spPr>
        <p:txBody>
          <a:bodyPr>
            <a:noAutofit/>
          </a:bodyPr>
          <a:lstStyle/>
          <a:p>
            <a:pPr fontAlgn="base"/>
            <a:r>
              <a:rPr lang="ko-KR" altLang="en-US" sz="2000" b="1" dirty="0" smtClean="0"/>
              <a:t>상단 </a:t>
            </a:r>
            <a:r>
              <a:rPr lang="ko-KR" altLang="en-US" sz="2000" b="1" dirty="0" err="1" smtClean="0"/>
              <a:t>네비게이션</a:t>
            </a:r>
            <a:r>
              <a:rPr lang="ko-KR" altLang="en-US" sz="2000" b="1" dirty="0" smtClean="0"/>
              <a:t> 제작</a:t>
            </a:r>
            <a:endParaRPr lang="en-US" altLang="ko-KR" sz="2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63409"/>
            <a:ext cx="8006778" cy="4003389"/>
          </a:xfrm>
          <a:prstGeom prst="rect">
            <a:avLst/>
          </a:prstGeom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979712" y="6366798"/>
            <a:ext cx="6552728" cy="3812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</a:pPr>
            <a:r>
              <a:rPr lang="ko-KR" altLang="en-US" sz="2000" dirty="0"/>
              <a:t>클릭되어있는 상태를 표시 하고자 </a:t>
            </a:r>
            <a:r>
              <a:rPr lang="en-US" altLang="ko-KR" sz="2000" dirty="0"/>
              <a:t>Active</a:t>
            </a:r>
            <a:r>
              <a:rPr lang="ko-KR" altLang="en-US" sz="2000" dirty="0"/>
              <a:t>클래스 추가</a:t>
            </a:r>
            <a:endParaRPr kumimoji="0"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975477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소셜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커머스</a:t>
            </a:r>
            <a:r>
              <a:rPr lang="ko-KR" altLang="en-US" dirty="0" smtClean="0"/>
              <a:t> 베이스 페이지 제작</a:t>
            </a:r>
            <a:endParaRPr lang="ko-KR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1772816"/>
            <a:ext cx="6264696" cy="2592288"/>
          </a:xfrm>
        </p:spPr>
        <p:txBody>
          <a:bodyPr>
            <a:noAutofit/>
          </a:bodyPr>
          <a:lstStyle/>
          <a:p>
            <a:pPr fontAlgn="base"/>
            <a:r>
              <a:rPr lang="ko-KR" altLang="en-US" sz="2000" b="1" dirty="0" smtClean="0"/>
              <a:t>상단 </a:t>
            </a:r>
            <a:r>
              <a:rPr lang="ko-KR" altLang="en-US" sz="2000" b="1" dirty="0" err="1" smtClean="0"/>
              <a:t>네비게이션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CSS</a:t>
            </a:r>
            <a:r>
              <a:rPr lang="ko-KR" altLang="en-US" sz="2000" b="1" dirty="0" smtClean="0"/>
              <a:t> 제작</a:t>
            </a:r>
            <a:endParaRPr lang="en-US" altLang="ko-KR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52" y="2276872"/>
            <a:ext cx="8198271" cy="425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817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소셜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커머스</a:t>
            </a:r>
            <a:r>
              <a:rPr lang="ko-KR" altLang="en-US" dirty="0" smtClean="0"/>
              <a:t> 베이스 페이지 제작</a:t>
            </a:r>
            <a:endParaRPr lang="ko-KR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1772816"/>
            <a:ext cx="6264696" cy="2592288"/>
          </a:xfrm>
        </p:spPr>
        <p:txBody>
          <a:bodyPr>
            <a:noAutofit/>
          </a:bodyPr>
          <a:lstStyle/>
          <a:p>
            <a:pPr fontAlgn="base"/>
            <a:r>
              <a:rPr lang="ko-KR" altLang="en-US" sz="2000" b="1" dirty="0" smtClean="0"/>
              <a:t>상단 </a:t>
            </a:r>
            <a:r>
              <a:rPr lang="ko-KR" altLang="en-US" sz="2000" b="1" dirty="0" err="1" smtClean="0"/>
              <a:t>네비게이션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CSS</a:t>
            </a:r>
            <a:r>
              <a:rPr lang="ko-KR" altLang="en-US" sz="2000" b="1" dirty="0" smtClean="0"/>
              <a:t> 제작</a:t>
            </a:r>
            <a:endParaRPr lang="en-US" altLang="ko-KR" sz="2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31" y="2082573"/>
            <a:ext cx="7729293" cy="456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304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en-US" altLang="ko-KR" dirty="0" smtClean="0"/>
          </a:p>
        </p:txBody>
      </p:sp>
      <p:sp>
        <p:nvSpPr>
          <p:cNvPr id="819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44824"/>
            <a:ext cx="8231188" cy="4464496"/>
          </a:xfrm>
        </p:spPr>
        <p:txBody>
          <a:bodyPr>
            <a:noAutofit/>
          </a:bodyPr>
          <a:lstStyle/>
          <a:p>
            <a:pPr fontAlgn="base"/>
            <a:r>
              <a:rPr lang="en-US" altLang="ko-KR" sz="2000" b="1" dirty="0" err="1" smtClean="0"/>
              <a:t>Div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태그와 </a:t>
            </a:r>
            <a:r>
              <a:rPr lang="en-US" altLang="ko-KR" sz="2000" b="1" dirty="0" smtClean="0"/>
              <a:t>CSS</a:t>
            </a:r>
            <a:r>
              <a:rPr lang="ko-KR" altLang="en-US" sz="2000" b="1" dirty="0" smtClean="0"/>
              <a:t>를 이용한 레이아웃 구성</a:t>
            </a:r>
            <a:endParaRPr lang="en-US" altLang="ko-KR" sz="2000" b="1" dirty="0" smtClean="0"/>
          </a:p>
          <a:p>
            <a:pPr fontAlgn="base"/>
            <a:endParaRPr lang="en-US" altLang="ko-KR" sz="2000" b="1" dirty="0"/>
          </a:p>
          <a:p>
            <a:pPr fontAlgn="base"/>
            <a:r>
              <a:rPr lang="ko-KR" altLang="en-US" sz="2000" b="1" dirty="0" smtClean="0"/>
              <a:t>간단한 </a:t>
            </a:r>
            <a:r>
              <a:rPr lang="ko-KR" altLang="en-US" sz="2000" b="1" dirty="0" err="1" smtClean="0"/>
              <a:t>웹페이지</a:t>
            </a:r>
            <a:r>
              <a:rPr lang="ko-KR" altLang="en-US" sz="2000" b="1" dirty="0" smtClean="0"/>
              <a:t> 구성</a:t>
            </a:r>
            <a:endParaRPr lang="en-US" altLang="ko-KR" sz="2000" b="1" dirty="0" smtClean="0"/>
          </a:p>
          <a:p>
            <a:pPr fontAlgn="base"/>
            <a:endParaRPr lang="en-US" altLang="ko-KR" sz="2000" b="1" dirty="0" smtClean="0"/>
          </a:p>
          <a:p>
            <a:pPr fontAlgn="base"/>
            <a:r>
              <a:rPr lang="ko-KR" altLang="en-US" sz="2000" b="1" dirty="0" err="1" smtClean="0"/>
              <a:t>소셜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커머스</a:t>
            </a:r>
            <a:r>
              <a:rPr lang="ko-KR" altLang="en-US" sz="2000" b="1" dirty="0" smtClean="0"/>
              <a:t> 베이스 페이지 제작</a:t>
            </a:r>
            <a:endParaRPr lang="en-US" altLang="ko-KR" sz="2000" b="1" dirty="0"/>
          </a:p>
          <a:p>
            <a:pPr fontAlgn="base"/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07265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소셜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커머스</a:t>
            </a:r>
            <a:r>
              <a:rPr lang="ko-KR" altLang="en-US" dirty="0" smtClean="0"/>
              <a:t> 베이스 페이지 제작</a:t>
            </a:r>
            <a:endParaRPr lang="ko-KR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1772816"/>
            <a:ext cx="6264696" cy="2592288"/>
          </a:xfrm>
        </p:spPr>
        <p:txBody>
          <a:bodyPr>
            <a:noAutofit/>
          </a:bodyPr>
          <a:lstStyle/>
          <a:p>
            <a:pPr fontAlgn="base"/>
            <a:r>
              <a:rPr lang="ko-KR" altLang="en-US" sz="2000" b="1" dirty="0" smtClean="0"/>
              <a:t>하단 </a:t>
            </a:r>
            <a:r>
              <a:rPr lang="ko-KR" altLang="en-US" sz="2000" b="1" dirty="0" err="1" smtClean="0"/>
              <a:t>네비게이션</a:t>
            </a:r>
            <a:r>
              <a:rPr lang="ko-KR" altLang="en-US" sz="2000" b="1" dirty="0" smtClean="0"/>
              <a:t> 제작</a:t>
            </a:r>
            <a:endParaRPr lang="en-US" altLang="ko-KR" sz="2000" b="1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979712" y="6249959"/>
            <a:ext cx="6552728" cy="4194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</a:pPr>
            <a:r>
              <a:rPr lang="ko-KR" altLang="en-US" sz="2000" dirty="0"/>
              <a:t>클릭되어있는 상태를 표시 하고자 </a:t>
            </a:r>
            <a:r>
              <a:rPr lang="en-US" altLang="ko-KR" sz="2000" dirty="0"/>
              <a:t>Active</a:t>
            </a:r>
            <a:r>
              <a:rPr lang="ko-KR" altLang="en-US" sz="2000" dirty="0"/>
              <a:t>클래스 추가</a:t>
            </a:r>
            <a:endParaRPr kumimoji="0" lang="en-US" altLang="ko-KR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50" y="2348880"/>
            <a:ext cx="5967396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1366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소셜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커머스</a:t>
            </a:r>
            <a:r>
              <a:rPr lang="ko-KR" altLang="en-US" dirty="0" smtClean="0"/>
              <a:t> 베이스 페이지 제작</a:t>
            </a:r>
            <a:endParaRPr lang="ko-KR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1772816"/>
            <a:ext cx="6264696" cy="2592288"/>
          </a:xfrm>
        </p:spPr>
        <p:txBody>
          <a:bodyPr>
            <a:noAutofit/>
          </a:bodyPr>
          <a:lstStyle/>
          <a:p>
            <a:pPr fontAlgn="base"/>
            <a:r>
              <a:rPr lang="ko-KR" altLang="en-US" sz="2000" b="1" dirty="0" smtClean="0"/>
              <a:t>하단 </a:t>
            </a:r>
            <a:r>
              <a:rPr lang="ko-KR" altLang="en-US" sz="2000" b="1" dirty="0" err="1" smtClean="0"/>
              <a:t>네비게이션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CSS </a:t>
            </a:r>
            <a:r>
              <a:rPr lang="ko-KR" altLang="en-US" sz="2000" b="1" dirty="0" smtClean="0"/>
              <a:t>제작</a:t>
            </a:r>
            <a:endParaRPr lang="en-US" altLang="ko-KR" sz="2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276872"/>
            <a:ext cx="6552728" cy="449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736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소셜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커머스</a:t>
            </a:r>
            <a:r>
              <a:rPr lang="ko-KR" altLang="en-US" dirty="0" smtClean="0"/>
              <a:t> 베이스 페이지 제작</a:t>
            </a:r>
            <a:endParaRPr lang="ko-KR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1772816"/>
            <a:ext cx="6264696" cy="2592288"/>
          </a:xfrm>
        </p:spPr>
        <p:txBody>
          <a:bodyPr>
            <a:noAutofit/>
          </a:bodyPr>
          <a:lstStyle/>
          <a:p>
            <a:pPr fontAlgn="base"/>
            <a:r>
              <a:rPr lang="ko-KR" altLang="en-US" sz="2000" b="1" dirty="0" smtClean="0"/>
              <a:t>하단 </a:t>
            </a:r>
            <a:r>
              <a:rPr lang="ko-KR" altLang="en-US" sz="2000" b="1" dirty="0" err="1" smtClean="0"/>
              <a:t>네비게이션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CSS </a:t>
            </a:r>
            <a:r>
              <a:rPr lang="ko-KR" altLang="en-US" sz="2000" b="1" dirty="0" smtClean="0"/>
              <a:t>제작</a:t>
            </a:r>
            <a:endParaRPr lang="en-US" altLang="ko-KR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132856"/>
            <a:ext cx="7704856" cy="456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7976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소셜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커머스</a:t>
            </a:r>
            <a:r>
              <a:rPr lang="ko-KR" altLang="en-US" dirty="0" smtClean="0"/>
              <a:t> 베이스 페이지 제작</a:t>
            </a:r>
            <a:endParaRPr lang="ko-KR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1772816"/>
            <a:ext cx="6264696" cy="2592288"/>
          </a:xfrm>
        </p:spPr>
        <p:txBody>
          <a:bodyPr>
            <a:noAutofit/>
          </a:bodyPr>
          <a:lstStyle/>
          <a:p>
            <a:pPr fontAlgn="base"/>
            <a:r>
              <a:rPr lang="ko-KR" altLang="en-US" sz="2000" b="1" dirty="0" smtClean="0"/>
              <a:t>하단 </a:t>
            </a:r>
            <a:r>
              <a:rPr lang="ko-KR" altLang="en-US" sz="2000" b="1" dirty="0" err="1" smtClean="0"/>
              <a:t>네비게이션</a:t>
            </a:r>
            <a:r>
              <a:rPr lang="ko-KR" altLang="en-US" sz="2000" b="1" dirty="0" smtClean="0"/>
              <a:t> 목록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제작</a:t>
            </a:r>
            <a:endParaRPr lang="en-US" altLang="ko-KR" sz="2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95" y="2488679"/>
            <a:ext cx="823912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9879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소셜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커머스</a:t>
            </a:r>
            <a:r>
              <a:rPr lang="ko-KR" altLang="en-US" dirty="0" smtClean="0"/>
              <a:t> 베이스 페이지 제작</a:t>
            </a:r>
            <a:endParaRPr lang="ko-KR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1772816"/>
            <a:ext cx="6264696" cy="2592288"/>
          </a:xfrm>
        </p:spPr>
        <p:txBody>
          <a:bodyPr>
            <a:noAutofit/>
          </a:bodyPr>
          <a:lstStyle/>
          <a:p>
            <a:pPr fontAlgn="base"/>
            <a:r>
              <a:rPr lang="ko-KR" altLang="en-US" sz="2000" b="1" dirty="0" smtClean="0"/>
              <a:t>하단 </a:t>
            </a:r>
            <a:r>
              <a:rPr lang="ko-KR" altLang="en-US" sz="2000" b="1" dirty="0" err="1" smtClean="0"/>
              <a:t>네비게이션</a:t>
            </a:r>
            <a:r>
              <a:rPr lang="ko-KR" altLang="en-US" sz="2000" b="1" dirty="0" smtClean="0"/>
              <a:t> 목록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제작</a:t>
            </a:r>
            <a:endParaRPr lang="en-US" altLang="ko-KR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59" y="2564904"/>
            <a:ext cx="7265709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9559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소셜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커머스</a:t>
            </a:r>
            <a:r>
              <a:rPr lang="ko-KR" altLang="en-US" dirty="0" smtClean="0"/>
              <a:t> 베이스 페이지 제작</a:t>
            </a:r>
            <a:endParaRPr lang="ko-KR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1772816"/>
            <a:ext cx="6264696" cy="2592288"/>
          </a:xfrm>
        </p:spPr>
        <p:txBody>
          <a:bodyPr>
            <a:noAutofit/>
          </a:bodyPr>
          <a:lstStyle/>
          <a:p>
            <a:pPr fontAlgn="base"/>
            <a:r>
              <a:rPr lang="ko-KR" altLang="en-US" sz="2000" b="1" dirty="0" smtClean="0"/>
              <a:t>하단 </a:t>
            </a:r>
            <a:r>
              <a:rPr lang="ko-KR" altLang="en-US" sz="2000" b="1" dirty="0" err="1" smtClean="0"/>
              <a:t>네비게이션</a:t>
            </a:r>
            <a:r>
              <a:rPr lang="ko-KR" altLang="en-US" sz="2000" b="1" dirty="0" smtClean="0"/>
              <a:t> 목록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제작</a:t>
            </a:r>
            <a:endParaRPr lang="en-US" altLang="ko-KR" sz="2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1" y="2460600"/>
            <a:ext cx="7077417" cy="392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2712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소셜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커머스</a:t>
            </a:r>
            <a:r>
              <a:rPr lang="ko-KR" altLang="en-US" dirty="0" smtClean="0"/>
              <a:t> 베이스 페이지 제작</a:t>
            </a:r>
            <a:endParaRPr lang="ko-KR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1772816"/>
            <a:ext cx="6264696" cy="2592288"/>
          </a:xfrm>
        </p:spPr>
        <p:txBody>
          <a:bodyPr>
            <a:noAutofit/>
          </a:bodyPr>
          <a:lstStyle/>
          <a:p>
            <a:pPr fontAlgn="base"/>
            <a:r>
              <a:rPr lang="ko-KR" altLang="en-US" sz="2000" b="1" dirty="0" smtClean="0"/>
              <a:t>하단 </a:t>
            </a:r>
            <a:r>
              <a:rPr lang="ko-KR" altLang="en-US" sz="2000" b="1" dirty="0" err="1" smtClean="0"/>
              <a:t>네비게이션</a:t>
            </a:r>
            <a:r>
              <a:rPr lang="ko-KR" altLang="en-US" sz="2000" b="1" dirty="0" smtClean="0"/>
              <a:t> 목록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제작</a:t>
            </a:r>
            <a:endParaRPr lang="en-US" altLang="ko-KR" sz="2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348880"/>
            <a:ext cx="701108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1178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소셜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커머스</a:t>
            </a:r>
            <a:r>
              <a:rPr lang="ko-KR" altLang="en-US" dirty="0" smtClean="0"/>
              <a:t> 베이스 페이지 제작</a:t>
            </a:r>
            <a:endParaRPr lang="ko-KR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1772816"/>
            <a:ext cx="6264696" cy="2592288"/>
          </a:xfrm>
        </p:spPr>
        <p:txBody>
          <a:bodyPr>
            <a:noAutofit/>
          </a:bodyPr>
          <a:lstStyle/>
          <a:p>
            <a:pPr fontAlgn="base"/>
            <a:r>
              <a:rPr lang="ko-KR" altLang="en-US" sz="2000" b="1" dirty="0" smtClean="0"/>
              <a:t>하단 </a:t>
            </a:r>
            <a:r>
              <a:rPr lang="ko-KR" altLang="en-US" sz="2000" b="1" dirty="0" err="1" smtClean="0"/>
              <a:t>네비게이션</a:t>
            </a:r>
            <a:r>
              <a:rPr lang="ko-KR" altLang="en-US" sz="2000" b="1" dirty="0" smtClean="0"/>
              <a:t> 목록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제작</a:t>
            </a:r>
            <a:endParaRPr lang="en-US" altLang="ko-KR" sz="2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359732"/>
            <a:ext cx="7833484" cy="401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5666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소셜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커머스</a:t>
            </a:r>
            <a:r>
              <a:rPr lang="ko-KR" altLang="en-US" dirty="0" smtClean="0"/>
              <a:t> 베이스 페이지 제작</a:t>
            </a:r>
            <a:endParaRPr lang="ko-KR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1772816"/>
            <a:ext cx="6264696" cy="2592288"/>
          </a:xfrm>
        </p:spPr>
        <p:txBody>
          <a:bodyPr>
            <a:noAutofit/>
          </a:bodyPr>
          <a:lstStyle/>
          <a:p>
            <a:pPr fontAlgn="base"/>
            <a:r>
              <a:rPr lang="ko-KR" altLang="en-US" sz="2000" b="1" dirty="0" smtClean="0"/>
              <a:t>하단 </a:t>
            </a:r>
            <a:r>
              <a:rPr lang="ko-KR" altLang="en-US" sz="2000" b="1" dirty="0" err="1" smtClean="0"/>
              <a:t>네비게이션</a:t>
            </a:r>
            <a:r>
              <a:rPr lang="ko-KR" altLang="en-US" sz="2000" b="1" dirty="0" smtClean="0"/>
              <a:t> 목록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제작</a:t>
            </a:r>
            <a:endParaRPr lang="en-US" altLang="ko-KR" sz="2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808" y="2348880"/>
            <a:ext cx="6704384" cy="430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6543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소셜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커머스</a:t>
            </a:r>
            <a:r>
              <a:rPr lang="ko-KR" altLang="en-US" dirty="0" smtClean="0"/>
              <a:t> 베이스 페이지 제작</a:t>
            </a:r>
            <a:endParaRPr lang="ko-KR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1772816"/>
            <a:ext cx="6264696" cy="2592288"/>
          </a:xfrm>
        </p:spPr>
        <p:txBody>
          <a:bodyPr>
            <a:noAutofit/>
          </a:bodyPr>
          <a:lstStyle/>
          <a:p>
            <a:pPr fontAlgn="base"/>
            <a:r>
              <a:rPr lang="ko-KR" altLang="en-US" sz="2000" b="1" dirty="0" smtClean="0"/>
              <a:t>하단 </a:t>
            </a:r>
            <a:r>
              <a:rPr lang="ko-KR" altLang="en-US" sz="2000" b="1" dirty="0" err="1" smtClean="0"/>
              <a:t>네비게이션</a:t>
            </a:r>
            <a:r>
              <a:rPr lang="ko-KR" altLang="en-US" sz="2000" b="1" dirty="0" smtClean="0"/>
              <a:t> 목록</a:t>
            </a:r>
            <a:r>
              <a:rPr lang="en-US" altLang="ko-KR" sz="2000" b="1" dirty="0" smtClean="0"/>
              <a:t> CSS </a:t>
            </a:r>
            <a:r>
              <a:rPr lang="ko-KR" altLang="en-US" sz="2000" b="1" dirty="0" smtClean="0"/>
              <a:t>제작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7260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t="167" b="39863"/>
          <a:stretch/>
        </p:blipFill>
        <p:spPr>
          <a:xfrm>
            <a:off x="3995936" y="1529408"/>
            <a:ext cx="3888432" cy="532859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Div</a:t>
            </a:r>
            <a:r>
              <a:rPr lang="en-US" altLang="ko-KR" dirty="0" smtClean="0"/>
              <a:t> </a:t>
            </a:r>
            <a:r>
              <a:rPr lang="ko-KR" altLang="en-US" dirty="0" smtClean="0"/>
              <a:t>레이아웃 구성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47588" y="1700808"/>
            <a:ext cx="2748348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1588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소셜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커머스</a:t>
            </a:r>
            <a:r>
              <a:rPr lang="ko-KR" altLang="en-US" dirty="0" smtClean="0"/>
              <a:t> 베이스 페이지 제작</a:t>
            </a:r>
            <a:endParaRPr lang="ko-KR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1772816"/>
            <a:ext cx="6264696" cy="2592288"/>
          </a:xfrm>
        </p:spPr>
        <p:txBody>
          <a:bodyPr>
            <a:noAutofit/>
          </a:bodyPr>
          <a:lstStyle/>
          <a:p>
            <a:pPr fontAlgn="base"/>
            <a:r>
              <a:rPr lang="ko-KR" altLang="en-US" sz="2000" b="1" dirty="0" smtClean="0"/>
              <a:t>하단 </a:t>
            </a:r>
            <a:r>
              <a:rPr lang="ko-KR" altLang="en-US" sz="2000" b="1" dirty="0" err="1" smtClean="0"/>
              <a:t>네비게이션</a:t>
            </a:r>
            <a:r>
              <a:rPr lang="ko-KR" altLang="en-US" sz="2000" b="1" dirty="0" smtClean="0"/>
              <a:t> 목록</a:t>
            </a:r>
            <a:r>
              <a:rPr lang="en-US" altLang="ko-KR" sz="2000" b="1" dirty="0" smtClean="0"/>
              <a:t> CSS </a:t>
            </a:r>
            <a:r>
              <a:rPr lang="ko-KR" altLang="en-US" sz="2000" b="1" dirty="0" smtClean="0"/>
              <a:t>제작</a:t>
            </a:r>
            <a:endParaRPr lang="en-US" altLang="ko-KR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996" y="2362514"/>
            <a:ext cx="2972916" cy="400517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3302" y="2462186"/>
            <a:ext cx="3874542" cy="397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0807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소셜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커머스</a:t>
            </a:r>
            <a:r>
              <a:rPr lang="ko-KR" altLang="en-US" dirty="0" smtClean="0"/>
              <a:t> 베이스 페이지 제작</a:t>
            </a:r>
            <a:endParaRPr lang="ko-KR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1772816"/>
            <a:ext cx="6264696" cy="2592288"/>
          </a:xfrm>
        </p:spPr>
        <p:txBody>
          <a:bodyPr>
            <a:noAutofit/>
          </a:bodyPr>
          <a:lstStyle/>
          <a:p>
            <a:pPr fontAlgn="base"/>
            <a:r>
              <a:rPr lang="ko-KR" altLang="en-US" sz="2000" b="1" dirty="0" err="1" smtClean="0"/>
              <a:t>콘텐츠</a:t>
            </a:r>
            <a:r>
              <a:rPr lang="ko-KR" altLang="en-US" sz="2000" b="1" dirty="0" smtClean="0"/>
              <a:t> 구성</a:t>
            </a:r>
            <a:endParaRPr lang="en-US" altLang="ko-KR" sz="20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276872"/>
            <a:ext cx="6838350" cy="446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8215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소셜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커머스</a:t>
            </a:r>
            <a:r>
              <a:rPr lang="ko-KR" altLang="en-US" dirty="0" smtClean="0"/>
              <a:t> 베이스 페이지 제작</a:t>
            </a:r>
            <a:endParaRPr lang="ko-KR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1772816"/>
            <a:ext cx="6264696" cy="2592288"/>
          </a:xfrm>
        </p:spPr>
        <p:txBody>
          <a:bodyPr>
            <a:noAutofit/>
          </a:bodyPr>
          <a:lstStyle/>
          <a:p>
            <a:pPr fontAlgn="base"/>
            <a:r>
              <a:rPr lang="ko-KR" altLang="en-US" sz="2000" b="1" dirty="0" err="1" smtClean="0"/>
              <a:t>콘텐츠</a:t>
            </a:r>
            <a:r>
              <a:rPr lang="ko-KR" altLang="en-US" sz="2000" b="1" dirty="0" smtClean="0"/>
              <a:t> 구성</a:t>
            </a:r>
            <a:endParaRPr lang="en-US" altLang="ko-KR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204864"/>
            <a:ext cx="6070578" cy="444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8631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소셜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커머스</a:t>
            </a:r>
            <a:r>
              <a:rPr lang="ko-KR" altLang="en-US" dirty="0" smtClean="0"/>
              <a:t> 베이스 페이지 제작</a:t>
            </a:r>
            <a:endParaRPr lang="ko-KR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1772816"/>
            <a:ext cx="6264696" cy="2592288"/>
          </a:xfrm>
        </p:spPr>
        <p:txBody>
          <a:bodyPr>
            <a:noAutofit/>
          </a:bodyPr>
          <a:lstStyle/>
          <a:p>
            <a:pPr fontAlgn="base"/>
            <a:r>
              <a:rPr lang="ko-KR" altLang="en-US" sz="2000" b="1" dirty="0" err="1" smtClean="0"/>
              <a:t>콘텐츠</a:t>
            </a:r>
            <a:r>
              <a:rPr lang="ko-KR" altLang="en-US" sz="2000" b="1" dirty="0" smtClean="0"/>
              <a:t> 구성</a:t>
            </a:r>
            <a:endParaRPr lang="en-US" altLang="ko-KR" sz="2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348880"/>
            <a:ext cx="7532901" cy="435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8592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소셜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커머스</a:t>
            </a:r>
            <a:r>
              <a:rPr lang="ko-KR" altLang="en-US" dirty="0" smtClean="0"/>
              <a:t> 베이스 페이지 제작</a:t>
            </a:r>
            <a:endParaRPr lang="ko-KR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1772816"/>
            <a:ext cx="6264696" cy="2592288"/>
          </a:xfrm>
        </p:spPr>
        <p:txBody>
          <a:bodyPr>
            <a:noAutofit/>
          </a:bodyPr>
          <a:lstStyle/>
          <a:p>
            <a:pPr fontAlgn="base"/>
            <a:r>
              <a:rPr lang="ko-KR" altLang="en-US" sz="2000" b="1" dirty="0" err="1" smtClean="0"/>
              <a:t>콘텐츠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CSS </a:t>
            </a:r>
            <a:r>
              <a:rPr lang="ko-KR" altLang="en-US" sz="2000" b="1" dirty="0" smtClean="0"/>
              <a:t>구성</a:t>
            </a:r>
            <a:endParaRPr lang="en-US" altLang="ko-KR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312166"/>
            <a:ext cx="5284415" cy="410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447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소셜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커머스</a:t>
            </a:r>
            <a:r>
              <a:rPr lang="ko-KR" altLang="en-US" dirty="0" smtClean="0"/>
              <a:t> 베이스 페이지 제작</a:t>
            </a:r>
            <a:endParaRPr lang="ko-KR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1772816"/>
            <a:ext cx="6264696" cy="2592288"/>
          </a:xfrm>
        </p:spPr>
        <p:txBody>
          <a:bodyPr>
            <a:noAutofit/>
          </a:bodyPr>
          <a:lstStyle/>
          <a:p>
            <a:pPr fontAlgn="base"/>
            <a:r>
              <a:rPr lang="ko-KR" altLang="en-US" sz="2000" b="1" dirty="0" err="1" smtClean="0"/>
              <a:t>콘텐츠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CSS </a:t>
            </a:r>
            <a:r>
              <a:rPr lang="ko-KR" altLang="en-US" sz="2000" b="1" dirty="0" smtClean="0"/>
              <a:t>구성</a:t>
            </a:r>
            <a:endParaRPr lang="en-US" altLang="ko-KR" sz="20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19" y="2726656"/>
            <a:ext cx="8264496" cy="382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738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Div</a:t>
            </a:r>
            <a:r>
              <a:rPr lang="en-US" altLang="ko-KR" dirty="0"/>
              <a:t> </a:t>
            </a:r>
            <a:r>
              <a:rPr lang="ko-KR" altLang="en-US" dirty="0"/>
              <a:t>레이아웃 구성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59854"/>
          <a:stretch/>
        </p:blipFill>
        <p:spPr>
          <a:xfrm>
            <a:off x="590429" y="2044390"/>
            <a:ext cx="3965252" cy="363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484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간단한 </a:t>
            </a:r>
            <a:r>
              <a:rPr lang="ko-KR" altLang="en-US" dirty="0" err="1" smtClean="0"/>
              <a:t>웹페이지</a:t>
            </a:r>
            <a:r>
              <a:rPr lang="ko-KR" altLang="en-US" dirty="0" smtClean="0"/>
              <a:t> 구성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631132"/>
            <a:ext cx="8365752" cy="518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962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간단한 </a:t>
            </a:r>
            <a:r>
              <a:rPr lang="ko-KR" altLang="en-US" dirty="0" err="1" smtClean="0"/>
              <a:t>웹페이지</a:t>
            </a:r>
            <a:r>
              <a:rPr lang="ko-KR" altLang="en-US" dirty="0" smtClean="0"/>
              <a:t> 구성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988840"/>
            <a:ext cx="3527064" cy="1772394"/>
          </a:xfrm>
          <a:prstGeom prst="rect">
            <a:avLst/>
          </a:prstGeom>
        </p:spPr>
      </p:pic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150463" y="1628800"/>
            <a:ext cx="864096" cy="465121"/>
          </a:xfrm>
        </p:spPr>
        <p:txBody>
          <a:bodyPr>
            <a:noAutofit/>
          </a:bodyPr>
          <a:lstStyle/>
          <a:p>
            <a:pPr marL="0" indent="0" algn="ctr" fontAlgn="base">
              <a:buNone/>
            </a:pPr>
            <a:r>
              <a:rPr lang="en-US" altLang="ko-KR" sz="2000" b="1" dirty="0" smtClean="0"/>
              <a:t>CSS </a:t>
            </a:r>
            <a:endParaRPr lang="en-US" altLang="ko-KR" sz="2000" b="1" dirty="0"/>
          </a:p>
          <a:p>
            <a:pPr algn="ctr" fontAlgn="base"/>
            <a:endParaRPr lang="en-US" altLang="ko-KR" sz="20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54" y="4079776"/>
            <a:ext cx="6094729" cy="2778224"/>
          </a:xfrm>
          <a:prstGeom prst="rect">
            <a:avLst/>
          </a:prstGeom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58232" y="3785337"/>
            <a:ext cx="1965495" cy="4651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spcAft>
                <a:spcPts val="0"/>
              </a:spcAft>
              <a:buFont typeface="Wingdings 3" pitchFamily="18" charset="2"/>
              <a:buNone/>
            </a:pPr>
            <a:r>
              <a:rPr kumimoji="0" lang="en-US" altLang="ko-KR" sz="2000" b="1" dirty="0" smtClean="0"/>
              <a:t>HTML - Body</a:t>
            </a:r>
            <a:endParaRPr kumimoji="0"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932522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간단한 </a:t>
            </a:r>
            <a:r>
              <a:rPr lang="ko-KR" altLang="en-US" dirty="0" err="1"/>
              <a:t>웹페이지</a:t>
            </a:r>
            <a:r>
              <a:rPr lang="ko-KR" altLang="en-US" dirty="0"/>
              <a:t> 구성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8" y="2045688"/>
            <a:ext cx="8909075" cy="440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389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소셜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커머스</a:t>
            </a:r>
            <a:r>
              <a:rPr lang="ko-KR" altLang="en-US" dirty="0" smtClean="0"/>
              <a:t> 베이스 페이지 제작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404" y="1529787"/>
            <a:ext cx="8228396" cy="521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720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소셜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커머스</a:t>
            </a:r>
            <a:r>
              <a:rPr lang="ko-KR" altLang="en-US" dirty="0" smtClean="0"/>
              <a:t> 베이스 페이지 제작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498660"/>
            <a:ext cx="8363272" cy="524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000837"/>
      </p:ext>
    </p:extLst>
  </p:cSld>
  <p:clrMapOvr>
    <a:masterClrMapping/>
  </p:clrMapOvr>
</p:sld>
</file>

<file path=ppt/theme/theme1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Times New Roman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기본 디자인">
  <a:themeElements>
    <a:clrScheme name="3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기본 디자인">
      <a:majorFont>
        <a:latin typeface="Times New Roman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pptkorea_7936</Template>
  <TotalTime>10934</TotalTime>
  <Words>335</Words>
  <Application>Microsoft Office PowerPoint</Application>
  <PresentationFormat>화면 슬라이드 쇼(4:3)</PresentationFormat>
  <Paragraphs>80</Paragraphs>
  <Slides>35</Slides>
  <Notes>1</Notes>
  <HiddenSlides>2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35</vt:i4>
      </vt:variant>
    </vt:vector>
  </HeadingPairs>
  <TitlesOfParts>
    <vt:vector size="44" baseType="lpstr">
      <vt:lpstr>Tw Cen MT</vt:lpstr>
      <vt:lpstr>굴림</vt:lpstr>
      <vt:lpstr>맑은 고딕</vt:lpstr>
      <vt:lpstr>Arial</vt:lpstr>
      <vt:lpstr>Times New Roman</vt:lpstr>
      <vt:lpstr>Wingdings 3</vt:lpstr>
      <vt:lpstr>1_기본 디자인</vt:lpstr>
      <vt:lpstr>3_기본 디자인</vt:lpstr>
      <vt:lpstr>New_Simple01</vt:lpstr>
      <vt:lpstr>HTML과 CSS를 이용한 웹페이지 실습</vt:lpstr>
      <vt:lpstr>목차</vt:lpstr>
      <vt:lpstr>Div 레이아웃 구성</vt:lpstr>
      <vt:lpstr>Div 레이아웃 구성</vt:lpstr>
      <vt:lpstr>간단한 웹페이지 구성</vt:lpstr>
      <vt:lpstr>간단한 웹페이지 구성</vt:lpstr>
      <vt:lpstr>간단한 웹페이지 구성</vt:lpstr>
      <vt:lpstr>소셜 커머스 베이스 페이지 제작</vt:lpstr>
      <vt:lpstr>소셜 커머스 베이스 페이지 제작</vt:lpstr>
      <vt:lpstr>소셜 커머스 베이스 페이지 제작</vt:lpstr>
      <vt:lpstr>소셜 커머스 베이스 페이지 제작</vt:lpstr>
      <vt:lpstr>소셜 커머스 베이스 페이지 제작</vt:lpstr>
      <vt:lpstr>소셜 커머스 베이스 페이지 제작</vt:lpstr>
      <vt:lpstr>소셜 커머스 베이스 페이지 제작</vt:lpstr>
      <vt:lpstr>소셜 커머스 베이스 페이지 제작</vt:lpstr>
      <vt:lpstr>소셜 커머스 베이스 페이지 제작</vt:lpstr>
      <vt:lpstr>소셜 커머스 베이스 페이지 제작</vt:lpstr>
      <vt:lpstr>소셜 커머스 베이스 페이지 제작</vt:lpstr>
      <vt:lpstr>소셜 커머스 베이스 페이지 제작</vt:lpstr>
      <vt:lpstr>소셜 커머스 베이스 페이지 제작</vt:lpstr>
      <vt:lpstr>소셜 커머스 베이스 페이지 제작</vt:lpstr>
      <vt:lpstr>소셜 커머스 베이스 페이지 제작</vt:lpstr>
      <vt:lpstr>소셜 커머스 베이스 페이지 제작</vt:lpstr>
      <vt:lpstr>소셜 커머스 베이스 페이지 제작</vt:lpstr>
      <vt:lpstr>소셜 커머스 베이스 페이지 제작</vt:lpstr>
      <vt:lpstr>소셜 커머스 베이스 페이지 제작</vt:lpstr>
      <vt:lpstr>소셜 커머스 베이스 페이지 제작</vt:lpstr>
      <vt:lpstr>소셜 커머스 베이스 페이지 제작</vt:lpstr>
      <vt:lpstr>소셜 커머스 베이스 페이지 제작</vt:lpstr>
      <vt:lpstr>소셜 커머스 베이스 페이지 제작</vt:lpstr>
      <vt:lpstr>소셜 커머스 베이스 페이지 제작</vt:lpstr>
      <vt:lpstr>소셜 커머스 베이스 페이지 제작</vt:lpstr>
      <vt:lpstr>소셜 커머스 베이스 페이지 제작</vt:lpstr>
      <vt:lpstr>소셜 커머스 베이스 페이지 제작</vt:lpstr>
      <vt:lpstr>소셜 커머스 베이스 페이지 제작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Kinect를 이용한 후방 감지  블랙박스 시스템 설계 제안</dc:title>
  <dc:creator>KimWin7</dc:creator>
  <cp:lastModifiedBy>KimWin7</cp:lastModifiedBy>
  <cp:revision>56</cp:revision>
  <cp:lastPrinted>2013-10-25T05:43:48Z</cp:lastPrinted>
  <dcterms:created xsi:type="dcterms:W3CDTF">2013-05-23T00:14:39Z</dcterms:created>
  <dcterms:modified xsi:type="dcterms:W3CDTF">2015-04-06T18:38:31Z</dcterms:modified>
</cp:coreProperties>
</file>