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349" r:id="rId6"/>
    <p:sldId id="276" r:id="rId7"/>
    <p:sldId id="350" r:id="rId8"/>
    <p:sldId id="353" r:id="rId9"/>
    <p:sldId id="352" r:id="rId10"/>
    <p:sldId id="351" r:id="rId11"/>
    <p:sldId id="354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301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9" r:id="rId33"/>
    <p:sldId id="37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1E2F72-82F4-4F3C-90E3-914E103BAEAE}">
          <p14:sldIdLst>
            <p14:sldId id="256"/>
            <p14:sldId id="258"/>
            <p14:sldId id="274"/>
            <p14:sldId id="275"/>
            <p14:sldId id="349"/>
            <p14:sldId id="276"/>
            <p14:sldId id="350"/>
            <p14:sldId id="353"/>
            <p14:sldId id="352"/>
            <p14:sldId id="351"/>
            <p14:sldId id="354"/>
            <p14:sldId id="281"/>
            <p14:sldId id="282"/>
            <p14:sldId id="283"/>
            <p14:sldId id="285"/>
            <p14:sldId id="286"/>
            <p14:sldId id="287"/>
            <p14:sldId id="288"/>
            <p14:sldId id="301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이니스프</a:t>
            </a:r>
            <a:r>
              <a:rPr lang="ko-KR" altLang="en-US" sz="48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02-5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61" y="1867928"/>
            <a:ext cx="7060557" cy="38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0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02-6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62" y="2022646"/>
            <a:ext cx="8891611" cy="36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3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BlandIntroduce.html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03-1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20" y="1171188"/>
            <a:ext cx="9566791" cy="51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BlandIntroduce.html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03-2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49" y="1448571"/>
            <a:ext cx="10007101" cy="47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BlandIntroduce.html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03-3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71" b="1"/>
          <a:stretch/>
        </p:blipFill>
        <p:spPr>
          <a:xfrm>
            <a:off x="1363451" y="1383956"/>
            <a:ext cx="9232468" cy="49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27654" y="374854"/>
            <a:ext cx="8987606" cy="703402"/>
          </a:xfrm>
        </p:spPr>
        <p:txBody>
          <a:bodyPr>
            <a:normAutofit/>
          </a:bodyPr>
          <a:lstStyle/>
          <a:p>
            <a:r>
              <a:rPr lang="en-US" altLang="ko-KR" dirty="0"/>
              <a:t>BlandIntroduce.html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03-4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19" y="1321014"/>
            <a:ext cx="9487353" cy="49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19416" y="374854"/>
            <a:ext cx="8995844" cy="703402"/>
          </a:xfrm>
        </p:spPr>
        <p:txBody>
          <a:bodyPr>
            <a:normAutofit/>
          </a:bodyPr>
          <a:lstStyle/>
          <a:p>
            <a:r>
              <a:rPr lang="en-US" altLang="ko-KR" dirty="0"/>
              <a:t>BlandIntroduce.html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03-5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3" y="1292182"/>
            <a:ext cx="8760645" cy="50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85319" y="374854"/>
            <a:ext cx="8929941" cy="703402"/>
          </a:xfrm>
        </p:spPr>
        <p:txBody>
          <a:bodyPr>
            <a:normAutofit/>
          </a:bodyPr>
          <a:lstStyle/>
          <a:p>
            <a:r>
              <a:rPr lang="en-US" altLang="ko-KR" dirty="0"/>
              <a:t>BlandIntroduce.html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03-6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678060"/>
            <a:ext cx="10480288" cy="43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BlandIntroduce.html - CSS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03-7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42" y="1718490"/>
            <a:ext cx="3311224" cy="43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QNA.html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04-1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7" y="1278280"/>
            <a:ext cx="10314850" cy="51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2" y="1151892"/>
            <a:ext cx="9557657" cy="54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QNA.html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04-2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26" y="1172475"/>
            <a:ext cx="9232859" cy="54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QNA.html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04-3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1537128"/>
            <a:ext cx="10975643" cy="45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QNA.html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04-4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71" y="2139907"/>
            <a:ext cx="7333506" cy="31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QNA.html - CSS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04-5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05" y="2271712"/>
            <a:ext cx="2756057" cy="34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05-1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45" y="1410215"/>
            <a:ext cx="7076046" cy="50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05-2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89" y="1128712"/>
            <a:ext cx="4759411" cy="53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05-3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87" y="1363490"/>
            <a:ext cx="5334386" cy="48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05-4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19237"/>
            <a:ext cx="10648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05-5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4" y="1993391"/>
            <a:ext cx="11190321" cy="35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05-6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36" y="1167971"/>
            <a:ext cx="5961698" cy="51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66" y="1003611"/>
            <a:ext cx="8223807" cy="56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05-8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791" y="1219199"/>
            <a:ext cx="7347858" cy="5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05-9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73" y="1220487"/>
            <a:ext cx="7581463" cy="51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 - CSS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05-11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63" y="1641389"/>
            <a:ext cx="5534025" cy="426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88" y="1441364"/>
            <a:ext cx="1562100" cy="446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630" y="1079413"/>
            <a:ext cx="1581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Skin</a:t>
            </a:r>
            <a:r>
              <a:rPr lang="en-US" altLang="ko-KR" sz="3200" dirty="0" smtClean="0"/>
              <a:t>.html - CSS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8456" y="410547"/>
            <a:ext cx="122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05-12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5" y="1422442"/>
            <a:ext cx="1619250" cy="4886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168" y="1422442"/>
            <a:ext cx="1657350" cy="5210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731" y="1422442"/>
            <a:ext cx="1609725" cy="5067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669" y="1422442"/>
            <a:ext cx="18097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1336203"/>
            <a:ext cx="9492764" cy="47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635022"/>
            <a:ext cx="10682456" cy="44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02-1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19" y="1206971"/>
            <a:ext cx="2288354" cy="5209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8" y="1003611"/>
            <a:ext cx="1904356" cy="54518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690" y="1003610"/>
            <a:ext cx="2315506" cy="23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02-2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39" y="1450760"/>
            <a:ext cx="7125812" cy="42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02-3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22" y="1470453"/>
            <a:ext cx="7322889" cy="44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02-4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3" y="1641903"/>
            <a:ext cx="8563135" cy="43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석ppt" id="{38BFCA02-BA6F-47FE-A4FF-63C33374CB10}" vid="{58476C69-79CC-4D19-9A7A-1829079BC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2286</TotalTime>
  <Words>89</Words>
  <Application>Microsoft Office PowerPoint</Application>
  <PresentationFormat>와이드스크린</PresentationFormat>
  <Paragraphs>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HY견고딕</vt:lpstr>
      <vt:lpstr>맑은 고딕</vt:lpstr>
      <vt:lpstr>Arial</vt:lpstr>
      <vt:lpstr>Office 테마</vt:lpstr>
      <vt:lpstr>PowerPoint 프레젠테이션</vt:lpstr>
      <vt:lpstr>메인 화면</vt:lpstr>
      <vt:lpstr>메인 화면</vt:lpstr>
      <vt:lpstr>메인 화면</vt:lpstr>
      <vt:lpstr>메인 화면</vt:lpstr>
      <vt:lpstr>메인 화면 CSS</vt:lpstr>
      <vt:lpstr>메인 화면 CSS</vt:lpstr>
      <vt:lpstr>메인 화면 CSS</vt:lpstr>
      <vt:lpstr>메인 화면 CSS</vt:lpstr>
      <vt:lpstr>메인 화면 CSS</vt:lpstr>
      <vt:lpstr>메인 화면 CSS</vt:lpstr>
      <vt:lpstr>BlandIntroduce.html</vt:lpstr>
      <vt:lpstr>BlandIntroduce.html</vt:lpstr>
      <vt:lpstr>BlandIntroduce.html</vt:lpstr>
      <vt:lpstr>BlandIntroduce.html</vt:lpstr>
      <vt:lpstr>BlandIntroduce.html</vt:lpstr>
      <vt:lpstr>BlandIntroduce.html</vt:lpstr>
      <vt:lpstr>BlandIntroduce.html - CSS</vt:lpstr>
      <vt:lpstr>QNA.html</vt:lpstr>
      <vt:lpstr>QNA.html</vt:lpstr>
      <vt:lpstr>QNA.html</vt:lpstr>
      <vt:lpstr>QNA.html</vt:lpstr>
      <vt:lpstr>QNA.html - CSS</vt:lpstr>
      <vt:lpstr>Skin.html</vt:lpstr>
      <vt:lpstr>Skin.html</vt:lpstr>
      <vt:lpstr>Skin.html</vt:lpstr>
      <vt:lpstr>Skin.html</vt:lpstr>
      <vt:lpstr>Skin.html</vt:lpstr>
      <vt:lpstr>Skin.html</vt:lpstr>
      <vt:lpstr>Skin.html</vt:lpstr>
      <vt:lpstr>Skin.html</vt:lpstr>
      <vt:lpstr>Skin.html - CSS</vt:lpstr>
      <vt:lpstr>Skin.html - 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KimWin7</cp:lastModifiedBy>
  <cp:revision>50</cp:revision>
  <dcterms:created xsi:type="dcterms:W3CDTF">2013-08-30T14:48:54Z</dcterms:created>
  <dcterms:modified xsi:type="dcterms:W3CDTF">2015-05-19T01:01:25Z</dcterms:modified>
</cp:coreProperties>
</file>