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 of </a:t>
            </a:r>
            <a:r>
              <a:rPr lang="en-US" altLang="ko-KR" dirty="0" err="1" smtClean="0"/>
              <a:t>Collo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https://github.com/blackwitch/Collo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What is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is a tool that can help you to collect distributed data.</a:t>
            </a:r>
          </a:p>
          <a:p>
            <a:endParaRPr lang="en-US" altLang="ko-KR" dirty="0"/>
          </a:p>
          <a:p>
            <a:r>
              <a:rPr lang="en-US" altLang="ko-KR" dirty="0" smtClean="0"/>
              <a:t>Of course, this </a:t>
            </a:r>
            <a:r>
              <a:rPr lang="en-US" altLang="ko-KR" dirty="0" smtClean="0"/>
              <a:t>is an open source project.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What can you do?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Migration all or special data you want between another </a:t>
            </a:r>
            <a:r>
              <a:rPr lang="en-US" dirty="0" smtClean="0"/>
              <a:t>RDBMS</a:t>
            </a:r>
          </a:p>
          <a:p>
            <a:endParaRPr lang="en-US" dirty="0"/>
          </a:p>
          <a:p>
            <a:r>
              <a:rPr lang="en-US" dirty="0"/>
              <a:t>Export all or special data you want in a file from </a:t>
            </a:r>
            <a:r>
              <a:rPr lang="en-US" dirty="0" smtClean="0"/>
              <a:t>RDBMS</a:t>
            </a:r>
          </a:p>
          <a:p>
            <a:endParaRPr lang="en-US" dirty="0"/>
          </a:p>
          <a:p>
            <a:r>
              <a:rPr lang="en-US" dirty="0"/>
              <a:t>Export all data in RDBMS from </a:t>
            </a:r>
            <a:r>
              <a:rPr lang="en-US" dirty="0" err="1"/>
              <a:t>Redis</a:t>
            </a:r>
            <a:r>
              <a:rPr lang="en-US" dirty="0"/>
              <a:t>, AWS S3 or </a:t>
            </a:r>
            <a:r>
              <a:rPr lang="en-US" dirty="0" smtClean="0"/>
              <a:t>files</a:t>
            </a:r>
          </a:p>
          <a:p>
            <a:endParaRPr lang="en-US" dirty="0"/>
          </a:p>
          <a:p>
            <a:r>
              <a:rPr lang="en-US" dirty="0"/>
              <a:t>Writing post data by HTTP in a repository you </a:t>
            </a:r>
            <a:r>
              <a:rPr lang="en-US" dirty="0" smtClean="0"/>
              <a:t>want</a:t>
            </a:r>
          </a:p>
          <a:p>
            <a:endParaRPr lang="en-US" dirty="0" smtClean="0"/>
          </a:p>
          <a:p>
            <a:r>
              <a:rPr lang="en-US" smtClean="0"/>
              <a:t>And so </a:t>
            </a:r>
            <a:r>
              <a:rPr lang="en-US" dirty="0" smtClean="0"/>
              <a:t>on… </a:t>
            </a:r>
            <a:endParaRPr 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of </a:t>
            </a:r>
            <a:r>
              <a:rPr lang="en-US" altLang="ko-KR" dirty="0" err="1" smtClean="0"/>
              <a:t>Collo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 a data  from a set repository.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Insert the data on a set another repository.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This job will be executed from a schedule you set.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END?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YES!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BUT I will upload samples continuously.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will make a sample that read from </a:t>
            </a:r>
            <a:r>
              <a:rPr lang="en-US" altLang="ko-KR" dirty="0" err="1" smtClean="0"/>
              <a:t>R</a:t>
            </a:r>
            <a:r>
              <a:rPr lang="en-US" altLang="ko-KR" dirty="0" err="1" smtClean="0"/>
              <a:t>edis</a:t>
            </a:r>
            <a:r>
              <a:rPr lang="en-US" altLang="ko-KR" dirty="0" smtClean="0"/>
              <a:t> and insert into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See you next!!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149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Introduction of Collo</vt:lpstr>
      <vt:lpstr>What is Collo?</vt:lpstr>
      <vt:lpstr>What can you do?</vt:lpstr>
      <vt:lpstr>Flow of Collo</vt:lpstr>
      <vt:lpstr>The END?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Collo</dc:title>
  <dc:creator>이 지현</dc:creator>
  <cp:lastModifiedBy>이 지현</cp:lastModifiedBy>
  <cp:revision>21</cp:revision>
  <dcterms:created xsi:type="dcterms:W3CDTF">2019-10-22T03:32:28Z</dcterms:created>
  <dcterms:modified xsi:type="dcterms:W3CDTF">2019-10-28T02:57:23Z</dcterms:modified>
</cp:coreProperties>
</file>